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59" r:id="rId4"/>
    <p:sldId id="265" r:id="rId5"/>
    <p:sldId id="264" r:id="rId6"/>
    <p:sldId id="260" r:id="rId7"/>
    <p:sldId id="262" r:id="rId8"/>
    <p:sldId id="266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3C2E8-3588-AEA5-40F9-717776A07DF5}" v="141" dt="2020-12-17T08:43:02.013"/>
    <p1510:client id="{74155DD7-1D56-D3F2-CC48-6F169464C257}" v="16" dt="2020-12-17T08:21:38.060"/>
    <p1510:client id="{A790615A-D4C7-3185-8194-F0A0FD5C7118}" v="65" dt="2020-12-17T08:41:41.024"/>
    <p1510:client id="{BFB4D7F3-8C9B-4E19-AF96-2F7731AF86DB}" v="390" dt="2020-12-15T12:59:30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AF08B-CDBC-47F4-9F81-1A4EF34D6E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89E203-BAD6-4C0E-9436-6D68F1C99431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- </a:t>
          </a:r>
          <a:r>
            <a:rPr lang="nl-NL" dirty="0">
              <a:latin typeface="Corbel" panose="020B0503020204020204"/>
            </a:rPr>
            <a:t>Onderzoeksvraag</a:t>
          </a:r>
          <a:endParaRPr lang="en-US" dirty="0"/>
        </a:p>
      </dgm:t>
    </dgm:pt>
    <dgm:pt modelId="{E9CAC04E-5338-4932-AACF-3C9AA82EF9CC}" type="parTrans" cxnId="{5C97EB40-2427-40EA-8B3D-E6689B63E3D5}">
      <dgm:prSet/>
      <dgm:spPr/>
      <dgm:t>
        <a:bodyPr/>
        <a:lstStyle/>
        <a:p>
          <a:endParaRPr lang="en-US"/>
        </a:p>
      </dgm:t>
    </dgm:pt>
    <dgm:pt modelId="{EE3DD170-E488-462B-BFEF-A1E2A3FF4CF0}" type="sibTrans" cxnId="{5C97EB40-2427-40EA-8B3D-E6689B63E3D5}">
      <dgm:prSet/>
      <dgm:spPr/>
      <dgm:t>
        <a:bodyPr/>
        <a:lstStyle/>
        <a:p>
          <a:endParaRPr lang="en-US"/>
        </a:p>
      </dgm:t>
    </dgm:pt>
    <dgm:pt modelId="{ECE1DB87-7593-4E0B-9FEE-2B7632897CF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- Opzet experiment</a:t>
          </a:r>
          <a:endParaRPr lang="en-US" dirty="0"/>
        </a:p>
      </dgm:t>
    </dgm:pt>
    <dgm:pt modelId="{50EBAF96-DFE4-494A-AAE0-FA14A73D2151}" type="parTrans" cxnId="{CADFB3A6-C64D-47CE-9F94-927E6ABF2600}">
      <dgm:prSet/>
      <dgm:spPr/>
      <dgm:t>
        <a:bodyPr/>
        <a:lstStyle/>
        <a:p>
          <a:endParaRPr lang="en-US"/>
        </a:p>
      </dgm:t>
    </dgm:pt>
    <dgm:pt modelId="{EA5A0D53-499F-492C-9197-E99647836506}" type="sibTrans" cxnId="{CADFB3A6-C64D-47CE-9F94-927E6ABF2600}">
      <dgm:prSet/>
      <dgm:spPr/>
      <dgm:t>
        <a:bodyPr/>
        <a:lstStyle/>
        <a:p>
          <a:endParaRPr lang="en-US"/>
        </a:p>
      </dgm:t>
    </dgm:pt>
    <dgm:pt modelId="{027DCA8F-B82B-4727-92AB-19583B30320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- Resultaten</a:t>
          </a:r>
          <a:endParaRPr lang="en-US" dirty="0"/>
        </a:p>
      </dgm:t>
    </dgm:pt>
    <dgm:pt modelId="{8BA626B4-48A4-45B3-8441-E6B655B63D1C}" type="parTrans" cxnId="{0B7A6D17-33F5-4BCD-9C91-DFE204674ABD}">
      <dgm:prSet/>
      <dgm:spPr/>
      <dgm:t>
        <a:bodyPr/>
        <a:lstStyle/>
        <a:p>
          <a:endParaRPr lang="en-US"/>
        </a:p>
      </dgm:t>
    </dgm:pt>
    <dgm:pt modelId="{7F2DE6F3-8811-4665-B774-3F43AEE78A4E}" type="sibTrans" cxnId="{0B7A6D17-33F5-4BCD-9C91-DFE204674ABD}">
      <dgm:prSet/>
      <dgm:spPr/>
      <dgm:t>
        <a:bodyPr/>
        <a:lstStyle/>
        <a:p>
          <a:endParaRPr lang="en-US"/>
        </a:p>
      </dgm:t>
    </dgm:pt>
    <dgm:pt modelId="{E569A2EE-30A9-429B-B9A5-C78D90EF967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nl-NL" dirty="0"/>
            <a:t>-</a:t>
          </a:r>
          <a:r>
            <a:rPr lang="nl-NL" dirty="0">
              <a:latin typeface="Corbel" panose="020B0503020204020204"/>
            </a:rPr>
            <a:t> Conclusies</a:t>
          </a:r>
          <a:endParaRPr lang="en-US" dirty="0"/>
        </a:p>
      </dgm:t>
    </dgm:pt>
    <dgm:pt modelId="{57B8BEC5-C641-4C49-B03C-32631ACDEC5B}" type="parTrans" cxnId="{2B030D82-14DD-41A8-B50A-5B9CC593C206}">
      <dgm:prSet/>
      <dgm:spPr/>
      <dgm:t>
        <a:bodyPr/>
        <a:lstStyle/>
        <a:p>
          <a:endParaRPr lang="en-US"/>
        </a:p>
      </dgm:t>
    </dgm:pt>
    <dgm:pt modelId="{C89C5DDE-B710-4882-B787-D1344D9826CC}" type="sibTrans" cxnId="{2B030D82-14DD-41A8-B50A-5B9CC593C206}">
      <dgm:prSet/>
      <dgm:spPr/>
      <dgm:t>
        <a:bodyPr/>
        <a:lstStyle/>
        <a:p>
          <a:endParaRPr lang="en-US"/>
        </a:p>
      </dgm:t>
    </dgm:pt>
    <dgm:pt modelId="{4BCD8FA1-91EB-4BB4-9EF0-14C35D54282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nl-NL" dirty="0">
              <a:latin typeface="Corbel" panose="020B0503020204020204"/>
            </a:rPr>
            <a:t>- Demonstratie</a:t>
          </a:r>
        </a:p>
      </dgm:t>
    </dgm:pt>
    <dgm:pt modelId="{DEE18DAE-CC38-4359-88E0-DC29679BA1A6}" type="parTrans" cxnId="{B538889E-CC1D-4995-AD15-E61654900A3B}">
      <dgm:prSet/>
      <dgm:spPr/>
    </dgm:pt>
    <dgm:pt modelId="{BEFEA334-C6A4-4AE1-B3EE-9C82B042BB89}" type="sibTrans" cxnId="{B538889E-CC1D-4995-AD15-E61654900A3B}">
      <dgm:prSet/>
      <dgm:spPr/>
    </dgm:pt>
    <dgm:pt modelId="{9DB394EE-3D73-4B99-95A8-0105CB39A29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nl-NL" dirty="0">
              <a:latin typeface="Corbel" panose="020B0503020204020204"/>
            </a:rPr>
            <a:t>- Discussie</a:t>
          </a:r>
        </a:p>
      </dgm:t>
    </dgm:pt>
    <dgm:pt modelId="{40D75CA7-537D-4F25-9126-D98CE1246847}" type="parTrans" cxnId="{76A2AC41-0EA2-4047-A95C-F795688FD177}">
      <dgm:prSet/>
      <dgm:spPr/>
    </dgm:pt>
    <dgm:pt modelId="{1D223EC1-C806-4D2E-9D8E-0F66F1DCDB6C}" type="sibTrans" cxnId="{76A2AC41-0EA2-4047-A95C-F795688FD177}">
      <dgm:prSet/>
      <dgm:spPr/>
    </dgm:pt>
    <dgm:pt modelId="{2E63C5BC-CFCA-4E53-819A-389337BC53E2}" type="pres">
      <dgm:prSet presAssocID="{631AF08B-CDBC-47F4-9F81-1A4EF34D6EB1}" presName="root" presStyleCnt="0">
        <dgm:presLayoutVars>
          <dgm:dir/>
          <dgm:resizeHandles val="exact"/>
        </dgm:presLayoutVars>
      </dgm:prSet>
      <dgm:spPr/>
    </dgm:pt>
    <dgm:pt modelId="{815CFD4F-04B0-430B-8489-F517180A50F6}" type="pres">
      <dgm:prSet presAssocID="{E389E203-BAD6-4C0E-9436-6D68F1C99431}" presName="compNode" presStyleCnt="0"/>
      <dgm:spPr/>
    </dgm:pt>
    <dgm:pt modelId="{1AF06ECA-53FF-4531-82B4-F53179FB4985}" type="pres">
      <dgm:prSet presAssocID="{E389E203-BAD6-4C0E-9436-6D68F1C99431}" presName="bgRect" presStyleLbl="bgShp" presStyleIdx="0" presStyleCnt="6"/>
      <dgm:spPr/>
    </dgm:pt>
    <dgm:pt modelId="{CB95DF82-C10F-45B5-B9AF-0FDC7463CD10}" type="pres">
      <dgm:prSet presAssocID="{E389E203-BAD6-4C0E-9436-6D68F1C9943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237AF18C-5FE8-445B-9868-1D2FBB3F1365}" type="pres">
      <dgm:prSet presAssocID="{E389E203-BAD6-4C0E-9436-6D68F1C99431}" presName="spaceRect" presStyleCnt="0"/>
      <dgm:spPr/>
    </dgm:pt>
    <dgm:pt modelId="{C284E26A-3209-4B9E-B13C-8E4939BB3094}" type="pres">
      <dgm:prSet presAssocID="{E389E203-BAD6-4C0E-9436-6D68F1C99431}" presName="parTx" presStyleLbl="revTx" presStyleIdx="0" presStyleCnt="6">
        <dgm:presLayoutVars>
          <dgm:chMax val="0"/>
          <dgm:chPref val="0"/>
        </dgm:presLayoutVars>
      </dgm:prSet>
      <dgm:spPr/>
    </dgm:pt>
    <dgm:pt modelId="{382CFC4F-D21A-4AFB-BB39-2BC721C42B1E}" type="pres">
      <dgm:prSet presAssocID="{EE3DD170-E488-462B-BFEF-A1E2A3FF4CF0}" presName="sibTrans" presStyleCnt="0"/>
      <dgm:spPr/>
    </dgm:pt>
    <dgm:pt modelId="{EF18C859-F204-4EB3-BC48-0653C135E2DF}" type="pres">
      <dgm:prSet presAssocID="{ECE1DB87-7593-4E0B-9FEE-2B7632897CF3}" presName="compNode" presStyleCnt="0"/>
      <dgm:spPr/>
    </dgm:pt>
    <dgm:pt modelId="{CDF78260-E00B-4A95-8C15-EB4BAB057076}" type="pres">
      <dgm:prSet presAssocID="{ECE1DB87-7593-4E0B-9FEE-2B7632897CF3}" presName="bgRect" presStyleLbl="bgShp" presStyleIdx="1" presStyleCnt="6"/>
      <dgm:spPr/>
    </dgm:pt>
    <dgm:pt modelId="{1EF32DA3-B5B4-4BCF-8D95-6820D17E8776}" type="pres">
      <dgm:prSet presAssocID="{ECE1DB87-7593-4E0B-9FEE-2B7632897CF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lf"/>
        </a:ext>
      </dgm:extLst>
    </dgm:pt>
    <dgm:pt modelId="{B42B5ECD-5FD8-4E7B-9FD6-DAD681B45EA4}" type="pres">
      <dgm:prSet presAssocID="{ECE1DB87-7593-4E0B-9FEE-2B7632897CF3}" presName="spaceRect" presStyleCnt="0"/>
      <dgm:spPr/>
    </dgm:pt>
    <dgm:pt modelId="{50A89C8B-8389-462D-A495-24E097C16247}" type="pres">
      <dgm:prSet presAssocID="{ECE1DB87-7593-4E0B-9FEE-2B7632897CF3}" presName="parTx" presStyleLbl="revTx" presStyleIdx="1" presStyleCnt="6">
        <dgm:presLayoutVars>
          <dgm:chMax val="0"/>
          <dgm:chPref val="0"/>
        </dgm:presLayoutVars>
      </dgm:prSet>
      <dgm:spPr/>
    </dgm:pt>
    <dgm:pt modelId="{B1648279-4442-4290-A665-66964BCEABD8}" type="pres">
      <dgm:prSet presAssocID="{EA5A0D53-499F-492C-9197-E99647836506}" presName="sibTrans" presStyleCnt="0"/>
      <dgm:spPr/>
    </dgm:pt>
    <dgm:pt modelId="{6872D62A-F9BD-4E1D-9E34-B01676374662}" type="pres">
      <dgm:prSet presAssocID="{4BCD8FA1-91EB-4BB4-9EF0-14C35D542828}" presName="compNode" presStyleCnt="0"/>
      <dgm:spPr/>
    </dgm:pt>
    <dgm:pt modelId="{B1E3B4B2-3589-44F5-91D6-FC4201060AFD}" type="pres">
      <dgm:prSet presAssocID="{4BCD8FA1-91EB-4BB4-9EF0-14C35D542828}" presName="bgRect" presStyleLbl="bgShp" presStyleIdx="2" presStyleCnt="6"/>
      <dgm:spPr/>
    </dgm:pt>
    <dgm:pt modelId="{64AE2C3D-48DA-4CE0-888A-8E4F836B3747}" type="pres">
      <dgm:prSet presAssocID="{4BCD8FA1-91EB-4BB4-9EF0-14C35D54282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38CC339-D530-440E-A760-29F6EE51C686}" type="pres">
      <dgm:prSet presAssocID="{4BCD8FA1-91EB-4BB4-9EF0-14C35D542828}" presName="spaceRect" presStyleCnt="0"/>
      <dgm:spPr/>
    </dgm:pt>
    <dgm:pt modelId="{3BB60E7B-7611-4CA5-9C37-2F32998EBD25}" type="pres">
      <dgm:prSet presAssocID="{4BCD8FA1-91EB-4BB4-9EF0-14C35D542828}" presName="parTx" presStyleLbl="revTx" presStyleIdx="2" presStyleCnt="6">
        <dgm:presLayoutVars>
          <dgm:chMax val="0"/>
          <dgm:chPref val="0"/>
        </dgm:presLayoutVars>
      </dgm:prSet>
      <dgm:spPr/>
    </dgm:pt>
    <dgm:pt modelId="{532C7BE1-A6EE-4478-8477-46F8A65583CD}" type="pres">
      <dgm:prSet presAssocID="{BEFEA334-C6A4-4AE1-B3EE-9C82B042BB89}" presName="sibTrans" presStyleCnt="0"/>
      <dgm:spPr/>
    </dgm:pt>
    <dgm:pt modelId="{A8DF1D2F-F2C0-437B-BBD9-9CD239E5A318}" type="pres">
      <dgm:prSet presAssocID="{027DCA8F-B82B-4727-92AB-19583B303208}" presName="compNode" presStyleCnt="0"/>
      <dgm:spPr/>
    </dgm:pt>
    <dgm:pt modelId="{1F14F806-EDF9-4C42-B4EB-406A4A4A0134}" type="pres">
      <dgm:prSet presAssocID="{027DCA8F-B82B-4727-92AB-19583B303208}" presName="bgRect" presStyleLbl="bgShp" presStyleIdx="3" presStyleCnt="6"/>
      <dgm:spPr/>
    </dgm:pt>
    <dgm:pt modelId="{01790798-098A-4D37-8CD7-26B8A200F867}" type="pres">
      <dgm:prSet presAssocID="{027DCA8F-B82B-4727-92AB-19583B30320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er"/>
        </a:ext>
      </dgm:extLst>
    </dgm:pt>
    <dgm:pt modelId="{9BD073C8-EB4D-41D1-975B-F3AAD3F4BC31}" type="pres">
      <dgm:prSet presAssocID="{027DCA8F-B82B-4727-92AB-19583B303208}" presName="spaceRect" presStyleCnt="0"/>
      <dgm:spPr/>
    </dgm:pt>
    <dgm:pt modelId="{9061B672-1BCB-4A11-954C-F6C2B507DB78}" type="pres">
      <dgm:prSet presAssocID="{027DCA8F-B82B-4727-92AB-19583B303208}" presName="parTx" presStyleLbl="revTx" presStyleIdx="3" presStyleCnt="6">
        <dgm:presLayoutVars>
          <dgm:chMax val="0"/>
          <dgm:chPref val="0"/>
        </dgm:presLayoutVars>
      </dgm:prSet>
      <dgm:spPr/>
    </dgm:pt>
    <dgm:pt modelId="{883F4037-F18F-40B3-B4DF-B481AB29007D}" type="pres">
      <dgm:prSet presAssocID="{7F2DE6F3-8811-4665-B774-3F43AEE78A4E}" presName="sibTrans" presStyleCnt="0"/>
      <dgm:spPr/>
    </dgm:pt>
    <dgm:pt modelId="{7009B1C8-69A7-4036-ABA8-9BD1E4A1F7BB}" type="pres">
      <dgm:prSet presAssocID="{E569A2EE-30A9-429B-B9A5-C78D90EF967B}" presName="compNode" presStyleCnt="0"/>
      <dgm:spPr/>
    </dgm:pt>
    <dgm:pt modelId="{D61B591A-74DD-4E43-9A66-3066412B3407}" type="pres">
      <dgm:prSet presAssocID="{E569A2EE-30A9-429B-B9A5-C78D90EF967B}" presName="bgRect" presStyleLbl="bgShp" presStyleIdx="4" presStyleCnt="6"/>
      <dgm:spPr/>
    </dgm:pt>
    <dgm:pt modelId="{8ED36118-46C2-47CC-878B-BEBC24D6A52D}" type="pres">
      <dgm:prSet presAssocID="{E569A2EE-30A9-429B-B9A5-C78D90EF967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lokaal"/>
        </a:ext>
      </dgm:extLst>
    </dgm:pt>
    <dgm:pt modelId="{CF6C231C-7712-429C-AFEF-76F564B1AE8D}" type="pres">
      <dgm:prSet presAssocID="{E569A2EE-30A9-429B-B9A5-C78D90EF967B}" presName="spaceRect" presStyleCnt="0"/>
      <dgm:spPr/>
    </dgm:pt>
    <dgm:pt modelId="{43732359-9A21-4F8D-A00B-809381E60467}" type="pres">
      <dgm:prSet presAssocID="{E569A2EE-30A9-429B-B9A5-C78D90EF967B}" presName="parTx" presStyleLbl="revTx" presStyleIdx="4" presStyleCnt="6">
        <dgm:presLayoutVars>
          <dgm:chMax val="0"/>
          <dgm:chPref val="0"/>
        </dgm:presLayoutVars>
      </dgm:prSet>
      <dgm:spPr/>
    </dgm:pt>
    <dgm:pt modelId="{C07DF901-4990-4AF5-9B3E-2CBFE3D418E9}" type="pres">
      <dgm:prSet presAssocID="{C89C5DDE-B710-4882-B787-D1344D9826CC}" presName="sibTrans" presStyleCnt="0"/>
      <dgm:spPr/>
    </dgm:pt>
    <dgm:pt modelId="{6640A8AA-18BA-4E38-B141-D4E92D700D61}" type="pres">
      <dgm:prSet presAssocID="{9DB394EE-3D73-4B99-95A8-0105CB39A296}" presName="compNode" presStyleCnt="0"/>
      <dgm:spPr/>
    </dgm:pt>
    <dgm:pt modelId="{3E7AB41A-F7EA-4A9F-AE94-CEC7BF32FBC3}" type="pres">
      <dgm:prSet presAssocID="{9DB394EE-3D73-4B99-95A8-0105CB39A296}" presName="bgRect" presStyleLbl="bgShp" presStyleIdx="5" presStyleCnt="6"/>
      <dgm:spPr/>
    </dgm:pt>
    <dgm:pt modelId="{69069E8B-66B8-4024-BA3B-3E362B82AB90}" type="pres">
      <dgm:prSet presAssocID="{9DB394EE-3D73-4B99-95A8-0105CB39A29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ten"/>
        </a:ext>
      </dgm:extLst>
    </dgm:pt>
    <dgm:pt modelId="{8C4AD19D-FF9F-491F-94D8-A026F8724238}" type="pres">
      <dgm:prSet presAssocID="{9DB394EE-3D73-4B99-95A8-0105CB39A296}" presName="spaceRect" presStyleCnt="0"/>
      <dgm:spPr/>
    </dgm:pt>
    <dgm:pt modelId="{06CDB34F-02A9-4235-958C-3A2C20D6A914}" type="pres">
      <dgm:prSet presAssocID="{9DB394EE-3D73-4B99-95A8-0105CB39A29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B7A6D17-33F5-4BCD-9C91-DFE204674ABD}" srcId="{631AF08B-CDBC-47F4-9F81-1A4EF34D6EB1}" destId="{027DCA8F-B82B-4727-92AB-19583B303208}" srcOrd="3" destOrd="0" parTransId="{8BA626B4-48A4-45B3-8441-E6B655B63D1C}" sibTransId="{7F2DE6F3-8811-4665-B774-3F43AEE78A4E}"/>
    <dgm:cxn modelId="{6733D420-1B2E-4705-91EA-775BCC336129}" type="presOf" srcId="{9DB394EE-3D73-4B99-95A8-0105CB39A296}" destId="{06CDB34F-02A9-4235-958C-3A2C20D6A914}" srcOrd="0" destOrd="0" presId="urn:microsoft.com/office/officeart/2018/2/layout/IconVerticalSolidList"/>
    <dgm:cxn modelId="{2C4E3436-DAE1-4A1A-92A3-B46494704125}" type="presOf" srcId="{E389E203-BAD6-4C0E-9436-6D68F1C99431}" destId="{C284E26A-3209-4B9E-B13C-8E4939BB3094}" srcOrd="0" destOrd="0" presId="urn:microsoft.com/office/officeart/2018/2/layout/IconVerticalSolidList"/>
    <dgm:cxn modelId="{7B1C343A-51AB-4165-8B50-9085A2E12368}" type="presOf" srcId="{027DCA8F-B82B-4727-92AB-19583B303208}" destId="{9061B672-1BCB-4A11-954C-F6C2B507DB78}" srcOrd="0" destOrd="0" presId="urn:microsoft.com/office/officeart/2018/2/layout/IconVerticalSolidList"/>
    <dgm:cxn modelId="{5C97EB40-2427-40EA-8B3D-E6689B63E3D5}" srcId="{631AF08B-CDBC-47F4-9F81-1A4EF34D6EB1}" destId="{E389E203-BAD6-4C0E-9436-6D68F1C99431}" srcOrd="0" destOrd="0" parTransId="{E9CAC04E-5338-4932-AACF-3C9AA82EF9CC}" sibTransId="{EE3DD170-E488-462B-BFEF-A1E2A3FF4CF0}"/>
    <dgm:cxn modelId="{76A2AC41-0EA2-4047-A95C-F795688FD177}" srcId="{631AF08B-CDBC-47F4-9F81-1A4EF34D6EB1}" destId="{9DB394EE-3D73-4B99-95A8-0105CB39A296}" srcOrd="5" destOrd="0" parTransId="{40D75CA7-537D-4F25-9126-D98CE1246847}" sibTransId="{1D223EC1-C806-4D2E-9D8E-0F66F1DCDB6C}"/>
    <dgm:cxn modelId="{0FDCD37B-9CC4-4E4E-A244-E0B6A8CE4C0F}" type="presOf" srcId="{4BCD8FA1-91EB-4BB4-9EF0-14C35D542828}" destId="{3BB60E7B-7611-4CA5-9C37-2F32998EBD25}" srcOrd="0" destOrd="0" presId="urn:microsoft.com/office/officeart/2018/2/layout/IconVerticalSolidList"/>
    <dgm:cxn modelId="{2B030D82-14DD-41A8-B50A-5B9CC593C206}" srcId="{631AF08B-CDBC-47F4-9F81-1A4EF34D6EB1}" destId="{E569A2EE-30A9-429B-B9A5-C78D90EF967B}" srcOrd="4" destOrd="0" parTransId="{57B8BEC5-C641-4C49-B03C-32631ACDEC5B}" sibTransId="{C89C5DDE-B710-4882-B787-D1344D9826CC}"/>
    <dgm:cxn modelId="{B538889E-CC1D-4995-AD15-E61654900A3B}" srcId="{631AF08B-CDBC-47F4-9F81-1A4EF34D6EB1}" destId="{4BCD8FA1-91EB-4BB4-9EF0-14C35D542828}" srcOrd="2" destOrd="0" parTransId="{DEE18DAE-CC38-4359-88E0-DC29679BA1A6}" sibTransId="{BEFEA334-C6A4-4AE1-B3EE-9C82B042BB89}"/>
    <dgm:cxn modelId="{CADFB3A6-C64D-47CE-9F94-927E6ABF2600}" srcId="{631AF08B-CDBC-47F4-9F81-1A4EF34D6EB1}" destId="{ECE1DB87-7593-4E0B-9FEE-2B7632897CF3}" srcOrd="1" destOrd="0" parTransId="{50EBAF96-DFE4-494A-AAE0-FA14A73D2151}" sibTransId="{EA5A0D53-499F-492C-9197-E99647836506}"/>
    <dgm:cxn modelId="{4A93FDBC-3A7C-461E-843E-37B9F3DC20BE}" type="presOf" srcId="{631AF08B-CDBC-47F4-9F81-1A4EF34D6EB1}" destId="{2E63C5BC-CFCA-4E53-819A-389337BC53E2}" srcOrd="0" destOrd="0" presId="urn:microsoft.com/office/officeart/2018/2/layout/IconVerticalSolidList"/>
    <dgm:cxn modelId="{8A8E76C0-18DC-4038-9A65-AC898F6BA965}" type="presOf" srcId="{ECE1DB87-7593-4E0B-9FEE-2B7632897CF3}" destId="{50A89C8B-8389-462D-A495-24E097C16247}" srcOrd="0" destOrd="0" presId="urn:microsoft.com/office/officeart/2018/2/layout/IconVerticalSolidList"/>
    <dgm:cxn modelId="{A5B09FDA-8643-41A5-A6C5-60EED0FC541F}" type="presOf" srcId="{E569A2EE-30A9-429B-B9A5-C78D90EF967B}" destId="{43732359-9A21-4F8D-A00B-809381E60467}" srcOrd="0" destOrd="0" presId="urn:microsoft.com/office/officeart/2018/2/layout/IconVerticalSolidList"/>
    <dgm:cxn modelId="{7AC83A28-B7E8-4528-9135-788288F5B31E}" type="presParOf" srcId="{2E63C5BC-CFCA-4E53-819A-389337BC53E2}" destId="{815CFD4F-04B0-430B-8489-F517180A50F6}" srcOrd="0" destOrd="0" presId="urn:microsoft.com/office/officeart/2018/2/layout/IconVerticalSolidList"/>
    <dgm:cxn modelId="{03BF27DA-1D71-441A-BFF3-D005F5EBAA9C}" type="presParOf" srcId="{815CFD4F-04B0-430B-8489-F517180A50F6}" destId="{1AF06ECA-53FF-4531-82B4-F53179FB4985}" srcOrd="0" destOrd="0" presId="urn:microsoft.com/office/officeart/2018/2/layout/IconVerticalSolidList"/>
    <dgm:cxn modelId="{33B0A453-1251-48FC-B898-D35068BFCBB4}" type="presParOf" srcId="{815CFD4F-04B0-430B-8489-F517180A50F6}" destId="{CB95DF82-C10F-45B5-B9AF-0FDC7463CD10}" srcOrd="1" destOrd="0" presId="urn:microsoft.com/office/officeart/2018/2/layout/IconVerticalSolidList"/>
    <dgm:cxn modelId="{0323FAD3-130B-4C1F-BFEE-EBA5D43F69BC}" type="presParOf" srcId="{815CFD4F-04B0-430B-8489-F517180A50F6}" destId="{237AF18C-5FE8-445B-9868-1D2FBB3F1365}" srcOrd="2" destOrd="0" presId="urn:microsoft.com/office/officeart/2018/2/layout/IconVerticalSolidList"/>
    <dgm:cxn modelId="{8E4AAA64-F06C-4D81-9F94-146BA958057B}" type="presParOf" srcId="{815CFD4F-04B0-430B-8489-F517180A50F6}" destId="{C284E26A-3209-4B9E-B13C-8E4939BB3094}" srcOrd="3" destOrd="0" presId="urn:microsoft.com/office/officeart/2018/2/layout/IconVerticalSolidList"/>
    <dgm:cxn modelId="{D386C238-B66D-47E5-B5A5-FE36AE489690}" type="presParOf" srcId="{2E63C5BC-CFCA-4E53-819A-389337BC53E2}" destId="{382CFC4F-D21A-4AFB-BB39-2BC721C42B1E}" srcOrd="1" destOrd="0" presId="urn:microsoft.com/office/officeart/2018/2/layout/IconVerticalSolidList"/>
    <dgm:cxn modelId="{E2F8B664-971C-4BC5-ABAD-FCC3A455C4D5}" type="presParOf" srcId="{2E63C5BC-CFCA-4E53-819A-389337BC53E2}" destId="{EF18C859-F204-4EB3-BC48-0653C135E2DF}" srcOrd="2" destOrd="0" presId="urn:microsoft.com/office/officeart/2018/2/layout/IconVerticalSolidList"/>
    <dgm:cxn modelId="{47AC6039-47B0-4CC2-ACBF-044FCA0EE25B}" type="presParOf" srcId="{EF18C859-F204-4EB3-BC48-0653C135E2DF}" destId="{CDF78260-E00B-4A95-8C15-EB4BAB057076}" srcOrd="0" destOrd="0" presId="urn:microsoft.com/office/officeart/2018/2/layout/IconVerticalSolidList"/>
    <dgm:cxn modelId="{73E17916-D543-4139-BA79-163F11591F17}" type="presParOf" srcId="{EF18C859-F204-4EB3-BC48-0653C135E2DF}" destId="{1EF32DA3-B5B4-4BCF-8D95-6820D17E8776}" srcOrd="1" destOrd="0" presId="urn:microsoft.com/office/officeart/2018/2/layout/IconVerticalSolidList"/>
    <dgm:cxn modelId="{F8D30B28-4B3A-4D0C-926C-CD1692991C80}" type="presParOf" srcId="{EF18C859-F204-4EB3-BC48-0653C135E2DF}" destId="{B42B5ECD-5FD8-4E7B-9FD6-DAD681B45EA4}" srcOrd="2" destOrd="0" presId="urn:microsoft.com/office/officeart/2018/2/layout/IconVerticalSolidList"/>
    <dgm:cxn modelId="{9EEC36EC-26F7-4478-ADF2-4676E88AF7DD}" type="presParOf" srcId="{EF18C859-F204-4EB3-BC48-0653C135E2DF}" destId="{50A89C8B-8389-462D-A495-24E097C16247}" srcOrd="3" destOrd="0" presId="urn:microsoft.com/office/officeart/2018/2/layout/IconVerticalSolidList"/>
    <dgm:cxn modelId="{D1DDCEAC-5617-4D88-B188-98C8A6473259}" type="presParOf" srcId="{2E63C5BC-CFCA-4E53-819A-389337BC53E2}" destId="{B1648279-4442-4290-A665-66964BCEABD8}" srcOrd="3" destOrd="0" presId="urn:microsoft.com/office/officeart/2018/2/layout/IconVerticalSolidList"/>
    <dgm:cxn modelId="{8A394391-563E-4AD1-B6D8-1E11FA7FBFAA}" type="presParOf" srcId="{2E63C5BC-CFCA-4E53-819A-389337BC53E2}" destId="{6872D62A-F9BD-4E1D-9E34-B01676374662}" srcOrd="4" destOrd="0" presId="urn:microsoft.com/office/officeart/2018/2/layout/IconVerticalSolidList"/>
    <dgm:cxn modelId="{54BE09B6-CE3B-4C9E-9A58-21371A994BD8}" type="presParOf" srcId="{6872D62A-F9BD-4E1D-9E34-B01676374662}" destId="{B1E3B4B2-3589-44F5-91D6-FC4201060AFD}" srcOrd="0" destOrd="0" presId="urn:microsoft.com/office/officeart/2018/2/layout/IconVerticalSolidList"/>
    <dgm:cxn modelId="{EA6CA3D8-E4B6-4373-9C43-9250ABED0C9C}" type="presParOf" srcId="{6872D62A-F9BD-4E1D-9E34-B01676374662}" destId="{64AE2C3D-48DA-4CE0-888A-8E4F836B3747}" srcOrd="1" destOrd="0" presId="urn:microsoft.com/office/officeart/2018/2/layout/IconVerticalSolidList"/>
    <dgm:cxn modelId="{A1DB1903-8370-4E06-A998-80434ECE2FCB}" type="presParOf" srcId="{6872D62A-F9BD-4E1D-9E34-B01676374662}" destId="{D38CC339-D530-440E-A760-29F6EE51C686}" srcOrd="2" destOrd="0" presId="urn:microsoft.com/office/officeart/2018/2/layout/IconVerticalSolidList"/>
    <dgm:cxn modelId="{9357BB88-7EED-4A1E-8889-9ADC51B956B0}" type="presParOf" srcId="{6872D62A-F9BD-4E1D-9E34-B01676374662}" destId="{3BB60E7B-7611-4CA5-9C37-2F32998EBD25}" srcOrd="3" destOrd="0" presId="urn:microsoft.com/office/officeart/2018/2/layout/IconVerticalSolidList"/>
    <dgm:cxn modelId="{376BA8B7-912D-4BA0-9625-238E402E622D}" type="presParOf" srcId="{2E63C5BC-CFCA-4E53-819A-389337BC53E2}" destId="{532C7BE1-A6EE-4478-8477-46F8A65583CD}" srcOrd="5" destOrd="0" presId="urn:microsoft.com/office/officeart/2018/2/layout/IconVerticalSolidList"/>
    <dgm:cxn modelId="{5C3F765E-D42E-4769-9514-E29374D3EAE0}" type="presParOf" srcId="{2E63C5BC-CFCA-4E53-819A-389337BC53E2}" destId="{A8DF1D2F-F2C0-437B-BBD9-9CD239E5A318}" srcOrd="6" destOrd="0" presId="urn:microsoft.com/office/officeart/2018/2/layout/IconVerticalSolidList"/>
    <dgm:cxn modelId="{CBD0051B-1E80-462E-B881-4642EB0C481F}" type="presParOf" srcId="{A8DF1D2F-F2C0-437B-BBD9-9CD239E5A318}" destId="{1F14F806-EDF9-4C42-B4EB-406A4A4A0134}" srcOrd="0" destOrd="0" presId="urn:microsoft.com/office/officeart/2018/2/layout/IconVerticalSolidList"/>
    <dgm:cxn modelId="{F1B67EAA-ACCC-4AD1-A433-8F1F671001E7}" type="presParOf" srcId="{A8DF1D2F-F2C0-437B-BBD9-9CD239E5A318}" destId="{01790798-098A-4D37-8CD7-26B8A200F867}" srcOrd="1" destOrd="0" presId="urn:microsoft.com/office/officeart/2018/2/layout/IconVerticalSolidList"/>
    <dgm:cxn modelId="{9AA5B787-1D1C-4D37-BCD6-2F4EA4C27FEA}" type="presParOf" srcId="{A8DF1D2F-F2C0-437B-BBD9-9CD239E5A318}" destId="{9BD073C8-EB4D-41D1-975B-F3AAD3F4BC31}" srcOrd="2" destOrd="0" presId="urn:microsoft.com/office/officeart/2018/2/layout/IconVerticalSolidList"/>
    <dgm:cxn modelId="{8A1A2884-BF56-4DD8-AE3A-EDE5F90F8076}" type="presParOf" srcId="{A8DF1D2F-F2C0-437B-BBD9-9CD239E5A318}" destId="{9061B672-1BCB-4A11-954C-F6C2B507DB78}" srcOrd="3" destOrd="0" presId="urn:microsoft.com/office/officeart/2018/2/layout/IconVerticalSolidList"/>
    <dgm:cxn modelId="{626852D8-94AF-49D7-BAFF-41E9B433F6E0}" type="presParOf" srcId="{2E63C5BC-CFCA-4E53-819A-389337BC53E2}" destId="{883F4037-F18F-40B3-B4DF-B481AB29007D}" srcOrd="7" destOrd="0" presId="urn:microsoft.com/office/officeart/2018/2/layout/IconVerticalSolidList"/>
    <dgm:cxn modelId="{40539B55-DB87-418A-A3E3-0624F456FA56}" type="presParOf" srcId="{2E63C5BC-CFCA-4E53-819A-389337BC53E2}" destId="{7009B1C8-69A7-4036-ABA8-9BD1E4A1F7BB}" srcOrd="8" destOrd="0" presId="urn:microsoft.com/office/officeart/2018/2/layout/IconVerticalSolidList"/>
    <dgm:cxn modelId="{824B7CA2-92A8-4073-9B24-531BA43B57A5}" type="presParOf" srcId="{7009B1C8-69A7-4036-ABA8-9BD1E4A1F7BB}" destId="{D61B591A-74DD-4E43-9A66-3066412B3407}" srcOrd="0" destOrd="0" presId="urn:microsoft.com/office/officeart/2018/2/layout/IconVerticalSolidList"/>
    <dgm:cxn modelId="{DA5666D5-B76D-4460-AA7B-6C25C1BCE268}" type="presParOf" srcId="{7009B1C8-69A7-4036-ABA8-9BD1E4A1F7BB}" destId="{8ED36118-46C2-47CC-878B-BEBC24D6A52D}" srcOrd="1" destOrd="0" presId="urn:microsoft.com/office/officeart/2018/2/layout/IconVerticalSolidList"/>
    <dgm:cxn modelId="{F3D196D2-6541-4CCE-ABD6-47746B8FA089}" type="presParOf" srcId="{7009B1C8-69A7-4036-ABA8-9BD1E4A1F7BB}" destId="{CF6C231C-7712-429C-AFEF-76F564B1AE8D}" srcOrd="2" destOrd="0" presId="urn:microsoft.com/office/officeart/2018/2/layout/IconVerticalSolidList"/>
    <dgm:cxn modelId="{89FE959A-4384-4015-97B2-2B2558CCEB2D}" type="presParOf" srcId="{7009B1C8-69A7-4036-ABA8-9BD1E4A1F7BB}" destId="{43732359-9A21-4F8D-A00B-809381E60467}" srcOrd="3" destOrd="0" presId="urn:microsoft.com/office/officeart/2018/2/layout/IconVerticalSolidList"/>
    <dgm:cxn modelId="{613A0CEC-E201-47CF-A8C3-BBAE3A0630A9}" type="presParOf" srcId="{2E63C5BC-CFCA-4E53-819A-389337BC53E2}" destId="{C07DF901-4990-4AF5-9B3E-2CBFE3D418E9}" srcOrd="9" destOrd="0" presId="urn:microsoft.com/office/officeart/2018/2/layout/IconVerticalSolidList"/>
    <dgm:cxn modelId="{D8751D0A-DCC1-4B21-A487-BB7ADDAC9BEE}" type="presParOf" srcId="{2E63C5BC-CFCA-4E53-819A-389337BC53E2}" destId="{6640A8AA-18BA-4E38-B141-D4E92D700D61}" srcOrd="10" destOrd="0" presId="urn:microsoft.com/office/officeart/2018/2/layout/IconVerticalSolidList"/>
    <dgm:cxn modelId="{3035E99A-3029-447B-90E0-D7B45A58553C}" type="presParOf" srcId="{6640A8AA-18BA-4E38-B141-D4E92D700D61}" destId="{3E7AB41A-F7EA-4A9F-AE94-CEC7BF32FBC3}" srcOrd="0" destOrd="0" presId="urn:microsoft.com/office/officeart/2018/2/layout/IconVerticalSolidList"/>
    <dgm:cxn modelId="{EED2CA79-C3E1-4A2B-B74B-D9CC0FF5D36F}" type="presParOf" srcId="{6640A8AA-18BA-4E38-B141-D4E92D700D61}" destId="{69069E8B-66B8-4024-BA3B-3E362B82AB90}" srcOrd="1" destOrd="0" presId="urn:microsoft.com/office/officeart/2018/2/layout/IconVerticalSolidList"/>
    <dgm:cxn modelId="{F7F74E9D-8439-4709-90B0-7B2E0C2CE8E0}" type="presParOf" srcId="{6640A8AA-18BA-4E38-B141-D4E92D700D61}" destId="{8C4AD19D-FF9F-491F-94D8-A026F8724238}" srcOrd="2" destOrd="0" presId="urn:microsoft.com/office/officeart/2018/2/layout/IconVerticalSolidList"/>
    <dgm:cxn modelId="{FF6D97C3-4648-4746-93E8-000E1AC8501F}" type="presParOf" srcId="{6640A8AA-18BA-4E38-B141-D4E92D700D61}" destId="{06CDB34F-02A9-4235-958C-3A2C20D6A9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60BD6-AE33-48E5-8133-920C7FA6E0EA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DBA63A-6CBE-452B-A428-D52D2DB1A31F}">
      <dgm:prSet/>
      <dgm:spPr/>
      <dgm:t>
        <a:bodyPr/>
        <a:lstStyle/>
        <a:p>
          <a:r>
            <a:rPr lang="nl-NL"/>
            <a:t>Onderzoeksvraag</a:t>
          </a:r>
          <a:endParaRPr lang="en-US"/>
        </a:p>
      </dgm:t>
    </dgm:pt>
    <dgm:pt modelId="{9EDF346F-EDDD-46C6-81DF-6F5B04903C80}" type="parTrans" cxnId="{6BA7CAF0-D8EC-471D-B3C8-4E39F09BF935}">
      <dgm:prSet/>
      <dgm:spPr/>
      <dgm:t>
        <a:bodyPr/>
        <a:lstStyle/>
        <a:p>
          <a:endParaRPr lang="en-US"/>
        </a:p>
      </dgm:t>
    </dgm:pt>
    <dgm:pt modelId="{21159F98-278B-486C-A56F-665FE11E72D7}" type="sibTrans" cxnId="{6BA7CAF0-D8EC-471D-B3C8-4E39F09BF935}">
      <dgm:prSet/>
      <dgm:spPr/>
      <dgm:t>
        <a:bodyPr/>
        <a:lstStyle/>
        <a:p>
          <a:endParaRPr lang="en-US"/>
        </a:p>
      </dgm:t>
    </dgm:pt>
    <dgm:pt modelId="{359AE263-0697-4B14-B3FE-6FF0A5E1B042}">
      <dgm:prSet/>
      <dgm:spPr/>
      <dgm:t>
        <a:bodyPr/>
        <a:lstStyle/>
        <a:p>
          <a:r>
            <a:rPr lang="nl-NL">
              <a:latin typeface="Corbel" panose="020B0503020204020204"/>
            </a:rPr>
            <a:t> </a:t>
          </a:r>
          <a:r>
            <a:rPr lang="nl-NL"/>
            <a:t>Vooronderzoek</a:t>
          </a:r>
          <a:endParaRPr lang="en-US"/>
        </a:p>
      </dgm:t>
    </dgm:pt>
    <dgm:pt modelId="{3CD83ECC-90B3-4FAB-80CC-5236F9930257}" type="parTrans" cxnId="{2411C426-3B53-4CFC-9F34-029F3239AC05}">
      <dgm:prSet/>
      <dgm:spPr/>
      <dgm:t>
        <a:bodyPr/>
        <a:lstStyle/>
        <a:p>
          <a:endParaRPr lang="en-US"/>
        </a:p>
      </dgm:t>
    </dgm:pt>
    <dgm:pt modelId="{176E5815-1412-456A-BBA3-E2D37128C7A4}" type="sibTrans" cxnId="{2411C426-3B53-4CFC-9F34-029F3239AC05}">
      <dgm:prSet/>
      <dgm:spPr/>
      <dgm:t>
        <a:bodyPr/>
        <a:lstStyle/>
        <a:p>
          <a:endParaRPr lang="en-US"/>
        </a:p>
      </dgm:t>
    </dgm:pt>
    <dgm:pt modelId="{00D82799-B7C1-469F-89FE-07506A5B620E}" type="pres">
      <dgm:prSet presAssocID="{FF560BD6-AE33-48E5-8133-920C7FA6E0EA}" presName="cycle" presStyleCnt="0">
        <dgm:presLayoutVars>
          <dgm:dir/>
          <dgm:resizeHandles val="exact"/>
        </dgm:presLayoutVars>
      </dgm:prSet>
      <dgm:spPr/>
    </dgm:pt>
    <dgm:pt modelId="{355B7781-3A9F-4010-9C72-1D4A93E735C9}" type="pres">
      <dgm:prSet presAssocID="{24DBA63A-6CBE-452B-A428-D52D2DB1A31F}" presName="dummy" presStyleCnt="0"/>
      <dgm:spPr/>
    </dgm:pt>
    <dgm:pt modelId="{B8CCC298-683D-42AC-B811-E90849DE5D3C}" type="pres">
      <dgm:prSet presAssocID="{24DBA63A-6CBE-452B-A428-D52D2DB1A31F}" presName="node" presStyleLbl="revTx" presStyleIdx="0" presStyleCnt="2">
        <dgm:presLayoutVars>
          <dgm:bulletEnabled val="1"/>
        </dgm:presLayoutVars>
      </dgm:prSet>
      <dgm:spPr/>
    </dgm:pt>
    <dgm:pt modelId="{120795CE-D395-44AE-B7F9-6D2BF35FCB15}" type="pres">
      <dgm:prSet presAssocID="{21159F98-278B-486C-A56F-665FE11E72D7}" presName="sibTrans" presStyleLbl="node1" presStyleIdx="0" presStyleCnt="2"/>
      <dgm:spPr/>
    </dgm:pt>
    <dgm:pt modelId="{F9D0AC56-B619-4AA4-A13C-F2800D9F870E}" type="pres">
      <dgm:prSet presAssocID="{359AE263-0697-4B14-B3FE-6FF0A5E1B042}" presName="dummy" presStyleCnt="0"/>
      <dgm:spPr/>
    </dgm:pt>
    <dgm:pt modelId="{C314A40D-B8F9-47F9-9049-97E15813CED9}" type="pres">
      <dgm:prSet presAssocID="{359AE263-0697-4B14-B3FE-6FF0A5E1B042}" presName="node" presStyleLbl="revTx" presStyleIdx="1" presStyleCnt="2">
        <dgm:presLayoutVars>
          <dgm:bulletEnabled val="1"/>
        </dgm:presLayoutVars>
      </dgm:prSet>
      <dgm:spPr/>
    </dgm:pt>
    <dgm:pt modelId="{F64547F7-F503-4D33-B46B-6959C63994DA}" type="pres">
      <dgm:prSet presAssocID="{176E5815-1412-456A-BBA3-E2D37128C7A4}" presName="sibTrans" presStyleLbl="node1" presStyleIdx="1" presStyleCnt="2"/>
      <dgm:spPr/>
    </dgm:pt>
  </dgm:ptLst>
  <dgm:cxnLst>
    <dgm:cxn modelId="{2F013222-5125-4CF5-B839-EB48FABA0492}" type="presOf" srcId="{24DBA63A-6CBE-452B-A428-D52D2DB1A31F}" destId="{B8CCC298-683D-42AC-B811-E90849DE5D3C}" srcOrd="0" destOrd="0" presId="urn:microsoft.com/office/officeart/2005/8/layout/cycle1"/>
    <dgm:cxn modelId="{2411C426-3B53-4CFC-9F34-029F3239AC05}" srcId="{FF560BD6-AE33-48E5-8133-920C7FA6E0EA}" destId="{359AE263-0697-4B14-B3FE-6FF0A5E1B042}" srcOrd="1" destOrd="0" parTransId="{3CD83ECC-90B3-4FAB-80CC-5236F9930257}" sibTransId="{176E5815-1412-456A-BBA3-E2D37128C7A4}"/>
    <dgm:cxn modelId="{C9912547-E169-4EF8-AD44-22DA239EA43C}" type="presOf" srcId="{176E5815-1412-456A-BBA3-E2D37128C7A4}" destId="{F64547F7-F503-4D33-B46B-6959C63994DA}" srcOrd="0" destOrd="0" presId="urn:microsoft.com/office/officeart/2005/8/layout/cycle1"/>
    <dgm:cxn modelId="{9A463548-6F24-4494-A729-EE563F949D6B}" type="presOf" srcId="{21159F98-278B-486C-A56F-665FE11E72D7}" destId="{120795CE-D395-44AE-B7F9-6D2BF35FCB15}" srcOrd="0" destOrd="0" presId="urn:microsoft.com/office/officeart/2005/8/layout/cycle1"/>
    <dgm:cxn modelId="{9190BD6F-B8A3-4F63-ABC7-382FF2C6413A}" type="presOf" srcId="{FF560BD6-AE33-48E5-8133-920C7FA6E0EA}" destId="{00D82799-B7C1-469F-89FE-07506A5B620E}" srcOrd="0" destOrd="0" presId="urn:microsoft.com/office/officeart/2005/8/layout/cycle1"/>
    <dgm:cxn modelId="{97B7529B-0692-4495-997F-EB6E97EE3BBA}" type="presOf" srcId="{359AE263-0697-4B14-B3FE-6FF0A5E1B042}" destId="{C314A40D-B8F9-47F9-9049-97E15813CED9}" srcOrd="0" destOrd="0" presId="urn:microsoft.com/office/officeart/2005/8/layout/cycle1"/>
    <dgm:cxn modelId="{6BA7CAF0-D8EC-471D-B3C8-4E39F09BF935}" srcId="{FF560BD6-AE33-48E5-8133-920C7FA6E0EA}" destId="{24DBA63A-6CBE-452B-A428-D52D2DB1A31F}" srcOrd="0" destOrd="0" parTransId="{9EDF346F-EDDD-46C6-81DF-6F5B04903C80}" sibTransId="{21159F98-278B-486C-A56F-665FE11E72D7}"/>
    <dgm:cxn modelId="{EF9581EB-27F6-43F8-87F1-63D7B9B91463}" type="presParOf" srcId="{00D82799-B7C1-469F-89FE-07506A5B620E}" destId="{355B7781-3A9F-4010-9C72-1D4A93E735C9}" srcOrd="0" destOrd="0" presId="urn:microsoft.com/office/officeart/2005/8/layout/cycle1"/>
    <dgm:cxn modelId="{0531C2CD-0675-4B24-A5A4-565207EADD4A}" type="presParOf" srcId="{00D82799-B7C1-469F-89FE-07506A5B620E}" destId="{B8CCC298-683D-42AC-B811-E90849DE5D3C}" srcOrd="1" destOrd="0" presId="urn:microsoft.com/office/officeart/2005/8/layout/cycle1"/>
    <dgm:cxn modelId="{8D335553-10F5-4E8A-8480-B327BED5030A}" type="presParOf" srcId="{00D82799-B7C1-469F-89FE-07506A5B620E}" destId="{120795CE-D395-44AE-B7F9-6D2BF35FCB15}" srcOrd="2" destOrd="0" presId="urn:microsoft.com/office/officeart/2005/8/layout/cycle1"/>
    <dgm:cxn modelId="{AE0EC4CA-9E55-401C-84CD-6B82626AE1FC}" type="presParOf" srcId="{00D82799-B7C1-469F-89FE-07506A5B620E}" destId="{F9D0AC56-B619-4AA4-A13C-F2800D9F870E}" srcOrd="3" destOrd="0" presId="urn:microsoft.com/office/officeart/2005/8/layout/cycle1"/>
    <dgm:cxn modelId="{24708F1B-E59B-49FE-9BE8-1E9A1146C07B}" type="presParOf" srcId="{00D82799-B7C1-469F-89FE-07506A5B620E}" destId="{C314A40D-B8F9-47F9-9049-97E15813CED9}" srcOrd="4" destOrd="0" presId="urn:microsoft.com/office/officeart/2005/8/layout/cycle1"/>
    <dgm:cxn modelId="{1B3D8100-4137-478B-9AFD-A322E7EB1019}" type="presParOf" srcId="{00D82799-B7C1-469F-89FE-07506A5B620E}" destId="{F64547F7-F503-4D33-B46B-6959C63994DA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66FBA2-202E-4983-8C3E-CA5F601CCE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8B45B4-E51C-42BA-A22B-2EF48412BFEA}">
      <dgm:prSet/>
      <dgm:spPr/>
      <dgm:t>
        <a:bodyPr/>
        <a:lstStyle/>
        <a:p>
          <a:r>
            <a:rPr lang="nl-NL"/>
            <a:t>- Verwachtingen</a:t>
          </a:r>
          <a:endParaRPr lang="en-US"/>
        </a:p>
      </dgm:t>
    </dgm:pt>
    <dgm:pt modelId="{6A4737CB-DB94-40C8-A321-0E7224EF5E7D}" type="parTrans" cxnId="{DC435879-7321-4080-AC2D-59EA7FDD18C1}">
      <dgm:prSet/>
      <dgm:spPr/>
      <dgm:t>
        <a:bodyPr/>
        <a:lstStyle/>
        <a:p>
          <a:endParaRPr lang="en-US"/>
        </a:p>
      </dgm:t>
    </dgm:pt>
    <dgm:pt modelId="{033AF4D3-6E67-42C2-A3EE-DDD5B8FCF5C8}" type="sibTrans" cxnId="{DC435879-7321-4080-AC2D-59EA7FDD18C1}">
      <dgm:prSet/>
      <dgm:spPr/>
      <dgm:t>
        <a:bodyPr/>
        <a:lstStyle/>
        <a:p>
          <a:endParaRPr lang="en-US"/>
        </a:p>
      </dgm:t>
    </dgm:pt>
    <dgm:pt modelId="{5B622E59-26CB-40BA-A678-70ECBDD98A21}">
      <dgm:prSet/>
      <dgm:spPr/>
      <dgm:t>
        <a:bodyPr/>
        <a:lstStyle/>
        <a:p>
          <a:r>
            <a:rPr lang="nl-NL"/>
            <a:t>- Resultaten</a:t>
          </a:r>
          <a:endParaRPr lang="en-US"/>
        </a:p>
      </dgm:t>
    </dgm:pt>
    <dgm:pt modelId="{77B6D625-7E1D-4BAC-9CEA-B67C1997BDED}" type="parTrans" cxnId="{CA3A8D5C-56E6-4F19-9F67-A81655349ECA}">
      <dgm:prSet/>
      <dgm:spPr/>
      <dgm:t>
        <a:bodyPr/>
        <a:lstStyle/>
        <a:p>
          <a:endParaRPr lang="en-US"/>
        </a:p>
      </dgm:t>
    </dgm:pt>
    <dgm:pt modelId="{904670DE-7BDD-448C-AD9B-9FE9294A6527}" type="sibTrans" cxnId="{CA3A8D5C-56E6-4F19-9F67-A81655349ECA}">
      <dgm:prSet/>
      <dgm:spPr/>
      <dgm:t>
        <a:bodyPr/>
        <a:lstStyle/>
        <a:p>
          <a:endParaRPr lang="en-US"/>
        </a:p>
      </dgm:t>
    </dgm:pt>
    <dgm:pt modelId="{2084972C-D417-4160-B561-E752DB68C94F}" type="pres">
      <dgm:prSet presAssocID="{2966FBA2-202E-4983-8C3E-CA5F601CCE77}" presName="root" presStyleCnt="0">
        <dgm:presLayoutVars>
          <dgm:dir/>
          <dgm:resizeHandles val="exact"/>
        </dgm:presLayoutVars>
      </dgm:prSet>
      <dgm:spPr/>
    </dgm:pt>
    <dgm:pt modelId="{601AC126-9CF2-4B60-80F8-0701E60C2A6A}" type="pres">
      <dgm:prSet presAssocID="{B68B45B4-E51C-42BA-A22B-2EF48412BFEA}" presName="compNode" presStyleCnt="0"/>
      <dgm:spPr/>
    </dgm:pt>
    <dgm:pt modelId="{78140F65-8F11-405F-95E3-B58E5C95C5E8}" type="pres">
      <dgm:prSet presAssocID="{B68B45B4-E51C-42BA-A22B-2EF48412BFEA}" presName="bgRect" presStyleLbl="bgShp" presStyleIdx="0" presStyleCnt="2"/>
      <dgm:spPr/>
    </dgm:pt>
    <dgm:pt modelId="{6DC6D545-667A-4118-BAA2-39AC6CC133FA}" type="pres">
      <dgm:prSet presAssocID="{B68B45B4-E51C-42BA-A22B-2EF48412B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druk"/>
        </a:ext>
      </dgm:extLst>
    </dgm:pt>
    <dgm:pt modelId="{7E99F74E-13A4-448C-96AF-E53064C34E32}" type="pres">
      <dgm:prSet presAssocID="{B68B45B4-E51C-42BA-A22B-2EF48412BFEA}" presName="spaceRect" presStyleCnt="0"/>
      <dgm:spPr/>
    </dgm:pt>
    <dgm:pt modelId="{7A2EE5FA-87A8-49A4-A0A7-D9933681388B}" type="pres">
      <dgm:prSet presAssocID="{B68B45B4-E51C-42BA-A22B-2EF48412BFEA}" presName="parTx" presStyleLbl="revTx" presStyleIdx="0" presStyleCnt="2">
        <dgm:presLayoutVars>
          <dgm:chMax val="0"/>
          <dgm:chPref val="0"/>
        </dgm:presLayoutVars>
      </dgm:prSet>
      <dgm:spPr/>
    </dgm:pt>
    <dgm:pt modelId="{31A0E587-0B82-4FBF-AC07-E3C28544DB28}" type="pres">
      <dgm:prSet presAssocID="{033AF4D3-6E67-42C2-A3EE-DDD5B8FCF5C8}" presName="sibTrans" presStyleCnt="0"/>
      <dgm:spPr/>
    </dgm:pt>
    <dgm:pt modelId="{A1BC581E-F858-4E53-AC57-11F7CF474D3F}" type="pres">
      <dgm:prSet presAssocID="{5B622E59-26CB-40BA-A678-70ECBDD98A21}" presName="compNode" presStyleCnt="0"/>
      <dgm:spPr/>
    </dgm:pt>
    <dgm:pt modelId="{3375E343-DCE8-499D-90C0-7B457FA3350B}" type="pres">
      <dgm:prSet presAssocID="{5B622E59-26CB-40BA-A678-70ECBDD98A21}" presName="bgRect" presStyleLbl="bgShp" presStyleIdx="1" presStyleCnt="2"/>
      <dgm:spPr/>
    </dgm:pt>
    <dgm:pt modelId="{FE86F137-BF25-4709-8609-E20DBE1C6BD2}" type="pres">
      <dgm:prSet presAssocID="{5B622E59-26CB-40BA-A678-70ECBDD98A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A40D353-DE43-493B-AE04-2D77A7ED32A3}" type="pres">
      <dgm:prSet presAssocID="{5B622E59-26CB-40BA-A678-70ECBDD98A21}" presName="spaceRect" presStyleCnt="0"/>
      <dgm:spPr/>
    </dgm:pt>
    <dgm:pt modelId="{19ECEDFA-39A6-48BB-868F-F66E60331F00}" type="pres">
      <dgm:prSet presAssocID="{5B622E59-26CB-40BA-A678-70ECBDD98A2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6BB832D-ED46-411A-9230-EEC219A91778}" type="presOf" srcId="{2966FBA2-202E-4983-8C3E-CA5F601CCE77}" destId="{2084972C-D417-4160-B561-E752DB68C94F}" srcOrd="0" destOrd="0" presId="urn:microsoft.com/office/officeart/2018/2/layout/IconVerticalSolidList"/>
    <dgm:cxn modelId="{C71B453A-AE70-4DA7-9D39-7680E8B767B1}" type="presOf" srcId="{5B622E59-26CB-40BA-A678-70ECBDD98A21}" destId="{19ECEDFA-39A6-48BB-868F-F66E60331F00}" srcOrd="0" destOrd="0" presId="urn:microsoft.com/office/officeart/2018/2/layout/IconVerticalSolidList"/>
    <dgm:cxn modelId="{CA3A8D5C-56E6-4F19-9F67-A81655349ECA}" srcId="{2966FBA2-202E-4983-8C3E-CA5F601CCE77}" destId="{5B622E59-26CB-40BA-A678-70ECBDD98A21}" srcOrd="1" destOrd="0" parTransId="{77B6D625-7E1D-4BAC-9CEA-B67C1997BDED}" sibTransId="{904670DE-7BDD-448C-AD9B-9FE9294A6527}"/>
    <dgm:cxn modelId="{DC435879-7321-4080-AC2D-59EA7FDD18C1}" srcId="{2966FBA2-202E-4983-8C3E-CA5F601CCE77}" destId="{B68B45B4-E51C-42BA-A22B-2EF48412BFEA}" srcOrd="0" destOrd="0" parTransId="{6A4737CB-DB94-40C8-A321-0E7224EF5E7D}" sibTransId="{033AF4D3-6E67-42C2-A3EE-DDD5B8FCF5C8}"/>
    <dgm:cxn modelId="{003DEAF1-3E08-4456-B03D-7109BFD2F507}" type="presOf" srcId="{B68B45B4-E51C-42BA-A22B-2EF48412BFEA}" destId="{7A2EE5FA-87A8-49A4-A0A7-D9933681388B}" srcOrd="0" destOrd="0" presId="urn:microsoft.com/office/officeart/2018/2/layout/IconVerticalSolidList"/>
    <dgm:cxn modelId="{C13AAEA7-041D-4615-80B9-DB7C6CA91D9A}" type="presParOf" srcId="{2084972C-D417-4160-B561-E752DB68C94F}" destId="{601AC126-9CF2-4B60-80F8-0701E60C2A6A}" srcOrd="0" destOrd="0" presId="urn:microsoft.com/office/officeart/2018/2/layout/IconVerticalSolidList"/>
    <dgm:cxn modelId="{3A04D630-3E41-41E5-B338-4148FCB88BDB}" type="presParOf" srcId="{601AC126-9CF2-4B60-80F8-0701E60C2A6A}" destId="{78140F65-8F11-405F-95E3-B58E5C95C5E8}" srcOrd="0" destOrd="0" presId="urn:microsoft.com/office/officeart/2018/2/layout/IconVerticalSolidList"/>
    <dgm:cxn modelId="{B539BE5F-4A43-4D38-A932-D73FA2E1D6A5}" type="presParOf" srcId="{601AC126-9CF2-4B60-80F8-0701E60C2A6A}" destId="{6DC6D545-667A-4118-BAA2-39AC6CC133FA}" srcOrd="1" destOrd="0" presId="urn:microsoft.com/office/officeart/2018/2/layout/IconVerticalSolidList"/>
    <dgm:cxn modelId="{B174ED7E-BAB5-4669-BCCB-A52110E9349D}" type="presParOf" srcId="{601AC126-9CF2-4B60-80F8-0701E60C2A6A}" destId="{7E99F74E-13A4-448C-96AF-E53064C34E32}" srcOrd="2" destOrd="0" presId="urn:microsoft.com/office/officeart/2018/2/layout/IconVerticalSolidList"/>
    <dgm:cxn modelId="{79D459E7-35A7-45AF-8EF7-308990D80E67}" type="presParOf" srcId="{601AC126-9CF2-4B60-80F8-0701E60C2A6A}" destId="{7A2EE5FA-87A8-49A4-A0A7-D9933681388B}" srcOrd="3" destOrd="0" presId="urn:microsoft.com/office/officeart/2018/2/layout/IconVerticalSolidList"/>
    <dgm:cxn modelId="{FDF5142E-0C0F-410C-8F61-8B951B130B67}" type="presParOf" srcId="{2084972C-D417-4160-B561-E752DB68C94F}" destId="{31A0E587-0B82-4FBF-AC07-E3C28544DB28}" srcOrd="1" destOrd="0" presId="urn:microsoft.com/office/officeart/2018/2/layout/IconVerticalSolidList"/>
    <dgm:cxn modelId="{B37E935D-CEC4-483A-B31B-80F607F76A2D}" type="presParOf" srcId="{2084972C-D417-4160-B561-E752DB68C94F}" destId="{A1BC581E-F858-4E53-AC57-11F7CF474D3F}" srcOrd="2" destOrd="0" presId="urn:microsoft.com/office/officeart/2018/2/layout/IconVerticalSolidList"/>
    <dgm:cxn modelId="{5DAFB4C5-ECE2-44A8-B56E-36CD929CF9B0}" type="presParOf" srcId="{A1BC581E-F858-4E53-AC57-11F7CF474D3F}" destId="{3375E343-DCE8-499D-90C0-7B457FA3350B}" srcOrd="0" destOrd="0" presId="urn:microsoft.com/office/officeart/2018/2/layout/IconVerticalSolidList"/>
    <dgm:cxn modelId="{93E018D6-11EB-4C4D-8312-BE2B3260DF68}" type="presParOf" srcId="{A1BC581E-F858-4E53-AC57-11F7CF474D3F}" destId="{FE86F137-BF25-4709-8609-E20DBE1C6BD2}" srcOrd="1" destOrd="0" presId="urn:microsoft.com/office/officeart/2018/2/layout/IconVerticalSolidList"/>
    <dgm:cxn modelId="{F5A36747-0002-4317-A679-1EB045B488BE}" type="presParOf" srcId="{A1BC581E-F858-4E53-AC57-11F7CF474D3F}" destId="{6A40D353-DE43-493B-AE04-2D77A7ED32A3}" srcOrd="2" destOrd="0" presId="urn:microsoft.com/office/officeart/2018/2/layout/IconVerticalSolidList"/>
    <dgm:cxn modelId="{CFCB9099-0F9A-419C-BFD4-035BF5CDBB52}" type="presParOf" srcId="{A1BC581E-F858-4E53-AC57-11F7CF474D3F}" destId="{19ECEDFA-39A6-48BB-868F-F66E60331F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E7A5C9-04E7-464D-B9DC-219B1E22D1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F42F9F-2FC8-4425-A3B2-89AECA657527}">
      <dgm:prSet/>
      <dgm:spPr/>
      <dgm:t>
        <a:bodyPr/>
        <a:lstStyle/>
        <a:p>
          <a:pPr>
            <a:defRPr cap="all"/>
          </a:pPr>
          <a:r>
            <a:rPr lang="nl-NL"/>
            <a:t>- Conclusie</a:t>
          </a:r>
          <a:endParaRPr lang="en-US"/>
        </a:p>
      </dgm:t>
    </dgm:pt>
    <dgm:pt modelId="{16D00E3E-D044-4CD5-82C9-F36F43FFB381}" type="parTrans" cxnId="{335749BF-B2EE-475D-9B20-2AE89B5F9759}">
      <dgm:prSet/>
      <dgm:spPr/>
      <dgm:t>
        <a:bodyPr/>
        <a:lstStyle/>
        <a:p>
          <a:endParaRPr lang="en-US"/>
        </a:p>
      </dgm:t>
    </dgm:pt>
    <dgm:pt modelId="{3E7F3E16-8D86-47AE-80AD-A6F5DB05F996}" type="sibTrans" cxnId="{335749BF-B2EE-475D-9B20-2AE89B5F9759}">
      <dgm:prSet/>
      <dgm:spPr/>
      <dgm:t>
        <a:bodyPr/>
        <a:lstStyle/>
        <a:p>
          <a:endParaRPr lang="en-US"/>
        </a:p>
      </dgm:t>
    </dgm:pt>
    <dgm:pt modelId="{9680B7D0-2D00-4B64-B64E-7A1CDF8EA30B}">
      <dgm:prSet/>
      <dgm:spPr/>
      <dgm:t>
        <a:bodyPr/>
        <a:lstStyle/>
        <a:p>
          <a:pPr>
            <a:defRPr cap="all"/>
          </a:pPr>
          <a:r>
            <a:rPr lang="nl-NL"/>
            <a:t>- Discussie</a:t>
          </a:r>
          <a:endParaRPr lang="en-US"/>
        </a:p>
      </dgm:t>
    </dgm:pt>
    <dgm:pt modelId="{D0A5A518-3649-4898-8501-C66F607EAE94}" type="parTrans" cxnId="{C6EEA8D3-8983-41A3-AE31-AA78886889BB}">
      <dgm:prSet/>
      <dgm:spPr/>
      <dgm:t>
        <a:bodyPr/>
        <a:lstStyle/>
        <a:p>
          <a:endParaRPr lang="en-US"/>
        </a:p>
      </dgm:t>
    </dgm:pt>
    <dgm:pt modelId="{1F869846-87D8-4C02-B86D-675F57C1A31A}" type="sibTrans" cxnId="{C6EEA8D3-8983-41A3-AE31-AA78886889BB}">
      <dgm:prSet/>
      <dgm:spPr/>
      <dgm:t>
        <a:bodyPr/>
        <a:lstStyle/>
        <a:p>
          <a:endParaRPr lang="en-US"/>
        </a:p>
      </dgm:t>
    </dgm:pt>
    <dgm:pt modelId="{D07A4381-28C2-409C-89B1-5373A50E9F4B}">
      <dgm:prSet/>
      <dgm:spPr/>
      <dgm:t>
        <a:bodyPr/>
        <a:lstStyle/>
        <a:p>
          <a:pPr>
            <a:defRPr cap="all"/>
          </a:pPr>
          <a:r>
            <a:rPr lang="nl-NL"/>
            <a:t>- Verdere stappen</a:t>
          </a:r>
          <a:endParaRPr lang="en-US"/>
        </a:p>
      </dgm:t>
    </dgm:pt>
    <dgm:pt modelId="{E41096AF-6B08-4818-8AE2-7E261211F3C6}" type="parTrans" cxnId="{66D38C31-3FEA-4C8A-A2A1-5542AF051411}">
      <dgm:prSet/>
      <dgm:spPr/>
      <dgm:t>
        <a:bodyPr/>
        <a:lstStyle/>
        <a:p>
          <a:endParaRPr lang="en-US"/>
        </a:p>
      </dgm:t>
    </dgm:pt>
    <dgm:pt modelId="{9E15D0A6-8071-40CF-9E21-5C0AA7C67334}" type="sibTrans" cxnId="{66D38C31-3FEA-4C8A-A2A1-5542AF051411}">
      <dgm:prSet/>
      <dgm:spPr/>
      <dgm:t>
        <a:bodyPr/>
        <a:lstStyle/>
        <a:p>
          <a:endParaRPr lang="en-US"/>
        </a:p>
      </dgm:t>
    </dgm:pt>
    <dgm:pt modelId="{C44BD692-6F58-44A4-B0F3-9ABFF9162C60}" type="pres">
      <dgm:prSet presAssocID="{F0E7A5C9-04E7-464D-B9DC-219B1E22D166}" presName="root" presStyleCnt="0">
        <dgm:presLayoutVars>
          <dgm:dir/>
          <dgm:resizeHandles val="exact"/>
        </dgm:presLayoutVars>
      </dgm:prSet>
      <dgm:spPr/>
    </dgm:pt>
    <dgm:pt modelId="{4F3FE537-3FD2-4E45-9828-45C0ADBA3E15}" type="pres">
      <dgm:prSet presAssocID="{F1F42F9F-2FC8-4425-A3B2-89AECA657527}" presName="compNode" presStyleCnt="0"/>
      <dgm:spPr/>
    </dgm:pt>
    <dgm:pt modelId="{D6EE1768-F87F-49C5-BA74-261A841C8E7D}" type="pres">
      <dgm:prSet presAssocID="{F1F42F9F-2FC8-4425-A3B2-89AECA65752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4491674-420A-47D1-8219-FD19203E5087}" type="pres">
      <dgm:prSet presAssocID="{F1F42F9F-2FC8-4425-A3B2-89AECA6575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er"/>
        </a:ext>
      </dgm:extLst>
    </dgm:pt>
    <dgm:pt modelId="{D1DFD239-A940-4C9A-9492-2FBA48545352}" type="pres">
      <dgm:prSet presAssocID="{F1F42F9F-2FC8-4425-A3B2-89AECA657527}" presName="spaceRect" presStyleCnt="0"/>
      <dgm:spPr/>
    </dgm:pt>
    <dgm:pt modelId="{93EF34D0-8AAD-489B-ABAF-67B902A78104}" type="pres">
      <dgm:prSet presAssocID="{F1F42F9F-2FC8-4425-A3B2-89AECA657527}" presName="textRect" presStyleLbl="revTx" presStyleIdx="0" presStyleCnt="3">
        <dgm:presLayoutVars>
          <dgm:chMax val="1"/>
          <dgm:chPref val="1"/>
        </dgm:presLayoutVars>
      </dgm:prSet>
      <dgm:spPr/>
    </dgm:pt>
    <dgm:pt modelId="{A1E27C52-9B77-4AA9-940E-F0320F1971A9}" type="pres">
      <dgm:prSet presAssocID="{3E7F3E16-8D86-47AE-80AD-A6F5DB05F996}" presName="sibTrans" presStyleCnt="0"/>
      <dgm:spPr/>
    </dgm:pt>
    <dgm:pt modelId="{E8865BCA-A3F6-4C1F-BC6E-B33783B249D2}" type="pres">
      <dgm:prSet presAssocID="{9680B7D0-2D00-4B64-B64E-7A1CDF8EA30B}" presName="compNode" presStyleCnt="0"/>
      <dgm:spPr/>
    </dgm:pt>
    <dgm:pt modelId="{D2122720-9585-42AC-A31A-B5E25A241D29}" type="pres">
      <dgm:prSet presAssocID="{9680B7D0-2D00-4B64-B64E-7A1CDF8EA30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C6CC2C2-1C2B-419A-8762-E9F1982B5948}" type="pres">
      <dgm:prSet presAssocID="{9680B7D0-2D00-4B64-B64E-7A1CDF8EA3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ten"/>
        </a:ext>
      </dgm:extLst>
    </dgm:pt>
    <dgm:pt modelId="{58237F93-E360-46F8-8F26-1E172C9D5CC1}" type="pres">
      <dgm:prSet presAssocID="{9680B7D0-2D00-4B64-B64E-7A1CDF8EA30B}" presName="spaceRect" presStyleCnt="0"/>
      <dgm:spPr/>
    </dgm:pt>
    <dgm:pt modelId="{FE92D77E-D2E7-45BB-A311-C998036AD04E}" type="pres">
      <dgm:prSet presAssocID="{9680B7D0-2D00-4B64-B64E-7A1CDF8EA30B}" presName="textRect" presStyleLbl="revTx" presStyleIdx="1" presStyleCnt="3">
        <dgm:presLayoutVars>
          <dgm:chMax val="1"/>
          <dgm:chPref val="1"/>
        </dgm:presLayoutVars>
      </dgm:prSet>
      <dgm:spPr/>
    </dgm:pt>
    <dgm:pt modelId="{30E5FD62-009E-429C-9D74-6D6775D16EB5}" type="pres">
      <dgm:prSet presAssocID="{1F869846-87D8-4C02-B86D-675F57C1A31A}" presName="sibTrans" presStyleCnt="0"/>
      <dgm:spPr/>
    </dgm:pt>
    <dgm:pt modelId="{3287AD1E-71BE-4BAE-949E-9AA737AB0C65}" type="pres">
      <dgm:prSet presAssocID="{D07A4381-28C2-409C-89B1-5373A50E9F4B}" presName="compNode" presStyleCnt="0"/>
      <dgm:spPr/>
    </dgm:pt>
    <dgm:pt modelId="{6EB64D3A-4B6F-485A-8CEC-3AA665B8BBEC}" type="pres">
      <dgm:prSet presAssocID="{D07A4381-28C2-409C-89B1-5373A50E9F4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EFF941-FFA5-46CA-9202-7BFB5A53DC1D}" type="pres">
      <dgm:prSet presAssocID="{D07A4381-28C2-409C-89B1-5373A50E9F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enafdrukken"/>
        </a:ext>
      </dgm:extLst>
    </dgm:pt>
    <dgm:pt modelId="{CE209755-5CAE-4479-8CC8-668537461B3A}" type="pres">
      <dgm:prSet presAssocID="{D07A4381-28C2-409C-89B1-5373A50E9F4B}" presName="spaceRect" presStyleCnt="0"/>
      <dgm:spPr/>
    </dgm:pt>
    <dgm:pt modelId="{2CDDCB86-B2B9-4A05-AAAC-B28F68BC8C77}" type="pres">
      <dgm:prSet presAssocID="{D07A4381-28C2-409C-89B1-5373A50E9F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D38C31-3FEA-4C8A-A2A1-5542AF051411}" srcId="{F0E7A5C9-04E7-464D-B9DC-219B1E22D166}" destId="{D07A4381-28C2-409C-89B1-5373A50E9F4B}" srcOrd="2" destOrd="0" parTransId="{E41096AF-6B08-4818-8AE2-7E261211F3C6}" sibTransId="{9E15D0A6-8071-40CF-9E21-5C0AA7C67334}"/>
    <dgm:cxn modelId="{43790B71-0D8B-47DB-9AA5-1BCF7B8E0EA4}" type="presOf" srcId="{D07A4381-28C2-409C-89B1-5373A50E9F4B}" destId="{2CDDCB86-B2B9-4A05-AAAC-B28F68BC8C77}" srcOrd="0" destOrd="0" presId="urn:microsoft.com/office/officeart/2018/5/layout/IconLeafLabelList"/>
    <dgm:cxn modelId="{335749BF-B2EE-475D-9B20-2AE89B5F9759}" srcId="{F0E7A5C9-04E7-464D-B9DC-219B1E22D166}" destId="{F1F42F9F-2FC8-4425-A3B2-89AECA657527}" srcOrd="0" destOrd="0" parTransId="{16D00E3E-D044-4CD5-82C9-F36F43FFB381}" sibTransId="{3E7F3E16-8D86-47AE-80AD-A6F5DB05F996}"/>
    <dgm:cxn modelId="{C6EEA8D3-8983-41A3-AE31-AA78886889BB}" srcId="{F0E7A5C9-04E7-464D-B9DC-219B1E22D166}" destId="{9680B7D0-2D00-4B64-B64E-7A1CDF8EA30B}" srcOrd="1" destOrd="0" parTransId="{D0A5A518-3649-4898-8501-C66F607EAE94}" sibTransId="{1F869846-87D8-4C02-B86D-675F57C1A31A}"/>
    <dgm:cxn modelId="{44C213DC-11C9-44A4-B40E-73F3B05D80F0}" type="presOf" srcId="{F0E7A5C9-04E7-464D-B9DC-219B1E22D166}" destId="{C44BD692-6F58-44A4-B0F3-9ABFF9162C60}" srcOrd="0" destOrd="0" presId="urn:microsoft.com/office/officeart/2018/5/layout/IconLeafLabelList"/>
    <dgm:cxn modelId="{AF8E5BE3-3C2E-4895-ADDD-84CDAD73CBD8}" type="presOf" srcId="{9680B7D0-2D00-4B64-B64E-7A1CDF8EA30B}" destId="{FE92D77E-D2E7-45BB-A311-C998036AD04E}" srcOrd="0" destOrd="0" presId="urn:microsoft.com/office/officeart/2018/5/layout/IconLeafLabelList"/>
    <dgm:cxn modelId="{F78EA6E6-3323-47DB-A1B6-EA617AC6AECE}" type="presOf" srcId="{F1F42F9F-2FC8-4425-A3B2-89AECA657527}" destId="{93EF34D0-8AAD-489B-ABAF-67B902A78104}" srcOrd="0" destOrd="0" presId="urn:microsoft.com/office/officeart/2018/5/layout/IconLeafLabelList"/>
    <dgm:cxn modelId="{53C67BB5-9E52-4C7C-BE64-07FD1E96382C}" type="presParOf" srcId="{C44BD692-6F58-44A4-B0F3-9ABFF9162C60}" destId="{4F3FE537-3FD2-4E45-9828-45C0ADBA3E15}" srcOrd="0" destOrd="0" presId="urn:microsoft.com/office/officeart/2018/5/layout/IconLeafLabelList"/>
    <dgm:cxn modelId="{689B902E-83C0-40EA-A398-75F4CD6A4071}" type="presParOf" srcId="{4F3FE537-3FD2-4E45-9828-45C0ADBA3E15}" destId="{D6EE1768-F87F-49C5-BA74-261A841C8E7D}" srcOrd="0" destOrd="0" presId="urn:microsoft.com/office/officeart/2018/5/layout/IconLeafLabelList"/>
    <dgm:cxn modelId="{CE1D631D-82A0-4984-8EFF-F1A46CE4E537}" type="presParOf" srcId="{4F3FE537-3FD2-4E45-9828-45C0ADBA3E15}" destId="{14491674-420A-47D1-8219-FD19203E5087}" srcOrd="1" destOrd="0" presId="urn:microsoft.com/office/officeart/2018/5/layout/IconLeafLabelList"/>
    <dgm:cxn modelId="{9D6435D2-519A-45A8-AD12-F03D02019D44}" type="presParOf" srcId="{4F3FE537-3FD2-4E45-9828-45C0ADBA3E15}" destId="{D1DFD239-A940-4C9A-9492-2FBA48545352}" srcOrd="2" destOrd="0" presId="urn:microsoft.com/office/officeart/2018/5/layout/IconLeafLabelList"/>
    <dgm:cxn modelId="{48E1783C-D677-499A-9346-CF1A2B0840D8}" type="presParOf" srcId="{4F3FE537-3FD2-4E45-9828-45C0ADBA3E15}" destId="{93EF34D0-8AAD-489B-ABAF-67B902A78104}" srcOrd="3" destOrd="0" presId="urn:microsoft.com/office/officeart/2018/5/layout/IconLeafLabelList"/>
    <dgm:cxn modelId="{749CAE5E-E2A3-4049-8C4B-6F7BC1B96D9E}" type="presParOf" srcId="{C44BD692-6F58-44A4-B0F3-9ABFF9162C60}" destId="{A1E27C52-9B77-4AA9-940E-F0320F1971A9}" srcOrd="1" destOrd="0" presId="urn:microsoft.com/office/officeart/2018/5/layout/IconLeafLabelList"/>
    <dgm:cxn modelId="{E027C652-D373-4500-81E3-6F76CD1B36D3}" type="presParOf" srcId="{C44BD692-6F58-44A4-B0F3-9ABFF9162C60}" destId="{E8865BCA-A3F6-4C1F-BC6E-B33783B249D2}" srcOrd="2" destOrd="0" presId="urn:microsoft.com/office/officeart/2018/5/layout/IconLeafLabelList"/>
    <dgm:cxn modelId="{E0F2DBC9-36CF-4F94-A94F-84531610B9DA}" type="presParOf" srcId="{E8865BCA-A3F6-4C1F-BC6E-B33783B249D2}" destId="{D2122720-9585-42AC-A31A-B5E25A241D29}" srcOrd="0" destOrd="0" presId="urn:microsoft.com/office/officeart/2018/5/layout/IconLeafLabelList"/>
    <dgm:cxn modelId="{8540B38B-6CA0-4014-89DA-899E7FC43CE2}" type="presParOf" srcId="{E8865BCA-A3F6-4C1F-BC6E-B33783B249D2}" destId="{CC6CC2C2-1C2B-419A-8762-E9F1982B5948}" srcOrd="1" destOrd="0" presId="urn:microsoft.com/office/officeart/2018/5/layout/IconLeafLabelList"/>
    <dgm:cxn modelId="{7E25112A-CE68-40BC-BB3C-8908F7241A08}" type="presParOf" srcId="{E8865BCA-A3F6-4C1F-BC6E-B33783B249D2}" destId="{58237F93-E360-46F8-8F26-1E172C9D5CC1}" srcOrd="2" destOrd="0" presId="urn:microsoft.com/office/officeart/2018/5/layout/IconLeafLabelList"/>
    <dgm:cxn modelId="{656DDD69-1084-4BD2-BCAD-92DBAD892863}" type="presParOf" srcId="{E8865BCA-A3F6-4C1F-BC6E-B33783B249D2}" destId="{FE92D77E-D2E7-45BB-A311-C998036AD04E}" srcOrd="3" destOrd="0" presId="urn:microsoft.com/office/officeart/2018/5/layout/IconLeafLabelList"/>
    <dgm:cxn modelId="{10394CE6-A44B-42A3-B455-619BDF53BD3E}" type="presParOf" srcId="{C44BD692-6F58-44A4-B0F3-9ABFF9162C60}" destId="{30E5FD62-009E-429C-9D74-6D6775D16EB5}" srcOrd="3" destOrd="0" presId="urn:microsoft.com/office/officeart/2018/5/layout/IconLeafLabelList"/>
    <dgm:cxn modelId="{5366C75F-2D90-437E-AEF0-C82E5E883863}" type="presParOf" srcId="{C44BD692-6F58-44A4-B0F3-9ABFF9162C60}" destId="{3287AD1E-71BE-4BAE-949E-9AA737AB0C65}" srcOrd="4" destOrd="0" presId="urn:microsoft.com/office/officeart/2018/5/layout/IconLeafLabelList"/>
    <dgm:cxn modelId="{8FCB66AF-48EF-4E28-8A80-4B2E29811C8B}" type="presParOf" srcId="{3287AD1E-71BE-4BAE-949E-9AA737AB0C65}" destId="{6EB64D3A-4B6F-485A-8CEC-3AA665B8BBEC}" srcOrd="0" destOrd="0" presId="urn:microsoft.com/office/officeart/2018/5/layout/IconLeafLabelList"/>
    <dgm:cxn modelId="{9BA36690-AC72-4524-9DCA-389E6A0A8471}" type="presParOf" srcId="{3287AD1E-71BE-4BAE-949E-9AA737AB0C65}" destId="{BCEFF941-FFA5-46CA-9202-7BFB5A53DC1D}" srcOrd="1" destOrd="0" presId="urn:microsoft.com/office/officeart/2018/5/layout/IconLeafLabelList"/>
    <dgm:cxn modelId="{02563074-E7FA-4532-BF61-E213D17874FD}" type="presParOf" srcId="{3287AD1E-71BE-4BAE-949E-9AA737AB0C65}" destId="{CE209755-5CAE-4479-8CC8-668537461B3A}" srcOrd="2" destOrd="0" presId="urn:microsoft.com/office/officeart/2018/5/layout/IconLeafLabelList"/>
    <dgm:cxn modelId="{E780643B-AA86-40C1-92F7-8AA4D49617D4}" type="presParOf" srcId="{3287AD1E-71BE-4BAE-949E-9AA737AB0C65}" destId="{2CDDCB86-B2B9-4A05-AAAC-B28F68BC8C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66FBA2-202E-4983-8C3E-CA5F601CCE7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8B45B4-E51C-42BA-A22B-2EF48412BF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- </a:t>
          </a:r>
          <a:r>
            <a:rPr lang="nl-NL">
              <a:latin typeface="Corbel" panose="020B0503020204020204"/>
            </a:rPr>
            <a:t>Zwakheden</a:t>
          </a:r>
          <a:endParaRPr lang="en-US"/>
        </a:p>
      </dgm:t>
    </dgm:pt>
    <dgm:pt modelId="{6A4737CB-DB94-40C8-A321-0E7224EF5E7D}" type="parTrans" cxnId="{DC435879-7321-4080-AC2D-59EA7FDD18C1}">
      <dgm:prSet/>
      <dgm:spPr/>
      <dgm:t>
        <a:bodyPr/>
        <a:lstStyle/>
        <a:p>
          <a:endParaRPr lang="en-US"/>
        </a:p>
      </dgm:t>
    </dgm:pt>
    <dgm:pt modelId="{033AF4D3-6E67-42C2-A3EE-DDD5B8FCF5C8}" type="sibTrans" cxnId="{DC435879-7321-4080-AC2D-59EA7FDD18C1}">
      <dgm:prSet/>
      <dgm:spPr/>
      <dgm:t>
        <a:bodyPr/>
        <a:lstStyle/>
        <a:p>
          <a:endParaRPr lang="en-US"/>
        </a:p>
      </dgm:t>
    </dgm:pt>
    <dgm:pt modelId="{5B622E59-26CB-40BA-A678-70ECBDD98A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- </a:t>
          </a:r>
          <a:r>
            <a:rPr lang="nl-NL">
              <a:latin typeface="Corbel" panose="020B0503020204020204"/>
            </a:rPr>
            <a:t>Verbeteringen</a:t>
          </a:r>
          <a:endParaRPr lang="en-US"/>
        </a:p>
      </dgm:t>
    </dgm:pt>
    <dgm:pt modelId="{77B6D625-7E1D-4BAC-9CEA-B67C1997BDED}" type="parTrans" cxnId="{CA3A8D5C-56E6-4F19-9F67-A81655349ECA}">
      <dgm:prSet/>
      <dgm:spPr/>
      <dgm:t>
        <a:bodyPr/>
        <a:lstStyle/>
        <a:p>
          <a:endParaRPr lang="en-US"/>
        </a:p>
      </dgm:t>
    </dgm:pt>
    <dgm:pt modelId="{904670DE-7BDD-448C-AD9B-9FE9294A6527}" type="sibTrans" cxnId="{CA3A8D5C-56E6-4F19-9F67-A81655349ECA}">
      <dgm:prSet/>
      <dgm:spPr/>
      <dgm:t>
        <a:bodyPr/>
        <a:lstStyle/>
        <a:p>
          <a:endParaRPr lang="en-US"/>
        </a:p>
      </dgm:t>
    </dgm:pt>
    <dgm:pt modelId="{90591C03-5FA8-4DA1-B8A1-1D274188AD38}" type="pres">
      <dgm:prSet presAssocID="{2966FBA2-202E-4983-8C3E-CA5F601CCE77}" presName="root" presStyleCnt="0">
        <dgm:presLayoutVars>
          <dgm:dir/>
          <dgm:resizeHandles val="exact"/>
        </dgm:presLayoutVars>
      </dgm:prSet>
      <dgm:spPr/>
    </dgm:pt>
    <dgm:pt modelId="{2F783AD8-2865-422E-BF26-50181C158BE9}" type="pres">
      <dgm:prSet presAssocID="{B68B45B4-E51C-42BA-A22B-2EF48412BFEA}" presName="compNode" presStyleCnt="0"/>
      <dgm:spPr/>
    </dgm:pt>
    <dgm:pt modelId="{363AFBAB-4E66-4C65-8DB8-B6E0BF2C1A92}" type="pres">
      <dgm:prSet presAssocID="{B68B45B4-E51C-42BA-A22B-2EF48412BFEA}" presName="iconBgRect" presStyleLbl="bgShp" presStyleIdx="0" presStyleCnt="2"/>
      <dgm:spPr/>
    </dgm:pt>
    <dgm:pt modelId="{1376CECC-D351-4208-9627-FF84E04AEE1E}" type="pres">
      <dgm:prSet presAssocID="{B68B45B4-E51C-42BA-A22B-2EF48412B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BEF8CD2-F163-43EF-AB6F-258413B5EBA9}" type="pres">
      <dgm:prSet presAssocID="{B68B45B4-E51C-42BA-A22B-2EF48412BFEA}" presName="spaceRect" presStyleCnt="0"/>
      <dgm:spPr/>
    </dgm:pt>
    <dgm:pt modelId="{B3EB5103-C068-4BE4-A6F1-66734C677EBC}" type="pres">
      <dgm:prSet presAssocID="{B68B45B4-E51C-42BA-A22B-2EF48412BFEA}" presName="textRect" presStyleLbl="revTx" presStyleIdx="0" presStyleCnt="2">
        <dgm:presLayoutVars>
          <dgm:chMax val="1"/>
          <dgm:chPref val="1"/>
        </dgm:presLayoutVars>
      </dgm:prSet>
      <dgm:spPr/>
    </dgm:pt>
    <dgm:pt modelId="{8569C010-A2AE-4802-958B-7392498260DD}" type="pres">
      <dgm:prSet presAssocID="{033AF4D3-6E67-42C2-A3EE-DDD5B8FCF5C8}" presName="sibTrans" presStyleCnt="0"/>
      <dgm:spPr/>
    </dgm:pt>
    <dgm:pt modelId="{45199027-86D1-491E-8AFD-85DAC4F26DC0}" type="pres">
      <dgm:prSet presAssocID="{5B622E59-26CB-40BA-A678-70ECBDD98A21}" presName="compNode" presStyleCnt="0"/>
      <dgm:spPr/>
    </dgm:pt>
    <dgm:pt modelId="{246BF87D-141B-4CF5-93D2-920F516B88C1}" type="pres">
      <dgm:prSet presAssocID="{5B622E59-26CB-40BA-A678-70ECBDD98A21}" presName="iconBgRect" presStyleLbl="bgShp" presStyleIdx="1" presStyleCnt="2"/>
      <dgm:spPr/>
    </dgm:pt>
    <dgm:pt modelId="{11A18785-29CC-45DC-8B86-5081EBC67834}" type="pres">
      <dgm:prSet presAssocID="{5B622E59-26CB-40BA-A678-70ECBDD98A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D5FD1993-096E-4982-AE63-B2D1E9E3A9CF}" type="pres">
      <dgm:prSet presAssocID="{5B622E59-26CB-40BA-A678-70ECBDD98A21}" presName="spaceRect" presStyleCnt="0"/>
      <dgm:spPr/>
    </dgm:pt>
    <dgm:pt modelId="{E645055F-52D0-4900-9480-E7B1C81D7ABE}" type="pres">
      <dgm:prSet presAssocID="{5B622E59-26CB-40BA-A678-70ECBDD98A2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3A8D5C-56E6-4F19-9F67-A81655349ECA}" srcId="{2966FBA2-202E-4983-8C3E-CA5F601CCE77}" destId="{5B622E59-26CB-40BA-A678-70ECBDD98A21}" srcOrd="1" destOrd="0" parTransId="{77B6D625-7E1D-4BAC-9CEA-B67C1997BDED}" sibTransId="{904670DE-7BDD-448C-AD9B-9FE9294A6527}"/>
    <dgm:cxn modelId="{19E50776-50E9-476D-8A5E-A78E10A54537}" type="presOf" srcId="{2966FBA2-202E-4983-8C3E-CA5F601CCE77}" destId="{90591C03-5FA8-4DA1-B8A1-1D274188AD38}" srcOrd="0" destOrd="0" presId="urn:microsoft.com/office/officeart/2018/5/layout/IconCircleLabelList"/>
    <dgm:cxn modelId="{DC435879-7321-4080-AC2D-59EA7FDD18C1}" srcId="{2966FBA2-202E-4983-8C3E-CA5F601CCE77}" destId="{B68B45B4-E51C-42BA-A22B-2EF48412BFEA}" srcOrd="0" destOrd="0" parTransId="{6A4737CB-DB94-40C8-A321-0E7224EF5E7D}" sibTransId="{033AF4D3-6E67-42C2-A3EE-DDD5B8FCF5C8}"/>
    <dgm:cxn modelId="{14D173A7-230B-4FCE-91E5-F53A1401ED12}" type="presOf" srcId="{B68B45B4-E51C-42BA-A22B-2EF48412BFEA}" destId="{B3EB5103-C068-4BE4-A6F1-66734C677EBC}" srcOrd="0" destOrd="0" presId="urn:microsoft.com/office/officeart/2018/5/layout/IconCircleLabelList"/>
    <dgm:cxn modelId="{EB449AD6-9755-4AC9-8BA2-03D12A784F9A}" type="presOf" srcId="{5B622E59-26CB-40BA-A678-70ECBDD98A21}" destId="{E645055F-52D0-4900-9480-E7B1C81D7ABE}" srcOrd="0" destOrd="0" presId="urn:microsoft.com/office/officeart/2018/5/layout/IconCircleLabelList"/>
    <dgm:cxn modelId="{C39A1E84-3871-4568-89D0-F3665BC4EA21}" type="presParOf" srcId="{90591C03-5FA8-4DA1-B8A1-1D274188AD38}" destId="{2F783AD8-2865-422E-BF26-50181C158BE9}" srcOrd="0" destOrd="0" presId="urn:microsoft.com/office/officeart/2018/5/layout/IconCircleLabelList"/>
    <dgm:cxn modelId="{B558F516-3DD2-4F4B-81EF-D00896DF3C33}" type="presParOf" srcId="{2F783AD8-2865-422E-BF26-50181C158BE9}" destId="{363AFBAB-4E66-4C65-8DB8-B6E0BF2C1A92}" srcOrd="0" destOrd="0" presId="urn:microsoft.com/office/officeart/2018/5/layout/IconCircleLabelList"/>
    <dgm:cxn modelId="{686DFF3C-9AB6-431D-A404-097CE4F263F1}" type="presParOf" srcId="{2F783AD8-2865-422E-BF26-50181C158BE9}" destId="{1376CECC-D351-4208-9627-FF84E04AEE1E}" srcOrd="1" destOrd="0" presId="urn:microsoft.com/office/officeart/2018/5/layout/IconCircleLabelList"/>
    <dgm:cxn modelId="{7F93DB49-12A5-4070-8415-0D5B952D636D}" type="presParOf" srcId="{2F783AD8-2865-422E-BF26-50181C158BE9}" destId="{FBEF8CD2-F163-43EF-AB6F-258413B5EBA9}" srcOrd="2" destOrd="0" presId="urn:microsoft.com/office/officeart/2018/5/layout/IconCircleLabelList"/>
    <dgm:cxn modelId="{BAD2113A-04BC-43CD-839F-0AADF495DC67}" type="presParOf" srcId="{2F783AD8-2865-422E-BF26-50181C158BE9}" destId="{B3EB5103-C068-4BE4-A6F1-66734C677EBC}" srcOrd="3" destOrd="0" presId="urn:microsoft.com/office/officeart/2018/5/layout/IconCircleLabelList"/>
    <dgm:cxn modelId="{BBF12C63-A630-4520-B247-58CDB502A37A}" type="presParOf" srcId="{90591C03-5FA8-4DA1-B8A1-1D274188AD38}" destId="{8569C010-A2AE-4802-958B-7392498260DD}" srcOrd="1" destOrd="0" presId="urn:microsoft.com/office/officeart/2018/5/layout/IconCircleLabelList"/>
    <dgm:cxn modelId="{1E863150-0E22-4CDB-B8E0-506762F89D15}" type="presParOf" srcId="{90591C03-5FA8-4DA1-B8A1-1D274188AD38}" destId="{45199027-86D1-491E-8AFD-85DAC4F26DC0}" srcOrd="2" destOrd="0" presId="urn:microsoft.com/office/officeart/2018/5/layout/IconCircleLabelList"/>
    <dgm:cxn modelId="{258406D3-1ECE-40F2-ACAB-ED22A599ECF6}" type="presParOf" srcId="{45199027-86D1-491E-8AFD-85DAC4F26DC0}" destId="{246BF87D-141B-4CF5-93D2-920F516B88C1}" srcOrd="0" destOrd="0" presId="urn:microsoft.com/office/officeart/2018/5/layout/IconCircleLabelList"/>
    <dgm:cxn modelId="{FE1D3904-FDD0-4A23-B3AC-40E7D0DC8ACC}" type="presParOf" srcId="{45199027-86D1-491E-8AFD-85DAC4F26DC0}" destId="{11A18785-29CC-45DC-8B86-5081EBC67834}" srcOrd="1" destOrd="0" presId="urn:microsoft.com/office/officeart/2018/5/layout/IconCircleLabelList"/>
    <dgm:cxn modelId="{E1618F0E-91BC-43CB-9F2A-5ACC68E8BEAE}" type="presParOf" srcId="{45199027-86D1-491E-8AFD-85DAC4F26DC0}" destId="{D5FD1993-096E-4982-AE63-B2D1E9E3A9CF}" srcOrd="2" destOrd="0" presId="urn:microsoft.com/office/officeart/2018/5/layout/IconCircleLabelList"/>
    <dgm:cxn modelId="{35301656-896E-410B-BC5C-7EA5432B2B9E}" type="presParOf" srcId="{45199027-86D1-491E-8AFD-85DAC4F26DC0}" destId="{E645055F-52D0-4900-9480-E7B1C81D7A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06ECA-53FF-4531-82B4-F53179FB4985}">
      <dsp:nvSpPr>
        <dsp:cNvPr id="0" name=""/>
        <dsp:cNvSpPr/>
      </dsp:nvSpPr>
      <dsp:spPr>
        <a:xfrm>
          <a:off x="0" y="1630"/>
          <a:ext cx="7293610" cy="6949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5DF82-C10F-45B5-B9AF-0FDC7463CD10}">
      <dsp:nvSpPr>
        <dsp:cNvPr id="0" name=""/>
        <dsp:cNvSpPr/>
      </dsp:nvSpPr>
      <dsp:spPr>
        <a:xfrm>
          <a:off x="210229" y="158000"/>
          <a:ext cx="382236" cy="382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4E26A-3209-4B9E-B13C-8E4939BB3094}">
      <dsp:nvSpPr>
        <dsp:cNvPr id="0" name=""/>
        <dsp:cNvSpPr/>
      </dsp:nvSpPr>
      <dsp:spPr>
        <a:xfrm>
          <a:off x="802695" y="1630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- </a:t>
          </a:r>
          <a:r>
            <a:rPr lang="nl-NL" sz="1900" kern="1200" dirty="0">
              <a:latin typeface="Corbel" panose="020B0503020204020204"/>
            </a:rPr>
            <a:t>Onderzoeksvraag</a:t>
          </a:r>
          <a:endParaRPr lang="en-US" sz="1900" kern="1200" dirty="0"/>
        </a:p>
      </dsp:txBody>
      <dsp:txXfrm>
        <a:off x="802695" y="1630"/>
        <a:ext cx="6490914" cy="694974"/>
      </dsp:txXfrm>
    </dsp:sp>
    <dsp:sp modelId="{CDF78260-E00B-4A95-8C15-EB4BAB057076}">
      <dsp:nvSpPr>
        <dsp:cNvPr id="0" name=""/>
        <dsp:cNvSpPr/>
      </dsp:nvSpPr>
      <dsp:spPr>
        <a:xfrm>
          <a:off x="0" y="870349"/>
          <a:ext cx="7293610" cy="6949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32DA3-B5B4-4BCF-8D95-6820D17E8776}">
      <dsp:nvSpPr>
        <dsp:cNvPr id="0" name=""/>
        <dsp:cNvSpPr/>
      </dsp:nvSpPr>
      <dsp:spPr>
        <a:xfrm>
          <a:off x="210229" y="1026718"/>
          <a:ext cx="382236" cy="382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89C8B-8389-462D-A495-24E097C16247}">
      <dsp:nvSpPr>
        <dsp:cNvPr id="0" name=""/>
        <dsp:cNvSpPr/>
      </dsp:nvSpPr>
      <dsp:spPr>
        <a:xfrm>
          <a:off x="802695" y="870349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- Opzet experiment</a:t>
          </a:r>
          <a:endParaRPr lang="en-US" sz="1900" kern="1200" dirty="0"/>
        </a:p>
      </dsp:txBody>
      <dsp:txXfrm>
        <a:off x="802695" y="870349"/>
        <a:ext cx="6490914" cy="694974"/>
      </dsp:txXfrm>
    </dsp:sp>
    <dsp:sp modelId="{B1E3B4B2-3589-44F5-91D6-FC4201060AFD}">
      <dsp:nvSpPr>
        <dsp:cNvPr id="0" name=""/>
        <dsp:cNvSpPr/>
      </dsp:nvSpPr>
      <dsp:spPr>
        <a:xfrm>
          <a:off x="0" y="1739067"/>
          <a:ext cx="7293610" cy="6949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E2C3D-48DA-4CE0-888A-8E4F836B3747}">
      <dsp:nvSpPr>
        <dsp:cNvPr id="0" name=""/>
        <dsp:cNvSpPr/>
      </dsp:nvSpPr>
      <dsp:spPr>
        <a:xfrm>
          <a:off x="210229" y="1895437"/>
          <a:ext cx="382236" cy="382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60E7B-7611-4CA5-9C37-2F32998EBD25}">
      <dsp:nvSpPr>
        <dsp:cNvPr id="0" name=""/>
        <dsp:cNvSpPr/>
      </dsp:nvSpPr>
      <dsp:spPr>
        <a:xfrm>
          <a:off x="802695" y="1739067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latin typeface="Corbel" panose="020B0503020204020204"/>
            </a:rPr>
            <a:t>- Demonstratie</a:t>
          </a:r>
        </a:p>
      </dsp:txBody>
      <dsp:txXfrm>
        <a:off x="802695" y="1739067"/>
        <a:ext cx="6490914" cy="694974"/>
      </dsp:txXfrm>
    </dsp:sp>
    <dsp:sp modelId="{1F14F806-EDF9-4C42-B4EB-406A4A4A0134}">
      <dsp:nvSpPr>
        <dsp:cNvPr id="0" name=""/>
        <dsp:cNvSpPr/>
      </dsp:nvSpPr>
      <dsp:spPr>
        <a:xfrm>
          <a:off x="0" y="2607786"/>
          <a:ext cx="7293610" cy="6949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90798-098A-4D37-8CD7-26B8A200F867}">
      <dsp:nvSpPr>
        <dsp:cNvPr id="0" name=""/>
        <dsp:cNvSpPr/>
      </dsp:nvSpPr>
      <dsp:spPr>
        <a:xfrm>
          <a:off x="210229" y="2764155"/>
          <a:ext cx="382236" cy="3822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1B672-1BCB-4A11-954C-F6C2B507DB78}">
      <dsp:nvSpPr>
        <dsp:cNvPr id="0" name=""/>
        <dsp:cNvSpPr/>
      </dsp:nvSpPr>
      <dsp:spPr>
        <a:xfrm>
          <a:off x="802695" y="2607786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- Resultaten</a:t>
          </a:r>
          <a:endParaRPr lang="en-US" sz="1900" kern="1200" dirty="0"/>
        </a:p>
      </dsp:txBody>
      <dsp:txXfrm>
        <a:off x="802695" y="2607786"/>
        <a:ext cx="6490914" cy="694974"/>
      </dsp:txXfrm>
    </dsp:sp>
    <dsp:sp modelId="{D61B591A-74DD-4E43-9A66-3066412B3407}">
      <dsp:nvSpPr>
        <dsp:cNvPr id="0" name=""/>
        <dsp:cNvSpPr/>
      </dsp:nvSpPr>
      <dsp:spPr>
        <a:xfrm>
          <a:off x="0" y="3476504"/>
          <a:ext cx="7293610" cy="6949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36118-46C2-47CC-878B-BEBC24D6A52D}">
      <dsp:nvSpPr>
        <dsp:cNvPr id="0" name=""/>
        <dsp:cNvSpPr/>
      </dsp:nvSpPr>
      <dsp:spPr>
        <a:xfrm>
          <a:off x="210229" y="3632874"/>
          <a:ext cx="382236" cy="3822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32359-9A21-4F8D-A00B-809381E60467}">
      <dsp:nvSpPr>
        <dsp:cNvPr id="0" name=""/>
        <dsp:cNvSpPr/>
      </dsp:nvSpPr>
      <dsp:spPr>
        <a:xfrm>
          <a:off x="802695" y="3476504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-</a:t>
          </a:r>
          <a:r>
            <a:rPr lang="nl-NL" sz="1900" kern="1200" dirty="0">
              <a:latin typeface="Corbel" panose="020B0503020204020204"/>
            </a:rPr>
            <a:t> Conclusies</a:t>
          </a:r>
          <a:endParaRPr lang="en-US" sz="1900" kern="1200" dirty="0"/>
        </a:p>
      </dsp:txBody>
      <dsp:txXfrm>
        <a:off x="802695" y="3476504"/>
        <a:ext cx="6490914" cy="694974"/>
      </dsp:txXfrm>
    </dsp:sp>
    <dsp:sp modelId="{3E7AB41A-F7EA-4A9F-AE94-CEC7BF32FBC3}">
      <dsp:nvSpPr>
        <dsp:cNvPr id="0" name=""/>
        <dsp:cNvSpPr/>
      </dsp:nvSpPr>
      <dsp:spPr>
        <a:xfrm>
          <a:off x="0" y="4345223"/>
          <a:ext cx="7293610" cy="6949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69E8B-66B8-4024-BA3B-3E362B82AB90}">
      <dsp:nvSpPr>
        <dsp:cNvPr id="0" name=""/>
        <dsp:cNvSpPr/>
      </dsp:nvSpPr>
      <dsp:spPr>
        <a:xfrm>
          <a:off x="210229" y="4501592"/>
          <a:ext cx="382236" cy="3822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DB34F-02A9-4235-958C-3A2C20D6A914}">
      <dsp:nvSpPr>
        <dsp:cNvPr id="0" name=""/>
        <dsp:cNvSpPr/>
      </dsp:nvSpPr>
      <dsp:spPr>
        <a:xfrm>
          <a:off x="802695" y="4345223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latin typeface="Corbel" panose="020B0503020204020204"/>
            </a:rPr>
            <a:t>- Discussie</a:t>
          </a:r>
        </a:p>
      </dsp:txBody>
      <dsp:txXfrm>
        <a:off x="802695" y="4345223"/>
        <a:ext cx="6490914" cy="694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CC298-683D-42AC-B811-E90849DE5D3C}">
      <dsp:nvSpPr>
        <dsp:cNvPr id="0" name=""/>
        <dsp:cNvSpPr/>
      </dsp:nvSpPr>
      <dsp:spPr>
        <a:xfrm>
          <a:off x="4446304" y="1313735"/>
          <a:ext cx="2493168" cy="2493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Onderzoeksvraag</a:t>
          </a:r>
          <a:endParaRPr lang="en-US" sz="2600" kern="1200"/>
        </a:p>
      </dsp:txBody>
      <dsp:txXfrm>
        <a:off x="4446304" y="1313735"/>
        <a:ext cx="2493168" cy="2493168"/>
      </dsp:txXfrm>
    </dsp:sp>
    <dsp:sp modelId="{120795CE-D395-44AE-B7F9-6D2BF35FCB15}">
      <dsp:nvSpPr>
        <dsp:cNvPr id="0" name=""/>
        <dsp:cNvSpPr/>
      </dsp:nvSpPr>
      <dsp:spPr>
        <a:xfrm>
          <a:off x="1095628" y="-1651"/>
          <a:ext cx="5123942" cy="5123942"/>
        </a:xfrm>
        <a:prstGeom prst="circularArrow">
          <a:avLst>
            <a:gd name="adj1" fmla="val 9488"/>
            <a:gd name="adj2" fmla="val 685445"/>
            <a:gd name="adj3" fmla="val 7848391"/>
            <a:gd name="adj4" fmla="val 2266165"/>
            <a:gd name="adj5" fmla="val 110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4A40D-B8F9-47F9-9049-97E15813CED9}">
      <dsp:nvSpPr>
        <dsp:cNvPr id="0" name=""/>
        <dsp:cNvSpPr/>
      </dsp:nvSpPr>
      <dsp:spPr>
        <a:xfrm>
          <a:off x="375726" y="1313735"/>
          <a:ext cx="2493168" cy="2493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>
              <a:latin typeface="Corbel" panose="020B0503020204020204"/>
            </a:rPr>
            <a:t> </a:t>
          </a:r>
          <a:r>
            <a:rPr lang="nl-NL" sz="2600" kern="1200"/>
            <a:t>Vooronderzoek</a:t>
          </a:r>
          <a:endParaRPr lang="en-US" sz="2600" kern="1200"/>
        </a:p>
      </dsp:txBody>
      <dsp:txXfrm>
        <a:off x="375726" y="1313735"/>
        <a:ext cx="2493168" cy="2493168"/>
      </dsp:txXfrm>
    </dsp:sp>
    <dsp:sp modelId="{F64547F7-F503-4D33-B46B-6959C63994DA}">
      <dsp:nvSpPr>
        <dsp:cNvPr id="0" name=""/>
        <dsp:cNvSpPr/>
      </dsp:nvSpPr>
      <dsp:spPr>
        <a:xfrm>
          <a:off x="1095628" y="-1651"/>
          <a:ext cx="5123942" cy="5123942"/>
        </a:xfrm>
        <a:prstGeom prst="circularArrow">
          <a:avLst>
            <a:gd name="adj1" fmla="val 9488"/>
            <a:gd name="adj2" fmla="val 685445"/>
            <a:gd name="adj3" fmla="val 18648391"/>
            <a:gd name="adj4" fmla="val 13066165"/>
            <a:gd name="adj5" fmla="val 110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40F65-8F11-405F-95E3-B58E5C95C5E8}">
      <dsp:nvSpPr>
        <dsp:cNvPr id="0" name=""/>
        <dsp:cNvSpPr/>
      </dsp:nvSpPr>
      <dsp:spPr>
        <a:xfrm>
          <a:off x="0" y="826690"/>
          <a:ext cx="7728267" cy="152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6D545-667A-4118-BAA2-39AC6CC133FA}">
      <dsp:nvSpPr>
        <dsp:cNvPr id="0" name=""/>
        <dsp:cNvSpPr/>
      </dsp:nvSpPr>
      <dsp:spPr>
        <a:xfrm>
          <a:off x="461674" y="1170084"/>
          <a:ext cx="839408" cy="839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EE5FA-87A8-49A4-A0A7-D9933681388B}">
      <dsp:nvSpPr>
        <dsp:cNvPr id="0" name=""/>
        <dsp:cNvSpPr/>
      </dsp:nvSpPr>
      <dsp:spPr>
        <a:xfrm>
          <a:off x="1762757" y="826690"/>
          <a:ext cx="5965509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- Verwachtingen</a:t>
          </a:r>
          <a:endParaRPr lang="en-US" sz="2500" kern="1200"/>
        </a:p>
      </dsp:txBody>
      <dsp:txXfrm>
        <a:off x="1762757" y="826690"/>
        <a:ext cx="5965509" cy="1526197"/>
      </dsp:txXfrm>
    </dsp:sp>
    <dsp:sp modelId="{3375E343-DCE8-499D-90C0-7B457FA3350B}">
      <dsp:nvSpPr>
        <dsp:cNvPr id="0" name=""/>
        <dsp:cNvSpPr/>
      </dsp:nvSpPr>
      <dsp:spPr>
        <a:xfrm>
          <a:off x="0" y="2734436"/>
          <a:ext cx="7728267" cy="152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6F137-BF25-4709-8609-E20DBE1C6BD2}">
      <dsp:nvSpPr>
        <dsp:cNvPr id="0" name=""/>
        <dsp:cNvSpPr/>
      </dsp:nvSpPr>
      <dsp:spPr>
        <a:xfrm>
          <a:off x="461674" y="3077831"/>
          <a:ext cx="839408" cy="839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CEDFA-39A6-48BB-868F-F66E60331F00}">
      <dsp:nvSpPr>
        <dsp:cNvPr id="0" name=""/>
        <dsp:cNvSpPr/>
      </dsp:nvSpPr>
      <dsp:spPr>
        <a:xfrm>
          <a:off x="1762757" y="2734436"/>
          <a:ext cx="5965509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- Resultaten</a:t>
          </a:r>
          <a:endParaRPr lang="en-US" sz="2500" kern="1200"/>
        </a:p>
      </dsp:txBody>
      <dsp:txXfrm>
        <a:off x="1762757" y="2734436"/>
        <a:ext cx="5965509" cy="1526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E1768-F87F-49C5-BA74-261A841C8E7D}">
      <dsp:nvSpPr>
        <dsp:cNvPr id="0" name=""/>
        <dsp:cNvSpPr/>
      </dsp:nvSpPr>
      <dsp:spPr>
        <a:xfrm>
          <a:off x="450883" y="126116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91674-420A-47D1-8219-FD19203E5087}">
      <dsp:nvSpPr>
        <dsp:cNvPr id="0" name=""/>
        <dsp:cNvSpPr/>
      </dsp:nvSpPr>
      <dsp:spPr>
        <a:xfrm>
          <a:off x="750695" y="156097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F34D0-8AAD-489B-ABAF-67B902A78104}">
      <dsp:nvSpPr>
        <dsp:cNvPr id="0" name=""/>
        <dsp:cNvSpPr/>
      </dsp:nvSpPr>
      <dsp:spPr>
        <a:xfrm>
          <a:off x="1164" y="310616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500" kern="1200"/>
            <a:t>- Conclusie</a:t>
          </a:r>
          <a:endParaRPr lang="en-US" sz="2500" kern="1200"/>
        </a:p>
      </dsp:txBody>
      <dsp:txXfrm>
        <a:off x="1164" y="3106162"/>
        <a:ext cx="2306250" cy="720000"/>
      </dsp:txXfrm>
    </dsp:sp>
    <dsp:sp modelId="{D2122720-9585-42AC-A31A-B5E25A241D29}">
      <dsp:nvSpPr>
        <dsp:cNvPr id="0" name=""/>
        <dsp:cNvSpPr/>
      </dsp:nvSpPr>
      <dsp:spPr>
        <a:xfrm>
          <a:off x="3160727" y="126116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CC2C2-1C2B-419A-8762-E9F1982B5948}">
      <dsp:nvSpPr>
        <dsp:cNvPr id="0" name=""/>
        <dsp:cNvSpPr/>
      </dsp:nvSpPr>
      <dsp:spPr>
        <a:xfrm>
          <a:off x="3460539" y="156097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2D77E-D2E7-45BB-A311-C998036AD04E}">
      <dsp:nvSpPr>
        <dsp:cNvPr id="0" name=""/>
        <dsp:cNvSpPr/>
      </dsp:nvSpPr>
      <dsp:spPr>
        <a:xfrm>
          <a:off x="2711008" y="310616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500" kern="1200"/>
            <a:t>- Discussie</a:t>
          </a:r>
          <a:endParaRPr lang="en-US" sz="2500" kern="1200"/>
        </a:p>
      </dsp:txBody>
      <dsp:txXfrm>
        <a:off x="2711008" y="3106162"/>
        <a:ext cx="2306250" cy="720000"/>
      </dsp:txXfrm>
    </dsp:sp>
    <dsp:sp modelId="{6EB64D3A-4B6F-485A-8CEC-3AA665B8BBEC}">
      <dsp:nvSpPr>
        <dsp:cNvPr id="0" name=""/>
        <dsp:cNvSpPr/>
      </dsp:nvSpPr>
      <dsp:spPr>
        <a:xfrm>
          <a:off x="5870571" y="126116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FF941-FFA5-46CA-9202-7BFB5A53DC1D}">
      <dsp:nvSpPr>
        <dsp:cNvPr id="0" name=""/>
        <dsp:cNvSpPr/>
      </dsp:nvSpPr>
      <dsp:spPr>
        <a:xfrm>
          <a:off x="6170383" y="156097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DCB86-B2B9-4A05-AAAC-B28F68BC8C77}">
      <dsp:nvSpPr>
        <dsp:cNvPr id="0" name=""/>
        <dsp:cNvSpPr/>
      </dsp:nvSpPr>
      <dsp:spPr>
        <a:xfrm>
          <a:off x="5420852" y="310616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500" kern="1200"/>
            <a:t>- Verdere stappen</a:t>
          </a:r>
          <a:endParaRPr lang="en-US" sz="2500" kern="1200"/>
        </a:p>
      </dsp:txBody>
      <dsp:txXfrm>
        <a:off x="5420852" y="3106162"/>
        <a:ext cx="23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AFBAB-4E66-4C65-8DB8-B6E0BF2C1A92}">
      <dsp:nvSpPr>
        <dsp:cNvPr id="0" name=""/>
        <dsp:cNvSpPr/>
      </dsp:nvSpPr>
      <dsp:spPr>
        <a:xfrm>
          <a:off x="2381085" y="12052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6CECC-D351-4208-9627-FF84E04AEE1E}">
      <dsp:nvSpPr>
        <dsp:cNvPr id="0" name=""/>
        <dsp:cNvSpPr/>
      </dsp:nvSpPr>
      <dsp:spPr>
        <a:xfrm>
          <a:off x="2819835" y="450802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B5103-C068-4BE4-A6F1-66734C677EBC}">
      <dsp:nvSpPr>
        <dsp:cNvPr id="0" name=""/>
        <dsp:cNvSpPr/>
      </dsp:nvSpPr>
      <dsp:spPr>
        <a:xfrm>
          <a:off x="1722960" y="2712052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300" kern="1200"/>
            <a:t>- </a:t>
          </a:r>
          <a:r>
            <a:rPr lang="nl-NL" sz="3300" kern="1200">
              <a:latin typeface="Corbel" panose="020B0503020204020204"/>
            </a:rPr>
            <a:t>Zwakheden</a:t>
          </a:r>
          <a:endParaRPr lang="en-US" sz="3300" kern="1200"/>
        </a:p>
      </dsp:txBody>
      <dsp:txXfrm>
        <a:off x="1722960" y="2712052"/>
        <a:ext cx="3375000" cy="720000"/>
      </dsp:txXfrm>
    </dsp:sp>
    <dsp:sp modelId="{246BF87D-141B-4CF5-93D2-920F516B88C1}">
      <dsp:nvSpPr>
        <dsp:cNvPr id="0" name=""/>
        <dsp:cNvSpPr/>
      </dsp:nvSpPr>
      <dsp:spPr>
        <a:xfrm>
          <a:off x="6346710" y="12052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18785-29CC-45DC-8B86-5081EBC67834}">
      <dsp:nvSpPr>
        <dsp:cNvPr id="0" name=""/>
        <dsp:cNvSpPr/>
      </dsp:nvSpPr>
      <dsp:spPr>
        <a:xfrm>
          <a:off x="6785460" y="450802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5055F-52D0-4900-9480-E7B1C81D7ABE}">
      <dsp:nvSpPr>
        <dsp:cNvPr id="0" name=""/>
        <dsp:cNvSpPr/>
      </dsp:nvSpPr>
      <dsp:spPr>
        <a:xfrm>
          <a:off x="5688585" y="2712052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300" kern="1200"/>
            <a:t>- </a:t>
          </a:r>
          <a:r>
            <a:rPr lang="nl-NL" sz="3300" kern="1200">
              <a:latin typeface="Corbel" panose="020B0503020204020204"/>
            </a:rPr>
            <a:t>Verbeteringen</a:t>
          </a:r>
          <a:endParaRPr lang="en-US" sz="3300" kern="1200"/>
        </a:p>
      </dsp:txBody>
      <dsp:txXfrm>
        <a:off x="5688585" y="2712052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1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4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03A63-4BD6-4711-907A-B158846CE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7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10646-A0F4-184E-8128-7EDCBFA6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4750" y="575197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nl-NL" sz="6000">
                <a:solidFill>
                  <a:schemeClr val="tx1"/>
                </a:solidFill>
              </a:rPr>
              <a:t>Instant-</a:t>
            </a:r>
            <a:r>
              <a:rPr lang="nl-NL" sz="6000" err="1">
                <a:solidFill>
                  <a:schemeClr val="tx1"/>
                </a:solidFill>
              </a:rPr>
              <a:t>Runoff</a:t>
            </a:r>
            <a:r>
              <a:rPr lang="nl-NL" sz="6000">
                <a:solidFill>
                  <a:schemeClr val="tx1"/>
                </a:solidFill>
              </a:rPr>
              <a:t> </a:t>
            </a:r>
            <a:br>
              <a:rPr lang="nl-NL" sz="6000"/>
            </a:br>
            <a:r>
              <a:rPr lang="nl-NL" sz="6000" err="1">
                <a:solidFill>
                  <a:schemeClr val="tx1"/>
                </a:solidFill>
              </a:rPr>
              <a:t>Voting</a:t>
            </a:r>
            <a:endParaRPr lang="nl-NL" sz="60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0D20D-B45A-5D4D-A4DD-43A5E88E4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37054" y="4308322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nl-NL" err="1">
                <a:solidFill>
                  <a:schemeClr val="tx1"/>
                </a:solidFill>
              </a:rPr>
              <a:t>Wail</a:t>
            </a:r>
            <a:r>
              <a:rPr lang="nl-NL">
                <a:solidFill>
                  <a:schemeClr val="tx1"/>
                </a:solidFill>
              </a:rPr>
              <a:t> </a:t>
            </a:r>
            <a:r>
              <a:rPr lang="nl-NL" err="1">
                <a:solidFill>
                  <a:schemeClr val="tx1"/>
                </a:solidFill>
              </a:rPr>
              <a:t>Abou</a:t>
            </a:r>
            <a:r>
              <a:rPr lang="nl-NL">
                <a:solidFill>
                  <a:schemeClr val="tx1"/>
                </a:solidFill>
              </a:rPr>
              <a:t>, Kai ter Horst, Quinn de Groot</a:t>
            </a:r>
          </a:p>
        </p:txBody>
      </p:sp>
    </p:spTree>
    <p:extLst>
      <p:ext uri="{BB962C8B-B14F-4D97-AF65-F5344CB8AC3E}">
        <p14:creationId xmlns:p14="http://schemas.microsoft.com/office/powerpoint/2010/main" val="310046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2308-8A56-1641-888A-38EA0075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nl-NL"/>
              <a:t>Inhoud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8617B8-DAD5-457B-9488-B473A8F0C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568939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66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8E604-5514-7247-92F3-757C9888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nl-NL"/>
              <a:t>Onderzoek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574F40-1C61-44F6-8C3E-9465C60A5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519834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43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11C3B6-0E70-406F-9B7C-E3DED6C7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nl-NL"/>
              <a:t>Opzet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E83E4F-EB77-4584-821E-A66A2AF1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nl-NL" sz="3200"/>
              <a:t>Modelkeuze</a:t>
            </a:r>
          </a:p>
          <a:p>
            <a:r>
              <a:rPr lang="nl-NL" sz="3200"/>
              <a:t>Toolkeuze</a:t>
            </a:r>
          </a:p>
        </p:txBody>
      </p:sp>
      <p:sp>
        <p:nvSpPr>
          <p:cNvPr id="16" name="Freeform: Shape 20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19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5A2BA67-BF68-4F48-BAA9-1091D4FE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4190DBD-4A62-4416-ACB7-ACEC1DE3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A3263B-76AD-4589-AAAA-D38DB2FA3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4705801" cy="3255264"/>
          </a:xfrm>
        </p:spPr>
        <p:txBody>
          <a:bodyPr>
            <a:normAutofit/>
          </a:bodyPr>
          <a:lstStyle/>
          <a:p>
            <a:r>
              <a:rPr lang="nl-NL" dirty="0"/>
              <a:t>Demonstratie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CAACC4CD-B926-4214-9245-7021FB826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3" r="-1" b="-1"/>
          <a:stretch/>
        </p:blipFill>
        <p:spPr>
          <a:xfrm>
            <a:off x="6586977" y="759599"/>
            <a:ext cx="4908848" cy="5330650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DBF12D6D-FE37-445A-BF16-6DA1A659A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4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3286-1AC8-5A40-9B03-8306A068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nl-NL"/>
              <a:t>Resultaten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041B84-AB59-4276-BC60-96910B5BD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197334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28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B5FE-1365-DD42-B2DC-E890792D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nl-NL"/>
              <a:t>Conclusie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8FEFBA-B132-4BBD-B093-43B48C480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0544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92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23286-1AC8-5A40-9B03-8306A068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Discussie</a:t>
            </a:r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041B84-AB59-4276-BC60-96910B5BD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302923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3873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8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Frame</vt:lpstr>
      <vt:lpstr>Instant-Runoff  Voting</vt:lpstr>
      <vt:lpstr>Inhoud</vt:lpstr>
      <vt:lpstr>Onderzoek</vt:lpstr>
      <vt:lpstr>Opzet</vt:lpstr>
      <vt:lpstr>Demonstratie</vt:lpstr>
      <vt:lpstr>Resultaten</vt:lpstr>
      <vt:lpstr>Conclusie</vt:lpstr>
      <vt:lpstr>Discussie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Instant-Runoff Voting</dc:title>
  <dc:creator>Quinn de Groot</dc:creator>
  <cp:revision>104</cp:revision>
  <dcterms:created xsi:type="dcterms:W3CDTF">2020-12-15T12:14:24Z</dcterms:created>
  <dcterms:modified xsi:type="dcterms:W3CDTF">2020-12-17T08:44:17Z</dcterms:modified>
</cp:coreProperties>
</file>