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731"/>
            <a:ext cx="8596668" cy="44346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12/25/2019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EB557-0D8B-4EB1-AAA6-43A13A6A6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云收藏的设计与实现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F7A37A-6832-446D-BBD8-32A87BFCF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一款专注于收藏的查询和管理的网页应用</a:t>
            </a:r>
          </a:p>
        </p:txBody>
      </p:sp>
    </p:spTree>
    <p:extLst>
      <p:ext uri="{BB962C8B-B14F-4D97-AF65-F5344CB8AC3E}">
        <p14:creationId xmlns:p14="http://schemas.microsoft.com/office/powerpoint/2010/main" val="232931040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04AD6-4F1D-45BE-AF30-73F88009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AD948-983D-43F5-B472-82CFD68A1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000"/>
            <a:ext cx="8596668" cy="3600000"/>
          </a:xfrm>
        </p:spPr>
        <p:txBody>
          <a:bodyPr/>
          <a:lstStyle/>
          <a:p>
            <a:pPr marL="0" indent="720000">
              <a:lnSpc>
                <a:spcPct val="150000"/>
              </a:lnSpc>
              <a:buNone/>
            </a:pPr>
            <a:r>
              <a:rPr lang="zh-CN" altLang="zh-CN" dirty="0"/>
              <a:t>随着信息时代的快速发展，人们日常接触到的信息愈来愈多，如何从这些繁乱的信息中选出自己所关注的信息，已经日益成为一大难题。人们缺乏一个简洁而高效的方式，保存自己感兴趣的网页内容，并对其进行分类管理和条件查询。本应用即是为了解决以上需求。</a:t>
            </a:r>
          </a:p>
          <a:p>
            <a:pPr marL="0" indent="720000">
              <a:lnSpc>
                <a:spcPct val="150000"/>
              </a:lnSpc>
              <a:buNone/>
            </a:pPr>
            <a:r>
              <a:rPr lang="zh-CN" altLang="en-US" dirty="0"/>
              <a:t>云收藏专注于网页和文章的收藏和管理，为爱好学习和记录的人士解决了这一大难题，用户可以方便地对网页和文章进行分类、搜索、备注、评论等操作。</a:t>
            </a:r>
          </a:p>
        </p:txBody>
      </p:sp>
    </p:spTree>
    <p:extLst>
      <p:ext uri="{BB962C8B-B14F-4D97-AF65-F5344CB8AC3E}">
        <p14:creationId xmlns:p14="http://schemas.microsoft.com/office/powerpoint/2010/main" val="370725464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00E45-7C06-4D22-88E7-101106EA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zh-CN" altLang="en-US" dirty="0"/>
              <a:t>技术要求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063DB-92E0-4D71-B73D-1F87FA81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999"/>
            <a:ext cx="8596668" cy="4852239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TypeScript</a:t>
            </a:r>
          </a:p>
          <a:p>
            <a:r>
              <a:rPr lang="en-US" altLang="zh-CN" sz="1600" dirty="0"/>
              <a:t>Vue</a:t>
            </a:r>
          </a:p>
          <a:p>
            <a:r>
              <a:rPr lang="en-US" altLang="zh-CN" sz="1600" dirty="0"/>
              <a:t>Element UI</a:t>
            </a:r>
          </a:p>
          <a:p>
            <a:r>
              <a:rPr lang="en-US" altLang="zh-CN" sz="1600" dirty="0"/>
              <a:t>Axios</a:t>
            </a:r>
          </a:p>
          <a:p>
            <a:r>
              <a:rPr lang="en-US" altLang="zh-CN" sz="1600" dirty="0"/>
              <a:t>Kotlin</a:t>
            </a:r>
          </a:p>
          <a:p>
            <a:r>
              <a:rPr lang="en-US" altLang="zh-CN" sz="1600" dirty="0"/>
              <a:t>Spring Boot</a:t>
            </a:r>
          </a:p>
          <a:p>
            <a:r>
              <a:rPr lang="en-US" altLang="zh-CN" sz="1600" dirty="0"/>
              <a:t>Spring Web Mvc</a:t>
            </a:r>
          </a:p>
          <a:p>
            <a:r>
              <a:rPr lang="en-US" altLang="zh-CN" sz="1600" dirty="0"/>
              <a:t>Spring Data Jpa</a:t>
            </a:r>
          </a:p>
          <a:p>
            <a:r>
              <a:rPr lang="en-US" altLang="zh-CN" sz="1600" dirty="0"/>
              <a:t>Spring Security + JWT</a:t>
            </a:r>
          </a:p>
          <a:p>
            <a:r>
              <a:rPr lang="en-US" altLang="zh-CN" sz="1600" dirty="0"/>
              <a:t>Swagger</a:t>
            </a:r>
          </a:p>
          <a:p>
            <a:r>
              <a:rPr lang="en-US" altLang="zh-CN" sz="1600" dirty="0"/>
              <a:t>Redis</a:t>
            </a:r>
          </a:p>
          <a:p>
            <a:r>
              <a:rPr lang="en-US" altLang="zh-CN" sz="1600" dirty="0"/>
              <a:t>MySQL</a:t>
            </a:r>
          </a:p>
          <a:p>
            <a:r>
              <a:rPr lang="en-US" altLang="zh-CN" sz="1600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234637152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64C72-B118-472B-BB44-D929ACC5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D615F-5AEC-4AB4-80A0-59AFF7BF1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000"/>
            <a:ext cx="8596668" cy="428536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前端模块</a:t>
            </a:r>
            <a:endParaRPr lang="en-US" altLang="zh-CN" dirty="0"/>
          </a:p>
          <a:p>
            <a:pPr lvl="1"/>
            <a:r>
              <a:rPr lang="zh-CN" altLang="en-US" dirty="0"/>
              <a:t>组件化开发</a:t>
            </a:r>
            <a:endParaRPr lang="en-US" altLang="zh-CN" dirty="0"/>
          </a:p>
          <a:p>
            <a:pPr lvl="1"/>
            <a:r>
              <a:rPr lang="zh-CN" altLang="en-US" dirty="0"/>
              <a:t>组件和视图</a:t>
            </a:r>
            <a:endParaRPr lang="en-US" altLang="zh-CN" dirty="0"/>
          </a:p>
          <a:p>
            <a:pPr lvl="1"/>
            <a:r>
              <a:rPr lang="zh-CN" altLang="en-US" dirty="0"/>
              <a:t>自定义的类型接口和枚举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zh-CN" altLang="en-US" dirty="0"/>
              <a:t>前端路由</a:t>
            </a:r>
            <a:endParaRPr lang="en-US" altLang="zh-CN" dirty="0"/>
          </a:p>
          <a:p>
            <a:r>
              <a:rPr lang="zh-CN" altLang="en-US" dirty="0"/>
              <a:t>后台模块</a:t>
            </a:r>
            <a:endParaRPr lang="en-US" altLang="zh-CN" dirty="0"/>
          </a:p>
          <a:p>
            <a:pPr lvl="1"/>
            <a:r>
              <a:rPr lang="zh-CN" altLang="en-US" dirty="0"/>
              <a:t>经典的</a:t>
            </a:r>
            <a:r>
              <a:rPr lang="en-US" altLang="zh-CN" dirty="0"/>
              <a:t>MVC</a:t>
            </a:r>
            <a:r>
              <a:rPr lang="zh-CN" altLang="en-US" dirty="0"/>
              <a:t>三层架构</a:t>
            </a:r>
            <a:endParaRPr lang="en-US" altLang="zh-CN" dirty="0"/>
          </a:p>
          <a:p>
            <a:pPr lvl="1"/>
            <a:r>
              <a:rPr lang="zh-CN" altLang="en-US" dirty="0"/>
              <a:t>自定义的模型类和枚举</a:t>
            </a:r>
            <a:endParaRPr lang="en-US" altLang="zh-CN" dirty="0"/>
          </a:p>
          <a:p>
            <a:pPr lvl="1"/>
            <a:r>
              <a:rPr lang="zh-CN" altLang="en-US" dirty="0"/>
              <a:t>自定义异常和全局异常处理器</a:t>
            </a:r>
            <a:endParaRPr lang="en-US" altLang="zh-CN" dirty="0"/>
          </a:p>
          <a:p>
            <a:pPr lvl="1"/>
            <a:r>
              <a:rPr lang="zh-CN" altLang="en-US" dirty="0"/>
              <a:t>必要的配置类和组件类</a:t>
            </a:r>
            <a:endParaRPr lang="en-US" altLang="zh-CN" dirty="0"/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Maven</a:t>
            </a:r>
            <a:r>
              <a:rPr lang="zh-CN" altLang="en-US" dirty="0"/>
              <a:t>的文件目录结构</a:t>
            </a:r>
            <a:endParaRPr lang="en-US" altLang="zh-CN" dirty="0"/>
          </a:p>
          <a:p>
            <a:pPr lvl="1"/>
            <a:r>
              <a:rPr lang="zh-CN" altLang="en-US" dirty="0"/>
              <a:t>完善的</a:t>
            </a:r>
            <a:r>
              <a:rPr lang="en-US" altLang="zh-CN" dirty="0"/>
              <a:t>Markdown</a:t>
            </a:r>
            <a:r>
              <a:rPr lang="zh-CN" altLang="en-US" dirty="0"/>
              <a:t>文档，总结问题，记录进度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46584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EF654-6409-4D1C-9B0C-9E5EDE66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zh-CN" altLang="en-US" dirty="0"/>
              <a:t>模块概述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E8A60-1530-4C3B-902D-C398695A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000"/>
            <a:ext cx="8596668" cy="4434631"/>
          </a:xfrm>
        </p:spPr>
        <p:txBody>
          <a:bodyPr/>
          <a:lstStyle/>
          <a:p>
            <a:r>
              <a:rPr lang="zh-CN" altLang="en-US" dirty="0"/>
              <a:t>登录与注册模块</a:t>
            </a:r>
            <a:endParaRPr lang="en-US" altLang="zh-CN" dirty="0"/>
          </a:p>
          <a:p>
            <a:r>
              <a:rPr lang="zh-CN" altLang="en-US" dirty="0"/>
              <a:t>收藏模块</a:t>
            </a:r>
            <a:endParaRPr lang="en-US" altLang="zh-CN" dirty="0"/>
          </a:p>
          <a:p>
            <a:r>
              <a:rPr lang="zh-CN" altLang="en-US" dirty="0"/>
              <a:t>分类模块</a:t>
            </a:r>
            <a:endParaRPr lang="en-US" altLang="zh-CN" dirty="0"/>
          </a:p>
          <a:p>
            <a:r>
              <a:rPr lang="zh-CN" altLang="en-US" dirty="0"/>
              <a:t>标签模块</a:t>
            </a:r>
            <a:endParaRPr lang="en-US" altLang="zh-CN" dirty="0"/>
          </a:p>
          <a:p>
            <a:r>
              <a:rPr lang="zh-CN" altLang="en-US" dirty="0"/>
              <a:t>用户档案模块</a:t>
            </a:r>
            <a:endParaRPr lang="en-US" altLang="zh-CN" dirty="0"/>
          </a:p>
          <a:p>
            <a:r>
              <a:rPr lang="zh-CN" altLang="en-US" dirty="0"/>
              <a:t>搜索模块</a:t>
            </a:r>
          </a:p>
        </p:txBody>
      </p:sp>
    </p:spTree>
    <p:extLst>
      <p:ext uri="{BB962C8B-B14F-4D97-AF65-F5344CB8AC3E}">
        <p14:creationId xmlns:p14="http://schemas.microsoft.com/office/powerpoint/2010/main" val="397054734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0D562-CF97-41A0-A380-B455632B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zh-CN" altLang="en-US" dirty="0"/>
              <a:t>功能概述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545FE-9FA5-48AB-8666-E2A61BE8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000"/>
            <a:ext cx="8596668" cy="4434631"/>
          </a:xfrm>
        </p:spPr>
        <p:txBody>
          <a:bodyPr/>
          <a:lstStyle/>
          <a:p>
            <a:r>
              <a:rPr lang="zh-CN" altLang="en-US" dirty="0"/>
              <a:t>用户的登录、注册、找回密码功能。</a:t>
            </a:r>
            <a:endParaRPr lang="en-US" altLang="zh-CN" dirty="0"/>
          </a:p>
          <a:p>
            <a:r>
              <a:rPr lang="zh-CN" altLang="en-US" dirty="0"/>
              <a:t>收藏的创建、编辑、删除、查看、查询（多种方式）、拷贝、点赞、评论、备注、复制链接（多种方式）、转到链接、导入收藏（多种方式）、导出收藏（多种方式）等功能。</a:t>
            </a:r>
            <a:endParaRPr lang="en-US" altLang="zh-CN" dirty="0"/>
          </a:p>
          <a:p>
            <a:r>
              <a:rPr lang="zh-CN" altLang="en-US" dirty="0"/>
              <a:t>分类的创建、编辑、删除、查看、查询、备注等功能。</a:t>
            </a:r>
            <a:endParaRPr lang="en-US" altLang="zh-CN" dirty="0"/>
          </a:p>
          <a:p>
            <a:r>
              <a:rPr lang="zh-CN" altLang="en-US" dirty="0"/>
              <a:t>标签的创建、编辑、删除、查看、查询、备注等功能。</a:t>
            </a:r>
            <a:endParaRPr lang="en-US" altLang="zh-CN" dirty="0"/>
          </a:p>
          <a:p>
            <a:r>
              <a:rPr lang="zh-CN" altLang="en-US" dirty="0"/>
              <a:t>浏览记录的自动异步添加、查看、删除、清空等功能。</a:t>
            </a:r>
            <a:endParaRPr lang="en-US" altLang="zh-CN" dirty="0"/>
          </a:p>
          <a:p>
            <a:r>
              <a:rPr lang="zh-CN" altLang="en-US" dirty="0"/>
              <a:t>通知的自动异步添加、查看、删除、清空等功能。</a:t>
            </a:r>
            <a:endParaRPr lang="en-US" altLang="zh-CN" dirty="0"/>
          </a:p>
          <a:p>
            <a:r>
              <a:rPr lang="zh-CN" altLang="en-US" dirty="0"/>
              <a:t>用户的查询（多种方式）、关注等功能。</a:t>
            </a:r>
            <a:endParaRPr lang="en-US" altLang="zh-CN" dirty="0"/>
          </a:p>
          <a:p>
            <a:r>
              <a:rPr lang="zh-CN" altLang="en-US" dirty="0"/>
              <a:t>用户个人档案的查看、编辑、上传头像等功能。</a:t>
            </a:r>
            <a:endParaRPr lang="en-US" altLang="zh-CN" dirty="0"/>
          </a:p>
          <a:p>
            <a:r>
              <a:rPr lang="zh-CN" altLang="en-US" dirty="0"/>
              <a:t>用户个人的收藏、喜爱、分类、关注用户、粉丝用户、浏览记录、通知的查看、过滤等功能。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545498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1DE5C-B4C0-4C94-9BAB-3E6FB4EB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zh-CN" altLang="en-US" dirty="0"/>
              <a:t>特色介绍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E2596-896E-4EB0-ABBF-09121498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000"/>
            <a:ext cx="8596668" cy="443463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Spring Security</a:t>
            </a:r>
            <a:r>
              <a:rPr lang="zh-CN" altLang="en-US" dirty="0"/>
              <a:t> </a:t>
            </a:r>
            <a:r>
              <a:rPr lang="en-US" altLang="zh-CN" dirty="0"/>
              <a:t>+ JWT</a:t>
            </a:r>
            <a:r>
              <a:rPr lang="zh-CN" altLang="en-US" dirty="0"/>
              <a:t> </a:t>
            </a:r>
            <a:r>
              <a:rPr lang="en-US" altLang="zh-CN" dirty="0"/>
              <a:t>+ Vuex + LocalStorage</a:t>
            </a:r>
            <a:r>
              <a:rPr lang="zh-CN" altLang="en-US" dirty="0"/>
              <a:t>的用户登录和记住登录功能。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Pageable</a:t>
            </a:r>
            <a:r>
              <a:rPr lang="zh-CN" altLang="en-US" dirty="0"/>
              <a:t>参数和</a:t>
            </a:r>
            <a:r>
              <a:rPr lang="en-US" altLang="zh-CN" dirty="0"/>
              <a:t>Vue</a:t>
            </a:r>
            <a:r>
              <a:rPr lang="zh-CN" altLang="en-US" dirty="0"/>
              <a:t>监听器的分页查询和排序查询功能。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Element UI</a:t>
            </a:r>
            <a:r>
              <a:rPr lang="zh-CN" altLang="en-US" dirty="0"/>
              <a:t>和</a:t>
            </a:r>
            <a:r>
              <a:rPr lang="en-US" altLang="zh-CN" dirty="0"/>
              <a:t>Bean Validation</a:t>
            </a:r>
            <a:r>
              <a:rPr lang="zh-CN" altLang="en-US" dirty="0"/>
              <a:t>的前端 </a:t>
            </a:r>
            <a:r>
              <a:rPr lang="en-US" altLang="zh-CN" dirty="0"/>
              <a:t>+ </a:t>
            </a:r>
            <a:r>
              <a:rPr lang="zh-CN" altLang="en-US" dirty="0"/>
              <a:t>后台参数验证机制。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Vue</a:t>
            </a:r>
            <a:r>
              <a:rPr lang="zh-CN" altLang="en-US" dirty="0"/>
              <a:t>响应式机制的前端数据同步机制。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Spring Cache + Redis</a:t>
            </a:r>
            <a:r>
              <a:rPr lang="zh-CN" altLang="en-US" dirty="0"/>
              <a:t>的后台数据缓存机制（自定义的键生成器）。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Kotlin</a:t>
            </a:r>
            <a:r>
              <a:rPr lang="zh-CN" altLang="en-US" dirty="0"/>
              <a:t>协程的浏览记录和通知的异步添加功能。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Spring Data Jpa</a:t>
            </a:r>
            <a:r>
              <a:rPr lang="zh-CN" altLang="en-US" dirty="0"/>
              <a:t>的审计功能（为实体类自动更新创建时间和最后修改时间）。</a:t>
            </a:r>
            <a:endParaRPr lang="en-US" altLang="zh-CN" dirty="0"/>
          </a:p>
          <a:p>
            <a:r>
              <a:rPr lang="zh-CN" altLang="en-US" dirty="0"/>
              <a:t>基于封装后的数据持久化器的收藏导入</a:t>
            </a:r>
            <a:r>
              <a:rPr lang="en-US" altLang="zh-CN" dirty="0"/>
              <a:t>/</a:t>
            </a:r>
            <a:r>
              <a:rPr lang="zh-CN" altLang="en-US" dirty="0"/>
              <a:t>导出功能（多种方式）。</a:t>
            </a:r>
            <a:endParaRPr lang="en-US" altLang="zh-CN" dirty="0"/>
          </a:p>
          <a:p>
            <a:r>
              <a:rPr lang="zh-CN" altLang="en-US" dirty="0"/>
              <a:t>基于自定义链接生成器的链接复制功能（多种方式）。</a:t>
            </a:r>
            <a:endParaRPr lang="en-US" altLang="zh-CN" dirty="0"/>
          </a:p>
          <a:p>
            <a:r>
              <a:rPr lang="zh-CN" altLang="en-US" dirty="0"/>
              <a:t>集成</a:t>
            </a:r>
            <a:r>
              <a:rPr lang="en-US" altLang="zh-CN" dirty="0"/>
              <a:t>Swagger</a:t>
            </a:r>
            <a:r>
              <a:rPr lang="zh-CN" altLang="en-US" dirty="0"/>
              <a:t>，便于</a:t>
            </a:r>
            <a:r>
              <a:rPr lang="en-US" altLang="zh-CN" dirty="0"/>
              <a:t>http</a:t>
            </a:r>
            <a:r>
              <a:rPr lang="zh-CN" altLang="en-US" dirty="0"/>
              <a:t>测试。</a:t>
            </a:r>
            <a:endParaRPr lang="en-US" altLang="zh-CN" dirty="0"/>
          </a:p>
          <a:p>
            <a:r>
              <a:rPr lang="zh-CN" altLang="en-US" dirty="0"/>
              <a:t>规范的前端组件化开发</a:t>
            </a:r>
            <a:r>
              <a:rPr lang="en-US" altLang="zh-CN" dirty="0"/>
              <a:t> + </a:t>
            </a:r>
            <a:r>
              <a:rPr lang="zh-CN" altLang="en-US" dirty="0"/>
              <a:t>后台</a:t>
            </a:r>
            <a:r>
              <a:rPr lang="en-US" altLang="zh-CN" dirty="0"/>
              <a:t>MVC</a:t>
            </a:r>
            <a:r>
              <a:rPr lang="zh-CN" altLang="en-US" dirty="0"/>
              <a:t>架构。</a:t>
            </a:r>
            <a:endParaRPr lang="en-US" altLang="zh-CN" dirty="0"/>
          </a:p>
          <a:p>
            <a:r>
              <a:rPr lang="en-US" altLang="zh-CN" dirty="0"/>
              <a:t>Restful</a:t>
            </a:r>
            <a:r>
              <a:rPr lang="zh-CN" altLang="en-US" dirty="0"/>
              <a:t>风格的后台控制器接口地址。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Spring </a:t>
            </a:r>
            <a:r>
              <a:rPr lang="en-US" altLang="zh-CN" dirty="0" err="1"/>
              <a:t>AOP</a:t>
            </a:r>
            <a:r>
              <a:rPr lang="zh-CN" altLang="en-US" dirty="0"/>
              <a:t>和</a:t>
            </a:r>
            <a:r>
              <a:rPr lang="en-US" altLang="zh-CN" dirty="0" err="1"/>
              <a:t>GlobalExceptionHandler</a:t>
            </a:r>
            <a:r>
              <a:rPr lang="zh-CN" altLang="en-US" dirty="0"/>
              <a:t>的后台错误处理（包括参数错误）。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519462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604</Words>
  <Application>Microsoft Office PowerPoint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平面</vt:lpstr>
      <vt:lpstr>云收藏的设计与实现</vt:lpstr>
      <vt:lpstr>概述</vt:lpstr>
      <vt:lpstr>技术要求</vt:lpstr>
      <vt:lpstr>项目结构</vt:lpstr>
      <vt:lpstr>模块概述</vt:lpstr>
      <vt:lpstr>功能概述</vt:lpstr>
      <vt:lpstr>特色介绍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云收藏的设计与实现</dc:title>
  <dc:creator>微风的龙骑士 风游迩</dc:creator>
  <cp:lastModifiedBy>微风的龙骑士 风游迩</cp:lastModifiedBy>
  <cp:revision>12</cp:revision>
  <dcterms:created xsi:type="dcterms:W3CDTF">2019-12-19T09:41:31Z</dcterms:created>
  <dcterms:modified xsi:type="dcterms:W3CDTF">2019-12-25T06:59:57Z</dcterms:modified>
</cp:coreProperties>
</file>