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5" r:id="rId3"/>
    <p:sldId id="264" r:id="rId4"/>
    <p:sldId id="292" r:id="rId5"/>
    <p:sldId id="316" r:id="rId6"/>
    <p:sldId id="318" r:id="rId7"/>
    <p:sldId id="319" r:id="rId8"/>
    <p:sldId id="320" r:id="rId9"/>
    <p:sldId id="321" r:id="rId10"/>
    <p:sldId id="326" r:id="rId11"/>
    <p:sldId id="322" r:id="rId12"/>
    <p:sldId id="328" r:id="rId13"/>
    <p:sldId id="327" r:id="rId14"/>
    <p:sldId id="330" r:id="rId15"/>
    <p:sldId id="329" r:id="rId16"/>
    <p:sldId id="331" r:id="rId17"/>
    <p:sldId id="332" r:id="rId18"/>
    <p:sldId id="333" r:id="rId19"/>
    <p:sldId id="334" r:id="rId20"/>
    <p:sldId id="341" r:id="rId21"/>
    <p:sldId id="335" r:id="rId22"/>
    <p:sldId id="336" r:id="rId23"/>
    <p:sldId id="337" r:id="rId24"/>
    <p:sldId id="338" r:id="rId25"/>
    <p:sldId id="339" r:id="rId26"/>
    <p:sldId id="342" r:id="rId27"/>
    <p:sldId id="340" r:id="rId28"/>
    <p:sldId id="343" r:id="rId29"/>
    <p:sldId id="344" r:id="rId30"/>
    <p:sldId id="345" r:id="rId31"/>
    <p:sldId id="260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AB2"/>
    <a:srgbClr val="F7EDF9"/>
    <a:srgbClr val="203864"/>
    <a:srgbClr val="503E46"/>
    <a:srgbClr val="765A67"/>
    <a:srgbClr val="ACC6DE"/>
    <a:srgbClr val="97B1E5"/>
    <a:srgbClr val="ABD9B0"/>
    <a:srgbClr val="D89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50" d="100"/>
          <a:sy n="50" d="100"/>
        </p:scale>
        <p:origin x="-318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83041" y="2708920"/>
            <a:ext cx="597791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</a:t>
            </a:r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开发简介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687141" y="1739474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5101478" y="1704470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652852" y="2165718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3105149" y="2436711"/>
            <a:ext cx="5095875" cy="28623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说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到混合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开发，不得不提目前一种非常流行的开发模式：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 + ionic +Cordova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，本书介绍混合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开发主要围绕这种模式进行，接下来先为读者介绍一下与该模式相关的技术。</a:t>
            </a:r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5954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5" y="2006532"/>
            <a:ext cx="2357674" cy="350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641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从</a:t>
            </a:r>
            <a:r>
              <a:rPr lang="zh-CN" altLang="en-US" sz="2400" b="1">
                <a:solidFill>
                  <a:srgbClr val="0567A2"/>
                </a:solidFill>
              </a:rPr>
              <a:t>单页面应用谈起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1696402"/>
            <a:ext cx="4747551" cy="454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80DE9DA-B1E0-415A-9B0F-83A5C148B023}"/>
              </a:ext>
            </a:extLst>
          </p:cNvPr>
          <p:cNvSpPr/>
          <p:nvPr/>
        </p:nvSpPr>
        <p:spPr>
          <a:xfrm>
            <a:off x="667975" y="1915478"/>
            <a:ext cx="3342049" cy="426624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4">
            <a:extLst>
              <a:ext uri="{FF2B5EF4-FFF2-40B4-BE49-F238E27FC236}">
                <a16:creationId xmlns:a16="http://schemas.microsoft.com/office/drawing/2014/main" xmlns="" id="{58ED3DBE-BC12-4C00-9BC2-54007A6D08BF}"/>
              </a:ext>
            </a:extLst>
          </p:cNvPr>
          <p:cNvSpPr/>
          <p:nvPr/>
        </p:nvSpPr>
        <p:spPr>
          <a:xfrm>
            <a:off x="1981199" y="2536944"/>
            <a:ext cx="865929" cy="734932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xmlns="" id="{6727E04B-43D7-47B6-A98F-28758C21A2AB}"/>
              </a:ext>
            </a:extLst>
          </p:cNvPr>
          <p:cNvSpPr txBox="1"/>
          <p:nvPr/>
        </p:nvSpPr>
        <p:spPr>
          <a:xfrm>
            <a:off x="740409" y="3772521"/>
            <a:ext cx="31648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单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页面应用程序（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SPA:Single Page Application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）简单来讲就是只在一个页面内完成整个网站的复杂页面交互，而不刷新页面的应用。</a:t>
            </a:r>
          </a:p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24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从</a:t>
            </a:r>
            <a:r>
              <a:rPr lang="zh-CN" altLang="en-US" sz="2400" b="1">
                <a:solidFill>
                  <a:srgbClr val="0567A2"/>
                </a:solidFill>
              </a:rPr>
              <a:t>单页面应用谈起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145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9958" y="1970006"/>
            <a:ext cx="6839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要实现单页面应用的效果，需要以下几个技术要点：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276" y="2571959"/>
            <a:ext cx="2597826" cy="2238166"/>
            <a:chOff x="351401" y="3314909"/>
            <a:chExt cx="2597826" cy="223816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A02E6887-D479-4B0D-B455-990BFF93EB99}"/>
                </a:ext>
              </a:extLst>
            </p:cNvPr>
            <p:cNvSpPr/>
            <p:nvPr/>
          </p:nvSpPr>
          <p:spPr>
            <a:xfrm>
              <a:off x="351401" y="3392720"/>
              <a:ext cx="2597826" cy="2160355"/>
            </a:xfrm>
            <a:prstGeom prst="rect">
              <a:avLst/>
            </a:prstGeom>
            <a:noFill/>
            <a:ln w="63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C198B056-8AC8-43CB-A758-A0EE0023CC12}"/>
                </a:ext>
              </a:extLst>
            </p:cNvPr>
            <p:cNvSpPr/>
            <p:nvPr/>
          </p:nvSpPr>
          <p:spPr>
            <a:xfrm>
              <a:off x="430127" y="3314909"/>
              <a:ext cx="686910" cy="79889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 dirty="0"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59166" y="2566233"/>
            <a:ext cx="2660959" cy="2243892"/>
            <a:chOff x="5959166" y="3309183"/>
            <a:chExt cx="2660959" cy="224389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0DF13FD9-F030-48A6-A1B6-B01807AEBF78}"/>
                </a:ext>
              </a:extLst>
            </p:cNvPr>
            <p:cNvSpPr/>
            <p:nvPr/>
          </p:nvSpPr>
          <p:spPr>
            <a:xfrm>
              <a:off x="5959166" y="3386994"/>
              <a:ext cx="2660959" cy="2166081"/>
            </a:xfrm>
            <a:prstGeom prst="rect">
              <a:avLst/>
            </a:prstGeom>
            <a:noFill/>
            <a:ln w="63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AE4BCA67-E4DF-4FCB-8563-D8E0A3AA7E89}"/>
                </a:ext>
              </a:extLst>
            </p:cNvPr>
            <p:cNvSpPr/>
            <p:nvPr/>
          </p:nvSpPr>
          <p:spPr>
            <a:xfrm>
              <a:off x="6037893" y="3309183"/>
              <a:ext cx="686910" cy="79889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24466" y="2571959"/>
            <a:ext cx="2614359" cy="2238166"/>
            <a:chOff x="3224466" y="3314909"/>
            <a:chExt cx="2614359" cy="223816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450A59F5-7BA5-46DA-9B7B-BF65588A7070}"/>
                </a:ext>
              </a:extLst>
            </p:cNvPr>
            <p:cNvSpPr/>
            <p:nvPr/>
          </p:nvSpPr>
          <p:spPr>
            <a:xfrm>
              <a:off x="3224466" y="3392720"/>
              <a:ext cx="2614359" cy="2160355"/>
            </a:xfrm>
            <a:prstGeom prst="rect">
              <a:avLst/>
            </a:prstGeom>
            <a:noFill/>
            <a:ln w="63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D5169D3A-1E19-439C-AAE1-E819739FAA8A}"/>
                </a:ext>
              </a:extLst>
            </p:cNvPr>
            <p:cNvSpPr/>
            <p:nvPr/>
          </p:nvSpPr>
          <p:spPr>
            <a:xfrm>
              <a:off x="3303193" y="3314909"/>
              <a:ext cx="686910" cy="79889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35" name="文本框 17">
            <a:extLst>
              <a:ext uri="{FF2B5EF4-FFF2-40B4-BE49-F238E27FC236}">
                <a16:creationId xmlns:a16="http://schemas.microsoft.com/office/drawing/2014/main" xmlns="" id="{3A5823CE-02CA-45E0-89C2-941C7EBDE008}"/>
              </a:ext>
            </a:extLst>
          </p:cNvPr>
          <p:cNvSpPr txBox="1"/>
          <p:nvPr/>
        </p:nvSpPr>
        <p:spPr>
          <a:xfrm>
            <a:off x="656199" y="3712797"/>
            <a:ext cx="2299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通过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Ajax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技术不刷新页面获取新</a:t>
            </a:r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数据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xmlns="" id="{AFDF64BC-D51D-41A1-B7E9-04F9CAB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87" y="3006449"/>
            <a:ext cx="1526040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endParaRPr lang="zh-CN" altLang="en-US" sz="2000" b="1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9">
            <a:extLst>
              <a:ext uri="{FF2B5EF4-FFF2-40B4-BE49-F238E27FC236}">
                <a16:creationId xmlns:a16="http://schemas.microsoft.com/office/drawing/2014/main" xmlns="" id="{DDD75189-9A60-470A-B4CA-AC1453D326A3}"/>
              </a:ext>
            </a:extLst>
          </p:cNvPr>
          <p:cNvSpPr txBox="1"/>
          <p:nvPr/>
        </p:nvSpPr>
        <p:spPr>
          <a:xfrm>
            <a:off x="6206339" y="3705232"/>
            <a:ext cx="2351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当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用户有操作时，要如何捕获用户操作，并做出相应的处理。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xmlns="" id="{5A258844-F95C-4E31-AD40-E4BF920B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20" y="2993186"/>
            <a:ext cx="1609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的处理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文本框 21">
            <a:extLst>
              <a:ext uri="{FF2B5EF4-FFF2-40B4-BE49-F238E27FC236}">
                <a16:creationId xmlns:a16="http://schemas.microsoft.com/office/drawing/2014/main" xmlns="" id="{76E10FFE-6EEA-4DDE-B507-3BF08F360A24}"/>
              </a:ext>
            </a:extLst>
          </p:cNvPr>
          <p:cNvSpPr txBox="1"/>
          <p:nvPr/>
        </p:nvSpPr>
        <p:spPr>
          <a:xfrm>
            <a:off x="3319202" y="3553547"/>
            <a:ext cx="2424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通过复杂的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JavaScript+DOM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操作来更新界面，将新数据渲染在界面上。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xmlns="" id="{C892EF53-5435-4830-93B7-F18D3238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749" y="3002711"/>
            <a:ext cx="1609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数据的渲染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94275" y="5105400"/>
            <a:ext cx="8125849" cy="1123950"/>
          </a:xfrm>
          <a:prstGeom prst="wedgeRoundRectCallout">
            <a:avLst>
              <a:gd name="adj1" fmla="val -22425"/>
              <a:gd name="adj2" fmla="val -64619"/>
              <a:gd name="adj3" fmla="val 16667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单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页面应用的实现使用了著名的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是模型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(Model)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－视图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(View)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－控制器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(Controller)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的缩写，分别对应上述技术点，“模型”对应数据的来源，“视图”对应数据的渲染，“控制器”对应事件的处理，关于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</a:t>
            </a:r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在后面会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083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37" grpId="0"/>
      <p:bldP spid="38" grpId="0"/>
      <p:bldP spid="39" grpId="0"/>
      <p:bldP spid="40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从</a:t>
            </a:r>
            <a:r>
              <a:rPr lang="zh-CN" altLang="en-US" sz="2400" b="1">
                <a:solidFill>
                  <a:srgbClr val="0567A2"/>
                </a:solidFill>
              </a:rPr>
              <a:t>单页面应用谈起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271631" y="1866900"/>
            <a:ext cx="266700" cy="2379151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0937" y="1905000"/>
            <a:ext cx="6680587" cy="2308324"/>
          </a:xfrm>
          <a:prstGeom prst="rect">
            <a:avLst/>
          </a:prstGeom>
          <a:noFill/>
          <a:ln w="19050">
            <a:solidFill>
              <a:srgbClr val="136AB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页面应用具有桌面应用的即时性，网站的可移植性和可访问性。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体验好，内容的改变不需要重新加载整个页面，响应速度更快。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不需要重新加载，单页面应用对服务器压力较小。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后端分离，后端不再负责模板渲染、输出页面工作，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前端和各种移动终端地位对等，后端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通用化。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前端人员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技能要求更高，促使团队技能提升。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675" y="2914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优势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7675" y="5229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1266912" y="4324350"/>
            <a:ext cx="266700" cy="1948517"/>
          </a:xfrm>
          <a:prstGeom prst="leftBrace">
            <a:avLst>
              <a:gd name="adj1" fmla="val 8333"/>
              <a:gd name="adj2" fmla="val 4951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72827" y="4333875"/>
            <a:ext cx="6680587" cy="1938992"/>
          </a:xfrm>
          <a:prstGeom prst="rect">
            <a:avLst/>
          </a:prstGeom>
          <a:noFill/>
          <a:ln w="19050">
            <a:solidFill>
              <a:srgbClr val="136AB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代码量大，需要更好的代码组织方式。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操作多且复杂。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模板引擎这种简单的实现方法性能较低。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对开发人员要求颇高。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前端人员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技能要求更高，促使团队技能提升。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5953124" y="4491036"/>
            <a:ext cx="2695575" cy="1347787"/>
          </a:xfrm>
          <a:custGeom>
            <a:avLst/>
            <a:gdLst>
              <a:gd name="connsiteX0" fmla="*/ 0 w 2695575"/>
              <a:gd name="connsiteY0" fmla="*/ 224636 h 1347787"/>
              <a:gd name="connsiteX1" fmla="*/ 224636 w 2695575"/>
              <a:gd name="connsiteY1" fmla="*/ 0 h 1347787"/>
              <a:gd name="connsiteX2" fmla="*/ 2470939 w 2695575"/>
              <a:gd name="connsiteY2" fmla="*/ 0 h 1347787"/>
              <a:gd name="connsiteX3" fmla="*/ 2695575 w 2695575"/>
              <a:gd name="connsiteY3" fmla="*/ 224636 h 1347787"/>
              <a:gd name="connsiteX4" fmla="*/ 2695575 w 2695575"/>
              <a:gd name="connsiteY4" fmla="*/ 1123151 h 1347787"/>
              <a:gd name="connsiteX5" fmla="*/ 2470939 w 2695575"/>
              <a:gd name="connsiteY5" fmla="*/ 1347787 h 1347787"/>
              <a:gd name="connsiteX6" fmla="*/ 224636 w 2695575"/>
              <a:gd name="connsiteY6" fmla="*/ 1347787 h 1347787"/>
              <a:gd name="connsiteX7" fmla="*/ 0 w 2695575"/>
              <a:gd name="connsiteY7" fmla="*/ 1123151 h 1347787"/>
              <a:gd name="connsiteX8" fmla="*/ 0 w 2695575"/>
              <a:gd name="connsiteY8" fmla="*/ 224636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5575" h="1347787">
                <a:moveTo>
                  <a:pt x="0" y="224636"/>
                </a:moveTo>
                <a:cubicBezTo>
                  <a:pt x="0" y="100573"/>
                  <a:pt x="100573" y="0"/>
                  <a:pt x="224636" y="0"/>
                </a:cubicBezTo>
                <a:lnTo>
                  <a:pt x="2470939" y="0"/>
                </a:lnTo>
                <a:cubicBezTo>
                  <a:pt x="2595002" y="0"/>
                  <a:pt x="2695575" y="100573"/>
                  <a:pt x="2695575" y="224636"/>
                </a:cubicBezTo>
                <a:lnTo>
                  <a:pt x="2695575" y="1123151"/>
                </a:lnTo>
                <a:cubicBezTo>
                  <a:pt x="2695575" y="1247214"/>
                  <a:pt x="2595002" y="1347787"/>
                  <a:pt x="2470939" y="1347787"/>
                </a:cubicBezTo>
                <a:lnTo>
                  <a:pt x="224636" y="1347787"/>
                </a:lnTo>
                <a:cubicBezTo>
                  <a:pt x="100573" y="1347787"/>
                  <a:pt x="0" y="1247214"/>
                  <a:pt x="0" y="1123151"/>
                </a:cubicBezTo>
                <a:lnTo>
                  <a:pt x="0" y="2246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374" tIns="134374" rIns="134374" bIns="134374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smtClean="0"/>
              <a:t>由于这些问题的出现，</a:t>
            </a:r>
            <a:r>
              <a:rPr lang="zh-CN" sz="1600" b="1" kern="1200" smtClean="0"/>
              <a:t>开发者对单页面应用框架产生需求，</a:t>
            </a:r>
            <a:r>
              <a:rPr lang="en-US" sz="1600" b="1" kern="1200" smtClean="0"/>
              <a:t>AngularJS</a:t>
            </a:r>
            <a:r>
              <a:rPr lang="zh-CN" sz="1600" b="1" kern="1200" smtClean="0"/>
              <a:t>、</a:t>
            </a:r>
            <a:r>
              <a:rPr lang="en-US" sz="1600" b="1" kern="1200" smtClean="0"/>
              <a:t>React.js</a:t>
            </a:r>
            <a:r>
              <a:rPr lang="zh-CN" sz="1600" b="1" kern="1200" smtClean="0"/>
              <a:t>、</a:t>
            </a:r>
            <a:r>
              <a:rPr lang="en-US" sz="1600" b="1" kern="1200" smtClean="0"/>
              <a:t>Vue.js</a:t>
            </a:r>
            <a:r>
              <a:rPr lang="zh-CN" sz="1600" b="1" kern="1200" smtClean="0"/>
              <a:t>等单页面框架应运而生。</a:t>
            </a:r>
            <a:endParaRPr lang="zh-CN" sz="1600" b="1" kern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540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3" grpId="0"/>
      <p:bldP spid="26" grpId="0" animBg="1"/>
      <p:bldP spid="2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687141" y="1739474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5101478" y="1704470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652852" y="2165718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3105149" y="2436711"/>
            <a:ext cx="5095875" cy="332398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提到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单页面应用就有必要了解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MVC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架构模式，单页面应用的思想也被很好的应用到了混合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开发当中，但是混合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开发应用的架构模式并不是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MVC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架构模式，而是与之类似的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MVVM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，接下来将以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MVC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与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MVVM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对比的方式，对两种架构模式进行介绍。</a:t>
            </a:r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5954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Group 39"/>
          <p:cNvGrpSpPr/>
          <p:nvPr/>
        </p:nvGrpSpPr>
        <p:grpSpPr>
          <a:xfrm rot="20014992">
            <a:off x="-371844" y="2289124"/>
            <a:ext cx="3872387" cy="3306349"/>
            <a:chOff x="3392215" y="1614026"/>
            <a:chExt cx="5407569" cy="4970110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7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903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79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MVC</a:t>
            </a:r>
            <a:r>
              <a:rPr lang="zh-CN" altLang="en-US" sz="2400" b="1" smtClean="0">
                <a:solidFill>
                  <a:srgbClr val="0567A2"/>
                </a:solidFill>
              </a:rPr>
              <a:t>架构</a:t>
            </a:r>
            <a:r>
              <a:rPr lang="zh-CN" altLang="en-US" sz="2400" b="1">
                <a:solidFill>
                  <a:srgbClr val="0567A2"/>
                </a:solidFill>
              </a:rPr>
              <a:t>模式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6133" y="1827131"/>
            <a:ext cx="78935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MVC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模式把用户界面交互拆分到不同的三种角色中，使应用程序被分成三个核心部件：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（模型）、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（视图）、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（控制器），具体如下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30">
            <a:extLst>
              <a:ext uri="{FF2B5EF4-FFF2-40B4-BE49-F238E27FC236}">
                <a16:creationId xmlns="" xmlns:a16="http://schemas.microsoft.com/office/drawing/2014/main" id="{EA309BF9-9958-4519-906D-C3A008F5F059}"/>
              </a:ext>
            </a:extLst>
          </p:cNvPr>
          <p:cNvSpPr txBox="1"/>
          <p:nvPr/>
        </p:nvSpPr>
        <p:spPr>
          <a:xfrm>
            <a:off x="2888136" y="6107792"/>
            <a:ext cx="329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视图：数据的渲染（用户界面）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3" name="Rectangle 24">
            <a:extLst>
              <a:ext uri="{FF2B5EF4-FFF2-40B4-BE49-F238E27FC236}">
                <a16:creationId xmlns="" xmlns:a16="http://schemas.microsoft.com/office/drawing/2014/main" id="{4EBE8D64-D8F1-4767-A6FB-D409D2B8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456" y="5691903"/>
            <a:ext cx="1254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2000" b="1" dirty="0"/>
          </a:p>
        </p:txBody>
      </p:sp>
      <p:sp>
        <p:nvSpPr>
          <p:cNvPr id="54" name="文本框 32">
            <a:extLst>
              <a:ext uri="{FF2B5EF4-FFF2-40B4-BE49-F238E27FC236}">
                <a16:creationId xmlns="" xmlns:a16="http://schemas.microsoft.com/office/drawing/2014/main" id="{E2BC7C65-8C42-426F-AE6F-5969DE485C4C}"/>
              </a:ext>
            </a:extLst>
          </p:cNvPr>
          <p:cNvSpPr txBox="1"/>
          <p:nvPr/>
        </p:nvSpPr>
        <p:spPr>
          <a:xfrm>
            <a:off x="1748510" y="3676013"/>
            <a:ext cx="230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：数据的来源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5" name="Rectangle 24">
            <a:extLst>
              <a:ext uri="{FF2B5EF4-FFF2-40B4-BE49-F238E27FC236}">
                <a16:creationId xmlns="" xmlns:a16="http://schemas.microsoft.com/office/drawing/2014/main" id="{C1DDD4E5-C1B8-4303-A9DF-DCBCA0A2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805" y="3336324"/>
            <a:ext cx="1254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000" b="1" dirty="0"/>
          </a:p>
        </p:txBody>
      </p:sp>
      <p:sp>
        <p:nvSpPr>
          <p:cNvPr id="56" name="文本框 36">
            <a:extLst>
              <a:ext uri="{FF2B5EF4-FFF2-40B4-BE49-F238E27FC236}">
                <a16:creationId xmlns="" xmlns:a16="http://schemas.microsoft.com/office/drawing/2014/main" id="{33E48785-A65C-4FC1-BE11-D9AF08431BD8}"/>
              </a:ext>
            </a:extLst>
          </p:cNvPr>
          <p:cNvSpPr txBox="1"/>
          <p:nvPr/>
        </p:nvSpPr>
        <p:spPr>
          <a:xfrm>
            <a:off x="4712573" y="3666198"/>
            <a:ext cx="247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控制器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：处理的事件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="" xmlns:a16="http://schemas.microsoft.com/office/drawing/2014/main" id="{389FE9B9-2FFB-4B5D-AA4F-CF6059A9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92" y="3316984"/>
            <a:ext cx="144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20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2078799" y="4155175"/>
            <a:ext cx="4327419" cy="2128193"/>
            <a:chOff x="2078799" y="4059925"/>
            <a:chExt cx="4327419" cy="2128193"/>
          </a:xfrm>
        </p:grpSpPr>
        <p:grpSp>
          <p:nvGrpSpPr>
            <p:cNvPr id="2" name="组合 1"/>
            <p:cNvGrpSpPr/>
            <p:nvPr/>
          </p:nvGrpSpPr>
          <p:grpSpPr>
            <a:xfrm>
              <a:off x="2078799" y="4059925"/>
              <a:ext cx="1637226" cy="1117467"/>
              <a:chOff x="2078799" y="4059925"/>
              <a:chExt cx="1637226" cy="1117467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="" xmlns:a16="http://schemas.microsoft.com/office/drawing/2014/main" id="{3690E181-F540-4339-9B38-68EAEC7DFBC6}"/>
                  </a:ext>
                </a:extLst>
              </p:cNvPr>
              <p:cNvGrpSpPr/>
              <p:nvPr/>
            </p:nvGrpSpPr>
            <p:grpSpPr>
              <a:xfrm>
                <a:off x="2078799" y="4284171"/>
                <a:ext cx="1637226" cy="893221"/>
                <a:chOff x="1233736" y="2349557"/>
                <a:chExt cx="1637226" cy="897265"/>
              </a:xfrm>
              <a:solidFill>
                <a:srgbClr val="191E3C"/>
              </a:solidFill>
            </p:grpSpPr>
            <p:sp>
              <p:nvSpPr>
                <p:cNvPr id="48" name="椭圆 2">
                  <a:extLst>
                    <a:ext uri="{FF2B5EF4-FFF2-40B4-BE49-F238E27FC236}">
                      <a16:creationId xmlns="" xmlns:a16="http://schemas.microsoft.com/office/drawing/2014/main" id="{45B41EC9-6AEF-4DDF-A0AD-E4D61991529C}"/>
                    </a:ext>
                  </a:extLst>
                </p:cNvPr>
                <p:cNvSpPr/>
                <p:nvPr/>
              </p:nvSpPr>
              <p:spPr>
                <a:xfrm flipV="1">
                  <a:off x="1895673" y="2429637"/>
                  <a:ext cx="338519" cy="168631"/>
                </a:xfrm>
                <a:custGeom>
                  <a:avLst/>
                  <a:gdLst>
                    <a:gd name="connsiteX0" fmla="*/ 648072 w 739512"/>
                    <a:gd name="connsiteY0" fmla="*/ 0 h 324036"/>
                    <a:gd name="connsiteX1" fmla="*/ 324036 w 739512"/>
                    <a:gd name="connsiteY1" fmla="*/ 324036 h 324036"/>
                    <a:gd name="connsiteX2" fmla="*/ 0 w 739512"/>
                    <a:gd name="connsiteY2" fmla="*/ 0 h 324036"/>
                    <a:gd name="connsiteX3" fmla="*/ 739512 w 739512"/>
                    <a:gd name="connsiteY3" fmla="*/ 91440 h 324036"/>
                    <a:gd name="connsiteX0" fmla="*/ 648072 w 648072"/>
                    <a:gd name="connsiteY0" fmla="*/ 0 h 324036"/>
                    <a:gd name="connsiteX1" fmla="*/ 324036 w 648072"/>
                    <a:gd name="connsiteY1" fmla="*/ 324036 h 324036"/>
                    <a:gd name="connsiteX2" fmla="*/ 0 w 648072"/>
                    <a:gd name="connsiteY2" fmla="*/ 0 h 32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8072" h="324036">
                      <a:moveTo>
                        <a:pt x="648072" y="0"/>
                      </a:moveTo>
                      <a:cubicBezTo>
                        <a:pt x="648072" y="178960"/>
                        <a:pt x="502996" y="324036"/>
                        <a:pt x="324036" y="324036"/>
                      </a:cubicBezTo>
                      <a:cubicBezTo>
                        <a:pt x="145076" y="324036"/>
                        <a:pt x="0" y="178960"/>
                        <a:pt x="0" y="0"/>
                      </a:cubicBezTo>
                    </a:path>
                  </a:pathLst>
                </a:custGeom>
                <a:grpFill/>
                <a:ln w="25400" cap="flat" cmpd="sng" algn="ctr">
                  <a:solidFill>
                    <a:srgbClr val="2D2D4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219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0" name="TextBox 43">
                  <a:extLst>
                    <a:ext uri="{FF2B5EF4-FFF2-40B4-BE49-F238E27FC236}">
                      <a16:creationId xmlns="" xmlns:a16="http://schemas.microsoft.com/office/drawing/2014/main" id="{0B286418-90DF-4C65-B951-A4F3AE6A8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1825201" y="2349557"/>
                  <a:ext cx="504633" cy="349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zh-CN" sz="20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cs typeface="Times New Roman" pitchFamily="18" charset="0"/>
                      <a:sym typeface="微软雅黑" panose="020B0503020204020204" pitchFamily="34" charset="-122"/>
                    </a:rPr>
                    <a:t>B</a:t>
                  </a:r>
                  <a:endParaRPr lang="zh-CN" altLang="en-US" sz="2032" dirty="0">
                    <a:solidFill>
                      <a:schemeClr val="bg1"/>
                    </a:solidFill>
                    <a:latin typeface="微软雅黑" panose="020B0503020204020204" pitchFamily="34" charset="-122"/>
                    <a:cs typeface="Times New Roman" pitchFamily="18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1" name="椭圆 3">
                  <a:extLst>
                    <a:ext uri="{FF2B5EF4-FFF2-40B4-BE49-F238E27FC236}">
                      <a16:creationId xmlns="" xmlns:a16="http://schemas.microsoft.com/office/drawing/2014/main" id="{B9DB0975-F5BC-4ADA-B716-A1C6E689EE08}"/>
                    </a:ext>
                  </a:extLst>
                </p:cNvPr>
                <p:cNvSpPr/>
                <p:nvPr/>
              </p:nvSpPr>
              <p:spPr>
                <a:xfrm>
                  <a:off x="1233736" y="2642772"/>
                  <a:ext cx="1637226" cy="604050"/>
                </a:xfrm>
                <a:custGeom>
                  <a:avLst/>
                  <a:gdLst>
                    <a:gd name="connsiteX0" fmla="*/ 1819599 w 2302409"/>
                    <a:gd name="connsiteY0" fmla="*/ 0 h 943122"/>
                    <a:gd name="connsiteX1" fmla="*/ 2302409 w 2302409"/>
                    <a:gd name="connsiteY1" fmla="*/ 391014 h 943122"/>
                    <a:gd name="connsiteX2" fmla="*/ 1154885 w 2302409"/>
                    <a:gd name="connsiteY2" fmla="*/ 943088 h 943122"/>
                    <a:gd name="connsiteX3" fmla="*/ 0 w 2302409"/>
                    <a:gd name="connsiteY3" fmla="*/ 406582 h 943122"/>
                    <a:gd name="connsiteX4" fmla="*/ 459006 w 2302409"/>
                    <a:gd name="connsiteY4" fmla="*/ 19413 h 943122"/>
                    <a:gd name="connsiteX5" fmla="*/ 1150684 w 2302409"/>
                    <a:gd name="connsiteY5" fmla="*/ 321815 h 943122"/>
                    <a:gd name="connsiteX6" fmla="*/ 1819599 w 2302409"/>
                    <a:gd name="connsiteY6" fmla="*/ 0 h 943122"/>
                    <a:gd name="connsiteX0" fmla="*/ 1856544 w 2302409"/>
                    <a:gd name="connsiteY0" fmla="*/ 1264 h 923709"/>
                    <a:gd name="connsiteX1" fmla="*/ 2302409 w 2302409"/>
                    <a:gd name="connsiteY1" fmla="*/ 371601 h 923709"/>
                    <a:gd name="connsiteX2" fmla="*/ 1154885 w 2302409"/>
                    <a:gd name="connsiteY2" fmla="*/ 923675 h 923709"/>
                    <a:gd name="connsiteX3" fmla="*/ 0 w 2302409"/>
                    <a:gd name="connsiteY3" fmla="*/ 387169 h 923709"/>
                    <a:gd name="connsiteX4" fmla="*/ 459006 w 2302409"/>
                    <a:gd name="connsiteY4" fmla="*/ 0 h 923709"/>
                    <a:gd name="connsiteX5" fmla="*/ 1150684 w 2302409"/>
                    <a:gd name="connsiteY5" fmla="*/ 302402 h 923709"/>
                    <a:gd name="connsiteX6" fmla="*/ 1856544 w 2302409"/>
                    <a:gd name="connsiteY6" fmla="*/ 1264 h 923709"/>
                    <a:gd name="connsiteX0" fmla="*/ 1828835 w 2274700"/>
                    <a:gd name="connsiteY0" fmla="*/ 1264 h 923747"/>
                    <a:gd name="connsiteX1" fmla="*/ 2274700 w 2274700"/>
                    <a:gd name="connsiteY1" fmla="*/ 371601 h 923747"/>
                    <a:gd name="connsiteX2" fmla="*/ 1127176 w 2274700"/>
                    <a:gd name="connsiteY2" fmla="*/ 923675 h 923747"/>
                    <a:gd name="connsiteX3" fmla="*/ 0 w 2274700"/>
                    <a:gd name="connsiteY3" fmla="*/ 397509 h 923747"/>
                    <a:gd name="connsiteX4" fmla="*/ 431297 w 2274700"/>
                    <a:gd name="connsiteY4" fmla="*/ 0 h 923747"/>
                    <a:gd name="connsiteX5" fmla="*/ 1122975 w 2274700"/>
                    <a:gd name="connsiteY5" fmla="*/ 302402 h 923747"/>
                    <a:gd name="connsiteX6" fmla="*/ 1828835 w 2274700"/>
                    <a:gd name="connsiteY6" fmla="*/ 1264 h 923747"/>
                    <a:gd name="connsiteX0" fmla="*/ 1828835 w 2237755"/>
                    <a:gd name="connsiteY0" fmla="*/ 1264 h 923747"/>
                    <a:gd name="connsiteX1" fmla="*/ 2237755 w 2237755"/>
                    <a:gd name="connsiteY1" fmla="*/ 371601 h 923747"/>
                    <a:gd name="connsiteX2" fmla="*/ 1127176 w 2237755"/>
                    <a:gd name="connsiteY2" fmla="*/ 923675 h 923747"/>
                    <a:gd name="connsiteX3" fmla="*/ 0 w 2237755"/>
                    <a:gd name="connsiteY3" fmla="*/ 397509 h 923747"/>
                    <a:gd name="connsiteX4" fmla="*/ 431297 w 2237755"/>
                    <a:gd name="connsiteY4" fmla="*/ 0 h 923747"/>
                    <a:gd name="connsiteX5" fmla="*/ 1122975 w 2237755"/>
                    <a:gd name="connsiteY5" fmla="*/ 302402 h 923747"/>
                    <a:gd name="connsiteX6" fmla="*/ 1828835 w 2237755"/>
                    <a:gd name="connsiteY6" fmla="*/ 1264 h 923747"/>
                    <a:gd name="connsiteX0" fmla="*/ 1828835 w 2237755"/>
                    <a:gd name="connsiteY0" fmla="*/ 1264 h 923678"/>
                    <a:gd name="connsiteX1" fmla="*/ 2237755 w 2237755"/>
                    <a:gd name="connsiteY1" fmla="*/ 392279 h 923678"/>
                    <a:gd name="connsiteX2" fmla="*/ 1127176 w 2237755"/>
                    <a:gd name="connsiteY2" fmla="*/ 923675 h 923678"/>
                    <a:gd name="connsiteX3" fmla="*/ 0 w 2237755"/>
                    <a:gd name="connsiteY3" fmla="*/ 397509 h 923678"/>
                    <a:gd name="connsiteX4" fmla="*/ 431297 w 2237755"/>
                    <a:gd name="connsiteY4" fmla="*/ 0 h 923678"/>
                    <a:gd name="connsiteX5" fmla="*/ 1122975 w 2237755"/>
                    <a:gd name="connsiteY5" fmla="*/ 302402 h 923678"/>
                    <a:gd name="connsiteX6" fmla="*/ 1828835 w 2237755"/>
                    <a:gd name="connsiteY6" fmla="*/ 1264 h 923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755" h="923678">
                      <a:moveTo>
                        <a:pt x="1828835" y="1264"/>
                      </a:moveTo>
                      <a:lnTo>
                        <a:pt x="2237755" y="392279"/>
                      </a:lnTo>
                      <a:cubicBezTo>
                        <a:pt x="1957146" y="738766"/>
                        <a:pt x="1500135" y="922803"/>
                        <a:pt x="1127176" y="923675"/>
                      </a:cubicBezTo>
                      <a:cubicBezTo>
                        <a:pt x="754217" y="924547"/>
                        <a:pt x="285269" y="740170"/>
                        <a:pt x="0" y="397509"/>
                      </a:cubicBezTo>
                      <a:cubicBezTo>
                        <a:pt x="159159" y="265007"/>
                        <a:pt x="272138" y="132502"/>
                        <a:pt x="431297" y="0"/>
                      </a:cubicBezTo>
                      <a:cubicBezTo>
                        <a:pt x="597587" y="199744"/>
                        <a:pt x="890052" y="302191"/>
                        <a:pt x="1122975" y="302402"/>
                      </a:cubicBezTo>
                      <a:cubicBezTo>
                        <a:pt x="1355898" y="302613"/>
                        <a:pt x="1665262" y="203238"/>
                        <a:pt x="1828835" y="12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182857" rIns="0" bIns="0" anchor="ctr"/>
                <a:lstStyle/>
                <a:p>
                  <a:pPr algn="ctr">
                    <a:defRPr/>
                  </a:pPr>
                  <a:endParaRPr lang="zh-CN" altLang="en-US" sz="1625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718876" y="4059925"/>
                <a:ext cx="338519" cy="516139"/>
                <a:chOff x="4338928" y="2181143"/>
                <a:chExt cx="338519" cy="516139"/>
              </a:xfrm>
            </p:grpSpPr>
            <p:sp>
              <p:nvSpPr>
                <p:cNvPr id="22" name="椭圆 2">
                  <a:extLst>
                    <a:ext uri="{FF2B5EF4-FFF2-40B4-BE49-F238E27FC236}">
                      <a16:creationId xmlns:a16="http://schemas.microsoft.com/office/drawing/2014/main" xmlns="" id="{19746190-1FD4-4FCD-BE57-BDFC5A0A9122}"/>
                    </a:ext>
                  </a:extLst>
                </p:cNvPr>
                <p:cNvSpPr/>
                <p:nvPr/>
              </p:nvSpPr>
              <p:spPr>
                <a:xfrm flipV="1">
                  <a:off x="4338928" y="2529411"/>
                  <a:ext cx="338519" cy="167871"/>
                </a:xfrm>
                <a:custGeom>
                  <a:avLst/>
                  <a:gdLst>
                    <a:gd name="connsiteX0" fmla="*/ 648072 w 739512"/>
                    <a:gd name="connsiteY0" fmla="*/ 0 h 324036"/>
                    <a:gd name="connsiteX1" fmla="*/ 324036 w 739512"/>
                    <a:gd name="connsiteY1" fmla="*/ 324036 h 324036"/>
                    <a:gd name="connsiteX2" fmla="*/ 0 w 739512"/>
                    <a:gd name="connsiteY2" fmla="*/ 0 h 324036"/>
                    <a:gd name="connsiteX3" fmla="*/ 739512 w 739512"/>
                    <a:gd name="connsiteY3" fmla="*/ 91440 h 324036"/>
                    <a:gd name="connsiteX0" fmla="*/ 648072 w 648072"/>
                    <a:gd name="connsiteY0" fmla="*/ 0 h 324036"/>
                    <a:gd name="connsiteX1" fmla="*/ 324036 w 648072"/>
                    <a:gd name="connsiteY1" fmla="*/ 324036 h 324036"/>
                    <a:gd name="connsiteX2" fmla="*/ 0 w 648072"/>
                    <a:gd name="connsiteY2" fmla="*/ 0 h 32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8072" h="324036">
                      <a:moveTo>
                        <a:pt x="648072" y="0"/>
                      </a:moveTo>
                      <a:cubicBezTo>
                        <a:pt x="648072" y="178960"/>
                        <a:pt x="502996" y="324036"/>
                        <a:pt x="324036" y="324036"/>
                      </a:cubicBezTo>
                      <a:cubicBezTo>
                        <a:pt x="145076" y="324036"/>
                        <a:pt x="0" y="178960"/>
                        <a:pt x="0" y="0"/>
                      </a:cubicBezTo>
                    </a:path>
                  </a:pathLst>
                </a:custGeom>
                <a:solidFill>
                  <a:schemeClr val="accent5"/>
                </a:solidFill>
                <a:ln w="25400" cap="flat" cmpd="sng" algn="ctr">
                  <a:solidFill>
                    <a:srgbClr val="2D2D4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219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xmlns="" id="{D1EAFC20-30D6-4216-B046-40F7895AE892}"/>
                    </a:ext>
                  </a:extLst>
                </p:cNvPr>
                <p:cNvCxnSpPr/>
                <p:nvPr/>
              </p:nvCxnSpPr>
              <p:spPr>
                <a:xfrm flipV="1">
                  <a:off x="4508817" y="2181143"/>
                  <a:ext cx="0" cy="338247"/>
                </a:xfrm>
                <a:prstGeom prst="line">
                  <a:avLst/>
                </a:prstGeom>
                <a:solidFill>
                  <a:srgbClr val="191E3C"/>
                </a:solidFill>
                <a:ln w="25400" cap="flat" cmpd="sng" algn="ctr">
                  <a:solidFill>
                    <a:schemeClr val="bg2">
                      <a:lumMod val="75000"/>
                    </a:schemeClr>
                  </a:solidFill>
                  <a:prstDash val="sysDash"/>
                  <a:headEnd type="none" w="med" len="med"/>
                  <a:tailEnd type="oval" w="med" len="med"/>
                </a:ln>
                <a:effectLst/>
              </p:spPr>
            </p:cxnSp>
          </p:grpSp>
        </p:grpSp>
        <p:grpSp>
          <p:nvGrpSpPr>
            <p:cNvPr id="4" name="组合 3"/>
            <p:cNvGrpSpPr/>
            <p:nvPr/>
          </p:nvGrpSpPr>
          <p:grpSpPr>
            <a:xfrm>
              <a:off x="4768992" y="4105820"/>
              <a:ext cx="1637226" cy="1091360"/>
              <a:chOff x="4768992" y="4105820"/>
              <a:chExt cx="1637226" cy="1091360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="" xmlns:a16="http://schemas.microsoft.com/office/drawing/2014/main" id="{29E888B7-B975-47C0-8270-E109DB219AF5}"/>
                  </a:ext>
                </a:extLst>
              </p:cNvPr>
              <p:cNvGrpSpPr/>
              <p:nvPr/>
            </p:nvGrpSpPr>
            <p:grpSpPr>
              <a:xfrm>
                <a:off x="4768992" y="4303959"/>
                <a:ext cx="1637226" cy="893221"/>
                <a:chOff x="3923928" y="2369435"/>
                <a:chExt cx="1637226" cy="897265"/>
              </a:xfrm>
              <a:solidFill>
                <a:srgbClr val="191E3C"/>
              </a:solidFill>
            </p:grpSpPr>
            <p:sp>
              <p:nvSpPr>
                <p:cNvPr id="45" name="TextBox 43">
                  <a:extLst>
                    <a:ext uri="{FF2B5EF4-FFF2-40B4-BE49-F238E27FC236}">
                      <a16:creationId xmlns="" xmlns:a16="http://schemas.microsoft.com/office/drawing/2014/main" id="{E4A1ECB5-9F0B-4E3E-A977-B8DBD97E4D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4515393" y="2369435"/>
                  <a:ext cx="504633" cy="349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zh-CN" sz="20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cs typeface="Times New Roman" pitchFamily="18" charset="0"/>
                      <a:sym typeface="微软雅黑" panose="020B0503020204020204" pitchFamily="34" charset="-122"/>
                    </a:rPr>
                    <a:t>B</a:t>
                  </a:r>
                  <a:endParaRPr lang="zh-CN" altLang="en-US" sz="2032" dirty="0">
                    <a:solidFill>
                      <a:schemeClr val="bg1"/>
                    </a:solidFill>
                    <a:latin typeface="微软雅黑" panose="020B0503020204020204" pitchFamily="34" charset="-122"/>
                    <a:cs typeface="Times New Roman" pitchFamily="18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6" name="椭圆 3">
                  <a:extLst>
                    <a:ext uri="{FF2B5EF4-FFF2-40B4-BE49-F238E27FC236}">
                      <a16:creationId xmlns="" xmlns:a16="http://schemas.microsoft.com/office/drawing/2014/main" id="{53DF4A78-9FD0-4C08-8591-F7F7B858C314}"/>
                    </a:ext>
                  </a:extLst>
                </p:cNvPr>
                <p:cNvSpPr/>
                <p:nvPr/>
              </p:nvSpPr>
              <p:spPr>
                <a:xfrm>
                  <a:off x="3923928" y="2662650"/>
                  <a:ext cx="1637226" cy="604050"/>
                </a:xfrm>
                <a:custGeom>
                  <a:avLst/>
                  <a:gdLst>
                    <a:gd name="connsiteX0" fmla="*/ 1819599 w 2302409"/>
                    <a:gd name="connsiteY0" fmla="*/ 0 h 943122"/>
                    <a:gd name="connsiteX1" fmla="*/ 2302409 w 2302409"/>
                    <a:gd name="connsiteY1" fmla="*/ 391014 h 943122"/>
                    <a:gd name="connsiteX2" fmla="*/ 1154885 w 2302409"/>
                    <a:gd name="connsiteY2" fmla="*/ 943088 h 943122"/>
                    <a:gd name="connsiteX3" fmla="*/ 0 w 2302409"/>
                    <a:gd name="connsiteY3" fmla="*/ 406582 h 943122"/>
                    <a:gd name="connsiteX4" fmla="*/ 459006 w 2302409"/>
                    <a:gd name="connsiteY4" fmla="*/ 19413 h 943122"/>
                    <a:gd name="connsiteX5" fmla="*/ 1150684 w 2302409"/>
                    <a:gd name="connsiteY5" fmla="*/ 321815 h 943122"/>
                    <a:gd name="connsiteX6" fmla="*/ 1819599 w 2302409"/>
                    <a:gd name="connsiteY6" fmla="*/ 0 h 943122"/>
                    <a:gd name="connsiteX0" fmla="*/ 1856544 w 2302409"/>
                    <a:gd name="connsiteY0" fmla="*/ 1264 h 923709"/>
                    <a:gd name="connsiteX1" fmla="*/ 2302409 w 2302409"/>
                    <a:gd name="connsiteY1" fmla="*/ 371601 h 923709"/>
                    <a:gd name="connsiteX2" fmla="*/ 1154885 w 2302409"/>
                    <a:gd name="connsiteY2" fmla="*/ 923675 h 923709"/>
                    <a:gd name="connsiteX3" fmla="*/ 0 w 2302409"/>
                    <a:gd name="connsiteY3" fmla="*/ 387169 h 923709"/>
                    <a:gd name="connsiteX4" fmla="*/ 459006 w 2302409"/>
                    <a:gd name="connsiteY4" fmla="*/ 0 h 923709"/>
                    <a:gd name="connsiteX5" fmla="*/ 1150684 w 2302409"/>
                    <a:gd name="connsiteY5" fmla="*/ 302402 h 923709"/>
                    <a:gd name="connsiteX6" fmla="*/ 1856544 w 2302409"/>
                    <a:gd name="connsiteY6" fmla="*/ 1264 h 923709"/>
                    <a:gd name="connsiteX0" fmla="*/ 1828835 w 2274700"/>
                    <a:gd name="connsiteY0" fmla="*/ 1264 h 923747"/>
                    <a:gd name="connsiteX1" fmla="*/ 2274700 w 2274700"/>
                    <a:gd name="connsiteY1" fmla="*/ 371601 h 923747"/>
                    <a:gd name="connsiteX2" fmla="*/ 1127176 w 2274700"/>
                    <a:gd name="connsiteY2" fmla="*/ 923675 h 923747"/>
                    <a:gd name="connsiteX3" fmla="*/ 0 w 2274700"/>
                    <a:gd name="connsiteY3" fmla="*/ 397509 h 923747"/>
                    <a:gd name="connsiteX4" fmla="*/ 431297 w 2274700"/>
                    <a:gd name="connsiteY4" fmla="*/ 0 h 923747"/>
                    <a:gd name="connsiteX5" fmla="*/ 1122975 w 2274700"/>
                    <a:gd name="connsiteY5" fmla="*/ 302402 h 923747"/>
                    <a:gd name="connsiteX6" fmla="*/ 1828835 w 2274700"/>
                    <a:gd name="connsiteY6" fmla="*/ 1264 h 923747"/>
                    <a:gd name="connsiteX0" fmla="*/ 1828835 w 2237755"/>
                    <a:gd name="connsiteY0" fmla="*/ 1264 h 923747"/>
                    <a:gd name="connsiteX1" fmla="*/ 2237755 w 2237755"/>
                    <a:gd name="connsiteY1" fmla="*/ 371601 h 923747"/>
                    <a:gd name="connsiteX2" fmla="*/ 1127176 w 2237755"/>
                    <a:gd name="connsiteY2" fmla="*/ 923675 h 923747"/>
                    <a:gd name="connsiteX3" fmla="*/ 0 w 2237755"/>
                    <a:gd name="connsiteY3" fmla="*/ 397509 h 923747"/>
                    <a:gd name="connsiteX4" fmla="*/ 431297 w 2237755"/>
                    <a:gd name="connsiteY4" fmla="*/ 0 h 923747"/>
                    <a:gd name="connsiteX5" fmla="*/ 1122975 w 2237755"/>
                    <a:gd name="connsiteY5" fmla="*/ 302402 h 923747"/>
                    <a:gd name="connsiteX6" fmla="*/ 1828835 w 2237755"/>
                    <a:gd name="connsiteY6" fmla="*/ 1264 h 923747"/>
                    <a:gd name="connsiteX0" fmla="*/ 1828835 w 2237755"/>
                    <a:gd name="connsiteY0" fmla="*/ 1264 h 923678"/>
                    <a:gd name="connsiteX1" fmla="*/ 2237755 w 2237755"/>
                    <a:gd name="connsiteY1" fmla="*/ 392279 h 923678"/>
                    <a:gd name="connsiteX2" fmla="*/ 1127176 w 2237755"/>
                    <a:gd name="connsiteY2" fmla="*/ 923675 h 923678"/>
                    <a:gd name="connsiteX3" fmla="*/ 0 w 2237755"/>
                    <a:gd name="connsiteY3" fmla="*/ 397509 h 923678"/>
                    <a:gd name="connsiteX4" fmla="*/ 431297 w 2237755"/>
                    <a:gd name="connsiteY4" fmla="*/ 0 h 923678"/>
                    <a:gd name="connsiteX5" fmla="*/ 1122975 w 2237755"/>
                    <a:gd name="connsiteY5" fmla="*/ 302402 h 923678"/>
                    <a:gd name="connsiteX6" fmla="*/ 1828835 w 2237755"/>
                    <a:gd name="connsiteY6" fmla="*/ 1264 h 923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755" h="923678">
                      <a:moveTo>
                        <a:pt x="1828835" y="1264"/>
                      </a:moveTo>
                      <a:lnTo>
                        <a:pt x="2237755" y="392279"/>
                      </a:lnTo>
                      <a:cubicBezTo>
                        <a:pt x="1957146" y="738766"/>
                        <a:pt x="1500135" y="922803"/>
                        <a:pt x="1127176" y="923675"/>
                      </a:cubicBezTo>
                      <a:cubicBezTo>
                        <a:pt x="754217" y="924547"/>
                        <a:pt x="285269" y="740170"/>
                        <a:pt x="0" y="397509"/>
                      </a:cubicBezTo>
                      <a:cubicBezTo>
                        <a:pt x="159159" y="265007"/>
                        <a:pt x="272138" y="132502"/>
                        <a:pt x="431297" y="0"/>
                      </a:cubicBezTo>
                      <a:cubicBezTo>
                        <a:pt x="597587" y="199744"/>
                        <a:pt x="890052" y="302191"/>
                        <a:pt x="1122975" y="302402"/>
                      </a:cubicBezTo>
                      <a:cubicBezTo>
                        <a:pt x="1355898" y="302613"/>
                        <a:pt x="1665262" y="203238"/>
                        <a:pt x="1828835" y="12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182857" rIns="0" bIns="0" anchor="ctr"/>
                <a:lstStyle/>
                <a:p>
                  <a:pPr algn="ctr">
                    <a:defRPr/>
                  </a:pPr>
                  <a:endParaRPr lang="zh-CN" altLang="en-US" sz="1625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5443513" y="4105820"/>
                <a:ext cx="338519" cy="516139"/>
                <a:chOff x="4338928" y="2181143"/>
                <a:chExt cx="338519" cy="516139"/>
              </a:xfrm>
            </p:grpSpPr>
            <p:sp>
              <p:nvSpPr>
                <p:cNvPr id="25" name="椭圆 2">
                  <a:extLst>
                    <a:ext uri="{FF2B5EF4-FFF2-40B4-BE49-F238E27FC236}">
                      <a16:creationId xmlns:a16="http://schemas.microsoft.com/office/drawing/2014/main" xmlns="" id="{19746190-1FD4-4FCD-BE57-BDFC5A0A9122}"/>
                    </a:ext>
                  </a:extLst>
                </p:cNvPr>
                <p:cNvSpPr/>
                <p:nvPr/>
              </p:nvSpPr>
              <p:spPr>
                <a:xfrm flipV="1">
                  <a:off x="4338928" y="2529411"/>
                  <a:ext cx="338519" cy="167871"/>
                </a:xfrm>
                <a:custGeom>
                  <a:avLst/>
                  <a:gdLst>
                    <a:gd name="connsiteX0" fmla="*/ 648072 w 739512"/>
                    <a:gd name="connsiteY0" fmla="*/ 0 h 324036"/>
                    <a:gd name="connsiteX1" fmla="*/ 324036 w 739512"/>
                    <a:gd name="connsiteY1" fmla="*/ 324036 h 324036"/>
                    <a:gd name="connsiteX2" fmla="*/ 0 w 739512"/>
                    <a:gd name="connsiteY2" fmla="*/ 0 h 324036"/>
                    <a:gd name="connsiteX3" fmla="*/ 739512 w 739512"/>
                    <a:gd name="connsiteY3" fmla="*/ 91440 h 324036"/>
                    <a:gd name="connsiteX0" fmla="*/ 648072 w 648072"/>
                    <a:gd name="connsiteY0" fmla="*/ 0 h 324036"/>
                    <a:gd name="connsiteX1" fmla="*/ 324036 w 648072"/>
                    <a:gd name="connsiteY1" fmla="*/ 324036 h 324036"/>
                    <a:gd name="connsiteX2" fmla="*/ 0 w 648072"/>
                    <a:gd name="connsiteY2" fmla="*/ 0 h 32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8072" h="324036">
                      <a:moveTo>
                        <a:pt x="648072" y="0"/>
                      </a:moveTo>
                      <a:cubicBezTo>
                        <a:pt x="648072" y="178960"/>
                        <a:pt x="502996" y="324036"/>
                        <a:pt x="324036" y="324036"/>
                      </a:cubicBezTo>
                      <a:cubicBezTo>
                        <a:pt x="145076" y="324036"/>
                        <a:pt x="0" y="178960"/>
                        <a:pt x="0" y="0"/>
                      </a:cubicBezTo>
                    </a:path>
                  </a:pathLst>
                </a:custGeom>
                <a:solidFill>
                  <a:schemeClr val="accent5"/>
                </a:solidFill>
                <a:ln w="25400" cap="flat" cmpd="sng" algn="ctr">
                  <a:solidFill>
                    <a:srgbClr val="2D2D4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219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xmlns="" id="{D1EAFC20-30D6-4216-B046-40F7895AE892}"/>
                    </a:ext>
                  </a:extLst>
                </p:cNvPr>
                <p:cNvCxnSpPr/>
                <p:nvPr/>
              </p:nvCxnSpPr>
              <p:spPr>
                <a:xfrm flipV="1">
                  <a:off x="4508817" y="2181143"/>
                  <a:ext cx="0" cy="338247"/>
                </a:xfrm>
                <a:prstGeom prst="line">
                  <a:avLst/>
                </a:prstGeom>
                <a:solidFill>
                  <a:srgbClr val="191E3C"/>
                </a:solidFill>
                <a:ln w="25400" cap="flat" cmpd="sng" algn="ctr">
                  <a:solidFill>
                    <a:schemeClr val="bg2">
                      <a:lumMod val="75000"/>
                    </a:schemeClr>
                  </a:solidFill>
                  <a:prstDash val="sysDash"/>
                  <a:headEnd type="none" w="med" len="med"/>
                  <a:tailEnd type="oval" w="med" len="med"/>
                </a:ln>
                <a:effectLst/>
              </p:spPr>
            </p:cxnSp>
          </p:grpSp>
        </p:grpSp>
        <p:grpSp>
          <p:nvGrpSpPr>
            <p:cNvPr id="3" name="组合 2"/>
            <p:cNvGrpSpPr/>
            <p:nvPr/>
          </p:nvGrpSpPr>
          <p:grpSpPr>
            <a:xfrm>
              <a:off x="3156935" y="4250090"/>
              <a:ext cx="2180871" cy="1938028"/>
              <a:chOff x="3156935" y="4250090"/>
              <a:chExt cx="2180871" cy="1938028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="" xmlns:a16="http://schemas.microsoft.com/office/drawing/2014/main" id="{B610091A-6853-48A8-B6E4-01EA7247377B}"/>
                  </a:ext>
                </a:extLst>
              </p:cNvPr>
              <p:cNvGrpSpPr/>
              <p:nvPr/>
            </p:nvGrpSpPr>
            <p:grpSpPr>
              <a:xfrm>
                <a:off x="3156935" y="4250090"/>
                <a:ext cx="2180871" cy="1938028"/>
                <a:chOff x="2311870" y="2315322"/>
                <a:chExt cx="2180871" cy="1946802"/>
              </a:xfrm>
            </p:grpSpPr>
            <p:sp>
              <p:nvSpPr>
                <p:cNvPr id="38" name="空心弧 37">
                  <a:extLst>
                    <a:ext uri="{FF2B5EF4-FFF2-40B4-BE49-F238E27FC236}">
                      <a16:creationId xmlns="" xmlns:a16="http://schemas.microsoft.com/office/drawing/2014/main" id="{EBB4DC09-94B9-48B4-8C84-60C1EB6A6CB5}"/>
                    </a:ext>
                  </a:extLst>
                </p:cNvPr>
                <p:cNvSpPr/>
                <p:nvPr/>
              </p:nvSpPr>
              <p:spPr>
                <a:xfrm>
                  <a:off x="2311870" y="2315322"/>
                  <a:ext cx="2180871" cy="1946802"/>
                </a:xfrm>
                <a:prstGeom prst="blockArc">
                  <a:avLst>
                    <a:gd name="adj1" fmla="val 13186668"/>
                    <a:gd name="adj2" fmla="val 19259822"/>
                    <a:gd name="adj3" fmla="val 20854"/>
                  </a:avLst>
                </a:prstGeom>
                <a:solidFill>
                  <a:schemeClr val="accent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182857" anchor="ctr"/>
                <a:lstStyle/>
                <a:p>
                  <a:pPr algn="ctr">
                    <a:defRPr/>
                  </a:pPr>
                  <a:endParaRPr lang="en-US" sz="1625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1" name="TextBox 37">
                  <a:extLst>
                    <a:ext uri="{FF2B5EF4-FFF2-40B4-BE49-F238E27FC236}">
                      <a16:creationId xmlns="" xmlns:a16="http://schemas.microsoft.com/office/drawing/2014/main" id="{293BE8FB-6C90-4A76-96EB-1E5D5568F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3178576" y="2867773"/>
                  <a:ext cx="504633" cy="3495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Arial Narrow" pitchFamily="34" charset="0"/>
                      <a:ea typeface="微软雅黑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endParaRPr lang="zh-CN" altLang="en-US" sz="2032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cs typeface="Times New Roman" pitchFamily="18" charset="0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rot="10800000">
                <a:off x="4106697" y="4839911"/>
                <a:ext cx="338519" cy="516139"/>
                <a:chOff x="4338928" y="2181143"/>
                <a:chExt cx="338519" cy="516139"/>
              </a:xfrm>
            </p:grpSpPr>
            <p:sp>
              <p:nvSpPr>
                <p:cNvPr id="28" name="椭圆 2">
                  <a:extLst>
                    <a:ext uri="{FF2B5EF4-FFF2-40B4-BE49-F238E27FC236}">
                      <a16:creationId xmlns:a16="http://schemas.microsoft.com/office/drawing/2014/main" xmlns="" id="{19746190-1FD4-4FCD-BE57-BDFC5A0A9122}"/>
                    </a:ext>
                  </a:extLst>
                </p:cNvPr>
                <p:cNvSpPr/>
                <p:nvPr/>
              </p:nvSpPr>
              <p:spPr>
                <a:xfrm flipV="1">
                  <a:off x="4338928" y="2529411"/>
                  <a:ext cx="338519" cy="167871"/>
                </a:xfrm>
                <a:custGeom>
                  <a:avLst/>
                  <a:gdLst>
                    <a:gd name="connsiteX0" fmla="*/ 648072 w 739512"/>
                    <a:gd name="connsiteY0" fmla="*/ 0 h 324036"/>
                    <a:gd name="connsiteX1" fmla="*/ 324036 w 739512"/>
                    <a:gd name="connsiteY1" fmla="*/ 324036 h 324036"/>
                    <a:gd name="connsiteX2" fmla="*/ 0 w 739512"/>
                    <a:gd name="connsiteY2" fmla="*/ 0 h 324036"/>
                    <a:gd name="connsiteX3" fmla="*/ 739512 w 739512"/>
                    <a:gd name="connsiteY3" fmla="*/ 91440 h 324036"/>
                    <a:gd name="connsiteX0" fmla="*/ 648072 w 648072"/>
                    <a:gd name="connsiteY0" fmla="*/ 0 h 324036"/>
                    <a:gd name="connsiteX1" fmla="*/ 324036 w 648072"/>
                    <a:gd name="connsiteY1" fmla="*/ 324036 h 324036"/>
                    <a:gd name="connsiteX2" fmla="*/ 0 w 648072"/>
                    <a:gd name="connsiteY2" fmla="*/ 0 h 32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8072" h="324036">
                      <a:moveTo>
                        <a:pt x="648072" y="0"/>
                      </a:moveTo>
                      <a:cubicBezTo>
                        <a:pt x="648072" y="178960"/>
                        <a:pt x="502996" y="324036"/>
                        <a:pt x="324036" y="324036"/>
                      </a:cubicBezTo>
                      <a:cubicBezTo>
                        <a:pt x="145076" y="324036"/>
                        <a:pt x="0" y="178960"/>
                        <a:pt x="0" y="0"/>
                      </a:cubicBezTo>
                    </a:path>
                  </a:pathLst>
                </a:custGeom>
                <a:solidFill>
                  <a:schemeClr val="accent5"/>
                </a:solidFill>
                <a:ln w="25400" cap="flat" cmpd="sng" algn="ctr">
                  <a:solidFill>
                    <a:srgbClr val="2D2D49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219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xmlns="" id="{D1EAFC20-30D6-4216-B046-40F7895AE892}"/>
                    </a:ext>
                  </a:extLst>
                </p:cNvPr>
                <p:cNvCxnSpPr/>
                <p:nvPr/>
              </p:nvCxnSpPr>
              <p:spPr>
                <a:xfrm flipV="1">
                  <a:off x="4508817" y="2181143"/>
                  <a:ext cx="0" cy="338247"/>
                </a:xfrm>
                <a:prstGeom prst="line">
                  <a:avLst/>
                </a:prstGeom>
                <a:solidFill>
                  <a:srgbClr val="191E3C"/>
                </a:solidFill>
                <a:ln w="25400" cap="flat" cmpd="sng" algn="ctr">
                  <a:solidFill>
                    <a:schemeClr val="bg2">
                      <a:lumMod val="75000"/>
                    </a:schemeClr>
                  </a:solidFill>
                  <a:prstDash val="sysDash"/>
                  <a:headEnd type="none" w="med" len="med"/>
                  <a:tailEnd type="oval" w="med" len="med"/>
                </a:ln>
                <a:effectLst/>
              </p:spPr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491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79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MVC</a:t>
            </a:r>
            <a:r>
              <a:rPr lang="zh-CN" altLang="en-US" sz="2400" b="1" smtClean="0">
                <a:solidFill>
                  <a:srgbClr val="0567A2"/>
                </a:solidFill>
              </a:rPr>
              <a:t>架构</a:t>
            </a:r>
            <a:r>
              <a:rPr lang="zh-CN" altLang="en-US" sz="2400" b="1">
                <a:solidFill>
                  <a:srgbClr val="0567A2"/>
                </a:solidFill>
              </a:rPr>
              <a:t>模式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108" y="1979531"/>
            <a:ext cx="80363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核心部件都会各自处理自己的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79" y="2318084"/>
            <a:ext cx="6476999" cy="427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524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79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MVC</a:t>
            </a:r>
            <a:r>
              <a:rPr lang="zh-CN" altLang="en-US" sz="2400" b="1" smtClean="0">
                <a:solidFill>
                  <a:srgbClr val="0567A2"/>
                </a:solidFill>
              </a:rPr>
              <a:t>架构</a:t>
            </a:r>
            <a:r>
              <a:rPr lang="zh-CN" altLang="en-US" sz="2400" b="1">
                <a:solidFill>
                  <a:srgbClr val="0567A2"/>
                </a:solidFill>
              </a:rPr>
              <a:t>模式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8533" y="1979531"/>
            <a:ext cx="803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架构模式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实现了模型和视图的分离，这带来了几点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好处：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xmlns="" id="{964342AC-4CCF-443B-B3B5-FF76AD3564A1}"/>
              </a:ext>
            </a:extLst>
          </p:cNvPr>
          <p:cNvSpPr txBox="1"/>
          <p:nvPr/>
        </p:nvSpPr>
        <p:spPr>
          <a:xfrm>
            <a:off x="1440954" y="5053564"/>
            <a:ext cx="6693395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在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开发界面显示部分时，开发者仅仅需要考虑的是布局和样式；开发模型时，开发者仅仅要考虑的是业务逻辑和数据维护，这样能使开发者专注于某一方面的开发，提高开发效率</a:t>
            </a:r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22E19528-B859-468F-9AF8-B7C467DE5F7C}"/>
              </a:ext>
            </a:extLst>
          </p:cNvPr>
          <p:cNvSpPr txBox="1"/>
          <p:nvPr/>
        </p:nvSpPr>
        <p:spPr>
          <a:xfrm>
            <a:off x="1433572" y="2653412"/>
            <a:ext cx="6700777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一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个模型提供多个视图表现形式，也能够为一个模型创建新的视图而无须重写模型。一旦模型的数据发生变化，模型将通知相关的视图，每个视图相应地刷新自己</a:t>
            </a:r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xmlns="" id="{86E7417C-1EF7-4BA5-831B-019F0CD139B7}"/>
              </a:ext>
            </a:extLst>
          </p:cNvPr>
          <p:cNvSpPr txBox="1"/>
          <p:nvPr/>
        </p:nvSpPr>
        <p:spPr>
          <a:xfrm>
            <a:off x="1417728" y="3968627"/>
            <a:ext cx="671662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因为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模型是独立于视图的，所以可以把一个模型独立地移植到新的平台工作</a:t>
            </a:r>
            <a:r>
              <a:rPr lang="zh-CN" altLang="en-US" sz="1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sz="10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6" name="Freeform 51">
            <a:extLst>
              <a:ext uri="{FF2B5EF4-FFF2-40B4-BE49-F238E27FC236}">
                <a16:creationId xmlns:a16="http://schemas.microsoft.com/office/drawing/2014/main" xmlns="" id="{203B6002-9667-4E52-8A60-A882EF5D0A74}"/>
              </a:ext>
            </a:extLst>
          </p:cNvPr>
          <p:cNvSpPr>
            <a:spLocks noEditPoints="1"/>
          </p:cNvSpPr>
          <p:nvPr/>
        </p:nvSpPr>
        <p:spPr bwMode="auto">
          <a:xfrm>
            <a:off x="832436" y="4002307"/>
            <a:ext cx="361141" cy="511277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51">
            <a:extLst>
              <a:ext uri="{FF2B5EF4-FFF2-40B4-BE49-F238E27FC236}">
                <a16:creationId xmlns:a16="http://schemas.microsoft.com/office/drawing/2014/main" xmlns="" id="{203B6002-9667-4E52-8A60-A882EF5D0A74}"/>
              </a:ext>
            </a:extLst>
          </p:cNvPr>
          <p:cNvSpPr>
            <a:spLocks noEditPoints="1"/>
          </p:cNvSpPr>
          <p:nvPr/>
        </p:nvSpPr>
        <p:spPr bwMode="auto">
          <a:xfrm>
            <a:off x="803588" y="2821207"/>
            <a:ext cx="361141" cy="511277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1">
            <a:extLst>
              <a:ext uri="{FF2B5EF4-FFF2-40B4-BE49-F238E27FC236}">
                <a16:creationId xmlns:a16="http://schemas.microsoft.com/office/drawing/2014/main" xmlns="" id="{203B6002-9667-4E52-8A60-A882EF5D0A74}"/>
              </a:ext>
            </a:extLst>
          </p:cNvPr>
          <p:cNvSpPr>
            <a:spLocks noEditPoints="1"/>
          </p:cNvSpPr>
          <p:nvPr/>
        </p:nvSpPr>
        <p:spPr bwMode="auto">
          <a:xfrm>
            <a:off x="813021" y="5158339"/>
            <a:ext cx="361141" cy="511277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29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9" grpId="0" animBg="1"/>
      <p:bldP spid="12" grpId="0" animBg="1"/>
      <p:bldP spid="16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67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MVVM</a:t>
            </a:r>
            <a:r>
              <a:rPr lang="zh-CN" altLang="en-US" sz="2400" b="1" smtClean="0">
                <a:solidFill>
                  <a:srgbClr val="0567A2"/>
                </a:solidFill>
              </a:rPr>
              <a:t>架构</a:t>
            </a:r>
            <a:r>
              <a:rPr lang="zh-CN" altLang="en-US" sz="2400" b="1">
                <a:solidFill>
                  <a:srgbClr val="0567A2"/>
                </a:solidFill>
              </a:rPr>
              <a:t>模式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1383" y="1979531"/>
            <a:ext cx="786494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Model-View-ViewModel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）架构模式最早于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年由微软的架构师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John Gossman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提出，并且应用在微软的软件开发中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5" y="3302254"/>
            <a:ext cx="7956625" cy="314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124575" y="2843418"/>
            <a:ext cx="2428875" cy="1477328"/>
            <a:chOff x="6496050" y="2691018"/>
            <a:chExt cx="2428875" cy="1477328"/>
          </a:xfrm>
        </p:grpSpPr>
        <p:sp>
          <p:nvSpPr>
            <p:cNvPr id="3" name="椭圆形标注 2"/>
            <p:cNvSpPr/>
            <p:nvPr/>
          </p:nvSpPr>
          <p:spPr>
            <a:xfrm>
              <a:off x="6496050" y="2691018"/>
              <a:ext cx="2428875" cy="1477328"/>
            </a:xfrm>
            <a:prstGeom prst="wedgeEllipseCallout">
              <a:avLst>
                <a:gd name="adj1" fmla="val -25147"/>
                <a:gd name="adj2" fmla="val 59921"/>
              </a:avLst>
            </a:prstGeom>
            <a:solidFill>
              <a:schemeClr val="bg1"/>
            </a:solidFill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6667499" y="2950425"/>
              <a:ext cx="20859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目前在混合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中应用广泛，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架构模式相比，可以理解为是将 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 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替换为 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ViewModel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（模型视图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315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67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MVVM</a:t>
            </a:r>
            <a:r>
              <a:rPr lang="zh-CN" altLang="en-US" sz="2400" b="1" smtClean="0">
                <a:solidFill>
                  <a:srgbClr val="0567A2"/>
                </a:solidFill>
              </a:rPr>
              <a:t>架构</a:t>
            </a:r>
            <a:r>
              <a:rPr lang="zh-CN" altLang="en-US" sz="2400" b="1">
                <a:solidFill>
                  <a:srgbClr val="0567A2"/>
                </a:solidFill>
              </a:rPr>
              <a:t>模式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: 形状 11">
            <a:extLst>
              <a:ext uri="{FF2B5EF4-FFF2-40B4-BE49-F238E27FC236}">
                <a16:creationId xmlns:a16="http://schemas.microsoft.com/office/drawing/2014/main" xmlns="" id="{FCEFAFC0-92FE-47C3-B2C5-4C10DC74C99E}"/>
              </a:ext>
            </a:extLst>
          </p:cNvPr>
          <p:cNvSpPr/>
          <p:nvPr/>
        </p:nvSpPr>
        <p:spPr>
          <a:xfrm>
            <a:off x="3858378" y="2164106"/>
            <a:ext cx="683604" cy="683604"/>
          </a:xfrm>
          <a:custGeom>
            <a:avLst/>
            <a:gdLst>
              <a:gd name="connsiteX0" fmla="*/ 0 w 911472"/>
              <a:gd name="connsiteY0" fmla="*/ 455736 h 911472"/>
              <a:gd name="connsiteX1" fmla="*/ 455736 w 911472"/>
              <a:gd name="connsiteY1" fmla="*/ 0 h 911472"/>
              <a:gd name="connsiteX2" fmla="*/ 911472 w 911472"/>
              <a:gd name="connsiteY2" fmla="*/ 455736 h 911472"/>
              <a:gd name="connsiteX3" fmla="*/ 455736 w 911472"/>
              <a:gd name="connsiteY3" fmla="*/ 911472 h 911472"/>
              <a:gd name="connsiteX4" fmla="*/ 0 w 911472"/>
              <a:gd name="connsiteY4" fmla="*/ 455736 h 9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472" h="911472">
                <a:moveTo>
                  <a:pt x="0" y="455736"/>
                </a:moveTo>
                <a:cubicBezTo>
                  <a:pt x="0" y="204040"/>
                  <a:pt x="204040" y="0"/>
                  <a:pt x="455736" y="0"/>
                </a:cubicBezTo>
                <a:cubicBezTo>
                  <a:pt x="707432" y="0"/>
                  <a:pt x="911472" y="204040"/>
                  <a:pt x="911472" y="455736"/>
                </a:cubicBezTo>
                <a:cubicBezTo>
                  <a:pt x="911472" y="707432"/>
                  <a:pt x="707432" y="911472"/>
                  <a:pt x="455736" y="911472"/>
                </a:cubicBezTo>
                <a:cubicBezTo>
                  <a:pt x="204040" y="911472"/>
                  <a:pt x="0" y="707432"/>
                  <a:pt x="0" y="455736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</a:rPr>
              <a:t>VS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8726" y="2303143"/>
            <a:ext cx="79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MVC</a:t>
            </a:r>
            <a:endParaRPr lang="zh-CN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4705315" y="2321242"/>
            <a:ext cx="109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MVVM</a:t>
            </a:r>
            <a:endParaRPr lang="zh-CN" altLang="en-US" sz="2400" b="1"/>
          </a:p>
        </p:txBody>
      </p:sp>
      <p:sp>
        <p:nvSpPr>
          <p:cNvPr id="6" name="流程图: 过程 5"/>
          <p:cNvSpPr/>
          <p:nvPr/>
        </p:nvSpPr>
        <p:spPr>
          <a:xfrm>
            <a:off x="800100" y="3305175"/>
            <a:ext cx="7486650" cy="2895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MVVM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的区别是，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采用双向绑定（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data-binding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）：视图的变动，自动反映在模型视图，反之亦然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里，视图是可以直接访问模型的，从而视图里会包含模型信息，不可避免的还要包括一些业务逻辑。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模式关注的是模型的不变，所以，在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模式里，模型不依赖于视图，但是视图是依赖于模型的。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MVVM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在概念上是真正将页面与数据逻辑分离的模式，它把数据绑定工作放到一个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里去实现，而这个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文件的主要功能是完成数据的绑定，即把模型视图绑定到视图上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61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" grpId="0"/>
      <p:bldP spid="5" grpId="1"/>
      <p:bldP spid="12" grpId="0"/>
      <p:bldP spid="12" grpId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104468" y="2236646"/>
            <a:ext cx="2967925" cy="1456514"/>
            <a:chOff x="5225343" y="4215820"/>
            <a:chExt cx="3863593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25343" y="4238300"/>
              <a:ext cx="3760622" cy="150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目前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几种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类型、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 MVC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MVVM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架构模式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38646" y="5027643"/>
            <a:ext cx="3573295" cy="1065653"/>
            <a:chOff x="3790576" y="4900270"/>
            <a:chExt cx="3573295" cy="1065653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90576" y="4900270"/>
              <a:ext cx="3573295" cy="977038"/>
              <a:chOff x="3761986" y="5055199"/>
              <a:chExt cx="2353516" cy="819645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402114" y="4507427"/>
                <a:ext cx="727289" cy="2007545"/>
                <a:chOff x="1747517" y="2414057"/>
                <a:chExt cx="1032363" cy="91920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18703" y="2772089"/>
                  <a:ext cx="89995" cy="1032359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56625" y="5055199"/>
                <a:ext cx="2158877" cy="801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熟悉混合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App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开发</a:t>
                </a: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</a:t>
                </a:r>
                <a:endPara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场景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880797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2617259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5940" y="2420888"/>
            <a:ext cx="3376619" cy="1191174"/>
            <a:chOff x="5875900" y="2445892"/>
            <a:chExt cx="3376619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0" y="2445892"/>
              <a:ext cx="3376619" cy="1191174"/>
              <a:chOff x="5927891" y="1318311"/>
              <a:chExt cx="3379663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1" y="1797377"/>
                <a:ext cx="2442718" cy="648092"/>
                <a:chOff x="1625453" y="2372823"/>
                <a:chExt cx="2554207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75901" y="2596774"/>
              <a:ext cx="2870123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混合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概念和相关技术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61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3137538" y="1739474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3551875" y="1704470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103249" y="2165718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3105149" y="2436711"/>
            <a:ext cx="5095875" cy="28623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是一款非常优秀的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的结构化框架，可以用来构建单页面应用程序。由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Misko Hevery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等人于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2009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年创建，后来被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Google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所收购。该技术已经被用于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Google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旗下的多款产品开发当中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sz="200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5954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Group 39"/>
          <p:cNvGrpSpPr/>
          <p:nvPr/>
        </p:nvGrpSpPr>
        <p:grpSpPr>
          <a:xfrm rot="20014992">
            <a:off x="-371844" y="2289124"/>
            <a:ext cx="3872387" cy="3306349"/>
            <a:chOff x="3392215" y="1614026"/>
            <a:chExt cx="5407569" cy="4970110"/>
          </a:xfrm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5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635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线形标注 2 110"/>
          <p:cNvSpPr/>
          <p:nvPr/>
        </p:nvSpPr>
        <p:spPr>
          <a:xfrm>
            <a:off x="2266950" y="3352800"/>
            <a:ext cx="6067425" cy="2819400"/>
          </a:xfrm>
          <a:prstGeom prst="borderCallout2">
            <a:avLst>
              <a:gd name="adj1" fmla="val 37669"/>
              <a:gd name="adj2" fmla="val -641"/>
              <a:gd name="adj3" fmla="val 36655"/>
              <a:gd name="adj4" fmla="val -6777"/>
              <a:gd name="adj5" fmla="val 65540"/>
              <a:gd name="adj6" fmla="val -19352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779" y="4277487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xmlns="" id="{216E378F-6737-489A-8179-A5132354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20" y="4277487"/>
            <a:ext cx="1254256" cy="24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自动化双向</a:t>
            </a: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endParaRPr lang="zh-CN" altLang="en-US" sz="1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Rectangle 24">
            <a:extLst>
              <a:ext uri="{FF2B5EF4-FFF2-40B4-BE49-F238E27FC236}">
                <a16:creationId xmlns:a16="http://schemas.microsoft.com/office/drawing/2014/main" xmlns="" id="{68F48367-1AAA-42E1-8491-A8D76426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377" y="4277102"/>
            <a:ext cx="1457998" cy="24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</a:t>
            </a: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1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 24">
            <a:extLst>
              <a:ext uri="{FF2B5EF4-FFF2-40B4-BE49-F238E27FC236}">
                <a16:creationId xmlns:a16="http://schemas.microsoft.com/office/drawing/2014/main" xmlns="" id="{7D8D1D6B-CE7E-418A-87C1-F99BBEB5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01" y="4297673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838" y="5821296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Rectangle 24">
            <a:extLst>
              <a:ext uri="{FF2B5EF4-FFF2-40B4-BE49-F238E27FC236}">
                <a16:creationId xmlns:a16="http://schemas.microsoft.com/office/drawing/2014/main" xmlns="" id="{216E378F-6737-489A-8179-A5132354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154" y="5821296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xmlns="" id="{68F48367-1AAA-42E1-8491-A8D76426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245" y="5820911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</a:t>
            </a: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503292" y="3609619"/>
            <a:ext cx="5586824" cy="2013172"/>
            <a:chOff x="1741292" y="3723919"/>
            <a:chExt cx="5586824" cy="2013172"/>
          </a:xfrm>
        </p:grpSpPr>
        <p:cxnSp>
          <p:nvCxnSpPr>
            <p:cNvPr id="14" name="ïşḻïďê-Straight Connector 60">
              <a:extLst>
                <a:ext uri="{FF2B5EF4-FFF2-40B4-BE49-F238E27FC236}">
                  <a16:creationId xmlns:a16="http://schemas.microsoft.com/office/drawing/2014/main" xmlns="" id="{DC97837D-07E8-4369-A57A-32645991F256}"/>
                </a:ext>
              </a:extLst>
            </p:cNvPr>
            <p:cNvCxnSpPr>
              <a:cxnSpLocks/>
            </p:cNvCxnSpPr>
            <p:nvPr/>
          </p:nvCxnSpPr>
          <p:spPr>
            <a:xfrm>
              <a:off x="4893151" y="4193282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741292" y="4193282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ïşḻïďê-Straight Connector 58">
              <a:extLst>
                <a:ext uri="{FF2B5EF4-FFF2-40B4-BE49-F238E27FC236}">
                  <a16:creationId xmlns:a16="http://schemas.microsoft.com/office/drawing/2014/main" xmlns="" id="{A9220E4B-D444-455E-A54A-AF8BE33C27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6108" y="4193282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ïşḻïďê-Straight Connector 64">
              <a:extLst>
                <a:ext uri="{FF2B5EF4-FFF2-40B4-BE49-F238E27FC236}">
                  <a16:creationId xmlns:a16="http://schemas.microsoft.com/office/drawing/2014/main" xmlns="" id="{6FEF7BBA-5F36-4425-AF2D-D96C944A2B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16" y="4193282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604" y="372409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832" y="3723919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789" y="372409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879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cxnSp>
          <p:nvCxnSpPr>
            <p:cNvPr id="74" name="ïşḻïďê-Straight Connector 60">
              <a:extLst>
                <a:ext uri="{FF2B5EF4-FFF2-40B4-BE49-F238E27FC236}">
                  <a16:creationId xmlns:a16="http://schemas.microsoft.com/office/drawing/2014/main" xmlns="" id="{DC97837D-07E8-4369-A57A-32645991F256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0" y="5737091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451" y="5737091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ïşḻïďê-Straight Connector 58">
              <a:extLst>
                <a:ext uri="{FF2B5EF4-FFF2-40B4-BE49-F238E27FC236}">
                  <a16:creationId xmlns:a16="http://schemas.microsoft.com/office/drawing/2014/main" xmlns="" id="{A9220E4B-D444-455E-A54A-AF8BE33C2756}"/>
                </a:ext>
              </a:extLst>
            </p:cNvPr>
            <p:cNvCxnSpPr>
              <a:cxnSpLocks/>
            </p:cNvCxnSpPr>
            <p:nvPr/>
          </p:nvCxnSpPr>
          <p:spPr>
            <a:xfrm>
              <a:off x="4222267" y="5737091"/>
              <a:ext cx="891000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991" y="5267728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3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948" y="5267906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4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38" y="5284266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58910" y="52023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核心特征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61901" y="1864834"/>
            <a:ext cx="737247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中开发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者不仅可以使用和扩展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语言的特性，而且可以更清晰、简洁地编写自己的应用程序的组件。由于这些程序可以在浏览器中运行，所以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成为了任何服务器技术的理想合作伙伴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81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57" grpId="0"/>
      <p:bldP spid="59" grpId="0"/>
      <p:bldP spid="61" grpId="0"/>
      <p:bldP spid="65" grpId="0"/>
      <p:bldP spid="96" grpId="0"/>
      <p:bldP spid="97" grpId="0"/>
      <p:bldP spid="98" grpId="0"/>
      <p:bldP spid="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43" y="2705601"/>
            <a:ext cx="125425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95463" y="2633992"/>
            <a:ext cx="1657186" cy="452825"/>
            <a:chOff x="1617467" y="3740457"/>
            <a:chExt cx="1657186" cy="452825"/>
          </a:xfrm>
        </p:grpSpPr>
        <p:cxnSp>
          <p:nvCxnSpPr>
            <p:cNvPr id="22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657186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654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" name="矩形 3"/>
          <p:cNvSpPr/>
          <p:nvPr/>
        </p:nvSpPr>
        <p:spPr>
          <a:xfrm>
            <a:off x="2552701" y="2320516"/>
            <a:ext cx="5867399" cy="7853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并没有传统意义上的实现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，而是更接近于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MVVM(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团队将它称作模型视图。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18" y="3715251"/>
            <a:ext cx="1254256" cy="24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自动化双向绑定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28788" y="3643642"/>
            <a:ext cx="1723861" cy="452825"/>
            <a:chOff x="1617467" y="3740457"/>
            <a:chExt cx="1723861" cy="452825"/>
          </a:xfrm>
        </p:grpSpPr>
        <p:cxnSp>
          <p:nvCxnSpPr>
            <p:cNvPr id="36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723861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229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38" name="矩形 37"/>
          <p:cNvSpPr/>
          <p:nvPr/>
        </p:nvSpPr>
        <p:spPr>
          <a:xfrm>
            <a:off x="2552701" y="3326582"/>
            <a:ext cx="5867399" cy="7853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和视图组件之间的数据自动同步。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18" y="4763001"/>
            <a:ext cx="1254256" cy="24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28788" y="4691392"/>
            <a:ext cx="1723861" cy="452825"/>
            <a:chOff x="1617467" y="3740457"/>
            <a:chExt cx="1723861" cy="452825"/>
          </a:xfrm>
        </p:grpSpPr>
        <p:cxnSp>
          <p:nvCxnSpPr>
            <p:cNvPr id="41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723861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229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3" name="矩形 42"/>
          <p:cNvSpPr/>
          <p:nvPr/>
        </p:nvSpPr>
        <p:spPr>
          <a:xfrm>
            <a:off x="2552701" y="4364807"/>
            <a:ext cx="5867399" cy="7853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中，模板相当于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文件被浏览器解析到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遍历这些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AuguarJS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把模板当做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来操作，去生成一些指令来完成对视图的数据绑定。</a:t>
            </a: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18" y="5829801"/>
            <a:ext cx="1254256" cy="24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28788" y="5710567"/>
            <a:ext cx="1723861" cy="452825"/>
            <a:chOff x="1617467" y="3740457"/>
            <a:chExt cx="1723861" cy="452825"/>
          </a:xfrm>
        </p:grpSpPr>
        <p:cxnSp>
          <p:nvCxnSpPr>
            <p:cNvPr id="47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723861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229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9" name="矩形 48"/>
          <p:cNvSpPr/>
          <p:nvPr/>
        </p:nvSpPr>
        <p:spPr>
          <a:xfrm>
            <a:off x="2552701" y="5374457"/>
            <a:ext cx="5867399" cy="7853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指令是关于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使元素拥有特定的行为。这些可以被用来创建作为自定义部件的自定义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设有内置指令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ng-Bind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ng-Model…)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11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 animBg="1"/>
      <p:bldP spid="33" grpId="0"/>
      <p:bldP spid="38" grpId="0" animBg="1"/>
      <p:bldP spid="39" grpId="0"/>
      <p:bldP spid="43" grpId="0" animBg="1"/>
      <p:bldP spid="44" grpId="0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43" y="3515226"/>
            <a:ext cx="1254256" cy="24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95463" y="3443617"/>
            <a:ext cx="1657186" cy="452825"/>
            <a:chOff x="1617467" y="3740457"/>
            <a:chExt cx="1657186" cy="452825"/>
          </a:xfrm>
        </p:grpSpPr>
        <p:cxnSp>
          <p:nvCxnSpPr>
            <p:cNvPr id="22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657186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654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" name="矩形 3"/>
          <p:cNvSpPr/>
          <p:nvPr/>
        </p:nvSpPr>
        <p:spPr>
          <a:xfrm>
            <a:off x="2552701" y="2171700"/>
            <a:ext cx="5867399" cy="1724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中服务（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）的概念类似于后端开发的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，是对公共代码的抽象，例如多个控制器中出现了相似的代码，开发者就可以把这些相似的代码提取出来封装成一个服务，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不仅提供了自定义服务的方法，还配有多个内置服务，例如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$http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可以作为一个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请求。这些单例对象在应用程序只实例化一次。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18" y="4658226"/>
            <a:ext cx="1254256" cy="24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28788" y="4586617"/>
            <a:ext cx="1723861" cy="452825"/>
            <a:chOff x="1617467" y="3740457"/>
            <a:chExt cx="1723861" cy="452825"/>
          </a:xfrm>
        </p:grpSpPr>
        <p:cxnSp>
          <p:nvCxnSpPr>
            <p:cNvPr id="41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723861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229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3" name="矩形 42"/>
          <p:cNvSpPr/>
          <p:nvPr/>
        </p:nvSpPr>
        <p:spPr>
          <a:xfrm>
            <a:off x="2552701" y="4355283"/>
            <a:ext cx="5867399" cy="692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有一个内置的依赖注入子系统，是开发人员能够轻松对组件进行测试的关键所在。</a:t>
            </a: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xmlns="" id="{CB374144-E18D-4FE4-B003-6329FA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18" y="5782176"/>
            <a:ext cx="1254256" cy="24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28788" y="5710567"/>
            <a:ext cx="1723861" cy="452825"/>
            <a:chOff x="1617467" y="3740457"/>
            <a:chExt cx="1723861" cy="452825"/>
          </a:xfrm>
        </p:grpSpPr>
        <p:cxnSp>
          <p:nvCxnSpPr>
            <p:cNvPr id="47" name="ïşḻïďê-Straight Connector 56">
              <a:extLst>
                <a:ext uri="{FF2B5EF4-FFF2-40B4-BE49-F238E27FC236}">
                  <a16:creationId xmlns:a16="http://schemas.microsoft.com/office/drawing/2014/main" xmlns="" id="{20BED5AD-D48F-4AF7-9614-D06A4F80A399}"/>
                </a:ext>
              </a:extLst>
            </p:cNvPr>
            <p:cNvCxnSpPr>
              <a:cxnSpLocks/>
            </p:cNvCxnSpPr>
            <p:nvPr/>
          </p:nvCxnSpPr>
          <p:spPr>
            <a:xfrm>
              <a:off x="1617467" y="4193282"/>
              <a:ext cx="1723861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229" y="3740457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2">
                <a:lumMod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9" name="矩形 48"/>
          <p:cNvSpPr/>
          <p:nvPr/>
        </p:nvSpPr>
        <p:spPr>
          <a:xfrm>
            <a:off x="2552701" y="5529592"/>
            <a:ext cx="5867399" cy="6206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通过路由可以实现视图的切换。</a:t>
            </a:r>
          </a:p>
        </p:txBody>
      </p:sp>
      <p:sp>
        <p:nvSpPr>
          <p:cNvPr id="27" name="椭圆形标注 26"/>
          <p:cNvSpPr/>
          <p:nvPr/>
        </p:nvSpPr>
        <p:spPr>
          <a:xfrm>
            <a:off x="4038600" y="964295"/>
            <a:ext cx="4286937" cy="1102630"/>
          </a:xfrm>
          <a:prstGeom prst="wedgeEllipseCallout">
            <a:avLst>
              <a:gd name="adj1" fmla="val -44261"/>
              <a:gd name="adj2" fmla="val 47955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59346" y="1218232"/>
            <a:ext cx="4160753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AngularJS + ionic +Cordova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的混合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开发模式中，主要应用的框架为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的基本的语法，所以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的学习需要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62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 animBg="1"/>
      <p:bldP spid="39" grpId="0"/>
      <p:bldP spid="43" grpId="0" animBg="1"/>
      <p:bldP spid="44" grpId="0"/>
      <p:bldP spid="49" grpId="0" animBg="1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206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Cordova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41090"/>
            <a:ext cx="3124200" cy="17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961901" y="2074384"/>
            <a:ext cx="3609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是一个免费开源移动框架，于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月成为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的项目，它使用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Apache 2.0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许可证，当前最新版本为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13" y="4617547"/>
            <a:ext cx="7400925" cy="874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提供了一组设备相关的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，移动应用能够通过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技术访问原生的设备功能，如摄像头、麦克风等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80938" y="4267200"/>
            <a:ext cx="73296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837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2206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Cordova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5713" y="2903047"/>
            <a:ext cx="7023388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的前身叫做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，是从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中抽出的核心代码，也是驱动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的核心引擎。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关系类似于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Google Chrome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90625" y="2081841"/>
            <a:ext cx="4895850" cy="507833"/>
            <a:chOff x="1190625" y="2081841"/>
            <a:chExt cx="4895850" cy="507833"/>
          </a:xfrm>
        </p:grpSpPr>
        <p:sp>
          <p:nvSpPr>
            <p:cNvPr id="2" name="动作按钮: 帮助 1">
              <a:hlinkClick r:id="" action="ppaction://noaction" highlightClick="1"/>
            </p:cNvPr>
            <p:cNvSpPr/>
            <p:nvPr/>
          </p:nvSpPr>
          <p:spPr>
            <a:xfrm>
              <a:off x="5495925" y="2081841"/>
              <a:ext cx="590550" cy="507831"/>
            </a:xfrm>
            <a:prstGeom prst="actionButtonHelp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50698" y="2081843"/>
              <a:ext cx="3730952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Cordova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PhoneGap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是什么关系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xmlns="" id="{7DFEA610-E3C5-45BA-A58A-92322B1497EB}"/>
                </a:ext>
              </a:extLst>
            </p:cNvPr>
            <p:cNvSpPr/>
            <p:nvPr/>
          </p:nvSpPr>
          <p:spPr>
            <a:xfrm>
              <a:off x="1190625" y="2081841"/>
              <a:ext cx="473014" cy="507831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rgbClr val="592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1015713" y="4575333"/>
            <a:ext cx="6951146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 + ionic +Cordova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的混合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的作用就是将完成编码的移动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项目打包成原生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，以便部署到特定的移动平台上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9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3248866" y="1700452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3663203" y="1665448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214577" y="2126696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3105149" y="2436711"/>
            <a:ext cx="5095875" cy="28079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是目前最有潜力的一款混合式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HTML5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移动开发框架，通过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SASS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构建应用程序，特点是使用标准的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CSS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，开发跨平台的原生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应用，目前支持：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Android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，计划支持：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Windows Phone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Firefox OS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5954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Group 39"/>
          <p:cNvGrpSpPr/>
          <p:nvPr/>
        </p:nvGrpSpPr>
        <p:grpSpPr>
          <a:xfrm rot="20014992">
            <a:off x="-371844" y="2289124"/>
            <a:ext cx="3872387" cy="3306349"/>
            <a:chOff x="3392215" y="1614026"/>
            <a:chExt cx="5407569" cy="4970110"/>
          </a:xfrm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5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585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ionic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60" y="2847975"/>
            <a:ext cx="6798091" cy="34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961901" y="1891650"/>
            <a:ext cx="694261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提供了大量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组件来帮助开发者开发强大的应用程序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的框架结构如下所示。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624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ionic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1901" y="1891650"/>
            <a:ext cx="6942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ionic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ionic 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ionic CLI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三大部分为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框架的主要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xmlns="" id="{57C06579-944D-4C37-9127-7F18CD03D9F1}"/>
              </a:ext>
            </a:extLst>
          </p:cNvPr>
          <p:cNvGrpSpPr>
            <a:grpSpLocks/>
          </p:cNvGrpSpPr>
          <p:nvPr/>
        </p:nvGrpSpPr>
        <p:grpSpPr bwMode="auto">
          <a:xfrm>
            <a:off x="917859" y="3360595"/>
            <a:ext cx="2060701" cy="2035323"/>
            <a:chOff x="3200238" y="2031113"/>
            <a:chExt cx="4303307" cy="323821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xmlns="" id="{0BB0F3D1-614D-4798-885F-65F046C4E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238" y="2031113"/>
              <a:ext cx="4303307" cy="3238214"/>
              <a:chOff x="3366492" y="2204299"/>
              <a:chExt cx="4303307" cy="3238214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xmlns="" id="{4693A4CA-254C-49F9-98C7-DD77D450A41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 rot="-5400000">
                <a:off x="3987896" y="1766574"/>
                <a:ext cx="3060500" cy="4117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="" id="{1B83CF09-F932-4AA3-8C90-FDB545AFDC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169718" y="4012303"/>
                <a:ext cx="1363543" cy="696847"/>
              </a:xfrm>
              <a:custGeom>
                <a:avLst/>
                <a:gdLst>
                  <a:gd name="T0" fmla="*/ 364 w 482"/>
                  <a:gd name="T1" fmla="*/ 246 h 246"/>
                  <a:gd name="T2" fmla="*/ 482 w 482"/>
                  <a:gd name="T3" fmla="*/ 128 h 246"/>
                  <a:gd name="T4" fmla="*/ 0 w 482"/>
                  <a:gd name="T5" fmla="*/ 128 h 246"/>
                  <a:gd name="T6" fmla="*/ 118 w 482"/>
                  <a:gd name="T7" fmla="*/ 246 h 246"/>
                  <a:gd name="T8" fmla="*/ 364 w 482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364" y="246"/>
                    </a:moveTo>
                    <a:cubicBezTo>
                      <a:pt x="482" y="128"/>
                      <a:pt x="482" y="128"/>
                      <a:pt x="482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3"/>
                      <a:pt x="294" y="183"/>
                      <a:pt x="364" y="246"/>
                    </a:cubicBezTo>
                    <a:close/>
                  </a:path>
                </a:pathLst>
              </a:custGeom>
              <a:solidFill>
                <a:srgbClr val="592F2D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="" id="{A03EB9D0-EB67-4761-9F72-7511097C3A9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641191" y="4013891"/>
                <a:ext cx="1363543" cy="693673"/>
              </a:xfrm>
              <a:custGeom>
                <a:avLst/>
                <a:gdLst>
                  <a:gd name="T0" fmla="*/ 118 w 482"/>
                  <a:gd name="T1" fmla="*/ 0 h 246"/>
                  <a:gd name="T2" fmla="*/ 0 w 482"/>
                  <a:gd name="T3" fmla="*/ 118 h 246"/>
                  <a:gd name="T4" fmla="*/ 482 w 482"/>
                  <a:gd name="T5" fmla="*/ 118 h 246"/>
                  <a:gd name="T6" fmla="*/ 364 w 482"/>
                  <a:gd name="T7" fmla="*/ 0 h 246"/>
                  <a:gd name="T8" fmla="*/ 118 w 4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2" y="118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294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rgbClr val="592F2D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xmlns="" id="{9CD63F7F-D7EC-4573-88EA-FCA6A8D2B2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240388" y="4413114"/>
                <a:ext cx="693677" cy="1365121"/>
              </a:xfrm>
              <a:custGeom>
                <a:avLst/>
                <a:gdLst>
                  <a:gd name="T0" fmla="*/ 246 w 246"/>
                  <a:gd name="T1" fmla="*/ 118 h 483"/>
                  <a:gd name="T2" fmla="*/ 128 w 246"/>
                  <a:gd name="T3" fmla="*/ 0 h 483"/>
                  <a:gd name="T4" fmla="*/ 128 w 246"/>
                  <a:gd name="T5" fmla="*/ 483 h 483"/>
                  <a:gd name="T6" fmla="*/ 246 w 246"/>
                  <a:gd name="T7" fmla="*/ 365 h 483"/>
                  <a:gd name="T8" fmla="*/ 246 w 246"/>
                  <a:gd name="T9" fmla="*/ 11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246" y="118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0" y="135"/>
                      <a:pt x="0" y="347"/>
                      <a:pt x="128" y="483"/>
                    </a:cubicBezTo>
                    <a:cubicBezTo>
                      <a:pt x="246" y="365"/>
                      <a:pt x="246" y="365"/>
                      <a:pt x="246" y="365"/>
                    </a:cubicBezTo>
                    <a:cubicBezTo>
                      <a:pt x="183" y="295"/>
                      <a:pt x="183" y="188"/>
                      <a:pt x="246" y="11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xmlns="" id="{FB413117-506C-43B2-8B79-C9D97A4C537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240388" y="2943219"/>
                <a:ext cx="693677" cy="1365121"/>
              </a:xfrm>
              <a:custGeom>
                <a:avLst/>
                <a:gdLst>
                  <a:gd name="T0" fmla="*/ 118 w 246"/>
                  <a:gd name="T1" fmla="*/ 0 h 483"/>
                  <a:gd name="T2" fmla="*/ 0 w 246"/>
                  <a:gd name="T3" fmla="*/ 118 h 483"/>
                  <a:gd name="T4" fmla="*/ 0 w 246"/>
                  <a:gd name="T5" fmla="*/ 365 h 483"/>
                  <a:gd name="T6" fmla="*/ 118 w 246"/>
                  <a:gd name="T7" fmla="*/ 483 h 483"/>
                  <a:gd name="T8" fmla="*/ 118 w 246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3" y="188"/>
                      <a:pt x="63" y="295"/>
                      <a:pt x="0" y="365"/>
                    </a:cubicBezTo>
                    <a:cubicBezTo>
                      <a:pt x="118" y="483"/>
                      <a:pt x="118" y="483"/>
                      <a:pt x="118" y="483"/>
                    </a:cubicBezTo>
                    <a:cubicBezTo>
                      <a:pt x="246" y="347"/>
                      <a:pt x="246" y="135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xmlns="" id="{63211ECC-9E19-47D5-A963-E9EC3174C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030764" y="4009923"/>
                <a:ext cx="1365129" cy="693673"/>
              </a:xfrm>
              <a:custGeom>
                <a:avLst/>
                <a:gdLst>
                  <a:gd name="T0" fmla="*/ 365 w 483"/>
                  <a:gd name="T1" fmla="*/ 246 h 246"/>
                  <a:gd name="T2" fmla="*/ 483 w 483"/>
                  <a:gd name="T3" fmla="*/ 128 h 246"/>
                  <a:gd name="T4" fmla="*/ 0 w 483"/>
                  <a:gd name="T5" fmla="*/ 128 h 246"/>
                  <a:gd name="T6" fmla="*/ 118 w 483"/>
                  <a:gd name="T7" fmla="*/ 246 h 246"/>
                  <a:gd name="T8" fmla="*/ 365 w 483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246">
                    <a:moveTo>
                      <a:pt x="365" y="246"/>
                    </a:moveTo>
                    <a:cubicBezTo>
                      <a:pt x="483" y="128"/>
                      <a:pt x="483" y="128"/>
                      <a:pt x="483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3"/>
                      <a:pt x="295" y="183"/>
                      <a:pt x="365" y="246"/>
                    </a:cubicBezTo>
                    <a:close/>
                  </a:path>
                </a:pathLst>
              </a:custGeom>
              <a:solidFill>
                <a:srgbClr val="191E3C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xmlns="" id="{BC9EE7CB-CCB5-4406-9364-2DC0B75D71E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499063" y="4009923"/>
                <a:ext cx="1365129" cy="693672"/>
              </a:xfrm>
              <a:custGeom>
                <a:avLst/>
                <a:gdLst>
                  <a:gd name="T0" fmla="*/ 118 w 483"/>
                  <a:gd name="T1" fmla="*/ 0 h 246"/>
                  <a:gd name="T2" fmla="*/ 0 w 483"/>
                  <a:gd name="T3" fmla="*/ 118 h 246"/>
                  <a:gd name="T4" fmla="*/ 483 w 483"/>
                  <a:gd name="T5" fmla="*/ 118 h 246"/>
                  <a:gd name="T6" fmla="*/ 365 w 483"/>
                  <a:gd name="T7" fmla="*/ 0 h 246"/>
                  <a:gd name="T8" fmla="*/ 118 w 483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3" y="118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5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xmlns="" id="{B8834D4A-9004-44DB-A193-19E4E4C8191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99846" y="4410733"/>
                <a:ext cx="695264" cy="1361947"/>
              </a:xfrm>
              <a:custGeom>
                <a:avLst/>
                <a:gdLst>
                  <a:gd name="T0" fmla="*/ 246 w 246"/>
                  <a:gd name="T1" fmla="*/ 118 h 482"/>
                  <a:gd name="T2" fmla="*/ 128 w 246"/>
                  <a:gd name="T3" fmla="*/ 0 h 482"/>
                  <a:gd name="T4" fmla="*/ 128 w 246"/>
                  <a:gd name="T5" fmla="*/ 482 h 482"/>
                  <a:gd name="T6" fmla="*/ 246 w 246"/>
                  <a:gd name="T7" fmla="*/ 364 h 482"/>
                  <a:gd name="T8" fmla="*/ 246 w 246"/>
                  <a:gd name="T9" fmla="*/ 118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2">
                    <a:moveTo>
                      <a:pt x="246" y="118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0" y="135"/>
                      <a:pt x="0" y="347"/>
                      <a:pt x="128" y="482"/>
                    </a:cubicBezTo>
                    <a:cubicBezTo>
                      <a:pt x="246" y="364"/>
                      <a:pt x="246" y="364"/>
                      <a:pt x="246" y="364"/>
                    </a:cubicBezTo>
                    <a:cubicBezTo>
                      <a:pt x="183" y="294"/>
                      <a:pt x="183" y="188"/>
                      <a:pt x="246" y="11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xmlns="" id="{499DFA01-9294-4304-8A67-027C6E3B5F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99846" y="2939250"/>
                <a:ext cx="695264" cy="1361947"/>
              </a:xfrm>
              <a:custGeom>
                <a:avLst/>
                <a:gdLst>
                  <a:gd name="T0" fmla="*/ 118 w 246"/>
                  <a:gd name="T1" fmla="*/ 0 h 482"/>
                  <a:gd name="T2" fmla="*/ 0 w 246"/>
                  <a:gd name="T3" fmla="*/ 118 h 482"/>
                  <a:gd name="T4" fmla="*/ 0 w 246"/>
                  <a:gd name="T5" fmla="*/ 364 h 482"/>
                  <a:gd name="T6" fmla="*/ 118 w 246"/>
                  <a:gd name="T7" fmla="*/ 482 h 482"/>
                  <a:gd name="T8" fmla="*/ 118 w 246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2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8"/>
                      <a:pt x="62" y="294"/>
                      <a:pt x="0" y="364"/>
                    </a:cubicBezTo>
                    <a:cubicBezTo>
                      <a:pt x="118" y="482"/>
                      <a:pt x="118" y="482"/>
                      <a:pt x="118" y="482"/>
                    </a:cubicBezTo>
                    <a:cubicBezTo>
                      <a:pt x="246" y="347"/>
                      <a:pt x="246" y="135"/>
                      <a:pt x="118" y="0"/>
                    </a:cubicBezTo>
                    <a:close/>
                  </a:path>
                </a:pathLst>
              </a:custGeom>
              <a:solidFill>
                <a:srgbClr val="592F2D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xmlns="" id="{408D537D-BF67-4B46-9A01-0CF29104BF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96669" y="2939248"/>
                <a:ext cx="1361955" cy="695259"/>
              </a:xfrm>
              <a:custGeom>
                <a:avLst/>
                <a:gdLst>
                  <a:gd name="T0" fmla="*/ 364 w 482"/>
                  <a:gd name="T1" fmla="*/ 246 h 246"/>
                  <a:gd name="T2" fmla="*/ 482 w 482"/>
                  <a:gd name="T3" fmla="*/ 128 h 246"/>
                  <a:gd name="T4" fmla="*/ 0 w 482"/>
                  <a:gd name="T5" fmla="*/ 128 h 246"/>
                  <a:gd name="T6" fmla="*/ 118 w 482"/>
                  <a:gd name="T7" fmla="*/ 246 h 246"/>
                  <a:gd name="T8" fmla="*/ 364 w 482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364" y="246"/>
                    </a:moveTo>
                    <a:cubicBezTo>
                      <a:pt x="482" y="128"/>
                      <a:pt x="482" y="128"/>
                      <a:pt x="482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4"/>
                      <a:pt x="294" y="184"/>
                      <a:pt x="364" y="246"/>
                    </a:cubicBezTo>
                    <a:close/>
                  </a:path>
                </a:pathLst>
              </a:custGeom>
              <a:solidFill>
                <a:srgbClr val="191E3C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xmlns="" id="{6DF3D2C7-2569-4B5A-BBC0-AC079A5D9A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568143" y="2939248"/>
                <a:ext cx="1361955" cy="695259"/>
              </a:xfrm>
              <a:custGeom>
                <a:avLst/>
                <a:gdLst>
                  <a:gd name="T0" fmla="*/ 118 w 482"/>
                  <a:gd name="T1" fmla="*/ 0 h 246"/>
                  <a:gd name="T2" fmla="*/ 0 w 482"/>
                  <a:gd name="T3" fmla="*/ 118 h 246"/>
                  <a:gd name="T4" fmla="*/ 482 w 482"/>
                  <a:gd name="T5" fmla="*/ 118 h 246"/>
                  <a:gd name="T6" fmla="*/ 364 w 482"/>
                  <a:gd name="T7" fmla="*/ 0 h 246"/>
                  <a:gd name="T8" fmla="*/ 118 w 4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2" y="118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294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rgbClr val="191E3C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xmlns="" id="{B3625C6A-B142-4348-9923-3C0553BFFCB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165751" y="1870165"/>
                <a:ext cx="695264" cy="1363533"/>
              </a:xfrm>
              <a:custGeom>
                <a:avLst/>
                <a:gdLst>
                  <a:gd name="T0" fmla="*/ 118 w 246"/>
                  <a:gd name="T1" fmla="*/ 0 h 483"/>
                  <a:gd name="T2" fmla="*/ 0 w 246"/>
                  <a:gd name="T3" fmla="*/ 118 h 483"/>
                  <a:gd name="T4" fmla="*/ 0 w 246"/>
                  <a:gd name="T5" fmla="*/ 365 h 483"/>
                  <a:gd name="T6" fmla="*/ 118 w 246"/>
                  <a:gd name="T7" fmla="*/ 483 h 483"/>
                  <a:gd name="T8" fmla="*/ 118 w 246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3" y="188"/>
                      <a:pt x="63" y="295"/>
                      <a:pt x="0" y="365"/>
                    </a:cubicBezTo>
                    <a:cubicBezTo>
                      <a:pt x="118" y="483"/>
                      <a:pt x="118" y="483"/>
                      <a:pt x="118" y="483"/>
                    </a:cubicBezTo>
                    <a:cubicBezTo>
                      <a:pt x="246" y="348"/>
                      <a:pt x="246" y="136"/>
                      <a:pt x="11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xmlns="" id="{6951A63A-CCDB-4F45-9D5E-9AA48DD03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629" y="3936359"/>
              <a:ext cx="604683" cy="473228"/>
            </a:xfrm>
            <a:custGeom>
              <a:avLst/>
              <a:gdLst>
                <a:gd name="T0" fmla="*/ 518640 w 506"/>
                <a:gd name="T1" fmla="*/ 83022 h 399"/>
                <a:gd name="T2" fmla="*/ 518640 w 506"/>
                <a:gd name="T3" fmla="*/ 83022 h 399"/>
                <a:gd name="T4" fmla="*/ 200764 w 506"/>
                <a:gd name="T5" fmla="*/ 41511 h 399"/>
                <a:gd name="T6" fmla="*/ 10755 w 506"/>
                <a:gd name="T7" fmla="*/ 262113 h 399"/>
                <a:gd name="T8" fmla="*/ 233030 w 506"/>
                <a:gd name="T9" fmla="*/ 472041 h 399"/>
                <a:gd name="T10" fmla="*/ 455304 w 506"/>
                <a:gd name="T11" fmla="*/ 367670 h 399"/>
                <a:gd name="T12" fmla="*/ 433794 w 506"/>
                <a:gd name="T13" fmla="*/ 251439 h 399"/>
                <a:gd name="T14" fmla="*/ 560466 w 506"/>
                <a:gd name="T15" fmla="*/ 240765 h 399"/>
                <a:gd name="T16" fmla="*/ 518640 w 506"/>
                <a:gd name="T17" fmla="*/ 83022 h 399"/>
                <a:gd name="T18" fmla="*/ 327436 w 506"/>
                <a:gd name="T19" fmla="*/ 356996 h 399"/>
                <a:gd name="T20" fmla="*/ 327436 w 506"/>
                <a:gd name="T21" fmla="*/ 356996 h 399"/>
                <a:gd name="T22" fmla="*/ 285611 w 506"/>
                <a:gd name="T23" fmla="*/ 314299 h 399"/>
                <a:gd name="T24" fmla="*/ 327436 w 506"/>
                <a:gd name="T25" fmla="*/ 272787 h 399"/>
                <a:gd name="T26" fmla="*/ 369262 w 506"/>
                <a:gd name="T27" fmla="*/ 314299 h 399"/>
                <a:gd name="T28" fmla="*/ 327436 w 506"/>
                <a:gd name="T29" fmla="*/ 356996 h 3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Freeform 27">
            <a:extLst>
              <a:ext uri="{FF2B5EF4-FFF2-40B4-BE49-F238E27FC236}">
                <a16:creationId xmlns:a16="http://schemas.microsoft.com/office/drawing/2014/main" xmlns="" id="{6951A63A-CCDB-4F45-9D5E-9AA48DD0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48" y="3839619"/>
            <a:ext cx="289561" cy="297439"/>
          </a:xfrm>
          <a:custGeom>
            <a:avLst/>
            <a:gdLst>
              <a:gd name="T0" fmla="*/ 518640 w 506"/>
              <a:gd name="T1" fmla="*/ 83022 h 399"/>
              <a:gd name="T2" fmla="*/ 518640 w 506"/>
              <a:gd name="T3" fmla="*/ 83022 h 399"/>
              <a:gd name="T4" fmla="*/ 200764 w 506"/>
              <a:gd name="T5" fmla="*/ 41511 h 399"/>
              <a:gd name="T6" fmla="*/ 10755 w 506"/>
              <a:gd name="T7" fmla="*/ 262113 h 399"/>
              <a:gd name="T8" fmla="*/ 233030 w 506"/>
              <a:gd name="T9" fmla="*/ 472041 h 399"/>
              <a:gd name="T10" fmla="*/ 455304 w 506"/>
              <a:gd name="T11" fmla="*/ 367670 h 399"/>
              <a:gd name="T12" fmla="*/ 433794 w 506"/>
              <a:gd name="T13" fmla="*/ 251439 h 399"/>
              <a:gd name="T14" fmla="*/ 560466 w 506"/>
              <a:gd name="T15" fmla="*/ 240765 h 399"/>
              <a:gd name="T16" fmla="*/ 518640 w 506"/>
              <a:gd name="T17" fmla="*/ 83022 h 399"/>
              <a:gd name="T18" fmla="*/ 327436 w 506"/>
              <a:gd name="T19" fmla="*/ 356996 h 399"/>
              <a:gd name="T20" fmla="*/ 327436 w 506"/>
              <a:gd name="T21" fmla="*/ 356996 h 399"/>
              <a:gd name="T22" fmla="*/ 285611 w 506"/>
              <a:gd name="T23" fmla="*/ 314299 h 399"/>
              <a:gd name="T24" fmla="*/ 327436 w 506"/>
              <a:gd name="T25" fmla="*/ 272787 h 399"/>
              <a:gd name="T26" fmla="*/ 369262 w 506"/>
              <a:gd name="T27" fmla="*/ 314299 h 399"/>
              <a:gd name="T28" fmla="*/ 327436 w 506"/>
              <a:gd name="T29" fmla="*/ 356996 h 3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16">
            <a:extLst>
              <a:ext uri="{FF2B5EF4-FFF2-40B4-BE49-F238E27FC236}">
                <a16:creationId xmlns:a16="http://schemas.microsoft.com/office/drawing/2014/main" xmlns="" id="{57C06579-944D-4C37-9127-7F18CD03D9F1}"/>
              </a:ext>
            </a:extLst>
          </p:cNvPr>
          <p:cNvGrpSpPr>
            <a:grpSpLocks/>
          </p:cNvGrpSpPr>
          <p:nvPr/>
        </p:nvGrpSpPr>
        <p:grpSpPr bwMode="auto">
          <a:xfrm>
            <a:off x="906075" y="3358600"/>
            <a:ext cx="2060701" cy="2035323"/>
            <a:chOff x="3200238" y="2031113"/>
            <a:chExt cx="4303307" cy="3238214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xmlns="" id="{0BB0F3D1-614D-4798-885F-65F046C4E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238" y="2031113"/>
              <a:ext cx="4303307" cy="3238214"/>
              <a:chOff x="3366492" y="2204299"/>
              <a:chExt cx="4303307" cy="3238214"/>
            </a:xfrm>
          </p:grpSpPr>
          <p:sp>
            <p:nvSpPr>
              <p:cNvPr id="30" name="AutoShape 3">
                <a:extLst>
                  <a:ext uri="{FF2B5EF4-FFF2-40B4-BE49-F238E27FC236}">
                    <a16:creationId xmlns:a16="http://schemas.microsoft.com/office/drawing/2014/main" xmlns="" id="{4693A4CA-254C-49F9-98C7-DD77D450A41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 rot="-5400000">
                <a:off x="3987896" y="1766574"/>
                <a:ext cx="3060500" cy="4117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xmlns="" id="{1B83CF09-F932-4AA3-8C90-FDB545AFDC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169718" y="4012303"/>
                <a:ext cx="1363543" cy="696847"/>
              </a:xfrm>
              <a:custGeom>
                <a:avLst/>
                <a:gdLst>
                  <a:gd name="T0" fmla="*/ 364 w 482"/>
                  <a:gd name="T1" fmla="*/ 246 h 246"/>
                  <a:gd name="T2" fmla="*/ 482 w 482"/>
                  <a:gd name="T3" fmla="*/ 128 h 246"/>
                  <a:gd name="T4" fmla="*/ 0 w 482"/>
                  <a:gd name="T5" fmla="*/ 128 h 246"/>
                  <a:gd name="T6" fmla="*/ 118 w 482"/>
                  <a:gd name="T7" fmla="*/ 246 h 246"/>
                  <a:gd name="T8" fmla="*/ 364 w 482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364" y="246"/>
                    </a:moveTo>
                    <a:cubicBezTo>
                      <a:pt x="482" y="128"/>
                      <a:pt x="482" y="128"/>
                      <a:pt x="482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3"/>
                      <a:pt x="294" y="183"/>
                      <a:pt x="364" y="24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xmlns="" id="{A03EB9D0-EB67-4761-9F72-7511097C3A9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641191" y="4013891"/>
                <a:ext cx="1363543" cy="693673"/>
              </a:xfrm>
              <a:custGeom>
                <a:avLst/>
                <a:gdLst>
                  <a:gd name="T0" fmla="*/ 118 w 482"/>
                  <a:gd name="T1" fmla="*/ 0 h 246"/>
                  <a:gd name="T2" fmla="*/ 0 w 482"/>
                  <a:gd name="T3" fmla="*/ 118 h 246"/>
                  <a:gd name="T4" fmla="*/ 482 w 482"/>
                  <a:gd name="T5" fmla="*/ 118 h 246"/>
                  <a:gd name="T6" fmla="*/ 364 w 482"/>
                  <a:gd name="T7" fmla="*/ 0 h 246"/>
                  <a:gd name="T8" fmla="*/ 118 w 4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2" y="118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294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xmlns="" id="{9CD63F7F-D7EC-4573-88EA-FCA6A8D2B2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240388" y="4413114"/>
                <a:ext cx="693677" cy="1365121"/>
              </a:xfrm>
              <a:custGeom>
                <a:avLst/>
                <a:gdLst>
                  <a:gd name="T0" fmla="*/ 246 w 246"/>
                  <a:gd name="T1" fmla="*/ 118 h 483"/>
                  <a:gd name="T2" fmla="*/ 128 w 246"/>
                  <a:gd name="T3" fmla="*/ 0 h 483"/>
                  <a:gd name="T4" fmla="*/ 128 w 246"/>
                  <a:gd name="T5" fmla="*/ 483 h 483"/>
                  <a:gd name="T6" fmla="*/ 246 w 246"/>
                  <a:gd name="T7" fmla="*/ 365 h 483"/>
                  <a:gd name="T8" fmla="*/ 246 w 246"/>
                  <a:gd name="T9" fmla="*/ 11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246" y="118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0" y="135"/>
                      <a:pt x="0" y="347"/>
                      <a:pt x="128" y="483"/>
                    </a:cubicBezTo>
                    <a:cubicBezTo>
                      <a:pt x="246" y="365"/>
                      <a:pt x="246" y="365"/>
                      <a:pt x="246" y="365"/>
                    </a:cubicBezTo>
                    <a:cubicBezTo>
                      <a:pt x="183" y="295"/>
                      <a:pt x="183" y="188"/>
                      <a:pt x="246" y="11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xmlns="" id="{FB413117-506C-43B2-8B79-C9D97A4C537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240388" y="2943219"/>
                <a:ext cx="693677" cy="1365121"/>
              </a:xfrm>
              <a:custGeom>
                <a:avLst/>
                <a:gdLst>
                  <a:gd name="T0" fmla="*/ 118 w 246"/>
                  <a:gd name="T1" fmla="*/ 0 h 483"/>
                  <a:gd name="T2" fmla="*/ 0 w 246"/>
                  <a:gd name="T3" fmla="*/ 118 h 483"/>
                  <a:gd name="T4" fmla="*/ 0 w 246"/>
                  <a:gd name="T5" fmla="*/ 365 h 483"/>
                  <a:gd name="T6" fmla="*/ 118 w 246"/>
                  <a:gd name="T7" fmla="*/ 483 h 483"/>
                  <a:gd name="T8" fmla="*/ 118 w 246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3" y="188"/>
                      <a:pt x="63" y="295"/>
                      <a:pt x="0" y="365"/>
                    </a:cubicBezTo>
                    <a:cubicBezTo>
                      <a:pt x="118" y="483"/>
                      <a:pt x="118" y="483"/>
                      <a:pt x="118" y="483"/>
                    </a:cubicBezTo>
                    <a:cubicBezTo>
                      <a:pt x="246" y="347"/>
                      <a:pt x="246" y="135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xmlns="" id="{63211ECC-9E19-47D5-A963-E9EC3174C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030764" y="4009923"/>
                <a:ext cx="1365129" cy="693673"/>
              </a:xfrm>
              <a:custGeom>
                <a:avLst/>
                <a:gdLst>
                  <a:gd name="T0" fmla="*/ 365 w 483"/>
                  <a:gd name="T1" fmla="*/ 246 h 246"/>
                  <a:gd name="T2" fmla="*/ 483 w 483"/>
                  <a:gd name="T3" fmla="*/ 128 h 246"/>
                  <a:gd name="T4" fmla="*/ 0 w 483"/>
                  <a:gd name="T5" fmla="*/ 128 h 246"/>
                  <a:gd name="T6" fmla="*/ 118 w 483"/>
                  <a:gd name="T7" fmla="*/ 246 h 246"/>
                  <a:gd name="T8" fmla="*/ 365 w 483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246">
                    <a:moveTo>
                      <a:pt x="365" y="246"/>
                    </a:moveTo>
                    <a:cubicBezTo>
                      <a:pt x="483" y="128"/>
                      <a:pt x="483" y="128"/>
                      <a:pt x="483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3"/>
                      <a:pt x="295" y="183"/>
                      <a:pt x="365" y="2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xmlns="" id="{BC9EE7CB-CCB5-4406-9364-2DC0B75D71E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499063" y="4009923"/>
                <a:ext cx="1365129" cy="693672"/>
              </a:xfrm>
              <a:custGeom>
                <a:avLst/>
                <a:gdLst>
                  <a:gd name="T0" fmla="*/ 118 w 483"/>
                  <a:gd name="T1" fmla="*/ 0 h 246"/>
                  <a:gd name="T2" fmla="*/ 0 w 483"/>
                  <a:gd name="T3" fmla="*/ 118 h 246"/>
                  <a:gd name="T4" fmla="*/ 483 w 483"/>
                  <a:gd name="T5" fmla="*/ 118 h 246"/>
                  <a:gd name="T6" fmla="*/ 365 w 483"/>
                  <a:gd name="T7" fmla="*/ 0 h 246"/>
                  <a:gd name="T8" fmla="*/ 118 w 483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3" y="118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5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xmlns="" id="{B8834D4A-9004-44DB-A193-19E4E4C8191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99846" y="4410733"/>
                <a:ext cx="695264" cy="1361947"/>
              </a:xfrm>
              <a:custGeom>
                <a:avLst/>
                <a:gdLst>
                  <a:gd name="T0" fmla="*/ 246 w 246"/>
                  <a:gd name="T1" fmla="*/ 118 h 482"/>
                  <a:gd name="T2" fmla="*/ 128 w 246"/>
                  <a:gd name="T3" fmla="*/ 0 h 482"/>
                  <a:gd name="T4" fmla="*/ 128 w 246"/>
                  <a:gd name="T5" fmla="*/ 482 h 482"/>
                  <a:gd name="T6" fmla="*/ 246 w 246"/>
                  <a:gd name="T7" fmla="*/ 364 h 482"/>
                  <a:gd name="T8" fmla="*/ 246 w 246"/>
                  <a:gd name="T9" fmla="*/ 118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2">
                    <a:moveTo>
                      <a:pt x="246" y="118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0" y="135"/>
                      <a:pt x="0" y="347"/>
                      <a:pt x="128" y="482"/>
                    </a:cubicBezTo>
                    <a:cubicBezTo>
                      <a:pt x="246" y="364"/>
                      <a:pt x="246" y="364"/>
                      <a:pt x="246" y="364"/>
                    </a:cubicBezTo>
                    <a:cubicBezTo>
                      <a:pt x="183" y="294"/>
                      <a:pt x="183" y="188"/>
                      <a:pt x="246" y="11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xmlns="" id="{499DFA01-9294-4304-8A67-027C6E3B5F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99846" y="2939250"/>
                <a:ext cx="695264" cy="1361947"/>
              </a:xfrm>
              <a:custGeom>
                <a:avLst/>
                <a:gdLst>
                  <a:gd name="T0" fmla="*/ 118 w 246"/>
                  <a:gd name="T1" fmla="*/ 0 h 482"/>
                  <a:gd name="T2" fmla="*/ 0 w 246"/>
                  <a:gd name="T3" fmla="*/ 118 h 482"/>
                  <a:gd name="T4" fmla="*/ 0 w 246"/>
                  <a:gd name="T5" fmla="*/ 364 h 482"/>
                  <a:gd name="T6" fmla="*/ 118 w 246"/>
                  <a:gd name="T7" fmla="*/ 482 h 482"/>
                  <a:gd name="T8" fmla="*/ 118 w 246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2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8"/>
                      <a:pt x="62" y="294"/>
                      <a:pt x="0" y="364"/>
                    </a:cubicBezTo>
                    <a:cubicBezTo>
                      <a:pt x="118" y="482"/>
                      <a:pt x="118" y="482"/>
                      <a:pt x="118" y="482"/>
                    </a:cubicBezTo>
                    <a:cubicBezTo>
                      <a:pt x="246" y="347"/>
                      <a:pt x="246" y="135"/>
                      <a:pt x="118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xmlns="" id="{408D537D-BF67-4B46-9A01-0CF29104BF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96669" y="2939248"/>
                <a:ext cx="1361955" cy="695259"/>
              </a:xfrm>
              <a:custGeom>
                <a:avLst/>
                <a:gdLst>
                  <a:gd name="T0" fmla="*/ 364 w 482"/>
                  <a:gd name="T1" fmla="*/ 246 h 246"/>
                  <a:gd name="T2" fmla="*/ 482 w 482"/>
                  <a:gd name="T3" fmla="*/ 128 h 246"/>
                  <a:gd name="T4" fmla="*/ 0 w 482"/>
                  <a:gd name="T5" fmla="*/ 128 h 246"/>
                  <a:gd name="T6" fmla="*/ 118 w 482"/>
                  <a:gd name="T7" fmla="*/ 246 h 246"/>
                  <a:gd name="T8" fmla="*/ 364 w 482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364" y="246"/>
                    </a:moveTo>
                    <a:cubicBezTo>
                      <a:pt x="482" y="128"/>
                      <a:pt x="482" y="128"/>
                      <a:pt x="482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4"/>
                      <a:pt x="294" y="184"/>
                      <a:pt x="364" y="2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xmlns="" id="{6DF3D2C7-2569-4B5A-BBC0-AC079A5D9A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568143" y="2939248"/>
                <a:ext cx="1361955" cy="695259"/>
              </a:xfrm>
              <a:custGeom>
                <a:avLst/>
                <a:gdLst>
                  <a:gd name="T0" fmla="*/ 118 w 482"/>
                  <a:gd name="T1" fmla="*/ 0 h 246"/>
                  <a:gd name="T2" fmla="*/ 0 w 482"/>
                  <a:gd name="T3" fmla="*/ 118 h 246"/>
                  <a:gd name="T4" fmla="*/ 482 w 482"/>
                  <a:gd name="T5" fmla="*/ 118 h 246"/>
                  <a:gd name="T6" fmla="*/ 364 w 482"/>
                  <a:gd name="T7" fmla="*/ 0 h 246"/>
                  <a:gd name="T8" fmla="*/ 118 w 4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2" y="118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294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xmlns="" id="{B3625C6A-B142-4348-9923-3C0553BFFCB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165751" y="1870165"/>
                <a:ext cx="695264" cy="1363533"/>
              </a:xfrm>
              <a:custGeom>
                <a:avLst/>
                <a:gdLst>
                  <a:gd name="T0" fmla="*/ 118 w 246"/>
                  <a:gd name="T1" fmla="*/ 0 h 483"/>
                  <a:gd name="T2" fmla="*/ 0 w 246"/>
                  <a:gd name="T3" fmla="*/ 118 h 483"/>
                  <a:gd name="T4" fmla="*/ 0 w 246"/>
                  <a:gd name="T5" fmla="*/ 365 h 483"/>
                  <a:gd name="T6" fmla="*/ 118 w 246"/>
                  <a:gd name="T7" fmla="*/ 483 h 483"/>
                  <a:gd name="T8" fmla="*/ 118 w 246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3" y="188"/>
                      <a:pt x="63" y="295"/>
                      <a:pt x="0" y="365"/>
                    </a:cubicBezTo>
                    <a:cubicBezTo>
                      <a:pt x="118" y="483"/>
                      <a:pt x="118" y="483"/>
                      <a:pt x="118" y="483"/>
                    </a:cubicBezTo>
                    <a:cubicBezTo>
                      <a:pt x="246" y="348"/>
                      <a:pt x="246" y="136"/>
                      <a:pt x="11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xmlns="" id="{6951A63A-CCDB-4F45-9D5E-9AA48DD03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629" y="3936359"/>
              <a:ext cx="604683" cy="473228"/>
            </a:xfrm>
            <a:custGeom>
              <a:avLst/>
              <a:gdLst>
                <a:gd name="T0" fmla="*/ 518640 w 506"/>
                <a:gd name="T1" fmla="*/ 83022 h 399"/>
                <a:gd name="T2" fmla="*/ 518640 w 506"/>
                <a:gd name="T3" fmla="*/ 83022 h 399"/>
                <a:gd name="T4" fmla="*/ 200764 w 506"/>
                <a:gd name="T5" fmla="*/ 41511 h 399"/>
                <a:gd name="T6" fmla="*/ 10755 w 506"/>
                <a:gd name="T7" fmla="*/ 262113 h 399"/>
                <a:gd name="T8" fmla="*/ 233030 w 506"/>
                <a:gd name="T9" fmla="*/ 472041 h 399"/>
                <a:gd name="T10" fmla="*/ 455304 w 506"/>
                <a:gd name="T11" fmla="*/ 367670 h 399"/>
                <a:gd name="T12" fmla="*/ 433794 w 506"/>
                <a:gd name="T13" fmla="*/ 251439 h 399"/>
                <a:gd name="T14" fmla="*/ 560466 w 506"/>
                <a:gd name="T15" fmla="*/ 240765 h 399"/>
                <a:gd name="T16" fmla="*/ 518640 w 506"/>
                <a:gd name="T17" fmla="*/ 83022 h 399"/>
                <a:gd name="T18" fmla="*/ 327436 w 506"/>
                <a:gd name="T19" fmla="*/ 356996 h 399"/>
                <a:gd name="T20" fmla="*/ 327436 w 506"/>
                <a:gd name="T21" fmla="*/ 356996 h 399"/>
                <a:gd name="T22" fmla="*/ 285611 w 506"/>
                <a:gd name="T23" fmla="*/ 314299 h 399"/>
                <a:gd name="T24" fmla="*/ 327436 w 506"/>
                <a:gd name="T25" fmla="*/ 272787 h 399"/>
                <a:gd name="T26" fmla="*/ 369262 w 506"/>
                <a:gd name="T27" fmla="*/ 314299 h 399"/>
                <a:gd name="T28" fmla="*/ 327436 w 506"/>
                <a:gd name="T29" fmla="*/ 356996 h 3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6951A63A-CCDB-4F45-9D5E-9AA48DD03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449" y="3936359"/>
              <a:ext cx="604683" cy="473228"/>
            </a:xfrm>
            <a:custGeom>
              <a:avLst/>
              <a:gdLst>
                <a:gd name="T0" fmla="*/ 518640 w 506"/>
                <a:gd name="T1" fmla="*/ 83022 h 399"/>
                <a:gd name="T2" fmla="*/ 518640 w 506"/>
                <a:gd name="T3" fmla="*/ 83022 h 399"/>
                <a:gd name="T4" fmla="*/ 200764 w 506"/>
                <a:gd name="T5" fmla="*/ 41511 h 399"/>
                <a:gd name="T6" fmla="*/ 10755 w 506"/>
                <a:gd name="T7" fmla="*/ 262113 h 399"/>
                <a:gd name="T8" fmla="*/ 233030 w 506"/>
                <a:gd name="T9" fmla="*/ 472041 h 399"/>
                <a:gd name="T10" fmla="*/ 455304 w 506"/>
                <a:gd name="T11" fmla="*/ 367670 h 399"/>
                <a:gd name="T12" fmla="*/ 433794 w 506"/>
                <a:gd name="T13" fmla="*/ 251439 h 399"/>
                <a:gd name="T14" fmla="*/ 560466 w 506"/>
                <a:gd name="T15" fmla="*/ 240765 h 399"/>
                <a:gd name="T16" fmla="*/ 518640 w 506"/>
                <a:gd name="T17" fmla="*/ 83022 h 399"/>
                <a:gd name="T18" fmla="*/ 327436 w 506"/>
                <a:gd name="T19" fmla="*/ 356996 h 399"/>
                <a:gd name="T20" fmla="*/ 327436 w 506"/>
                <a:gd name="T21" fmla="*/ 356996 h 399"/>
                <a:gd name="T22" fmla="*/ 285611 w 506"/>
                <a:gd name="T23" fmla="*/ 314299 h 399"/>
                <a:gd name="T24" fmla="*/ 327436 w 506"/>
                <a:gd name="T25" fmla="*/ 272787 h 399"/>
                <a:gd name="T26" fmla="*/ 369262 w 506"/>
                <a:gd name="T27" fmla="*/ 314299 h 399"/>
                <a:gd name="T28" fmla="*/ 327436 w 506"/>
                <a:gd name="T29" fmla="*/ 356996 h 3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Rectangle: Rounded Corners 4">
            <a:extLst>
              <a:ext uri="{FF2B5EF4-FFF2-40B4-BE49-F238E27FC236}">
                <a16:creationId xmlns:a16="http://schemas.microsoft.com/office/drawing/2014/main" xmlns="" id="{66209C47-19F7-4203-AD7E-0C8A09BF3FB8}"/>
              </a:ext>
            </a:extLst>
          </p:cNvPr>
          <p:cNvSpPr/>
          <p:nvPr/>
        </p:nvSpPr>
        <p:spPr bwMode="auto">
          <a:xfrm>
            <a:off x="3508519" y="3093541"/>
            <a:ext cx="383505" cy="383505"/>
          </a:xfrm>
          <a:prstGeom prst="roundRect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xmlns="" id="{F0FE6EAB-603C-4321-9ABD-66FF26FCADA8}"/>
              </a:ext>
            </a:extLst>
          </p:cNvPr>
          <p:cNvSpPr/>
          <p:nvPr/>
        </p:nvSpPr>
        <p:spPr bwMode="auto">
          <a:xfrm>
            <a:off x="3508519" y="4057603"/>
            <a:ext cx="383505" cy="383505"/>
          </a:xfrm>
          <a:prstGeom prst="roundRect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6" name="Rectangle: Rounded Corners 19">
            <a:extLst>
              <a:ext uri="{FF2B5EF4-FFF2-40B4-BE49-F238E27FC236}">
                <a16:creationId xmlns:a16="http://schemas.microsoft.com/office/drawing/2014/main" xmlns="" id="{967BC21C-6559-4246-866C-F1AA0B3C1378}"/>
              </a:ext>
            </a:extLst>
          </p:cNvPr>
          <p:cNvSpPr/>
          <p:nvPr/>
        </p:nvSpPr>
        <p:spPr bwMode="auto">
          <a:xfrm>
            <a:off x="3508519" y="5442802"/>
            <a:ext cx="383505" cy="383505"/>
          </a:xfrm>
          <a:prstGeom prst="roundRect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smtClean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03</a:t>
            </a:r>
            <a:endParaRPr lang="en-US" altLang="zh-CN" sz="1600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15">
            <a:extLst>
              <a:ext uri="{FF2B5EF4-FFF2-40B4-BE49-F238E27FC236}">
                <a16:creationId xmlns:a16="http://schemas.microsoft.com/office/drawing/2014/main" xmlns="" id="{F16BEEFE-3AEE-4813-A098-251E748A9D64}"/>
              </a:ext>
            </a:extLst>
          </p:cNvPr>
          <p:cNvSpPr txBox="1"/>
          <p:nvPr/>
        </p:nvSpPr>
        <p:spPr>
          <a:xfrm>
            <a:off x="4009763" y="2900958"/>
            <a:ext cx="4400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 CSS</a:t>
            </a:r>
            <a:endParaRPr lang="en-US" altLang="zh-CN" sz="140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zh-CN" altLang="en-US" sz="14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提供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原生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质感的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CSS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样式模拟。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这部分的实现使用了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ionicons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图标样式库。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48" name="文本框 16">
            <a:extLst>
              <a:ext uri="{FF2B5EF4-FFF2-40B4-BE49-F238E27FC236}">
                <a16:creationId xmlns:a16="http://schemas.microsoft.com/office/drawing/2014/main" xmlns="" id="{5443671B-D4D1-4965-A356-10F8BD2985B1}"/>
              </a:ext>
            </a:extLst>
          </p:cNvPr>
          <p:cNvSpPr txBox="1"/>
          <p:nvPr/>
        </p:nvSpPr>
        <p:spPr>
          <a:xfrm>
            <a:off x="4009762" y="3865020"/>
            <a:ext cx="4296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 JavaScript</a:t>
            </a:r>
          </a:p>
          <a:p>
            <a:r>
              <a:rPr lang="en-US" altLang="zh-CN" sz="14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基于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基础框架开发，遵循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的框架约束；主要提供了适应移动端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 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的扩展，主要包括指令和服务。此外，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使用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AngularUI Router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来实现前端路由。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0" name="文本框 18">
            <a:extLst>
              <a:ext uri="{FF2B5EF4-FFF2-40B4-BE49-F238E27FC236}">
                <a16:creationId xmlns:a16="http://schemas.microsoft.com/office/drawing/2014/main" xmlns="" id="{325205AC-B6B7-4661-94A0-88ADCCF7249A}"/>
              </a:ext>
            </a:extLst>
          </p:cNvPr>
          <p:cNvSpPr txBox="1"/>
          <p:nvPr/>
        </p:nvSpPr>
        <p:spPr>
          <a:xfrm>
            <a:off x="4009762" y="5272309"/>
            <a:ext cx="42960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 </a:t>
            </a:r>
            <a:r>
              <a:rPr lang="en-US" altLang="zh-CN" sz="1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CLI(command-line interface</a:t>
            </a:r>
            <a:r>
              <a:rPr lang="zh-CN" altLang="en-US" sz="1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，命令行界面</a:t>
            </a:r>
            <a:r>
              <a:rPr lang="en-US" altLang="zh-CN" sz="1400" b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)</a:t>
            </a:r>
          </a:p>
          <a:p>
            <a:r>
              <a:rPr lang="zh-CN" altLang="en-US" sz="14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命令行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工具集用来简化应用的开发、构造和仿真运行。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ionic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命令行工具使用了 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Cordova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，依赖于平台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SDK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Android &amp; iOS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）实现将移动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项目打包成原生</a:t>
            </a:r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 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57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animBg="1"/>
      <p:bldP spid="43" grpId="0" animBg="1"/>
      <p:bldP spid="44" grpId="0" animBg="1"/>
      <p:bldP spid="46" grpId="0" animBg="1"/>
      <p:bldP spid="47" grpId="0"/>
      <p:bldP spid="48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ionic</a:t>
            </a:r>
            <a:r>
              <a:rPr lang="zh-CN" altLang="en-US" sz="2400" b="1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2405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开发应用技术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7618" y="2114550"/>
            <a:ext cx="8182982" cy="4058608"/>
            <a:chOff x="427618" y="2114550"/>
            <a:chExt cx="8182982" cy="4058608"/>
          </a:xfrm>
        </p:grpSpPr>
        <p:grpSp>
          <p:nvGrpSpPr>
            <p:cNvPr id="49" name="3cde6326-0030-49e0-ad00-374322b3f0a9">
              <a:extLst>
                <a:ext uri="{FF2B5EF4-FFF2-40B4-BE49-F238E27FC236}">
                  <a16:creationId xmlns:a16="http://schemas.microsoft.com/office/drawing/2014/main" xmlns="" id="{CE7ACE26-C89C-4ED3-A2BF-743E219343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7618" y="2114550"/>
              <a:ext cx="8182982" cy="4058608"/>
              <a:chOff x="1690522" y="1506266"/>
              <a:chExt cx="8810956" cy="4370072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xmlns="" id="{562DC60C-6A83-481B-9EB7-29C4A3B05F27}"/>
                  </a:ext>
                </a:extLst>
              </p:cNvPr>
              <p:cNvGrpSpPr/>
              <p:nvPr/>
            </p:nvGrpSpPr>
            <p:grpSpPr>
              <a:xfrm>
                <a:off x="2387849" y="1506266"/>
                <a:ext cx="7417463" cy="4370072"/>
                <a:chOff x="538163" y="19050"/>
                <a:chExt cx="7673975" cy="4521200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26" name="任意多边形: 形状 81">
                  <a:extLst>
                    <a:ext uri="{FF2B5EF4-FFF2-40B4-BE49-F238E27FC236}">
                      <a16:creationId xmlns:a16="http://schemas.microsoft.com/office/drawing/2014/main" xmlns="" id="{E9DE5B65-DE4D-4A9D-90EA-0FAF3EEC2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3" y="19050"/>
                  <a:ext cx="3540125" cy="4521200"/>
                </a:xfrm>
                <a:custGeom>
                  <a:avLst/>
                  <a:gdLst>
                    <a:gd name="T0" fmla="*/ 43 w 943"/>
                    <a:gd name="T1" fmla="*/ 0 h 1203"/>
                    <a:gd name="T2" fmla="*/ 0 w 943"/>
                    <a:gd name="T3" fmla="*/ 42 h 1203"/>
                    <a:gd name="T4" fmla="*/ 0 w 943"/>
                    <a:gd name="T5" fmla="*/ 1160 h 1203"/>
                    <a:gd name="T6" fmla="*/ 43 w 943"/>
                    <a:gd name="T7" fmla="*/ 1203 h 1203"/>
                    <a:gd name="T8" fmla="*/ 943 w 943"/>
                    <a:gd name="T9" fmla="*/ 1203 h 1203"/>
                    <a:gd name="T10" fmla="*/ 943 w 943"/>
                    <a:gd name="T11" fmla="*/ 0 h 1203"/>
                    <a:gd name="T12" fmla="*/ 43 w 943"/>
                    <a:gd name="T13" fmla="*/ 0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3" h="1203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2"/>
                      </a:cubicBezTo>
                      <a:cubicBezTo>
                        <a:pt x="0" y="1160"/>
                        <a:pt x="0" y="1160"/>
                        <a:pt x="0" y="1160"/>
                      </a:cubicBezTo>
                      <a:cubicBezTo>
                        <a:pt x="0" y="1184"/>
                        <a:pt x="20" y="1203"/>
                        <a:pt x="43" y="1203"/>
                      </a:cubicBezTo>
                      <a:cubicBezTo>
                        <a:pt x="943" y="1203"/>
                        <a:pt x="943" y="1203"/>
                        <a:pt x="943" y="1203"/>
                      </a:cubicBezTo>
                      <a:cubicBezTo>
                        <a:pt x="943" y="0"/>
                        <a:pt x="943" y="0"/>
                        <a:pt x="943" y="0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任意多边形: 形状 82">
                  <a:extLst>
                    <a:ext uri="{FF2B5EF4-FFF2-40B4-BE49-F238E27FC236}">
                      <a16:creationId xmlns:a16="http://schemas.microsoft.com/office/drawing/2014/main" xmlns="" id="{81BFEFF8-8E82-4D56-B6F9-3902057E2F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188" y="19050"/>
                  <a:ext cx="3536950" cy="4521200"/>
                </a:xfrm>
                <a:custGeom>
                  <a:avLst/>
                  <a:gdLst>
                    <a:gd name="T0" fmla="*/ 899 w 942"/>
                    <a:gd name="T1" fmla="*/ 1203 h 1203"/>
                    <a:gd name="T2" fmla="*/ 942 w 942"/>
                    <a:gd name="T3" fmla="*/ 1160 h 1203"/>
                    <a:gd name="T4" fmla="*/ 942 w 942"/>
                    <a:gd name="T5" fmla="*/ 42 h 1203"/>
                    <a:gd name="T6" fmla="*/ 899 w 942"/>
                    <a:gd name="T7" fmla="*/ 0 h 1203"/>
                    <a:gd name="T8" fmla="*/ 0 w 942"/>
                    <a:gd name="T9" fmla="*/ 0 h 1203"/>
                    <a:gd name="T10" fmla="*/ 0 w 942"/>
                    <a:gd name="T11" fmla="*/ 1203 h 1203"/>
                    <a:gd name="T12" fmla="*/ 899 w 942"/>
                    <a:gd name="T13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2" h="1203">
                      <a:moveTo>
                        <a:pt x="899" y="1203"/>
                      </a:moveTo>
                      <a:cubicBezTo>
                        <a:pt x="923" y="1203"/>
                        <a:pt x="942" y="1184"/>
                        <a:pt x="942" y="1160"/>
                      </a:cubicBezTo>
                      <a:cubicBezTo>
                        <a:pt x="942" y="42"/>
                        <a:pt x="942" y="42"/>
                        <a:pt x="942" y="42"/>
                      </a:cubicBezTo>
                      <a:cubicBezTo>
                        <a:pt x="942" y="19"/>
                        <a:pt x="923" y="0"/>
                        <a:pt x="89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3"/>
                        <a:pt x="0" y="1203"/>
                        <a:pt x="0" y="1203"/>
                      </a:cubicBezTo>
                      <a:lnTo>
                        <a:pt x="899" y="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xmlns="" id="{421C97B1-B88A-45F6-A8DC-604E2535EA2B}"/>
                  </a:ext>
                </a:extLst>
              </p:cNvPr>
              <p:cNvGrpSpPr/>
              <p:nvPr/>
            </p:nvGrpSpPr>
            <p:grpSpPr>
              <a:xfrm>
                <a:off x="5809641" y="1506266"/>
                <a:ext cx="576947" cy="4370072"/>
                <a:chOff x="4078288" y="19050"/>
                <a:chExt cx="596899" cy="4521200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24" name="任意多边形: 形状 79">
                  <a:extLst>
                    <a:ext uri="{FF2B5EF4-FFF2-40B4-BE49-F238E27FC236}">
                      <a16:creationId xmlns:a16="http://schemas.microsoft.com/office/drawing/2014/main" xmlns="" id="{10260092-DC4B-4D55-A3D9-B88ADB47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8288" y="19050"/>
                  <a:ext cx="296862" cy="4521200"/>
                </a:xfrm>
                <a:custGeom>
                  <a:avLst/>
                  <a:gdLst>
                    <a:gd name="T0" fmla="*/ 0 w 79"/>
                    <a:gd name="T1" fmla="*/ 1203 h 1203"/>
                    <a:gd name="T2" fmla="*/ 79 w 79"/>
                    <a:gd name="T3" fmla="*/ 1203 h 1203"/>
                    <a:gd name="T4" fmla="*/ 79 w 79"/>
                    <a:gd name="T5" fmla="*/ 0 h 1203"/>
                    <a:gd name="T6" fmla="*/ 0 w 79"/>
                    <a:gd name="T7" fmla="*/ 0 h 1203"/>
                    <a:gd name="T8" fmla="*/ 0 w 79"/>
                    <a:gd name="T9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203">
                      <a:moveTo>
                        <a:pt x="0" y="1203"/>
                      </a:moveTo>
                      <a:cubicBezTo>
                        <a:pt x="9" y="1203"/>
                        <a:pt x="44" y="1203"/>
                        <a:pt x="79" y="1203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任意多边形: 形状 80">
                  <a:extLst>
                    <a:ext uri="{FF2B5EF4-FFF2-40B4-BE49-F238E27FC236}">
                      <a16:creationId xmlns:a16="http://schemas.microsoft.com/office/drawing/2014/main" xmlns="" id="{EB7191F8-4091-4092-90FD-DAB074C6E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5150" y="19050"/>
                  <a:ext cx="300037" cy="4521200"/>
                </a:xfrm>
                <a:custGeom>
                  <a:avLst/>
                  <a:gdLst>
                    <a:gd name="T0" fmla="*/ 80 w 80"/>
                    <a:gd name="T1" fmla="*/ 1203 h 1203"/>
                    <a:gd name="T2" fmla="*/ 80 w 80"/>
                    <a:gd name="T3" fmla="*/ 0 h 1203"/>
                    <a:gd name="T4" fmla="*/ 0 w 80"/>
                    <a:gd name="T5" fmla="*/ 0 h 1203"/>
                    <a:gd name="T6" fmla="*/ 0 w 80"/>
                    <a:gd name="T7" fmla="*/ 1203 h 1203"/>
                    <a:gd name="T8" fmla="*/ 80 w 80"/>
                    <a:gd name="T9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203">
                      <a:moveTo>
                        <a:pt x="80" y="1203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3"/>
                        <a:pt x="0" y="1203"/>
                        <a:pt x="0" y="1203"/>
                      </a:cubicBezTo>
                      <a:cubicBezTo>
                        <a:pt x="36" y="1203"/>
                        <a:pt x="71" y="1203"/>
                        <a:pt x="80" y="1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xmlns="" id="{7BC34DED-715A-4041-BFD2-31BAFEEE8FE0}"/>
                  </a:ext>
                </a:extLst>
              </p:cNvPr>
              <p:cNvGrpSpPr/>
              <p:nvPr/>
            </p:nvGrpSpPr>
            <p:grpSpPr>
              <a:xfrm>
                <a:off x="2459967" y="1578385"/>
                <a:ext cx="7273226" cy="4225835"/>
                <a:chOff x="612775" y="93663"/>
                <a:chExt cx="7524750" cy="437197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22" name="任意多边形: 形状 77">
                  <a:extLst>
                    <a:ext uri="{FF2B5EF4-FFF2-40B4-BE49-F238E27FC236}">
                      <a16:creationId xmlns:a16="http://schemas.microsoft.com/office/drawing/2014/main" xmlns="" id="{3C8E96BB-B20E-4993-A115-63BA8FC2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775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任意多边形: 形状 78">
                  <a:extLst>
                    <a:ext uri="{FF2B5EF4-FFF2-40B4-BE49-F238E27FC236}">
                      <a16:creationId xmlns:a16="http://schemas.microsoft.com/office/drawing/2014/main" xmlns="" id="{8BC0BD7C-75A7-4F7A-A5F3-808DA32CE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9013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xmlns="" id="{C56A4CCC-3940-4349-9F5B-73ECC2600EDB}"/>
                  </a:ext>
                </a:extLst>
              </p:cNvPr>
              <p:cNvGrpSpPr/>
              <p:nvPr/>
            </p:nvGrpSpPr>
            <p:grpSpPr>
              <a:xfrm>
                <a:off x="2518276" y="1578385"/>
                <a:ext cx="7156609" cy="4225835"/>
                <a:chOff x="673100" y="93663"/>
                <a:chExt cx="7404100" cy="4371975"/>
              </a:xfrm>
              <a:solidFill>
                <a:schemeClr val="bg1">
                  <a:lumMod val="7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0" name="任意多边形: 形状 75">
                  <a:extLst>
                    <a:ext uri="{FF2B5EF4-FFF2-40B4-BE49-F238E27FC236}">
                      <a16:creationId xmlns:a16="http://schemas.microsoft.com/office/drawing/2014/main" xmlns="" id="{13A8A48C-502B-46F6-B0B7-6DD4718CF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100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任意多边形: 形状 76">
                  <a:extLst>
                    <a:ext uri="{FF2B5EF4-FFF2-40B4-BE49-F238E27FC236}">
                      <a16:creationId xmlns:a16="http://schemas.microsoft.com/office/drawing/2014/main" xmlns="" id="{A4003102-C23B-41BE-ACF4-B65CA880C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0275" y="93663"/>
                  <a:ext cx="3336925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xmlns="" id="{45F690DB-A26E-4A41-9E7D-CF0A7590D349}"/>
                  </a:ext>
                </a:extLst>
              </p:cNvPr>
              <p:cNvGrpSpPr/>
              <p:nvPr/>
            </p:nvGrpSpPr>
            <p:grpSpPr>
              <a:xfrm>
                <a:off x="2576585" y="1578385"/>
                <a:ext cx="7039991" cy="4225835"/>
                <a:chOff x="733425" y="93663"/>
                <a:chExt cx="7283450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任意多边形: 形状 73">
                  <a:extLst>
                    <a:ext uri="{FF2B5EF4-FFF2-40B4-BE49-F238E27FC236}">
                      <a16:creationId xmlns:a16="http://schemas.microsoft.com/office/drawing/2014/main" xmlns="" id="{EDEBC75D-CDCA-4EC4-A740-668D2AEE5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425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任意多边形: 形状 74">
                  <a:extLst>
                    <a:ext uri="{FF2B5EF4-FFF2-40B4-BE49-F238E27FC236}">
                      <a16:creationId xmlns:a16="http://schemas.microsoft.com/office/drawing/2014/main" xmlns="" id="{F7785825-090F-4E16-9F17-F429E677D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9950" y="93663"/>
                  <a:ext cx="3336925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xmlns="" id="{D205530B-25DE-4CC9-A636-14A47B45B930}"/>
                  </a:ext>
                </a:extLst>
              </p:cNvPr>
              <p:cNvGrpSpPr/>
              <p:nvPr/>
            </p:nvGrpSpPr>
            <p:grpSpPr>
              <a:xfrm>
                <a:off x="2634894" y="1578385"/>
                <a:ext cx="6924908" cy="4225835"/>
                <a:chOff x="793750" y="93663"/>
                <a:chExt cx="7164387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6" name="任意多边形: 形状 71">
                  <a:extLst>
                    <a:ext uri="{FF2B5EF4-FFF2-40B4-BE49-F238E27FC236}">
                      <a16:creationId xmlns:a16="http://schemas.microsoft.com/office/drawing/2014/main" xmlns="" id="{F01E87B1-A21F-45B5-AFF8-26C525FF6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93663"/>
                  <a:ext cx="3336925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任意多边形: 形状 72">
                  <a:extLst>
                    <a:ext uri="{FF2B5EF4-FFF2-40B4-BE49-F238E27FC236}">
                      <a16:creationId xmlns:a16="http://schemas.microsoft.com/office/drawing/2014/main" xmlns="" id="{9763AD70-09F3-4D39-A25C-CAE545EB4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625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xmlns="" id="{B98785BA-E403-4E52-997B-D9A5E0D2F9E2}"/>
                  </a:ext>
                </a:extLst>
              </p:cNvPr>
              <p:cNvGrpSpPr/>
              <p:nvPr/>
            </p:nvGrpSpPr>
            <p:grpSpPr>
              <a:xfrm>
                <a:off x="2693202" y="1578385"/>
                <a:ext cx="6808291" cy="4225835"/>
                <a:chOff x="854075" y="93663"/>
                <a:chExt cx="7043737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4" name="任意多边形: 形状 69">
                  <a:extLst>
                    <a:ext uri="{FF2B5EF4-FFF2-40B4-BE49-F238E27FC236}">
                      <a16:creationId xmlns:a16="http://schemas.microsoft.com/office/drawing/2014/main" xmlns="" id="{61866B52-DDCC-431C-A0AF-F05F613E5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075" y="93663"/>
                  <a:ext cx="3336925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任意多边形: 形状 70">
                  <a:extLst>
                    <a:ext uri="{FF2B5EF4-FFF2-40B4-BE49-F238E27FC236}">
                      <a16:creationId xmlns:a16="http://schemas.microsoft.com/office/drawing/2014/main" xmlns="" id="{B4B0BE43-A800-42CA-8265-C00333339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xmlns="" id="{6220834D-A400-4B82-844E-E836EDF2E413}"/>
                  </a:ext>
                </a:extLst>
              </p:cNvPr>
              <p:cNvGrpSpPr/>
              <p:nvPr/>
            </p:nvGrpSpPr>
            <p:grpSpPr>
              <a:xfrm>
                <a:off x="2749977" y="1578385"/>
                <a:ext cx="6693208" cy="4225835"/>
                <a:chOff x="912813" y="93663"/>
                <a:chExt cx="6924674" cy="4371975"/>
              </a:xfrm>
              <a:solidFill>
                <a:schemeClr val="bg1">
                  <a:lumMod val="9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任意多边形: 形状 67">
                  <a:extLst>
                    <a:ext uri="{FF2B5EF4-FFF2-40B4-BE49-F238E27FC236}">
                      <a16:creationId xmlns:a16="http://schemas.microsoft.com/office/drawing/2014/main" xmlns="" id="{BCB12A8C-20D2-458C-A102-896163F8B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813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任意多边形: 形状 68">
                  <a:extLst>
                    <a:ext uri="{FF2B5EF4-FFF2-40B4-BE49-F238E27FC236}">
                      <a16:creationId xmlns:a16="http://schemas.microsoft.com/office/drawing/2014/main" xmlns="" id="{1454D058-CFDE-461A-BBC2-2CEEAEBCC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8975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xmlns="" id="{BFE6F44C-959B-4F39-BF24-7C7377AB4296}"/>
                  </a:ext>
                </a:extLst>
              </p:cNvPr>
              <p:cNvGrpSpPr/>
              <p:nvPr/>
            </p:nvGrpSpPr>
            <p:grpSpPr>
              <a:xfrm>
                <a:off x="2808285" y="1578385"/>
                <a:ext cx="6576591" cy="4225835"/>
                <a:chOff x="973138" y="93663"/>
                <a:chExt cx="6804024" cy="4371975"/>
              </a:xfrm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任意多边形: 形状 65">
                  <a:extLst>
                    <a:ext uri="{FF2B5EF4-FFF2-40B4-BE49-F238E27FC236}">
                      <a16:creationId xmlns:a16="http://schemas.microsoft.com/office/drawing/2014/main" xmlns="" id="{C71840C4-B1F5-47DE-9FC8-556653ACB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3138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任意多边形: 形状 66">
                  <a:extLst>
                    <a:ext uri="{FF2B5EF4-FFF2-40B4-BE49-F238E27FC236}">
                      <a16:creationId xmlns:a16="http://schemas.microsoft.com/office/drawing/2014/main" xmlns="" id="{578E5F0C-A28B-4F55-828E-92B4A2399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650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0" name="任意多边形: 形状 15">
                <a:extLst>
                  <a:ext uri="{FF2B5EF4-FFF2-40B4-BE49-F238E27FC236}">
                    <a16:creationId xmlns:a16="http://schemas.microsoft.com/office/drawing/2014/main" xmlns="" id="{6C1E2D47-D047-48B5-9D40-E09255635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2248" y="1843842"/>
                <a:ext cx="115082" cy="3691851"/>
              </a:xfrm>
              <a:custGeom>
                <a:avLst/>
                <a:gdLst>
                  <a:gd name="T0" fmla="*/ 16 w 32"/>
                  <a:gd name="T1" fmla="*/ 0 h 1016"/>
                  <a:gd name="T2" fmla="*/ 16 w 32"/>
                  <a:gd name="T3" fmla="*/ 32 h 1016"/>
                  <a:gd name="T4" fmla="*/ 16 w 32"/>
                  <a:gd name="T5" fmla="*/ 82 h 1016"/>
                  <a:gd name="T6" fmla="*/ 16 w 32"/>
                  <a:gd name="T7" fmla="*/ 114 h 1016"/>
                  <a:gd name="T8" fmla="*/ 16 w 32"/>
                  <a:gd name="T9" fmla="*/ 82 h 1016"/>
                  <a:gd name="T10" fmla="*/ 0 w 32"/>
                  <a:gd name="T11" fmla="*/ 180 h 1016"/>
                  <a:gd name="T12" fmla="*/ 32 w 32"/>
                  <a:gd name="T13" fmla="*/ 180 h 1016"/>
                  <a:gd name="T14" fmla="*/ 16 w 32"/>
                  <a:gd name="T15" fmla="*/ 246 h 1016"/>
                  <a:gd name="T16" fmla="*/ 16 w 32"/>
                  <a:gd name="T17" fmla="*/ 278 h 1016"/>
                  <a:gd name="T18" fmla="*/ 16 w 32"/>
                  <a:gd name="T19" fmla="*/ 246 h 1016"/>
                  <a:gd name="T20" fmla="*/ 0 w 32"/>
                  <a:gd name="T21" fmla="*/ 344 h 1016"/>
                  <a:gd name="T22" fmla="*/ 32 w 32"/>
                  <a:gd name="T23" fmla="*/ 344 h 1016"/>
                  <a:gd name="T24" fmla="*/ 16 w 32"/>
                  <a:gd name="T25" fmla="*/ 410 h 1016"/>
                  <a:gd name="T26" fmla="*/ 16 w 32"/>
                  <a:gd name="T27" fmla="*/ 442 h 1016"/>
                  <a:gd name="T28" fmla="*/ 16 w 32"/>
                  <a:gd name="T29" fmla="*/ 410 h 1016"/>
                  <a:gd name="T30" fmla="*/ 0 w 32"/>
                  <a:gd name="T31" fmla="*/ 508 h 1016"/>
                  <a:gd name="T32" fmla="*/ 32 w 32"/>
                  <a:gd name="T33" fmla="*/ 508 h 1016"/>
                  <a:gd name="T34" fmla="*/ 16 w 32"/>
                  <a:gd name="T35" fmla="*/ 574 h 1016"/>
                  <a:gd name="T36" fmla="*/ 16 w 32"/>
                  <a:gd name="T37" fmla="*/ 606 h 1016"/>
                  <a:gd name="T38" fmla="*/ 16 w 32"/>
                  <a:gd name="T39" fmla="*/ 574 h 1016"/>
                  <a:gd name="T40" fmla="*/ 0 w 32"/>
                  <a:gd name="T41" fmla="*/ 672 h 1016"/>
                  <a:gd name="T42" fmla="*/ 32 w 32"/>
                  <a:gd name="T43" fmla="*/ 672 h 1016"/>
                  <a:gd name="T44" fmla="*/ 16 w 32"/>
                  <a:gd name="T45" fmla="*/ 738 h 1016"/>
                  <a:gd name="T46" fmla="*/ 16 w 32"/>
                  <a:gd name="T47" fmla="*/ 770 h 1016"/>
                  <a:gd name="T48" fmla="*/ 16 w 32"/>
                  <a:gd name="T49" fmla="*/ 738 h 1016"/>
                  <a:gd name="T50" fmla="*/ 0 w 32"/>
                  <a:gd name="T51" fmla="*/ 836 h 1016"/>
                  <a:gd name="T52" fmla="*/ 32 w 32"/>
                  <a:gd name="T53" fmla="*/ 836 h 1016"/>
                  <a:gd name="T54" fmla="*/ 16 w 32"/>
                  <a:gd name="T55" fmla="*/ 902 h 1016"/>
                  <a:gd name="T56" fmla="*/ 16 w 32"/>
                  <a:gd name="T57" fmla="*/ 934 h 1016"/>
                  <a:gd name="T58" fmla="*/ 16 w 32"/>
                  <a:gd name="T59" fmla="*/ 902 h 1016"/>
                  <a:gd name="T60" fmla="*/ 0 w 32"/>
                  <a:gd name="T61" fmla="*/ 1000 h 1016"/>
                  <a:gd name="T62" fmla="*/ 32 w 32"/>
                  <a:gd name="T63" fmla="*/ 100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" h="1016">
                    <a:moveTo>
                      <a:pt x="0" y="16"/>
                    </a:move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lose/>
                    <a:moveTo>
                      <a:pt x="16" y="82"/>
                    </a:moveTo>
                    <a:cubicBezTo>
                      <a:pt x="7" y="82"/>
                      <a:pt x="0" y="89"/>
                      <a:pt x="0" y="98"/>
                    </a:cubicBezTo>
                    <a:cubicBezTo>
                      <a:pt x="0" y="107"/>
                      <a:pt x="7" y="114"/>
                      <a:pt x="16" y="114"/>
                    </a:cubicBezTo>
                    <a:cubicBezTo>
                      <a:pt x="25" y="114"/>
                      <a:pt x="32" y="107"/>
                      <a:pt x="32" y="98"/>
                    </a:cubicBezTo>
                    <a:cubicBezTo>
                      <a:pt x="32" y="89"/>
                      <a:pt x="25" y="82"/>
                      <a:pt x="16" y="82"/>
                    </a:cubicBezTo>
                    <a:close/>
                    <a:moveTo>
                      <a:pt x="16" y="164"/>
                    </a:moveTo>
                    <a:cubicBezTo>
                      <a:pt x="7" y="164"/>
                      <a:pt x="0" y="171"/>
                      <a:pt x="0" y="180"/>
                    </a:cubicBezTo>
                    <a:cubicBezTo>
                      <a:pt x="0" y="189"/>
                      <a:pt x="7" y="196"/>
                      <a:pt x="16" y="196"/>
                    </a:cubicBezTo>
                    <a:cubicBezTo>
                      <a:pt x="25" y="196"/>
                      <a:pt x="32" y="189"/>
                      <a:pt x="32" y="180"/>
                    </a:cubicBezTo>
                    <a:cubicBezTo>
                      <a:pt x="32" y="171"/>
                      <a:pt x="25" y="164"/>
                      <a:pt x="16" y="164"/>
                    </a:cubicBezTo>
                    <a:close/>
                    <a:moveTo>
                      <a:pt x="16" y="246"/>
                    </a:moveTo>
                    <a:cubicBezTo>
                      <a:pt x="7" y="246"/>
                      <a:pt x="0" y="253"/>
                      <a:pt x="0" y="262"/>
                    </a:cubicBezTo>
                    <a:cubicBezTo>
                      <a:pt x="0" y="271"/>
                      <a:pt x="7" y="278"/>
                      <a:pt x="16" y="278"/>
                    </a:cubicBezTo>
                    <a:cubicBezTo>
                      <a:pt x="25" y="278"/>
                      <a:pt x="32" y="271"/>
                      <a:pt x="32" y="262"/>
                    </a:cubicBezTo>
                    <a:cubicBezTo>
                      <a:pt x="32" y="253"/>
                      <a:pt x="25" y="246"/>
                      <a:pt x="16" y="246"/>
                    </a:cubicBezTo>
                    <a:close/>
                    <a:moveTo>
                      <a:pt x="16" y="328"/>
                    </a:moveTo>
                    <a:cubicBezTo>
                      <a:pt x="7" y="328"/>
                      <a:pt x="0" y="335"/>
                      <a:pt x="0" y="344"/>
                    </a:cubicBezTo>
                    <a:cubicBezTo>
                      <a:pt x="0" y="353"/>
                      <a:pt x="7" y="360"/>
                      <a:pt x="16" y="360"/>
                    </a:cubicBezTo>
                    <a:cubicBezTo>
                      <a:pt x="25" y="360"/>
                      <a:pt x="32" y="353"/>
                      <a:pt x="32" y="344"/>
                    </a:cubicBezTo>
                    <a:cubicBezTo>
                      <a:pt x="32" y="335"/>
                      <a:pt x="25" y="328"/>
                      <a:pt x="16" y="328"/>
                    </a:cubicBezTo>
                    <a:close/>
                    <a:moveTo>
                      <a:pt x="16" y="410"/>
                    </a:moveTo>
                    <a:cubicBezTo>
                      <a:pt x="7" y="410"/>
                      <a:pt x="0" y="417"/>
                      <a:pt x="0" y="426"/>
                    </a:cubicBezTo>
                    <a:cubicBezTo>
                      <a:pt x="0" y="435"/>
                      <a:pt x="7" y="442"/>
                      <a:pt x="16" y="442"/>
                    </a:cubicBezTo>
                    <a:cubicBezTo>
                      <a:pt x="25" y="442"/>
                      <a:pt x="32" y="435"/>
                      <a:pt x="32" y="426"/>
                    </a:cubicBezTo>
                    <a:cubicBezTo>
                      <a:pt x="32" y="417"/>
                      <a:pt x="25" y="410"/>
                      <a:pt x="16" y="410"/>
                    </a:cubicBezTo>
                    <a:close/>
                    <a:moveTo>
                      <a:pt x="16" y="492"/>
                    </a:moveTo>
                    <a:cubicBezTo>
                      <a:pt x="7" y="492"/>
                      <a:pt x="0" y="499"/>
                      <a:pt x="0" y="508"/>
                    </a:cubicBezTo>
                    <a:cubicBezTo>
                      <a:pt x="0" y="517"/>
                      <a:pt x="7" y="524"/>
                      <a:pt x="16" y="524"/>
                    </a:cubicBezTo>
                    <a:cubicBezTo>
                      <a:pt x="25" y="524"/>
                      <a:pt x="32" y="517"/>
                      <a:pt x="32" y="508"/>
                    </a:cubicBezTo>
                    <a:cubicBezTo>
                      <a:pt x="32" y="499"/>
                      <a:pt x="25" y="492"/>
                      <a:pt x="16" y="492"/>
                    </a:cubicBezTo>
                    <a:close/>
                    <a:moveTo>
                      <a:pt x="16" y="574"/>
                    </a:moveTo>
                    <a:cubicBezTo>
                      <a:pt x="7" y="574"/>
                      <a:pt x="0" y="581"/>
                      <a:pt x="0" y="590"/>
                    </a:cubicBezTo>
                    <a:cubicBezTo>
                      <a:pt x="0" y="599"/>
                      <a:pt x="7" y="606"/>
                      <a:pt x="16" y="606"/>
                    </a:cubicBezTo>
                    <a:cubicBezTo>
                      <a:pt x="25" y="606"/>
                      <a:pt x="32" y="599"/>
                      <a:pt x="32" y="590"/>
                    </a:cubicBezTo>
                    <a:cubicBezTo>
                      <a:pt x="32" y="581"/>
                      <a:pt x="25" y="574"/>
                      <a:pt x="16" y="574"/>
                    </a:cubicBezTo>
                    <a:close/>
                    <a:moveTo>
                      <a:pt x="16" y="656"/>
                    </a:moveTo>
                    <a:cubicBezTo>
                      <a:pt x="7" y="656"/>
                      <a:pt x="0" y="663"/>
                      <a:pt x="0" y="672"/>
                    </a:cubicBezTo>
                    <a:cubicBezTo>
                      <a:pt x="0" y="681"/>
                      <a:pt x="7" y="688"/>
                      <a:pt x="16" y="688"/>
                    </a:cubicBezTo>
                    <a:cubicBezTo>
                      <a:pt x="25" y="688"/>
                      <a:pt x="32" y="681"/>
                      <a:pt x="32" y="672"/>
                    </a:cubicBezTo>
                    <a:cubicBezTo>
                      <a:pt x="32" y="663"/>
                      <a:pt x="25" y="656"/>
                      <a:pt x="16" y="656"/>
                    </a:cubicBezTo>
                    <a:close/>
                    <a:moveTo>
                      <a:pt x="16" y="738"/>
                    </a:moveTo>
                    <a:cubicBezTo>
                      <a:pt x="7" y="738"/>
                      <a:pt x="0" y="745"/>
                      <a:pt x="0" y="754"/>
                    </a:cubicBezTo>
                    <a:cubicBezTo>
                      <a:pt x="0" y="763"/>
                      <a:pt x="7" y="770"/>
                      <a:pt x="16" y="770"/>
                    </a:cubicBezTo>
                    <a:cubicBezTo>
                      <a:pt x="25" y="770"/>
                      <a:pt x="32" y="763"/>
                      <a:pt x="32" y="754"/>
                    </a:cubicBezTo>
                    <a:cubicBezTo>
                      <a:pt x="32" y="745"/>
                      <a:pt x="25" y="738"/>
                      <a:pt x="16" y="738"/>
                    </a:cubicBezTo>
                    <a:close/>
                    <a:moveTo>
                      <a:pt x="16" y="820"/>
                    </a:moveTo>
                    <a:cubicBezTo>
                      <a:pt x="7" y="820"/>
                      <a:pt x="0" y="827"/>
                      <a:pt x="0" y="836"/>
                    </a:cubicBezTo>
                    <a:cubicBezTo>
                      <a:pt x="0" y="845"/>
                      <a:pt x="7" y="852"/>
                      <a:pt x="16" y="852"/>
                    </a:cubicBezTo>
                    <a:cubicBezTo>
                      <a:pt x="25" y="852"/>
                      <a:pt x="32" y="845"/>
                      <a:pt x="32" y="836"/>
                    </a:cubicBezTo>
                    <a:cubicBezTo>
                      <a:pt x="32" y="827"/>
                      <a:pt x="25" y="820"/>
                      <a:pt x="16" y="820"/>
                    </a:cubicBezTo>
                    <a:close/>
                    <a:moveTo>
                      <a:pt x="16" y="902"/>
                    </a:moveTo>
                    <a:cubicBezTo>
                      <a:pt x="7" y="902"/>
                      <a:pt x="0" y="909"/>
                      <a:pt x="0" y="918"/>
                    </a:cubicBezTo>
                    <a:cubicBezTo>
                      <a:pt x="0" y="927"/>
                      <a:pt x="7" y="934"/>
                      <a:pt x="16" y="934"/>
                    </a:cubicBezTo>
                    <a:cubicBezTo>
                      <a:pt x="25" y="934"/>
                      <a:pt x="32" y="927"/>
                      <a:pt x="32" y="918"/>
                    </a:cubicBezTo>
                    <a:cubicBezTo>
                      <a:pt x="32" y="909"/>
                      <a:pt x="25" y="902"/>
                      <a:pt x="16" y="902"/>
                    </a:cubicBezTo>
                    <a:close/>
                    <a:moveTo>
                      <a:pt x="16" y="984"/>
                    </a:moveTo>
                    <a:cubicBezTo>
                      <a:pt x="7" y="984"/>
                      <a:pt x="0" y="991"/>
                      <a:pt x="0" y="1000"/>
                    </a:cubicBezTo>
                    <a:cubicBezTo>
                      <a:pt x="0" y="1009"/>
                      <a:pt x="7" y="1016"/>
                      <a:pt x="16" y="1016"/>
                    </a:cubicBezTo>
                    <a:cubicBezTo>
                      <a:pt x="25" y="1016"/>
                      <a:pt x="32" y="1009"/>
                      <a:pt x="32" y="1000"/>
                    </a:cubicBezTo>
                    <a:cubicBezTo>
                      <a:pt x="32" y="991"/>
                      <a:pt x="25" y="984"/>
                      <a:pt x="16" y="98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任意多边形: 形状 16">
                <a:extLst>
                  <a:ext uri="{FF2B5EF4-FFF2-40B4-BE49-F238E27FC236}">
                    <a16:creationId xmlns:a16="http://schemas.microsoft.com/office/drawing/2014/main" xmlns="" id="{020852B2-6E79-4B3C-903D-880080234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2248" y="1843842"/>
                <a:ext cx="75187" cy="3691851"/>
              </a:xfrm>
              <a:custGeom>
                <a:avLst/>
                <a:gdLst>
                  <a:gd name="T0" fmla="*/ 16 w 21"/>
                  <a:gd name="T1" fmla="*/ 246 h 1016"/>
                  <a:gd name="T2" fmla="*/ 9 w 21"/>
                  <a:gd name="T3" fmla="*/ 262 h 1016"/>
                  <a:gd name="T4" fmla="*/ 16 w 21"/>
                  <a:gd name="T5" fmla="*/ 278 h 1016"/>
                  <a:gd name="T6" fmla="*/ 16 w 21"/>
                  <a:gd name="T7" fmla="*/ 524 h 1016"/>
                  <a:gd name="T8" fmla="*/ 9 w 21"/>
                  <a:gd name="T9" fmla="*/ 508 h 1016"/>
                  <a:gd name="T10" fmla="*/ 16 w 21"/>
                  <a:gd name="T11" fmla="*/ 492 h 1016"/>
                  <a:gd name="T12" fmla="*/ 16 w 21"/>
                  <a:gd name="T13" fmla="*/ 524 h 1016"/>
                  <a:gd name="T14" fmla="*/ 21 w 21"/>
                  <a:gd name="T15" fmla="*/ 359 h 1016"/>
                  <a:gd name="T16" fmla="*/ 21 w 21"/>
                  <a:gd name="T17" fmla="*/ 329 h 1016"/>
                  <a:gd name="T18" fmla="*/ 0 w 21"/>
                  <a:gd name="T19" fmla="*/ 344 h 1016"/>
                  <a:gd name="T20" fmla="*/ 16 w 21"/>
                  <a:gd name="T21" fmla="*/ 442 h 1016"/>
                  <a:gd name="T22" fmla="*/ 9 w 21"/>
                  <a:gd name="T23" fmla="*/ 426 h 1016"/>
                  <a:gd name="T24" fmla="*/ 16 w 21"/>
                  <a:gd name="T25" fmla="*/ 410 h 1016"/>
                  <a:gd name="T26" fmla="*/ 16 w 21"/>
                  <a:gd name="T27" fmla="*/ 442 h 1016"/>
                  <a:gd name="T28" fmla="*/ 21 w 21"/>
                  <a:gd name="T29" fmla="*/ 113 h 1016"/>
                  <a:gd name="T30" fmla="*/ 21 w 21"/>
                  <a:gd name="T31" fmla="*/ 83 h 1016"/>
                  <a:gd name="T32" fmla="*/ 0 w 21"/>
                  <a:gd name="T33" fmla="*/ 98 h 1016"/>
                  <a:gd name="T34" fmla="*/ 16 w 21"/>
                  <a:gd name="T35" fmla="*/ 32 h 1016"/>
                  <a:gd name="T36" fmla="*/ 9 w 21"/>
                  <a:gd name="T37" fmla="*/ 16 h 1016"/>
                  <a:gd name="T38" fmla="*/ 16 w 21"/>
                  <a:gd name="T39" fmla="*/ 0 h 1016"/>
                  <a:gd name="T40" fmla="*/ 16 w 21"/>
                  <a:gd name="T41" fmla="*/ 32 h 1016"/>
                  <a:gd name="T42" fmla="*/ 21 w 21"/>
                  <a:gd name="T43" fmla="*/ 195 h 1016"/>
                  <a:gd name="T44" fmla="*/ 21 w 21"/>
                  <a:gd name="T45" fmla="*/ 165 h 1016"/>
                  <a:gd name="T46" fmla="*/ 0 w 21"/>
                  <a:gd name="T47" fmla="*/ 180 h 1016"/>
                  <a:gd name="T48" fmla="*/ 16 w 21"/>
                  <a:gd name="T49" fmla="*/ 934 h 1016"/>
                  <a:gd name="T50" fmla="*/ 9 w 21"/>
                  <a:gd name="T51" fmla="*/ 918 h 1016"/>
                  <a:gd name="T52" fmla="*/ 16 w 21"/>
                  <a:gd name="T53" fmla="*/ 902 h 1016"/>
                  <a:gd name="T54" fmla="*/ 16 w 21"/>
                  <a:gd name="T55" fmla="*/ 934 h 1016"/>
                  <a:gd name="T56" fmla="*/ 21 w 21"/>
                  <a:gd name="T57" fmla="*/ 985 h 1016"/>
                  <a:gd name="T58" fmla="*/ 0 w 21"/>
                  <a:gd name="T59" fmla="*/ 1000 h 1016"/>
                  <a:gd name="T60" fmla="*/ 21 w 21"/>
                  <a:gd name="T61" fmla="*/ 1015 h 1016"/>
                  <a:gd name="T62" fmla="*/ 16 w 21"/>
                  <a:gd name="T63" fmla="*/ 852 h 1016"/>
                  <a:gd name="T64" fmla="*/ 9 w 21"/>
                  <a:gd name="T65" fmla="*/ 836 h 1016"/>
                  <a:gd name="T66" fmla="*/ 16 w 21"/>
                  <a:gd name="T67" fmla="*/ 820 h 1016"/>
                  <a:gd name="T68" fmla="*/ 16 w 21"/>
                  <a:gd name="T69" fmla="*/ 852 h 1016"/>
                  <a:gd name="T70" fmla="*/ 21 w 21"/>
                  <a:gd name="T71" fmla="*/ 687 h 1016"/>
                  <a:gd name="T72" fmla="*/ 21 w 21"/>
                  <a:gd name="T73" fmla="*/ 657 h 1016"/>
                  <a:gd name="T74" fmla="*/ 0 w 21"/>
                  <a:gd name="T75" fmla="*/ 672 h 1016"/>
                  <a:gd name="T76" fmla="*/ 16 w 21"/>
                  <a:gd name="T77" fmla="*/ 770 h 1016"/>
                  <a:gd name="T78" fmla="*/ 9 w 21"/>
                  <a:gd name="T79" fmla="*/ 754 h 1016"/>
                  <a:gd name="T80" fmla="*/ 16 w 21"/>
                  <a:gd name="T81" fmla="*/ 738 h 1016"/>
                  <a:gd name="T82" fmla="*/ 16 w 21"/>
                  <a:gd name="T83" fmla="*/ 770 h 1016"/>
                  <a:gd name="T84" fmla="*/ 21 w 21"/>
                  <a:gd name="T85" fmla="*/ 605 h 1016"/>
                  <a:gd name="T86" fmla="*/ 21 w 21"/>
                  <a:gd name="T87" fmla="*/ 575 h 1016"/>
                  <a:gd name="T88" fmla="*/ 0 w 21"/>
                  <a:gd name="T89" fmla="*/ 59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" h="1016">
                    <a:moveTo>
                      <a:pt x="0" y="262"/>
                    </a:moveTo>
                    <a:cubicBezTo>
                      <a:pt x="0" y="253"/>
                      <a:pt x="7" y="246"/>
                      <a:pt x="16" y="246"/>
                    </a:cubicBezTo>
                    <a:cubicBezTo>
                      <a:pt x="18" y="246"/>
                      <a:pt x="19" y="247"/>
                      <a:pt x="21" y="247"/>
                    </a:cubicBezTo>
                    <a:cubicBezTo>
                      <a:pt x="14" y="249"/>
                      <a:pt x="9" y="255"/>
                      <a:pt x="9" y="262"/>
                    </a:cubicBezTo>
                    <a:cubicBezTo>
                      <a:pt x="9" y="269"/>
                      <a:pt x="14" y="275"/>
                      <a:pt x="21" y="277"/>
                    </a:cubicBezTo>
                    <a:cubicBezTo>
                      <a:pt x="19" y="278"/>
                      <a:pt x="18" y="278"/>
                      <a:pt x="16" y="278"/>
                    </a:cubicBezTo>
                    <a:cubicBezTo>
                      <a:pt x="7" y="278"/>
                      <a:pt x="0" y="271"/>
                      <a:pt x="0" y="262"/>
                    </a:cubicBezTo>
                    <a:close/>
                    <a:moveTo>
                      <a:pt x="16" y="524"/>
                    </a:moveTo>
                    <a:cubicBezTo>
                      <a:pt x="18" y="524"/>
                      <a:pt x="19" y="524"/>
                      <a:pt x="21" y="523"/>
                    </a:cubicBezTo>
                    <a:cubicBezTo>
                      <a:pt x="14" y="521"/>
                      <a:pt x="9" y="515"/>
                      <a:pt x="9" y="508"/>
                    </a:cubicBezTo>
                    <a:cubicBezTo>
                      <a:pt x="9" y="501"/>
                      <a:pt x="14" y="495"/>
                      <a:pt x="21" y="493"/>
                    </a:cubicBezTo>
                    <a:cubicBezTo>
                      <a:pt x="19" y="493"/>
                      <a:pt x="18" y="492"/>
                      <a:pt x="16" y="492"/>
                    </a:cubicBezTo>
                    <a:cubicBezTo>
                      <a:pt x="7" y="492"/>
                      <a:pt x="0" y="499"/>
                      <a:pt x="0" y="508"/>
                    </a:cubicBezTo>
                    <a:cubicBezTo>
                      <a:pt x="0" y="517"/>
                      <a:pt x="7" y="524"/>
                      <a:pt x="16" y="524"/>
                    </a:cubicBezTo>
                    <a:close/>
                    <a:moveTo>
                      <a:pt x="16" y="360"/>
                    </a:moveTo>
                    <a:cubicBezTo>
                      <a:pt x="18" y="360"/>
                      <a:pt x="19" y="360"/>
                      <a:pt x="21" y="359"/>
                    </a:cubicBezTo>
                    <a:cubicBezTo>
                      <a:pt x="14" y="357"/>
                      <a:pt x="9" y="351"/>
                      <a:pt x="9" y="344"/>
                    </a:cubicBezTo>
                    <a:cubicBezTo>
                      <a:pt x="9" y="337"/>
                      <a:pt x="14" y="331"/>
                      <a:pt x="21" y="329"/>
                    </a:cubicBezTo>
                    <a:cubicBezTo>
                      <a:pt x="19" y="329"/>
                      <a:pt x="18" y="328"/>
                      <a:pt x="16" y="328"/>
                    </a:cubicBezTo>
                    <a:cubicBezTo>
                      <a:pt x="7" y="328"/>
                      <a:pt x="0" y="335"/>
                      <a:pt x="0" y="344"/>
                    </a:cubicBezTo>
                    <a:cubicBezTo>
                      <a:pt x="0" y="353"/>
                      <a:pt x="7" y="360"/>
                      <a:pt x="16" y="360"/>
                    </a:cubicBezTo>
                    <a:close/>
                    <a:moveTo>
                      <a:pt x="16" y="442"/>
                    </a:moveTo>
                    <a:cubicBezTo>
                      <a:pt x="18" y="442"/>
                      <a:pt x="19" y="442"/>
                      <a:pt x="21" y="441"/>
                    </a:cubicBezTo>
                    <a:cubicBezTo>
                      <a:pt x="14" y="439"/>
                      <a:pt x="9" y="433"/>
                      <a:pt x="9" y="426"/>
                    </a:cubicBezTo>
                    <a:cubicBezTo>
                      <a:pt x="9" y="419"/>
                      <a:pt x="14" y="413"/>
                      <a:pt x="21" y="411"/>
                    </a:cubicBezTo>
                    <a:cubicBezTo>
                      <a:pt x="19" y="411"/>
                      <a:pt x="18" y="410"/>
                      <a:pt x="16" y="410"/>
                    </a:cubicBezTo>
                    <a:cubicBezTo>
                      <a:pt x="7" y="410"/>
                      <a:pt x="0" y="417"/>
                      <a:pt x="0" y="426"/>
                    </a:cubicBezTo>
                    <a:cubicBezTo>
                      <a:pt x="0" y="435"/>
                      <a:pt x="7" y="442"/>
                      <a:pt x="16" y="442"/>
                    </a:cubicBezTo>
                    <a:close/>
                    <a:moveTo>
                      <a:pt x="16" y="114"/>
                    </a:moveTo>
                    <a:cubicBezTo>
                      <a:pt x="18" y="114"/>
                      <a:pt x="19" y="114"/>
                      <a:pt x="21" y="113"/>
                    </a:cubicBezTo>
                    <a:cubicBezTo>
                      <a:pt x="14" y="111"/>
                      <a:pt x="9" y="105"/>
                      <a:pt x="9" y="98"/>
                    </a:cubicBezTo>
                    <a:cubicBezTo>
                      <a:pt x="9" y="91"/>
                      <a:pt x="14" y="85"/>
                      <a:pt x="21" y="83"/>
                    </a:cubicBezTo>
                    <a:cubicBezTo>
                      <a:pt x="19" y="83"/>
                      <a:pt x="18" y="82"/>
                      <a:pt x="16" y="82"/>
                    </a:cubicBezTo>
                    <a:cubicBezTo>
                      <a:pt x="7" y="82"/>
                      <a:pt x="0" y="89"/>
                      <a:pt x="0" y="98"/>
                    </a:cubicBezTo>
                    <a:cubicBezTo>
                      <a:pt x="0" y="107"/>
                      <a:pt x="7" y="114"/>
                      <a:pt x="16" y="114"/>
                    </a:cubicBezTo>
                    <a:close/>
                    <a:moveTo>
                      <a:pt x="16" y="32"/>
                    </a:moveTo>
                    <a:cubicBezTo>
                      <a:pt x="18" y="32"/>
                      <a:pt x="19" y="32"/>
                      <a:pt x="21" y="31"/>
                    </a:cubicBezTo>
                    <a:cubicBezTo>
                      <a:pt x="14" y="29"/>
                      <a:pt x="9" y="23"/>
                      <a:pt x="9" y="16"/>
                    </a:cubicBezTo>
                    <a:cubicBezTo>
                      <a:pt x="9" y="9"/>
                      <a:pt x="14" y="3"/>
                      <a:pt x="21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lose/>
                    <a:moveTo>
                      <a:pt x="16" y="196"/>
                    </a:moveTo>
                    <a:cubicBezTo>
                      <a:pt x="18" y="196"/>
                      <a:pt x="19" y="196"/>
                      <a:pt x="21" y="195"/>
                    </a:cubicBezTo>
                    <a:cubicBezTo>
                      <a:pt x="14" y="193"/>
                      <a:pt x="9" y="187"/>
                      <a:pt x="9" y="180"/>
                    </a:cubicBezTo>
                    <a:cubicBezTo>
                      <a:pt x="9" y="173"/>
                      <a:pt x="14" y="167"/>
                      <a:pt x="21" y="165"/>
                    </a:cubicBezTo>
                    <a:cubicBezTo>
                      <a:pt x="19" y="165"/>
                      <a:pt x="18" y="164"/>
                      <a:pt x="16" y="164"/>
                    </a:cubicBezTo>
                    <a:cubicBezTo>
                      <a:pt x="7" y="164"/>
                      <a:pt x="0" y="171"/>
                      <a:pt x="0" y="180"/>
                    </a:cubicBezTo>
                    <a:cubicBezTo>
                      <a:pt x="0" y="189"/>
                      <a:pt x="7" y="196"/>
                      <a:pt x="16" y="196"/>
                    </a:cubicBezTo>
                    <a:close/>
                    <a:moveTo>
                      <a:pt x="16" y="934"/>
                    </a:moveTo>
                    <a:cubicBezTo>
                      <a:pt x="18" y="934"/>
                      <a:pt x="19" y="934"/>
                      <a:pt x="21" y="933"/>
                    </a:cubicBezTo>
                    <a:cubicBezTo>
                      <a:pt x="14" y="931"/>
                      <a:pt x="9" y="925"/>
                      <a:pt x="9" y="918"/>
                    </a:cubicBezTo>
                    <a:cubicBezTo>
                      <a:pt x="9" y="911"/>
                      <a:pt x="14" y="905"/>
                      <a:pt x="21" y="903"/>
                    </a:cubicBezTo>
                    <a:cubicBezTo>
                      <a:pt x="19" y="903"/>
                      <a:pt x="18" y="902"/>
                      <a:pt x="16" y="902"/>
                    </a:cubicBezTo>
                    <a:cubicBezTo>
                      <a:pt x="7" y="902"/>
                      <a:pt x="0" y="909"/>
                      <a:pt x="0" y="918"/>
                    </a:cubicBezTo>
                    <a:cubicBezTo>
                      <a:pt x="0" y="927"/>
                      <a:pt x="7" y="934"/>
                      <a:pt x="16" y="934"/>
                    </a:cubicBezTo>
                    <a:close/>
                    <a:moveTo>
                      <a:pt x="9" y="1000"/>
                    </a:moveTo>
                    <a:cubicBezTo>
                      <a:pt x="9" y="993"/>
                      <a:pt x="14" y="987"/>
                      <a:pt x="21" y="985"/>
                    </a:cubicBezTo>
                    <a:cubicBezTo>
                      <a:pt x="19" y="985"/>
                      <a:pt x="18" y="984"/>
                      <a:pt x="16" y="984"/>
                    </a:cubicBezTo>
                    <a:cubicBezTo>
                      <a:pt x="7" y="984"/>
                      <a:pt x="0" y="991"/>
                      <a:pt x="0" y="1000"/>
                    </a:cubicBezTo>
                    <a:cubicBezTo>
                      <a:pt x="0" y="1009"/>
                      <a:pt x="7" y="1016"/>
                      <a:pt x="16" y="1016"/>
                    </a:cubicBezTo>
                    <a:cubicBezTo>
                      <a:pt x="18" y="1016"/>
                      <a:pt x="19" y="1016"/>
                      <a:pt x="21" y="1015"/>
                    </a:cubicBezTo>
                    <a:cubicBezTo>
                      <a:pt x="14" y="1013"/>
                      <a:pt x="9" y="1007"/>
                      <a:pt x="9" y="1000"/>
                    </a:cubicBezTo>
                    <a:close/>
                    <a:moveTo>
                      <a:pt x="16" y="852"/>
                    </a:moveTo>
                    <a:cubicBezTo>
                      <a:pt x="18" y="852"/>
                      <a:pt x="19" y="852"/>
                      <a:pt x="21" y="851"/>
                    </a:cubicBezTo>
                    <a:cubicBezTo>
                      <a:pt x="14" y="849"/>
                      <a:pt x="9" y="843"/>
                      <a:pt x="9" y="836"/>
                    </a:cubicBezTo>
                    <a:cubicBezTo>
                      <a:pt x="9" y="829"/>
                      <a:pt x="14" y="823"/>
                      <a:pt x="21" y="821"/>
                    </a:cubicBezTo>
                    <a:cubicBezTo>
                      <a:pt x="19" y="821"/>
                      <a:pt x="18" y="820"/>
                      <a:pt x="16" y="820"/>
                    </a:cubicBezTo>
                    <a:cubicBezTo>
                      <a:pt x="7" y="820"/>
                      <a:pt x="0" y="827"/>
                      <a:pt x="0" y="836"/>
                    </a:cubicBezTo>
                    <a:cubicBezTo>
                      <a:pt x="0" y="845"/>
                      <a:pt x="7" y="852"/>
                      <a:pt x="16" y="852"/>
                    </a:cubicBezTo>
                    <a:close/>
                    <a:moveTo>
                      <a:pt x="16" y="688"/>
                    </a:moveTo>
                    <a:cubicBezTo>
                      <a:pt x="18" y="688"/>
                      <a:pt x="19" y="688"/>
                      <a:pt x="21" y="687"/>
                    </a:cubicBezTo>
                    <a:cubicBezTo>
                      <a:pt x="14" y="685"/>
                      <a:pt x="9" y="679"/>
                      <a:pt x="9" y="672"/>
                    </a:cubicBezTo>
                    <a:cubicBezTo>
                      <a:pt x="9" y="665"/>
                      <a:pt x="14" y="659"/>
                      <a:pt x="21" y="657"/>
                    </a:cubicBezTo>
                    <a:cubicBezTo>
                      <a:pt x="19" y="657"/>
                      <a:pt x="18" y="656"/>
                      <a:pt x="16" y="656"/>
                    </a:cubicBezTo>
                    <a:cubicBezTo>
                      <a:pt x="7" y="656"/>
                      <a:pt x="0" y="663"/>
                      <a:pt x="0" y="672"/>
                    </a:cubicBezTo>
                    <a:cubicBezTo>
                      <a:pt x="0" y="681"/>
                      <a:pt x="7" y="688"/>
                      <a:pt x="16" y="688"/>
                    </a:cubicBezTo>
                    <a:close/>
                    <a:moveTo>
                      <a:pt x="16" y="770"/>
                    </a:moveTo>
                    <a:cubicBezTo>
                      <a:pt x="18" y="770"/>
                      <a:pt x="19" y="770"/>
                      <a:pt x="21" y="769"/>
                    </a:cubicBezTo>
                    <a:cubicBezTo>
                      <a:pt x="14" y="767"/>
                      <a:pt x="9" y="761"/>
                      <a:pt x="9" y="754"/>
                    </a:cubicBezTo>
                    <a:cubicBezTo>
                      <a:pt x="9" y="747"/>
                      <a:pt x="14" y="741"/>
                      <a:pt x="21" y="739"/>
                    </a:cubicBezTo>
                    <a:cubicBezTo>
                      <a:pt x="19" y="739"/>
                      <a:pt x="18" y="738"/>
                      <a:pt x="16" y="738"/>
                    </a:cubicBezTo>
                    <a:cubicBezTo>
                      <a:pt x="7" y="738"/>
                      <a:pt x="0" y="745"/>
                      <a:pt x="0" y="754"/>
                    </a:cubicBezTo>
                    <a:cubicBezTo>
                      <a:pt x="0" y="763"/>
                      <a:pt x="7" y="770"/>
                      <a:pt x="16" y="770"/>
                    </a:cubicBezTo>
                    <a:close/>
                    <a:moveTo>
                      <a:pt x="16" y="606"/>
                    </a:moveTo>
                    <a:cubicBezTo>
                      <a:pt x="18" y="606"/>
                      <a:pt x="19" y="606"/>
                      <a:pt x="21" y="605"/>
                    </a:cubicBezTo>
                    <a:cubicBezTo>
                      <a:pt x="14" y="603"/>
                      <a:pt x="9" y="597"/>
                      <a:pt x="9" y="590"/>
                    </a:cubicBezTo>
                    <a:cubicBezTo>
                      <a:pt x="9" y="583"/>
                      <a:pt x="14" y="577"/>
                      <a:pt x="21" y="575"/>
                    </a:cubicBezTo>
                    <a:cubicBezTo>
                      <a:pt x="19" y="575"/>
                      <a:pt x="18" y="574"/>
                      <a:pt x="16" y="574"/>
                    </a:cubicBezTo>
                    <a:cubicBezTo>
                      <a:pt x="7" y="574"/>
                      <a:pt x="0" y="581"/>
                      <a:pt x="0" y="590"/>
                    </a:cubicBezTo>
                    <a:cubicBezTo>
                      <a:pt x="0" y="599"/>
                      <a:pt x="7" y="606"/>
                      <a:pt x="16" y="6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任意多边形: 形状 17">
                <a:extLst>
                  <a:ext uri="{FF2B5EF4-FFF2-40B4-BE49-F238E27FC236}">
                    <a16:creationId xmlns:a16="http://schemas.microsoft.com/office/drawing/2014/main" xmlns="" id="{F7642E4B-D224-4DC4-AEB9-CE5EF346A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831" y="1843842"/>
                <a:ext cx="116617" cy="3691851"/>
              </a:xfrm>
              <a:custGeom>
                <a:avLst/>
                <a:gdLst>
                  <a:gd name="T0" fmla="*/ 0 w 32"/>
                  <a:gd name="T1" fmla="*/ 16 h 1016"/>
                  <a:gd name="T2" fmla="*/ 32 w 32"/>
                  <a:gd name="T3" fmla="*/ 16 h 1016"/>
                  <a:gd name="T4" fmla="*/ 0 w 32"/>
                  <a:gd name="T5" fmla="*/ 98 h 1016"/>
                  <a:gd name="T6" fmla="*/ 32 w 32"/>
                  <a:gd name="T7" fmla="*/ 98 h 1016"/>
                  <a:gd name="T8" fmla="*/ 0 w 32"/>
                  <a:gd name="T9" fmla="*/ 98 h 1016"/>
                  <a:gd name="T10" fmla="*/ 16 w 32"/>
                  <a:gd name="T11" fmla="*/ 196 h 1016"/>
                  <a:gd name="T12" fmla="*/ 16 w 32"/>
                  <a:gd name="T13" fmla="*/ 164 h 1016"/>
                  <a:gd name="T14" fmla="*/ 0 w 32"/>
                  <a:gd name="T15" fmla="*/ 262 h 1016"/>
                  <a:gd name="T16" fmla="*/ 32 w 32"/>
                  <a:gd name="T17" fmla="*/ 262 h 1016"/>
                  <a:gd name="T18" fmla="*/ 0 w 32"/>
                  <a:gd name="T19" fmla="*/ 262 h 1016"/>
                  <a:gd name="T20" fmla="*/ 16 w 32"/>
                  <a:gd name="T21" fmla="*/ 360 h 1016"/>
                  <a:gd name="T22" fmla="*/ 16 w 32"/>
                  <a:gd name="T23" fmla="*/ 328 h 1016"/>
                  <a:gd name="T24" fmla="*/ 0 w 32"/>
                  <a:gd name="T25" fmla="*/ 426 h 1016"/>
                  <a:gd name="T26" fmla="*/ 32 w 32"/>
                  <a:gd name="T27" fmla="*/ 426 h 1016"/>
                  <a:gd name="T28" fmla="*/ 0 w 32"/>
                  <a:gd name="T29" fmla="*/ 426 h 1016"/>
                  <a:gd name="T30" fmla="*/ 16 w 32"/>
                  <a:gd name="T31" fmla="*/ 524 h 1016"/>
                  <a:gd name="T32" fmla="*/ 16 w 32"/>
                  <a:gd name="T33" fmla="*/ 492 h 1016"/>
                  <a:gd name="T34" fmla="*/ 0 w 32"/>
                  <a:gd name="T35" fmla="*/ 590 h 1016"/>
                  <a:gd name="T36" fmla="*/ 32 w 32"/>
                  <a:gd name="T37" fmla="*/ 590 h 1016"/>
                  <a:gd name="T38" fmla="*/ 0 w 32"/>
                  <a:gd name="T39" fmla="*/ 590 h 1016"/>
                  <a:gd name="T40" fmla="*/ 16 w 32"/>
                  <a:gd name="T41" fmla="*/ 688 h 1016"/>
                  <a:gd name="T42" fmla="*/ 16 w 32"/>
                  <a:gd name="T43" fmla="*/ 656 h 1016"/>
                  <a:gd name="T44" fmla="*/ 0 w 32"/>
                  <a:gd name="T45" fmla="*/ 754 h 1016"/>
                  <a:gd name="T46" fmla="*/ 32 w 32"/>
                  <a:gd name="T47" fmla="*/ 754 h 1016"/>
                  <a:gd name="T48" fmla="*/ 0 w 32"/>
                  <a:gd name="T49" fmla="*/ 754 h 1016"/>
                  <a:gd name="T50" fmla="*/ 16 w 32"/>
                  <a:gd name="T51" fmla="*/ 852 h 1016"/>
                  <a:gd name="T52" fmla="*/ 16 w 32"/>
                  <a:gd name="T53" fmla="*/ 820 h 1016"/>
                  <a:gd name="T54" fmla="*/ 0 w 32"/>
                  <a:gd name="T55" fmla="*/ 918 h 1016"/>
                  <a:gd name="T56" fmla="*/ 32 w 32"/>
                  <a:gd name="T57" fmla="*/ 918 h 1016"/>
                  <a:gd name="T58" fmla="*/ 0 w 32"/>
                  <a:gd name="T59" fmla="*/ 918 h 1016"/>
                  <a:gd name="T60" fmla="*/ 16 w 32"/>
                  <a:gd name="T61" fmla="*/ 1016 h 1016"/>
                  <a:gd name="T62" fmla="*/ 16 w 32"/>
                  <a:gd name="T63" fmla="*/ 984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" h="1016">
                    <a:moveTo>
                      <a:pt x="16" y="32"/>
                    </a:moveTo>
                    <a:cubicBezTo>
                      <a:pt x="8" y="32"/>
                      <a:pt x="0" y="25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0" y="98"/>
                    </a:moveTo>
                    <a:cubicBezTo>
                      <a:pt x="0" y="107"/>
                      <a:pt x="8" y="114"/>
                      <a:pt x="16" y="114"/>
                    </a:cubicBezTo>
                    <a:cubicBezTo>
                      <a:pt x="25" y="114"/>
                      <a:pt x="32" y="107"/>
                      <a:pt x="32" y="98"/>
                    </a:cubicBezTo>
                    <a:cubicBezTo>
                      <a:pt x="32" y="89"/>
                      <a:pt x="25" y="82"/>
                      <a:pt x="16" y="82"/>
                    </a:cubicBezTo>
                    <a:cubicBezTo>
                      <a:pt x="8" y="82"/>
                      <a:pt x="0" y="89"/>
                      <a:pt x="0" y="98"/>
                    </a:cubicBezTo>
                    <a:close/>
                    <a:moveTo>
                      <a:pt x="0" y="180"/>
                    </a:moveTo>
                    <a:cubicBezTo>
                      <a:pt x="0" y="189"/>
                      <a:pt x="8" y="196"/>
                      <a:pt x="16" y="196"/>
                    </a:cubicBezTo>
                    <a:cubicBezTo>
                      <a:pt x="25" y="196"/>
                      <a:pt x="32" y="189"/>
                      <a:pt x="32" y="180"/>
                    </a:cubicBezTo>
                    <a:cubicBezTo>
                      <a:pt x="32" y="171"/>
                      <a:pt x="25" y="164"/>
                      <a:pt x="16" y="164"/>
                    </a:cubicBezTo>
                    <a:cubicBezTo>
                      <a:pt x="8" y="164"/>
                      <a:pt x="0" y="171"/>
                      <a:pt x="0" y="180"/>
                    </a:cubicBezTo>
                    <a:close/>
                    <a:moveTo>
                      <a:pt x="0" y="262"/>
                    </a:moveTo>
                    <a:cubicBezTo>
                      <a:pt x="0" y="271"/>
                      <a:pt x="8" y="278"/>
                      <a:pt x="16" y="278"/>
                    </a:cubicBezTo>
                    <a:cubicBezTo>
                      <a:pt x="25" y="278"/>
                      <a:pt x="32" y="271"/>
                      <a:pt x="32" y="262"/>
                    </a:cubicBezTo>
                    <a:cubicBezTo>
                      <a:pt x="32" y="253"/>
                      <a:pt x="25" y="246"/>
                      <a:pt x="16" y="246"/>
                    </a:cubicBezTo>
                    <a:cubicBezTo>
                      <a:pt x="8" y="246"/>
                      <a:pt x="0" y="253"/>
                      <a:pt x="0" y="262"/>
                    </a:cubicBezTo>
                    <a:close/>
                    <a:moveTo>
                      <a:pt x="0" y="344"/>
                    </a:moveTo>
                    <a:cubicBezTo>
                      <a:pt x="0" y="353"/>
                      <a:pt x="8" y="360"/>
                      <a:pt x="16" y="360"/>
                    </a:cubicBezTo>
                    <a:cubicBezTo>
                      <a:pt x="25" y="360"/>
                      <a:pt x="32" y="353"/>
                      <a:pt x="32" y="344"/>
                    </a:cubicBezTo>
                    <a:cubicBezTo>
                      <a:pt x="32" y="335"/>
                      <a:pt x="25" y="328"/>
                      <a:pt x="16" y="328"/>
                    </a:cubicBezTo>
                    <a:cubicBezTo>
                      <a:pt x="8" y="328"/>
                      <a:pt x="0" y="335"/>
                      <a:pt x="0" y="344"/>
                    </a:cubicBezTo>
                    <a:close/>
                    <a:moveTo>
                      <a:pt x="0" y="426"/>
                    </a:moveTo>
                    <a:cubicBezTo>
                      <a:pt x="0" y="435"/>
                      <a:pt x="8" y="442"/>
                      <a:pt x="16" y="442"/>
                    </a:cubicBezTo>
                    <a:cubicBezTo>
                      <a:pt x="25" y="442"/>
                      <a:pt x="32" y="435"/>
                      <a:pt x="32" y="426"/>
                    </a:cubicBezTo>
                    <a:cubicBezTo>
                      <a:pt x="32" y="417"/>
                      <a:pt x="25" y="410"/>
                      <a:pt x="16" y="410"/>
                    </a:cubicBezTo>
                    <a:cubicBezTo>
                      <a:pt x="8" y="410"/>
                      <a:pt x="0" y="417"/>
                      <a:pt x="0" y="426"/>
                    </a:cubicBezTo>
                    <a:close/>
                    <a:moveTo>
                      <a:pt x="0" y="508"/>
                    </a:moveTo>
                    <a:cubicBezTo>
                      <a:pt x="0" y="517"/>
                      <a:pt x="8" y="524"/>
                      <a:pt x="16" y="524"/>
                    </a:cubicBezTo>
                    <a:cubicBezTo>
                      <a:pt x="25" y="524"/>
                      <a:pt x="32" y="517"/>
                      <a:pt x="32" y="508"/>
                    </a:cubicBezTo>
                    <a:cubicBezTo>
                      <a:pt x="32" y="499"/>
                      <a:pt x="25" y="492"/>
                      <a:pt x="16" y="492"/>
                    </a:cubicBezTo>
                    <a:cubicBezTo>
                      <a:pt x="8" y="492"/>
                      <a:pt x="0" y="499"/>
                      <a:pt x="0" y="508"/>
                    </a:cubicBezTo>
                    <a:close/>
                    <a:moveTo>
                      <a:pt x="0" y="590"/>
                    </a:moveTo>
                    <a:cubicBezTo>
                      <a:pt x="0" y="599"/>
                      <a:pt x="8" y="606"/>
                      <a:pt x="16" y="606"/>
                    </a:cubicBezTo>
                    <a:cubicBezTo>
                      <a:pt x="25" y="606"/>
                      <a:pt x="32" y="599"/>
                      <a:pt x="32" y="590"/>
                    </a:cubicBezTo>
                    <a:cubicBezTo>
                      <a:pt x="32" y="581"/>
                      <a:pt x="25" y="574"/>
                      <a:pt x="16" y="574"/>
                    </a:cubicBezTo>
                    <a:cubicBezTo>
                      <a:pt x="8" y="574"/>
                      <a:pt x="0" y="581"/>
                      <a:pt x="0" y="590"/>
                    </a:cubicBezTo>
                    <a:close/>
                    <a:moveTo>
                      <a:pt x="0" y="672"/>
                    </a:moveTo>
                    <a:cubicBezTo>
                      <a:pt x="0" y="681"/>
                      <a:pt x="8" y="688"/>
                      <a:pt x="16" y="688"/>
                    </a:cubicBezTo>
                    <a:cubicBezTo>
                      <a:pt x="25" y="688"/>
                      <a:pt x="32" y="681"/>
                      <a:pt x="32" y="672"/>
                    </a:cubicBezTo>
                    <a:cubicBezTo>
                      <a:pt x="32" y="663"/>
                      <a:pt x="25" y="656"/>
                      <a:pt x="16" y="656"/>
                    </a:cubicBezTo>
                    <a:cubicBezTo>
                      <a:pt x="8" y="656"/>
                      <a:pt x="0" y="663"/>
                      <a:pt x="0" y="672"/>
                    </a:cubicBezTo>
                    <a:close/>
                    <a:moveTo>
                      <a:pt x="0" y="754"/>
                    </a:moveTo>
                    <a:cubicBezTo>
                      <a:pt x="0" y="763"/>
                      <a:pt x="8" y="770"/>
                      <a:pt x="16" y="770"/>
                    </a:cubicBezTo>
                    <a:cubicBezTo>
                      <a:pt x="25" y="770"/>
                      <a:pt x="32" y="763"/>
                      <a:pt x="32" y="754"/>
                    </a:cubicBezTo>
                    <a:cubicBezTo>
                      <a:pt x="32" y="745"/>
                      <a:pt x="25" y="738"/>
                      <a:pt x="16" y="738"/>
                    </a:cubicBezTo>
                    <a:cubicBezTo>
                      <a:pt x="8" y="738"/>
                      <a:pt x="0" y="745"/>
                      <a:pt x="0" y="754"/>
                    </a:cubicBezTo>
                    <a:close/>
                    <a:moveTo>
                      <a:pt x="0" y="836"/>
                    </a:moveTo>
                    <a:cubicBezTo>
                      <a:pt x="0" y="845"/>
                      <a:pt x="8" y="852"/>
                      <a:pt x="16" y="852"/>
                    </a:cubicBezTo>
                    <a:cubicBezTo>
                      <a:pt x="25" y="852"/>
                      <a:pt x="32" y="845"/>
                      <a:pt x="32" y="836"/>
                    </a:cubicBezTo>
                    <a:cubicBezTo>
                      <a:pt x="32" y="827"/>
                      <a:pt x="25" y="820"/>
                      <a:pt x="16" y="820"/>
                    </a:cubicBezTo>
                    <a:cubicBezTo>
                      <a:pt x="8" y="820"/>
                      <a:pt x="0" y="827"/>
                      <a:pt x="0" y="836"/>
                    </a:cubicBezTo>
                    <a:close/>
                    <a:moveTo>
                      <a:pt x="0" y="918"/>
                    </a:moveTo>
                    <a:cubicBezTo>
                      <a:pt x="0" y="927"/>
                      <a:pt x="8" y="934"/>
                      <a:pt x="16" y="934"/>
                    </a:cubicBezTo>
                    <a:cubicBezTo>
                      <a:pt x="25" y="934"/>
                      <a:pt x="32" y="927"/>
                      <a:pt x="32" y="918"/>
                    </a:cubicBezTo>
                    <a:cubicBezTo>
                      <a:pt x="32" y="909"/>
                      <a:pt x="25" y="902"/>
                      <a:pt x="16" y="902"/>
                    </a:cubicBezTo>
                    <a:cubicBezTo>
                      <a:pt x="8" y="902"/>
                      <a:pt x="0" y="909"/>
                      <a:pt x="0" y="918"/>
                    </a:cubicBezTo>
                    <a:close/>
                    <a:moveTo>
                      <a:pt x="0" y="1000"/>
                    </a:moveTo>
                    <a:cubicBezTo>
                      <a:pt x="0" y="1009"/>
                      <a:pt x="8" y="1016"/>
                      <a:pt x="16" y="1016"/>
                    </a:cubicBezTo>
                    <a:cubicBezTo>
                      <a:pt x="25" y="1016"/>
                      <a:pt x="32" y="1009"/>
                      <a:pt x="32" y="1000"/>
                    </a:cubicBezTo>
                    <a:cubicBezTo>
                      <a:pt x="32" y="991"/>
                      <a:pt x="25" y="984"/>
                      <a:pt x="16" y="984"/>
                    </a:cubicBezTo>
                    <a:cubicBezTo>
                      <a:pt x="8" y="984"/>
                      <a:pt x="0" y="991"/>
                      <a:pt x="0" y="100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任意多边形: 形状 18">
                <a:extLst>
                  <a:ext uri="{FF2B5EF4-FFF2-40B4-BE49-F238E27FC236}">
                    <a16:creationId xmlns:a16="http://schemas.microsoft.com/office/drawing/2014/main" xmlns="" id="{92F12415-C6BA-4DB5-AFC8-40F729023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795" y="1843842"/>
                <a:ext cx="73653" cy="3691851"/>
              </a:xfrm>
              <a:custGeom>
                <a:avLst/>
                <a:gdLst>
                  <a:gd name="T0" fmla="*/ 0 w 20"/>
                  <a:gd name="T1" fmla="*/ 277 h 1016"/>
                  <a:gd name="T2" fmla="*/ 0 w 20"/>
                  <a:gd name="T3" fmla="*/ 247 h 1016"/>
                  <a:gd name="T4" fmla="*/ 20 w 20"/>
                  <a:gd name="T5" fmla="*/ 262 h 1016"/>
                  <a:gd name="T6" fmla="*/ 20 w 20"/>
                  <a:gd name="T7" fmla="*/ 508 h 1016"/>
                  <a:gd name="T8" fmla="*/ 0 w 20"/>
                  <a:gd name="T9" fmla="*/ 493 h 1016"/>
                  <a:gd name="T10" fmla="*/ 0 w 20"/>
                  <a:gd name="T11" fmla="*/ 523 h 1016"/>
                  <a:gd name="T12" fmla="*/ 20 w 20"/>
                  <a:gd name="T13" fmla="*/ 508 h 1016"/>
                  <a:gd name="T14" fmla="*/ 4 w 20"/>
                  <a:gd name="T15" fmla="*/ 328 h 1016"/>
                  <a:gd name="T16" fmla="*/ 11 w 20"/>
                  <a:gd name="T17" fmla="*/ 344 h 1016"/>
                  <a:gd name="T18" fmla="*/ 4 w 20"/>
                  <a:gd name="T19" fmla="*/ 360 h 1016"/>
                  <a:gd name="T20" fmla="*/ 20 w 20"/>
                  <a:gd name="T21" fmla="*/ 426 h 1016"/>
                  <a:gd name="T22" fmla="*/ 0 w 20"/>
                  <a:gd name="T23" fmla="*/ 411 h 1016"/>
                  <a:gd name="T24" fmla="*/ 0 w 20"/>
                  <a:gd name="T25" fmla="*/ 441 h 1016"/>
                  <a:gd name="T26" fmla="*/ 20 w 20"/>
                  <a:gd name="T27" fmla="*/ 426 h 1016"/>
                  <a:gd name="T28" fmla="*/ 4 w 20"/>
                  <a:gd name="T29" fmla="*/ 82 h 1016"/>
                  <a:gd name="T30" fmla="*/ 11 w 20"/>
                  <a:gd name="T31" fmla="*/ 98 h 1016"/>
                  <a:gd name="T32" fmla="*/ 4 w 20"/>
                  <a:gd name="T33" fmla="*/ 114 h 1016"/>
                  <a:gd name="T34" fmla="*/ 20 w 20"/>
                  <a:gd name="T35" fmla="*/ 16 h 1016"/>
                  <a:gd name="T36" fmla="*/ 0 w 20"/>
                  <a:gd name="T37" fmla="*/ 1 h 1016"/>
                  <a:gd name="T38" fmla="*/ 0 w 20"/>
                  <a:gd name="T39" fmla="*/ 31 h 1016"/>
                  <a:gd name="T40" fmla="*/ 20 w 20"/>
                  <a:gd name="T41" fmla="*/ 16 h 1016"/>
                  <a:gd name="T42" fmla="*/ 4 w 20"/>
                  <a:gd name="T43" fmla="*/ 164 h 1016"/>
                  <a:gd name="T44" fmla="*/ 11 w 20"/>
                  <a:gd name="T45" fmla="*/ 180 h 1016"/>
                  <a:gd name="T46" fmla="*/ 4 w 20"/>
                  <a:gd name="T47" fmla="*/ 196 h 1016"/>
                  <a:gd name="T48" fmla="*/ 20 w 20"/>
                  <a:gd name="T49" fmla="*/ 918 h 1016"/>
                  <a:gd name="T50" fmla="*/ 0 w 20"/>
                  <a:gd name="T51" fmla="*/ 903 h 1016"/>
                  <a:gd name="T52" fmla="*/ 0 w 20"/>
                  <a:gd name="T53" fmla="*/ 933 h 1016"/>
                  <a:gd name="T54" fmla="*/ 20 w 20"/>
                  <a:gd name="T55" fmla="*/ 918 h 1016"/>
                  <a:gd name="T56" fmla="*/ 4 w 20"/>
                  <a:gd name="T57" fmla="*/ 1016 h 1016"/>
                  <a:gd name="T58" fmla="*/ 4 w 20"/>
                  <a:gd name="T59" fmla="*/ 984 h 1016"/>
                  <a:gd name="T60" fmla="*/ 11 w 20"/>
                  <a:gd name="T61" fmla="*/ 1000 h 1016"/>
                  <a:gd name="T62" fmla="*/ 20 w 20"/>
                  <a:gd name="T63" fmla="*/ 836 h 1016"/>
                  <a:gd name="T64" fmla="*/ 0 w 20"/>
                  <a:gd name="T65" fmla="*/ 821 h 1016"/>
                  <a:gd name="T66" fmla="*/ 0 w 20"/>
                  <a:gd name="T67" fmla="*/ 851 h 1016"/>
                  <a:gd name="T68" fmla="*/ 20 w 20"/>
                  <a:gd name="T69" fmla="*/ 836 h 1016"/>
                  <a:gd name="T70" fmla="*/ 4 w 20"/>
                  <a:gd name="T71" fmla="*/ 656 h 1016"/>
                  <a:gd name="T72" fmla="*/ 11 w 20"/>
                  <a:gd name="T73" fmla="*/ 672 h 1016"/>
                  <a:gd name="T74" fmla="*/ 4 w 20"/>
                  <a:gd name="T75" fmla="*/ 688 h 1016"/>
                  <a:gd name="T76" fmla="*/ 20 w 20"/>
                  <a:gd name="T77" fmla="*/ 754 h 1016"/>
                  <a:gd name="T78" fmla="*/ 0 w 20"/>
                  <a:gd name="T79" fmla="*/ 739 h 1016"/>
                  <a:gd name="T80" fmla="*/ 0 w 20"/>
                  <a:gd name="T81" fmla="*/ 769 h 1016"/>
                  <a:gd name="T82" fmla="*/ 20 w 20"/>
                  <a:gd name="T83" fmla="*/ 754 h 1016"/>
                  <a:gd name="T84" fmla="*/ 4 w 20"/>
                  <a:gd name="T85" fmla="*/ 574 h 1016"/>
                  <a:gd name="T86" fmla="*/ 11 w 20"/>
                  <a:gd name="T87" fmla="*/ 590 h 1016"/>
                  <a:gd name="T88" fmla="*/ 4 w 20"/>
                  <a:gd name="T89" fmla="*/ 60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" h="1016">
                    <a:moveTo>
                      <a:pt x="4" y="278"/>
                    </a:moveTo>
                    <a:cubicBezTo>
                      <a:pt x="3" y="278"/>
                      <a:pt x="1" y="278"/>
                      <a:pt x="0" y="277"/>
                    </a:cubicBezTo>
                    <a:cubicBezTo>
                      <a:pt x="6" y="275"/>
                      <a:pt x="11" y="269"/>
                      <a:pt x="11" y="262"/>
                    </a:cubicBezTo>
                    <a:cubicBezTo>
                      <a:pt x="11" y="255"/>
                      <a:pt x="6" y="249"/>
                      <a:pt x="0" y="247"/>
                    </a:cubicBezTo>
                    <a:cubicBezTo>
                      <a:pt x="1" y="247"/>
                      <a:pt x="3" y="246"/>
                      <a:pt x="4" y="246"/>
                    </a:cubicBezTo>
                    <a:cubicBezTo>
                      <a:pt x="13" y="246"/>
                      <a:pt x="20" y="253"/>
                      <a:pt x="20" y="262"/>
                    </a:cubicBezTo>
                    <a:cubicBezTo>
                      <a:pt x="20" y="271"/>
                      <a:pt x="13" y="278"/>
                      <a:pt x="4" y="278"/>
                    </a:cubicBezTo>
                    <a:close/>
                    <a:moveTo>
                      <a:pt x="20" y="508"/>
                    </a:moveTo>
                    <a:cubicBezTo>
                      <a:pt x="20" y="499"/>
                      <a:pt x="13" y="492"/>
                      <a:pt x="4" y="492"/>
                    </a:cubicBezTo>
                    <a:cubicBezTo>
                      <a:pt x="3" y="492"/>
                      <a:pt x="1" y="493"/>
                      <a:pt x="0" y="493"/>
                    </a:cubicBezTo>
                    <a:cubicBezTo>
                      <a:pt x="6" y="495"/>
                      <a:pt x="11" y="501"/>
                      <a:pt x="11" y="508"/>
                    </a:cubicBezTo>
                    <a:cubicBezTo>
                      <a:pt x="11" y="515"/>
                      <a:pt x="6" y="521"/>
                      <a:pt x="0" y="523"/>
                    </a:cubicBezTo>
                    <a:cubicBezTo>
                      <a:pt x="1" y="524"/>
                      <a:pt x="3" y="524"/>
                      <a:pt x="4" y="524"/>
                    </a:cubicBezTo>
                    <a:cubicBezTo>
                      <a:pt x="13" y="524"/>
                      <a:pt x="20" y="517"/>
                      <a:pt x="20" y="508"/>
                    </a:cubicBezTo>
                    <a:close/>
                    <a:moveTo>
                      <a:pt x="20" y="344"/>
                    </a:moveTo>
                    <a:cubicBezTo>
                      <a:pt x="20" y="335"/>
                      <a:pt x="13" y="328"/>
                      <a:pt x="4" y="328"/>
                    </a:cubicBezTo>
                    <a:cubicBezTo>
                      <a:pt x="3" y="328"/>
                      <a:pt x="1" y="329"/>
                      <a:pt x="0" y="329"/>
                    </a:cubicBezTo>
                    <a:cubicBezTo>
                      <a:pt x="6" y="331"/>
                      <a:pt x="11" y="337"/>
                      <a:pt x="11" y="344"/>
                    </a:cubicBezTo>
                    <a:cubicBezTo>
                      <a:pt x="11" y="351"/>
                      <a:pt x="6" y="357"/>
                      <a:pt x="0" y="359"/>
                    </a:cubicBezTo>
                    <a:cubicBezTo>
                      <a:pt x="1" y="360"/>
                      <a:pt x="3" y="360"/>
                      <a:pt x="4" y="360"/>
                    </a:cubicBezTo>
                    <a:cubicBezTo>
                      <a:pt x="13" y="360"/>
                      <a:pt x="20" y="353"/>
                      <a:pt x="20" y="344"/>
                    </a:cubicBezTo>
                    <a:close/>
                    <a:moveTo>
                      <a:pt x="20" y="426"/>
                    </a:moveTo>
                    <a:cubicBezTo>
                      <a:pt x="20" y="417"/>
                      <a:pt x="13" y="410"/>
                      <a:pt x="4" y="410"/>
                    </a:cubicBezTo>
                    <a:cubicBezTo>
                      <a:pt x="3" y="410"/>
                      <a:pt x="1" y="411"/>
                      <a:pt x="0" y="411"/>
                    </a:cubicBezTo>
                    <a:cubicBezTo>
                      <a:pt x="6" y="413"/>
                      <a:pt x="11" y="419"/>
                      <a:pt x="11" y="426"/>
                    </a:cubicBezTo>
                    <a:cubicBezTo>
                      <a:pt x="11" y="433"/>
                      <a:pt x="6" y="439"/>
                      <a:pt x="0" y="441"/>
                    </a:cubicBezTo>
                    <a:cubicBezTo>
                      <a:pt x="1" y="442"/>
                      <a:pt x="3" y="442"/>
                      <a:pt x="4" y="442"/>
                    </a:cubicBezTo>
                    <a:cubicBezTo>
                      <a:pt x="13" y="442"/>
                      <a:pt x="20" y="435"/>
                      <a:pt x="20" y="426"/>
                    </a:cubicBezTo>
                    <a:close/>
                    <a:moveTo>
                      <a:pt x="20" y="98"/>
                    </a:moveTo>
                    <a:cubicBezTo>
                      <a:pt x="20" y="89"/>
                      <a:pt x="13" y="82"/>
                      <a:pt x="4" y="82"/>
                    </a:cubicBezTo>
                    <a:cubicBezTo>
                      <a:pt x="3" y="82"/>
                      <a:pt x="1" y="83"/>
                      <a:pt x="0" y="83"/>
                    </a:cubicBezTo>
                    <a:cubicBezTo>
                      <a:pt x="6" y="85"/>
                      <a:pt x="11" y="91"/>
                      <a:pt x="11" y="98"/>
                    </a:cubicBezTo>
                    <a:cubicBezTo>
                      <a:pt x="11" y="105"/>
                      <a:pt x="6" y="111"/>
                      <a:pt x="0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13" y="114"/>
                      <a:pt x="20" y="107"/>
                      <a:pt x="20" y="98"/>
                    </a:cubicBezTo>
                    <a:close/>
                    <a:moveTo>
                      <a:pt x="20" y="16"/>
                    </a:moveTo>
                    <a:cubicBezTo>
                      <a:pt x="20" y="7"/>
                      <a:pt x="1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6" y="3"/>
                      <a:pt x="11" y="9"/>
                      <a:pt x="11" y="16"/>
                    </a:cubicBezTo>
                    <a:cubicBezTo>
                      <a:pt x="11" y="23"/>
                      <a:pt x="6" y="29"/>
                      <a:pt x="0" y="31"/>
                    </a:cubicBezTo>
                    <a:cubicBezTo>
                      <a:pt x="1" y="32"/>
                      <a:pt x="3" y="32"/>
                      <a:pt x="4" y="32"/>
                    </a:cubicBezTo>
                    <a:cubicBezTo>
                      <a:pt x="13" y="32"/>
                      <a:pt x="20" y="25"/>
                      <a:pt x="20" y="16"/>
                    </a:cubicBezTo>
                    <a:close/>
                    <a:moveTo>
                      <a:pt x="20" y="180"/>
                    </a:moveTo>
                    <a:cubicBezTo>
                      <a:pt x="20" y="171"/>
                      <a:pt x="13" y="164"/>
                      <a:pt x="4" y="164"/>
                    </a:cubicBezTo>
                    <a:cubicBezTo>
                      <a:pt x="3" y="164"/>
                      <a:pt x="1" y="165"/>
                      <a:pt x="0" y="165"/>
                    </a:cubicBezTo>
                    <a:cubicBezTo>
                      <a:pt x="6" y="167"/>
                      <a:pt x="11" y="173"/>
                      <a:pt x="11" y="180"/>
                    </a:cubicBezTo>
                    <a:cubicBezTo>
                      <a:pt x="11" y="187"/>
                      <a:pt x="6" y="193"/>
                      <a:pt x="0" y="195"/>
                    </a:cubicBezTo>
                    <a:cubicBezTo>
                      <a:pt x="1" y="196"/>
                      <a:pt x="3" y="196"/>
                      <a:pt x="4" y="196"/>
                    </a:cubicBezTo>
                    <a:cubicBezTo>
                      <a:pt x="13" y="196"/>
                      <a:pt x="20" y="189"/>
                      <a:pt x="20" y="180"/>
                    </a:cubicBezTo>
                    <a:close/>
                    <a:moveTo>
                      <a:pt x="20" y="918"/>
                    </a:moveTo>
                    <a:cubicBezTo>
                      <a:pt x="20" y="909"/>
                      <a:pt x="13" y="902"/>
                      <a:pt x="4" y="902"/>
                    </a:cubicBezTo>
                    <a:cubicBezTo>
                      <a:pt x="3" y="902"/>
                      <a:pt x="1" y="903"/>
                      <a:pt x="0" y="903"/>
                    </a:cubicBezTo>
                    <a:cubicBezTo>
                      <a:pt x="6" y="905"/>
                      <a:pt x="11" y="911"/>
                      <a:pt x="11" y="918"/>
                    </a:cubicBezTo>
                    <a:cubicBezTo>
                      <a:pt x="11" y="925"/>
                      <a:pt x="6" y="931"/>
                      <a:pt x="0" y="933"/>
                    </a:cubicBezTo>
                    <a:cubicBezTo>
                      <a:pt x="1" y="934"/>
                      <a:pt x="3" y="934"/>
                      <a:pt x="4" y="934"/>
                    </a:cubicBezTo>
                    <a:cubicBezTo>
                      <a:pt x="13" y="934"/>
                      <a:pt x="20" y="927"/>
                      <a:pt x="20" y="918"/>
                    </a:cubicBezTo>
                    <a:close/>
                    <a:moveTo>
                      <a:pt x="0" y="1015"/>
                    </a:moveTo>
                    <a:cubicBezTo>
                      <a:pt x="1" y="1016"/>
                      <a:pt x="3" y="1016"/>
                      <a:pt x="4" y="1016"/>
                    </a:cubicBezTo>
                    <a:cubicBezTo>
                      <a:pt x="13" y="1016"/>
                      <a:pt x="20" y="1009"/>
                      <a:pt x="20" y="1000"/>
                    </a:cubicBezTo>
                    <a:cubicBezTo>
                      <a:pt x="20" y="991"/>
                      <a:pt x="13" y="984"/>
                      <a:pt x="4" y="984"/>
                    </a:cubicBezTo>
                    <a:cubicBezTo>
                      <a:pt x="3" y="984"/>
                      <a:pt x="1" y="985"/>
                      <a:pt x="0" y="985"/>
                    </a:cubicBezTo>
                    <a:cubicBezTo>
                      <a:pt x="6" y="987"/>
                      <a:pt x="11" y="993"/>
                      <a:pt x="11" y="1000"/>
                    </a:cubicBezTo>
                    <a:cubicBezTo>
                      <a:pt x="11" y="1007"/>
                      <a:pt x="6" y="1013"/>
                      <a:pt x="0" y="1015"/>
                    </a:cubicBezTo>
                    <a:close/>
                    <a:moveTo>
                      <a:pt x="20" y="836"/>
                    </a:moveTo>
                    <a:cubicBezTo>
                      <a:pt x="20" y="827"/>
                      <a:pt x="13" y="820"/>
                      <a:pt x="4" y="820"/>
                    </a:cubicBezTo>
                    <a:cubicBezTo>
                      <a:pt x="3" y="820"/>
                      <a:pt x="1" y="821"/>
                      <a:pt x="0" y="821"/>
                    </a:cubicBezTo>
                    <a:cubicBezTo>
                      <a:pt x="6" y="823"/>
                      <a:pt x="11" y="829"/>
                      <a:pt x="11" y="836"/>
                    </a:cubicBezTo>
                    <a:cubicBezTo>
                      <a:pt x="11" y="843"/>
                      <a:pt x="6" y="849"/>
                      <a:pt x="0" y="851"/>
                    </a:cubicBezTo>
                    <a:cubicBezTo>
                      <a:pt x="1" y="852"/>
                      <a:pt x="3" y="852"/>
                      <a:pt x="4" y="852"/>
                    </a:cubicBezTo>
                    <a:cubicBezTo>
                      <a:pt x="13" y="852"/>
                      <a:pt x="20" y="845"/>
                      <a:pt x="20" y="836"/>
                    </a:cubicBezTo>
                    <a:close/>
                    <a:moveTo>
                      <a:pt x="20" y="672"/>
                    </a:moveTo>
                    <a:cubicBezTo>
                      <a:pt x="20" y="663"/>
                      <a:pt x="13" y="656"/>
                      <a:pt x="4" y="656"/>
                    </a:cubicBezTo>
                    <a:cubicBezTo>
                      <a:pt x="3" y="656"/>
                      <a:pt x="1" y="657"/>
                      <a:pt x="0" y="657"/>
                    </a:cubicBezTo>
                    <a:cubicBezTo>
                      <a:pt x="6" y="659"/>
                      <a:pt x="11" y="665"/>
                      <a:pt x="11" y="672"/>
                    </a:cubicBezTo>
                    <a:cubicBezTo>
                      <a:pt x="11" y="679"/>
                      <a:pt x="6" y="685"/>
                      <a:pt x="0" y="687"/>
                    </a:cubicBezTo>
                    <a:cubicBezTo>
                      <a:pt x="1" y="688"/>
                      <a:pt x="3" y="688"/>
                      <a:pt x="4" y="688"/>
                    </a:cubicBezTo>
                    <a:cubicBezTo>
                      <a:pt x="13" y="688"/>
                      <a:pt x="20" y="681"/>
                      <a:pt x="20" y="672"/>
                    </a:cubicBezTo>
                    <a:close/>
                    <a:moveTo>
                      <a:pt x="20" y="754"/>
                    </a:moveTo>
                    <a:cubicBezTo>
                      <a:pt x="20" y="745"/>
                      <a:pt x="13" y="738"/>
                      <a:pt x="4" y="738"/>
                    </a:cubicBezTo>
                    <a:cubicBezTo>
                      <a:pt x="3" y="738"/>
                      <a:pt x="1" y="739"/>
                      <a:pt x="0" y="739"/>
                    </a:cubicBezTo>
                    <a:cubicBezTo>
                      <a:pt x="6" y="741"/>
                      <a:pt x="11" y="747"/>
                      <a:pt x="11" y="754"/>
                    </a:cubicBezTo>
                    <a:cubicBezTo>
                      <a:pt x="11" y="761"/>
                      <a:pt x="6" y="767"/>
                      <a:pt x="0" y="769"/>
                    </a:cubicBezTo>
                    <a:cubicBezTo>
                      <a:pt x="1" y="770"/>
                      <a:pt x="3" y="770"/>
                      <a:pt x="4" y="770"/>
                    </a:cubicBezTo>
                    <a:cubicBezTo>
                      <a:pt x="13" y="770"/>
                      <a:pt x="20" y="763"/>
                      <a:pt x="20" y="754"/>
                    </a:cubicBezTo>
                    <a:close/>
                    <a:moveTo>
                      <a:pt x="20" y="590"/>
                    </a:moveTo>
                    <a:cubicBezTo>
                      <a:pt x="20" y="581"/>
                      <a:pt x="13" y="574"/>
                      <a:pt x="4" y="574"/>
                    </a:cubicBezTo>
                    <a:cubicBezTo>
                      <a:pt x="3" y="574"/>
                      <a:pt x="1" y="575"/>
                      <a:pt x="0" y="575"/>
                    </a:cubicBezTo>
                    <a:cubicBezTo>
                      <a:pt x="6" y="577"/>
                      <a:pt x="11" y="583"/>
                      <a:pt x="11" y="590"/>
                    </a:cubicBezTo>
                    <a:cubicBezTo>
                      <a:pt x="11" y="597"/>
                      <a:pt x="6" y="603"/>
                      <a:pt x="0" y="605"/>
                    </a:cubicBezTo>
                    <a:cubicBezTo>
                      <a:pt x="1" y="606"/>
                      <a:pt x="3" y="606"/>
                      <a:pt x="4" y="606"/>
                    </a:cubicBezTo>
                    <a:cubicBezTo>
                      <a:pt x="13" y="606"/>
                      <a:pt x="20" y="599"/>
                      <a:pt x="20" y="59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xmlns="" id="{3DC2840F-9D10-4B11-9D8B-E2221A6D0D67}"/>
                  </a:ext>
                </a:extLst>
              </p:cNvPr>
              <p:cNvGrpSpPr/>
              <p:nvPr/>
            </p:nvGrpSpPr>
            <p:grpSpPr>
              <a:xfrm>
                <a:off x="5828054" y="1865324"/>
                <a:ext cx="537053" cy="3648888"/>
                <a:chOff x="4097337" y="390525"/>
                <a:chExt cx="555626" cy="3775076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7" name="任意多边形: 形状 62">
                  <a:extLst>
                    <a:ext uri="{FF2B5EF4-FFF2-40B4-BE49-F238E27FC236}">
                      <a16:creationId xmlns:a16="http://schemas.microsoft.com/office/drawing/2014/main" xmlns="" id="{D3258130-64F6-4388-8BBA-C70EE9AC7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338" y="390525"/>
                  <a:ext cx="555625" cy="3775075"/>
                </a:xfrm>
                <a:custGeom>
                  <a:avLst/>
                  <a:gdLst>
                    <a:gd name="T0" fmla="*/ 10 w 148"/>
                    <a:gd name="T1" fmla="*/ 0 h 1004"/>
                    <a:gd name="T2" fmla="*/ 148 w 148"/>
                    <a:gd name="T3" fmla="*/ 10 h 1004"/>
                    <a:gd name="T4" fmla="*/ 10 w 148"/>
                    <a:gd name="T5" fmla="*/ 20 h 1004"/>
                    <a:gd name="T6" fmla="*/ 138 w 148"/>
                    <a:gd name="T7" fmla="*/ 82 h 1004"/>
                    <a:gd name="T8" fmla="*/ 0 w 148"/>
                    <a:gd name="T9" fmla="*/ 92 h 1004"/>
                    <a:gd name="T10" fmla="*/ 138 w 148"/>
                    <a:gd name="T11" fmla="*/ 102 h 1004"/>
                    <a:gd name="T12" fmla="*/ 138 w 148"/>
                    <a:gd name="T13" fmla="*/ 82 h 1004"/>
                    <a:gd name="T14" fmla="*/ 10 w 148"/>
                    <a:gd name="T15" fmla="*/ 164 h 1004"/>
                    <a:gd name="T16" fmla="*/ 10 w 148"/>
                    <a:gd name="T17" fmla="*/ 184 h 1004"/>
                    <a:gd name="T18" fmla="*/ 148 w 148"/>
                    <a:gd name="T19" fmla="*/ 174 h 1004"/>
                    <a:gd name="T20" fmla="*/ 138 w 148"/>
                    <a:gd name="T21" fmla="*/ 246 h 1004"/>
                    <a:gd name="T22" fmla="*/ 0 w 148"/>
                    <a:gd name="T23" fmla="*/ 256 h 1004"/>
                    <a:gd name="T24" fmla="*/ 138 w 148"/>
                    <a:gd name="T25" fmla="*/ 266 h 1004"/>
                    <a:gd name="T26" fmla="*/ 138 w 148"/>
                    <a:gd name="T27" fmla="*/ 246 h 1004"/>
                    <a:gd name="T28" fmla="*/ 10 w 148"/>
                    <a:gd name="T29" fmla="*/ 328 h 1004"/>
                    <a:gd name="T30" fmla="*/ 10 w 148"/>
                    <a:gd name="T31" fmla="*/ 348 h 1004"/>
                    <a:gd name="T32" fmla="*/ 148 w 148"/>
                    <a:gd name="T33" fmla="*/ 338 h 1004"/>
                    <a:gd name="T34" fmla="*/ 138 w 148"/>
                    <a:gd name="T35" fmla="*/ 410 h 1004"/>
                    <a:gd name="T36" fmla="*/ 0 w 148"/>
                    <a:gd name="T37" fmla="*/ 420 h 1004"/>
                    <a:gd name="T38" fmla="*/ 138 w 148"/>
                    <a:gd name="T39" fmla="*/ 430 h 1004"/>
                    <a:gd name="T40" fmla="*/ 138 w 148"/>
                    <a:gd name="T41" fmla="*/ 410 h 1004"/>
                    <a:gd name="T42" fmla="*/ 10 w 148"/>
                    <a:gd name="T43" fmla="*/ 492 h 1004"/>
                    <a:gd name="T44" fmla="*/ 10 w 148"/>
                    <a:gd name="T45" fmla="*/ 512 h 1004"/>
                    <a:gd name="T46" fmla="*/ 148 w 148"/>
                    <a:gd name="T47" fmla="*/ 502 h 1004"/>
                    <a:gd name="T48" fmla="*/ 138 w 148"/>
                    <a:gd name="T49" fmla="*/ 574 h 1004"/>
                    <a:gd name="T50" fmla="*/ 0 w 148"/>
                    <a:gd name="T51" fmla="*/ 584 h 1004"/>
                    <a:gd name="T52" fmla="*/ 138 w 148"/>
                    <a:gd name="T53" fmla="*/ 594 h 1004"/>
                    <a:gd name="T54" fmla="*/ 138 w 148"/>
                    <a:gd name="T55" fmla="*/ 574 h 1004"/>
                    <a:gd name="T56" fmla="*/ 10 w 148"/>
                    <a:gd name="T57" fmla="*/ 656 h 1004"/>
                    <a:gd name="T58" fmla="*/ 10 w 148"/>
                    <a:gd name="T59" fmla="*/ 676 h 1004"/>
                    <a:gd name="T60" fmla="*/ 148 w 148"/>
                    <a:gd name="T61" fmla="*/ 666 h 1004"/>
                    <a:gd name="T62" fmla="*/ 138 w 148"/>
                    <a:gd name="T63" fmla="*/ 738 h 1004"/>
                    <a:gd name="T64" fmla="*/ 0 w 148"/>
                    <a:gd name="T65" fmla="*/ 748 h 1004"/>
                    <a:gd name="T66" fmla="*/ 138 w 148"/>
                    <a:gd name="T67" fmla="*/ 758 h 1004"/>
                    <a:gd name="T68" fmla="*/ 138 w 148"/>
                    <a:gd name="T69" fmla="*/ 738 h 1004"/>
                    <a:gd name="T70" fmla="*/ 10 w 148"/>
                    <a:gd name="T71" fmla="*/ 820 h 1004"/>
                    <a:gd name="T72" fmla="*/ 10 w 148"/>
                    <a:gd name="T73" fmla="*/ 840 h 1004"/>
                    <a:gd name="T74" fmla="*/ 148 w 148"/>
                    <a:gd name="T75" fmla="*/ 830 h 1004"/>
                    <a:gd name="T76" fmla="*/ 138 w 148"/>
                    <a:gd name="T77" fmla="*/ 902 h 1004"/>
                    <a:gd name="T78" fmla="*/ 0 w 148"/>
                    <a:gd name="T79" fmla="*/ 912 h 1004"/>
                    <a:gd name="T80" fmla="*/ 138 w 148"/>
                    <a:gd name="T81" fmla="*/ 922 h 1004"/>
                    <a:gd name="T82" fmla="*/ 138 w 148"/>
                    <a:gd name="T83" fmla="*/ 902 h 1004"/>
                    <a:gd name="T84" fmla="*/ 10 w 148"/>
                    <a:gd name="T85" fmla="*/ 984 h 1004"/>
                    <a:gd name="T86" fmla="*/ 10 w 148"/>
                    <a:gd name="T87" fmla="*/ 1004 h 1004"/>
                    <a:gd name="T88" fmla="*/ 148 w 148"/>
                    <a:gd name="T89" fmla="*/ 994 h 1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" h="1004">
                      <a:moveTo>
                        <a:pt x="0" y="10"/>
                      </a:move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4" y="0"/>
                        <a:pt x="148" y="5"/>
                        <a:pt x="148" y="10"/>
                      </a:cubicBezTo>
                      <a:cubicBezTo>
                        <a:pt x="148" y="16"/>
                        <a:pt x="144" y="20"/>
                        <a:pt x="138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5" y="20"/>
                        <a:pt x="0" y="16"/>
                        <a:pt x="0" y="10"/>
                      </a:cubicBezTo>
                      <a:close/>
                      <a:moveTo>
                        <a:pt x="138" y="82"/>
                      </a:move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5" y="82"/>
                        <a:pt x="0" y="87"/>
                        <a:pt x="0" y="92"/>
                      </a:cubicBezTo>
                      <a:cubicBezTo>
                        <a:pt x="0" y="98"/>
                        <a:pt x="5" y="102"/>
                        <a:pt x="10" y="102"/>
                      </a:cubicBezTo>
                      <a:cubicBezTo>
                        <a:pt x="138" y="102"/>
                        <a:pt x="138" y="102"/>
                        <a:pt x="138" y="102"/>
                      </a:cubicBezTo>
                      <a:cubicBezTo>
                        <a:pt x="144" y="102"/>
                        <a:pt x="148" y="98"/>
                        <a:pt x="148" y="92"/>
                      </a:cubicBezTo>
                      <a:cubicBezTo>
                        <a:pt x="148" y="87"/>
                        <a:pt x="144" y="82"/>
                        <a:pt x="138" y="82"/>
                      </a:cubicBezTo>
                      <a:close/>
                      <a:moveTo>
                        <a:pt x="138" y="164"/>
                      </a:moveTo>
                      <a:cubicBezTo>
                        <a:pt x="10" y="164"/>
                        <a:pt x="10" y="164"/>
                        <a:pt x="10" y="164"/>
                      </a:cubicBezTo>
                      <a:cubicBezTo>
                        <a:pt x="5" y="164"/>
                        <a:pt x="0" y="169"/>
                        <a:pt x="0" y="174"/>
                      </a:cubicBezTo>
                      <a:cubicBezTo>
                        <a:pt x="0" y="180"/>
                        <a:pt x="5" y="184"/>
                        <a:pt x="10" y="184"/>
                      </a:cubicBezTo>
                      <a:cubicBezTo>
                        <a:pt x="138" y="184"/>
                        <a:pt x="138" y="184"/>
                        <a:pt x="138" y="184"/>
                      </a:cubicBezTo>
                      <a:cubicBezTo>
                        <a:pt x="144" y="184"/>
                        <a:pt x="148" y="180"/>
                        <a:pt x="148" y="174"/>
                      </a:cubicBezTo>
                      <a:cubicBezTo>
                        <a:pt x="148" y="169"/>
                        <a:pt x="144" y="164"/>
                        <a:pt x="138" y="164"/>
                      </a:cubicBezTo>
                      <a:close/>
                      <a:moveTo>
                        <a:pt x="138" y="246"/>
                      </a:moveTo>
                      <a:cubicBezTo>
                        <a:pt x="10" y="246"/>
                        <a:pt x="10" y="246"/>
                        <a:pt x="10" y="246"/>
                      </a:cubicBezTo>
                      <a:cubicBezTo>
                        <a:pt x="5" y="246"/>
                        <a:pt x="0" y="251"/>
                        <a:pt x="0" y="256"/>
                      </a:cubicBezTo>
                      <a:cubicBezTo>
                        <a:pt x="0" y="262"/>
                        <a:pt x="5" y="266"/>
                        <a:pt x="10" y="266"/>
                      </a:cubicBezTo>
                      <a:cubicBezTo>
                        <a:pt x="138" y="266"/>
                        <a:pt x="138" y="266"/>
                        <a:pt x="138" y="266"/>
                      </a:cubicBezTo>
                      <a:cubicBezTo>
                        <a:pt x="144" y="266"/>
                        <a:pt x="148" y="262"/>
                        <a:pt x="148" y="256"/>
                      </a:cubicBezTo>
                      <a:cubicBezTo>
                        <a:pt x="148" y="251"/>
                        <a:pt x="144" y="246"/>
                        <a:pt x="138" y="246"/>
                      </a:cubicBezTo>
                      <a:close/>
                      <a:moveTo>
                        <a:pt x="138" y="328"/>
                      </a:moveTo>
                      <a:cubicBezTo>
                        <a:pt x="10" y="328"/>
                        <a:pt x="10" y="328"/>
                        <a:pt x="10" y="328"/>
                      </a:cubicBezTo>
                      <a:cubicBezTo>
                        <a:pt x="5" y="328"/>
                        <a:pt x="0" y="333"/>
                        <a:pt x="0" y="338"/>
                      </a:cubicBezTo>
                      <a:cubicBezTo>
                        <a:pt x="0" y="344"/>
                        <a:pt x="5" y="348"/>
                        <a:pt x="10" y="348"/>
                      </a:cubicBezTo>
                      <a:cubicBezTo>
                        <a:pt x="138" y="348"/>
                        <a:pt x="138" y="348"/>
                        <a:pt x="138" y="348"/>
                      </a:cubicBezTo>
                      <a:cubicBezTo>
                        <a:pt x="144" y="348"/>
                        <a:pt x="148" y="344"/>
                        <a:pt x="148" y="338"/>
                      </a:cubicBezTo>
                      <a:cubicBezTo>
                        <a:pt x="148" y="333"/>
                        <a:pt x="144" y="328"/>
                        <a:pt x="138" y="328"/>
                      </a:cubicBezTo>
                      <a:close/>
                      <a:moveTo>
                        <a:pt x="138" y="410"/>
                      </a:moveTo>
                      <a:cubicBezTo>
                        <a:pt x="10" y="410"/>
                        <a:pt x="10" y="410"/>
                        <a:pt x="10" y="410"/>
                      </a:cubicBezTo>
                      <a:cubicBezTo>
                        <a:pt x="5" y="410"/>
                        <a:pt x="0" y="415"/>
                        <a:pt x="0" y="420"/>
                      </a:cubicBezTo>
                      <a:cubicBezTo>
                        <a:pt x="0" y="426"/>
                        <a:pt x="5" y="430"/>
                        <a:pt x="10" y="430"/>
                      </a:cubicBezTo>
                      <a:cubicBezTo>
                        <a:pt x="138" y="430"/>
                        <a:pt x="138" y="430"/>
                        <a:pt x="138" y="430"/>
                      </a:cubicBezTo>
                      <a:cubicBezTo>
                        <a:pt x="144" y="430"/>
                        <a:pt x="148" y="426"/>
                        <a:pt x="148" y="420"/>
                      </a:cubicBezTo>
                      <a:cubicBezTo>
                        <a:pt x="148" y="415"/>
                        <a:pt x="144" y="410"/>
                        <a:pt x="138" y="410"/>
                      </a:cubicBezTo>
                      <a:close/>
                      <a:moveTo>
                        <a:pt x="138" y="492"/>
                      </a:moveTo>
                      <a:cubicBezTo>
                        <a:pt x="10" y="492"/>
                        <a:pt x="10" y="492"/>
                        <a:pt x="10" y="492"/>
                      </a:cubicBezTo>
                      <a:cubicBezTo>
                        <a:pt x="5" y="492"/>
                        <a:pt x="0" y="497"/>
                        <a:pt x="0" y="502"/>
                      </a:cubicBezTo>
                      <a:cubicBezTo>
                        <a:pt x="0" y="508"/>
                        <a:pt x="5" y="512"/>
                        <a:pt x="10" y="512"/>
                      </a:cubicBezTo>
                      <a:cubicBezTo>
                        <a:pt x="138" y="512"/>
                        <a:pt x="138" y="512"/>
                        <a:pt x="138" y="512"/>
                      </a:cubicBezTo>
                      <a:cubicBezTo>
                        <a:pt x="144" y="512"/>
                        <a:pt x="148" y="508"/>
                        <a:pt x="148" y="502"/>
                      </a:cubicBezTo>
                      <a:cubicBezTo>
                        <a:pt x="148" y="497"/>
                        <a:pt x="144" y="492"/>
                        <a:pt x="138" y="492"/>
                      </a:cubicBezTo>
                      <a:close/>
                      <a:moveTo>
                        <a:pt x="138" y="574"/>
                      </a:moveTo>
                      <a:cubicBezTo>
                        <a:pt x="10" y="574"/>
                        <a:pt x="10" y="574"/>
                        <a:pt x="10" y="574"/>
                      </a:cubicBezTo>
                      <a:cubicBezTo>
                        <a:pt x="5" y="574"/>
                        <a:pt x="0" y="579"/>
                        <a:pt x="0" y="584"/>
                      </a:cubicBezTo>
                      <a:cubicBezTo>
                        <a:pt x="0" y="590"/>
                        <a:pt x="5" y="594"/>
                        <a:pt x="10" y="594"/>
                      </a:cubicBezTo>
                      <a:cubicBezTo>
                        <a:pt x="138" y="594"/>
                        <a:pt x="138" y="594"/>
                        <a:pt x="138" y="594"/>
                      </a:cubicBezTo>
                      <a:cubicBezTo>
                        <a:pt x="144" y="594"/>
                        <a:pt x="148" y="590"/>
                        <a:pt x="148" y="584"/>
                      </a:cubicBezTo>
                      <a:cubicBezTo>
                        <a:pt x="148" y="579"/>
                        <a:pt x="144" y="574"/>
                        <a:pt x="138" y="574"/>
                      </a:cubicBezTo>
                      <a:close/>
                      <a:moveTo>
                        <a:pt x="138" y="656"/>
                      </a:moveTo>
                      <a:cubicBezTo>
                        <a:pt x="10" y="656"/>
                        <a:pt x="10" y="656"/>
                        <a:pt x="10" y="656"/>
                      </a:cubicBezTo>
                      <a:cubicBezTo>
                        <a:pt x="5" y="656"/>
                        <a:pt x="0" y="661"/>
                        <a:pt x="0" y="666"/>
                      </a:cubicBezTo>
                      <a:cubicBezTo>
                        <a:pt x="0" y="672"/>
                        <a:pt x="5" y="676"/>
                        <a:pt x="10" y="676"/>
                      </a:cubicBezTo>
                      <a:cubicBezTo>
                        <a:pt x="138" y="676"/>
                        <a:pt x="138" y="676"/>
                        <a:pt x="138" y="676"/>
                      </a:cubicBezTo>
                      <a:cubicBezTo>
                        <a:pt x="144" y="676"/>
                        <a:pt x="148" y="672"/>
                        <a:pt x="148" y="666"/>
                      </a:cubicBezTo>
                      <a:cubicBezTo>
                        <a:pt x="148" y="661"/>
                        <a:pt x="144" y="656"/>
                        <a:pt x="138" y="656"/>
                      </a:cubicBezTo>
                      <a:close/>
                      <a:moveTo>
                        <a:pt x="138" y="738"/>
                      </a:moveTo>
                      <a:cubicBezTo>
                        <a:pt x="10" y="738"/>
                        <a:pt x="10" y="738"/>
                        <a:pt x="10" y="738"/>
                      </a:cubicBezTo>
                      <a:cubicBezTo>
                        <a:pt x="5" y="738"/>
                        <a:pt x="0" y="743"/>
                        <a:pt x="0" y="748"/>
                      </a:cubicBezTo>
                      <a:cubicBezTo>
                        <a:pt x="0" y="754"/>
                        <a:pt x="5" y="758"/>
                        <a:pt x="10" y="758"/>
                      </a:cubicBezTo>
                      <a:cubicBezTo>
                        <a:pt x="138" y="758"/>
                        <a:pt x="138" y="758"/>
                        <a:pt x="138" y="758"/>
                      </a:cubicBezTo>
                      <a:cubicBezTo>
                        <a:pt x="144" y="758"/>
                        <a:pt x="148" y="754"/>
                        <a:pt x="148" y="748"/>
                      </a:cubicBezTo>
                      <a:cubicBezTo>
                        <a:pt x="148" y="743"/>
                        <a:pt x="144" y="738"/>
                        <a:pt x="138" y="738"/>
                      </a:cubicBezTo>
                      <a:close/>
                      <a:moveTo>
                        <a:pt x="138" y="820"/>
                      </a:moveTo>
                      <a:cubicBezTo>
                        <a:pt x="10" y="820"/>
                        <a:pt x="10" y="820"/>
                        <a:pt x="10" y="820"/>
                      </a:cubicBezTo>
                      <a:cubicBezTo>
                        <a:pt x="5" y="820"/>
                        <a:pt x="0" y="825"/>
                        <a:pt x="0" y="830"/>
                      </a:cubicBezTo>
                      <a:cubicBezTo>
                        <a:pt x="0" y="836"/>
                        <a:pt x="5" y="840"/>
                        <a:pt x="10" y="840"/>
                      </a:cubicBezTo>
                      <a:cubicBezTo>
                        <a:pt x="138" y="840"/>
                        <a:pt x="138" y="840"/>
                        <a:pt x="138" y="840"/>
                      </a:cubicBezTo>
                      <a:cubicBezTo>
                        <a:pt x="144" y="840"/>
                        <a:pt x="148" y="836"/>
                        <a:pt x="148" y="830"/>
                      </a:cubicBezTo>
                      <a:cubicBezTo>
                        <a:pt x="148" y="825"/>
                        <a:pt x="144" y="820"/>
                        <a:pt x="138" y="820"/>
                      </a:cubicBezTo>
                      <a:close/>
                      <a:moveTo>
                        <a:pt x="138" y="902"/>
                      </a:moveTo>
                      <a:cubicBezTo>
                        <a:pt x="10" y="902"/>
                        <a:pt x="10" y="902"/>
                        <a:pt x="10" y="902"/>
                      </a:cubicBezTo>
                      <a:cubicBezTo>
                        <a:pt x="5" y="902"/>
                        <a:pt x="0" y="907"/>
                        <a:pt x="0" y="912"/>
                      </a:cubicBezTo>
                      <a:cubicBezTo>
                        <a:pt x="0" y="918"/>
                        <a:pt x="5" y="922"/>
                        <a:pt x="10" y="922"/>
                      </a:cubicBezTo>
                      <a:cubicBezTo>
                        <a:pt x="138" y="922"/>
                        <a:pt x="138" y="922"/>
                        <a:pt x="138" y="922"/>
                      </a:cubicBezTo>
                      <a:cubicBezTo>
                        <a:pt x="144" y="922"/>
                        <a:pt x="148" y="918"/>
                        <a:pt x="148" y="912"/>
                      </a:cubicBezTo>
                      <a:cubicBezTo>
                        <a:pt x="148" y="907"/>
                        <a:pt x="144" y="902"/>
                        <a:pt x="138" y="902"/>
                      </a:cubicBezTo>
                      <a:close/>
                      <a:moveTo>
                        <a:pt x="138" y="984"/>
                      </a:moveTo>
                      <a:cubicBezTo>
                        <a:pt x="10" y="984"/>
                        <a:pt x="10" y="984"/>
                        <a:pt x="10" y="984"/>
                      </a:cubicBezTo>
                      <a:cubicBezTo>
                        <a:pt x="5" y="984"/>
                        <a:pt x="0" y="989"/>
                        <a:pt x="0" y="994"/>
                      </a:cubicBezTo>
                      <a:cubicBezTo>
                        <a:pt x="0" y="1000"/>
                        <a:pt x="5" y="1004"/>
                        <a:pt x="10" y="1004"/>
                      </a:cubicBezTo>
                      <a:cubicBezTo>
                        <a:pt x="138" y="1004"/>
                        <a:pt x="138" y="1004"/>
                        <a:pt x="138" y="1004"/>
                      </a:cubicBezTo>
                      <a:cubicBezTo>
                        <a:pt x="144" y="1004"/>
                        <a:pt x="148" y="1000"/>
                        <a:pt x="148" y="994"/>
                      </a:cubicBezTo>
                      <a:cubicBezTo>
                        <a:pt x="148" y="989"/>
                        <a:pt x="144" y="984"/>
                        <a:pt x="138" y="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0000">
                      <a:schemeClr val="bg1"/>
                    </a:gs>
                    <a:gs pos="15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5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任意多边形: 形状 63">
                  <a:extLst>
                    <a:ext uri="{FF2B5EF4-FFF2-40B4-BE49-F238E27FC236}">
                      <a16:creationId xmlns:a16="http://schemas.microsoft.com/office/drawing/2014/main" xmlns="" id="{770B3C96-48AF-401A-A6EA-2D8A0832BC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3213" y="390525"/>
                  <a:ext cx="528637" cy="3709988"/>
                </a:xfrm>
                <a:custGeom>
                  <a:avLst/>
                  <a:gdLst>
                    <a:gd name="T0" fmla="*/ 141 w 141"/>
                    <a:gd name="T1" fmla="*/ 659 h 987"/>
                    <a:gd name="T2" fmla="*/ 6 w 141"/>
                    <a:gd name="T3" fmla="*/ 656 h 987"/>
                    <a:gd name="T4" fmla="*/ 6 w 141"/>
                    <a:gd name="T5" fmla="*/ 410 h 987"/>
                    <a:gd name="T6" fmla="*/ 141 w 141"/>
                    <a:gd name="T7" fmla="*/ 413 h 987"/>
                    <a:gd name="T8" fmla="*/ 6 w 141"/>
                    <a:gd name="T9" fmla="*/ 410 h 987"/>
                    <a:gd name="T10" fmla="*/ 0 w 141"/>
                    <a:gd name="T11" fmla="*/ 495 h 987"/>
                    <a:gd name="T12" fmla="*/ 134 w 141"/>
                    <a:gd name="T13" fmla="*/ 492 h 987"/>
                    <a:gd name="T14" fmla="*/ 6 w 141"/>
                    <a:gd name="T15" fmla="*/ 574 h 987"/>
                    <a:gd name="T16" fmla="*/ 141 w 141"/>
                    <a:gd name="T17" fmla="*/ 577 h 987"/>
                    <a:gd name="T18" fmla="*/ 6 w 141"/>
                    <a:gd name="T19" fmla="*/ 574 h 987"/>
                    <a:gd name="T20" fmla="*/ 0 w 141"/>
                    <a:gd name="T21" fmla="*/ 741 h 987"/>
                    <a:gd name="T22" fmla="*/ 134 w 141"/>
                    <a:gd name="T23" fmla="*/ 738 h 987"/>
                    <a:gd name="T24" fmla="*/ 6 w 141"/>
                    <a:gd name="T25" fmla="*/ 902 h 987"/>
                    <a:gd name="T26" fmla="*/ 141 w 141"/>
                    <a:gd name="T27" fmla="*/ 905 h 987"/>
                    <a:gd name="T28" fmla="*/ 6 w 141"/>
                    <a:gd name="T29" fmla="*/ 902 h 987"/>
                    <a:gd name="T30" fmla="*/ 0 w 141"/>
                    <a:gd name="T31" fmla="*/ 823 h 987"/>
                    <a:gd name="T32" fmla="*/ 134 w 141"/>
                    <a:gd name="T33" fmla="*/ 820 h 987"/>
                    <a:gd name="T34" fmla="*/ 6 w 141"/>
                    <a:gd name="T35" fmla="*/ 984 h 987"/>
                    <a:gd name="T36" fmla="*/ 141 w 141"/>
                    <a:gd name="T37" fmla="*/ 987 h 987"/>
                    <a:gd name="T38" fmla="*/ 6 w 141"/>
                    <a:gd name="T39" fmla="*/ 984 h 987"/>
                    <a:gd name="T40" fmla="*/ 0 w 141"/>
                    <a:gd name="T41" fmla="*/ 85 h 987"/>
                    <a:gd name="T42" fmla="*/ 134 w 141"/>
                    <a:gd name="T43" fmla="*/ 82 h 987"/>
                    <a:gd name="T44" fmla="*/ 134 w 141"/>
                    <a:gd name="T45" fmla="*/ 0 h 987"/>
                    <a:gd name="T46" fmla="*/ 0 w 141"/>
                    <a:gd name="T47" fmla="*/ 3 h 987"/>
                    <a:gd name="T48" fmla="*/ 134 w 141"/>
                    <a:gd name="T49" fmla="*/ 0 h 987"/>
                    <a:gd name="T50" fmla="*/ 0 w 141"/>
                    <a:gd name="T51" fmla="*/ 331 h 987"/>
                    <a:gd name="T52" fmla="*/ 134 w 141"/>
                    <a:gd name="T53" fmla="*/ 328 h 987"/>
                    <a:gd name="T54" fmla="*/ 6 w 141"/>
                    <a:gd name="T55" fmla="*/ 164 h 987"/>
                    <a:gd name="T56" fmla="*/ 141 w 141"/>
                    <a:gd name="T57" fmla="*/ 167 h 987"/>
                    <a:gd name="T58" fmla="*/ 6 w 141"/>
                    <a:gd name="T59" fmla="*/ 164 h 987"/>
                    <a:gd name="T60" fmla="*/ 0 w 141"/>
                    <a:gd name="T61" fmla="*/ 249 h 987"/>
                    <a:gd name="T62" fmla="*/ 134 w 141"/>
                    <a:gd name="T63" fmla="*/ 246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1" h="987">
                      <a:moveTo>
                        <a:pt x="134" y="656"/>
                      </a:moveTo>
                      <a:cubicBezTo>
                        <a:pt x="137" y="656"/>
                        <a:pt x="139" y="657"/>
                        <a:pt x="141" y="659"/>
                      </a:cubicBezTo>
                      <a:cubicBezTo>
                        <a:pt x="0" y="659"/>
                        <a:pt x="0" y="659"/>
                        <a:pt x="0" y="659"/>
                      </a:cubicBezTo>
                      <a:cubicBezTo>
                        <a:pt x="1" y="657"/>
                        <a:pt x="4" y="656"/>
                        <a:pt x="6" y="656"/>
                      </a:cubicBezTo>
                      <a:lnTo>
                        <a:pt x="134" y="656"/>
                      </a:lnTo>
                      <a:close/>
                      <a:moveTo>
                        <a:pt x="6" y="410"/>
                      </a:moveTo>
                      <a:cubicBezTo>
                        <a:pt x="4" y="410"/>
                        <a:pt x="1" y="411"/>
                        <a:pt x="0" y="413"/>
                      </a:cubicBezTo>
                      <a:cubicBezTo>
                        <a:pt x="141" y="413"/>
                        <a:pt x="141" y="413"/>
                        <a:pt x="141" y="413"/>
                      </a:cubicBezTo>
                      <a:cubicBezTo>
                        <a:pt x="139" y="411"/>
                        <a:pt x="137" y="410"/>
                        <a:pt x="134" y="410"/>
                      </a:cubicBezTo>
                      <a:lnTo>
                        <a:pt x="6" y="410"/>
                      </a:lnTo>
                      <a:close/>
                      <a:moveTo>
                        <a:pt x="6" y="492"/>
                      </a:moveTo>
                      <a:cubicBezTo>
                        <a:pt x="4" y="492"/>
                        <a:pt x="1" y="493"/>
                        <a:pt x="0" y="495"/>
                      </a:cubicBezTo>
                      <a:cubicBezTo>
                        <a:pt x="141" y="495"/>
                        <a:pt x="141" y="495"/>
                        <a:pt x="141" y="495"/>
                      </a:cubicBezTo>
                      <a:cubicBezTo>
                        <a:pt x="139" y="493"/>
                        <a:pt x="137" y="492"/>
                        <a:pt x="134" y="492"/>
                      </a:cubicBezTo>
                      <a:lnTo>
                        <a:pt x="6" y="492"/>
                      </a:lnTo>
                      <a:close/>
                      <a:moveTo>
                        <a:pt x="6" y="574"/>
                      </a:moveTo>
                      <a:cubicBezTo>
                        <a:pt x="4" y="574"/>
                        <a:pt x="1" y="575"/>
                        <a:pt x="0" y="577"/>
                      </a:cubicBezTo>
                      <a:cubicBezTo>
                        <a:pt x="141" y="577"/>
                        <a:pt x="141" y="577"/>
                        <a:pt x="141" y="577"/>
                      </a:cubicBezTo>
                      <a:cubicBezTo>
                        <a:pt x="139" y="575"/>
                        <a:pt x="137" y="574"/>
                        <a:pt x="134" y="574"/>
                      </a:cubicBezTo>
                      <a:lnTo>
                        <a:pt x="6" y="574"/>
                      </a:lnTo>
                      <a:close/>
                      <a:moveTo>
                        <a:pt x="6" y="738"/>
                      </a:moveTo>
                      <a:cubicBezTo>
                        <a:pt x="4" y="738"/>
                        <a:pt x="1" y="739"/>
                        <a:pt x="0" y="741"/>
                      </a:cubicBezTo>
                      <a:cubicBezTo>
                        <a:pt x="141" y="741"/>
                        <a:pt x="141" y="741"/>
                        <a:pt x="141" y="741"/>
                      </a:cubicBezTo>
                      <a:cubicBezTo>
                        <a:pt x="139" y="739"/>
                        <a:pt x="137" y="738"/>
                        <a:pt x="134" y="738"/>
                      </a:cubicBezTo>
                      <a:lnTo>
                        <a:pt x="6" y="738"/>
                      </a:lnTo>
                      <a:close/>
                      <a:moveTo>
                        <a:pt x="6" y="902"/>
                      </a:moveTo>
                      <a:cubicBezTo>
                        <a:pt x="4" y="902"/>
                        <a:pt x="1" y="903"/>
                        <a:pt x="0" y="905"/>
                      </a:cubicBezTo>
                      <a:cubicBezTo>
                        <a:pt x="141" y="905"/>
                        <a:pt x="141" y="905"/>
                        <a:pt x="141" y="905"/>
                      </a:cubicBezTo>
                      <a:cubicBezTo>
                        <a:pt x="139" y="903"/>
                        <a:pt x="137" y="902"/>
                        <a:pt x="134" y="902"/>
                      </a:cubicBezTo>
                      <a:lnTo>
                        <a:pt x="6" y="902"/>
                      </a:lnTo>
                      <a:close/>
                      <a:moveTo>
                        <a:pt x="6" y="820"/>
                      </a:moveTo>
                      <a:cubicBezTo>
                        <a:pt x="4" y="820"/>
                        <a:pt x="1" y="821"/>
                        <a:pt x="0" y="823"/>
                      </a:cubicBezTo>
                      <a:cubicBezTo>
                        <a:pt x="141" y="823"/>
                        <a:pt x="141" y="823"/>
                        <a:pt x="141" y="823"/>
                      </a:cubicBezTo>
                      <a:cubicBezTo>
                        <a:pt x="139" y="821"/>
                        <a:pt x="137" y="820"/>
                        <a:pt x="134" y="820"/>
                      </a:cubicBezTo>
                      <a:lnTo>
                        <a:pt x="6" y="820"/>
                      </a:lnTo>
                      <a:close/>
                      <a:moveTo>
                        <a:pt x="6" y="984"/>
                      </a:moveTo>
                      <a:cubicBezTo>
                        <a:pt x="4" y="984"/>
                        <a:pt x="1" y="985"/>
                        <a:pt x="0" y="987"/>
                      </a:cubicBezTo>
                      <a:cubicBezTo>
                        <a:pt x="141" y="987"/>
                        <a:pt x="141" y="987"/>
                        <a:pt x="141" y="987"/>
                      </a:cubicBezTo>
                      <a:cubicBezTo>
                        <a:pt x="139" y="985"/>
                        <a:pt x="137" y="984"/>
                        <a:pt x="134" y="984"/>
                      </a:cubicBezTo>
                      <a:lnTo>
                        <a:pt x="6" y="984"/>
                      </a:lnTo>
                      <a:close/>
                      <a:moveTo>
                        <a:pt x="6" y="82"/>
                      </a:moveTo>
                      <a:cubicBezTo>
                        <a:pt x="4" y="82"/>
                        <a:pt x="1" y="83"/>
                        <a:pt x="0" y="85"/>
                      </a:cubicBezTo>
                      <a:cubicBezTo>
                        <a:pt x="141" y="85"/>
                        <a:pt x="141" y="85"/>
                        <a:pt x="141" y="85"/>
                      </a:cubicBezTo>
                      <a:cubicBezTo>
                        <a:pt x="139" y="83"/>
                        <a:pt x="137" y="82"/>
                        <a:pt x="134" y="82"/>
                      </a:cubicBezTo>
                      <a:lnTo>
                        <a:pt x="6" y="82"/>
                      </a:lnTo>
                      <a:close/>
                      <a:moveTo>
                        <a:pt x="134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1" y="1"/>
                        <a:pt x="0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39" y="1"/>
                        <a:pt x="137" y="0"/>
                        <a:pt x="134" y="0"/>
                      </a:cubicBezTo>
                      <a:close/>
                      <a:moveTo>
                        <a:pt x="6" y="328"/>
                      </a:moveTo>
                      <a:cubicBezTo>
                        <a:pt x="4" y="328"/>
                        <a:pt x="1" y="329"/>
                        <a:pt x="0" y="331"/>
                      </a:cubicBezTo>
                      <a:cubicBezTo>
                        <a:pt x="141" y="331"/>
                        <a:pt x="141" y="331"/>
                        <a:pt x="141" y="331"/>
                      </a:cubicBezTo>
                      <a:cubicBezTo>
                        <a:pt x="139" y="329"/>
                        <a:pt x="137" y="328"/>
                        <a:pt x="134" y="328"/>
                      </a:cubicBezTo>
                      <a:lnTo>
                        <a:pt x="6" y="328"/>
                      </a:lnTo>
                      <a:close/>
                      <a:moveTo>
                        <a:pt x="6" y="164"/>
                      </a:moveTo>
                      <a:cubicBezTo>
                        <a:pt x="4" y="164"/>
                        <a:pt x="1" y="165"/>
                        <a:pt x="0" y="167"/>
                      </a:cubicBezTo>
                      <a:cubicBezTo>
                        <a:pt x="141" y="167"/>
                        <a:pt x="141" y="167"/>
                        <a:pt x="141" y="167"/>
                      </a:cubicBezTo>
                      <a:cubicBezTo>
                        <a:pt x="139" y="165"/>
                        <a:pt x="137" y="164"/>
                        <a:pt x="134" y="164"/>
                      </a:cubicBezTo>
                      <a:lnTo>
                        <a:pt x="6" y="164"/>
                      </a:lnTo>
                      <a:close/>
                      <a:moveTo>
                        <a:pt x="6" y="246"/>
                      </a:moveTo>
                      <a:cubicBezTo>
                        <a:pt x="4" y="246"/>
                        <a:pt x="1" y="247"/>
                        <a:pt x="0" y="249"/>
                      </a:cubicBezTo>
                      <a:cubicBezTo>
                        <a:pt x="141" y="249"/>
                        <a:pt x="141" y="249"/>
                        <a:pt x="141" y="249"/>
                      </a:cubicBezTo>
                      <a:cubicBezTo>
                        <a:pt x="139" y="247"/>
                        <a:pt x="137" y="246"/>
                        <a:pt x="134" y="246"/>
                      </a:cubicBezTo>
                      <a:lnTo>
                        <a:pt x="6" y="24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任意多边形: 形状 64">
                  <a:extLst>
                    <a:ext uri="{FF2B5EF4-FFF2-40B4-BE49-F238E27FC236}">
                      <a16:creationId xmlns:a16="http://schemas.microsoft.com/office/drawing/2014/main" xmlns="" id="{8477D6DD-1348-47D2-856F-593E736290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337" y="439738"/>
                  <a:ext cx="555625" cy="3725863"/>
                </a:xfrm>
                <a:custGeom>
                  <a:avLst/>
                  <a:gdLst>
                    <a:gd name="T0" fmla="*/ 138 w 148"/>
                    <a:gd name="T1" fmla="*/ 663 h 991"/>
                    <a:gd name="T2" fmla="*/ 0 w 148"/>
                    <a:gd name="T3" fmla="*/ 656 h 991"/>
                    <a:gd name="T4" fmla="*/ 142 w 148"/>
                    <a:gd name="T5" fmla="*/ 657 h 991"/>
                    <a:gd name="T6" fmla="*/ 142 w 148"/>
                    <a:gd name="T7" fmla="*/ 739 h 991"/>
                    <a:gd name="T8" fmla="*/ 0 w 148"/>
                    <a:gd name="T9" fmla="*/ 738 h 991"/>
                    <a:gd name="T10" fmla="*/ 138 w 148"/>
                    <a:gd name="T11" fmla="*/ 745 h 991"/>
                    <a:gd name="T12" fmla="*/ 142 w 148"/>
                    <a:gd name="T13" fmla="*/ 739 h 991"/>
                    <a:gd name="T14" fmla="*/ 6 w 148"/>
                    <a:gd name="T15" fmla="*/ 575 h 991"/>
                    <a:gd name="T16" fmla="*/ 10 w 148"/>
                    <a:gd name="T17" fmla="*/ 581 h 991"/>
                    <a:gd name="T18" fmla="*/ 148 w 148"/>
                    <a:gd name="T19" fmla="*/ 574 h 991"/>
                    <a:gd name="T20" fmla="*/ 148 w 148"/>
                    <a:gd name="T21" fmla="*/ 902 h 991"/>
                    <a:gd name="T22" fmla="*/ 6 w 148"/>
                    <a:gd name="T23" fmla="*/ 903 h 991"/>
                    <a:gd name="T24" fmla="*/ 10 w 148"/>
                    <a:gd name="T25" fmla="*/ 909 h 991"/>
                    <a:gd name="T26" fmla="*/ 148 w 148"/>
                    <a:gd name="T27" fmla="*/ 902 h 991"/>
                    <a:gd name="T28" fmla="*/ 6 w 148"/>
                    <a:gd name="T29" fmla="*/ 821 h 991"/>
                    <a:gd name="T30" fmla="*/ 10 w 148"/>
                    <a:gd name="T31" fmla="*/ 827 h 991"/>
                    <a:gd name="T32" fmla="*/ 148 w 148"/>
                    <a:gd name="T33" fmla="*/ 820 h 991"/>
                    <a:gd name="T34" fmla="*/ 10 w 148"/>
                    <a:gd name="T35" fmla="*/ 7 h 991"/>
                    <a:gd name="T36" fmla="*/ 148 w 148"/>
                    <a:gd name="T37" fmla="*/ 0 h 991"/>
                    <a:gd name="T38" fmla="*/ 6 w 148"/>
                    <a:gd name="T39" fmla="*/ 1 h 991"/>
                    <a:gd name="T40" fmla="*/ 10 w 148"/>
                    <a:gd name="T41" fmla="*/ 7 h 991"/>
                    <a:gd name="T42" fmla="*/ 6 w 148"/>
                    <a:gd name="T43" fmla="*/ 493 h 991"/>
                    <a:gd name="T44" fmla="*/ 10 w 148"/>
                    <a:gd name="T45" fmla="*/ 499 h 991"/>
                    <a:gd name="T46" fmla="*/ 148 w 148"/>
                    <a:gd name="T47" fmla="*/ 492 h 991"/>
                    <a:gd name="T48" fmla="*/ 142 w 148"/>
                    <a:gd name="T49" fmla="*/ 83 h 991"/>
                    <a:gd name="T50" fmla="*/ 0 w 148"/>
                    <a:gd name="T51" fmla="*/ 82 h 991"/>
                    <a:gd name="T52" fmla="*/ 138 w 148"/>
                    <a:gd name="T53" fmla="*/ 89 h 991"/>
                    <a:gd name="T54" fmla="*/ 142 w 148"/>
                    <a:gd name="T55" fmla="*/ 83 h 991"/>
                    <a:gd name="T56" fmla="*/ 6 w 148"/>
                    <a:gd name="T57" fmla="*/ 985 h 991"/>
                    <a:gd name="T58" fmla="*/ 10 w 148"/>
                    <a:gd name="T59" fmla="*/ 991 h 991"/>
                    <a:gd name="T60" fmla="*/ 148 w 148"/>
                    <a:gd name="T61" fmla="*/ 984 h 991"/>
                    <a:gd name="T62" fmla="*/ 142 w 148"/>
                    <a:gd name="T63" fmla="*/ 411 h 991"/>
                    <a:gd name="T64" fmla="*/ 0 w 148"/>
                    <a:gd name="T65" fmla="*/ 410 h 991"/>
                    <a:gd name="T66" fmla="*/ 138 w 148"/>
                    <a:gd name="T67" fmla="*/ 417 h 991"/>
                    <a:gd name="T68" fmla="*/ 142 w 148"/>
                    <a:gd name="T69" fmla="*/ 411 h 991"/>
                    <a:gd name="T70" fmla="*/ 6 w 148"/>
                    <a:gd name="T71" fmla="*/ 165 h 991"/>
                    <a:gd name="T72" fmla="*/ 10 w 148"/>
                    <a:gd name="T73" fmla="*/ 171 h 991"/>
                    <a:gd name="T74" fmla="*/ 148 w 148"/>
                    <a:gd name="T75" fmla="*/ 164 h 991"/>
                    <a:gd name="T76" fmla="*/ 142 w 148"/>
                    <a:gd name="T77" fmla="*/ 329 h 991"/>
                    <a:gd name="T78" fmla="*/ 0 w 148"/>
                    <a:gd name="T79" fmla="*/ 328 h 991"/>
                    <a:gd name="T80" fmla="*/ 138 w 148"/>
                    <a:gd name="T81" fmla="*/ 335 h 991"/>
                    <a:gd name="T82" fmla="*/ 142 w 148"/>
                    <a:gd name="T83" fmla="*/ 329 h 991"/>
                    <a:gd name="T84" fmla="*/ 6 w 148"/>
                    <a:gd name="T85" fmla="*/ 247 h 991"/>
                    <a:gd name="T86" fmla="*/ 10 w 148"/>
                    <a:gd name="T87" fmla="*/ 253 h 991"/>
                    <a:gd name="T88" fmla="*/ 148 w 148"/>
                    <a:gd name="T89" fmla="*/ 246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" h="991">
                      <a:moveTo>
                        <a:pt x="148" y="656"/>
                      </a:moveTo>
                      <a:cubicBezTo>
                        <a:pt x="147" y="660"/>
                        <a:pt x="143" y="663"/>
                        <a:pt x="138" y="663"/>
                      </a:cubicBezTo>
                      <a:cubicBezTo>
                        <a:pt x="10" y="663"/>
                        <a:pt x="10" y="663"/>
                        <a:pt x="10" y="663"/>
                      </a:cubicBezTo>
                      <a:cubicBezTo>
                        <a:pt x="5" y="663"/>
                        <a:pt x="2" y="660"/>
                        <a:pt x="0" y="656"/>
                      </a:cubicBezTo>
                      <a:cubicBezTo>
                        <a:pt x="2" y="657"/>
                        <a:pt x="4" y="657"/>
                        <a:pt x="6" y="657"/>
                      </a:cubicBezTo>
                      <a:cubicBezTo>
                        <a:pt x="142" y="657"/>
                        <a:pt x="142" y="657"/>
                        <a:pt x="142" y="657"/>
                      </a:cubicBezTo>
                      <a:cubicBezTo>
                        <a:pt x="144" y="657"/>
                        <a:pt x="146" y="657"/>
                        <a:pt x="148" y="656"/>
                      </a:cubicBezTo>
                      <a:close/>
                      <a:moveTo>
                        <a:pt x="142" y="739"/>
                      </a:moveTo>
                      <a:cubicBezTo>
                        <a:pt x="6" y="739"/>
                        <a:pt x="6" y="739"/>
                        <a:pt x="6" y="739"/>
                      </a:cubicBezTo>
                      <a:cubicBezTo>
                        <a:pt x="4" y="739"/>
                        <a:pt x="2" y="739"/>
                        <a:pt x="0" y="738"/>
                      </a:cubicBezTo>
                      <a:cubicBezTo>
                        <a:pt x="2" y="742"/>
                        <a:pt x="5" y="745"/>
                        <a:pt x="10" y="745"/>
                      </a:cubicBezTo>
                      <a:cubicBezTo>
                        <a:pt x="138" y="745"/>
                        <a:pt x="138" y="745"/>
                        <a:pt x="138" y="745"/>
                      </a:cubicBezTo>
                      <a:cubicBezTo>
                        <a:pt x="143" y="745"/>
                        <a:pt x="147" y="742"/>
                        <a:pt x="148" y="738"/>
                      </a:cubicBezTo>
                      <a:cubicBezTo>
                        <a:pt x="146" y="739"/>
                        <a:pt x="144" y="739"/>
                        <a:pt x="142" y="739"/>
                      </a:cubicBezTo>
                      <a:close/>
                      <a:moveTo>
                        <a:pt x="142" y="575"/>
                      </a:moveTo>
                      <a:cubicBezTo>
                        <a:pt x="6" y="575"/>
                        <a:pt x="6" y="575"/>
                        <a:pt x="6" y="575"/>
                      </a:cubicBezTo>
                      <a:cubicBezTo>
                        <a:pt x="4" y="575"/>
                        <a:pt x="2" y="575"/>
                        <a:pt x="0" y="574"/>
                      </a:cubicBezTo>
                      <a:cubicBezTo>
                        <a:pt x="2" y="578"/>
                        <a:pt x="5" y="581"/>
                        <a:pt x="10" y="581"/>
                      </a:cubicBezTo>
                      <a:cubicBezTo>
                        <a:pt x="138" y="581"/>
                        <a:pt x="138" y="581"/>
                        <a:pt x="138" y="581"/>
                      </a:cubicBezTo>
                      <a:cubicBezTo>
                        <a:pt x="143" y="581"/>
                        <a:pt x="147" y="578"/>
                        <a:pt x="148" y="574"/>
                      </a:cubicBezTo>
                      <a:cubicBezTo>
                        <a:pt x="146" y="575"/>
                        <a:pt x="144" y="575"/>
                        <a:pt x="142" y="575"/>
                      </a:cubicBezTo>
                      <a:close/>
                      <a:moveTo>
                        <a:pt x="148" y="902"/>
                      </a:moveTo>
                      <a:cubicBezTo>
                        <a:pt x="146" y="903"/>
                        <a:pt x="144" y="903"/>
                        <a:pt x="142" y="903"/>
                      </a:cubicBezTo>
                      <a:cubicBezTo>
                        <a:pt x="6" y="903"/>
                        <a:pt x="6" y="903"/>
                        <a:pt x="6" y="903"/>
                      </a:cubicBezTo>
                      <a:cubicBezTo>
                        <a:pt x="4" y="903"/>
                        <a:pt x="2" y="903"/>
                        <a:pt x="0" y="902"/>
                      </a:cubicBezTo>
                      <a:cubicBezTo>
                        <a:pt x="2" y="906"/>
                        <a:pt x="5" y="909"/>
                        <a:pt x="10" y="909"/>
                      </a:cubicBezTo>
                      <a:cubicBezTo>
                        <a:pt x="138" y="909"/>
                        <a:pt x="138" y="909"/>
                        <a:pt x="138" y="909"/>
                      </a:cubicBezTo>
                      <a:cubicBezTo>
                        <a:pt x="143" y="909"/>
                        <a:pt x="147" y="906"/>
                        <a:pt x="148" y="902"/>
                      </a:cubicBezTo>
                      <a:close/>
                      <a:moveTo>
                        <a:pt x="142" y="821"/>
                      </a:moveTo>
                      <a:cubicBezTo>
                        <a:pt x="6" y="821"/>
                        <a:pt x="6" y="821"/>
                        <a:pt x="6" y="821"/>
                      </a:cubicBezTo>
                      <a:cubicBezTo>
                        <a:pt x="4" y="821"/>
                        <a:pt x="2" y="821"/>
                        <a:pt x="0" y="820"/>
                      </a:cubicBezTo>
                      <a:cubicBezTo>
                        <a:pt x="2" y="824"/>
                        <a:pt x="5" y="827"/>
                        <a:pt x="10" y="827"/>
                      </a:cubicBezTo>
                      <a:cubicBezTo>
                        <a:pt x="138" y="827"/>
                        <a:pt x="138" y="827"/>
                        <a:pt x="138" y="827"/>
                      </a:cubicBezTo>
                      <a:cubicBezTo>
                        <a:pt x="143" y="827"/>
                        <a:pt x="147" y="824"/>
                        <a:pt x="148" y="820"/>
                      </a:cubicBezTo>
                      <a:cubicBezTo>
                        <a:pt x="146" y="821"/>
                        <a:pt x="144" y="821"/>
                        <a:pt x="142" y="821"/>
                      </a:cubicBezTo>
                      <a:close/>
                      <a:moveTo>
                        <a:pt x="10" y="7"/>
                      </a:moveTo>
                      <a:cubicBezTo>
                        <a:pt x="138" y="7"/>
                        <a:pt x="138" y="7"/>
                        <a:pt x="138" y="7"/>
                      </a:cubicBezTo>
                      <a:cubicBezTo>
                        <a:pt x="143" y="7"/>
                        <a:pt x="147" y="4"/>
                        <a:pt x="148" y="0"/>
                      </a:cubicBezTo>
                      <a:cubicBezTo>
                        <a:pt x="146" y="1"/>
                        <a:pt x="144" y="1"/>
                        <a:pt x="142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2" y="1"/>
                        <a:pt x="0" y="0"/>
                      </a:cubicBezTo>
                      <a:cubicBezTo>
                        <a:pt x="2" y="4"/>
                        <a:pt x="5" y="7"/>
                        <a:pt x="10" y="7"/>
                      </a:cubicBezTo>
                      <a:close/>
                      <a:moveTo>
                        <a:pt x="142" y="493"/>
                      </a:moveTo>
                      <a:cubicBezTo>
                        <a:pt x="6" y="493"/>
                        <a:pt x="6" y="493"/>
                        <a:pt x="6" y="493"/>
                      </a:cubicBezTo>
                      <a:cubicBezTo>
                        <a:pt x="4" y="493"/>
                        <a:pt x="2" y="493"/>
                        <a:pt x="0" y="492"/>
                      </a:cubicBezTo>
                      <a:cubicBezTo>
                        <a:pt x="2" y="496"/>
                        <a:pt x="5" y="499"/>
                        <a:pt x="10" y="499"/>
                      </a:cubicBezTo>
                      <a:cubicBezTo>
                        <a:pt x="138" y="499"/>
                        <a:pt x="138" y="499"/>
                        <a:pt x="138" y="499"/>
                      </a:cubicBezTo>
                      <a:cubicBezTo>
                        <a:pt x="143" y="499"/>
                        <a:pt x="147" y="496"/>
                        <a:pt x="148" y="492"/>
                      </a:cubicBezTo>
                      <a:cubicBezTo>
                        <a:pt x="146" y="493"/>
                        <a:pt x="144" y="493"/>
                        <a:pt x="142" y="493"/>
                      </a:cubicBezTo>
                      <a:close/>
                      <a:moveTo>
                        <a:pt x="142" y="83"/>
                      </a:move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4" y="83"/>
                        <a:pt x="2" y="83"/>
                        <a:pt x="0" y="82"/>
                      </a:cubicBezTo>
                      <a:cubicBezTo>
                        <a:pt x="2" y="86"/>
                        <a:pt x="5" y="89"/>
                        <a:pt x="10" y="89"/>
                      </a:cubicBezTo>
                      <a:cubicBezTo>
                        <a:pt x="138" y="89"/>
                        <a:pt x="138" y="89"/>
                        <a:pt x="138" y="89"/>
                      </a:cubicBezTo>
                      <a:cubicBezTo>
                        <a:pt x="143" y="89"/>
                        <a:pt x="147" y="86"/>
                        <a:pt x="148" y="82"/>
                      </a:cubicBezTo>
                      <a:cubicBezTo>
                        <a:pt x="146" y="83"/>
                        <a:pt x="144" y="83"/>
                        <a:pt x="142" y="83"/>
                      </a:cubicBezTo>
                      <a:close/>
                      <a:moveTo>
                        <a:pt x="142" y="985"/>
                      </a:moveTo>
                      <a:cubicBezTo>
                        <a:pt x="6" y="985"/>
                        <a:pt x="6" y="985"/>
                        <a:pt x="6" y="985"/>
                      </a:cubicBezTo>
                      <a:cubicBezTo>
                        <a:pt x="4" y="985"/>
                        <a:pt x="2" y="985"/>
                        <a:pt x="0" y="984"/>
                      </a:cubicBezTo>
                      <a:cubicBezTo>
                        <a:pt x="2" y="988"/>
                        <a:pt x="5" y="991"/>
                        <a:pt x="10" y="991"/>
                      </a:cubicBezTo>
                      <a:cubicBezTo>
                        <a:pt x="138" y="991"/>
                        <a:pt x="138" y="991"/>
                        <a:pt x="138" y="991"/>
                      </a:cubicBezTo>
                      <a:cubicBezTo>
                        <a:pt x="143" y="991"/>
                        <a:pt x="147" y="988"/>
                        <a:pt x="148" y="984"/>
                      </a:cubicBezTo>
                      <a:cubicBezTo>
                        <a:pt x="146" y="985"/>
                        <a:pt x="144" y="985"/>
                        <a:pt x="142" y="985"/>
                      </a:cubicBezTo>
                      <a:close/>
                      <a:moveTo>
                        <a:pt x="142" y="411"/>
                      </a:moveTo>
                      <a:cubicBezTo>
                        <a:pt x="6" y="411"/>
                        <a:pt x="6" y="411"/>
                        <a:pt x="6" y="411"/>
                      </a:cubicBezTo>
                      <a:cubicBezTo>
                        <a:pt x="4" y="411"/>
                        <a:pt x="2" y="411"/>
                        <a:pt x="0" y="410"/>
                      </a:cubicBezTo>
                      <a:cubicBezTo>
                        <a:pt x="2" y="414"/>
                        <a:pt x="5" y="417"/>
                        <a:pt x="10" y="417"/>
                      </a:cubicBezTo>
                      <a:cubicBezTo>
                        <a:pt x="138" y="417"/>
                        <a:pt x="138" y="417"/>
                        <a:pt x="138" y="417"/>
                      </a:cubicBezTo>
                      <a:cubicBezTo>
                        <a:pt x="143" y="417"/>
                        <a:pt x="147" y="414"/>
                        <a:pt x="148" y="410"/>
                      </a:cubicBezTo>
                      <a:cubicBezTo>
                        <a:pt x="146" y="411"/>
                        <a:pt x="144" y="411"/>
                        <a:pt x="142" y="411"/>
                      </a:cubicBezTo>
                      <a:close/>
                      <a:moveTo>
                        <a:pt x="142" y="165"/>
                      </a:moveTo>
                      <a:cubicBezTo>
                        <a:pt x="6" y="165"/>
                        <a:pt x="6" y="165"/>
                        <a:pt x="6" y="165"/>
                      </a:cubicBezTo>
                      <a:cubicBezTo>
                        <a:pt x="4" y="165"/>
                        <a:pt x="2" y="165"/>
                        <a:pt x="0" y="164"/>
                      </a:cubicBezTo>
                      <a:cubicBezTo>
                        <a:pt x="2" y="168"/>
                        <a:pt x="5" y="171"/>
                        <a:pt x="10" y="171"/>
                      </a:cubicBezTo>
                      <a:cubicBezTo>
                        <a:pt x="138" y="171"/>
                        <a:pt x="138" y="171"/>
                        <a:pt x="138" y="171"/>
                      </a:cubicBezTo>
                      <a:cubicBezTo>
                        <a:pt x="143" y="171"/>
                        <a:pt x="147" y="168"/>
                        <a:pt x="148" y="164"/>
                      </a:cubicBezTo>
                      <a:cubicBezTo>
                        <a:pt x="146" y="165"/>
                        <a:pt x="144" y="165"/>
                        <a:pt x="142" y="165"/>
                      </a:cubicBezTo>
                      <a:close/>
                      <a:moveTo>
                        <a:pt x="142" y="329"/>
                      </a:moveTo>
                      <a:cubicBezTo>
                        <a:pt x="6" y="329"/>
                        <a:pt x="6" y="329"/>
                        <a:pt x="6" y="329"/>
                      </a:cubicBezTo>
                      <a:cubicBezTo>
                        <a:pt x="4" y="329"/>
                        <a:pt x="2" y="329"/>
                        <a:pt x="0" y="328"/>
                      </a:cubicBezTo>
                      <a:cubicBezTo>
                        <a:pt x="2" y="332"/>
                        <a:pt x="5" y="335"/>
                        <a:pt x="10" y="335"/>
                      </a:cubicBezTo>
                      <a:cubicBezTo>
                        <a:pt x="138" y="335"/>
                        <a:pt x="138" y="335"/>
                        <a:pt x="138" y="335"/>
                      </a:cubicBezTo>
                      <a:cubicBezTo>
                        <a:pt x="143" y="335"/>
                        <a:pt x="147" y="332"/>
                        <a:pt x="148" y="328"/>
                      </a:cubicBezTo>
                      <a:cubicBezTo>
                        <a:pt x="146" y="329"/>
                        <a:pt x="144" y="329"/>
                        <a:pt x="142" y="329"/>
                      </a:cubicBezTo>
                      <a:close/>
                      <a:moveTo>
                        <a:pt x="142" y="247"/>
                      </a:moveTo>
                      <a:cubicBezTo>
                        <a:pt x="6" y="247"/>
                        <a:pt x="6" y="247"/>
                        <a:pt x="6" y="247"/>
                      </a:cubicBezTo>
                      <a:cubicBezTo>
                        <a:pt x="4" y="247"/>
                        <a:pt x="2" y="247"/>
                        <a:pt x="0" y="246"/>
                      </a:cubicBezTo>
                      <a:cubicBezTo>
                        <a:pt x="2" y="250"/>
                        <a:pt x="5" y="253"/>
                        <a:pt x="10" y="253"/>
                      </a:cubicBezTo>
                      <a:cubicBezTo>
                        <a:pt x="138" y="253"/>
                        <a:pt x="138" y="253"/>
                        <a:pt x="138" y="253"/>
                      </a:cubicBezTo>
                      <a:cubicBezTo>
                        <a:pt x="143" y="253"/>
                        <a:pt x="147" y="250"/>
                        <a:pt x="148" y="246"/>
                      </a:cubicBezTo>
                      <a:cubicBezTo>
                        <a:pt x="146" y="247"/>
                        <a:pt x="144" y="247"/>
                        <a:pt x="142" y="2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0CD1C477-41F7-4873-A47B-26A3F8945FF5}"/>
                  </a:ext>
                </a:extLst>
              </p:cNvPr>
              <p:cNvCxnSpPr/>
              <p:nvPr/>
            </p:nvCxnSpPr>
            <p:spPr>
              <a:xfrm>
                <a:off x="2808285" y="2130034"/>
                <a:ext cx="2578877" cy="0"/>
              </a:xfrm>
              <a:prstGeom prst="line">
                <a:avLst/>
              </a:prstGeom>
              <a:ln w="3175">
                <a:solidFill>
                  <a:schemeClr val="tx2">
                    <a:lumMod val="50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D34EF75A-F109-467E-A1D2-7AE60B9FD129}"/>
                  </a:ext>
                </a:extLst>
              </p:cNvPr>
              <p:cNvCxnSpPr/>
              <p:nvPr/>
            </p:nvCxnSpPr>
            <p:spPr>
              <a:xfrm>
                <a:off x="2808285" y="5318030"/>
                <a:ext cx="2578877" cy="0"/>
              </a:xfrm>
              <a:prstGeom prst="line">
                <a:avLst/>
              </a:prstGeom>
              <a:ln w="3175">
                <a:solidFill>
                  <a:schemeClr val="accent3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5D748365-1C72-4227-8540-A61A803E18AA}"/>
                  </a:ext>
                </a:extLst>
              </p:cNvPr>
              <p:cNvCxnSpPr/>
              <p:nvPr/>
            </p:nvCxnSpPr>
            <p:spPr>
              <a:xfrm flipH="1">
                <a:off x="6804891" y="2130034"/>
                <a:ext cx="2578877" cy="0"/>
              </a:xfrm>
              <a:prstGeom prst="line">
                <a:avLst/>
              </a:prstGeom>
              <a:ln w="3175">
                <a:solidFill>
                  <a:schemeClr val="bg2">
                    <a:lumMod val="10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389FB252-45FC-473B-B044-0CA9243CA337}"/>
                  </a:ext>
                </a:extLst>
              </p:cNvPr>
              <p:cNvCxnSpPr/>
              <p:nvPr/>
            </p:nvCxnSpPr>
            <p:spPr>
              <a:xfrm flipH="1">
                <a:off x="6792459" y="5318030"/>
                <a:ext cx="2578877" cy="0"/>
              </a:xfrm>
              <a:prstGeom prst="line">
                <a:avLst/>
              </a:prstGeom>
              <a:ln w="3175">
                <a:solidFill>
                  <a:srgbClr val="1A486C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3">
                <a:extLst>
                  <a:ext uri="{FF2B5EF4-FFF2-40B4-BE49-F238E27FC236}">
                    <a16:creationId xmlns:a16="http://schemas.microsoft.com/office/drawing/2014/main" xmlns="" id="{302ADB6B-967E-4EA1-9BFE-47A7A36F77CF}"/>
                  </a:ext>
                </a:extLst>
              </p:cNvPr>
              <p:cNvSpPr txBox="1"/>
              <p:nvPr/>
            </p:nvSpPr>
            <p:spPr>
              <a:xfrm>
                <a:off x="3047315" y="1706869"/>
                <a:ext cx="2400540" cy="318100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r>
                  <a:rPr lang="en-US" altLang="zh-CN" b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ionic</a:t>
                </a:r>
                <a:r>
                  <a:rPr lang="zh-CN" altLang="en-US" b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用来做什么？</a:t>
                </a:r>
                <a:endPara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9">
                <a:extLst>
                  <a:ext uri="{FF2B5EF4-FFF2-40B4-BE49-F238E27FC236}">
                    <a16:creationId xmlns:a16="http://schemas.microsoft.com/office/drawing/2014/main" xmlns="" id="{D014662F-F2BD-45E9-8843-25D035CB52F5}"/>
                  </a:ext>
                </a:extLst>
              </p:cNvPr>
              <p:cNvSpPr txBox="1"/>
              <p:nvPr/>
            </p:nvSpPr>
            <p:spPr>
              <a:xfrm>
                <a:off x="6804891" y="1706869"/>
                <a:ext cx="2101924" cy="318100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r"/>
                <a:r>
                  <a:rPr lang="zh-CN" altLang="en-US" b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设备支持情况</a:t>
                </a:r>
                <a:endParaRPr lang="zh-CN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xmlns="" id="{149D9E37-3F99-4A82-8E02-B155776D39C7}"/>
                  </a:ext>
                </a:extLst>
              </p:cNvPr>
              <p:cNvGrpSpPr/>
              <p:nvPr/>
            </p:nvGrpSpPr>
            <p:grpSpPr>
              <a:xfrm>
                <a:off x="1808690" y="3229117"/>
                <a:ext cx="827733" cy="540647"/>
                <a:chOff x="1356518" y="2695642"/>
                <a:chExt cx="620800" cy="405485"/>
              </a:xfrm>
            </p:grpSpPr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xmlns="" id="{CC92E0CD-73F5-4B06-A00E-61B7C7868A00}"/>
                    </a:ext>
                  </a:extLst>
                </p:cNvPr>
                <p:cNvGrpSpPr/>
                <p:nvPr/>
              </p:nvGrpSpPr>
              <p:grpSpPr>
                <a:xfrm>
                  <a:off x="1356518" y="2695642"/>
                  <a:ext cx="620800" cy="405485"/>
                  <a:chOff x="1588" y="2074863"/>
                  <a:chExt cx="627062" cy="409575"/>
                </a:xfrm>
              </p:grpSpPr>
              <p:sp>
                <p:nvSpPr>
                  <p:cNvPr id="105" name="任意多边形: 形状 60">
                    <a:extLst>
                      <a:ext uri="{FF2B5EF4-FFF2-40B4-BE49-F238E27FC236}">
                        <a16:creationId xmlns:a16="http://schemas.microsoft.com/office/drawing/2014/main" xmlns="" id="{DD102412-D043-44E5-A799-0AD9FE485A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8" y="2074863"/>
                    <a:ext cx="627062" cy="409575"/>
                  </a:xfrm>
                  <a:custGeom>
                    <a:avLst/>
                    <a:gdLst>
                      <a:gd name="T0" fmla="*/ 0 w 395"/>
                      <a:gd name="T1" fmla="*/ 0 h 258"/>
                      <a:gd name="T2" fmla="*/ 82 w 395"/>
                      <a:gd name="T3" fmla="*/ 128 h 258"/>
                      <a:gd name="T4" fmla="*/ 0 w 395"/>
                      <a:gd name="T5" fmla="*/ 258 h 258"/>
                      <a:gd name="T6" fmla="*/ 395 w 395"/>
                      <a:gd name="T7" fmla="*/ 258 h 258"/>
                      <a:gd name="T8" fmla="*/ 395 w 395"/>
                      <a:gd name="T9" fmla="*/ 0 h 258"/>
                      <a:gd name="T10" fmla="*/ 0 w 395"/>
                      <a:gd name="T11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258">
                        <a:moveTo>
                          <a:pt x="0" y="0"/>
                        </a:moveTo>
                        <a:lnTo>
                          <a:pt x="82" y="128"/>
                        </a:lnTo>
                        <a:lnTo>
                          <a:pt x="0" y="258"/>
                        </a:lnTo>
                        <a:lnTo>
                          <a:pt x="395" y="258"/>
                        </a:lnTo>
                        <a:lnTo>
                          <a:pt x="39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92F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6" name="任意多边形: 形状 61">
                    <a:extLst>
                      <a:ext uri="{FF2B5EF4-FFF2-40B4-BE49-F238E27FC236}">
                        <a16:creationId xmlns:a16="http://schemas.microsoft.com/office/drawing/2014/main" xmlns="" id="{9E144A9A-05F6-451B-9169-46A718EF4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550" y="2074863"/>
                    <a:ext cx="165100" cy="409575"/>
                  </a:xfrm>
                  <a:custGeom>
                    <a:avLst/>
                    <a:gdLst>
                      <a:gd name="T0" fmla="*/ 0 w 44"/>
                      <a:gd name="T1" fmla="*/ 54 h 109"/>
                      <a:gd name="T2" fmla="*/ 10 w 44"/>
                      <a:gd name="T3" fmla="*/ 109 h 109"/>
                      <a:gd name="T4" fmla="*/ 44 w 44"/>
                      <a:gd name="T5" fmla="*/ 109 h 109"/>
                      <a:gd name="T6" fmla="*/ 44 w 44"/>
                      <a:gd name="T7" fmla="*/ 0 h 109"/>
                      <a:gd name="T8" fmla="*/ 10 w 44"/>
                      <a:gd name="T9" fmla="*/ 0 h 109"/>
                      <a:gd name="T10" fmla="*/ 0 w 44"/>
                      <a:gd name="T11" fmla="*/ 54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109">
                        <a:moveTo>
                          <a:pt x="0" y="54"/>
                        </a:moveTo>
                        <a:cubicBezTo>
                          <a:pt x="0" y="75"/>
                          <a:pt x="4" y="95"/>
                          <a:pt x="10" y="109"/>
                        </a:cubicBezTo>
                        <a:cubicBezTo>
                          <a:pt x="44" y="109"/>
                          <a:pt x="44" y="109"/>
                          <a:pt x="44" y="109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14"/>
                          <a:pt x="0" y="33"/>
                          <a:pt x="0" y="5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4" name="任意多边形: 形状 59">
                  <a:extLst>
                    <a:ext uri="{FF2B5EF4-FFF2-40B4-BE49-F238E27FC236}">
                      <a16:creationId xmlns:a16="http://schemas.microsoft.com/office/drawing/2014/main" xmlns="" id="{D5ECA1B8-B9E7-46D3-94C1-C6CFDE962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372" y="2799734"/>
                  <a:ext cx="250077" cy="194504"/>
                </a:xfrm>
                <a:custGeom>
                  <a:avLst/>
                  <a:gdLst>
                    <a:gd name="T0" fmla="*/ 26 w 80"/>
                    <a:gd name="T1" fmla="*/ 35 h 60"/>
                    <a:gd name="T2" fmla="*/ 25 w 80"/>
                    <a:gd name="T3" fmla="*/ 25 h 60"/>
                    <a:gd name="T4" fmla="*/ 12 w 80"/>
                    <a:gd name="T5" fmla="*/ 25 h 60"/>
                    <a:gd name="T6" fmla="*/ 5 w 80"/>
                    <a:gd name="T7" fmla="*/ 35 h 60"/>
                    <a:gd name="T8" fmla="*/ 25 w 80"/>
                    <a:gd name="T9" fmla="*/ 36 h 60"/>
                    <a:gd name="T10" fmla="*/ 24 w 80"/>
                    <a:gd name="T11" fmla="*/ 27 h 60"/>
                    <a:gd name="T12" fmla="*/ 8 w 80"/>
                    <a:gd name="T13" fmla="*/ 34 h 60"/>
                    <a:gd name="T14" fmla="*/ 18 w 80"/>
                    <a:gd name="T15" fmla="*/ 39 h 60"/>
                    <a:gd name="T16" fmla="*/ 13 w 80"/>
                    <a:gd name="T17" fmla="*/ 41 h 60"/>
                    <a:gd name="T18" fmla="*/ 13 w 80"/>
                    <a:gd name="T19" fmla="*/ 38 h 60"/>
                    <a:gd name="T20" fmla="*/ 18 w 80"/>
                    <a:gd name="T21" fmla="*/ 39 h 60"/>
                    <a:gd name="T22" fmla="*/ 73 w 80"/>
                    <a:gd name="T23" fmla="*/ 42 h 60"/>
                    <a:gd name="T24" fmla="*/ 79 w 80"/>
                    <a:gd name="T25" fmla="*/ 20 h 60"/>
                    <a:gd name="T26" fmla="*/ 74 w 80"/>
                    <a:gd name="T27" fmla="*/ 20 h 60"/>
                    <a:gd name="T28" fmla="*/ 53 w 80"/>
                    <a:gd name="T29" fmla="*/ 0 h 60"/>
                    <a:gd name="T30" fmla="*/ 33 w 80"/>
                    <a:gd name="T31" fmla="*/ 13 h 60"/>
                    <a:gd name="T32" fmla="*/ 25 w 80"/>
                    <a:gd name="T33" fmla="*/ 12 h 60"/>
                    <a:gd name="T34" fmla="*/ 25 w 80"/>
                    <a:gd name="T35" fmla="*/ 15 h 60"/>
                    <a:gd name="T36" fmla="*/ 32 w 80"/>
                    <a:gd name="T37" fmla="*/ 21 h 60"/>
                    <a:gd name="T38" fmla="*/ 35 w 80"/>
                    <a:gd name="T39" fmla="*/ 42 h 60"/>
                    <a:gd name="T40" fmla="*/ 55 w 80"/>
                    <a:gd name="T41" fmla="*/ 43 h 60"/>
                    <a:gd name="T42" fmla="*/ 31 w 80"/>
                    <a:gd name="T43" fmla="*/ 45 h 60"/>
                    <a:gd name="T44" fmla="*/ 29 w 80"/>
                    <a:gd name="T45" fmla="*/ 20 h 60"/>
                    <a:gd name="T46" fmla="*/ 9 w 80"/>
                    <a:gd name="T47" fmla="*/ 20 h 60"/>
                    <a:gd name="T48" fmla="*/ 0 w 80"/>
                    <a:gd name="T49" fmla="*/ 35 h 60"/>
                    <a:gd name="T50" fmla="*/ 0 w 80"/>
                    <a:gd name="T51" fmla="*/ 52 h 60"/>
                    <a:gd name="T52" fmla="*/ 8 w 80"/>
                    <a:gd name="T53" fmla="*/ 54 h 60"/>
                    <a:gd name="T54" fmla="*/ 24 w 80"/>
                    <a:gd name="T55" fmla="*/ 54 h 60"/>
                    <a:gd name="T56" fmla="*/ 57 w 80"/>
                    <a:gd name="T57" fmla="*/ 60 h 60"/>
                    <a:gd name="T58" fmla="*/ 75 w 80"/>
                    <a:gd name="T59" fmla="*/ 54 h 60"/>
                    <a:gd name="T60" fmla="*/ 76 w 80"/>
                    <a:gd name="T61" fmla="*/ 46 h 60"/>
                    <a:gd name="T62" fmla="*/ 62 w 80"/>
                    <a:gd name="T63" fmla="*/ 45 h 60"/>
                    <a:gd name="T64" fmla="*/ 72 w 80"/>
                    <a:gd name="T65" fmla="*/ 43 h 60"/>
                    <a:gd name="T66" fmla="*/ 24 w 80"/>
                    <a:gd name="T67" fmla="*/ 51 h 60"/>
                    <a:gd name="T68" fmla="*/ 29 w 80"/>
                    <a:gd name="T69" fmla="*/ 48 h 60"/>
                    <a:gd name="T70" fmla="*/ 49 w 80"/>
                    <a:gd name="T71" fmla="*/ 51 h 60"/>
                    <a:gd name="T72" fmla="*/ 11 w 80"/>
                    <a:gd name="T73" fmla="*/ 23 h 60"/>
                    <a:gd name="T74" fmla="*/ 28 w 80"/>
                    <a:gd name="T75" fmla="*/ 45 h 60"/>
                    <a:gd name="T76" fmla="*/ 16 w 80"/>
                    <a:gd name="T77" fmla="*/ 43 h 60"/>
                    <a:gd name="T78" fmla="*/ 3 w 80"/>
                    <a:gd name="T79" fmla="*/ 45 h 60"/>
                    <a:gd name="T80" fmla="*/ 3 w 80"/>
                    <a:gd name="T81" fmla="*/ 48 h 60"/>
                    <a:gd name="T82" fmla="*/ 8 w 80"/>
                    <a:gd name="T83" fmla="*/ 51 h 60"/>
                    <a:gd name="T84" fmla="*/ 3 w 80"/>
                    <a:gd name="T85" fmla="*/ 48 h 60"/>
                    <a:gd name="T86" fmla="*/ 12 w 80"/>
                    <a:gd name="T87" fmla="*/ 51 h 60"/>
                    <a:gd name="T88" fmla="*/ 21 w 80"/>
                    <a:gd name="T89" fmla="*/ 51 h 60"/>
                    <a:gd name="T90" fmla="*/ 57 w 80"/>
                    <a:gd name="T91" fmla="*/ 56 h 60"/>
                    <a:gd name="T92" fmla="*/ 57 w 80"/>
                    <a:gd name="T93" fmla="*/ 47 h 60"/>
                    <a:gd name="T94" fmla="*/ 57 w 80"/>
                    <a:gd name="T95" fmla="*/ 56 h 60"/>
                    <a:gd name="T96" fmla="*/ 65 w 80"/>
                    <a:gd name="T97" fmla="*/ 51 h 60"/>
                    <a:gd name="T98" fmla="*/ 73 w 80"/>
                    <a:gd name="T99" fmla="*/ 48 h 60"/>
                    <a:gd name="T100" fmla="*/ 54 w 80"/>
                    <a:gd name="T101" fmla="*/ 3 h 60"/>
                    <a:gd name="T102" fmla="*/ 38 w 80"/>
                    <a:gd name="T103" fmla="*/ 20 h 60"/>
                    <a:gd name="T104" fmla="*/ 35 w 80"/>
                    <a:gd name="T105" fmla="*/ 23 h 60"/>
                    <a:gd name="T106" fmla="*/ 71 w 80"/>
                    <a:gd name="T107" fmla="*/ 40 h 60"/>
                    <a:gd name="T108" fmla="*/ 35 w 80"/>
                    <a:gd name="T109" fmla="*/ 2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0" h="60">
                      <a:moveTo>
                        <a:pt x="25" y="36"/>
                      </a:moveTo>
                      <a:cubicBezTo>
                        <a:pt x="25" y="36"/>
                        <a:pt x="26" y="35"/>
                        <a:pt x="26" y="35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5"/>
                        <a:pt x="25" y="25"/>
                        <a:pt x="25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5"/>
                        <a:pt x="13" y="25"/>
                        <a:pt x="12" y="25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5" y="34"/>
                        <a:pt x="5" y="35"/>
                        <a:pt x="5" y="35"/>
                      </a:cubicBezTo>
                      <a:cubicBezTo>
                        <a:pt x="6" y="36"/>
                        <a:pt x="6" y="36"/>
                        <a:pt x="6" y="36"/>
                      </a:cubicBezTo>
                      <a:lnTo>
                        <a:pt x="25" y="36"/>
                      </a:lnTo>
                      <a:close/>
                      <a:moveTo>
                        <a:pt x="14" y="27"/>
                      </a:move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lnTo>
                        <a:pt x="14" y="27"/>
                      </a:lnTo>
                      <a:close/>
                      <a:moveTo>
                        <a:pt x="18" y="39"/>
                      </a:moveTo>
                      <a:cubicBezTo>
                        <a:pt x="18" y="40"/>
                        <a:pt x="17" y="41"/>
                        <a:pt x="16" y="41"/>
                      </a:cubicBezTo>
                      <a:cubicBezTo>
                        <a:pt x="13" y="41"/>
                        <a:pt x="13" y="41"/>
                        <a:pt x="13" y="41"/>
                      </a:cubicBezTo>
                      <a:cubicBezTo>
                        <a:pt x="12" y="41"/>
                        <a:pt x="12" y="40"/>
                        <a:pt x="12" y="39"/>
                      </a:cubicBezTo>
                      <a:cubicBezTo>
                        <a:pt x="12" y="38"/>
                        <a:pt x="12" y="38"/>
                        <a:pt x="13" y="38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8"/>
                        <a:pt x="18" y="38"/>
                        <a:pt x="18" y="39"/>
                      </a:cubicBezTo>
                      <a:close/>
                      <a:moveTo>
                        <a:pt x="72" y="43"/>
                      </a:moveTo>
                      <a:cubicBezTo>
                        <a:pt x="73" y="43"/>
                        <a:pt x="73" y="43"/>
                        <a:pt x="73" y="42"/>
                      </a:cubicBezTo>
                      <a:cubicBezTo>
                        <a:pt x="80" y="21"/>
                        <a:pt x="80" y="21"/>
                        <a:pt x="80" y="21"/>
                      </a:cubicBezTo>
                      <a:cubicBezTo>
                        <a:pt x="80" y="21"/>
                        <a:pt x="80" y="21"/>
                        <a:pt x="79" y="20"/>
                      </a:cubicBezTo>
                      <a:cubicBezTo>
                        <a:pt x="79" y="20"/>
                        <a:pt x="79" y="20"/>
                        <a:pt x="78" y="20"/>
                      </a:cubicBezTo>
                      <a:cubicBezTo>
                        <a:pt x="74" y="20"/>
                        <a:pt x="74" y="20"/>
                        <a:pt x="74" y="2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2"/>
                        <a:pt x="33" y="12"/>
                        <a:pt x="32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4" y="15"/>
                        <a:pt x="25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43"/>
                        <a:pt x="36" y="43"/>
                        <a:pt x="36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3" y="44"/>
                        <a:pt x="52" y="45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1" y="20"/>
                        <a:pt x="30" y="20"/>
                        <a:pt x="29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0" y="20"/>
                        <a:pt x="10" y="20"/>
                        <a:pt x="9" y="2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53"/>
                        <a:pt x="0" y="54"/>
                        <a:pt x="1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9" y="57"/>
                        <a:pt x="13" y="60"/>
                        <a:pt x="16" y="60"/>
                      </a:cubicBezTo>
                      <a:cubicBezTo>
                        <a:pt x="20" y="60"/>
                        <a:pt x="23" y="57"/>
                        <a:pt x="24" y="5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50" y="57"/>
                        <a:pt x="53" y="60"/>
                        <a:pt x="57" y="60"/>
                      </a:cubicBezTo>
                      <a:cubicBezTo>
                        <a:pt x="61" y="60"/>
                        <a:pt x="64" y="57"/>
                        <a:pt x="65" y="5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4"/>
                        <a:pt x="76" y="53"/>
                        <a:pt x="76" y="52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6" y="45"/>
                        <a:pt x="75" y="45"/>
                        <a:pt x="75" y="45"/>
                      </a:cubicBezTo>
                      <a:cubicBezTo>
                        <a:pt x="62" y="45"/>
                        <a:pt x="62" y="45"/>
                        <a:pt x="62" y="45"/>
                      </a:cubicBezTo>
                      <a:cubicBezTo>
                        <a:pt x="61" y="44"/>
                        <a:pt x="60" y="43"/>
                        <a:pt x="59" y="43"/>
                      </a:cubicBezTo>
                      <a:lnTo>
                        <a:pt x="72" y="43"/>
                      </a:lnTo>
                      <a:close/>
                      <a:moveTo>
                        <a:pt x="49" y="51"/>
                      </a:move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0"/>
                        <a:pt x="24" y="49"/>
                        <a:pt x="24" y="48"/>
                      </a:cubicBezTo>
                      <a:cubicBezTo>
                        <a:pt x="29" y="48"/>
                        <a:pt x="29" y="48"/>
                        <a:pt x="29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49"/>
                        <a:pt x="49" y="50"/>
                        <a:pt x="49" y="51"/>
                      </a:cubicBezTo>
                      <a:close/>
                      <a:moveTo>
                        <a:pt x="3" y="35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0" y="44"/>
                        <a:pt x="18" y="43"/>
                        <a:pt x="16" y="43"/>
                      </a:cubicBezTo>
                      <a:cubicBezTo>
                        <a:pt x="14" y="43"/>
                        <a:pt x="13" y="44"/>
                        <a:pt x="11" y="45"/>
                      </a:cubicBezTo>
                      <a:cubicBezTo>
                        <a:pt x="3" y="45"/>
                        <a:pt x="3" y="45"/>
                        <a:pt x="3" y="45"/>
                      </a:cubicBezTo>
                      <a:lnTo>
                        <a:pt x="3" y="35"/>
                      </a:lnTo>
                      <a:close/>
                      <a:moveTo>
                        <a:pt x="3" y="48"/>
                      </a:move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8" y="49"/>
                        <a:pt x="8" y="50"/>
                        <a:pt x="8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lnTo>
                        <a:pt x="3" y="48"/>
                      </a:lnTo>
                      <a:close/>
                      <a:moveTo>
                        <a:pt x="16" y="56"/>
                      </a:moveTo>
                      <a:cubicBezTo>
                        <a:pt x="14" y="56"/>
                        <a:pt x="12" y="54"/>
                        <a:pt x="12" y="51"/>
                      </a:cubicBezTo>
                      <a:cubicBezTo>
                        <a:pt x="12" y="49"/>
                        <a:pt x="14" y="47"/>
                        <a:pt x="16" y="47"/>
                      </a:cubicBezTo>
                      <a:cubicBezTo>
                        <a:pt x="19" y="47"/>
                        <a:pt x="21" y="49"/>
                        <a:pt x="21" y="51"/>
                      </a:cubicBezTo>
                      <a:cubicBezTo>
                        <a:pt x="21" y="54"/>
                        <a:pt x="19" y="56"/>
                        <a:pt x="16" y="56"/>
                      </a:cubicBezTo>
                      <a:close/>
                      <a:moveTo>
                        <a:pt x="57" y="56"/>
                      </a:moveTo>
                      <a:cubicBezTo>
                        <a:pt x="55" y="56"/>
                        <a:pt x="53" y="54"/>
                        <a:pt x="53" y="51"/>
                      </a:cubicBezTo>
                      <a:cubicBezTo>
                        <a:pt x="53" y="49"/>
                        <a:pt x="55" y="47"/>
                        <a:pt x="57" y="47"/>
                      </a:cubicBezTo>
                      <a:cubicBezTo>
                        <a:pt x="59" y="47"/>
                        <a:pt x="61" y="49"/>
                        <a:pt x="61" y="51"/>
                      </a:cubicBezTo>
                      <a:cubicBezTo>
                        <a:pt x="61" y="54"/>
                        <a:pt x="59" y="56"/>
                        <a:pt x="57" y="56"/>
                      </a:cubicBezTo>
                      <a:close/>
                      <a:moveTo>
                        <a:pt x="73" y="51"/>
                      </a:move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5" y="50"/>
                        <a:pt x="65" y="49"/>
                        <a:pt x="64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51"/>
                      </a:lnTo>
                      <a:close/>
                      <a:moveTo>
                        <a:pt x="54" y="3"/>
                      </a:move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lnTo>
                        <a:pt x="54" y="3"/>
                      </a:lnTo>
                      <a:close/>
                      <a:moveTo>
                        <a:pt x="35" y="23"/>
                      </a:move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1" y="40"/>
                        <a:pt x="71" y="40"/>
                        <a:pt x="71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lnTo>
                        <a:pt x="35" y="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xmlns="" id="{E72679A3-D270-4ED6-917E-517AF3C0CD34}"/>
                  </a:ext>
                </a:extLst>
              </p:cNvPr>
              <p:cNvGrpSpPr/>
              <p:nvPr/>
            </p:nvGrpSpPr>
            <p:grpSpPr>
              <a:xfrm>
                <a:off x="9673745" y="4621991"/>
                <a:ext cx="827733" cy="540645"/>
                <a:chOff x="7255309" y="3740298"/>
                <a:chExt cx="620800" cy="405484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xmlns="" id="{4D8AE68A-3F97-4712-9BEF-6D251A1B073D}"/>
                    </a:ext>
                  </a:extLst>
                </p:cNvPr>
                <p:cNvGrpSpPr/>
                <p:nvPr/>
              </p:nvGrpSpPr>
              <p:grpSpPr>
                <a:xfrm flipH="1">
                  <a:off x="7255309" y="3740298"/>
                  <a:ext cx="620800" cy="405484"/>
                  <a:chOff x="1588" y="2074863"/>
                  <a:chExt cx="627062" cy="409575"/>
                </a:xfrm>
              </p:grpSpPr>
              <p:sp>
                <p:nvSpPr>
                  <p:cNvPr id="101" name="任意多边形: 形状 56">
                    <a:extLst>
                      <a:ext uri="{FF2B5EF4-FFF2-40B4-BE49-F238E27FC236}">
                        <a16:creationId xmlns:a16="http://schemas.microsoft.com/office/drawing/2014/main" xmlns="" id="{03F4C282-61E3-4D92-BF39-DDF53F475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8" y="2074863"/>
                    <a:ext cx="627062" cy="409575"/>
                  </a:xfrm>
                  <a:custGeom>
                    <a:avLst/>
                    <a:gdLst>
                      <a:gd name="T0" fmla="*/ 0 w 395"/>
                      <a:gd name="T1" fmla="*/ 0 h 258"/>
                      <a:gd name="T2" fmla="*/ 82 w 395"/>
                      <a:gd name="T3" fmla="*/ 128 h 258"/>
                      <a:gd name="T4" fmla="*/ 0 w 395"/>
                      <a:gd name="T5" fmla="*/ 258 h 258"/>
                      <a:gd name="T6" fmla="*/ 395 w 395"/>
                      <a:gd name="T7" fmla="*/ 258 h 258"/>
                      <a:gd name="T8" fmla="*/ 395 w 395"/>
                      <a:gd name="T9" fmla="*/ 0 h 258"/>
                      <a:gd name="T10" fmla="*/ 0 w 395"/>
                      <a:gd name="T11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258">
                        <a:moveTo>
                          <a:pt x="0" y="0"/>
                        </a:moveTo>
                        <a:lnTo>
                          <a:pt x="82" y="128"/>
                        </a:lnTo>
                        <a:lnTo>
                          <a:pt x="0" y="258"/>
                        </a:lnTo>
                        <a:lnTo>
                          <a:pt x="395" y="258"/>
                        </a:lnTo>
                        <a:lnTo>
                          <a:pt x="39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2" name="任意多边形: 形状 57">
                    <a:extLst>
                      <a:ext uri="{FF2B5EF4-FFF2-40B4-BE49-F238E27FC236}">
                        <a16:creationId xmlns:a16="http://schemas.microsoft.com/office/drawing/2014/main" xmlns="" id="{4D98F66E-249A-469A-9588-C32B36225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550" y="2074863"/>
                    <a:ext cx="165100" cy="409575"/>
                  </a:xfrm>
                  <a:custGeom>
                    <a:avLst/>
                    <a:gdLst>
                      <a:gd name="T0" fmla="*/ 0 w 44"/>
                      <a:gd name="T1" fmla="*/ 54 h 109"/>
                      <a:gd name="T2" fmla="*/ 10 w 44"/>
                      <a:gd name="T3" fmla="*/ 109 h 109"/>
                      <a:gd name="T4" fmla="*/ 44 w 44"/>
                      <a:gd name="T5" fmla="*/ 109 h 109"/>
                      <a:gd name="T6" fmla="*/ 44 w 44"/>
                      <a:gd name="T7" fmla="*/ 0 h 109"/>
                      <a:gd name="T8" fmla="*/ 10 w 44"/>
                      <a:gd name="T9" fmla="*/ 0 h 109"/>
                      <a:gd name="T10" fmla="*/ 0 w 44"/>
                      <a:gd name="T11" fmla="*/ 54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109">
                        <a:moveTo>
                          <a:pt x="0" y="54"/>
                        </a:moveTo>
                        <a:cubicBezTo>
                          <a:pt x="0" y="75"/>
                          <a:pt x="4" y="95"/>
                          <a:pt x="10" y="109"/>
                        </a:cubicBezTo>
                        <a:cubicBezTo>
                          <a:pt x="44" y="109"/>
                          <a:pt x="44" y="109"/>
                          <a:pt x="44" y="109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14"/>
                          <a:pt x="0" y="33"/>
                          <a:pt x="0" y="5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0" name="任意多边形: 形状 55">
                  <a:extLst>
                    <a:ext uri="{FF2B5EF4-FFF2-40B4-BE49-F238E27FC236}">
                      <a16:creationId xmlns:a16="http://schemas.microsoft.com/office/drawing/2014/main" xmlns="" id="{0F138916-85A6-40A9-B50C-DB7BCF594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295" y="3860271"/>
                  <a:ext cx="227583" cy="194504"/>
                </a:xfrm>
                <a:custGeom>
                  <a:avLst/>
                  <a:gdLst>
                    <a:gd name="T0" fmla="*/ 64 w 73"/>
                    <a:gd name="T1" fmla="*/ 20 h 60"/>
                    <a:gd name="T2" fmla="*/ 65 w 73"/>
                    <a:gd name="T3" fmla="*/ 7 h 60"/>
                    <a:gd name="T4" fmla="*/ 54 w 73"/>
                    <a:gd name="T5" fmla="*/ 6 h 60"/>
                    <a:gd name="T6" fmla="*/ 48 w 73"/>
                    <a:gd name="T7" fmla="*/ 19 h 60"/>
                    <a:gd name="T8" fmla="*/ 50 w 73"/>
                    <a:gd name="T9" fmla="*/ 12 h 60"/>
                    <a:gd name="T10" fmla="*/ 63 w 73"/>
                    <a:gd name="T11" fmla="*/ 8 h 60"/>
                    <a:gd name="T12" fmla="*/ 50 w 73"/>
                    <a:gd name="T13" fmla="*/ 18 h 60"/>
                    <a:gd name="T14" fmla="*/ 72 w 73"/>
                    <a:gd name="T15" fmla="*/ 0 h 60"/>
                    <a:gd name="T16" fmla="*/ 42 w 73"/>
                    <a:gd name="T17" fmla="*/ 12 h 60"/>
                    <a:gd name="T18" fmla="*/ 22 w 73"/>
                    <a:gd name="T19" fmla="*/ 23 h 60"/>
                    <a:gd name="T20" fmla="*/ 23 w 73"/>
                    <a:gd name="T21" fmla="*/ 17 h 60"/>
                    <a:gd name="T22" fmla="*/ 24 w 73"/>
                    <a:gd name="T23" fmla="*/ 11 h 60"/>
                    <a:gd name="T24" fmla="*/ 10 w 73"/>
                    <a:gd name="T25" fmla="*/ 9 h 60"/>
                    <a:gd name="T26" fmla="*/ 9 w 73"/>
                    <a:gd name="T27" fmla="*/ 15 h 60"/>
                    <a:gd name="T28" fmla="*/ 12 w 73"/>
                    <a:gd name="T29" fmla="*/ 17 h 60"/>
                    <a:gd name="T30" fmla="*/ 6 w 73"/>
                    <a:gd name="T31" fmla="*/ 23 h 60"/>
                    <a:gd name="T32" fmla="*/ 4 w 73"/>
                    <a:gd name="T33" fmla="*/ 38 h 60"/>
                    <a:gd name="T34" fmla="*/ 0 w 73"/>
                    <a:gd name="T35" fmla="*/ 39 h 60"/>
                    <a:gd name="T36" fmla="*/ 1 w 73"/>
                    <a:gd name="T37" fmla="*/ 47 h 60"/>
                    <a:gd name="T38" fmla="*/ 9 w 73"/>
                    <a:gd name="T39" fmla="*/ 49 h 60"/>
                    <a:gd name="T40" fmla="*/ 31 w 73"/>
                    <a:gd name="T41" fmla="*/ 49 h 60"/>
                    <a:gd name="T42" fmla="*/ 43 w 73"/>
                    <a:gd name="T43" fmla="*/ 47 h 60"/>
                    <a:gd name="T44" fmla="*/ 72 w 73"/>
                    <a:gd name="T45" fmla="*/ 47 h 60"/>
                    <a:gd name="T46" fmla="*/ 73 w 73"/>
                    <a:gd name="T47" fmla="*/ 45 h 60"/>
                    <a:gd name="T48" fmla="*/ 72 w 73"/>
                    <a:gd name="T49" fmla="*/ 0 h 60"/>
                    <a:gd name="T50" fmla="*/ 3 w 73"/>
                    <a:gd name="T51" fmla="*/ 44 h 60"/>
                    <a:gd name="T52" fmla="*/ 4 w 73"/>
                    <a:gd name="T53" fmla="*/ 41 h 60"/>
                    <a:gd name="T54" fmla="*/ 27 w 73"/>
                    <a:gd name="T55" fmla="*/ 26 h 60"/>
                    <a:gd name="T56" fmla="*/ 36 w 73"/>
                    <a:gd name="T57" fmla="*/ 32 h 60"/>
                    <a:gd name="T58" fmla="*/ 27 w 73"/>
                    <a:gd name="T59" fmla="*/ 26 h 60"/>
                    <a:gd name="T60" fmla="*/ 21 w 73"/>
                    <a:gd name="T61" fmla="*/ 12 h 60"/>
                    <a:gd name="T62" fmla="*/ 12 w 73"/>
                    <a:gd name="T63" fmla="*/ 14 h 60"/>
                    <a:gd name="T64" fmla="*/ 19 w 73"/>
                    <a:gd name="T65" fmla="*/ 17 h 60"/>
                    <a:gd name="T66" fmla="*/ 15 w 73"/>
                    <a:gd name="T67" fmla="*/ 23 h 60"/>
                    <a:gd name="T68" fmla="*/ 19 w 73"/>
                    <a:gd name="T69" fmla="*/ 17 h 60"/>
                    <a:gd name="T70" fmla="*/ 12 w 73"/>
                    <a:gd name="T71" fmla="*/ 49 h 60"/>
                    <a:gd name="T72" fmla="*/ 28 w 73"/>
                    <a:gd name="T73" fmla="*/ 49 h 60"/>
                    <a:gd name="T74" fmla="*/ 42 w 73"/>
                    <a:gd name="T75" fmla="*/ 44 h 60"/>
                    <a:gd name="T76" fmla="*/ 20 w 73"/>
                    <a:gd name="T77" fmla="*/ 38 h 60"/>
                    <a:gd name="T78" fmla="*/ 10 w 73"/>
                    <a:gd name="T79" fmla="*/ 39 h 60"/>
                    <a:gd name="T80" fmla="*/ 7 w 73"/>
                    <a:gd name="T81" fmla="*/ 38 h 60"/>
                    <a:gd name="T82" fmla="*/ 24 w 73"/>
                    <a:gd name="T83" fmla="*/ 26 h 60"/>
                    <a:gd name="T84" fmla="*/ 25 w 73"/>
                    <a:gd name="T85" fmla="*/ 35 h 60"/>
                    <a:gd name="T86" fmla="*/ 39 w 73"/>
                    <a:gd name="T87" fmla="*/ 34 h 60"/>
                    <a:gd name="T88" fmla="*/ 42 w 73"/>
                    <a:gd name="T89" fmla="*/ 26 h 60"/>
                    <a:gd name="T90" fmla="*/ 54 w 73"/>
                    <a:gd name="T91" fmla="*/ 3 h 60"/>
                    <a:gd name="T92" fmla="*/ 70 w 73"/>
                    <a:gd name="T93" fmla="*/ 39 h 60"/>
                    <a:gd name="T94" fmla="*/ 45 w 73"/>
                    <a:gd name="T95" fmla="*/ 39 h 60"/>
                    <a:gd name="T96" fmla="*/ 54 w 73"/>
                    <a:gd name="T97" fmla="*/ 3 h 60"/>
                    <a:gd name="T98" fmla="*/ 46 w 73"/>
                    <a:gd name="T99" fmla="*/ 45 h 60"/>
                    <a:gd name="T100" fmla="*/ 69 w 73"/>
                    <a:gd name="T101" fmla="*/ 45 h 60"/>
                    <a:gd name="T102" fmla="*/ 58 w 73"/>
                    <a:gd name="T103" fmla="*/ 41 h 60"/>
                    <a:gd name="T104" fmla="*/ 58 w 73"/>
                    <a:gd name="T105" fmla="*/ 49 h 60"/>
                    <a:gd name="T106" fmla="*/ 58 w 73"/>
                    <a:gd name="T107" fmla="*/ 41 h 60"/>
                    <a:gd name="T108" fmla="*/ 55 w 73"/>
                    <a:gd name="T109" fmla="*/ 45 h 60"/>
                    <a:gd name="T110" fmla="*/ 60 w 73"/>
                    <a:gd name="T111" fmla="*/ 45 h 60"/>
                    <a:gd name="T112" fmla="*/ 20 w 73"/>
                    <a:gd name="T113" fmla="*/ 44 h 60"/>
                    <a:gd name="T114" fmla="*/ 20 w 73"/>
                    <a:gd name="T115" fmla="*/ 53 h 60"/>
                    <a:gd name="T116" fmla="*/ 20 w 73"/>
                    <a:gd name="T117" fmla="*/ 44 h 60"/>
                    <a:gd name="T118" fmla="*/ 17 w 73"/>
                    <a:gd name="T119" fmla="*/ 48 h 60"/>
                    <a:gd name="T120" fmla="*/ 22 w 73"/>
                    <a:gd name="T121" fmla="*/ 4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3" h="60">
                      <a:moveTo>
                        <a:pt x="49" y="20"/>
                      </a:move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5" y="20"/>
                        <a:pt x="65" y="19"/>
                        <a:pt x="65" y="19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6"/>
                        <a:pt x="65" y="6"/>
                        <a:pt x="64" y="6"/>
                      </a:cubicBezTo>
                      <a:cubicBezTo>
                        <a:pt x="54" y="6"/>
                        <a:pt x="54" y="6"/>
                        <a:pt x="54" y="6"/>
                      </a:cubicBezTo>
                      <a:cubicBezTo>
                        <a:pt x="51" y="6"/>
                        <a:pt x="48" y="9"/>
                        <a:pt x="48" y="12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8" y="19"/>
                        <a:pt x="48" y="20"/>
                        <a:pt x="49" y="20"/>
                      </a:cubicBezTo>
                      <a:close/>
                      <a:moveTo>
                        <a:pt x="50" y="12"/>
                      </a:moveTo>
                      <a:cubicBezTo>
                        <a:pt x="50" y="10"/>
                        <a:pt x="52" y="8"/>
                        <a:pt x="54" y="8"/>
                      </a:cubicBez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lnTo>
                        <a:pt x="50" y="12"/>
                      </a:lnTo>
                      <a:close/>
                      <a:moveTo>
                        <a:pt x="72" y="0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2" y="5"/>
                        <a:pt x="42" y="12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7"/>
                        <a:pt x="24" y="16"/>
                        <a:pt x="24" y="15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0"/>
                        <a:pt x="23" y="9"/>
                        <a:pt x="2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6"/>
                        <a:pt x="10" y="17"/>
                        <a:pt x="10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3"/>
                        <a:pt x="4" y="24"/>
                        <a:pt x="4" y="25"/>
                      </a:cubicBezTo>
                      <a:cubicBezTo>
                        <a:pt x="4" y="38"/>
                        <a:pt x="4" y="38"/>
                        <a:pt x="4" y="38"/>
                      </a:cubicBezTo>
                      <a:cubicBezTo>
                        <a:pt x="1" y="38"/>
                        <a:pt x="1" y="38"/>
                        <a:pt x="1" y="38"/>
                      </a:cubicBezTo>
                      <a:cubicBezTo>
                        <a:pt x="1" y="38"/>
                        <a:pt x="0" y="38"/>
                        <a:pt x="0" y="39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9" y="47"/>
                        <a:pt x="9" y="48"/>
                        <a:pt x="9" y="49"/>
                      </a:cubicBezTo>
                      <a:cubicBezTo>
                        <a:pt x="9" y="55"/>
                        <a:pt x="14" y="60"/>
                        <a:pt x="20" y="60"/>
                      </a:cubicBezTo>
                      <a:cubicBezTo>
                        <a:pt x="26" y="60"/>
                        <a:pt x="31" y="55"/>
                        <a:pt x="31" y="49"/>
                      </a:cubicBezTo>
                      <a:cubicBezTo>
                        <a:pt x="31" y="48"/>
                        <a:pt x="30" y="47"/>
                        <a:pt x="30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4" y="54"/>
                        <a:pt x="50" y="59"/>
                        <a:pt x="58" y="59"/>
                      </a:cubicBezTo>
                      <a:cubicBezTo>
                        <a:pt x="65" y="59"/>
                        <a:pt x="71" y="54"/>
                        <a:pt x="72" y="47"/>
                      </a:cubicBezTo>
                      <a:cubicBezTo>
                        <a:pt x="72" y="47"/>
                        <a:pt x="72" y="47"/>
                        <a:pt x="72" y="47"/>
                      </a:cubicBezTo>
                      <a:cubicBezTo>
                        <a:pt x="73" y="47"/>
                        <a:pt x="73" y="46"/>
                        <a:pt x="73" y="45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3" y="0"/>
                        <a:pt x="73" y="0"/>
                        <a:pt x="72" y="0"/>
                      </a:cubicBezTo>
                      <a:close/>
                      <a:moveTo>
                        <a:pt x="4" y="44"/>
                      </a:move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lnTo>
                        <a:pt x="4" y="44"/>
                      </a:lnTo>
                      <a:close/>
                      <a:moveTo>
                        <a:pt x="27" y="26"/>
                      </a:move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lnTo>
                        <a:pt x="27" y="26"/>
                      </a:lnTo>
                      <a:close/>
                      <a:moveTo>
                        <a:pt x="12" y="12"/>
                      </a:move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12"/>
                      </a:lnTo>
                      <a:close/>
                      <a:moveTo>
                        <a:pt x="19" y="17"/>
                      </a:move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9" y="17"/>
                      </a:lnTo>
                      <a:close/>
                      <a:moveTo>
                        <a:pt x="20" y="57"/>
                      </a:moveTo>
                      <a:cubicBezTo>
                        <a:pt x="15" y="57"/>
                        <a:pt x="12" y="53"/>
                        <a:pt x="12" y="49"/>
                      </a:cubicBezTo>
                      <a:cubicBezTo>
                        <a:pt x="12" y="44"/>
                        <a:pt x="15" y="41"/>
                        <a:pt x="20" y="41"/>
                      </a:cubicBezTo>
                      <a:cubicBezTo>
                        <a:pt x="24" y="41"/>
                        <a:pt x="28" y="44"/>
                        <a:pt x="28" y="49"/>
                      </a:cubicBezTo>
                      <a:cubicBezTo>
                        <a:pt x="28" y="53"/>
                        <a:pt x="24" y="57"/>
                        <a:pt x="20" y="57"/>
                      </a:cubicBezTo>
                      <a:close/>
                      <a:moveTo>
                        <a:pt x="42" y="44"/>
                      </a:move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7" y="40"/>
                        <a:pt x="24" y="38"/>
                        <a:pt x="20" y="38"/>
                      </a:cubicBezTo>
                      <a:cubicBezTo>
                        <a:pt x="16" y="38"/>
                        <a:pt x="12" y="40"/>
                        <a:pt x="10" y="43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9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24" y="26"/>
                        <a:pt x="24" y="26"/>
                        <a:pt x="24" y="26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4" y="34"/>
                        <a:pt x="25" y="35"/>
                        <a:pt x="25" y="35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5"/>
                        <a:pt x="39" y="34"/>
                        <a:pt x="39" y="34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lnTo>
                        <a:pt x="42" y="44"/>
                      </a:lnTo>
                      <a:close/>
                      <a:moveTo>
                        <a:pt x="54" y="3"/>
                      </a:move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9"/>
                        <a:pt x="70" y="39"/>
                        <a:pt x="70" y="39"/>
                      </a:cubicBezTo>
                      <a:cubicBezTo>
                        <a:pt x="68" y="34"/>
                        <a:pt x="63" y="31"/>
                        <a:pt x="58" y="31"/>
                      </a:cubicBezTo>
                      <a:cubicBezTo>
                        <a:pt x="52" y="31"/>
                        <a:pt x="47" y="34"/>
                        <a:pt x="45" y="39"/>
                      </a:cubicBez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45" y="7"/>
                        <a:pt x="49" y="3"/>
                        <a:pt x="54" y="3"/>
                      </a:cubicBezTo>
                      <a:close/>
                      <a:moveTo>
                        <a:pt x="58" y="56"/>
                      </a:moveTo>
                      <a:cubicBezTo>
                        <a:pt x="51" y="56"/>
                        <a:pt x="46" y="51"/>
                        <a:pt x="46" y="45"/>
                      </a:cubicBezTo>
                      <a:cubicBezTo>
                        <a:pt x="46" y="39"/>
                        <a:pt x="51" y="34"/>
                        <a:pt x="58" y="34"/>
                      </a:cubicBezTo>
                      <a:cubicBezTo>
                        <a:pt x="64" y="34"/>
                        <a:pt x="69" y="39"/>
                        <a:pt x="69" y="45"/>
                      </a:cubicBezTo>
                      <a:cubicBezTo>
                        <a:pt x="69" y="51"/>
                        <a:pt x="64" y="56"/>
                        <a:pt x="58" y="56"/>
                      </a:cubicBezTo>
                      <a:close/>
                      <a:moveTo>
                        <a:pt x="58" y="41"/>
                      </a:moveTo>
                      <a:cubicBezTo>
                        <a:pt x="55" y="41"/>
                        <a:pt x="53" y="43"/>
                        <a:pt x="53" y="45"/>
                      </a:cubicBezTo>
                      <a:cubicBezTo>
                        <a:pt x="53" y="47"/>
                        <a:pt x="55" y="49"/>
                        <a:pt x="58" y="49"/>
                      </a:cubicBezTo>
                      <a:cubicBezTo>
                        <a:pt x="60" y="49"/>
                        <a:pt x="62" y="47"/>
                        <a:pt x="62" y="45"/>
                      </a:cubicBezTo>
                      <a:cubicBezTo>
                        <a:pt x="62" y="43"/>
                        <a:pt x="60" y="41"/>
                        <a:pt x="58" y="41"/>
                      </a:cubicBezTo>
                      <a:close/>
                      <a:moveTo>
                        <a:pt x="58" y="47"/>
                      </a:moveTo>
                      <a:cubicBezTo>
                        <a:pt x="56" y="47"/>
                        <a:pt x="55" y="46"/>
                        <a:pt x="55" y="45"/>
                      </a:cubicBezTo>
                      <a:cubicBezTo>
                        <a:pt x="55" y="44"/>
                        <a:pt x="56" y="43"/>
                        <a:pt x="58" y="43"/>
                      </a:cubicBezTo>
                      <a:cubicBezTo>
                        <a:pt x="59" y="43"/>
                        <a:pt x="60" y="44"/>
                        <a:pt x="60" y="45"/>
                      </a:cubicBezTo>
                      <a:cubicBezTo>
                        <a:pt x="60" y="46"/>
                        <a:pt x="59" y="47"/>
                        <a:pt x="58" y="47"/>
                      </a:cubicBezTo>
                      <a:close/>
                      <a:moveTo>
                        <a:pt x="20" y="44"/>
                      </a:moveTo>
                      <a:cubicBezTo>
                        <a:pt x="17" y="44"/>
                        <a:pt x="15" y="46"/>
                        <a:pt x="15" y="48"/>
                      </a:cubicBezTo>
                      <a:cubicBezTo>
                        <a:pt x="15" y="51"/>
                        <a:pt x="17" y="53"/>
                        <a:pt x="20" y="53"/>
                      </a:cubicBezTo>
                      <a:cubicBezTo>
                        <a:pt x="22" y="53"/>
                        <a:pt x="24" y="51"/>
                        <a:pt x="24" y="48"/>
                      </a:cubicBezTo>
                      <a:cubicBezTo>
                        <a:pt x="24" y="46"/>
                        <a:pt x="22" y="44"/>
                        <a:pt x="20" y="44"/>
                      </a:cubicBezTo>
                      <a:close/>
                      <a:moveTo>
                        <a:pt x="20" y="51"/>
                      </a:moveTo>
                      <a:cubicBezTo>
                        <a:pt x="18" y="51"/>
                        <a:pt x="17" y="50"/>
                        <a:pt x="17" y="48"/>
                      </a:cubicBezTo>
                      <a:cubicBezTo>
                        <a:pt x="17" y="47"/>
                        <a:pt x="18" y="46"/>
                        <a:pt x="20" y="46"/>
                      </a:cubicBezTo>
                      <a:cubicBezTo>
                        <a:pt x="21" y="46"/>
                        <a:pt x="22" y="47"/>
                        <a:pt x="22" y="48"/>
                      </a:cubicBezTo>
                      <a:cubicBezTo>
                        <a:pt x="22" y="50"/>
                        <a:pt x="21" y="51"/>
                        <a:pt x="20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xmlns="" id="{81C371D7-910C-4B4A-B957-9D9D417FB90B}"/>
                  </a:ext>
                </a:extLst>
              </p:cNvPr>
              <p:cNvGrpSpPr/>
              <p:nvPr/>
            </p:nvGrpSpPr>
            <p:grpSpPr>
              <a:xfrm>
                <a:off x="9559909" y="3229111"/>
                <a:ext cx="827733" cy="540645"/>
                <a:chOff x="7169932" y="2695638"/>
                <a:chExt cx="620800" cy="405484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xmlns="" id="{3760F0E5-4A0F-4068-AB94-326F7203486C}"/>
                    </a:ext>
                  </a:extLst>
                </p:cNvPr>
                <p:cNvGrpSpPr/>
                <p:nvPr/>
              </p:nvGrpSpPr>
              <p:grpSpPr>
                <a:xfrm flipH="1">
                  <a:off x="7169932" y="2695638"/>
                  <a:ext cx="620800" cy="405484"/>
                  <a:chOff x="1588" y="2074863"/>
                  <a:chExt cx="627062" cy="409575"/>
                </a:xfrm>
              </p:grpSpPr>
              <p:sp>
                <p:nvSpPr>
                  <p:cNvPr id="97" name="任意多边形: 形状 52">
                    <a:extLst>
                      <a:ext uri="{FF2B5EF4-FFF2-40B4-BE49-F238E27FC236}">
                        <a16:creationId xmlns:a16="http://schemas.microsoft.com/office/drawing/2014/main" xmlns="" id="{C454ACF8-FFCD-4543-AE7D-7DE713C82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8" y="2074863"/>
                    <a:ext cx="627062" cy="409575"/>
                  </a:xfrm>
                  <a:custGeom>
                    <a:avLst/>
                    <a:gdLst>
                      <a:gd name="T0" fmla="*/ 0 w 395"/>
                      <a:gd name="T1" fmla="*/ 0 h 258"/>
                      <a:gd name="T2" fmla="*/ 82 w 395"/>
                      <a:gd name="T3" fmla="*/ 128 h 258"/>
                      <a:gd name="T4" fmla="*/ 0 w 395"/>
                      <a:gd name="T5" fmla="*/ 258 h 258"/>
                      <a:gd name="T6" fmla="*/ 395 w 395"/>
                      <a:gd name="T7" fmla="*/ 258 h 258"/>
                      <a:gd name="T8" fmla="*/ 395 w 395"/>
                      <a:gd name="T9" fmla="*/ 0 h 258"/>
                      <a:gd name="T10" fmla="*/ 0 w 395"/>
                      <a:gd name="T11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258">
                        <a:moveTo>
                          <a:pt x="0" y="0"/>
                        </a:moveTo>
                        <a:lnTo>
                          <a:pt x="82" y="128"/>
                        </a:lnTo>
                        <a:lnTo>
                          <a:pt x="0" y="258"/>
                        </a:lnTo>
                        <a:lnTo>
                          <a:pt x="395" y="258"/>
                        </a:lnTo>
                        <a:lnTo>
                          <a:pt x="39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92F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8" name="任意多边形: 形状 53">
                    <a:extLst>
                      <a:ext uri="{FF2B5EF4-FFF2-40B4-BE49-F238E27FC236}">
                        <a16:creationId xmlns:a16="http://schemas.microsoft.com/office/drawing/2014/main" xmlns="" id="{C17C282D-7031-4C54-B625-07405F9A15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550" y="2074863"/>
                    <a:ext cx="165100" cy="409575"/>
                  </a:xfrm>
                  <a:custGeom>
                    <a:avLst/>
                    <a:gdLst>
                      <a:gd name="T0" fmla="*/ 0 w 44"/>
                      <a:gd name="T1" fmla="*/ 54 h 109"/>
                      <a:gd name="T2" fmla="*/ 10 w 44"/>
                      <a:gd name="T3" fmla="*/ 109 h 109"/>
                      <a:gd name="T4" fmla="*/ 44 w 44"/>
                      <a:gd name="T5" fmla="*/ 109 h 109"/>
                      <a:gd name="T6" fmla="*/ 44 w 44"/>
                      <a:gd name="T7" fmla="*/ 0 h 109"/>
                      <a:gd name="T8" fmla="*/ 10 w 44"/>
                      <a:gd name="T9" fmla="*/ 0 h 109"/>
                      <a:gd name="T10" fmla="*/ 0 w 44"/>
                      <a:gd name="T11" fmla="*/ 54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109">
                        <a:moveTo>
                          <a:pt x="0" y="54"/>
                        </a:moveTo>
                        <a:cubicBezTo>
                          <a:pt x="0" y="75"/>
                          <a:pt x="4" y="95"/>
                          <a:pt x="10" y="109"/>
                        </a:cubicBezTo>
                        <a:cubicBezTo>
                          <a:pt x="44" y="109"/>
                          <a:pt x="44" y="109"/>
                          <a:pt x="44" y="109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14"/>
                          <a:pt x="0" y="33"/>
                          <a:pt x="0" y="5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6" name="任意多边形: 形状 51">
                  <a:extLst>
                    <a:ext uri="{FF2B5EF4-FFF2-40B4-BE49-F238E27FC236}">
                      <a16:creationId xmlns:a16="http://schemas.microsoft.com/office/drawing/2014/main" xmlns="" id="{8798A73C-A17A-4F42-A3EC-B56631BE3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0824" y="2799734"/>
                  <a:ext cx="243461" cy="194504"/>
                </a:xfrm>
                <a:custGeom>
                  <a:avLst/>
                  <a:gdLst>
                    <a:gd name="T0" fmla="*/ 62 w 78"/>
                    <a:gd name="T1" fmla="*/ 44 h 60"/>
                    <a:gd name="T2" fmla="*/ 61 w 78"/>
                    <a:gd name="T3" fmla="*/ 34 h 60"/>
                    <a:gd name="T4" fmla="*/ 76 w 78"/>
                    <a:gd name="T5" fmla="*/ 19 h 60"/>
                    <a:gd name="T6" fmla="*/ 70 w 78"/>
                    <a:gd name="T7" fmla="*/ 10 h 60"/>
                    <a:gd name="T8" fmla="*/ 49 w 78"/>
                    <a:gd name="T9" fmla="*/ 1 h 60"/>
                    <a:gd name="T10" fmla="*/ 31 w 78"/>
                    <a:gd name="T11" fmla="*/ 1 h 60"/>
                    <a:gd name="T12" fmla="*/ 47 w 78"/>
                    <a:gd name="T13" fmla="*/ 13 h 60"/>
                    <a:gd name="T14" fmla="*/ 65 w 78"/>
                    <a:gd name="T15" fmla="*/ 13 h 60"/>
                    <a:gd name="T16" fmla="*/ 43 w 78"/>
                    <a:gd name="T17" fmla="*/ 27 h 60"/>
                    <a:gd name="T18" fmla="*/ 43 w 78"/>
                    <a:gd name="T19" fmla="*/ 32 h 60"/>
                    <a:gd name="T20" fmla="*/ 39 w 78"/>
                    <a:gd name="T21" fmla="*/ 35 h 60"/>
                    <a:gd name="T22" fmla="*/ 52 w 78"/>
                    <a:gd name="T23" fmla="*/ 45 h 60"/>
                    <a:gd name="T24" fmla="*/ 31 w 78"/>
                    <a:gd name="T25" fmla="*/ 21 h 60"/>
                    <a:gd name="T26" fmla="*/ 10 w 78"/>
                    <a:gd name="T27" fmla="*/ 20 h 60"/>
                    <a:gd name="T28" fmla="*/ 0 w 78"/>
                    <a:gd name="T29" fmla="*/ 46 h 60"/>
                    <a:gd name="T30" fmla="*/ 9 w 78"/>
                    <a:gd name="T31" fmla="*/ 54 h 60"/>
                    <a:gd name="T32" fmla="*/ 49 w 78"/>
                    <a:gd name="T33" fmla="*/ 54 h 60"/>
                    <a:gd name="T34" fmla="*/ 75 w 78"/>
                    <a:gd name="T35" fmla="*/ 54 h 60"/>
                    <a:gd name="T36" fmla="*/ 75 w 78"/>
                    <a:gd name="T37" fmla="*/ 45 h 60"/>
                    <a:gd name="T38" fmla="*/ 34 w 78"/>
                    <a:gd name="T39" fmla="*/ 3 h 60"/>
                    <a:gd name="T40" fmla="*/ 53 w 78"/>
                    <a:gd name="T41" fmla="*/ 33 h 60"/>
                    <a:gd name="T42" fmla="*/ 54 w 78"/>
                    <a:gd name="T43" fmla="*/ 33 h 60"/>
                    <a:gd name="T44" fmla="*/ 72 w 78"/>
                    <a:gd name="T45" fmla="*/ 17 h 60"/>
                    <a:gd name="T46" fmla="*/ 71 w 78"/>
                    <a:gd name="T47" fmla="*/ 13 h 60"/>
                    <a:gd name="T48" fmla="*/ 74 w 78"/>
                    <a:gd name="T49" fmla="*/ 14 h 60"/>
                    <a:gd name="T50" fmla="*/ 59 w 78"/>
                    <a:gd name="T51" fmla="*/ 28 h 60"/>
                    <a:gd name="T52" fmla="*/ 68 w 78"/>
                    <a:gd name="T53" fmla="*/ 15 h 60"/>
                    <a:gd name="T54" fmla="*/ 53 w 78"/>
                    <a:gd name="T55" fmla="*/ 25 h 60"/>
                    <a:gd name="T56" fmla="*/ 46 w 78"/>
                    <a:gd name="T57" fmla="*/ 30 h 60"/>
                    <a:gd name="T58" fmla="*/ 42 w 78"/>
                    <a:gd name="T59" fmla="*/ 37 h 60"/>
                    <a:gd name="T60" fmla="*/ 42 w 78"/>
                    <a:gd name="T61" fmla="*/ 42 h 60"/>
                    <a:gd name="T62" fmla="*/ 25 w 78"/>
                    <a:gd name="T63" fmla="*/ 51 h 60"/>
                    <a:gd name="T64" fmla="*/ 50 w 78"/>
                    <a:gd name="T65" fmla="*/ 48 h 60"/>
                    <a:gd name="T66" fmla="*/ 12 w 78"/>
                    <a:gd name="T67" fmla="*/ 23 h 60"/>
                    <a:gd name="T68" fmla="*/ 22 w 78"/>
                    <a:gd name="T69" fmla="*/ 45 h 60"/>
                    <a:gd name="T70" fmla="*/ 3 w 78"/>
                    <a:gd name="T71" fmla="*/ 45 h 60"/>
                    <a:gd name="T72" fmla="*/ 9 w 78"/>
                    <a:gd name="T73" fmla="*/ 48 h 60"/>
                    <a:gd name="T74" fmla="*/ 3 w 78"/>
                    <a:gd name="T75" fmla="*/ 48 h 60"/>
                    <a:gd name="T76" fmla="*/ 17 w 78"/>
                    <a:gd name="T77" fmla="*/ 47 h 60"/>
                    <a:gd name="T78" fmla="*/ 57 w 78"/>
                    <a:gd name="T79" fmla="*/ 56 h 60"/>
                    <a:gd name="T80" fmla="*/ 62 w 78"/>
                    <a:gd name="T81" fmla="*/ 51 h 60"/>
                    <a:gd name="T82" fmla="*/ 66 w 78"/>
                    <a:gd name="T83" fmla="*/ 51 h 60"/>
                    <a:gd name="T84" fmla="*/ 73 w 78"/>
                    <a:gd name="T85" fmla="*/ 51 h 60"/>
                    <a:gd name="T86" fmla="*/ 26 w 78"/>
                    <a:gd name="T87" fmla="*/ 26 h 60"/>
                    <a:gd name="T88" fmla="*/ 13 w 78"/>
                    <a:gd name="T89" fmla="*/ 25 h 60"/>
                    <a:gd name="T90" fmla="*/ 7 w 78"/>
                    <a:gd name="T91" fmla="*/ 36 h 60"/>
                    <a:gd name="T92" fmla="*/ 24 w 78"/>
                    <a:gd name="T93" fmla="*/ 27 h 60"/>
                    <a:gd name="T94" fmla="*/ 14 w 78"/>
                    <a:gd name="T95" fmla="*/ 27 h 60"/>
                    <a:gd name="T96" fmla="*/ 13 w 78"/>
                    <a:gd name="T97" fmla="*/ 41 h 60"/>
                    <a:gd name="T98" fmla="*/ 17 w 78"/>
                    <a:gd name="T99" fmla="*/ 3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8" h="60">
                      <a:moveTo>
                        <a:pt x="75" y="45"/>
                      </a:moveTo>
                      <a:cubicBezTo>
                        <a:pt x="62" y="45"/>
                        <a:pt x="62" y="45"/>
                        <a:pt x="62" y="45"/>
                      </a:cubicBezTo>
                      <a:cubicBezTo>
                        <a:pt x="62" y="45"/>
                        <a:pt x="62" y="44"/>
                        <a:pt x="62" y="44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3" y="35"/>
                        <a:pt x="63" y="35"/>
                        <a:pt x="63" y="35"/>
                      </a:cubicBezTo>
                      <a:cubicBezTo>
                        <a:pt x="63" y="34"/>
                        <a:pt x="62" y="34"/>
                        <a:pt x="61" y="34"/>
                      </a:cubicBezTo>
                      <a:cubicBezTo>
                        <a:pt x="59" y="34"/>
                        <a:pt x="59" y="34"/>
                        <a:pt x="59" y="34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76" y="19"/>
                        <a:pt x="76" y="19"/>
                        <a:pt x="76" y="19"/>
                      </a:cubicBezTo>
                      <a:cubicBezTo>
                        <a:pt x="77" y="17"/>
                        <a:pt x="78" y="15"/>
                        <a:pt x="77" y="13"/>
                      </a:cubicBez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75" y="10"/>
                        <a:pt x="72" y="9"/>
                        <a:pt x="70" y="10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3"/>
                        <a:pt x="32" y="13"/>
                        <a:pt x="32" y="13"/>
                      </a:cubicBezTo>
                      <a:cubicBezTo>
                        <a:pt x="47" y="13"/>
                        <a:pt x="47" y="13"/>
                        <a:pt x="47" y="13"/>
                      </a:cubicBezTo>
                      <a:cubicBezTo>
                        <a:pt x="48" y="13"/>
                        <a:pt x="49" y="13"/>
                        <a:pt x="49" y="12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65" y="13"/>
                        <a:pt x="65" y="13"/>
                        <a:pt x="65" y="13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6" y="22"/>
                        <a:pt x="43" y="24"/>
                        <a:pt x="43" y="27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0" y="34"/>
                        <a:pt x="39" y="34"/>
                        <a:pt x="39" y="3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39" y="44"/>
                        <a:pt x="40" y="45"/>
                        <a:pt x="41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1" y="20"/>
                        <a:pt x="30" y="20"/>
                        <a:pt x="30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0" y="35"/>
                        <a:pt x="0" y="3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53"/>
                        <a:pt x="1" y="54"/>
                        <a:pt x="2" y="54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10" y="57"/>
                        <a:pt x="13" y="60"/>
                        <a:pt x="17" y="60"/>
                      </a:cubicBezTo>
                      <a:cubicBezTo>
                        <a:pt x="20" y="60"/>
                        <a:pt x="23" y="57"/>
                        <a:pt x="24" y="5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51" y="57"/>
                        <a:pt x="54" y="60"/>
                        <a:pt x="57" y="60"/>
                      </a:cubicBezTo>
                      <a:cubicBezTo>
                        <a:pt x="61" y="60"/>
                        <a:pt x="64" y="57"/>
                        <a:pt x="65" y="5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6" y="54"/>
                        <a:pt x="76" y="53"/>
                        <a:pt x="76" y="52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6" y="45"/>
                        <a:pt x="76" y="45"/>
                        <a:pt x="75" y="45"/>
                      </a:cubicBezTo>
                      <a:close/>
                      <a:moveTo>
                        <a:pt x="46" y="10"/>
                      </a:move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lnTo>
                        <a:pt x="46" y="10"/>
                      </a:lnTo>
                      <a:close/>
                      <a:moveTo>
                        <a:pt x="53" y="33"/>
                      </a:moveTo>
                      <a:cubicBezTo>
                        <a:pt x="49" y="33"/>
                        <a:pt x="49" y="33"/>
                        <a:pt x="49" y="33"/>
                      </a:cubicBezTo>
                      <a:cubicBezTo>
                        <a:pt x="48" y="33"/>
                        <a:pt x="48" y="33"/>
                        <a:pt x="48" y="33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3"/>
                        <a:pt x="54" y="33"/>
                        <a:pt x="53" y="33"/>
                      </a:cubicBezTo>
                      <a:close/>
                      <a:moveTo>
                        <a:pt x="71" y="16"/>
                      </a:moveTo>
                      <a:cubicBezTo>
                        <a:pt x="72" y="16"/>
                        <a:pt x="72" y="17"/>
                        <a:pt x="72" y="17"/>
                      </a:cubicBezTo>
                      <a:cubicBezTo>
                        <a:pt x="72" y="17"/>
                        <a:pt x="73" y="16"/>
                        <a:pt x="73" y="16"/>
                      </a:cubicBezTo>
                      <a:cubicBezTo>
                        <a:pt x="74" y="15"/>
                        <a:pt x="73" y="14"/>
                        <a:pt x="73" y="14"/>
                      </a:cubicBezTo>
                      <a:cubicBezTo>
                        <a:pt x="71" y="13"/>
                        <a:pt x="71" y="13"/>
                        <a:pt x="71" y="1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3" y="13"/>
                        <a:pt x="74" y="14"/>
                      </a:cubicBezTo>
                      <a:cubicBezTo>
                        <a:pt x="74" y="14"/>
                        <a:pt x="74" y="14"/>
                        <a:pt x="74" y="14"/>
                      </a:cubicBezTo>
                      <a:cubicBezTo>
                        <a:pt x="75" y="15"/>
                        <a:pt x="74" y="16"/>
                        <a:pt x="74" y="16"/>
                      </a:cubicBezTo>
                      <a:cubicBezTo>
                        <a:pt x="59" y="28"/>
                        <a:pt x="59" y="28"/>
                        <a:pt x="59" y="28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59" y="25"/>
                        <a:pt x="57" y="23"/>
                        <a:pt x="55" y="22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lnTo>
                        <a:pt x="71" y="16"/>
                      </a:lnTo>
                      <a:close/>
                      <a:moveTo>
                        <a:pt x="49" y="25"/>
                      </a:move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5" y="25"/>
                        <a:pt x="56" y="26"/>
                        <a:pt x="56" y="27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6" y="26"/>
                        <a:pt x="47" y="25"/>
                        <a:pt x="49" y="25"/>
                      </a:cubicBezTo>
                      <a:close/>
                      <a:moveTo>
                        <a:pt x="42" y="37"/>
                      </a:move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lnTo>
                        <a:pt x="42" y="37"/>
                      </a:lnTo>
                      <a:close/>
                      <a:moveTo>
                        <a:pt x="49" y="51"/>
                      </a:move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50"/>
                        <a:pt x="24" y="49"/>
                        <a:pt x="24" y="4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9"/>
                        <a:pt x="49" y="50"/>
                        <a:pt x="49" y="51"/>
                      </a:cubicBezTo>
                      <a:close/>
                      <a:moveTo>
                        <a:pt x="3" y="35"/>
                      </a:move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0" y="44"/>
                        <a:pt x="18" y="43"/>
                        <a:pt x="17" y="43"/>
                      </a:cubicBezTo>
                      <a:cubicBezTo>
                        <a:pt x="15" y="43"/>
                        <a:pt x="13" y="44"/>
                        <a:pt x="12" y="45"/>
                      </a:cubicBezTo>
                      <a:cubicBezTo>
                        <a:pt x="3" y="45"/>
                        <a:pt x="3" y="45"/>
                        <a:pt x="3" y="45"/>
                      </a:cubicBezTo>
                      <a:lnTo>
                        <a:pt x="3" y="35"/>
                      </a:lnTo>
                      <a:close/>
                      <a:moveTo>
                        <a:pt x="3" y="48"/>
                      </a:move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49"/>
                        <a:pt x="8" y="50"/>
                        <a:pt x="8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lnTo>
                        <a:pt x="3" y="48"/>
                      </a:lnTo>
                      <a:close/>
                      <a:moveTo>
                        <a:pt x="17" y="56"/>
                      </a:moveTo>
                      <a:cubicBezTo>
                        <a:pt x="14" y="56"/>
                        <a:pt x="12" y="54"/>
                        <a:pt x="12" y="51"/>
                      </a:cubicBezTo>
                      <a:cubicBezTo>
                        <a:pt x="12" y="49"/>
                        <a:pt x="14" y="47"/>
                        <a:pt x="17" y="47"/>
                      </a:cubicBezTo>
                      <a:cubicBezTo>
                        <a:pt x="19" y="47"/>
                        <a:pt x="21" y="49"/>
                        <a:pt x="21" y="51"/>
                      </a:cubicBezTo>
                      <a:cubicBezTo>
                        <a:pt x="21" y="54"/>
                        <a:pt x="19" y="56"/>
                        <a:pt x="17" y="56"/>
                      </a:cubicBezTo>
                      <a:close/>
                      <a:moveTo>
                        <a:pt x="57" y="56"/>
                      </a:moveTo>
                      <a:cubicBezTo>
                        <a:pt x="55" y="56"/>
                        <a:pt x="53" y="54"/>
                        <a:pt x="53" y="51"/>
                      </a:cubicBezTo>
                      <a:cubicBezTo>
                        <a:pt x="53" y="49"/>
                        <a:pt x="55" y="47"/>
                        <a:pt x="57" y="47"/>
                      </a:cubicBezTo>
                      <a:cubicBezTo>
                        <a:pt x="60" y="47"/>
                        <a:pt x="62" y="49"/>
                        <a:pt x="62" y="51"/>
                      </a:cubicBezTo>
                      <a:cubicBezTo>
                        <a:pt x="62" y="54"/>
                        <a:pt x="60" y="56"/>
                        <a:pt x="57" y="56"/>
                      </a:cubicBezTo>
                      <a:close/>
                      <a:moveTo>
                        <a:pt x="73" y="51"/>
                      </a:moveTo>
                      <a:cubicBezTo>
                        <a:pt x="66" y="51"/>
                        <a:pt x="66" y="51"/>
                        <a:pt x="66" y="51"/>
                      </a:cubicBezTo>
                      <a:cubicBezTo>
                        <a:pt x="66" y="50"/>
                        <a:pt x="65" y="49"/>
                        <a:pt x="65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51"/>
                      </a:lnTo>
                      <a:close/>
                      <a:moveTo>
                        <a:pt x="25" y="36"/>
                      </a:moveTo>
                      <a:cubicBezTo>
                        <a:pt x="26" y="36"/>
                        <a:pt x="26" y="35"/>
                        <a:pt x="26" y="35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5"/>
                        <a:pt x="26" y="25"/>
                        <a:pt x="25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6" y="36"/>
                        <a:pt x="6" y="36"/>
                        <a:pt x="7" y="36"/>
                      </a:cubicBezTo>
                      <a:lnTo>
                        <a:pt x="25" y="36"/>
                      </a:lnTo>
                      <a:close/>
                      <a:moveTo>
                        <a:pt x="14" y="27"/>
                      </a:move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lnTo>
                        <a:pt x="14" y="27"/>
                      </a:lnTo>
                      <a:close/>
                      <a:moveTo>
                        <a:pt x="18" y="39"/>
                      </a:moveTo>
                      <a:cubicBezTo>
                        <a:pt x="18" y="40"/>
                        <a:pt x="17" y="41"/>
                        <a:pt x="17" y="41"/>
                      </a:cubicBezTo>
                      <a:cubicBezTo>
                        <a:pt x="13" y="41"/>
                        <a:pt x="13" y="41"/>
                        <a:pt x="13" y="41"/>
                      </a:cubicBezTo>
                      <a:cubicBezTo>
                        <a:pt x="13" y="41"/>
                        <a:pt x="12" y="40"/>
                        <a:pt x="12" y="39"/>
                      </a:cubicBezTo>
                      <a:cubicBezTo>
                        <a:pt x="12" y="38"/>
                        <a:pt x="13" y="38"/>
                        <a:pt x="13" y="38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18" y="38"/>
                        <a:pt x="18" y="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xmlns="" id="{9241BCD9-95E6-44A6-B604-1E09E9DAA801}"/>
                  </a:ext>
                </a:extLst>
              </p:cNvPr>
              <p:cNvGrpSpPr/>
              <p:nvPr/>
            </p:nvGrpSpPr>
            <p:grpSpPr>
              <a:xfrm>
                <a:off x="1919409" y="1836238"/>
                <a:ext cx="827733" cy="540647"/>
                <a:chOff x="1439557" y="1650983"/>
                <a:chExt cx="620800" cy="405485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xmlns="" id="{4EC048B1-DFA3-4827-8628-0174AD323F88}"/>
                    </a:ext>
                  </a:extLst>
                </p:cNvPr>
                <p:cNvGrpSpPr/>
                <p:nvPr/>
              </p:nvGrpSpPr>
              <p:grpSpPr>
                <a:xfrm>
                  <a:off x="1439557" y="1650983"/>
                  <a:ext cx="620800" cy="405485"/>
                  <a:chOff x="1588" y="2074863"/>
                  <a:chExt cx="627062" cy="409575"/>
                </a:xfrm>
              </p:grpSpPr>
              <p:sp>
                <p:nvSpPr>
                  <p:cNvPr id="93" name="任意多边形: 形状 48">
                    <a:extLst>
                      <a:ext uri="{FF2B5EF4-FFF2-40B4-BE49-F238E27FC236}">
                        <a16:creationId xmlns:a16="http://schemas.microsoft.com/office/drawing/2014/main" xmlns="" id="{40512301-D449-4350-A02A-A4C16E53C5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8" y="2074863"/>
                    <a:ext cx="627062" cy="409575"/>
                  </a:xfrm>
                  <a:custGeom>
                    <a:avLst/>
                    <a:gdLst>
                      <a:gd name="T0" fmla="*/ 0 w 395"/>
                      <a:gd name="T1" fmla="*/ 0 h 258"/>
                      <a:gd name="T2" fmla="*/ 82 w 395"/>
                      <a:gd name="T3" fmla="*/ 128 h 258"/>
                      <a:gd name="T4" fmla="*/ 0 w 395"/>
                      <a:gd name="T5" fmla="*/ 258 h 258"/>
                      <a:gd name="T6" fmla="*/ 395 w 395"/>
                      <a:gd name="T7" fmla="*/ 258 h 258"/>
                      <a:gd name="T8" fmla="*/ 395 w 395"/>
                      <a:gd name="T9" fmla="*/ 0 h 258"/>
                      <a:gd name="T10" fmla="*/ 0 w 395"/>
                      <a:gd name="T11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258">
                        <a:moveTo>
                          <a:pt x="0" y="0"/>
                        </a:moveTo>
                        <a:lnTo>
                          <a:pt x="82" y="128"/>
                        </a:lnTo>
                        <a:lnTo>
                          <a:pt x="0" y="258"/>
                        </a:lnTo>
                        <a:lnTo>
                          <a:pt x="395" y="258"/>
                        </a:lnTo>
                        <a:lnTo>
                          <a:pt x="39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4" name="任意多边形: 形状 49">
                    <a:extLst>
                      <a:ext uri="{FF2B5EF4-FFF2-40B4-BE49-F238E27FC236}">
                        <a16:creationId xmlns:a16="http://schemas.microsoft.com/office/drawing/2014/main" xmlns="" id="{13DCF0F0-EEAB-4650-A62E-0851FB94A8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550" y="2074863"/>
                    <a:ext cx="165100" cy="409575"/>
                  </a:xfrm>
                  <a:custGeom>
                    <a:avLst/>
                    <a:gdLst>
                      <a:gd name="T0" fmla="*/ 0 w 44"/>
                      <a:gd name="T1" fmla="*/ 54 h 109"/>
                      <a:gd name="T2" fmla="*/ 10 w 44"/>
                      <a:gd name="T3" fmla="*/ 109 h 109"/>
                      <a:gd name="T4" fmla="*/ 44 w 44"/>
                      <a:gd name="T5" fmla="*/ 109 h 109"/>
                      <a:gd name="T6" fmla="*/ 44 w 44"/>
                      <a:gd name="T7" fmla="*/ 0 h 109"/>
                      <a:gd name="T8" fmla="*/ 10 w 44"/>
                      <a:gd name="T9" fmla="*/ 0 h 109"/>
                      <a:gd name="T10" fmla="*/ 0 w 44"/>
                      <a:gd name="T11" fmla="*/ 54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109">
                        <a:moveTo>
                          <a:pt x="0" y="54"/>
                        </a:moveTo>
                        <a:cubicBezTo>
                          <a:pt x="0" y="75"/>
                          <a:pt x="4" y="95"/>
                          <a:pt x="10" y="109"/>
                        </a:cubicBezTo>
                        <a:cubicBezTo>
                          <a:pt x="44" y="109"/>
                          <a:pt x="44" y="109"/>
                          <a:pt x="44" y="109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14"/>
                          <a:pt x="0" y="33"/>
                          <a:pt x="0" y="5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2" name="任意多边形: 形状 47">
                  <a:extLst>
                    <a:ext uri="{FF2B5EF4-FFF2-40B4-BE49-F238E27FC236}">
                      <a16:creationId xmlns:a16="http://schemas.microsoft.com/office/drawing/2014/main" xmlns="" id="{89AD9009-D3B3-442C-83C7-AB4F497E8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616" y="1748759"/>
                  <a:ext cx="265955" cy="201120"/>
                </a:xfrm>
                <a:custGeom>
                  <a:avLst/>
                  <a:gdLst>
                    <a:gd name="T0" fmla="*/ 26 w 85"/>
                    <a:gd name="T1" fmla="*/ 28 h 62"/>
                    <a:gd name="T2" fmla="*/ 13 w 85"/>
                    <a:gd name="T3" fmla="*/ 27 h 62"/>
                    <a:gd name="T4" fmla="*/ 7 w 85"/>
                    <a:gd name="T5" fmla="*/ 38 h 62"/>
                    <a:gd name="T6" fmla="*/ 24 w 85"/>
                    <a:gd name="T7" fmla="*/ 29 h 62"/>
                    <a:gd name="T8" fmla="*/ 14 w 85"/>
                    <a:gd name="T9" fmla="*/ 29 h 62"/>
                    <a:gd name="T10" fmla="*/ 14 w 85"/>
                    <a:gd name="T11" fmla="*/ 43 h 62"/>
                    <a:gd name="T12" fmla="*/ 17 w 85"/>
                    <a:gd name="T13" fmla="*/ 40 h 62"/>
                    <a:gd name="T14" fmla="*/ 75 w 85"/>
                    <a:gd name="T15" fmla="*/ 30 h 62"/>
                    <a:gd name="T16" fmla="*/ 74 w 85"/>
                    <a:gd name="T17" fmla="*/ 1 h 62"/>
                    <a:gd name="T18" fmla="*/ 57 w 85"/>
                    <a:gd name="T19" fmla="*/ 5 h 62"/>
                    <a:gd name="T20" fmla="*/ 40 w 85"/>
                    <a:gd name="T21" fmla="*/ 16 h 62"/>
                    <a:gd name="T22" fmla="*/ 39 w 85"/>
                    <a:gd name="T23" fmla="*/ 17 h 62"/>
                    <a:gd name="T24" fmla="*/ 39 w 85"/>
                    <a:gd name="T25" fmla="*/ 32 h 62"/>
                    <a:gd name="T26" fmla="*/ 35 w 85"/>
                    <a:gd name="T27" fmla="*/ 38 h 62"/>
                    <a:gd name="T28" fmla="*/ 31 w 85"/>
                    <a:gd name="T29" fmla="*/ 47 h 62"/>
                    <a:gd name="T30" fmla="*/ 11 w 85"/>
                    <a:gd name="T31" fmla="*/ 21 h 62"/>
                    <a:gd name="T32" fmla="*/ 0 w 85"/>
                    <a:gd name="T33" fmla="*/ 37 h 62"/>
                    <a:gd name="T34" fmla="*/ 2 w 85"/>
                    <a:gd name="T35" fmla="*/ 56 h 62"/>
                    <a:gd name="T36" fmla="*/ 24 w 85"/>
                    <a:gd name="T37" fmla="*/ 56 h 62"/>
                    <a:gd name="T38" fmla="*/ 65 w 85"/>
                    <a:gd name="T39" fmla="*/ 56 h 62"/>
                    <a:gd name="T40" fmla="*/ 76 w 85"/>
                    <a:gd name="T41" fmla="*/ 48 h 62"/>
                    <a:gd name="T42" fmla="*/ 66 w 85"/>
                    <a:gd name="T43" fmla="*/ 39 h 62"/>
                    <a:gd name="T44" fmla="*/ 74 w 85"/>
                    <a:gd name="T45" fmla="*/ 31 h 62"/>
                    <a:gd name="T46" fmla="*/ 50 w 85"/>
                    <a:gd name="T47" fmla="*/ 28 h 62"/>
                    <a:gd name="T48" fmla="*/ 71 w 85"/>
                    <a:gd name="T49" fmla="*/ 29 h 62"/>
                    <a:gd name="T50" fmla="*/ 82 w 85"/>
                    <a:gd name="T51" fmla="*/ 17 h 62"/>
                    <a:gd name="T52" fmla="*/ 73 w 85"/>
                    <a:gd name="T53" fmla="*/ 3 h 62"/>
                    <a:gd name="T54" fmla="*/ 53 w 85"/>
                    <a:gd name="T55" fmla="*/ 40 h 62"/>
                    <a:gd name="T56" fmla="*/ 41 w 85"/>
                    <a:gd name="T57" fmla="*/ 21 h 62"/>
                    <a:gd name="T58" fmla="*/ 42 w 85"/>
                    <a:gd name="T59" fmla="*/ 36 h 62"/>
                    <a:gd name="T60" fmla="*/ 40 w 85"/>
                    <a:gd name="T61" fmla="*/ 36 h 62"/>
                    <a:gd name="T62" fmla="*/ 38 w 85"/>
                    <a:gd name="T63" fmla="*/ 33 h 62"/>
                    <a:gd name="T64" fmla="*/ 24 w 85"/>
                    <a:gd name="T65" fmla="*/ 50 h 62"/>
                    <a:gd name="T66" fmla="*/ 49 w 85"/>
                    <a:gd name="T67" fmla="*/ 53 h 62"/>
                    <a:gd name="T68" fmla="*/ 28 w 85"/>
                    <a:gd name="T69" fmla="*/ 24 h 62"/>
                    <a:gd name="T70" fmla="*/ 17 w 85"/>
                    <a:gd name="T71" fmla="*/ 45 h 62"/>
                    <a:gd name="T72" fmla="*/ 3 w 85"/>
                    <a:gd name="T73" fmla="*/ 37 h 62"/>
                    <a:gd name="T74" fmla="*/ 8 w 85"/>
                    <a:gd name="T75" fmla="*/ 53 h 62"/>
                    <a:gd name="T76" fmla="*/ 17 w 85"/>
                    <a:gd name="T77" fmla="*/ 58 h 62"/>
                    <a:gd name="T78" fmla="*/ 21 w 85"/>
                    <a:gd name="T79" fmla="*/ 53 h 62"/>
                    <a:gd name="T80" fmla="*/ 53 w 85"/>
                    <a:gd name="T81" fmla="*/ 53 h 62"/>
                    <a:gd name="T82" fmla="*/ 57 w 85"/>
                    <a:gd name="T83" fmla="*/ 58 h 62"/>
                    <a:gd name="T84" fmla="*/ 65 w 85"/>
                    <a:gd name="T85" fmla="*/ 50 h 62"/>
                    <a:gd name="T86" fmla="*/ 64 w 85"/>
                    <a:gd name="T87" fmla="*/ 40 h 62"/>
                    <a:gd name="T88" fmla="*/ 57 w 85"/>
                    <a:gd name="T89" fmla="*/ 45 h 62"/>
                    <a:gd name="T90" fmla="*/ 37 w 85"/>
                    <a:gd name="T91" fmla="*/ 40 h 62"/>
                    <a:gd name="T92" fmla="*/ 47 w 85"/>
                    <a:gd name="T93" fmla="*/ 43 h 62"/>
                    <a:gd name="T94" fmla="*/ 57 w 85"/>
                    <a:gd name="T95" fmla="*/ 42 h 62"/>
                    <a:gd name="T96" fmla="*/ 64 w 85"/>
                    <a:gd name="T97" fmla="*/ 40 h 62"/>
                    <a:gd name="T98" fmla="*/ 73 w 85"/>
                    <a:gd name="T99" fmla="*/ 24 h 62"/>
                    <a:gd name="T100" fmla="*/ 77 w 85"/>
                    <a:gd name="T101" fmla="*/ 16 h 62"/>
                    <a:gd name="T102" fmla="*/ 69 w 85"/>
                    <a:gd name="T103" fmla="*/ 29 h 62"/>
                    <a:gd name="T104" fmla="*/ 56 w 85"/>
                    <a:gd name="T105" fmla="*/ 36 h 62"/>
                    <a:gd name="T106" fmla="*/ 69 w 85"/>
                    <a:gd name="T107" fmla="*/ 2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5" h="62">
                      <a:moveTo>
                        <a:pt x="25" y="38"/>
                      </a:moveTo>
                      <a:cubicBezTo>
                        <a:pt x="26" y="38"/>
                        <a:pt x="26" y="37"/>
                        <a:pt x="26" y="37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7"/>
                        <a:pt x="25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6"/>
                        <a:pt x="6" y="37"/>
                        <a:pt x="6" y="37"/>
                      </a:cubicBezTo>
                      <a:cubicBezTo>
                        <a:pt x="6" y="38"/>
                        <a:pt x="6" y="38"/>
                        <a:pt x="7" y="38"/>
                      </a:cubicBezTo>
                      <a:lnTo>
                        <a:pt x="25" y="38"/>
                      </a:lnTo>
                      <a:close/>
                      <a:moveTo>
                        <a:pt x="14" y="29"/>
                      </a:move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36"/>
                        <a:pt x="24" y="36"/>
                        <a:pt x="24" y="36"/>
                      </a:cubicBezTo>
                      <a:cubicBezTo>
                        <a:pt x="9" y="36"/>
                        <a:pt x="9" y="36"/>
                        <a:pt x="9" y="36"/>
                      </a:cubicBezTo>
                      <a:lnTo>
                        <a:pt x="14" y="29"/>
                      </a:lnTo>
                      <a:close/>
                      <a:moveTo>
                        <a:pt x="18" y="41"/>
                      </a:moveTo>
                      <a:cubicBezTo>
                        <a:pt x="18" y="42"/>
                        <a:pt x="17" y="43"/>
                        <a:pt x="17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3" y="43"/>
                        <a:pt x="12" y="42"/>
                        <a:pt x="12" y="41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8" y="40"/>
                        <a:pt x="18" y="41"/>
                      </a:cubicBezTo>
                      <a:close/>
                      <a:moveTo>
                        <a:pt x="74" y="30"/>
                      </a:moveTo>
                      <a:cubicBezTo>
                        <a:pt x="74" y="30"/>
                        <a:pt x="75" y="30"/>
                        <a:pt x="75" y="30"/>
                      </a:cubicBezTo>
                      <a:cubicBezTo>
                        <a:pt x="85" y="18"/>
                        <a:pt x="85" y="18"/>
                        <a:pt x="85" y="18"/>
                      </a:cubicBezTo>
                      <a:cubicBezTo>
                        <a:pt x="85" y="18"/>
                        <a:pt x="85" y="17"/>
                        <a:pt x="85" y="16"/>
                      </a:cubicBez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0"/>
                        <a:pt x="73" y="0"/>
                        <a:pt x="73" y="0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7"/>
                        <a:pt x="40" y="17"/>
                        <a:pt x="39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5" y="25"/>
                        <a:pt x="35" y="26"/>
                        <a:pt x="36" y="26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1"/>
                        <a:pt x="38" y="31"/>
                      </a:cubicBezTo>
                      <a:cubicBezTo>
                        <a:pt x="36" y="31"/>
                        <a:pt x="34" y="33"/>
                        <a:pt x="34" y="36"/>
                      </a:cubicBezTo>
                      <a:cubicBezTo>
                        <a:pt x="34" y="37"/>
                        <a:pt x="35" y="38"/>
                        <a:pt x="35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31" y="22"/>
                        <a:pt x="30" y="21"/>
                        <a:pt x="30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1"/>
                        <a:pt x="10" y="22"/>
                        <a:pt x="10" y="2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6"/>
                        <a:pt x="0" y="36"/>
                        <a:pt x="0" y="37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55"/>
                        <a:pt x="1" y="56"/>
                        <a:pt x="2" y="56"/>
                      </a:cubicBezTo>
                      <a:cubicBezTo>
                        <a:pt x="9" y="56"/>
                        <a:pt x="9" y="56"/>
                        <a:pt x="9" y="56"/>
                      </a:cubicBezTo>
                      <a:cubicBezTo>
                        <a:pt x="10" y="59"/>
                        <a:pt x="13" y="62"/>
                        <a:pt x="17" y="62"/>
                      </a:cubicBezTo>
                      <a:cubicBezTo>
                        <a:pt x="20" y="62"/>
                        <a:pt x="23" y="59"/>
                        <a:pt x="24" y="56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1" y="59"/>
                        <a:pt x="54" y="62"/>
                        <a:pt x="57" y="62"/>
                      </a:cubicBezTo>
                      <a:cubicBezTo>
                        <a:pt x="61" y="62"/>
                        <a:pt x="64" y="59"/>
                        <a:pt x="65" y="56"/>
                      </a:cubicBezTo>
                      <a:cubicBezTo>
                        <a:pt x="75" y="56"/>
                        <a:pt x="75" y="56"/>
                        <a:pt x="75" y="56"/>
                      </a:cubicBezTo>
                      <a:cubicBezTo>
                        <a:pt x="76" y="56"/>
                        <a:pt x="76" y="55"/>
                        <a:pt x="76" y="54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6" y="47"/>
                        <a:pt x="76" y="47"/>
                        <a:pt x="75" y="47"/>
                      </a:cubicBezTo>
                      <a:cubicBezTo>
                        <a:pt x="66" y="47"/>
                        <a:pt x="66" y="47"/>
                        <a:pt x="66" y="47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8"/>
                        <a:pt x="65" y="38"/>
                        <a:pt x="65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74" y="31"/>
                        <a:pt x="74" y="30"/>
                        <a:pt x="74" y="30"/>
                      </a:cubicBezTo>
                      <a:close/>
                      <a:moveTo>
                        <a:pt x="57" y="39"/>
                      </a:move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71" y="29"/>
                        <a:pt x="71" y="29"/>
                        <a:pt x="71" y="29"/>
                      </a:cubicBezTo>
                      <a:lnTo>
                        <a:pt x="57" y="39"/>
                      </a:lnTo>
                      <a:close/>
                      <a:moveTo>
                        <a:pt x="73" y="3"/>
                      </a:moveTo>
                      <a:cubicBezTo>
                        <a:pt x="82" y="17"/>
                        <a:pt x="82" y="17"/>
                        <a:pt x="82" y="1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60" y="7"/>
                        <a:pt x="60" y="7"/>
                        <a:pt x="60" y="7"/>
                      </a:cubicBezTo>
                      <a:lnTo>
                        <a:pt x="73" y="3"/>
                      </a:lnTo>
                      <a:close/>
                      <a:moveTo>
                        <a:pt x="41" y="21"/>
                      </a:move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39" y="25"/>
                        <a:pt x="39" y="25"/>
                        <a:pt x="39" y="25"/>
                      </a:cubicBezTo>
                      <a:lnTo>
                        <a:pt x="41" y="21"/>
                      </a:lnTo>
                      <a:close/>
                      <a:moveTo>
                        <a:pt x="43" y="38"/>
                      </a:move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7"/>
                        <a:pt x="42" y="37"/>
                        <a:pt x="42" y="36"/>
                      </a:cubicBezTo>
                      <a:lnTo>
                        <a:pt x="43" y="38"/>
                      </a:lnTo>
                      <a:close/>
                      <a:moveTo>
                        <a:pt x="38" y="33"/>
                      </a:moveTo>
                      <a:cubicBezTo>
                        <a:pt x="39" y="33"/>
                        <a:pt x="40" y="34"/>
                        <a:pt x="40" y="36"/>
                      </a:cubicBezTo>
                      <a:cubicBezTo>
                        <a:pt x="40" y="37"/>
                        <a:pt x="39" y="38"/>
                        <a:pt x="38" y="38"/>
                      </a:cubicBezTo>
                      <a:cubicBezTo>
                        <a:pt x="37" y="38"/>
                        <a:pt x="36" y="37"/>
                        <a:pt x="36" y="36"/>
                      </a:cubicBezTo>
                      <a:cubicBezTo>
                        <a:pt x="36" y="34"/>
                        <a:pt x="37" y="33"/>
                        <a:pt x="38" y="33"/>
                      </a:cubicBezTo>
                      <a:close/>
                      <a:moveTo>
                        <a:pt x="49" y="53"/>
                      </a:move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2"/>
                        <a:pt x="25" y="51"/>
                        <a:pt x="24" y="50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49" y="51"/>
                        <a:pt x="49" y="52"/>
                        <a:pt x="49" y="53"/>
                      </a:cubicBezTo>
                      <a:close/>
                      <a:moveTo>
                        <a:pt x="3" y="37"/>
                      </a:move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0" y="45"/>
                        <a:pt x="18" y="45"/>
                        <a:pt x="17" y="45"/>
                      </a:cubicBezTo>
                      <a:cubicBezTo>
                        <a:pt x="15" y="45"/>
                        <a:pt x="13" y="45"/>
                        <a:pt x="12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lnTo>
                        <a:pt x="3" y="37"/>
                      </a:lnTo>
                      <a:close/>
                      <a:moveTo>
                        <a:pt x="3" y="50"/>
                      </a:moveTo>
                      <a:cubicBezTo>
                        <a:pt x="9" y="50"/>
                        <a:pt x="9" y="50"/>
                        <a:pt x="9" y="50"/>
                      </a:cubicBezTo>
                      <a:cubicBezTo>
                        <a:pt x="9" y="51"/>
                        <a:pt x="8" y="52"/>
                        <a:pt x="8" y="53"/>
                      </a:cubicBezTo>
                      <a:cubicBezTo>
                        <a:pt x="3" y="53"/>
                        <a:pt x="3" y="53"/>
                        <a:pt x="3" y="53"/>
                      </a:cubicBezTo>
                      <a:lnTo>
                        <a:pt x="3" y="50"/>
                      </a:lnTo>
                      <a:close/>
                      <a:moveTo>
                        <a:pt x="17" y="58"/>
                      </a:moveTo>
                      <a:cubicBezTo>
                        <a:pt x="14" y="58"/>
                        <a:pt x="12" y="56"/>
                        <a:pt x="12" y="53"/>
                      </a:cubicBezTo>
                      <a:cubicBezTo>
                        <a:pt x="12" y="51"/>
                        <a:pt x="14" y="49"/>
                        <a:pt x="17" y="49"/>
                      </a:cubicBezTo>
                      <a:cubicBezTo>
                        <a:pt x="19" y="49"/>
                        <a:pt x="21" y="51"/>
                        <a:pt x="21" y="53"/>
                      </a:cubicBezTo>
                      <a:cubicBezTo>
                        <a:pt x="21" y="56"/>
                        <a:pt x="19" y="58"/>
                        <a:pt x="17" y="58"/>
                      </a:cubicBezTo>
                      <a:close/>
                      <a:moveTo>
                        <a:pt x="57" y="58"/>
                      </a:moveTo>
                      <a:cubicBezTo>
                        <a:pt x="55" y="58"/>
                        <a:pt x="53" y="56"/>
                        <a:pt x="53" y="53"/>
                      </a:cubicBezTo>
                      <a:cubicBezTo>
                        <a:pt x="53" y="51"/>
                        <a:pt x="55" y="49"/>
                        <a:pt x="57" y="49"/>
                      </a:cubicBezTo>
                      <a:cubicBezTo>
                        <a:pt x="60" y="49"/>
                        <a:pt x="62" y="51"/>
                        <a:pt x="62" y="53"/>
                      </a:cubicBezTo>
                      <a:cubicBezTo>
                        <a:pt x="62" y="56"/>
                        <a:pt x="60" y="58"/>
                        <a:pt x="57" y="58"/>
                      </a:cubicBezTo>
                      <a:close/>
                      <a:moveTo>
                        <a:pt x="73" y="53"/>
                      </a:move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73" y="50"/>
                        <a:pt x="73" y="50"/>
                        <a:pt x="73" y="50"/>
                      </a:cubicBezTo>
                      <a:lnTo>
                        <a:pt x="73" y="53"/>
                      </a:lnTo>
                      <a:close/>
                      <a:moveTo>
                        <a:pt x="64" y="40"/>
                      </a:move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0" y="45"/>
                        <a:pt x="59" y="45"/>
                        <a:pt x="57" y="45"/>
                      </a:cubicBezTo>
                      <a:cubicBezTo>
                        <a:pt x="56" y="45"/>
                        <a:pt x="55" y="45"/>
                        <a:pt x="53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cubicBezTo>
                        <a:pt x="37" y="40"/>
                        <a:pt x="37" y="40"/>
                        <a:pt x="37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lnTo>
                        <a:pt x="64" y="40"/>
                      </a:lnTo>
                      <a:close/>
                      <a:moveTo>
                        <a:pt x="79" y="17"/>
                      </a:move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4"/>
                        <a:pt x="73" y="24"/>
                      </a:cubicBezTo>
                      <a:cubicBezTo>
                        <a:pt x="72" y="24"/>
                        <a:pt x="72" y="24"/>
                        <a:pt x="72" y="23"/>
                      </a:cubicBezTo>
                      <a:cubicBezTo>
                        <a:pt x="72" y="23"/>
                        <a:pt x="72" y="22"/>
                        <a:pt x="72" y="22"/>
                      </a:cubicBezTo>
                      <a:cubicBezTo>
                        <a:pt x="77" y="16"/>
                        <a:pt x="77" y="16"/>
                        <a:pt x="77" y="16"/>
                      </a:cubicBezTo>
                      <a:cubicBezTo>
                        <a:pt x="78" y="16"/>
                        <a:pt x="78" y="15"/>
                        <a:pt x="79" y="16"/>
                      </a:cubicBezTo>
                      <a:cubicBezTo>
                        <a:pt x="79" y="16"/>
                        <a:pt x="79" y="17"/>
                        <a:pt x="79" y="17"/>
                      </a:cubicBezTo>
                      <a:close/>
                      <a:moveTo>
                        <a:pt x="69" y="29"/>
                      </a:move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68" y="27"/>
                        <a:pt x="68" y="27"/>
                        <a:pt x="68" y="27"/>
                      </a:cubicBezTo>
                      <a:cubicBezTo>
                        <a:pt x="68" y="27"/>
                        <a:pt x="69" y="27"/>
                        <a:pt x="69" y="27"/>
                      </a:cubicBezTo>
                      <a:cubicBezTo>
                        <a:pt x="69" y="28"/>
                        <a:pt x="69" y="28"/>
                        <a:pt x="69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xmlns="" id="{9B348AF0-7B89-461A-A130-F55FF55D9794}"/>
                  </a:ext>
                </a:extLst>
              </p:cNvPr>
              <p:cNvGrpSpPr/>
              <p:nvPr/>
            </p:nvGrpSpPr>
            <p:grpSpPr>
              <a:xfrm>
                <a:off x="1690522" y="4621994"/>
                <a:ext cx="827733" cy="540647"/>
                <a:chOff x="1267892" y="3740300"/>
                <a:chExt cx="620800" cy="405485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xmlns="" id="{F03C387F-BE60-4E52-A875-176261090379}"/>
                    </a:ext>
                  </a:extLst>
                </p:cNvPr>
                <p:cNvGrpSpPr/>
                <p:nvPr/>
              </p:nvGrpSpPr>
              <p:grpSpPr>
                <a:xfrm>
                  <a:off x="1267892" y="3740300"/>
                  <a:ext cx="620800" cy="405485"/>
                  <a:chOff x="1588" y="2074863"/>
                  <a:chExt cx="627062" cy="409575"/>
                </a:xfrm>
              </p:grpSpPr>
              <p:sp>
                <p:nvSpPr>
                  <p:cNvPr id="89" name="任意多边形: 形状 44">
                    <a:extLst>
                      <a:ext uri="{FF2B5EF4-FFF2-40B4-BE49-F238E27FC236}">
                        <a16:creationId xmlns:a16="http://schemas.microsoft.com/office/drawing/2014/main" xmlns="" id="{85712D6E-76DC-46FC-AC94-9150D9C77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8" y="2074863"/>
                    <a:ext cx="627062" cy="409575"/>
                  </a:xfrm>
                  <a:custGeom>
                    <a:avLst/>
                    <a:gdLst>
                      <a:gd name="T0" fmla="*/ 0 w 395"/>
                      <a:gd name="T1" fmla="*/ 0 h 258"/>
                      <a:gd name="T2" fmla="*/ 82 w 395"/>
                      <a:gd name="T3" fmla="*/ 128 h 258"/>
                      <a:gd name="T4" fmla="*/ 0 w 395"/>
                      <a:gd name="T5" fmla="*/ 258 h 258"/>
                      <a:gd name="T6" fmla="*/ 395 w 395"/>
                      <a:gd name="T7" fmla="*/ 258 h 258"/>
                      <a:gd name="T8" fmla="*/ 395 w 395"/>
                      <a:gd name="T9" fmla="*/ 0 h 258"/>
                      <a:gd name="T10" fmla="*/ 0 w 395"/>
                      <a:gd name="T11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258">
                        <a:moveTo>
                          <a:pt x="0" y="0"/>
                        </a:moveTo>
                        <a:lnTo>
                          <a:pt x="82" y="128"/>
                        </a:lnTo>
                        <a:lnTo>
                          <a:pt x="0" y="258"/>
                        </a:lnTo>
                        <a:lnTo>
                          <a:pt x="395" y="258"/>
                        </a:lnTo>
                        <a:lnTo>
                          <a:pt x="39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任意多边形: 形状 45">
                    <a:extLst>
                      <a:ext uri="{FF2B5EF4-FFF2-40B4-BE49-F238E27FC236}">
                        <a16:creationId xmlns:a16="http://schemas.microsoft.com/office/drawing/2014/main" xmlns="" id="{A6A178F1-78CE-424D-ABEF-E702CEA27C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550" y="2074863"/>
                    <a:ext cx="165100" cy="409575"/>
                  </a:xfrm>
                  <a:custGeom>
                    <a:avLst/>
                    <a:gdLst>
                      <a:gd name="T0" fmla="*/ 0 w 44"/>
                      <a:gd name="T1" fmla="*/ 54 h 109"/>
                      <a:gd name="T2" fmla="*/ 10 w 44"/>
                      <a:gd name="T3" fmla="*/ 109 h 109"/>
                      <a:gd name="T4" fmla="*/ 44 w 44"/>
                      <a:gd name="T5" fmla="*/ 109 h 109"/>
                      <a:gd name="T6" fmla="*/ 44 w 44"/>
                      <a:gd name="T7" fmla="*/ 0 h 109"/>
                      <a:gd name="T8" fmla="*/ 10 w 44"/>
                      <a:gd name="T9" fmla="*/ 0 h 109"/>
                      <a:gd name="T10" fmla="*/ 0 w 44"/>
                      <a:gd name="T11" fmla="*/ 54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109">
                        <a:moveTo>
                          <a:pt x="0" y="54"/>
                        </a:moveTo>
                        <a:cubicBezTo>
                          <a:pt x="0" y="75"/>
                          <a:pt x="4" y="95"/>
                          <a:pt x="10" y="109"/>
                        </a:cubicBezTo>
                        <a:cubicBezTo>
                          <a:pt x="44" y="109"/>
                          <a:pt x="44" y="109"/>
                          <a:pt x="44" y="109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14"/>
                          <a:pt x="0" y="33"/>
                          <a:pt x="0" y="5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8" name="任意多边形: 形状 43">
                  <a:extLst>
                    <a:ext uri="{FF2B5EF4-FFF2-40B4-BE49-F238E27FC236}">
                      <a16:creationId xmlns:a16="http://schemas.microsoft.com/office/drawing/2014/main" xmlns="" id="{8F675026-6999-4147-A7A2-F302941B1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845" y="3881441"/>
                  <a:ext cx="246107" cy="152164"/>
                </a:xfrm>
                <a:custGeom>
                  <a:avLst/>
                  <a:gdLst>
                    <a:gd name="T0" fmla="*/ 9 w 79"/>
                    <a:gd name="T1" fmla="*/ 8 h 47"/>
                    <a:gd name="T2" fmla="*/ 5 w 79"/>
                    <a:gd name="T3" fmla="*/ 18 h 47"/>
                    <a:gd name="T4" fmla="*/ 5 w 79"/>
                    <a:gd name="T5" fmla="*/ 21 h 47"/>
                    <a:gd name="T6" fmla="*/ 13 w 79"/>
                    <a:gd name="T7" fmla="*/ 22 h 47"/>
                    <a:gd name="T8" fmla="*/ 15 w 79"/>
                    <a:gd name="T9" fmla="*/ 19 h 47"/>
                    <a:gd name="T10" fmla="*/ 25 w 79"/>
                    <a:gd name="T11" fmla="*/ 18 h 47"/>
                    <a:gd name="T12" fmla="*/ 24 w 79"/>
                    <a:gd name="T13" fmla="*/ 8 h 47"/>
                    <a:gd name="T14" fmla="*/ 15 w 79"/>
                    <a:gd name="T15" fmla="*/ 17 h 47"/>
                    <a:gd name="T16" fmla="*/ 13 w 79"/>
                    <a:gd name="T17" fmla="*/ 20 h 47"/>
                    <a:gd name="T18" fmla="*/ 7 w 79"/>
                    <a:gd name="T19" fmla="*/ 18 h 47"/>
                    <a:gd name="T20" fmla="*/ 23 w 79"/>
                    <a:gd name="T21" fmla="*/ 10 h 47"/>
                    <a:gd name="T22" fmla="*/ 78 w 79"/>
                    <a:gd name="T23" fmla="*/ 0 h 47"/>
                    <a:gd name="T24" fmla="*/ 32 w 79"/>
                    <a:gd name="T25" fmla="*/ 2 h 47"/>
                    <a:gd name="T26" fmla="*/ 31 w 79"/>
                    <a:gd name="T27" fmla="*/ 33 h 47"/>
                    <a:gd name="T28" fmla="*/ 30 w 79"/>
                    <a:gd name="T29" fmla="*/ 3 h 47"/>
                    <a:gd name="T30" fmla="*/ 5 w 79"/>
                    <a:gd name="T31" fmla="*/ 4 h 47"/>
                    <a:gd name="T32" fmla="*/ 0 w 79"/>
                    <a:gd name="T33" fmla="*/ 18 h 47"/>
                    <a:gd name="T34" fmla="*/ 2 w 79"/>
                    <a:gd name="T35" fmla="*/ 42 h 47"/>
                    <a:gd name="T36" fmla="*/ 17 w 79"/>
                    <a:gd name="T37" fmla="*/ 47 h 47"/>
                    <a:gd name="T38" fmla="*/ 50 w 79"/>
                    <a:gd name="T39" fmla="*/ 42 h 47"/>
                    <a:gd name="T40" fmla="*/ 65 w 79"/>
                    <a:gd name="T41" fmla="*/ 42 h 47"/>
                    <a:gd name="T42" fmla="*/ 77 w 79"/>
                    <a:gd name="T43" fmla="*/ 40 h 47"/>
                    <a:gd name="T44" fmla="*/ 78 w 79"/>
                    <a:gd name="T45" fmla="*/ 35 h 47"/>
                    <a:gd name="T46" fmla="*/ 79 w 79"/>
                    <a:gd name="T47" fmla="*/ 2 h 47"/>
                    <a:gd name="T48" fmla="*/ 9 w 79"/>
                    <a:gd name="T49" fmla="*/ 39 h 47"/>
                    <a:gd name="T50" fmla="*/ 3 w 79"/>
                    <a:gd name="T51" fmla="*/ 35 h 47"/>
                    <a:gd name="T52" fmla="*/ 9 w 79"/>
                    <a:gd name="T53" fmla="*/ 39 h 47"/>
                    <a:gd name="T54" fmla="*/ 12 w 79"/>
                    <a:gd name="T55" fmla="*/ 39 h 47"/>
                    <a:gd name="T56" fmla="*/ 21 w 79"/>
                    <a:gd name="T57" fmla="*/ 39 h 47"/>
                    <a:gd name="T58" fmla="*/ 22 w 79"/>
                    <a:gd name="T59" fmla="*/ 33 h 47"/>
                    <a:gd name="T60" fmla="*/ 11 w 79"/>
                    <a:gd name="T61" fmla="*/ 33 h 47"/>
                    <a:gd name="T62" fmla="*/ 3 w 79"/>
                    <a:gd name="T63" fmla="*/ 18 h 47"/>
                    <a:gd name="T64" fmla="*/ 28 w 79"/>
                    <a:gd name="T65" fmla="*/ 6 h 47"/>
                    <a:gd name="T66" fmla="*/ 22 w 79"/>
                    <a:gd name="T67" fmla="*/ 33 h 47"/>
                    <a:gd name="T68" fmla="*/ 25 w 79"/>
                    <a:gd name="T69" fmla="*/ 39 h 47"/>
                    <a:gd name="T70" fmla="*/ 50 w 79"/>
                    <a:gd name="T71" fmla="*/ 35 h 47"/>
                    <a:gd name="T72" fmla="*/ 58 w 79"/>
                    <a:gd name="T73" fmla="*/ 43 h 47"/>
                    <a:gd name="T74" fmla="*/ 58 w 79"/>
                    <a:gd name="T75" fmla="*/ 35 h 47"/>
                    <a:gd name="T76" fmla="*/ 58 w 79"/>
                    <a:gd name="T77" fmla="*/ 43 h 47"/>
                    <a:gd name="T78" fmla="*/ 66 w 79"/>
                    <a:gd name="T79" fmla="*/ 39 h 47"/>
                    <a:gd name="T80" fmla="*/ 74 w 79"/>
                    <a:gd name="T81" fmla="*/ 35 h 47"/>
                    <a:gd name="T82" fmla="*/ 76 w 79"/>
                    <a:gd name="T83" fmla="*/ 33 h 47"/>
                    <a:gd name="T84" fmla="*/ 58 w 79"/>
                    <a:gd name="T85" fmla="*/ 31 h 47"/>
                    <a:gd name="T86" fmla="*/ 35 w 79"/>
                    <a:gd name="T87" fmla="*/ 33 h 47"/>
                    <a:gd name="T88" fmla="*/ 76 w 79"/>
                    <a:gd name="T89" fmla="*/ 30 h 47"/>
                    <a:gd name="T90" fmla="*/ 76 w 79"/>
                    <a:gd name="T91" fmla="*/ 28 h 47"/>
                    <a:gd name="T92" fmla="*/ 35 w 79"/>
                    <a:gd name="T93" fmla="*/ 3 h 47"/>
                    <a:gd name="T94" fmla="*/ 76 w 79"/>
                    <a:gd name="T95" fmla="*/ 28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" h="47">
                      <a:moveTo>
                        <a:pt x="24" y="8"/>
                      </a:move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9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2"/>
                        <a:pt x="5" y="22"/>
                        <a:pt x="6" y="22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5" y="19"/>
                        <a:pt x="25" y="18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5" y="8"/>
                        <a:pt x="24" y="8"/>
                        <a:pt x="24" y="8"/>
                      </a:cubicBezTo>
                      <a:close/>
                      <a:moveTo>
                        <a:pt x="23" y="17"/>
                      </a:move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4" y="17"/>
                        <a:pt x="14" y="18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lnTo>
                        <a:pt x="23" y="17"/>
                      </a:lnTo>
                      <a:close/>
                      <a:moveTo>
                        <a:pt x="78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2" y="1"/>
                        <a:pt x="32" y="2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3"/>
                        <a:pt x="30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6" y="3"/>
                        <a:pt x="6" y="3"/>
                        <a:pt x="5" y="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10" y="45"/>
                        <a:pt x="13" y="47"/>
                        <a:pt x="17" y="47"/>
                      </a:cubicBezTo>
                      <a:cubicBezTo>
                        <a:pt x="20" y="47"/>
                        <a:pt x="24" y="45"/>
                        <a:pt x="25" y="42"/>
                      </a:cubicBezTo>
                      <a:cubicBezTo>
                        <a:pt x="50" y="42"/>
                        <a:pt x="50" y="42"/>
                        <a:pt x="50" y="42"/>
                      </a:cubicBezTo>
                      <a:cubicBezTo>
                        <a:pt x="51" y="45"/>
                        <a:pt x="54" y="47"/>
                        <a:pt x="58" y="47"/>
                      </a:cubicBezTo>
                      <a:cubicBezTo>
                        <a:pt x="61" y="47"/>
                        <a:pt x="64" y="45"/>
                        <a:pt x="65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5"/>
                        <a:pt x="77" y="35"/>
                        <a:pt x="77" y="35"/>
                      </a:cubicBezTo>
                      <a:cubicBezTo>
                        <a:pt x="77" y="35"/>
                        <a:pt x="77" y="35"/>
                        <a:pt x="78" y="35"/>
                      </a:cubicBezTo>
                      <a:cubicBezTo>
                        <a:pt x="78" y="35"/>
                        <a:pt x="79" y="35"/>
                        <a:pt x="79" y="34"/>
                      </a:cubicBezTo>
                      <a:cubicBezTo>
                        <a:pt x="79" y="2"/>
                        <a:pt x="79" y="2"/>
                        <a:pt x="79" y="2"/>
                      </a:cubicBezTo>
                      <a:cubicBezTo>
                        <a:pt x="79" y="1"/>
                        <a:pt x="78" y="0"/>
                        <a:pt x="78" y="0"/>
                      </a:cubicBezTo>
                      <a:close/>
                      <a:moveTo>
                        <a:pt x="9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9" y="39"/>
                      </a:cubicBezTo>
                      <a:close/>
                      <a:moveTo>
                        <a:pt x="17" y="43"/>
                      </a:moveTo>
                      <a:cubicBezTo>
                        <a:pt x="14" y="43"/>
                        <a:pt x="12" y="41"/>
                        <a:pt x="12" y="39"/>
                      </a:cubicBezTo>
                      <a:cubicBezTo>
                        <a:pt x="12" y="37"/>
                        <a:pt x="14" y="35"/>
                        <a:pt x="17" y="35"/>
                      </a:cubicBezTo>
                      <a:cubicBezTo>
                        <a:pt x="19" y="35"/>
                        <a:pt x="21" y="37"/>
                        <a:pt x="21" y="39"/>
                      </a:cubicBezTo>
                      <a:cubicBezTo>
                        <a:pt x="21" y="41"/>
                        <a:pt x="19" y="43"/>
                        <a:pt x="17" y="43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1" y="33"/>
                      </a:cubicBezTo>
                      <a:cubicBezTo>
                        <a:pt x="3" y="33"/>
                        <a:pt x="3" y="33"/>
                        <a:pt x="3" y="33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58" y="43"/>
                      </a:moveTo>
                      <a:cubicBezTo>
                        <a:pt x="55" y="43"/>
                        <a:pt x="53" y="41"/>
                        <a:pt x="53" y="39"/>
                      </a:cubicBezTo>
                      <a:cubicBezTo>
                        <a:pt x="53" y="37"/>
                        <a:pt x="55" y="35"/>
                        <a:pt x="58" y="35"/>
                      </a:cubicBezTo>
                      <a:cubicBezTo>
                        <a:pt x="60" y="35"/>
                        <a:pt x="62" y="37"/>
                        <a:pt x="62" y="39"/>
                      </a:cubicBezTo>
                      <a:cubicBezTo>
                        <a:pt x="62" y="41"/>
                        <a:pt x="60" y="43"/>
                        <a:pt x="58" y="43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76" y="33"/>
                      </a:move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2" y="32"/>
                        <a:pt x="60" y="31"/>
                        <a:pt x="58" y="31"/>
                      </a:cubicBezTo>
                      <a:cubicBezTo>
                        <a:pt x="55" y="31"/>
                        <a:pt x="53" y="32"/>
                        <a:pt x="52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lnTo>
                        <a:pt x="76" y="33"/>
                      </a:lnTo>
                      <a:close/>
                      <a:moveTo>
                        <a:pt x="76" y="28"/>
                      </a:move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lnTo>
                        <a:pt x="76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xmlns="" id="{3554DB7E-4EB7-47EB-A6C1-8D271DC03377}"/>
                  </a:ext>
                </a:extLst>
              </p:cNvPr>
              <p:cNvGrpSpPr/>
              <p:nvPr/>
            </p:nvGrpSpPr>
            <p:grpSpPr>
              <a:xfrm>
                <a:off x="9443610" y="1836235"/>
                <a:ext cx="827733" cy="540645"/>
                <a:chOff x="7082708" y="1650981"/>
                <a:chExt cx="620800" cy="405484"/>
              </a:xfrm>
            </p:grpSpPr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xmlns="" id="{900FE657-F8C3-4B4E-B1A2-AD72ABBE682E}"/>
                    </a:ext>
                  </a:extLst>
                </p:cNvPr>
                <p:cNvGrpSpPr/>
                <p:nvPr/>
              </p:nvGrpSpPr>
              <p:grpSpPr>
                <a:xfrm flipH="1">
                  <a:off x="7082708" y="1650981"/>
                  <a:ext cx="620800" cy="405484"/>
                  <a:chOff x="1588" y="2074863"/>
                  <a:chExt cx="627062" cy="409575"/>
                </a:xfrm>
              </p:grpSpPr>
              <p:sp>
                <p:nvSpPr>
                  <p:cNvPr id="85" name="任意多边形: 形状 40">
                    <a:extLst>
                      <a:ext uri="{FF2B5EF4-FFF2-40B4-BE49-F238E27FC236}">
                        <a16:creationId xmlns:a16="http://schemas.microsoft.com/office/drawing/2014/main" xmlns="" id="{58EA52FA-0D87-42A6-87B6-8A1EEAA32E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8" y="2074863"/>
                    <a:ext cx="627062" cy="409575"/>
                  </a:xfrm>
                  <a:custGeom>
                    <a:avLst/>
                    <a:gdLst>
                      <a:gd name="T0" fmla="*/ 0 w 395"/>
                      <a:gd name="T1" fmla="*/ 0 h 258"/>
                      <a:gd name="T2" fmla="*/ 82 w 395"/>
                      <a:gd name="T3" fmla="*/ 128 h 258"/>
                      <a:gd name="T4" fmla="*/ 0 w 395"/>
                      <a:gd name="T5" fmla="*/ 258 h 258"/>
                      <a:gd name="T6" fmla="*/ 395 w 395"/>
                      <a:gd name="T7" fmla="*/ 258 h 258"/>
                      <a:gd name="T8" fmla="*/ 395 w 395"/>
                      <a:gd name="T9" fmla="*/ 0 h 258"/>
                      <a:gd name="T10" fmla="*/ 0 w 395"/>
                      <a:gd name="T11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258">
                        <a:moveTo>
                          <a:pt x="0" y="0"/>
                        </a:moveTo>
                        <a:lnTo>
                          <a:pt x="82" y="128"/>
                        </a:lnTo>
                        <a:lnTo>
                          <a:pt x="0" y="258"/>
                        </a:lnTo>
                        <a:lnTo>
                          <a:pt x="395" y="258"/>
                        </a:lnTo>
                        <a:lnTo>
                          <a:pt x="39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" name="任意多边形: 形状 41">
                    <a:extLst>
                      <a:ext uri="{FF2B5EF4-FFF2-40B4-BE49-F238E27FC236}">
                        <a16:creationId xmlns:a16="http://schemas.microsoft.com/office/drawing/2014/main" xmlns="" id="{AE8DEEB6-C955-44E0-82AB-A8242E59CF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550" y="2074863"/>
                    <a:ext cx="165100" cy="409575"/>
                  </a:xfrm>
                  <a:custGeom>
                    <a:avLst/>
                    <a:gdLst>
                      <a:gd name="T0" fmla="*/ 0 w 44"/>
                      <a:gd name="T1" fmla="*/ 54 h 109"/>
                      <a:gd name="T2" fmla="*/ 10 w 44"/>
                      <a:gd name="T3" fmla="*/ 109 h 109"/>
                      <a:gd name="T4" fmla="*/ 44 w 44"/>
                      <a:gd name="T5" fmla="*/ 109 h 109"/>
                      <a:gd name="T6" fmla="*/ 44 w 44"/>
                      <a:gd name="T7" fmla="*/ 0 h 109"/>
                      <a:gd name="T8" fmla="*/ 10 w 44"/>
                      <a:gd name="T9" fmla="*/ 0 h 109"/>
                      <a:gd name="T10" fmla="*/ 0 w 44"/>
                      <a:gd name="T11" fmla="*/ 54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109">
                        <a:moveTo>
                          <a:pt x="0" y="54"/>
                        </a:moveTo>
                        <a:cubicBezTo>
                          <a:pt x="0" y="75"/>
                          <a:pt x="4" y="95"/>
                          <a:pt x="10" y="109"/>
                        </a:cubicBezTo>
                        <a:cubicBezTo>
                          <a:pt x="44" y="109"/>
                          <a:pt x="44" y="109"/>
                          <a:pt x="44" y="109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14"/>
                          <a:pt x="0" y="33"/>
                          <a:pt x="0" y="5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1"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1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4" name="任意多边形: 形状 39">
                  <a:extLst>
                    <a:ext uri="{FF2B5EF4-FFF2-40B4-BE49-F238E27FC236}">
                      <a16:creationId xmlns:a16="http://schemas.microsoft.com/office/drawing/2014/main" xmlns="" id="{9272FDB6-7419-40F9-8263-E8BC3B063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5296" y="1777197"/>
                  <a:ext cx="252723" cy="156133"/>
                </a:xfrm>
                <a:custGeom>
                  <a:avLst/>
                  <a:gdLst>
                    <a:gd name="T0" fmla="*/ 13 w 81"/>
                    <a:gd name="T1" fmla="*/ 22 h 48"/>
                    <a:gd name="T2" fmla="*/ 15 w 81"/>
                    <a:gd name="T3" fmla="*/ 19 h 48"/>
                    <a:gd name="T4" fmla="*/ 23 w 81"/>
                    <a:gd name="T5" fmla="*/ 18 h 48"/>
                    <a:gd name="T6" fmla="*/ 22 w 81"/>
                    <a:gd name="T7" fmla="*/ 8 h 48"/>
                    <a:gd name="T8" fmla="*/ 8 w 81"/>
                    <a:gd name="T9" fmla="*/ 9 h 48"/>
                    <a:gd name="T10" fmla="*/ 5 w 81"/>
                    <a:gd name="T11" fmla="*/ 18 h 48"/>
                    <a:gd name="T12" fmla="*/ 6 w 81"/>
                    <a:gd name="T13" fmla="*/ 22 h 48"/>
                    <a:gd name="T14" fmla="*/ 10 w 81"/>
                    <a:gd name="T15" fmla="*/ 10 h 48"/>
                    <a:gd name="T16" fmla="*/ 21 w 81"/>
                    <a:gd name="T17" fmla="*/ 17 h 48"/>
                    <a:gd name="T18" fmla="*/ 14 w 81"/>
                    <a:gd name="T19" fmla="*/ 18 h 48"/>
                    <a:gd name="T20" fmla="*/ 7 w 81"/>
                    <a:gd name="T21" fmla="*/ 20 h 48"/>
                    <a:gd name="T22" fmla="*/ 81 w 81"/>
                    <a:gd name="T23" fmla="*/ 18 h 48"/>
                    <a:gd name="T24" fmla="*/ 67 w 81"/>
                    <a:gd name="T25" fmla="*/ 1 h 48"/>
                    <a:gd name="T26" fmla="*/ 59 w 81"/>
                    <a:gd name="T27" fmla="*/ 0 h 48"/>
                    <a:gd name="T28" fmla="*/ 51 w 81"/>
                    <a:gd name="T29" fmla="*/ 1 h 48"/>
                    <a:gd name="T30" fmla="*/ 31 w 81"/>
                    <a:gd name="T31" fmla="*/ 15 h 48"/>
                    <a:gd name="T32" fmla="*/ 45 w 81"/>
                    <a:gd name="T33" fmla="*/ 32 h 48"/>
                    <a:gd name="T34" fmla="*/ 46 w 81"/>
                    <a:gd name="T35" fmla="*/ 33 h 48"/>
                    <a:gd name="T36" fmla="*/ 28 w 81"/>
                    <a:gd name="T37" fmla="*/ 5 h 48"/>
                    <a:gd name="T38" fmla="*/ 7 w 81"/>
                    <a:gd name="T39" fmla="*/ 3 h 48"/>
                    <a:gd name="T40" fmla="*/ 0 w 81"/>
                    <a:gd name="T41" fmla="*/ 18 h 48"/>
                    <a:gd name="T42" fmla="*/ 0 w 81"/>
                    <a:gd name="T43" fmla="*/ 40 h 48"/>
                    <a:gd name="T44" fmla="*/ 7 w 81"/>
                    <a:gd name="T45" fmla="*/ 42 h 48"/>
                    <a:gd name="T46" fmla="*/ 22 w 81"/>
                    <a:gd name="T47" fmla="*/ 42 h 48"/>
                    <a:gd name="T48" fmla="*/ 51 w 81"/>
                    <a:gd name="T49" fmla="*/ 48 h 48"/>
                    <a:gd name="T50" fmla="*/ 58 w 81"/>
                    <a:gd name="T51" fmla="*/ 36 h 48"/>
                    <a:gd name="T52" fmla="*/ 60 w 81"/>
                    <a:gd name="T53" fmla="*/ 39 h 48"/>
                    <a:gd name="T54" fmla="*/ 76 w 81"/>
                    <a:gd name="T55" fmla="*/ 42 h 48"/>
                    <a:gd name="T56" fmla="*/ 81 w 81"/>
                    <a:gd name="T57" fmla="*/ 40 h 48"/>
                    <a:gd name="T58" fmla="*/ 79 w 81"/>
                    <a:gd name="T59" fmla="*/ 33 h 48"/>
                    <a:gd name="T60" fmla="*/ 70 w 81"/>
                    <a:gd name="T61" fmla="*/ 31 h 48"/>
                    <a:gd name="T62" fmla="*/ 35 w 81"/>
                    <a:gd name="T63" fmla="*/ 18 h 48"/>
                    <a:gd name="T64" fmla="*/ 45 w 81"/>
                    <a:gd name="T65" fmla="*/ 5 h 48"/>
                    <a:gd name="T66" fmla="*/ 77 w 81"/>
                    <a:gd name="T67" fmla="*/ 15 h 48"/>
                    <a:gd name="T68" fmla="*/ 67 w 81"/>
                    <a:gd name="T69" fmla="*/ 28 h 48"/>
                    <a:gd name="T70" fmla="*/ 35 w 81"/>
                    <a:gd name="T71" fmla="*/ 18 h 48"/>
                    <a:gd name="T72" fmla="*/ 42 w 81"/>
                    <a:gd name="T73" fmla="*/ 39 h 48"/>
                    <a:gd name="T74" fmla="*/ 22 w 81"/>
                    <a:gd name="T75" fmla="*/ 36 h 48"/>
                    <a:gd name="T76" fmla="*/ 43 w 81"/>
                    <a:gd name="T77" fmla="*/ 36 h 48"/>
                    <a:gd name="T78" fmla="*/ 25 w 81"/>
                    <a:gd name="T79" fmla="*/ 6 h 48"/>
                    <a:gd name="T80" fmla="*/ 19 w 81"/>
                    <a:gd name="T81" fmla="*/ 33 h 48"/>
                    <a:gd name="T82" fmla="*/ 10 w 81"/>
                    <a:gd name="T83" fmla="*/ 33 h 48"/>
                    <a:gd name="T84" fmla="*/ 3 w 81"/>
                    <a:gd name="T85" fmla="*/ 19 h 48"/>
                    <a:gd name="T86" fmla="*/ 3 w 81"/>
                    <a:gd name="T87" fmla="*/ 36 h 48"/>
                    <a:gd name="T88" fmla="*/ 6 w 81"/>
                    <a:gd name="T89" fmla="*/ 39 h 48"/>
                    <a:gd name="T90" fmla="*/ 3 w 81"/>
                    <a:gd name="T91" fmla="*/ 36 h 48"/>
                    <a:gd name="T92" fmla="*/ 10 w 81"/>
                    <a:gd name="T93" fmla="*/ 39 h 48"/>
                    <a:gd name="T94" fmla="*/ 19 w 81"/>
                    <a:gd name="T95" fmla="*/ 39 h 48"/>
                    <a:gd name="T96" fmla="*/ 51 w 81"/>
                    <a:gd name="T97" fmla="*/ 44 h 48"/>
                    <a:gd name="T98" fmla="*/ 51 w 81"/>
                    <a:gd name="T99" fmla="*/ 35 h 48"/>
                    <a:gd name="T100" fmla="*/ 51 w 81"/>
                    <a:gd name="T101" fmla="*/ 44 h 48"/>
                    <a:gd name="T102" fmla="*/ 64 w 81"/>
                    <a:gd name="T103" fmla="*/ 39 h 48"/>
                    <a:gd name="T104" fmla="*/ 73 w 81"/>
                    <a:gd name="T105" fmla="*/ 39 h 48"/>
                    <a:gd name="T106" fmla="*/ 78 w 81"/>
                    <a:gd name="T107" fmla="*/ 39 h 48"/>
                    <a:gd name="T108" fmla="*/ 76 w 81"/>
                    <a:gd name="T109" fmla="*/ 36 h 48"/>
                    <a:gd name="T110" fmla="*/ 78 w 81"/>
                    <a:gd name="T111" fmla="*/ 39 h 48"/>
                    <a:gd name="T112" fmla="*/ 54 w 81"/>
                    <a:gd name="T113" fmla="*/ 32 h 48"/>
                    <a:gd name="T114" fmla="*/ 64 w 81"/>
                    <a:gd name="T115" fmla="*/ 3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" h="48">
                      <a:moveTo>
                        <a:pt x="6" y="22"/>
                      </a:move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8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9"/>
                        <a:pt x="22" y="8"/>
                        <a:pt x="2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2"/>
                        <a:pt x="5" y="22"/>
                        <a:pt x="6" y="22"/>
                      </a:cubicBezTo>
                      <a:close/>
                      <a:moveTo>
                        <a:pt x="7" y="19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7"/>
                        <a:pt x="14" y="18"/>
                        <a:pt x="14" y="18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lnTo>
                        <a:pt x="7" y="19"/>
                      </a:lnTo>
                      <a:close/>
                      <a:moveTo>
                        <a:pt x="81" y="18"/>
                      </a:moveTo>
                      <a:cubicBezTo>
                        <a:pt x="81" y="15"/>
                        <a:pt x="81" y="15"/>
                        <a:pt x="81" y="15"/>
                      </a:cubicBezTo>
                      <a:cubicBezTo>
                        <a:pt x="81" y="8"/>
                        <a:pt x="75" y="1"/>
                        <a:pt x="67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61" y="0"/>
                        <a:pt x="60" y="0"/>
                        <a:pt x="59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2" y="0"/>
                        <a:pt x="51" y="0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37" y="1"/>
                        <a:pt x="31" y="8"/>
                        <a:pt x="31" y="15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1" y="25"/>
                        <a:pt x="37" y="32"/>
                        <a:pt x="45" y="32"/>
                      </a:cubicBezTo>
                      <a:cubicBezTo>
                        <a:pt x="47" y="32"/>
                        <a:pt x="47" y="32"/>
                        <a:pt x="47" y="32"/>
                      </a:cubicBezTo>
                      <a:cubicBezTo>
                        <a:pt x="47" y="32"/>
                        <a:pt x="46" y="32"/>
                        <a:pt x="46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4"/>
                        <a:pt x="27" y="3"/>
                        <a:pt x="26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6" y="3"/>
                        <a:pt x="6" y="3"/>
                        <a:pt x="5" y="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7" y="42"/>
                        <a:pt x="7" y="42"/>
                        <a:pt x="7" y="42"/>
                      </a:cubicBezTo>
                      <a:cubicBezTo>
                        <a:pt x="8" y="45"/>
                        <a:pt x="11" y="48"/>
                        <a:pt x="14" y="48"/>
                      </a:cubicBezTo>
                      <a:cubicBezTo>
                        <a:pt x="18" y="48"/>
                        <a:pt x="21" y="45"/>
                        <a:pt x="22" y="42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4" y="45"/>
                        <a:pt x="47" y="48"/>
                        <a:pt x="51" y="48"/>
                      </a:cubicBezTo>
                      <a:cubicBezTo>
                        <a:pt x="55" y="48"/>
                        <a:pt x="59" y="44"/>
                        <a:pt x="59" y="39"/>
                      </a:cubicBezTo>
                      <a:cubicBezTo>
                        <a:pt x="59" y="38"/>
                        <a:pt x="59" y="37"/>
                        <a:pt x="58" y="36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0" y="37"/>
                        <a:pt x="60" y="38"/>
                        <a:pt x="60" y="39"/>
                      </a:cubicBezTo>
                      <a:cubicBezTo>
                        <a:pt x="60" y="44"/>
                        <a:pt x="64" y="48"/>
                        <a:pt x="68" y="48"/>
                      </a:cubicBezTo>
                      <a:cubicBezTo>
                        <a:pt x="72" y="48"/>
                        <a:pt x="75" y="45"/>
                        <a:pt x="76" y="42"/>
                      </a:cubicBez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80" y="42"/>
                        <a:pt x="81" y="41"/>
                        <a:pt x="81" y="40"/>
                      </a:cubicBezTo>
                      <a:cubicBezTo>
                        <a:pt x="81" y="34"/>
                        <a:pt x="81" y="34"/>
                        <a:pt x="81" y="34"/>
                      </a:cubicBezTo>
                      <a:cubicBezTo>
                        <a:pt x="81" y="33"/>
                        <a:pt x="80" y="33"/>
                        <a:pt x="79" y="33"/>
                      </a:cubicBez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3" y="32"/>
                        <a:pt x="72" y="31"/>
                        <a:pt x="70" y="31"/>
                      </a:cubicBezTo>
                      <a:cubicBezTo>
                        <a:pt x="77" y="30"/>
                        <a:pt x="81" y="24"/>
                        <a:pt x="81" y="18"/>
                      </a:cubicBezTo>
                      <a:close/>
                      <a:moveTo>
                        <a:pt x="35" y="18"/>
                      </a:move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5" y="10"/>
                        <a:pt x="39" y="5"/>
                        <a:pt x="45" y="5"/>
                      </a:cubicBezTo>
                      <a:cubicBezTo>
                        <a:pt x="67" y="5"/>
                        <a:pt x="67" y="5"/>
                        <a:pt x="67" y="5"/>
                      </a:cubicBezTo>
                      <a:cubicBezTo>
                        <a:pt x="73" y="5"/>
                        <a:pt x="77" y="10"/>
                        <a:pt x="77" y="15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77" y="23"/>
                        <a:pt x="73" y="28"/>
                        <a:pt x="67" y="28"/>
                      </a:cubicBezTo>
                      <a:cubicBezTo>
                        <a:pt x="45" y="28"/>
                        <a:pt x="45" y="28"/>
                        <a:pt x="45" y="28"/>
                      </a:cubicBezTo>
                      <a:cubicBezTo>
                        <a:pt x="39" y="28"/>
                        <a:pt x="35" y="23"/>
                        <a:pt x="35" y="18"/>
                      </a:cubicBezTo>
                      <a:close/>
                      <a:moveTo>
                        <a:pt x="43" y="36"/>
                      </a:moveTo>
                      <a:cubicBezTo>
                        <a:pt x="43" y="37"/>
                        <a:pt x="42" y="38"/>
                        <a:pt x="42" y="39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3" y="38"/>
                        <a:pt x="22" y="37"/>
                        <a:pt x="22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lnTo>
                        <a:pt x="43" y="36"/>
                      </a:lnTo>
                      <a:close/>
                      <a:moveTo>
                        <a:pt x="8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33"/>
                        <a:pt x="25" y="33"/>
                        <a:pt x="25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8" y="32"/>
                        <a:pt x="16" y="31"/>
                        <a:pt x="14" y="31"/>
                      </a:cubicBezTo>
                      <a:cubicBezTo>
                        <a:pt x="13" y="31"/>
                        <a:pt x="11" y="32"/>
                        <a:pt x="10" y="33"/>
                      </a:cubicBezTo>
                      <a:cubicBezTo>
                        <a:pt x="3" y="33"/>
                        <a:pt x="3" y="33"/>
                        <a:pt x="3" y="33"/>
                      </a:cubicBezTo>
                      <a:cubicBezTo>
                        <a:pt x="3" y="19"/>
                        <a:pt x="3" y="19"/>
                        <a:pt x="3" y="19"/>
                      </a:cubicBezTo>
                      <a:lnTo>
                        <a:pt x="8" y="6"/>
                      </a:lnTo>
                      <a:close/>
                      <a:moveTo>
                        <a:pt x="3" y="36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7" y="37"/>
                        <a:pt x="6" y="38"/>
                        <a:pt x="6" y="39"/>
                      </a:cubicBezTo>
                      <a:cubicBezTo>
                        <a:pt x="3" y="39"/>
                        <a:pt x="3" y="39"/>
                        <a:pt x="3" y="39"/>
                      </a:cubicBezTo>
                      <a:lnTo>
                        <a:pt x="3" y="36"/>
                      </a:lnTo>
                      <a:close/>
                      <a:moveTo>
                        <a:pt x="14" y="44"/>
                      </a:moveTo>
                      <a:cubicBezTo>
                        <a:pt x="12" y="44"/>
                        <a:pt x="10" y="42"/>
                        <a:pt x="10" y="39"/>
                      </a:cubicBezTo>
                      <a:cubicBezTo>
                        <a:pt x="10" y="37"/>
                        <a:pt x="12" y="35"/>
                        <a:pt x="14" y="35"/>
                      </a:cubicBezTo>
                      <a:cubicBezTo>
                        <a:pt x="17" y="35"/>
                        <a:pt x="19" y="37"/>
                        <a:pt x="19" y="39"/>
                      </a:cubicBezTo>
                      <a:cubicBezTo>
                        <a:pt x="19" y="42"/>
                        <a:pt x="17" y="44"/>
                        <a:pt x="14" y="44"/>
                      </a:cubicBezTo>
                      <a:close/>
                      <a:moveTo>
                        <a:pt x="51" y="44"/>
                      </a:moveTo>
                      <a:cubicBezTo>
                        <a:pt x="48" y="44"/>
                        <a:pt x="46" y="42"/>
                        <a:pt x="46" y="39"/>
                      </a:cubicBezTo>
                      <a:cubicBezTo>
                        <a:pt x="46" y="37"/>
                        <a:pt x="48" y="35"/>
                        <a:pt x="51" y="35"/>
                      </a:cubicBezTo>
                      <a:cubicBezTo>
                        <a:pt x="53" y="35"/>
                        <a:pt x="55" y="37"/>
                        <a:pt x="55" y="39"/>
                      </a:cubicBezTo>
                      <a:cubicBezTo>
                        <a:pt x="55" y="42"/>
                        <a:pt x="53" y="44"/>
                        <a:pt x="51" y="44"/>
                      </a:cubicBezTo>
                      <a:close/>
                      <a:moveTo>
                        <a:pt x="68" y="44"/>
                      </a:moveTo>
                      <a:cubicBezTo>
                        <a:pt x="66" y="44"/>
                        <a:pt x="64" y="42"/>
                        <a:pt x="64" y="39"/>
                      </a:cubicBezTo>
                      <a:cubicBezTo>
                        <a:pt x="64" y="37"/>
                        <a:pt x="66" y="35"/>
                        <a:pt x="68" y="35"/>
                      </a:cubicBezTo>
                      <a:cubicBezTo>
                        <a:pt x="71" y="35"/>
                        <a:pt x="73" y="37"/>
                        <a:pt x="73" y="39"/>
                      </a:cubicBezTo>
                      <a:cubicBezTo>
                        <a:pt x="73" y="42"/>
                        <a:pt x="71" y="44"/>
                        <a:pt x="68" y="44"/>
                      </a:cubicBezTo>
                      <a:close/>
                      <a:moveTo>
                        <a:pt x="78" y="39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8"/>
                        <a:pt x="76" y="37"/>
                        <a:pt x="76" y="36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lnTo>
                        <a:pt x="78" y="39"/>
                      </a:lnTo>
                      <a:close/>
                      <a:moveTo>
                        <a:pt x="56" y="33"/>
                      </a:moveTo>
                      <a:cubicBezTo>
                        <a:pt x="55" y="32"/>
                        <a:pt x="54" y="32"/>
                        <a:pt x="54" y="32"/>
                      </a:cubicBezTo>
                      <a:cubicBezTo>
                        <a:pt x="65" y="32"/>
                        <a:pt x="65" y="32"/>
                        <a:pt x="65" y="32"/>
                      </a:cubicBezTo>
                      <a:cubicBezTo>
                        <a:pt x="65" y="32"/>
                        <a:pt x="64" y="32"/>
                        <a:pt x="64" y="33"/>
                      </a:cubicBezTo>
                      <a:lnTo>
                        <a:pt x="56" y="3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0" name="文本框 85">
              <a:extLst>
                <a:ext uri="{FF2B5EF4-FFF2-40B4-BE49-F238E27FC236}">
                  <a16:creationId xmlns:a16="http://schemas.microsoft.com/office/drawing/2014/main" xmlns="" id="{49F20082-B972-43AA-9242-FA4ED23DF56B}"/>
                </a:ext>
              </a:extLst>
            </p:cNvPr>
            <p:cNvSpPr txBox="1"/>
            <p:nvPr/>
          </p:nvSpPr>
          <p:spPr>
            <a:xfrm>
              <a:off x="1746540" y="3148453"/>
              <a:ext cx="2273009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ionic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最大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的亮点是集成了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AngularJS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和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Cordova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，在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AngularJS + ionic +Cordova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的混合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App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开发模式中，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ionic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的作用是为混合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App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提供一个原生容器，开发者只要将自己的网页内嵌到这个原生容器中即可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。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33" name="文本框 88">
              <a:extLst>
                <a:ext uri="{FF2B5EF4-FFF2-40B4-BE49-F238E27FC236}">
                  <a16:creationId xmlns:a16="http://schemas.microsoft.com/office/drawing/2014/main" xmlns="" id="{8FA54859-7ADE-46EE-BB22-1A8FF8E91339}"/>
                </a:ext>
              </a:extLst>
            </p:cNvPr>
            <p:cNvSpPr txBox="1"/>
            <p:nvPr/>
          </p:nvSpPr>
          <p:spPr>
            <a:xfrm>
              <a:off x="5231776" y="3173692"/>
              <a:ext cx="21756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由于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ionic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使用了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HTML5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和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CSS3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的一些新规范，所以对移动设备操作系统的要求是 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iOS7+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和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Android4.1+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。在低于这些版本的手机上使用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ionic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开发的应用，有时会发生一些的问题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368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3142901" y="1777069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:a16="http://schemas.microsoft.com/office/drawing/2014/main" xmlns="" id="{8E16AE8A-C94C-4D1F-838A-F6881579255A}"/>
              </a:ext>
            </a:extLst>
          </p:cNvPr>
          <p:cNvSpPr txBox="1"/>
          <p:nvPr/>
        </p:nvSpPr>
        <p:spPr>
          <a:xfrm flipH="1">
            <a:off x="3557239" y="1742065"/>
            <a:ext cx="1496615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内容简介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108612" y="2203313"/>
            <a:ext cx="1766998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3105149" y="2436711"/>
            <a:ext cx="5095875" cy="30162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Hiragino Sans GB W3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随着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智能手机日益普及，移动互联网乱战已趋向白热化，快速迭代，高效开发，低成本上线是每一个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开发团队追求的目标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同时，随着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 5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的不断升温和智能手机硬件性能的提高，“一次开发，多平台运行”的混合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开发模式应运而生。本章将针对混合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开发模式进行详细的介绍。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27" name="Group 39"/>
          <p:cNvGrpSpPr/>
          <p:nvPr/>
        </p:nvGrpSpPr>
        <p:grpSpPr>
          <a:xfrm rot="20014992">
            <a:off x="-371844" y="2289124"/>
            <a:ext cx="3872387" cy="3306349"/>
            <a:chOff x="3392215" y="1614026"/>
            <a:chExt cx="5407569" cy="4970110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6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4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简述什么是混合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开发。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Cordova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在混合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开发中的作用。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384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83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App</a:t>
            </a:r>
            <a:r>
              <a:rPr lang="zh-CN" altLang="en-US" sz="2400" b="1">
                <a:solidFill>
                  <a:srgbClr val="0567A2"/>
                </a:solidFill>
              </a:rPr>
              <a:t>开发的三种方式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56" name="Rectangle 24">
            <a:extLst>
              <a:ext uri="{FF2B5EF4-FFF2-40B4-BE49-F238E27FC236}">
                <a16:creationId xmlns:a16="http://schemas.microsoft.com/office/drawing/2014/main" xmlns="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741" y="4065553"/>
            <a:ext cx="1468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文本框 27">
            <a:extLst>
              <a:ext uri="{FF2B5EF4-FFF2-40B4-BE49-F238E27FC236}">
                <a16:creationId xmlns:a16="http://schemas.microsoft.com/office/drawing/2014/main" xmlns="" id="{A450C328-C105-4DC0-BDFA-2682E89CCBB5}"/>
              </a:ext>
            </a:extLst>
          </p:cNvPr>
          <p:cNvSpPr txBox="1"/>
          <p:nvPr/>
        </p:nvSpPr>
        <p:spPr>
          <a:xfrm>
            <a:off x="952500" y="4439572"/>
            <a:ext cx="235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Native 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是指本地</a:t>
            </a:r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应用程序。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xmlns="" id="{0CAABFB8-5413-4C59-89E2-6481CD14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310" y="4065553"/>
            <a:ext cx="1277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文本框 29">
            <a:extLst>
              <a:ext uri="{FF2B5EF4-FFF2-40B4-BE49-F238E27FC236}">
                <a16:creationId xmlns:a16="http://schemas.microsoft.com/office/drawing/2014/main" xmlns="" id="{C482CD4A-583B-4069-BD59-FAC432361175}"/>
              </a:ext>
            </a:extLst>
          </p:cNvPr>
          <p:cNvSpPr txBox="1"/>
          <p:nvPr/>
        </p:nvSpPr>
        <p:spPr>
          <a:xfrm>
            <a:off x="3305175" y="4439572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 App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是指网页</a:t>
            </a:r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应用程序。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xmlns="" id="{68C19406-BB27-4281-84EA-E4A2A6E3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04" y="4065553"/>
            <a:ext cx="1628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Hybrid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文本框 31">
            <a:extLst>
              <a:ext uri="{FF2B5EF4-FFF2-40B4-BE49-F238E27FC236}">
                <a16:creationId xmlns:a16="http://schemas.microsoft.com/office/drawing/2014/main" xmlns="" id="{AD790209-E716-407E-8EBF-ABE40972FE5C}"/>
              </a:ext>
            </a:extLst>
          </p:cNvPr>
          <p:cNvSpPr txBox="1"/>
          <p:nvPr/>
        </p:nvSpPr>
        <p:spPr>
          <a:xfrm>
            <a:off x="5657850" y="4439572"/>
            <a:ext cx="25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Hybrid App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是指混合模式移动</a:t>
            </a:r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应用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5242" y="2204612"/>
            <a:ext cx="8040313" cy="1431377"/>
            <a:chOff x="425242" y="2061737"/>
            <a:chExt cx="8040313" cy="143137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7D47BF35-273A-4797-9CB2-AAA3D09287DB}"/>
                </a:ext>
              </a:extLst>
            </p:cNvPr>
            <p:cNvGrpSpPr/>
            <p:nvPr/>
          </p:nvGrpSpPr>
          <p:grpSpPr>
            <a:xfrm>
              <a:off x="425242" y="2061737"/>
              <a:ext cx="8040313" cy="1431377"/>
              <a:chOff x="-503114" y="2228282"/>
              <a:chExt cx="10720417" cy="1908503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xmlns="" id="{F041F7CD-E8CC-4FA0-A920-4752B171C988}"/>
                  </a:ext>
                </a:extLst>
              </p:cNvPr>
              <p:cNvGrpSpPr/>
              <p:nvPr/>
            </p:nvGrpSpPr>
            <p:grpSpPr>
              <a:xfrm>
                <a:off x="-503114" y="2722651"/>
                <a:ext cx="3528883" cy="1414134"/>
                <a:chOff x="453773" y="2735238"/>
                <a:chExt cx="3528883" cy="1414134"/>
              </a:xfrm>
            </p:grpSpPr>
            <p:sp>
              <p:nvSpPr>
                <p:cNvPr id="52" name="等腰三角形 51">
                  <a:extLst>
                    <a:ext uri="{FF2B5EF4-FFF2-40B4-BE49-F238E27FC236}">
                      <a16:creationId xmlns:a16="http://schemas.microsoft.com/office/drawing/2014/main" xmlns="" id="{2E82BADA-E1DC-41C2-99D3-14335AB75893}"/>
                    </a:ext>
                  </a:extLst>
                </p:cNvPr>
                <p:cNvSpPr/>
                <p:nvPr/>
              </p:nvSpPr>
              <p:spPr>
                <a:xfrm>
                  <a:off x="2682256" y="2818963"/>
                  <a:ext cx="1300400" cy="1330409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xmlns="" id="{DE82AFCA-82C2-4D5F-9183-7D423254AA04}"/>
                    </a:ext>
                  </a:extLst>
                </p:cNvPr>
                <p:cNvSpPr/>
                <p:nvPr/>
              </p:nvSpPr>
              <p:spPr>
                <a:xfrm>
                  <a:off x="2062510" y="2818963"/>
                  <a:ext cx="1300401" cy="1330409"/>
                </a:xfrm>
                <a:prstGeom prst="triangle">
                  <a:avLst/>
                </a:prstGeom>
                <a:solidFill>
                  <a:srgbClr val="ACC6DE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xmlns="" id="{302C57A2-76F0-4516-B49D-076401B5A743}"/>
                    </a:ext>
                  </a:extLst>
                </p:cNvPr>
                <p:cNvSpPr/>
                <p:nvPr/>
              </p:nvSpPr>
              <p:spPr>
                <a:xfrm>
                  <a:off x="1650188" y="3305697"/>
                  <a:ext cx="824645" cy="843674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1">
                  <a:normAutofit lnSpcReduction="10000"/>
                </a:bodyPr>
                <a:lstStyle/>
                <a:p>
                  <a:pPr algn="ctr"/>
                  <a:r>
                    <a:rPr lang="en-US" altLang="zh-CN" sz="1500" b="1" dirty="0">
                      <a:solidFill>
                        <a:schemeClr val="bg1">
                          <a:lumMod val="100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5" name="任意多边形 15" title="wr6E73WmjL">
                  <a:extLst>
                    <a:ext uri="{FF2B5EF4-FFF2-40B4-BE49-F238E27FC236}">
                      <a16:creationId xmlns:a16="http://schemas.microsoft.com/office/drawing/2014/main" xmlns="" id="{84CBED1B-41BF-43C5-A2FE-B6169B22C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73" y="2735238"/>
                  <a:ext cx="360388" cy="459883"/>
                </a:xfrm>
                <a:custGeom>
                  <a:avLst/>
                  <a:gdLst>
                    <a:gd name="connsiteX0" fmla="*/ 43815 w 258763"/>
                    <a:gd name="connsiteY0" fmla="*/ 130175 h 330201"/>
                    <a:gd name="connsiteX1" fmla="*/ 28575 w 258763"/>
                    <a:gd name="connsiteY1" fmla="*/ 147060 h 330201"/>
                    <a:gd name="connsiteX2" fmla="*/ 28575 w 258763"/>
                    <a:gd name="connsiteY2" fmla="*/ 227590 h 330201"/>
                    <a:gd name="connsiteX3" fmla="*/ 43815 w 258763"/>
                    <a:gd name="connsiteY3" fmla="*/ 244475 h 330201"/>
                    <a:gd name="connsiteX4" fmla="*/ 60325 w 258763"/>
                    <a:gd name="connsiteY4" fmla="*/ 227590 h 330201"/>
                    <a:gd name="connsiteX5" fmla="*/ 60325 w 258763"/>
                    <a:gd name="connsiteY5" fmla="*/ 147060 h 330201"/>
                    <a:gd name="connsiteX6" fmla="*/ 43815 w 258763"/>
                    <a:gd name="connsiteY6" fmla="*/ 130175 h 330201"/>
                    <a:gd name="connsiteX7" fmla="*/ 221457 w 258763"/>
                    <a:gd name="connsiteY7" fmla="*/ 98425 h 330201"/>
                    <a:gd name="connsiteX8" fmla="*/ 211138 w 258763"/>
                    <a:gd name="connsiteY8" fmla="*/ 110021 h 330201"/>
                    <a:gd name="connsiteX9" fmla="*/ 211138 w 258763"/>
                    <a:gd name="connsiteY9" fmla="*/ 265918 h 330201"/>
                    <a:gd name="connsiteX10" fmla="*/ 221457 w 258763"/>
                    <a:gd name="connsiteY10" fmla="*/ 276225 h 330201"/>
                    <a:gd name="connsiteX11" fmla="*/ 231776 w 258763"/>
                    <a:gd name="connsiteY11" fmla="*/ 265918 h 330201"/>
                    <a:gd name="connsiteX12" fmla="*/ 231776 w 258763"/>
                    <a:gd name="connsiteY12" fmla="*/ 110021 h 330201"/>
                    <a:gd name="connsiteX13" fmla="*/ 221457 w 258763"/>
                    <a:gd name="connsiteY13" fmla="*/ 98425 h 330201"/>
                    <a:gd name="connsiteX14" fmla="*/ 80216 w 258763"/>
                    <a:gd name="connsiteY14" fmla="*/ 71438 h 330201"/>
                    <a:gd name="connsiteX15" fmla="*/ 236768 w 258763"/>
                    <a:gd name="connsiteY15" fmla="*/ 71438 h 330201"/>
                    <a:gd name="connsiteX16" fmla="*/ 258763 w 258763"/>
                    <a:gd name="connsiteY16" fmla="*/ 93324 h 330201"/>
                    <a:gd name="connsiteX17" fmla="*/ 258763 w 258763"/>
                    <a:gd name="connsiteY17" fmla="*/ 274844 h 330201"/>
                    <a:gd name="connsiteX18" fmla="*/ 204423 w 258763"/>
                    <a:gd name="connsiteY18" fmla="*/ 330201 h 330201"/>
                    <a:gd name="connsiteX19" fmla="*/ 113856 w 258763"/>
                    <a:gd name="connsiteY19" fmla="*/ 330201 h 330201"/>
                    <a:gd name="connsiteX20" fmla="*/ 59515 w 258763"/>
                    <a:gd name="connsiteY20" fmla="*/ 274844 h 330201"/>
                    <a:gd name="connsiteX21" fmla="*/ 59515 w 258763"/>
                    <a:gd name="connsiteY21" fmla="*/ 267120 h 330201"/>
                    <a:gd name="connsiteX22" fmla="*/ 42696 w 258763"/>
                    <a:gd name="connsiteY22" fmla="*/ 270982 h 330201"/>
                    <a:gd name="connsiteX23" fmla="*/ 0 w 258763"/>
                    <a:gd name="connsiteY23" fmla="*/ 227211 h 330201"/>
                    <a:gd name="connsiteX24" fmla="*/ 0 w 258763"/>
                    <a:gd name="connsiteY24" fmla="*/ 147394 h 330201"/>
                    <a:gd name="connsiteX25" fmla="*/ 42696 w 258763"/>
                    <a:gd name="connsiteY25" fmla="*/ 103623 h 330201"/>
                    <a:gd name="connsiteX26" fmla="*/ 59515 w 258763"/>
                    <a:gd name="connsiteY26" fmla="*/ 107485 h 330201"/>
                    <a:gd name="connsiteX27" fmla="*/ 59515 w 258763"/>
                    <a:gd name="connsiteY27" fmla="*/ 93324 h 330201"/>
                    <a:gd name="connsiteX28" fmla="*/ 80216 w 258763"/>
                    <a:gd name="connsiteY28" fmla="*/ 71438 h 330201"/>
                    <a:gd name="connsiteX29" fmla="*/ 107950 w 258763"/>
                    <a:gd name="connsiteY29" fmla="*/ 0 h 330201"/>
                    <a:gd name="connsiteX30" fmla="*/ 109247 w 258763"/>
                    <a:gd name="connsiteY30" fmla="*/ 1290 h 330201"/>
                    <a:gd name="connsiteX31" fmla="*/ 113139 w 258763"/>
                    <a:gd name="connsiteY31" fmla="*/ 2580 h 330201"/>
                    <a:gd name="connsiteX32" fmla="*/ 119624 w 258763"/>
                    <a:gd name="connsiteY32" fmla="*/ 5160 h 330201"/>
                    <a:gd name="connsiteX33" fmla="*/ 126110 w 258763"/>
                    <a:gd name="connsiteY33" fmla="*/ 7739 h 330201"/>
                    <a:gd name="connsiteX34" fmla="*/ 144269 w 258763"/>
                    <a:gd name="connsiteY34" fmla="*/ 12899 h 330201"/>
                    <a:gd name="connsiteX35" fmla="*/ 145566 w 258763"/>
                    <a:gd name="connsiteY35" fmla="*/ 12899 h 330201"/>
                    <a:gd name="connsiteX36" fmla="*/ 146863 w 258763"/>
                    <a:gd name="connsiteY36" fmla="*/ 14189 h 330201"/>
                    <a:gd name="connsiteX37" fmla="*/ 148161 w 258763"/>
                    <a:gd name="connsiteY37" fmla="*/ 14189 h 330201"/>
                    <a:gd name="connsiteX38" fmla="*/ 149458 w 258763"/>
                    <a:gd name="connsiteY38" fmla="*/ 14189 h 330201"/>
                    <a:gd name="connsiteX39" fmla="*/ 152052 w 258763"/>
                    <a:gd name="connsiteY39" fmla="*/ 14189 h 330201"/>
                    <a:gd name="connsiteX40" fmla="*/ 154646 w 258763"/>
                    <a:gd name="connsiteY40" fmla="*/ 15478 h 330201"/>
                    <a:gd name="connsiteX41" fmla="*/ 155943 w 258763"/>
                    <a:gd name="connsiteY41" fmla="*/ 15478 h 330201"/>
                    <a:gd name="connsiteX42" fmla="*/ 157240 w 258763"/>
                    <a:gd name="connsiteY42" fmla="*/ 15478 h 330201"/>
                    <a:gd name="connsiteX43" fmla="*/ 158537 w 258763"/>
                    <a:gd name="connsiteY43" fmla="*/ 16768 h 330201"/>
                    <a:gd name="connsiteX44" fmla="*/ 159835 w 258763"/>
                    <a:gd name="connsiteY44" fmla="*/ 16768 h 330201"/>
                    <a:gd name="connsiteX45" fmla="*/ 162429 w 258763"/>
                    <a:gd name="connsiteY45" fmla="*/ 16768 h 330201"/>
                    <a:gd name="connsiteX46" fmla="*/ 165023 w 258763"/>
                    <a:gd name="connsiteY46" fmla="*/ 18058 h 330201"/>
                    <a:gd name="connsiteX47" fmla="*/ 166320 w 258763"/>
                    <a:gd name="connsiteY47" fmla="*/ 18058 h 330201"/>
                    <a:gd name="connsiteX48" fmla="*/ 167617 w 258763"/>
                    <a:gd name="connsiteY48" fmla="*/ 18058 h 330201"/>
                    <a:gd name="connsiteX49" fmla="*/ 168914 w 258763"/>
                    <a:gd name="connsiteY49" fmla="*/ 18058 h 330201"/>
                    <a:gd name="connsiteX50" fmla="*/ 170211 w 258763"/>
                    <a:gd name="connsiteY50" fmla="*/ 18058 h 330201"/>
                    <a:gd name="connsiteX51" fmla="*/ 176697 w 258763"/>
                    <a:gd name="connsiteY51" fmla="*/ 20638 h 330201"/>
                    <a:gd name="connsiteX52" fmla="*/ 188371 w 258763"/>
                    <a:gd name="connsiteY52" fmla="*/ 24507 h 330201"/>
                    <a:gd name="connsiteX53" fmla="*/ 193559 w 258763"/>
                    <a:gd name="connsiteY53" fmla="*/ 27087 h 330201"/>
                    <a:gd name="connsiteX54" fmla="*/ 194856 w 258763"/>
                    <a:gd name="connsiteY54" fmla="*/ 28377 h 330201"/>
                    <a:gd name="connsiteX55" fmla="*/ 196154 w 258763"/>
                    <a:gd name="connsiteY55" fmla="*/ 29667 h 330201"/>
                    <a:gd name="connsiteX56" fmla="*/ 197451 w 258763"/>
                    <a:gd name="connsiteY56" fmla="*/ 29667 h 330201"/>
                    <a:gd name="connsiteX57" fmla="*/ 198748 w 258763"/>
                    <a:gd name="connsiteY57" fmla="*/ 30957 h 330201"/>
                    <a:gd name="connsiteX58" fmla="*/ 207828 w 258763"/>
                    <a:gd name="connsiteY58" fmla="*/ 38696 h 330201"/>
                    <a:gd name="connsiteX59" fmla="*/ 213016 w 258763"/>
                    <a:gd name="connsiteY59" fmla="*/ 47725 h 330201"/>
                    <a:gd name="connsiteX60" fmla="*/ 214313 w 258763"/>
                    <a:gd name="connsiteY60" fmla="*/ 55464 h 330201"/>
                    <a:gd name="connsiteX61" fmla="*/ 214313 w 258763"/>
                    <a:gd name="connsiteY61" fmla="*/ 58044 h 330201"/>
                    <a:gd name="connsiteX62" fmla="*/ 213016 w 258763"/>
                    <a:gd name="connsiteY62" fmla="*/ 59334 h 330201"/>
                    <a:gd name="connsiteX63" fmla="*/ 213016 w 258763"/>
                    <a:gd name="connsiteY63" fmla="*/ 60623 h 330201"/>
                    <a:gd name="connsiteX64" fmla="*/ 213016 w 258763"/>
                    <a:gd name="connsiteY64" fmla="*/ 61913 h 330201"/>
                    <a:gd name="connsiteX65" fmla="*/ 211719 w 258763"/>
                    <a:gd name="connsiteY65" fmla="*/ 60623 h 330201"/>
                    <a:gd name="connsiteX66" fmla="*/ 210422 w 258763"/>
                    <a:gd name="connsiteY66" fmla="*/ 59334 h 330201"/>
                    <a:gd name="connsiteX67" fmla="*/ 209125 w 258763"/>
                    <a:gd name="connsiteY67" fmla="*/ 58044 h 330201"/>
                    <a:gd name="connsiteX68" fmla="*/ 203936 w 258763"/>
                    <a:gd name="connsiteY68" fmla="*/ 54174 h 330201"/>
                    <a:gd name="connsiteX69" fmla="*/ 197451 w 258763"/>
                    <a:gd name="connsiteY69" fmla="*/ 51594 h 330201"/>
                    <a:gd name="connsiteX70" fmla="*/ 189668 w 258763"/>
                    <a:gd name="connsiteY70" fmla="*/ 50305 h 330201"/>
                    <a:gd name="connsiteX71" fmla="*/ 187074 w 258763"/>
                    <a:gd name="connsiteY71" fmla="*/ 50305 h 330201"/>
                    <a:gd name="connsiteX72" fmla="*/ 184480 w 258763"/>
                    <a:gd name="connsiteY72" fmla="*/ 49015 h 330201"/>
                    <a:gd name="connsiteX73" fmla="*/ 180588 w 258763"/>
                    <a:gd name="connsiteY73" fmla="*/ 47725 h 330201"/>
                    <a:gd name="connsiteX74" fmla="*/ 170211 w 258763"/>
                    <a:gd name="connsiteY74" fmla="*/ 46435 h 330201"/>
                    <a:gd name="connsiteX75" fmla="*/ 165023 w 258763"/>
                    <a:gd name="connsiteY75" fmla="*/ 45145 h 330201"/>
                    <a:gd name="connsiteX76" fmla="*/ 163726 w 258763"/>
                    <a:gd name="connsiteY76" fmla="*/ 45145 h 330201"/>
                    <a:gd name="connsiteX77" fmla="*/ 162429 w 258763"/>
                    <a:gd name="connsiteY77" fmla="*/ 45145 h 330201"/>
                    <a:gd name="connsiteX78" fmla="*/ 159835 w 258763"/>
                    <a:gd name="connsiteY78" fmla="*/ 43855 h 330201"/>
                    <a:gd name="connsiteX79" fmla="*/ 158537 w 258763"/>
                    <a:gd name="connsiteY79" fmla="*/ 43855 h 330201"/>
                    <a:gd name="connsiteX80" fmla="*/ 155943 w 258763"/>
                    <a:gd name="connsiteY80" fmla="*/ 42565 h 330201"/>
                    <a:gd name="connsiteX81" fmla="*/ 152052 w 258763"/>
                    <a:gd name="connsiteY81" fmla="*/ 42565 h 330201"/>
                    <a:gd name="connsiteX82" fmla="*/ 149458 w 258763"/>
                    <a:gd name="connsiteY82" fmla="*/ 41276 h 330201"/>
                    <a:gd name="connsiteX83" fmla="*/ 146863 w 258763"/>
                    <a:gd name="connsiteY83" fmla="*/ 39986 h 330201"/>
                    <a:gd name="connsiteX84" fmla="*/ 135189 w 258763"/>
                    <a:gd name="connsiteY84" fmla="*/ 34826 h 330201"/>
                    <a:gd name="connsiteX85" fmla="*/ 124813 w 258763"/>
                    <a:gd name="connsiteY85" fmla="*/ 27087 h 330201"/>
                    <a:gd name="connsiteX86" fmla="*/ 117030 w 258763"/>
                    <a:gd name="connsiteY86" fmla="*/ 19348 h 330201"/>
                    <a:gd name="connsiteX87" fmla="*/ 111841 w 258763"/>
                    <a:gd name="connsiteY87" fmla="*/ 12899 h 330201"/>
                    <a:gd name="connsiteX88" fmla="*/ 109247 w 258763"/>
                    <a:gd name="connsiteY88" fmla="*/ 6450 h 330201"/>
                    <a:gd name="connsiteX89" fmla="*/ 107950 w 258763"/>
                    <a:gd name="connsiteY89" fmla="*/ 1290 h 330201"/>
                    <a:gd name="connsiteX90" fmla="*/ 107950 w 258763"/>
                    <a:gd name="connsiteY90" fmla="*/ 0 h 330201"/>
                    <a:gd name="connsiteX91" fmla="*/ 9525 w 258763"/>
                    <a:gd name="connsiteY91" fmla="*/ 0 h 330201"/>
                    <a:gd name="connsiteX92" fmla="*/ 10822 w 258763"/>
                    <a:gd name="connsiteY92" fmla="*/ 1290 h 330201"/>
                    <a:gd name="connsiteX93" fmla="*/ 14713 w 258763"/>
                    <a:gd name="connsiteY93" fmla="*/ 2580 h 330201"/>
                    <a:gd name="connsiteX94" fmla="*/ 19902 w 258763"/>
                    <a:gd name="connsiteY94" fmla="*/ 5160 h 330201"/>
                    <a:gd name="connsiteX95" fmla="*/ 27684 w 258763"/>
                    <a:gd name="connsiteY95" fmla="*/ 7739 h 330201"/>
                    <a:gd name="connsiteX96" fmla="*/ 45844 w 258763"/>
                    <a:gd name="connsiteY96" fmla="*/ 12899 h 330201"/>
                    <a:gd name="connsiteX97" fmla="*/ 47141 w 258763"/>
                    <a:gd name="connsiteY97" fmla="*/ 12899 h 330201"/>
                    <a:gd name="connsiteX98" fmla="*/ 48438 w 258763"/>
                    <a:gd name="connsiteY98" fmla="*/ 12899 h 330201"/>
                    <a:gd name="connsiteX99" fmla="*/ 48438 w 258763"/>
                    <a:gd name="connsiteY99" fmla="*/ 14189 h 330201"/>
                    <a:gd name="connsiteX100" fmla="*/ 49735 w 258763"/>
                    <a:gd name="connsiteY100" fmla="*/ 14189 h 330201"/>
                    <a:gd name="connsiteX101" fmla="*/ 52329 w 258763"/>
                    <a:gd name="connsiteY101" fmla="*/ 14189 h 330201"/>
                    <a:gd name="connsiteX102" fmla="*/ 54924 w 258763"/>
                    <a:gd name="connsiteY102" fmla="*/ 15478 h 330201"/>
                    <a:gd name="connsiteX103" fmla="*/ 56221 w 258763"/>
                    <a:gd name="connsiteY103" fmla="*/ 15478 h 330201"/>
                    <a:gd name="connsiteX104" fmla="*/ 57518 w 258763"/>
                    <a:gd name="connsiteY104" fmla="*/ 15478 h 330201"/>
                    <a:gd name="connsiteX105" fmla="*/ 58815 w 258763"/>
                    <a:gd name="connsiteY105" fmla="*/ 15478 h 330201"/>
                    <a:gd name="connsiteX106" fmla="*/ 60112 w 258763"/>
                    <a:gd name="connsiteY106" fmla="*/ 16768 h 330201"/>
                    <a:gd name="connsiteX107" fmla="*/ 62706 w 258763"/>
                    <a:gd name="connsiteY107" fmla="*/ 16768 h 330201"/>
                    <a:gd name="connsiteX108" fmla="*/ 65301 w 258763"/>
                    <a:gd name="connsiteY108" fmla="*/ 18058 h 330201"/>
                    <a:gd name="connsiteX109" fmla="*/ 66598 w 258763"/>
                    <a:gd name="connsiteY109" fmla="*/ 18058 h 330201"/>
                    <a:gd name="connsiteX110" fmla="*/ 69192 w 258763"/>
                    <a:gd name="connsiteY110" fmla="*/ 18058 h 330201"/>
                    <a:gd name="connsiteX111" fmla="*/ 70489 w 258763"/>
                    <a:gd name="connsiteY111" fmla="*/ 18058 h 330201"/>
                    <a:gd name="connsiteX112" fmla="*/ 71786 w 258763"/>
                    <a:gd name="connsiteY112" fmla="*/ 18058 h 330201"/>
                    <a:gd name="connsiteX113" fmla="*/ 76975 w 258763"/>
                    <a:gd name="connsiteY113" fmla="*/ 20638 h 330201"/>
                    <a:gd name="connsiteX114" fmla="*/ 89946 w 258763"/>
                    <a:gd name="connsiteY114" fmla="*/ 24507 h 330201"/>
                    <a:gd name="connsiteX115" fmla="*/ 95134 w 258763"/>
                    <a:gd name="connsiteY115" fmla="*/ 27087 h 330201"/>
                    <a:gd name="connsiteX116" fmla="*/ 96431 w 258763"/>
                    <a:gd name="connsiteY116" fmla="*/ 28377 h 330201"/>
                    <a:gd name="connsiteX117" fmla="*/ 97728 w 258763"/>
                    <a:gd name="connsiteY117" fmla="*/ 28377 h 330201"/>
                    <a:gd name="connsiteX118" fmla="*/ 99025 w 258763"/>
                    <a:gd name="connsiteY118" fmla="*/ 29667 h 330201"/>
                    <a:gd name="connsiteX119" fmla="*/ 100323 w 258763"/>
                    <a:gd name="connsiteY119" fmla="*/ 30957 h 330201"/>
                    <a:gd name="connsiteX120" fmla="*/ 108105 w 258763"/>
                    <a:gd name="connsiteY120" fmla="*/ 38696 h 330201"/>
                    <a:gd name="connsiteX121" fmla="*/ 113294 w 258763"/>
                    <a:gd name="connsiteY121" fmla="*/ 47725 h 330201"/>
                    <a:gd name="connsiteX122" fmla="*/ 114591 w 258763"/>
                    <a:gd name="connsiteY122" fmla="*/ 55464 h 330201"/>
                    <a:gd name="connsiteX123" fmla="*/ 114591 w 258763"/>
                    <a:gd name="connsiteY123" fmla="*/ 58044 h 330201"/>
                    <a:gd name="connsiteX124" fmla="*/ 114591 w 258763"/>
                    <a:gd name="connsiteY124" fmla="*/ 59334 h 330201"/>
                    <a:gd name="connsiteX125" fmla="*/ 114591 w 258763"/>
                    <a:gd name="connsiteY125" fmla="*/ 60623 h 330201"/>
                    <a:gd name="connsiteX126" fmla="*/ 113294 w 258763"/>
                    <a:gd name="connsiteY126" fmla="*/ 61913 h 330201"/>
                    <a:gd name="connsiteX127" fmla="*/ 111997 w 258763"/>
                    <a:gd name="connsiteY127" fmla="*/ 60623 h 330201"/>
                    <a:gd name="connsiteX128" fmla="*/ 111997 w 258763"/>
                    <a:gd name="connsiteY128" fmla="*/ 59334 h 330201"/>
                    <a:gd name="connsiteX129" fmla="*/ 110700 w 258763"/>
                    <a:gd name="connsiteY129" fmla="*/ 58044 h 330201"/>
                    <a:gd name="connsiteX130" fmla="*/ 109403 w 258763"/>
                    <a:gd name="connsiteY130" fmla="*/ 58044 h 330201"/>
                    <a:gd name="connsiteX131" fmla="*/ 104214 w 258763"/>
                    <a:gd name="connsiteY131" fmla="*/ 54174 h 330201"/>
                    <a:gd name="connsiteX132" fmla="*/ 97728 w 258763"/>
                    <a:gd name="connsiteY132" fmla="*/ 51594 h 330201"/>
                    <a:gd name="connsiteX133" fmla="*/ 89946 w 258763"/>
                    <a:gd name="connsiteY133" fmla="*/ 50305 h 330201"/>
                    <a:gd name="connsiteX134" fmla="*/ 88649 w 258763"/>
                    <a:gd name="connsiteY134" fmla="*/ 50305 h 330201"/>
                    <a:gd name="connsiteX135" fmla="*/ 86054 w 258763"/>
                    <a:gd name="connsiteY135" fmla="*/ 49015 h 330201"/>
                    <a:gd name="connsiteX136" fmla="*/ 80866 w 258763"/>
                    <a:gd name="connsiteY136" fmla="*/ 47725 h 330201"/>
                    <a:gd name="connsiteX137" fmla="*/ 71786 w 258763"/>
                    <a:gd name="connsiteY137" fmla="*/ 46435 h 330201"/>
                    <a:gd name="connsiteX138" fmla="*/ 66598 w 258763"/>
                    <a:gd name="connsiteY138" fmla="*/ 45145 h 330201"/>
                    <a:gd name="connsiteX139" fmla="*/ 65301 w 258763"/>
                    <a:gd name="connsiteY139" fmla="*/ 45145 h 330201"/>
                    <a:gd name="connsiteX140" fmla="*/ 64003 w 258763"/>
                    <a:gd name="connsiteY140" fmla="*/ 45145 h 330201"/>
                    <a:gd name="connsiteX141" fmla="*/ 62706 w 258763"/>
                    <a:gd name="connsiteY141" fmla="*/ 45145 h 330201"/>
                    <a:gd name="connsiteX142" fmla="*/ 61409 w 258763"/>
                    <a:gd name="connsiteY142" fmla="*/ 43855 h 330201"/>
                    <a:gd name="connsiteX143" fmla="*/ 60112 w 258763"/>
                    <a:gd name="connsiteY143" fmla="*/ 43855 h 330201"/>
                    <a:gd name="connsiteX144" fmla="*/ 56221 w 258763"/>
                    <a:gd name="connsiteY144" fmla="*/ 42565 h 330201"/>
                    <a:gd name="connsiteX145" fmla="*/ 53627 w 258763"/>
                    <a:gd name="connsiteY145" fmla="*/ 42565 h 330201"/>
                    <a:gd name="connsiteX146" fmla="*/ 51032 w 258763"/>
                    <a:gd name="connsiteY146" fmla="*/ 41276 h 330201"/>
                    <a:gd name="connsiteX147" fmla="*/ 47141 w 258763"/>
                    <a:gd name="connsiteY147" fmla="*/ 39986 h 330201"/>
                    <a:gd name="connsiteX148" fmla="*/ 36764 w 258763"/>
                    <a:gd name="connsiteY148" fmla="*/ 34826 h 330201"/>
                    <a:gd name="connsiteX149" fmla="*/ 26387 w 258763"/>
                    <a:gd name="connsiteY149" fmla="*/ 27087 h 330201"/>
                    <a:gd name="connsiteX150" fmla="*/ 18605 w 258763"/>
                    <a:gd name="connsiteY150" fmla="*/ 19348 h 330201"/>
                    <a:gd name="connsiteX151" fmla="*/ 13416 w 258763"/>
                    <a:gd name="connsiteY151" fmla="*/ 12899 h 330201"/>
                    <a:gd name="connsiteX152" fmla="*/ 10822 w 258763"/>
                    <a:gd name="connsiteY152" fmla="*/ 6450 h 330201"/>
                    <a:gd name="connsiteX153" fmla="*/ 9525 w 258763"/>
                    <a:gd name="connsiteY153" fmla="*/ 1290 h 330201"/>
                    <a:gd name="connsiteX154" fmla="*/ 9525 w 258763"/>
                    <a:gd name="connsiteY154" fmla="*/ 0 h 330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</a:cxnLst>
                  <a:rect l="l" t="t" r="r" b="b"/>
                  <a:pathLst>
                    <a:path w="258763" h="330201">
                      <a:moveTo>
                        <a:pt x="43815" y="130175"/>
                      </a:moveTo>
                      <a:cubicBezTo>
                        <a:pt x="34925" y="130175"/>
                        <a:pt x="28575" y="137968"/>
                        <a:pt x="28575" y="147060"/>
                      </a:cubicBezTo>
                      <a:cubicBezTo>
                        <a:pt x="28575" y="147060"/>
                        <a:pt x="28575" y="147060"/>
                        <a:pt x="28575" y="227590"/>
                      </a:cubicBezTo>
                      <a:cubicBezTo>
                        <a:pt x="28575" y="236682"/>
                        <a:pt x="34925" y="244475"/>
                        <a:pt x="43815" y="244475"/>
                      </a:cubicBezTo>
                      <a:cubicBezTo>
                        <a:pt x="52705" y="244475"/>
                        <a:pt x="60325" y="236682"/>
                        <a:pt x="60325" y="227590"/>
                      </a:cubicBezTo>
                      <a:cubicBezTo>
                        <a:pt x="60325" y="227590"/>
                        <a:pt x="60325" y="227590"/>
                        <a:pt x="60325" y="147060"/>
                      </a:cubicBezTo>
                      <a:cubicBezTo>
                        <a:pt x="60325" y="137968"/>
                        <a:pt x="52705" y="130175"/>
                        <a:pt x="43815" y="130175"/>
                      </a:cubicBezTo>
                      <a:close/>
                      <a:moveTo>
                        <a:pt x="221457" y="98425"/>
                      </a:moveTo>
                      <a:cubicBezTo>
                        <a:pt x="215008" y="98425"/>
                        <a:pt x="211138" y="103579"/>
                        <a:pt x="211138" y="110021"/>
                      </a:cubicBezTo>
                      <a:lnTo>
                        <a:pt x="211138" y="265918"/>
                      </a:lnTo>
                      <a:cubicBezTo>
                        <a:pt x="211138" y="271072"/>
                        <a:pt x="215008" y="276225"/>
                        <a:pt x="221457" y="276225"/>
                      </a:cubicBezTo>
                      <a:cubicBezTo>
                        <a:pt x="227907" y="276225"/>
                        <a:pt x="231776" y="271072"/>
                        <a:pt x="231776" y="265918"/>
                      </a:cubicBezTo>
                      <a:cubicBezTo>
                        <a:pt x="231776" y="265918"/>
                        <a:pt x="231776" y="265918"/>
                        <a:pt x="231776" y="110021"/>
                      </a:cubicBezTo>
                      <a:cubicBezTo>
                        <a:pt x="231776" y="103579"/>
                        <a:pt x="227907" y="98425"/>
                        <a:pt x="221457" y="98425"/>
                      </a:cubicBezTo>
                      <a:close/>
                      <a:moveTo>
                        <a:pt x="80216" y="71438"/>
                      </a:moveTo>
                      <a:cubicBezTo>
                        <a:pt x="80216" y="71438"/>
                        <a:pt x="80216" y="71438"/>
                        <a:pt x="236768" y="71438"/>
                      </a:cubicBezTo>
                      <a:cubicBezTo>
                        <a:pt x="258763" y="71438"/>
                        <a:pt x="258763" y="71438"/>
                        <a:pt x="258763" y="93324"/>
                      </a:cubicBezTo>
                      <a:cubicBezTo>
                        <a:pt x="258763" y="93324"/>
                        <a:pt x="258763" y="93324"/>
                        <a:pt x="258763" y="274844"/>
                      </a:cubicBezTo>
                      <a:cubicBezTo>
                        <a:pt x="258763" y="330201"/>
                        <a:pt x="258763" y="330201"/>
                        <a:pt x="204423" y="330201"/>
                      </a:cubicBezTo>
                      <a:cubicBezTo>
                        <a:pt x="204423" y="330201"/>
                        <a:pt x="204423" y="330201"/>
                        <a:pt x="113856" y="330201"/>
                      </a:cubicBezTo>
                      <a:cubicBezTo>
                        <a:pt x="59515" y="330201"/>
                        <a:pt x="59515" y="330201"/>
                        <a:pt x="59515" y="274844"/>
                      </a:cubicBezTo>
                      <a:cubicBezTo>
                        <a:pt x="59515" y="274844"/>
                        <a:pt x="59515" y="274844"/>
                        <a:pt x="59515" y="267120"/>
                      </a:cubicBezTo>
                      <a:cubicBezTo>
                        <a:pt x="54340" y="269694"/>
                        <a:pt x="49165" y="270982"/>
                        <a:pt x="42696" y="270982"/>
                      </a:cubicBezTo>
                      <a:cubicBezTo>
                        <a:pt x="19407" y="270982"/>
                        <a:pt x="0" y="251671"/>
                        <a:pt x="0" y="227211"/>
                      </a:cubicBezTo>
                      <a:cubicBezTo>
                        <a:pt x="0" y="227211"/>
                        <a:pt x="0" y="227211"/>
                        <a:pt x="0" y="147394"/>
                      </a:cubicBezTo>
                      <a:cubicBezTo>
                        <a:pt x="0" y="122933"/>
                        <a:pt x="19407" y="103623"/>
                        <a:pt x="42696" y="103623"/>
                      </a:cubicBezTo>
                      <a:cubicBezTo>
                        <a:pt x="49165" y="103623"/>
                        <a:pt x="54340" y="104910"/>
                        <a:pt x="59515" y="107485"/>
                      </a:cubicBezTo>
                      <a:cubicBezTo>
                        <a:pt x="59515" y="107485"/>
                        <a:pt x="59515" y="107485"/>
                        <a:pt x="59515" y="93324"/>
                      </a:cubicBezTo>
                      <a:cubicBezTo>
                        <a:pt x="59515" y="71438"/>
                        <a:pt x="59515" y="71438"/>
                        <a:pt x="80216" y="71438"/>
                      </a:cubicBezTo>
                      <a:close/>
                      <a:moveTo>
                        <a:pt x="107950" y="0"/>
                      </a:moveTo>
                      <a:cubicBezTo>
                        <a:pt x="107950" y="0"/>
                        <a:pt x="107950" y="0"/>
                        <a:pt x="109247" y="1290"/>
                      </a:cubicBezTo>
                      <a:cubicBezTo>
                        <a:pt x="110544" y="1290"/>
                        <a:pt x="111841" y="2580"/>
                        <a:pt x="113139" y="2580"/>
                      </a:cubicBezTo>
                      <a:cubicBezTo>
                        <a:pt x="114436" y="3870"/>
                        <a:pt x="117030" y="3870"/>
                        <a:pt x="119624" y="5160"/>
                      </a:cubicBezTo>
                      <a:cubicBezTo>
                        <a:pt x="120921" y="6450"/>
                        <a:pt x="123515" y="6450"/>
                        <a:pt x="126110" y="7739"/>
                      </a:cubicBezTo>
                      <a:cubicBezTo>
                        <a:pt x="131298" y="10319"/>
                        <a:pt x="137784" y="11609"/>
                        <a:pt x="144269" y="12899"/>
                      </a:cubicBezTo>
                      <a:cubicBezTo>
                        <a:pt x="144269" y="12899"/>
                        <a:pt x="144269" y="12899"/>
                        <a:pt x="145566" y="12899"/>
                      </a:cubicBezTo>
                      <a:cubicBezTo>
                        <a:pt x="145566" y="12899"/>
                        <a:pt x="146863" y="12899"/>
                        <a:pt x="146863" y="14189"/>
                      </a:cubicBezTo>
                      <a:cubicBezTo>
                        <a:pt x="146863" y="14189"/>
                        <a:pt x="146863" y="14189"/>
                        <a:pt x="148161" y="14189"/>
                      </a:cubicBezTo>
                      <a:cubicBezTo>
                        <a:pt x="148161" y="14189"/>
                        <a:pt x="149458" y="14189"/>
                        <a:pt x="149458" y="14189"/>
                      </a:cubicBezTo>
                      <a:cubicBezTo>
                        <a:pt x="149458" y="14189"/>
                        <a:pt x="150755" y="14189"/>
                        <a:pt x="152052" y="14189"/>
                      </a:cubicBezTo>
                      <a:cubicBezTo>
                        <a:pt x="152052" y="15478"/>
                        <a:pt x="153349" y="15478"/>
                        <a:pt x="154646" y="15478"/>
                      </a:cubicBezTo>
                      <a:cubicBezTo>
                        <a:pt x="154646" y="15478"/>
                        <a:pt x="154646" y="15478"/>
                        <a:pt x="155943" y="15478"/>
                      </a:cubicBezTo>
                      <a:cubicBezTo>
                        <a:pt x="155943" y="15478"/>
                        <a:pt x="155943" y="15478"/>
                        <a:pt x="157240" y="15478"/>
                      </a:cubicBezTo>
                      <a:cubicBezTo>
                        <a:pt x="157240" y="15478"/>
                        <a:pt x="157240" y="15478"/>
                        <a:pt x="158537" y="16768"/>
                      </a:cubicBezTo>
                      <a:cubicBezTo>
                        <a:pt x="158537" y="16768"/>
                        <a:pt x="158537" y="16768"/>
                        <a:pt x="159835" y="16768"/>
                      </a:cubicBezTo>
                      <a:cubicBezTo>
                        <a:pt x="161132" y="16768"/>
                        <a:pt x="161132" y="16768"/>
                        <a:pt x="162429" y="16768"/>
                      </a:cubicBezTo>
                      <a:cubicBezTo>
                        <a:pt x="163726" y="16768"/>
                        <a:pt x="163726" y="16768"/>
                        <a:pt x="165023" y="18058"/>
                      </a:cubicBezTo>
                      <a:cubicBezTo>
                        <a:pt x="165023" y="18058"/>
                        <a:pt x="165023" y="18058"/>
                        <a:pt x="166320" y="18058"/>
                      </a:cubicBezTo>
                      <a:cubicBezTo>
                        <a:pt x="166320" y="18058"/>
                        <a:pt x="166320" y="18058"/>
                        <a:pt x="167617" y="18058"/>
                      </a:cubicBezTo>
                      <a:cubicBezTo>
                        <a:pt x="167617" y="18058"/>
                        <a:pt x="167617" y="18058"/>
                        <a:pt x="168914" y="18058"/>
                      </a:cubicBezTo>
                      <a:cubicBezTo>
                        <a:pt x="168914" y="18058"/>
                        <a:pt x="168914" y="18058"/>
                        <a:pt x="170211" y="18058"/>
                      </a:cubicBezTo>
                      <a:cubicBezTo>
                        <a:pt x="172806" y="19348"/>
                        <a:pt x="174103" y="19348"/>
                        <a:pt x="176697" y="20638"/>
                      </a:cubicBezTo>
                      <a:cubicBezTo>
                        <a:pt x="180588" y="21928"/>
                        <a:pt x="184480" y="23218"/>
                        <a:pt x="188371" y="24507"/>
                      </a:cubicBezTo>
                      <a:cubicBezTo>
                        <a:pt x="190965" y="25797"/>
                        <a:pt x="192262" y="25797"/>
                        <a:pt x="193559" y="27087"/>
                      </a:cubicBezTo>
                      <a:cubicBezTo>
                        <a:pt x="194856" y="28377"/>
                        <a:pt x="194856" y="28377"/>
                        <a:pt x="194856" y="28377"/>
                      </a:cubicBezTo>
                      <a:cubicBezTo>
                        <a:pt x="196154" y="28377"/>
                        <a:pt x="196154" y="28377"/>
                        <a:pt x="196154" y="29667"/>
                      </a:cubicBezTo>
                      <a:cubicBezTo>
                        <a:pt x="197451" y="29667"/>
                        <a:pt x="197451" y="29667"/>
                        <a:pt x="197451" y="29667"/>
                      </a:cubicBezTo>
                      <a:cubicBezTo>
                        <a:pt x="198748" y="29667"/>
                        <a:pt x="198748" y="30957"/>
                        <a:pt x="198748" y="30957"/>
                      </a:cubicBezTo>
                      <a:cubicBezTo>
                        <a:pt x="202639" y="33536"/>
                        <a:pt x="205233" y="36116"/>
                        <a:pt x="207828" y="38696"/>
                      </a:cubicBezTo>
                      <a:cubicBezTo>
                        <a:pt x="210422" y="41276"/>
                        <a:pt x="211719" y="45145"/>
                        <a:pt x="213016" y="47725"/>
                      </a:cubicBezTo>
                      <a:cubicBezTo>
                        <a:pt x="214313" y="50305"/>
                        <a:pt x="214313" y="52884"/>
                        <a:pt x="214313" y="55464"/>
                      </a:cubicBezTo>
                      <a:cubicBezTo>
                        <a:pt x="214313" y="56754"/>
                        <a:pt x="214313" y="56754"/>
                        <a:pt x="214313" y="58044"/>
                      </a:cubicBezTo>
                      <a:cubicBezTo>
                        <a:pt x="214313" y="58044"/>
                        <a:pt x="214313" y="59334"/>
                        <a:pt x="213016" y="59334"/>
                      </a:cubicBezTo>
                      <a:cubicBezTo>
                        <a:pt x="213016" y="59334"/>
                        <a:pt x="213016" y="59334"/>
                        <a:pt x="213016" y="60623"/>
                      </a:cubicBezTo>
                      <a:cubicBezTo>
                        <a:pt x="213016" y="61913"/>
                        <a:pt x="213016" y="61913"/>
                        <a:pt x="213016" y="61913"/>
                      </a:cubicBezTo>
                      <a:cubicBezTo>
                        <a:pt x="213016" y="61913"/>
                        <a:pt x="213016" y="61913"/>
                        <a:pt x="211719" y="60623"/>
                      </a:cubicBezTo>
                      <a:cubicBezTo>
                        <a:pt x="211719" y="60623"/>
                        <a:pt x="211719" y="59334"/>
                        <a:pt x="210422" y="59334"/>
                      </a:cubicBezTo>
                      <a:cubicBezTo>
                        <a:pt x="210422" y="59334"/>
                        <a:pt x="210422" y="58044"/>
                        <a:pt x="209125" y="58044"/>
                      </a:cubicBezTo>
                      <a:cubicBezTo>
                        <a:pt x="207828" y="56754"/>
                        <a:pt x="205233" y="55464"/>
                        <a:pt x="203936" y="54174"/>
                      </a:cubicBezTo>
                      <a:cubicBezTo>
                        <a:pt x="201342" y="54174"/>
                        <a:pt x="200045" y="52884"/>
                        <a:pt x="197451" y="51594"/>
                      </a:cubicBezTo>
                      <a:cubicBezTo>
                        <a:pt x="194856" y="51594"/>
                        <a:pt x="192262" y="50305"/>
                        <a:pt x="189668" y="50305"/>
                      </a:cubicBezTo>
                      <a:cubicBezTo>
                        <a:pt x="188371" y="50305"/>
                        <a:pt x="188371" y="50305"/>
                        <a:pt x="187074" y="50305"/>
                      </a:cubicBezTo>
                      <a:cubicBezTo>
                        <a:pt x="187074" y="49015"/>
                        <a:pt x="185777" y="49015"/>
                        <a:pt x="184480" y="49015"/>
                      </a:cubicBezTo>
                      <a:cubicBezTo>
                        <a:pt x="183182" y="49015"/>
                        <a:pt x="181885" y="49015"/>
                        <a:pt x="180588" y="47725"/>
                      </a:cubicBezTo>
                      <a:cubicBezTo>
                        <a:pt x="176697" y="47725"/>
                        <a:pt x="174103" y="47725"/>
                        <a:pt x="170211" y="46435"/>
                      </a:cubicBezTo>
                      <a:cubicBezTo>
                        <a:pt x="168914" y="46435"/>
                        <a:pt x="166320" y="45145"/>
                        <a:pt x="165023" y="45145"/>
                      </a:cubicBezTo>
                      <a:cubicBezTo>
                        <a:pt x="165023" y="45145"/>
                        <a:pt x="165023" y="45145"/>
                        <a:pt x="163726" y="45145"/>
                      </a:cubicBezTo>
                      <a:cubicBezTo>
                        <a:pt x="163726" y="45145"/>
                        <a:pt x="163726" y="45145"/>
                        <a:pt x="162429" y="45145"/>
                      </a:cubicBezTo>
                      <a:cubicBezTo>
                        <a:pt x="162429" y="45145"/>
                        <a:pt x="162429" y="45145"/>
                        <a:pt x="159835" y="43855"/>
                      </a:cubicBezTo>
                      <a:cubicBezTo>
                        <a:pt x="159835" y="43855"/>
                        <a:pt x="159835" y="43855"/>
                        <a:pt x="158537" y="43855"/>
                      </a:cubicBezTo>
                      <a:cubicBezTo>
                        <a:pt x="157240" y="43855"/>
                        <a:pt x="157240" y="43855"/>
                        <a:pt x="155943" y="42565"/>
                      </a:cubicBezTo>
                      <a:cubicBezTo>
                        <a:pt x="154646" y="42565"/>
                        <a:pt x="153349" y="42565"/>
                        <a:pt x="152052" y="42565"/>
                      </a:cubicBezTo>
                      <a:cubicBezTo>
                        <a:pt x="152052" y="41276"/>
                        <a:pt x="150755" y="41276"/>
                        <a:pt x="149458" y="41276"/>
                      </a:cubicBezTo>
                      <a:cubicBezTo>
                        <a:pt x="148161" y="41276"/>
                        <a:pt x="146863" y="39986"/>
                        <a:pt x="146863" y="39986"/>
                      </a:cubicBezTo>
                      <a:cubicBezTo>
                        <a:pt x="142972" y="38696"/>
                        <a:pt x="139081" y="36116"/>
                        <a:pt x="135189" y="34826"/>
                      </a:cubicBezTo>
                      <a:cubicBezTo>
                        <a:pt x="131298" y="32247"/>
                        <a:pt x="128704" y="29667"/>
                        <a:pt x="124813" y="27087"/>
                      </a:cubicBezTo>
                      <a:cubicBezTo>
                        <a:pt x="122218" y="24507"/>
                        <a:pt x="119624" y="21928"/>
                        <a:pt x="117030" y="19348"/>
                      </a:cubicBezTo>
                      <a:cubicBezTo>
                        <a:pt x="115733" y="16768"/>
                        <a:pt x="113139" y="15478"/>
                        <a:pt x="111841" y="12899"/>
                      </a:cubicBezTo>
                      <a:cubicBezTo>
                        <a:pt x="110544" y="10319"/>
                        <a:pt x="110544" y="7739"/>
                        <a:pt x="109247" y="6450"/>
                      </a:cubicBezTo>
                      <a:cubicBezTo>
                        <a:pt x="109247" y="3870"/>
                        <a:pt x="107950" y="2580"/>
                        <a:pt x="107950" y="1290"/>
                      </a:cubicBezTo>
                      <a:cubicBezTo>
                        <a:pt x="107950" y="1290"/>
                        <a:pt x="107950" y="0"/>
                        <a:pt x="107950" y="0"/>
                      </a:cubicBezTo>
                      <a:close/>
                      <a:moveTo>
                        <a:pt x="9525" y="0"/>
                      </a:moveTo>
                      <a:cubicBezTo>
                        <a:pt x="9525" y="0"/>
                        <a:pt x="9525" y="0"/>
                        <a:pt x="10822" y="1290"/>
                      </a:cubicBezTo>
                      <a:cubicBezTo>
                        <a:pt x="12119" y="1290"/>
                        <a:pt x="12119" y="2580"/>
                        <a:pt x="14713" y="2580"/>
                      </a:cubicBezTo>
                      <a:cubicBezTo>
                        <a:pt x="16010" y="3870"/>
                        <a:pt x="17308" y="3870"/>
                        <a:pt x="19902" y="5160"/>
                      </a:cubicBezTo>
                      <a:cubicBezTo>
                        <a:pt x="22496" y="6450"/>
                        <a:pt x="25090" y="6450"/>
                        <a:pt x="27684" y="7739"/>
                      </a:cubicBezTo>
                      <a:cubicBezTo>
                        <a:pt x="32873" y="9029"/>
                        <a:pt x="39358" y="11609"/>
                        <a:pt x="45844" y="12899"/>
                      </a:cubicBezTo>
                      <a:cubicBezTo>
                        <a:pt x="45844" y="12899"/>
                        <a:pt x="45844" y="12899"/>
                        <a:pt x="47141" y="12899"/>
                      </a:cubicBezTo>
                      <a:cubicBezTo>
                        <a:pt x="47141" y="12899"/>
                        <a:pt x="47141" y="12899"/>
                        <a:pt x="48438" y="12899"/>
                      </a:cubicBezTo>
                      <a:cubicBezTo>
                        <a:pt x="48438" y="12899"/>
                        <a:pt x="48438" y="12899"/>
                        <a:pt x="48438" y="14189"/>
                      </a:cubicBezTo>
                      <a:cubicBezTo>
                        <a:pt x="49735" y="14189"/>
                        <a:pt x="49735" y="14189"/>
                        <a:pt x="49735" y="14189"/>
                      </a:cubicBezTo>
                      <a:cubicBezTo>
                        <a:pt x="51032" y="14189"/>
                        <a:pt x="52329" y="14189"/>
                        <a:pt x="52329" y="14189"/>
                      </a:cubicBezTo>
                      <a:cubicBezTo>
                        <a:pt x="53627" y="15478"/>
                        <a:pt x="54924" y="15478"/>
                        <a:pt x="54924" y="15478"/>
                      </a:cubicBezTo>
                      <a:cubicBezTo>
                        <a:pt x="56221" y="15478"/>
                        <a:pt x="56221" y="15478"/>
                        <a:pt x="56221" y="15478"/>
                      </a:cubicBezTo>
                      <a:cubicBezTo>
                        <a:pt x="57518" y="15478"/>
                        <a:pt x="57518" y="15478"/>
                        <a:pt x="57518" y="15478"/>
                      </a:cubicBezTo>
                      <a:cubicBezTo>
                        <a:pt x="58815" y="15478"/>
                        <a:pt x="58815" y="15478"/>
                        <a:pt x="58815" y="15478"/>
                      </a:cubicBezTo>
                      <a:cubicBezTo>
                        <a:pt x="60112" y="16768"/>
                        <a:pt x="60112" y="16768"/>
                        <a:pt x="60112" y="16768"/>
                      </a:cubicBezTo>
                      <a:cubicBezTo>
                        <a:pt x="61409" y="16768"/>
                        <a:pt x="62706" y="16768"/>
                        <a:pt x="62706" y="16768"/>
                      </a:cubicBezTo>
                      <a:cubicBezTo>
                        <a:pt x="64003" y="16768"/>
                        <a:pt x="65301" y="16768"/>
                        <a:pt x="65301" y="18058"/>
                      </a:cubicBezTo>
                      <a:cubicBezTo>
                        <a:pt x="65301" y="18058"/>
                        <a:pt x="65301" y="18058"/>
                        <a:pt x="66598" y="18058"/>
                      </a:cubicBezTo>
                      <a:cubicBezTo>
                        <a:pt x="66598" y="18058"/>
                        <a:pt x="66598" y="18058"/>
                        <a:pt x="69192" y="18058"/>
                      </a:cubicBezTo>
                      <a:cubicBezTo>
                        <a:pt x="69192" y="18058"/>
                        <a:pt x="69192" y="18058"/>
                        <a:pt x="70489" y="18058"/>
                      </a:cubicBezTo>
                      <a:cubicBezTo>
                        <a:pt x="70489" y="18058"/>
                        <a:pt x="70489" y="18058"/>
                        <a:pt x="71786" y="18058"/>
                      </a:cubicBezTo>
                      <a:cubicBezTo>
                        <a:pt x="73083" y="19348"/>
                        <a:pt x="75677" y="19348"/>
                        <a:pt x="76975" y="20638"/>
                      </a:cubicBezTo>
                      <a:cubicBezTo>
                        <a:pt x="82163" y="20638"/>
                        <a:pt x="86054" y="23218"/>
                        <a:pt x="89946" y="24507"/>
                      </a:cubicBezTo>
                      <a:cubicBezTo>
                        <a:pt x="91243" y="25797"/>
                        <a:pt x="93837" y="25797"/>
                        <a:pt x="95134" y="27087"/>
                      </a:cubicBezTo>
                      <a:cubicBezTo>
                        <a:pt x="95134" y="27087"/>
                        <a:pt x="96431" y="28377"/>
                        <a:pt x="96431" y="28377"/>
                      </a:cubicBezTo>
                      <a:cubicBezTo>
                        <a:pt x="96431" y="28377"/>
                        <a:pt x="97728" y="28377"/>
                        <a:pt x="97728" y="28377"/>
                      </a:cubicBezTo>
                      <a:cubicBezTo>
                        <a:pt x="97728" y="29667"/>
                        <a:pt x="99025" y="29667"/>
                        <a:pt x="99025" y="29667"/>
                      </a:cubicBezTo>
                      <a:cubicBezTo>
                        <a:pt x="99025" y="29667"/>
                        <a:pt x="100323" y="30957"/>
                        <a:pt x="100323" y="30957"/>
                      </a:cubicBezTo>
                      <a:cubicBezTo>
                        <a:pt x="102917" y="33536"/>
                        <a:pt x="106808" y="36116"/>
                        <a:pt x="108105" y="38696"/>
                      </a:cubicBezTo>
                      <a:cubicBezTo>
                        <a:pt x="110700" y="41276"/>
                        <a:pt x="111997" y="45145"/>
                        <a:pt x="113294" y="47725"/>
                      </a:cubicBezTo>
                      <a:cubicBezTo>
                        <a:pt x="114591" y="50305"/>
                        <a:pt x="115888" y="52884"/>
                        <a:pt x="114591" y="55464"/>
                      </a:cubicBezTo>
                      <a:cubicBezTo>
                        <a:pt x="114591" y="56754"/>
                        <a:pt x="114591" y="56754"/>
                        <a:pt x="114591" y="58044"/>
                      </a:cubicBezTo>
                      <a:cubicBezTo>
                        <a:pt x="114591" y="58044"/>
                        <a:pt x="114591" y="59334"/>
                        <a:pt x="114591" y="59334"/>
                      </a:cubicBezTo>
                      <a:cubicBezTo>
                        <a:pt x="114591" y="59334"/>
                        <a:pt x="114591" y="59334"/>
                        <a:pt x="114591" y="60623"/>
                      </a:cubicBezTo>
                      <a:cubicBezTo>
                        <a:pt x="114591" y="60623"/>
                        <a:pt x="113294" y="60623"/>
                        <a:pt x="113294" y="61913"/>
                      </a:cubicBezTo>
                      <a:cubicBezTo>
                        <a:pt x="113294" y="60623"/>
                        <a:pt x="113294" y="60623"/>
                        <a:pt x="111997" y="60623"/>
                      </a:cubicBezTo>
                      <a:cubicBezTo>
                        <a:pt x="111997" y="60623"/>
                        <a:pt x="111997" y="59334"/>
                        <a:pt x="111997" y="59334"/>
                      </a:cubicBezTo>
                      <a:cubicBezTo>
                        <a:pt x="110700" y="59334"/>
                        <a:pt x="110700" y="58044"/>
                        <a:pt x="110700" y="58044"/>
                      </a:cubicBezTo>
                      <a:cubicBezTo>
                        <a:pt x="110700" y="58044"/>
                        <a:pt x="110700" y="58044"/>
                        <a:pt x="109403" y="58044"/>
                      </a:cubicBezTo>
                      <a:cubicBezTo>
                        <a:pt x="108105" y="56754"/>
                        <a:pt x="106808" y="55464"/>
                        <a:pt x="104214" y="54174"/>
                      </a:cubicBezTo>
                      <a:cubicBezTo>
                        <a:pt x="102917" y="54174"/>
                        <a:pt x="100323" y="52884"/>
                        <a:pt x="97728" y="51594"/>
                      </a:cubicBezTo>
                      <a:cubicBezTo>
                        <a:pt x="96431" y="51594"/>
                        <a:pt x="93837" y="50305"/>
                        <a:pt x="89946" y="50305"/>
                      </a:cubicBezTo>
                      <a:cubicBezTo>
                        <a:pt x="89946" y="50305"/>
                        <a:pt x="88649" y="50305"/>
                        <a:pt x="88649" y="50305"/>
                      </a:cubicBezTo>
                      <a:cubicBezTo>
                        <a:pt x="87351" y="49015"/>
                        <a:pt x="87351" y="49015"/>
                        <a:pt x="86054" y="49015"/>
                      </a:cubicBezTo>
                      <a:cubicBezTo>
                        <a:pt x="84757" y="49015"/>
                        <a:pt x="83460" y="49015"/>
                        <a:pt x="80866" y="47725"/>
                      </a:cubicBezTo>
                      <a:cubicBezTo>
                        <a:pt x="78272" y="47725"/>
                        <a:pt x="74380" y="47725"/>
                        <a:pt x="71786" y="46435"/>
                      </a:cubicBezTo>
                      <a:cubicBezTo>
                        <a:pt x="69192" y="46435"/>
                        <a:pt x="67895" y="45145"/>
                        <a:pt x="66598" y="45145"/>
                      </a:cubicBezTo>
                      <a:cubicBezTo>
                        <a:pt x="66598" y="45145"/>
                        <a:pt x="66598" y="45145"/>
                        <a:pt x="65301" y="45145"/>
                      </a:cubicBezTo>
                      <a:cubicBezTo>
                        <a:pt x="65301" y="45145"/>
                        <a:pt x="65301" y="45145"/>
                        <a:pt x="64003" y="45145"/>
                      </a:cubicBezTo>
                      <a:cubicBezTo>
                        <a:pt x="64003" y="45145"/>
                        <a:pt x="64003" y="45145"/>
                        <a:pt x="62706" y="45145"/>
                      </a:cubicBezTo>
                      <a:cubicBezTo>
                        <a:pt x="62706" y="45145"/>
                        <a:pt x="62706" y="45145"/>
                        <a:pt x="61409" y="43855"/>
                      </a:cubicBezTo>
                      <a:cubicBezTo>
                        <a:pt x="61409" y="43855"/>
                        <a:pt x="61409" y="43855"/>
                        <a:pt x="60112" y="43855"/>
                      </a:cubicBezTo>
                      <a:cubicBezTo>
                        <a:pt x="58815" y="43855"/>
                        <a:pt x="57518" y="43855"/>
                        <a:pt x="56221" y="42565"/>
                      </a:cubicBezTo>
                      <a:cubicBezTo>
                        <a:pt x="56221" y="42565"/>
                        <a:pt x="54924" y="42565"/>
                        <a:pt x="53627" y="42565"/>
                      </a:cubicBezTo>
                      <a:cubicBezTo>
                        <a:pt x="52329" y="41276"/>
                        <a:pt x="51032" y="41276"/>
                        <a:pt x="51032" y="41276"/>
                      </a:cubicBezTo>
                      <a:cubicBezTo>
                        <a:pt x="49735" y="41276"/>
                        <a:pt x="48438" y="39986"/>
                        <a:pt x="47141" y="39986"/>
                      </a:cubicBezTo>
                      <a:cubicBezTo>
                        <a:pt x="43250" y="38696"/>
                        <a:pt x="39358" y="36116"/>
                        <a:pt x="36764" y="34826"/>
                      </a:cubicBezTo>
                      <a:cubicBezTo>
                        <a:pt x="32873" y="32247"/>
                        <a:pt x="28982" y="29667"/>
                        <a:pt x="26387" y="27087"/>
                      </a:cubicBezTo>
                      <a:cubicBezTo>
                        <a:pt x="23793" y="24507"/>
                        <a:pt x="21199" y="21928"/>
                        <a:pt x="18605" y="19348"/>
                      </a:cubicBezTo>
                      <a:cubicBezTo>
                        <a:pt x="16010" y="18058"/>
                        <a:pt x="14713" y="15478"/>
                        <a:pt x="13416" y="12899"/>
                      </a:cubicBezTo>
                      <a:cubicBezTo>
                        <a:pt x="12119" y="10319"/>
                        <a:pt x="10822" y="7739"/>
                        <a:pt x="10822" y="6450"/>
                      </a:cubicBezTo>
                      <a:cubicBezTo>
                        <a:pt x="9525" y="3870"/>
                        <a:pt x="9525" y="2580"/>
                        <a:pt x="9525" y="1290"/>
                      </a:cubicBezTo>
                      <a:cubicBezTo>
                        <a:pt x="9525" y="0"/>
                        <a:pt x="9525" y="0"/>
                        <a:pt x="952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xmlns="" id="{5BA2D23E-C3C5-4E1A-BCE5-6DA7F2196245}"/>
                  </a:ext>
                </a:extLst>
              </p:cNvPr>
              <p:cNvGrpSpPr/>
              <p:nvPr/>
            </p:nvGrpSpPr>
            <p:grpSpPr>
              <a:xfrm>
                <a:off x="3727076" y="2228282"/>
                <a:ext cx="2332469" cy="1908503"/>
                <a:chOff x="5208390" y="2240868"/>
                <a:chExt cx="2332469" cy="1908503"/>
              </a:xfrm>
            </p:grpSpPr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xmlns="" id="{916E62BB-BC5B-4394-9D5D-0C32D6E80554}"/>
                    </a:ext>
                  </a:extLst>
                </p:cNvPr>
                <p:cNvSpPr/>
                <p:nvPr/>
              </p:nvSpPr>
              <p:spPr>
                <a:xfrm>
                  <a:off x="6240459" y="2240868"/>
                  <a:ext cx="1300400" cy="1908503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49" name="等腰三角形 48">
                  <a:extLst>
                    <a:ext uri="{FF2B5EF4-FFF2-40B4-BE49-F238E27FC236}">
                      <a16:creationId xmlns:a16="http://schemas.microsoft.com/office/drawing/2014/main" xmlns="" id="{72501D56-EA35-4F64-B893-0EE8B3F3469C}"/>
                    </a:ext>
                  </a:extLst>
                </p:cNvPr>
                <p:cNvSpPr/>
                <p:nvPr/>
              </p:nvSpPr>
              <p:spPr>
                <a:xfrm>
                  <a:off x="5620712" y="2240868"/>
                  <a:ext cx="1300401" cy="1908503"/>
                </a:xfrm>
                <a:prstGeom prst="triangle">
                  <a:avLst/>
                </a:prstGeom>
                <a:solidFill>
                  <a:srgbClr val="ACC6DE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xmlns="" id="{0C902F61-77A2-4304-B90B-B70270E1E102}"/>
                    </a:ext>
                  </a:extLst>
                </p:cNvPr>
                <p:cNvSpPr/>
                <p:nvPr/>
              </p:nvSpPr>
              <p:spPr>
                <a:xfrm>
                  <a:off x="5208390" y="3305697"/>
                  <a:ext cx="824645" cy="843674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1">
                  <a:normAutofit lnSpcReduction="10000"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bg1">
                          <a:lumMod val="100000"/>
                        </a:schemeClr>
                      </a:solidFill>
                    </a:rPr>
                    <a:t>2</a:t>
                  </a:r>
                  <a:endParaRPr lang="en-US" altLang="zh-CN" sz="15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xmlns="" id="{073AB918-BC34-4D7E-879C-1A9E28783F15}"/>
                  </a:ext>
                </a:extLst>
              </p:cNvPr>
              <p:cNvGrpSpPr/>
              <p:nvPr/>
            </p:nvGrpSpPr>
            <p:grpSpPr>
              <a:xfrm>
                <a:off x="6786252" y="2980596"/>
                <a:ext cx="2332468" cy="1156189"/>
                <a:chOff x="8791993" y="2993182"/>
                <a:chExt cx="2332468" cy="1156189"/>
              </a:xfrm>
            </p:grpSpPr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xmlns="" id="{02BD426B-A0FA-415F-A8B2-F70077F668CD}"/>
                    </a:ext>
                  </a:extLst>
                </p:cNvPr>
                <p:cNvSpPr/>
                <p:nvPr/>
              </p:nvSpPr>
              <p:spPr>
                <a:xfrm>
                  <a:off x="9824061" y="2993182"/>
                  <a:ext cx="1300400" cy="1156189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45" name="等腰三角形 44">
                  <a:extLst>
                    <a:ext uri="{FF2B5EF4-FFF2-40B4-BE49-F238E27FC236}">
                      <a16:creationId xmlns:a16="http://schemas.microsoft.com/office/drawing/2014/main" xmlns="" id="{C7F61C59-B775-4A68-9366-16FFFB14AE18}"/>
                    </a:ext>
                  </a:extLst>
                </p:cNvPr>
                <p:cNvSpPr/>
                <p:nvPr/>
              </p:nvSpPr>
              <p:spPr>
                <a:xfrm>
                  <a:off x="9204316" y="2993182"/>
                  <a:ext cx="1300401" cy="1156189"/>
                </a:xfrm>
                <a:prstGeom prst="triangle">
                  <a:avLst/>
                </a:prstGeom>
                <a:solidFill>
                  <a:srgbClr val="ACC6DE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xmlns="" id="{EB5802D4-174B-442F-BDC9-B12B92B1FEF3}"/>
                    </a:ext>
                  </a:extLst>
                </p:cNvPr>
                <p:cNvSpPr/>
                <p:nvPr/>
              </p:nvSpPr>
              <p:spPr>
                <a:xfrm>
                  <a:off x="8791993" y="3305697"/>
                  <a:ext cx="824645" cy="843674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 anchorCtr="1">
                  <a:normAutofit lnSpcReduction="10000"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bg1">
                          <a:lumMod val="100000"/>
                        </a:schemeClr>
                      </a:solidFill>
                    </a:rPr>
                    <a:t>3</a:t>
                  </a:r>
                  <a:endParaRPr lang="en-US" altLang="zh-CN" sz="15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43" name="任意多边形 36" title="PVbvzsHBvL">
                <a:extLst>
                  <a:ext uri="{FF2B5EF4-FFF2-40B4-BE49-F238E27FC236}">
                    <a16:creationId xmlns:a16="http://schemas.microsoft.com/office/drawing/2014/main" xmlns="" id="{03202C32-5DC4-4FF2-9705-3FBB253B0C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871400" y="3413772"/>
                <a:ext cx="345903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64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24" y="3034626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468" y="3032311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" name="ïşḻïďê-Freeform: Shape 85">
              <a:extLst>
                <a:ext uri="{FF2B5EF4-FFF2-40B4-BE49-F238E27FC236}">
                  <a16:creationId xmlns:a16="http://schemas.microsoft.com/office/drawing/2014/main" xmlns="" id="{6C7465DE-3AB5-47B9-84E9-0AF7BC99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225" y="3031974"/>
              <a:ext cx="343637" cy="401751"/>
            </a:xfrm>
            <a:custGeom>
              <a:avLst/>
              <a:gdLst/>
              <a:ahLst/>
              <a:cxnLst>
                <a:cxn ang="0">
                  <a:pos x="44" y="43"/>
                </a:cxn>
                <a:cxn ang="0">
                  <a:pos x="87" y="0"/>
                </a:cxn>
                <a:cxn ang="0">
                  <a:pos x="130" y="43"/>
                </a:cxn>
                <a:cxn ang="0">
                  <a:pos x="87" y="86"/>
                </a:cxn>
                <a:cxn ang="0">
                  <a:pos x="44" y="43"/>
                </a:cxn>
                <a:cxn ang="0">
                  <a:pos x="137" y="37"/>
                </a:cxn>
                <a:cxn ang="0">
                  <a:pos x="263" y="14"/>
                </a:cxn>
                <a:cxn ang="0">
                  <a:pos x="252" y="124"/>
                </a:cxn>
                <a:cxn ang="0">
                  <a:pos x="206" y="104"/>
                </a:cxn>
                <a:cxn ang="0">
                  <a:pos x="204" y="129"/>
                </a:cxn>
                <a:cxn ang="0">
                  <a:pos x="183" y="119"/>
                </a:cxn>
                <a:cxn ang="0">
                  <a:pos x="121" y="148"/>
                </a:cxn>
                <a:cxn ang="0">
                  <a:pos x="96" y="145"/>
                </a:cxn>
                <a:cxn ang="0">
                  <a:pos x="80" y="219"/>
                </a:cxn>
                <a:cxn ang="0">
                  <a:pos x="60" y="242"/>
                </a:cxn>
                <a:cxn ang="0">
                  <a:pos x="60" y="377"/>
                </a:cxn>
                <a:cxn ang="0">
                  <a:pos x="37" y="400"/>
                </a:cxn>
                <a:cxn ang="0">
                  <a:pos x="37" y="400"/>
                </a:cxn>
                <a:cxn ang="0">
                  <a:pos x="14" y="377"/>
                </a:cxn>
                <a:cxn ang="0">
                  <a:pos x="15" y="234"/>
                </a:cxn>
                <a:cxn ang="0">
                  <a:pos x="3" y="203"/>
                </a:cxn>
                <a:cxn ang="0">
                  <a:pos x="23" y="110"/>
                </a:cxn>
                <a:cxn ang="0">
                  <a:pos x="59" y="84"/>
                </a:cxn>
                <a:cxn ang="0">
                  <a:pos x="59" y="84"/>
                </a:cxn>
                <a:cxn ang="0">
                  <a:pos x="69" y="85"/>
                </a:cxn>
                <a:cxn ang="0">
                  <a:pos x="78" y="88"/>
                </a:cxn>
                <a:cxn ang="0">
                  <a:pos x="99" y="111"/>
                </a:cxn>
                <a:cxn ang="0">
                  <a:pos x="155" y="100"/>
                </a:cxn>
                <a:cxn ang="0">
                  <a:pos x="156" y="99"/>
                </a:cxn>
                <a:cxn ang="0">
                  <a:pos x="157" y="84"/>
                </a:cxn>
                <a:cxn ang="0">
                  <a:pos x="134" y="74"/>
                </a:cxn>
                <a:cxn ang="0">
                  <a:pos x="137" y="37"/>
                </a:cxn>
                <a:cxn ang="0">
                  <a:pos x="168" y="92"/>
                </a:cxn>
                <a:cxn ang="0">
                  <a:pos x="178" y="95"/>
                </a:cxn>
                <a:cxn ang="0">
                  <a:pos x="186" y="108"/>
                </a:cxn>
                <a:cxn ang="0">
                  <a:pos x="193" y="111"/>
                </a:cxn>
                <a:cxn ang="0">
                  <a:pos x="194" y="100"/>
                </a:cxn>
                <a:cxn ang="0">
                  <a:pos x="169" y="89"/>
                </a:cxn>
                <a:cxn ang="0">
                  <a:pos x="168" y="92"/>
                </a:cxn>
                <a:cxn ang="0">
                  <a:pos x="267" y="117"/>
                </a:cxn>
                <a:cxn ang="0">
                  <a:pos x="327" y="155"/>
                </a:cxn>
                <a:cxn ang="0">
                  <a:pos x="331" y="147"/>
                </a:cxn>
                <a:cxn ang="0">
                  <a:pos x="272" y="109"/>
                </a:cxn>
                <a:cxn ang="0">
                  <a:pos x="267" y="117"/>
                </a:cxn>
                <a:cxn ang="0">
                  <a:pos x="345" y="14"/>
                </a:cxn>
                <a:cxn ang="0">
                  <a:pos x="343" y="5"/>
                </a:cxn>
                <a:cxn ang="0">
                  <a:pos x="274" y="21"/>
                </a:cxn>
                <a:cxn ang="0">
                  <a:pos x="276" y="30"/>
                </a:cxn>
                <a:cxn ang="0">
                  <a:pos x="345" y="14"/>
                </a:cxn>
                <a:cxn ang="0">
                  <a:pos x="276" y="67"/>
                </a:cxn>
                <a:cxn ang="0">
                  <a:pos x="275" y="76"/>
                </a:cxn>
                <a:cxn ang="0">
                  <a:pos x="353" y="81"/>
                </a:cxn>
                <a:cxn ang="0">
                  <a:pos x="354" y="71"/>
                </a:cxn>
                <a:cxn ang="0">
                  <a:pos x="276" y="67"/>
                </a:cxn>
                <a:cxn ang="0">
                  <a:pos x="276" y="67"/>
                </a:cxn>
                <a:cxn ang="0">
                  <a:pos x="276" y="67"/>
                </a:cxn>
              </a:cxnLst>
              <a:rect l="0" t="0" r="r" b="b"/>
              <a:pathLst>
                <a:path w="354" h="400">
                  <a:moveTo>
                    <a:pt x="44" y="43"/>
                  </a:moveTo>
                  <a:cubicBezTo>
                    <a:pt x="44" y="19"/>
                    <a:pt x="63" y="0"/>
                    <a:pt x="87" y="0"/>
                  </a:cubicBezTo>
                  <a:cubicBezTo>
                    <a:pt x="111" y="0"/>
                    <a:pt x="130" y="19"/>
                    <a:pt x="130" y="43"/>
                  </a:cubicBezTo>
                  <a:cubicBezTo>
                    <a:pt x="130" y="67"/>
                    <a:pt x="111" y="86"/>
                    <a:pt x="87" y="86"/>
                  </a:cubicBezTo>
                  <a:cubicBezTo>
                    <a:pt x="63" y="86"/>
                    <a:pt x="44" y="67"/>
                    <a:pt x="44" y="43"/>
                  </a:cubicBezTo>
                  <a:close/>
                  <a:moveTo>
                    <a:pt x="137" y="37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69" y="139"/>
                    <a:pt x="145" y="148"/>
                    <a:pt x="121" y="148"/>
                  </a:cubicBezTo>
                  <a:cubicBezTo>
                    <a:pt x="112" y="148"/>
                    <a:pt x="104" y="147"/>
                    <a:pt x="96" y="145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77" y="231"/>
                    <a:pt x="70" y="238"/>
                    <a:pt x="60" y="242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0" y="390"/>
                    <a:pt x="50" y="400"/>
                    <a:pt x="37" y="400"/>
                  </a:cubicBezTo>
                  <a:cubicBezTo>
                    <a:pt x="37" y="400"/>
                    <a:pt x="37" y="400"/>
                    <a:pt x="37" y="400"/>
                  </a:cubicBezTo>
                  <a:cubicBezTo>
                    <a:pt x="25" y="400"/>
                    <a:pt x="14" y="390"/>
                    <a:pt x="14" y="377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6" y="226"/>
                    <a:pt x="0" y="215"/>
                    <a:pt x="3" y="203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2"/>
                    <a:pt x="44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64" y="84"/>
                    <a:pt x="69" y="85"/>
                  </a:cubicBezTo>
                  <a:cubicBezTo>
                    <a:pt x="73" y="86"/>
                    <a:pt x="78" y="88"/>
                    <a:pt x="78" y="88"/>
                  </a:cubicBezTo>
                  <a:cubicBezTo>
                    <a:pt x="87" y="92"/>
                    <a:pt x="95" y="100"/>
                    <a:pt x="99" y="111"/>
                  </a:cubicBezTo>
                  <a:cubicBezTo>
                    <a:pt x="117" y="119"/>
                    <a:pt x="145" y="116"/>
                    <a:pt x="155" y="100"/>
                  </a:cubicBezTo>
                  <a:cubicBezTo>
                    <a:pt x="156" y="100"/>
                    <a:pt x="156" y="99"/>
                    <a:pt x="156" y="99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34" y="74"/>
                    <a:pt x="134" y="74"/>
                    <a:pt x="134" y="74"/>
                  </a:cubicBezTo>
                  <a:lnTo>
                    <a:pt x="137" y="37"/>
                  </a:lnTo>
                  <a:close/>
                  <a:moveTo>
                    <a:pt x="168" y="92"/>
                  </a:moveTo>
                  <a:cubicBezTo>
                    <a:pt x="172" y="92"/>
                    <a:pt x="175" y="93"/>
                    <a:pt x="178" y="95"/>
                  </a:cubicBezTo>
                  <a:cubicBezTo>
                    <a:pt x="183" y="98"/>
                    <a:pt x="185" y="103"/>
                    <a:pt x="186" y="108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68" y="92"/>
                  </a:lnTo>
                  <a:close/>
                  <a:moveTo>
                    <a:pt x="267" y="117"/>
                  </a:moveTo>
                  <a:cubicBezTo>
                    <a:pt x="327" y="155"/>
                    <a:pt x="327" y="155"/>
                    <a:pt x="327" y="155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272" y="109"/>
                    <a:pt x="272" y="109"/>
                    <a:pt x="272" y="109"/>
                  </a:cubicBezTo>
                  <a:lnTo>
                    <a:pt x="267" y="117"/>
                  </a:lnTo>
                  <a:close/>
                  <a:moveTo>
                    <a:pt x="345" y="14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6" y="30"/>
                    <a:pt x="276" y="30"/>
                    <a:pt x="276" y="30"/>
                  </a:cubicBezTo>
                  <a:lnTo>
                    <a:pt x="345" y="14"/>
                  </a:lnTo>
                  <a:close/>
                  <a:moveTo>
                    <a:pt x="276" y="67"/>
                  </a:moveTo>
                  <a:cubicBezTo>
                    <a:pt x="275" y="76"/>
                    <a:pt x="275" y="76"/>
                    <a:pt x="275" y="76"/>
                  </a:cubicBezTo>
                  <a:cubicBezTo>
                    <a:pt x="353" y="81"/>
                    <a:pt x="353" y="81"/>
                    <a:pt x="353" y="81"/>
                  </a:cubicBezTo>
                  <a:cubicBezTo>
                    <a:pt x="354" y="71"/>
                    <a:pt x="354" y="71"/>
                    <a:pt x="354" y="71"/>
                  </a:cubicBezTo>
                  <a:lnTo>
                    <a:pt x="276" y="67"/>
                  </a:lnTo>
                  <a:close/>
                  <a:moveTo>
                    <a:pt x="276" y="67"/>
                  </a:moveTo>
                  <a:cubicBezTo>
                    <a:pt x="276" y="67"/>
                    <a:pt x="276" y="67"/>
                    <a:pt x="276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>
            <a:extLst>
              <a:ext uri="{FF2B5EF4-FFF2-40B4-BE49-F238E27FC236}">
                <a16:creationId xmlns:a16="http://schemas.microsoft.com/office/drawing/2014/main" xmlns="" id="{2E82BADA-E1DC-41C2-99D3-14335AB75893}"/>
              </a:ext>
            </a:extLst>
          </p:cNvPr>
          <p:cNvSpPr/>
          <p:nvPr/>
        </p:nvSpPr>
        <p:spPr>
          <a:xfrm>
            <a:off x="1653605" y="198118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xmlns="" id="{DE82AFCA-82C2-4D5F-9183-7D423254AA04}"/>
              </a:ext>
            </a:extLst>
          </p:cNvPr>
          <p:cNvSpPr/>
          <p:nvPr/>
        </p:nvSpPr>
        <p:spPr>
          <a:xfrm>
            <a:off x="1188796" y="198118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xmlns="" id="{302C57A2-76F0-4516-B49D-076401B5A743}"/>
              </a:ext>
            </a:extLst>
          </p:cNvPr>
          <p:cNvSpPr/>
          <p:nvPr/>
        </p:nvSpPr>
        <p:spPr>
          <a:xfrm>
            <a:off x="879554" y="234623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45" name="ïşḻïďê-Freeform: Shape 85">
            <a:extLst>
              <a:ext uri="{FF2B5EF4-FFF2-40B4-BE49-F238E27FC236}">
                <a16:creationId xmlns:a16="http://schemas.microsoft.com/office/drawing/2014/main" xmlns="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537469" y="251818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83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App</a:t>
            </a:r>
            <a:r>
              <a:rPr lang="zh-CN" altLang="en-US" sz="2400" b="1">
                <a:solidFill>
                  <a:srgbClr val="0567A2"/>
                </a:solidFill>
              </a:rPr>
              <a:t>开发的三种方式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9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981075" y="2947554"/>
            <a:ext cx="5276849" cy="255454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Native </a:t>
            </a: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即原生</a:t>
            </a: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，原生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内部运行的是二进制数据（机器码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），原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生语言最后是直接转换为二进制数据执行的，并且可以直接调用底层的设备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，如手机震动、摄像头、日历和地理位置等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sz="20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2" y="2289584"/>
            <a:ext cx="1530000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xmlns="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942" y="2550603"/>
            <a:ext cx="1468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54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916E62BB-BC5B-4394-9D5D-0C32D6E80554}"/>
              </a:ext>
            </a:extLst>
          </p:cNvPr>
          <p:cNvSpPr/>
          <p:nvPr/>
        </p:nvSpPr>
        <p:spPr>
          <a:xfrm>
            <a:off x="1626539" y="1562332"/>
            <a:ext cx="975300" cy="143137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72501D56-EA35-4F64-B893-0EE8B3F3469C}"/>
              </a:ext>
            </a:extLst>
          </p:cNvPr>
          <p:cNvSpPr/>
          <p:nvPr/>
        </p:nvSpPr>
        <p:spPr>
          <a:xfrm>
            <a:off x="1161729" y="1562332"/>
            <a:ext cx="975301" cy="1431377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0C902F61-77A2-4304-B90B-B70270E1E102}"/>
              </a:ext>
            </a:extLst>
          </p:cNvPr>
          <p:cNvSpPr/>
          <p:nvPr/>
        </p:nvSpPr>
        <p:spPr>
          <a:xfrm>
            <a:off x="852487" y="2360954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>
                <a:solidFill>
                  <a:schemeClr val="bg1">
                    <a:lumMod val="100000"/>
                  </a:schemeClr>
                </a:solidFill>
              </a:rPr>
              <a:t>2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3" name="ïşḻïďê-Freeform: Shape 85">
            <a:extLst>
              <a:ext uri="{FF2B5EF4-FFF2-40B4-BE49-F238E27FC236}">
                <a16:creationId xmlns:a16="http://schemas.microsoft.com/office/drawing/2014/main" xmlns="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524926" y="2535221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83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App</a:t>
            </a:r>
            <a:r>
              <a:rPr lang="zh-CN" altLang="en-US" sz="2400" b="1">
                <a:solidFill>
                  <a:srgbClr val="0567A2"/>
                </a:solidFill>
              </a:rPr>
              <a:t>开发的三种方式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9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981076" y="2947554"/>
            <a:ext cx="5277600" cy="30162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 </a:t>
            </a: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即移动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，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移动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需要依赖于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Mobile Browser(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移动设备浏览器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)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运行，内部执行普通的网页代码，也可以理解为在手机浏览器中运行的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应用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移动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主要使用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HTML5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移动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技术进行开发，包括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HTML5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、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CSS3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JavaScript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等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zh-CN" altLang="en-US" sz="20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765521"/>
            <a:ext cx="154900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4">
            <a:extLst>
              <a:ext uri="{FF2B5EF4-FFF2-40B4-BE49-F238E27FC236}">
                <a16:creationId xmlns:a16="http://schemas.microsoft.com/office/drawing/2014/main" xmlns="" id="{0CAABFB8-5413-4C59-89E2-6481CD14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270" y="2560955"/>
            <a:ext cx="1277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95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02BD426B-A0FA-415F-A8B2-F70077F668CD}"/>
              </a:ext>
            </a:extLst>
          </p:cNvPr>
          <p:cNvSpPr/>
          <p:nvPr/>
        </p:nvSpPr>
        <p:spPr>
          <a:xfrm>
            <a:off x="1618068" y="2117041"/>
            <a:ext cx="975300" cy="86714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C7F61C59-B775-4A68-9366-16FFFB14AE18}"/>
              </a:ext>
            </a:extLst>
          </p:cNvPr>
          <p:cNvSpPr/>
          <p:nvPr/>
        </p:nvSpPr>
        <p:spPr>
          <a:xfrm>
            <a:off x="1153259" y="2117041"/>
            <a:ext cx="975301" cy="867142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EB5802D4-174B-442F-BDC9-B12B92B1FEF3}"/>
              </a:ext>
            </a:extLst>
          </p:cNvPr>
          <p:cNvSpPr/>
          <p:nvPr/>
        </p:nvSpPr>
        <p:spPr>
          <a:xfrm>
            <a:off x="844017" y="2351427"/>
            <a:ext cx="618484" cy="63275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>
                <a:solidFill>
                  <a:schemeClr val="bg1">
                    <a:lumMod val="100000"/>
                  </a:schemeClr>
                </a:solidFill>
              </a:rPr>
              <a:t>3</a:t>
            </a:r>
            <a:endParaRPr lang="en-US" altLang="zh-CN" sz="15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9" name="ïşḻïďê-Freeform: Shape 85">
            <a:extLst>
              <a:ext uri="{FF2B5EF4-FFF2-40B4-BE49-F238E27FC236}">
                <a16:creationId xmlns:a16="http://schemas.microsoft.com/office/drawing/2014/main" xmlns="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479975" y="2523043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83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App</a:t>
            </a:r>
            <a:r>
              <a:rPr lang="zh-CN" altLang="en-US" sz="2400" b="1">
                <a:solidFill>
                  <a:srgbClr val="0567A2"/>
                </a:solidFill>
              </a:rPr>
              <a:t>开发的三种方式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9" name="文本框 26">
            <a:extLst>
              <a:ext uri="{FF2B5EF4-FFF2-40B4-BE49-F238E27FC236}">
                <a16:creationId xmlns:a16="http://schemas.microsoft.com/office/drawing/2014/main" xmlns="" id="{15634580-39AF-403E-BD46-F9A51A142468}"/>
              </a:ext>
            </a:extLst>
          </p:cNvPr>
          <p:cNvSpPr txBox="1"/>
          <p:nvPr/>
        </p:nvSpPr>
        <p:spPr>
          <a:xfrm>
            <a:off x="981076" y="2947554"/>
            <a:ext cx="5277600" cy="326961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Hybrid </a:t>
            </a:r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即混合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主要通过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前端技术来实现，是介于移动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Web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和原生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这两者之间的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开发方式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。混合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开发具体实现方式是：在一个原生 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中内嵌一个轻量级的浏览器，然后使用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HTML5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来开发一部分原生功能，这部分功能能够在不升级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的情况下动态更新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2" y="3057525"/>
            <a:ext cx="1530000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xmlns="" id="{68C19406-BB27-4281-84EA-E4A2A6E3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137" y="2558515"/>
            <a:ext cx="1628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Hybrid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46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83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App</a:t>
            </a:r>
            <a:r>
              <a:rPr lang="zh-CN" altLang="en-US" sz="2400" b="1">
                <a:solidFill>
                  <a:srgbClr val="0567A2"/>
                </a:solidFill>
              </a:rPr>
              <a:t>开发的三种方式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28318"/>
              </p:ext>
            </p:extLst>
          </p:nvPr>
        </p:nvGraphicFramePr>
        <p:xfrm>
          <a:off x="1085850" y="2686053"/>
          <a:ext cx="7058025" cy="2638421"/>
        </p:xfrm>
        <a:graphic>
          <a:graphicData uri="http://schemas.openxmlformats.org/drawingml/2006/table">
            <a:tbl>
              <a:tblPr/>
              <a:tblGrid>
                <a:gridCol w="1732039"/>
                <a:gridCol w="1761683"/>
                <a:gridCol w="1761683"/>
                <a:gridCol w="1802620"/>
              </a:tblGrid>
              <a:tr h="395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Native App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Web App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Hybrid App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3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开发成本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维护更新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复杂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体验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Store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market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认可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认可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不认可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认可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安装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需要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不需要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需要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跨平台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153036" y="268877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6" name="椭圆 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937012" y="3423740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9" name="椭圆 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45681" y="174376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2" name="椭圆 1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7417" y="2557746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7" name="椭圆 1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617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是混合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522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混合</a:t>
            </a:r>
            <a:r>
              <a:rPr lang="en-US" altLang="zh-CN" sz="2400" b="1">
                <a:solidFill>
                  <a:srgbClr val="0567A2"/>
                </a:solidFill>
              </a:rPr>
              <a:t>App</a:t>
            </a:r>
            <a:r>
              <a:rPr lang="zh-CN" altLang="en-US" sz="2400" b="1">
                <a:solidFill>
                  <a:srgbClr val="0567A2"/>
                </a:solidFill>
              </a:rPr>
              <a:t>开发应用场景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B4105A18-3CBE-4299-8129-B0C3B61E21AF}"/>
              </a:ext>
            </a:extLst>
          </p:cNvPr>
          <p:cNvGrpSpPr/>
          <p:nvPr/>
        </p:nvGrpSpPr>
        <p:grpSpPr>
          <a:xfrm rot="10800000">
            <a:off x="4291417" y="2507664"/>
            <a:ext cx="2608421" cy="715328"/>
            <a:chOff x="2491" y="7871"/>
            <a:chExt cx="5477" cy="1502"/>
          </a:xfrm>
        </p:grpSpPr>
        <p:sp>
          <p:nvSpPr>
            <p:cNvPr id="25" name="直角三角形 24">
              <a:extLst>
                <a:ext uri="{FF2B5EF4-FFF2-40B4-BE49-F238E27FC236}">
                  <a16:creationId xmlns="" xmlns:a16="http://schemas.microsoft.com/office/drawing/2014/main" id="{DB2D6FD7-3255-4F54-A621-0B0F55A44193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0159C447-0886-4B11-82E6-CA881BA42698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27" name="燕尾形 9">
              <a:extLst>
                <a:ext uri="{FF2B5EF4-FFF2-40B4-BE49-F238E27FC236}">
                  <a16:creationId xmlns="" xmlns:a16="http://schemas.microsoft.com/office/drawing/2014/main" id="{3EF89576-0350-4160-817B-84B78C3103A8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 dirty="0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="" xmlns:a16="http://schemas.microsoft.com/office/drawing/2014/main" id="{40A94736-D679-4468-A462-96EDBA8A50B4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29" name="文本框 10">
            <a:extLst>
              <a:ext uri="{FF2B5EF4-FFF2-40B4-BE49-F238E27FC236}">
                <a16:creationId xmlns="" xmlns:a16="http://schemas.microsoft.com/office/drawing/2014/main" id="{A6A4EAAF-3F9A-4A1C-9223-3B8BDFAB70F8}"/>
              </a:ext>
            </a:extLst>
          </p:cNvPr>
          <p:cNvSpPr txBox="1"/>
          <p:nvPr/>
        </p:nvSpPr>
        <p:spPr>
          <a:xfrm>
            <a:off x="4555735" y="2656255"/>
            <a:ext cx="142378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1.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综合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评估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4E736447-0E0C-438C-AA06-DC70D3D173C1}"/>
              </a:ext>
            </a:extLst>
          </p:cNvPr>
          <p:cNvGrpSpPr/>
          <p:nvPr/>
        </p:nvGrpSpPr>
        <p:grpSpPr>
          <a:xfrm rot="10800000">
            <a:off x="4249230" y="3593514"/>
            <a:ext cx="2608421" cy="715328"/>
            <a:chOff x="2491" y="7871"/>
            <a:chExt cx="5477" cy="1502"/>
          </a:xfrm>
        </p:grpSpPr>
        <p:sp>
          <p:nvSpPr>
            <p:cNvPr id="31" name="直角三角形 30">
              <a:extLst>
                <a:ext uri="{FF2B5EF4-FFF2-40B4-BE49-F238E27FC236}">
                  <a16:creationId xmlns="" xmlns:a16="http://schemas.microsoft.com/office/drawing/2014/main" id="{CF8341C6-197E-4D86-8123-A0B306801F6D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366A72FE-14FA-4CA0-B6E7-9C84328D36DC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3" name="燕尾形 16">
              <a:extLst>
                <a:ext uri="{FF2B5EF4-FFF2-40B4-BE49-F238E27FC236}">
                  <a16:creationId xmlns="" xmlns:a16="http://schemas.microsoft.com/office/drawing/2014/main" id="{9FC16ABA-6DAB-46D9-B564-63B9D5D3C79C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="" xmlns:a16="http://schemas.microsoft.com/office/drawing/2014/main" id="{CE93583E-792D-4597-84D3-9143378FDC37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35" name="文本框 16">
            <a:extLst>
              <a:ext uri="{FF2B5EF4-FFF2-40B4-BE49-F238E27FC236}">
                <a16:creationId xmlns="" xmlns:a16="http://schemas.microsoft.com/office/drawing/2014/main" id="{171F5FD1-A16A-4B3B-9218-3E03BEB6BE67}"/>
              </a:ext>
            </a:extLst>
          </p:cNvPr>
          <p:cNvSpPr txBox="1"/>
          <p:nvPr/>
        </p:nvSpPr>
        <p:spPr>
          <a:xfrm>
            <a:off x="4542123" y="3751630"/>
            <a:ext cx="142378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2.</a:t>
            </a:r>
            <a:r>
              <a:rPr lang="zh-CN" altLang="en-US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内部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技能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4F59F90A-D9CB-474D-970A-CE18BFA5A975}"/>
              </a:ext>
            </a:extLst>
          </p:cNvPr>
          <p:cNvGrpSpPr/>
          <p:nvPr/>
        </p:nvGrpSpPr>
        <p:grpSpPr>
          <a:xfrm rot="10800000">
            <a:off x="4221150" y="4706986"/>
            <a:ext cx="2608421" cy="715328"/>
            <a:chOff x="2491" y="7871"/>
            <a:chExt cx="5477" cy="1502"/>
          </a:xfrm>
        </p:grpSpPr>
        <p:sp>
          <p:nvSpPr>
            <p:cNvPr id="37" name="直角三角形 36">
              <a:extLst>
                <a:ext uri="{FF2B5EF4-FFF2-40B4-BE49-F238E27FC236}">
                  <a16:creationId xmlns="" xmlns:a16="http://schemas.microsoft.com/office/drawing/2014/main" id="{F0130D32-EC8D-4CC3-BDF2-2FA48968C9CB}"/>
                </a:ext>
              </a:extLst>
            </p:cNvPr>
            <p:cNvSpPr/>
            <p:nvPr/>
          </p:nvSpPr>
          <p:spPr>
            <a:xfrm flipH="1" flipV="1">
              <a:off x="3803" y="9183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EB8719C3-F7ED-48C0-B2FE-B7260C49F930}"/>
                </a:ext>
              </a:extLst>
            </p:cNvPr>
            <p:cNvSpPr/>
            <p:nvPr/>
          </p:nvSpPr>
          <p:spPr>
            <a:xfrm flipV="1">
              <a:off x="3240" y="8063"/>
              <a:ext cx="4728" cy="1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7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 dirty="0"/>
            </a:p>
          </p:txBody>
        </p:sp>
        <p:sp>
          <p:nvSpPr>
            <p:cNvPr id="39" name="燕尾形 23">
              <a:extLst>
                <a:ext uri="{FF2B5EF4-FFF2-40B4-BE49-F238E27FC236}">
                  <a16:creationId xmlns="" xmlns:a16="http://schemas.microsoft.com/office/drawing/2014/main" id="{E5A0E492-D10C-460E-AB2B-83C69E3DB283}"/>
                </a:ext>
              </a:extLst>
            </p:cNvPr>
            <p:cNvSpPr/>
            <p:nvPr/>
          </p:nvSpPr>
          <p:spPr>
            <a:xfrm flipH="1">
              <a:off x="2491" y="7871"/>
              <a:ext cx="1489" cy="1489"/>
            </a:xfrm>
            <a:prstGeom prst="chevron">
              <a:avLst>
                <a:gd name="adj" fmla="val 4822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="" xmlns:a16="http://schemas.microsoft.com/office/drawing/2014/main" id="{79312FAD-8D9A-408C-93D0-E2A9372E4286}"/>
                </a:ext>
              </a:extLst>
            </p:cNvPr>
            <p:cNvSpPr/>
            <p:nvPr/>
          </p:nvSpPr>
          <p:spPr>
            <a:xfrm flipH="1">
              <a:off x="3788" y="7872"/>
              <a:ext cx="191" cy="1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8"/>
            </a:p>
          </p:txBody>
        </p:sp>
      </p:grpSp>
      <p:sp>
        <p:nvSpPr>
          <p:cNvPr id="41" name="文本框 22">
            <a:extLst>
              <a:ext uri="{FF2B5EF4-FFF2-40B4-BE49-F238E27FC236}">
                <a16:creationId xmlns="" xmlns:a16="http://schemas.microsoft.com/office/drawing/2014/main" id="{3E814C6F-6227-457F-AFE1-FF676FD27070}"/>
              </a:ext>
            </a:extLst>
          </p:cNvPr>
          <p:cNvSpPr txBox="1"/>
          <p:nvPr/>
        </p:nvSpPr>
        <p:spPr>
          <a:xfrm>
            <a:off x="4485468" y="4855577"/>
            <a:ext cx="142378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</a:t>
            </a:r>
            <a:r>
              <a:rPr lang="zh-CN" altLang="en-US" sz="20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未来</a:t>
            </a:r>
            <a:r>
              <a:rPr lang="zh-CN" altLang="en-US" sz="2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趋势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3495675" y="2410644"/>
            <a:ext cx="261938" cy="302582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26671" y="371135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从三个角度思考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5">
            <a:extLst>
              <a:ext uri="{FF2B5EF4-FFF2-40B4-BE49-F238E27FC236}">
                <a16:creationId xmlns:a16="http://schemas.microsoft.com/office/drawing/2014/main" xmlns="" id="{7DFEA610-E3C5-45BA-A58A-92322B1497EB}"/>
              </a:ext>
            </a:extLst>
          </p:cNvPr>
          <p:cNvSpPr/>
          <p:nvPr/>
        </p:nvSpPr>
        <p:spPr>
          <a:xfrm>
            <a:off x="932013" y="3524250"/>
            <a:ext cx="401487" cy="506759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704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1" grpId="0"/>
      <p:bldP spid="4" grpId="0" animBg="1"/>
      <p:bldP spid="42" grpId="0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a04e121711fcf84416db3db8c4ddbdab8a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1章 混合App开发简介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混合App开发应用技术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混合App开发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2382</Words>
  <Application>Microsoft Office PowerPoint</Application>
  <PresentationFormat>全屏显示(4:3)</PresentationFormat>
  <Paragraphs>230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226</cp:revision>
  <dcterms:created xsi:type="dcterms:W3CDTF">2016-08-25T05:15:17Z</dcterms:created>
  <dcterms:modified xsi:type="dcterms:W3CDTF">2018-01-06T07:49:19Z</dcterms:modified>
</cp:coreProperties>
</file>