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15" r:id="rId3"/>
    <p:sldId id="320" r:id="rId4"/>
    <p:sldId id="264"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260" r:id="rId26"/>
  </p:sldIdLst>
  <p:sldSz cx="9144000" cy="6858000" type="screen4x3"/>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C6DE"/>
    <a:srgbClr val="97B1E5"/>
    <a:srgbClr val="ABD9B0"/>
    <a:srgbClr val="D890B4"/>
    <a:srgbClr val="765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660" autoAdjust="0"/>
  </p:normalViewPr>
  <p:slideViewPr>
    <p:cSldViewPr snapToGrid="0">
      <p:cViewPr>
        <p:scale>
          <a:sx n="54" d="100"/>
          <a:sy n="54" d="100"/>
        </p:scale>
        <p:origin x="-198" y="-8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799"/>
          <c:y val="6.81385766950071E-2"/>
          <c:w val="0.61861102362204701"/>
          <c:h val="0.76592641554868601"/>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28753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25</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2018/1/6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1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1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1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1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8.xml"/><Relationship Id="rId1" Type="http://schemas.openxmlformats.org/officeDocument/2006/relationships/tags" Target="../tags/tag2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15664" y="2708920"/>
            <a:ext cx="5312673" cy="707886"/>
          </a:xfrm>
          <a:prstGeom prst="rect">
            <a:avLst/>
          </a:prstGeom>
          <a:noFill/>
        </p:spPr>
        <p:txBody>
          <a:bodyPr wrap="none" rtlCol="0" anchor="ctr">
            <a:spAutoFit/>
          </a:bodyPr>
          <a:lstStyle/>
          <a:p>
            <a:pPr algn="ct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smtClean="0">
                <a:solidFill>
                  <a:schemeClr val="bg1"/>
                </a:solidFill>
                <a:latin typeface="微软雅黑" pitchFamily="34" charset="-122"/>
                <a:ea typeface="微软雅黑" pitchFamily="34" charset="-122"/>
                <a:sym typeface="微软雅黑" pitchFamily="34" charset="-122"/>
              </a:rPr>
              <a:t>2</a:t>
            </a:r>
            <a:r>
              <a:rPr lang="zh-CN" altLang="en-US" sz="4000" b="1" dirty="0" smtClean="0">
                <a:solidFill>
                  <a:schemeClr val="bg1"/>
                </a:solidFill>
                <a:latin typeface="微软雅黑" pitchFamily="34" charset="-122"/>
                <a:ea typeface="微软雅黑" pitchFamily="34" charset="-122"/>
                <a:sym typeface="微软雅黑" pitchFamily="34" charset="-122"/>
              </a:rPr>
              <a:t>章 初</a:t>
            </a:r>
            <a:r>
              <a:rPr lang="zh-CN" altLang="en-US" sz="4000" b="1" dirty="0">
                <a:solidFill>
                  <a:schemeClr val="bg1"/>
                </a:solidFill>
                <a:latin typeface="微软雅黑" pitchFamily="34" charset="-122"/>
                <a:ea typeface="微软雅黑" pitchFamily="34" charset="-122"/>
                <a:sym typeface="微软雅黑" pitchFamily="34" charset="-122"/>
              </a:rPr>
              <a:t>识</a:t>
            </a:r>
            <a:r>
              <a:rPr lang="en-US" altLang="zh-CN" sz="4000" b="1" dirty="0">
                <a:solidFill>
                  <a:schemeClr val="bg1"/>
                </a:solidFill>
                <a:latin typeface="微软雅黑" pitchFamily="34" charset="-122"/>
                <a:ea typeface="微软雅黑" pitchFamily="34" charset="-122"/>
                <a:sym typeface="微软雅黑" pitchFamily="34" charset="-122"/>
              </a:rPr>
              <a:t>AngularJS</a:t>
            </a:r>
            <a:endParaRPr lang="zh-CN" altLang="en-US" sz="40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54500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矩形 4"/>
          <p:cNvSpPr/>
          <p:nvPr/>
        </p:nvSpPr>
        <p:spPr>
          <a:xfrm>
            <a:off x="1998458" y="1472171"/>
            <a:ext cx="7040767" cy="1015663"/>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控制器添加完毕后，可以在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HTML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标签上使用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ng-controller</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指令做绑定操作，例如为</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&lt;div&gt;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标签绑定控制</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器。</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676400"/>
            <a:ext cx="1619250" cy="143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057400" y="2489345"/>
            <a:ext cx="6705600" cy="6381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&lt;div ng-controller='MainController'&gt;&lt;/div&gt;</a:t>
            </a:r>
            <a:endParaRPr lang="zh-CN" altLang="zh-CN" dirty="0">
              <a:solidFill>
                <a:schemeClr val="tx1"/>
              </a:solidFill>
            </a:endParaRPr>
          </a:p>
        </p:txBody>
      </p:sp>
      <p:sp>
        <p:nvSpPr>
          <p:cNvPr id="8" name="矩形 7"/>
          <p:cNvSpPr/>
          <p:nvPr/>
        </p:nvSpPr>
        <p:spPr>
          <a:xfrm>
            <a:off x="600074" y="3296335"/>
            <a:ext cx="8162925" cy="553998"/>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接下来通过一个案例来演示</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中模块和控制器的具体用法。</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9" name="圆角矩形 8"/>
          <p:cNvSpPr/>
          <p:nvPr/>
        </p:nvSpPr>
        <p:spPr>
          <a:xfrm>
            <a:off x="801844" y="4298454"/>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cxnSp>
        <p:nvCxnSpPr>
          <p:cNvPr id="10" name="直接连接符 9"/>
          <p:cNvCxnSpPr/>
          <p:nvPr/>
        </p:nvCxnSpPr>
        <p:spPr bwMode="auto">
          <a:xfrm>
            <a:off x="812292" y="5018534"/>
            <a:ext cx="3319226"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521924" y="5297274"/>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demo2-3</a:t>
            </a:r>
            <a:endParaRPr lang="en-US" altLang="zh-CN" b="1" dirty="0">
              <a:ea typeface="宋体" pitchFamily="2" charset="-122"/>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4342259"/>
            <a:ext cx="34004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2089297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938" y="3630975"/>
            <a:ext cx="2814748" cy="26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7"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8" name="文本框 20">
            <a:extLst>
              <a:ext uri="{FF2B5EF4-FFF2-40B4-BE49-F238E27FC236}">
                <a16:creationId xmlns:a16="http://schemas.microsoft.com/office/drawing/2014/main" xmlns="" id="{8E16AE8A-C94C-4D1F-838A-F6881579255A}"/>
              </a:ext>
            </a:extLst>
          </p:cNvPr>
          <p:cNvSpPr txBox="1"/>
          <p:nvPr/>
        </p:nvSpPr>
        <p:spPr>
          <a:xfrm flipH="1">
            <a:off x="891428" y="1296353"/>
            <a:ext cx="369962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zh-CN" sz="2400" b="1" dirty="0"/>
              <a:t>模块间的相互依赖</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9" name="直接连接符 8">
            <a:extLst>
              <a:ext uri="{FF2B5EF4-FFF2-40B4-BE49-F238E27FC236}">
                <a16:creationId xmlns:a16="http://schemas.microsoft.com/office/drawing/2014/main" xmlns="" id="{CEF4BE1B-0B2E-4D6C-A4DC-BAD99A7B36A2}"/>
              </a:ext>
            </a:extLst>
          </p:cNvPr>
          <p:cNvCxnSpPr/>
          <p:nvPr/>
        </p:nvCxnSpPr>
        <p:spPr>
          <a:xfrm>
            <a:off x="442802" y="1757601"/>
            <a:ext cx="3157648"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42801" y="2058732"/>
            <a:ext cx="8388009" cy="1477328"/>
          </a:xfrm>
          <a:prstGeom prst="rect">
            <a:avLst/>
          </a:prstGeom>
        </p:spPr>
        <p:txBody>
          <a:bodyPr wrap="square">
            <a:spAutoFit/>
          </a:bodyPr>
          <a:lstStyle/>
          <a:p>
            <a:pPr>
              <a:lnSpc>
                <a:spcPct val="150000"/>
              </a:lnSpc>
            </a:pP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       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的各种功能组件都是在模块中的，模块之间互相的依赖可以实现功能组件和数据的共享，在创建模块的语法中提供了模块依赖的方式</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5" name="圆角矩形 14"/>
          <p:cNvSpPr/>
          <p:nvPr/>
        </p:nvSpPr>
        <p:spPr>
          <a:xfrm>
            <a:off x="524696" y="3611513"/>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cxnSp>
        <p:nvCxnSpPr>
          <p:cNvPr id="16" name="直接连接符 15"/>
          <p:cNvCxnSpPr/>
          <p:nvPr/>
        </p:nvCxnSpPr>
        <p:spPr bwMode="auto">
          <a:xfrm>
            <a:off x="535144" y="4160143"/>
            <a:ext cx="2350008"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a:xfrm>
            <a:off x="524696" y="4276958"/>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demo2-3</a:t>
            </a:r>
            <a:endParaRPr lang="en-US" altLang="zh-CN" b="1" dirty="0">
              <a:ea typeface="宋体" pitchFamily="2" charset="-122"/>
            </a:endParaRPr>
          </a:p>
        </p:txBody>
      </p:sp>
      <p:pic>
        <p:nvPicPr>
          <p:cNvPr id="409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96" y="4952425"/>
            <a:ext cx="3400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标注 19"/>
          <p:cNvSpPr/>
          <p:nvPr/>
        </p:nvSpPr>
        <p:spPr>
          <a:xfrm>
            <a:off x="4200525" y="3305175"/>
            <a:ext cx="1400175" cy="2968700"/>
          </a:xfrm>
          <a:prstGeom prst="wedgeRectCallout">
            <a:avLst>
              <a:gd name="adj1" fmla="val -64370"/>
              <a:gd name="adj2" fmla="val 2602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t>name</a:t>
            </a:r>
            <a:r>
              <a:rPr lang="zh-CN" altLang="zh-CN" dirty="0"/>
              <a:t>属性的</a:t>
            </a:r>
            <a:r>
              <a:rPr lang="zh-CN" altLang="zh-CN" dirty="0">
                <a:solidFill>
                  <a:schemeClr val="tx1"/>
                </a:solidFill>
              </a:rPr>
              <a:t>值“张三”显示在页面上，说明</a:t>
            </a:r>
            <a:r>
              <a:rPr lang="en-US" altLang="zh-CN" dirty="0">
                <a:solidFill>
                  <a:schemeClr val="tx1"/>
                </a:solidFill>
              </a:rPr>
              <a:t>demo</a:t>
            </a:r>
            <a:r>
              <a:rPr lang="zh-CN" altLang="zh-CN" dirty="0">
                <a:solidFill>
                  <a:schemeClr val="tx1"/>
                </a:solidFill>
              </a:rPr>
              <a:t>模块通过依赖</a:t>
            </a:r>
            <a:r>
              <a:rPr lang="en-US" altLang="zh-CN" dirty="0">
                <a:solidFill>
                  <a:schemeClr val="tx1"/>
                </a:solidFill>
              </a:rPr>
              <a:t>ctrls</a:t>
            </a:r>
            <a:r>
              <a:rPr lang="zh-CN" altLang="zh-CN" dirty="0">
                <a:solidFill>
                  <a:schemeClr val="tx1"/>
                </a:solidFill>
              </a:rPr>
              <a:t>模块的方式，可以调用</a:t>
            </a:r>
            <a:r>
              <a:rPr lang="en-US" altLang="zh-CN" dirty="0">
                <a:solidFill>
                  <a:schemeClr val="tx1"/>
                </a:solidFill>
              </a:rPr>
              <a:t>ctrls</a:t>
            </a:r>
            <a:r>
              <a:rPr lang="zh-CN" altLang="zh-CN" dirty="0">
                <a:solidFill>
                  <a:schemeClr val="tx1"/>
                </a:solidFill>
              </a:rPr>
              <a:t>中的功能组件和数据。</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7659789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891428" y="1296353"/>
            <a:ext cx="369962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smtClean="0"/>
              <a:t>AngularJS</a:t>
            </a:r>
            <a:r>
              <a:rPr lang="zh-CN" altLang="en-US" sz="2400" b="1" dirty="0"/>
              <a:t>作用域</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p:nvPr/>
        </p:nvCxnSpPr>
        <p:spPr>
          <a:xfrm>
            <a:off x="442802" y="1757601"/>
            <a:ext cx="2776648" cy="0"/>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 xmlns:a16="http://schemas.microsoft.com/office/drawing/2014/main" id="{57C06579-944D-4C37-9127-7F18CD03D9F1}"/>
              </a:ext>
            </a:extLst>
          </p:cNvPr>
          <p:cNvGrpSpPr>
            <a:grpSpLocks/>
          </p:cNvGrpSpPr>
          <p:nvPr/>
        </p:nvGrpSpPr>
        <p:grpSpPr bwMode="auto">
          <a:xfrm>
            <a:off x="3062596" y="3863201"/>
            <a:ext cx="3227785" cy="2429625"/>
            <a:chOff x="3200238" y="2031113"/>
            <a:chExt cx="4303307" cy="3238214"/>
          </a:xfrm>
        </p:grpSpPr>
        <p:grpSp>
          <p:nvGrpSpPr>
            <p:cNvPr id="10" name="Group 3">
              <a:extLst>
                <a:ext uri="{FF2B5EF4-FFF2-40B4-BE49-F238E27FC236}">
                  <a16:creationId xmlns="" xmlns:a16="http://schemas.microsoft.com/office/drawing/2014/main" id="{0BB0F3D1-614D-4798-885F-65F046C4E2EA}"/>
                </a:ext>
              </a:extLst>
            </p:cNvPr>
            <p:cNvGrpSpPr>
              <a:grpSpLocks/>
            </p:cNvGrpSpPr>
            <p:nvPr/>
          </p:nvGrpSpPr>
          <p:grpSpPr bwMode="auto">
            <a:xfrm>
              <a:off x="3200238" y="2031113"/>
              <a:ext cx="4303307" cy="3238214"/>
              <a:chOff x="3366492" y="2204299"/>
              <a:chExt cx="4303307" cy="3238214"/>
            </a:xfrm>
          </p:grpSpPr>
          <p:sp>
            <p:nvSpPr>
              <p:cNvPr id="14" name="AutoShape 3">
                <a:extLst>
                  <a:ext uri="{FF2B5EF4-FFF2-40B4-BE49-F238E27FC236}">
                    <a16:creationId xmlns="" xmlns:a16="http://schemas.microsoft.com/office/drawing/2014/main" id="{4693A4CA-254C-49F9-98C7-DD77D450A418}"/>
                  </a:ext>
                </a:extLst>
              </p:cNvPr>
              <p:cNvSpPr>
                <a:spLocks noChangeAspect="1" noChangeArrowheads="1" noTextEdit="1"/>
              </p:cNvSpPr>
              <p:nvPr/>
            </p:nvSpPr>
            <p:spPr bwMode="auto">
              <a:xfrm rot="-5400000">
                <a:off x="3987896" y="1766574"/>
                <a:ext cx="3060500" cy="41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Freeform 5">
                <a:extLst>
                  <a:ext uri="{FF2B5EF4-FFF2-40B4-BE49-F238E27FC236}">
                    <a16:creationId xmlns="" xmlns:a16="http://schemas.microsoft.com/office/drawing/2014/main" id="{1B83CF09-F932-4AA3-8C90-FDB545AFDC81}"/>
                  </a:ext>
                </a:extLst>
              </p:cNvPr>
              <p:cNvSpPr>
                <a:spLocks/>
              </p:cNvSpPr>
              <p:nvPr/>
            </p:nvSpPr>
            <p:spPr bwMode="auto">
              <a:xfrm rot="16200000">
                <a:off x="5169718" y="4012303"/>
                <a:ext cx="1363543" cy="696847"/>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3"/>
                      <a:pt x="294" y="183"/>
                      <a:pt x="364" y="246"/>
                    </a:cubicBezTo>
                    <a:close/>
                  </a:path>
                </a:pathLst>
              </a:custGeom>
              <a:solidFill>
                <a:schemeClr val="accent5">
                  <a:lumMod val="40000"/>
                  <a:lumOff val="60000"/>
                </a:schemeClr>
              </a:solidFill>
              <a:ln>
                <a:noFill/>
              </a:ln>
              <a:extLst/>
            </p:spPr>
            <p:txBody>
              <a:bodyPr/>
              <a:lstStyle/>
              <a:p>
                <a:pPr>
                  <a:defRPr/>
                </a:pPr>
                <a:endParaRPr lang="en-US"/>
              </a:p>
            </p:txBody>
          </p:sp>
          <p:sp>
            <p:nvSpPr>
              <p:cNvPr id="16" name="Freeform 6">
                <a:extLst>
                  <a:ext uri="{FF2B5EF4-FFF2-40B4-BE49-F238E27FC236}">
                    <a16:creationId xmlns="" xmlns:a16="http://schemas.microsoft.com/office/drawing/2014/main" id="{A03EB9D0-EB67-4761-9F72-7511097C3A9A}"/>
                  </a:ext>
                </a:extLst>
              </p:cNvPr>
              <p:cNvSpPr>
                <a:spLocks/>
              </p:cNvSpPr>
              <p:nvPr/>
            </p:nvSpPr>
            <p:spPr bwMode="auto">
              <a:xfrm rot="16200000">
                <a:off x="6641191" y="4013891"/>
                <a:ext cx="1363543" cy="693673"/>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5">
                  <a:lumMod val="40000"/>
                  <a:lumOff val="60000"/>
                </a:schemeClr>
              </a:solidFill>
              <a:ln>
                <a:noFill/>
              </a:ln>
              <a:extLst/>
            </p:spPr>
            <p:txBody>
              <a:bodyPr/>
              <a:lstStyle/>
              <a:p>
                <a:pPr>
                  <a:defRPr/>
                </a:pPr>
                <a:endParaRPr lang="en-US"/>
              </a:p>
            </p:txBody>
          </p:sp>
          <p:sp>
            <p:nvSpPr>
              <p:cNvPr id="17" name="Freeform 7">
                <a:extLst>
                  <a:ext uri="{FF2B5EF4-FFF2-40B4-BE49-F238E27FC236}">
                    <a16:creationId xmlns="" xmlns:a16="http://schemas.microsoft.com/office/drawing/2014/main" id="{9CD63F7F-D7EC-4573-88EA-FCA6A8D2B293}"/>
                  </a:ext>
                </a:extLst>
              </p:cNvPr>
              <p:cNvSpPr>
                <a:spLocks/>
              </p:cNvSpPr>
              <p:nvPr/>
            </p:nvSpPr>
            <p:spPr bwMode="auto">
              <a:xfrm rot="16200000">
                <a:off x="6240388" y="4413114"/>
                <a:ext cx="693677" cy="1365121"/>
              </a:xfrm>
              <a:custGeom>
                <a:avLst/>
                <a:gdLst>
                  <a:gd name="T0" fmla="*/ 246 w 246"/>
                  <a:gd name="T1" fmla="*/ 118 h 483"/>
                  <a:gd name="T2" fmla="*/ 128 w 246"/>
                  <a:gd name="T3" fmla="*/ 0 h 483"/>
                  <a:gd name="T4" fmla="*/ 128 w 246"/>
                  <a:gd name="T5" fmla="*/ 483 h 483"/>
                  <a:gd name="T6" fmla="*/ 246 w 246"/>
                  <a:gd name="T7" fmla="*/ 365 h 483"/>
                  <a:gd name="T8" fmla="*/ 246 w 246"/>
                  <a:gd name="T9" fmla="*/ 118 h 483"/>
                </a:gdLst>
                <a:ahLst/>
                <a:cxnLst>
                  <a:cxn ang="0">
                    <a:pos x="T0" y="T1"/>
                  </a:cxn>
                  <a:cxn ang="0">
                    <a:pos x="T2" y="T3"/>
                  </a:cxn>
                  <a:cxn ang="0">
                    <a:pos x="T4" y="T5"/>
                  </a:cxn>
                  <a:cxn ang="0">
                    <a:pos x="T6" y="T7"/>
                  </a:cxn>
                  <a:cxn ang="0">
                    <a:pos x="T8" y="T9"/>
                  </a:cxn>
                </a:cxnLst>
                <a:rect l="0" t="0" r="r" b="b"/>
                <a:pathLst>
                  <a:path w="246" h="483">
                    <a:moveTo>
                      <a:pt x="246" y="118"/>
                    </a:moveTo>
                    <a:cubicBezTo>
                      <a:pt x="128" y="0"/>
                      <a:pt x="128" y="0"/>
                      <a:pt x="128" y="0"/>
                    </a:cubicBezTo>
                    <a:cubicBezTo>
                      <a:pt x="0" y="135"/>
                      <a:pt x="0" y="347"/>
                      <a:pt x="128" y="483"/>
                    </a:cubicBezTo>
                    <a:cubicBezTo>
                      <a:pt x="246" y="365"/>
                      <a:pt x="246" y="365"/>
                      <a:pt x="246" y="365"/>
                    </a:cubicBezTo>
                    <a:cubicBezTo>
                      <a:pt x="183" y="295"/>
                      <a:pt x="183" y="188"/>
                      <a:pt x="246" y="11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18" name="Freeform 8">
                <a:extLst>
                  <a:ext uri="{FF2B5EF4-FFF2-40B4-BE49-F238E27FC236}">
                    <a16:creationId xmlns="" xmlns:a16="http://schemas.microsoft.com/office/drawing/2014/main" id="{FB413117-506C-43B2-8B79-C9D97A4C5373}"/>
                  </a:ext>
                </a:extLst>
              </p:cNvPr>
              <p:cNvSpPr>
                <a:spLocks/>
              </p:cNvSpPr>
              <p:nvPr/>
            </p:nvSpPr>
            <p:spPr bwMode="auto">
              <a:xfrm rot="16200000">
                <a:off x="6240388" y="2943219"/>
                <a:ext cx="693677" cy="1365121"/>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7"/>
                      <a:pt x="246" y="135"/>
                      <a:pt x="118" y="0"/>
                    </a:cubicBezTo>
                    <a:close/>
                  </a:path>
                </a:pathLst>
              </a:custGeom>
              <a:solidFill>
                <a:schemeClr val="accent3"/>
              </a:solidFill>
              <a:ln>
                <a:noFill/>
              </a:ln>
              <a:extLst/>
            </p:spPr>
            <p:txBody>
              <a:bodyPr/>
              <a:lstStyle/>
              <a:p>
                <a:pPr>
                  <a:defRPr/>
                </a:pPr>
                <a:endParaRPr lang="en-US"/>
              </a:p>
            </p:txBody>
          </p:sp>
          <p:sp>
            <p:nvSpPr>
              <p:cNvPr id="19" name="Freeform 9">
                <a:extLst>
                  <a:ext uri="{FF2B5EF4-FFF2-40B4-BE49-F238E27FC236}">
                    <a16:creationId xmlns="" xmlns:a16="http://schemas.microsoft.com/office/drawing/2014/main" id="{63211ECC-9E19-47D5-A963-E9EC3174C5E9}"/>
                  </a:ext>
                </a:extLst>
              </p:cNvPr>
              <p:cNvSpPr>
                <a:spLocks/>
              </p:cNvSpPr>
              <p:nvPr/>
            </p:nvSpPr>
            <p:spPr bwMode="auto">
              <a:xfrm rot="16200000">
                <a:off x="3030764" y="4009923"/>
                <a:ext cx="1365129" cy="693673"/>
              </a:xfrm>
              <a:custGeom>
                <a:avLst/>
                <a:gdLst>
                  <a:gd name="T0" fmla="*/ 365 w 483"/>
                  <a:gd name="T1" fmla="*/ 246 h 246"/>
                  <a:gd name="T2" fmla="*/ 483 w 483"/>
                  <a:gd name="T3" fmla="*/ 128 h 246"/>
                  <a:gd name="T4" fmla="*/ 0 w 483"/>
                  <a:gd name="T5" fmla="*/ 128 h 246"/>
                  <a:gd name="T6" fmla="*/ 118 w 483"/>
                  <a:gd name="T7" fmla="*/ 246 h 246"/>
                  <a:gd name="T8" fmla="*/ 365 w 483"/>
                  <a:gd name="T9" fmla="*/ 246 h 246"/>
                </a:gdLst>
                <a:ahLst/>
                <a:cxnLst>
                  <a:cxn ang="0">
                    <a:pos x="T0" y="T1"/>
                  </a:cxn>
                  <a:cxn ang="0">
                    <a:pos x="T2" y="T3"/>
                  </a:cxn>
                  <a:cxn ang="0">
                    <a:pos x="T4" y="T5"/>
                  </a:cxn>
                  <a:cxn ang="0">
                    <a:pos x="T6" y="T7"/>
                  </a:cxn>
                  <a:cxn ang="0">
                    <a:pos x="T8" y="T9"/>
                  </a:cxn>
                </a:cxnLst>
                <a:rect l="0" t="0" r="r" b="b"/>
                <a:pathLst>
                  <a:path w="483" h="246">
                    <a:moveTo>
                      <a:pt x="365" y="246"/>
                    </a:moveTo>
                    <a:cubicBezTo>
                      <a:pt x="483" y="128"/>
                      <a:pt x="483" y="128"/>
                      <a:pt x="483" y="128"/>
                    </a:cubicBezTo>
                    <a:cubicBezTo>
                      <a:pt x="347" y="0"/>
                      <a:pt x="135" y="0"/>
                      <a:pt x="0" y="128"/>
                    </a:cubicBezTo>
                    <a:cubicBezTo>
                      <a:pt x="118" y="246"/>
                      <a:pt x="118" y="246"/>
                      <a:pt x="118" y="246"/>
                    </a:cubicBezTo>
                    <a:cubicBezTo>
                      <a:pt x="188" y="183"/>
                      <a:pt x="295" y="183"/>
                      <a:pt x="365" y="246"/>
                    </a:cubicBezTo>
                    <a:close/>
                  </a:path>
                </a:pathLst>
              </a:custGeom>
              <a:solidFill>
                <a:schemeClr val="accent5"/>
              </a:solidFill>
              <a:ln>
                <a:noFill/>
              </a:ln>
              <a:extLst/>
            </p:spPr>
            <p:txBody>
              <a:bodyPr/>
              <a:lstStyle/>
              <a:p>
                <a:pPr>
                  <a:defRPr/>
                </a:pPr>
                <a:endParaRPr lang="en-US" dirty="0"/>
              </a:p>
            </p:txBody>
          </p:sp>
          <p:sp>
            <p:nvSpPr>
              <p:cNvPr id="20" name="Freeform 10">
                <a:extLst>
                  <a:ext uri="{FF2B5EF4-FFF2-40B4-BE49-F238E27FC236}">
                    <a16:creationId xmlns="" xmlns:a16="http://schemas.microsoft.com/office/drawing/2014/main" id="{BC9EE7CB-CCB5-4406-9364-2DC0B75D71EB}"/>
                  </a:ext>
                </a:extLst>
              </p:cNvPr>
              <p:cNvSpPr>
                <a:spLocks/>
              </p:cNvSpPr>
              <p:nvPr/>
            </p:nvSpPr>
            <p:spPr bwMode="auto">
              <a:xfrm rot="16200000">
                <a:off x="4499063" y="4009923"/>
                <a:ext cx="1365129" cy="693672"/>
              </a:xfrm>
              <a:custGeom>
                <a:avLst/>
                <a:gdLst>
                  <a:gd name="T0" fmla="*/ 118 w 483"/>
                  <a:gd name="T1" fmla="*/ 0 h 246"/>
                  <a:gd name="T2" fmla="*/ 0 w 483"/>
                  <a:gd name="T3" fmla="*/ 118 h 246"/>
                  <a:gd name="T4" fmla="*/ 483 w 483"/>
                  <a:gd name="T5" fmla="*/ 118 h 246"/>
                  <a:gd name="T6" fmla="*/ 365 w 483"/>
                  <a:gd name="T7" fmla="*/ 0 h 246"/>
                  <a:gd name="T8" fmla="*/ 118 w 483"/>
                  <a:gd name="T9" fmla="*/ 0 h 246"/>
                </a:gdLst>
                <a:ahLst/>
                <a:cxnLst>
                  <a:cxn ang="0">
                    <a:pos x="T0" y="T1"/>
                  </a:cxn>
                  <a:cxn ang="0">
                    <a:pos x="T2" y="T3"/>
                  </a:cxn>
                  <a:cxn ang="0">
                    <a:pos x="T4" y="T5"/>
                  </a:cxn>
                  <a:cxn ang="0">
                    <a:pos x="T6" y="T7"/>
                  </a:cxn>
                  <a:cxn ang="0">
                    <a:pos x="T8" y="T9"/>
                  </a:cxn>
                </a:cxnLst>
                <a:rect l="0" t="0" r="r" b="b"/>
                <a:pathLst>
                  <a:path w="483" h="246">
                    <a:moveTo>
                      <a:pt x="118" y="0"/>
                    </a:moveTo>
                    <a:cubicBezTo>
                      <a:pt x="0" y="118"/>
                      <a:pt x="0" y="118"/>
                      <a:pt x="0" y="118"/>
                    </a:cubicBezTo>
                    <a:cubicBezTo>
                      <a:pt x="135" y="246"/>
                      <a:pt x="347" y="246"/>
                      <a:pt x="483" y="118"/>
                    </a:cubicBezTo>
                    <a:cubicBezTo>
                      <a:pt x="365" y="0"/>
                      <a:pt x="365" y="0"/>
                      <a:pt x="365" y="0"/>
                    </a:cubicBezTo>
                    <a:cubicBezTo>
                      <a:pt x="295" y="63"/>
                      <a:pt x="188" y="63"/>
                      <a:pt x="118" y="0"/>
                    </a:cubicBezTo>
                    <a:close/>
                  </a:path>
                </a:pathLst>
              </a:custGeom>
              <a:solidFill>
                <a:schemeClr val="accent3"/>
              </a:solidFill>
              <a:ln>
                <a:noFill/>
              </a:ln>
              <a:extLst/>
            </p:spPr>
            <p:txBody>
              <a:bodyPr/>
              <a:lstStyle/>
              <a:p>
                <a:pPr>
                  <a:defRPr/>
                </a:pPr>
                <a:endParaRPr lang="en-US"/>
              </a:p>
            </p:txBody>
          </p:sp>
          <p:sp>
            <p:nvSpPr>
              <p:cNvPr id="21" name="Freeform 11">
                <a:extLst>
                  <a:ext uri="{FF2B5EF4-FFF2-40B4-BE49-F238E27FC236}">
                    <a16:creationId xmlns="" xmlns:a16="http://schemas.microsoft.com/office/drawing/2014/main" id="{B8834D4A-9004-44DB-A193-19E4E4C81915}"/>
                  </a:ext>
                </a:extLst>
              </p:cNvPr>
              <p:cNvSpPr>
                <a:spLocks/>
              </p:cNvSpPr>
              <p:nvPr/>
            </p:nvSpPr>
            <p:spPr bwMode="auto">
              <a:xfrm rot="16200000">
                <a:off x="4099846" y="4410733"/>
                <a:ext cx="695264" cy="1361947"/>
              </a:xfrm>
              <a:custGeom>
                <a:avLst/>
                <a:gdLst>
                  <a:gd name="T0" fmla="*/ 246 w 246"/>
                  <a:gd name="T1" fmla="*/ 118 h 482"/>
                  <a:gd name="T2" fmla="*/ 128 w 246"/>
                  <a:gd name="T3" fmla="*/ 0 h 482"/>
                  <a:gd name="T4" fmla="*/ 128 w 246"/>
                  <a:gd name="T5" fmla="*/ 482 h 482"/>
                  <a:gd name="T6" fmla="*/ 246 w 246"/>
                  <a:gd name="T7" fmla="*/ 364 h 482"/>
                  <a:gd name="T8" fmla="*/ 246 w 246"/>
                  <a:gd name="T9" fmla="*/ 118 h 482"/>
                </a:gdLst>
                <a:ahLst/>
                <a:cxnLst>
                  <a:cxn ang="0">
                    <a:pos x="T0" y="T1"/>
                  </a:cxn>
                  <a:cxn ang="0">
                    <a:pos x="T2" y="T3"/>
                  </a:cxn>
                  <a:cxn ang="0">
                    <a:pos x="T4" y="T5"/>
                  </a:cxn>
                  <a:cxn ang="0">
                    <a:pos x="T6" y="T7"/>
                  </a:cxn>
                  <a:cxn ang="0">
                    <a:pos x="T8" y="T9"/>
                  </a:cxn>
                </a:cxnLst>
                <a:rect l="0" t="0" r="r" b="b"/>
                <a:pathLst>
                  <a:path w="246" h="482">
                    <a:moveTo>
                      <a:pt x="246" y="118"/>
                    </a:moveTo>
                    <a:cubicBezTo>
                      <a:pt x="128" y="0"/>
                      <a:pt x="128" y="0"/>
                      <a:pt x="128" y="0"/>
                    </a:cubicBezTo>
                    <a:cubicBezTo>
                      <a:pt x="0" y="135"/>
                      <a:pt x="0" y="347"/>
                      <a:pt x="128" y="482"/>
                    </a:cubicBezTo>
                    <a:cubicBezTo>
                      <a:pt x="246" y="364"/>
                      <a:pt x="246" y="364"/>
                      <a:pt x="246" y="364"/>
                    </a:cubicBezTo>
                    <a:cubicBezTo>
                      <a:pt x="183" y="294"/>
                      <a:pt x="183" y="188"/>
                      <a:pt x="246" y="11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
            <p:nvSpPr>
              <p:cNvPr id="22" name="Freeform 12">
                <a:extLst>
                  <a:ext uri="{FF2B5EF4-FFF2-40B4-BE49-F238E27FC236}">
                    <a16:creationId xmlns="" xmlns:a16="http://schemas.microsoft.com/office/drawing/2014/main" id="{499DFA01-9294-4304-8A67-027C6E3B5FB9}"/>
                  </a:ext>
                </a:extLst>
              </p:cNvPr>
              <p:cNvSpPr>
                <a:spLocks/>
              </p:cNvSpPr>
              <p:nvPr/>
            </p:nvSpPr>
            <p:spPr bwMode="auto">
              <a:xfrm rot="16200000">
                <a:off x="4099846" y="2939250"/>
                <a:ext cx="695264" cy="1361947"/>
              </a:xfrm>
              <a:custGeom>
                <a:avLst/>
                <a:gdLst>
                  <a:gd name="T0" fmla="*/ 118 w 246"/>
                  <a:gd name="T1" fmla="*/ 0 h 482"/>
                  <a:gd name="T2" fmla="*/ 0 w 246"/>
                  <a:gd name="T3" fmla="*/ 118 h 482"/>
                  <a:gd name="T4" fmla="*/ 0 w 246"/>
                  <a:gd name="T5" fmla="*/ 364 h 482"/>
                  <a:gd name="T6" fmla="*/ 118 w 246"/>
                  <a:gd name="T7" fmla="*/ 482 h 482"/>
                  <a:gd name="T8" fmla="*/ 118 w 246"/>
                  <a:gd name="T9" fmla="*/ 0 h 482"/>
                </a:gdLst>
                <a:ahLst/>
                <a:cxnLst>
                  <a:cxn ang="0">
                    <a:pos x="T0" y="T1"/>
                  </a:cxn>
                  <a:cxn ang="0">
                    <a:pos x="T2" y="T3"/>
                  </a:cxn>
                  <a:cxn ang="0">
                    <a:pos x="T4" y="T5"/>
                  </a:cxn>
                  <a:cxn ang="0">
                    <a:pos x="T6" y="T7"/>
                  </a:cxn>
                  <a:cxn ang="0">
                    <a:pos x="T8" y="T9"/>
                  </a:cxn>
                </a:cxnLst>
                <a:rect l="0" t="0" r="r" b="b"/>
                <a:pathLst>
                  <a:path w="246" h="482">
                    <a:moveTo>
                      <a:pt x="118" y="0"/>
                    </a:moveTo>
                    <a:cubicBezTo>
                      <a:pt x="0" y="118"/>
                      <a:pt x="0" y="118"/>
                      <a:pt x="0" y="118"/>
                    </a:cubicBezTo>
                    <a:cubicBezTo>
                      <a:pt x="62" y="188"/>
                      <a:pt x="62" y="294"/>
                      <a:pt x="0" y="364"/>
                    </a:cubicBezTo>
                    <a:cubicBezTo>
                      <a:pt x="118" y="482"/>
                      <a:pt x="118" y="482"/>
                      <a:pt x="118" y="482"/>
                    </a:cubicBezTo>
                    <a:cubicBezTo>
                      <a:pt x="246" y="347"/>
                      <a:pt x="246" y="135"/>
                      <a:pt x="118" y="0"/>
                    </a:cubicBezTo>
                    <a:close/>
                  </a:path>
                </a:pathLst>
              </a:custGeom>
              <a:solidFill>
                <a:schemeClr val="accent5">
                  <a:lumMod val="40000"/>
                  <a:lumOff val="60000"/>
                </a:schemeClr>
              </a:solidFill>
              <a:ln>
                <a:noFill/>
              </a:ln>
              <a:extLst/>
            </p:spPr>
            <p:txBody>
              <a:bodyPr/>
              <a:lstStyle/>
              <a:p>
                <a:pPr>
                  <a:defRPr/>
                </a:pPr>
                <a:endParaRPr lang="en-US" dirty="0"/>
              </a:p>
            </p:txBody>
          </p:sp>
          <p:sp>
            <p:nvSpPr>
              <p:cNvPr id="23" name="Freeform 13">
                <a:extLst>
                  <a:ext uri="{FF2B5EF4-FFF2-40B4-BE49-F238E27FC236}">
                    <a16:creationId xmlns="" xmlns:a16="http://schemas.microsoft.com/office/drawing/2014/main" id="{408D537D-BF67-4B46-9A01-0CF29104BF72}"/>
                  </a:ext>
                </a:extLst>
              </p:cNvPr>
              <p:cNvSpPr>
                <a:spLocks/>
              </p:cNvSpPr>
              <p:nvPr/>
            </p:nvSpPr>
            <p:spPr bwMode="auto">
              <a:xfrm rot="16200000">
                <a:off x="4096669" y="2939248"/>
                <a:ext cx="1361955" cy="695259"/>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4"/>
                      <a:pt x="294" y="184"/>
                      <a:pt x="364" y="246"/>
                    </a:cubicBezTo>
                    <a:close/>
                  </a:path>
                </a:pathLst>
              </a:custGeom>
              <a:solidFill>
                <a:schemeClr val="accent5"/>
              </a:solidFill>
              <a:ln>
                <a:noFill/>
              </a:ln>
              <a:extLst/>
            </p:spPr>
            <p:txBody>
              <a:bodyPr/>
              <a:lstStyle/>
              <a:p>
                <a:pPr>
                  <a:defRPr/>
                </a:pPr>
                <a:endParaRPr lang="en-US"/>
              </a:p>
            </p:txBody>
          </p:sp>
          <p:sp>
            <p:nvSpPr>
              <p:cNvPr id="24" name="Freeform 14">
                <a:extLst>
                  <a:ext uri="{FF2B5EF4-FFF2-40B4-BE49-F238E27FC236}">
                    <a16:creationId xmlns="" xmlns:a16="http://schemas.microsoft.com/office/drawing/2014/main" id="{6DF3D2C7-2569-4B5A-BBC0-AC079A5D9AAA}"/>
                  </a:ext>
                </a:extLst>
              </p:cNvPr>
              <p:cNvSpPr>
                <a:spLocks/>
              </p:cNvSpPr>
              <p:nvPr/>
            </p:nvSpPr>
            <p:spPr bwMode="auto">
              <a:xfrm rot="16200000">
                <a:off x="5568143" y="2939248"/>
                <a:ext cx="1361955" cy="695259"/>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5"/>
              </a:solidFill>
              <a:ln>
                <a:noFill/>
              </a:ln>
              <a:extLst/>
            </p:spPr>
            <p:txBody>
              <a:bodyPr/>
              <a:lstStyle/>
              <a:p>
                <a:pPr>
                  <a:defRPr/>
                </a:pPr>
                <a:endParaRPr lang="en-US" dirty="0"/>
              </a:p>
            </p:txBody>
          </p:sp>
          <p:sp>
            <p:nvSpPr>
              <p:cNvPr id="25" name="Freeform 15">
                <a:extLst>
                  <a:ext uri="{FF2B5EF4-FFF2-40B4-BE49-F238E27FC236}">
                    <a16:creationId xmlns="" xmlns:a16="http://schemas.microsoft.com/office/drawing/2014/main" id="{B3625C6A-B142-4348-9923-3C0553BFFCB3}"/>
                  </a:ext>
                </a:extLst>
              </p:cNvPr>
              <p:cNvSpPr>
                <a:spLocks/>
              </p:cNvSpPr>
              <p:nvPr/>
            </p:nvSpPr>
            <p:spPr bwMode="auto">
              <a:xfrm rot="16200000">
                <a:off x="5165751" y="1870165"/>
                <a:ext cx="695264" cy="1363533"/>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8"/>
                      <a:pt x="246" y="136"/>
                      <a:pt x="11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11" name="Freeform 27">
              <a:extLst>
                <a:ext uri="{FF2B5EF4-FFF2-40B4-BE49-F238E27FC236}">
                  <a16:creationId xmlns="" xmlns:a16="http://schemas.microsoft.com/office/drawing/2014/main" id="{6951A63A-CCDB-4F45-9D5E-9AA48DD030D9}"/>
                </a:ext>
              </a:extLst>
            </p:cNvPr>
            <p:cNvSpPr>
              <a:spLocks noChangeArrowheads="1"/>
            </p:cNvSpPr>
            <p:nvPr/>
          </p:nvSpPr>
          <p:spPr bwMode="auto">
            <a:xfrm>
              <a:off x="3987374" y="3936359"/>
              <a:ext cx="604682" cy="473227"/>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2" name="Freeform 97">
              <a:extLst>
                <a:ext uri="{FF2B5EF4-FFF2-40B4-BE49-F238E27FC236}">
                  <a16:creationId xmlns="" xmlns:a16="http://schemas.microsoft.com/office/drawing/2014/main" id="{A44FA715-F583-4079-A517-9E9AC77D20A3}"/>
                </a:ext>
              </a:extLst>
            </p:cNvPr>
            <p:cNvSpPr>
              <a:spLocks noChangeArrowheads="1"/>
            </p:cNvSpPr>
            <p:nvPr/>
          </p:nvSpPr>
          <p:spPr bwMode="auto">
            <a:xfrm>
              <a:off x="5071610" y="2885136"/>
              <a:ext cx="556310" cy="477540"/>
            </a:xfrm>
            <a:custGeom>
              <a:avLst/>
              <a:gdLst>
                <a:gd name="T0" fmla="*/ 257447 w 497"/>
                <a:gd name="T1" fmla="*/ 258948 h 426"/>
                <a:gd name="T2" fmla="*/ 257447 w 497"/>
                <a:gd name="T3" fmla="*/ 258948 h 426"/>
                <a:gd name="T4" fmla="*/ 306698 w 497"/>
                <a:gd name="T5" fmla="*/ 258948 h 426"/>
                <a:gd name="T6" fmla="*/ 306698 w 497"/>
                <a:gd name="T7" fmla="*/ 308271 h 426"/>
                <a:gd name="T8" fmla="*/ 555191 w 497"/>
                <a:gd name="T9" fmla="*/ 308271 h 426"/>
                <a:gd name="T10" fmla="*/ 545117 w 497"/>
                <a:gd name="T11" fmla="*/ 149091 h 426"/>
                <a:gd name="T12" fmla="*/ 495866 w 497"/>
                <a:gd name="T13" fmla="*/ 89679 h 426"/>
                <a:gd name="T14" fmla="*/ 406319 w 497"/>
                <a:gd name="T15" fmla="*/ 89679 h 426"/>
                <a:gd name="T16" fmla="*/ 377216 w 497"/>
                <a:gd name="T17" fmla="*/ 30267 h 426"/>
                <a:gd name="T18" fmla="*/ 335801 w 497"/>
                <a:gd name="T19" fmla="*/ 0 h 426"/>
                <a:gd name="T20" fmla="*/ 217151 w 497"/>
                <a:gd name="T21" fmla="*/ 0 h 426"/>
                <a:gd name="T22" fmla="*/ 188048 w 497"/>
                <a:gd name="T23" fmla="*/ 30267 h 426"/>
                <a:gd name="T24" fmla="*/ 148872 w 497"/>
                <a:gd name="T25" fmla="*/ 89679 h 426"/>
                <a:gd name="T26" fmla="*/ 59325 w 497"/>
                <a:gd name="T27" fmla="*/ 89679 h 426"/>
                <a:gd name="T28" fmla="*/ 10074 w 497"/>
                <a:gd name="T29" fmla="*/ 149091 h 426"/>
                <a:gd name="T30" fmla="*/ 0 w 497"/>
                <a:gd name="T31" fmla="*/ 308271 h 426"/>
                <a:gd name="T32" fmla="*/ 257447 w 497"/>
                <a:gd name="T33" fmla="*/ 308271 h 426"/>
                <a:gd name="T34" fmla="*/ 257447 w 497"/>
                <a:gd name="T35" fmla="*/ 258948 h 426"/>
                <a:gd name="T36" fmla="*/ 208196 w 497"/>
                <a:gd name="T37" fmla="*/ 59412 h 426"/>
                <a:gd name="T38" fmla="*/ 208196 w 497"/>
                <a:gd name="T39" fmla="*/ 59412 h 426"/>
                <a:gd name="T40" fmla="*/ 237299 w 497"/>
                <a:gd name="T41" fmla="*/ 40355 h 426"/>
                <a:gd name="T42" fmla="*/ 317891 w 497"/>
                <a:gd name="T43" fmla="*/ 40355 h 426"/>
                <a:gd name="T44" fmla="*/ 345875 w 497"/>
                <a:gd name="T45" fmla="*/ 59412 h 426"/>
                <a:gd name="T46" fmla="*/ 357068 w 497"/>
                <a:gd name="T47" fmla="*/ 89679 h 426"/>
                <a:gd name="T48" fmla="*/ 198122 w 497"/>
                <a:gd name="T49" fmla="*/ 89679 h 426"/>
                <a:gd name="T50" fmla="*/ 208196 w 497"/>
                <a:gd name="T51" fmla="*/ 59412 h 426"/>
                <a:gd name="T52" fmla="*/ 306698 w 497"/>
                <a:gd name="T53" fmla="*/ 397950 h 426"/>
                <a:gd name="T54" fmla="*/ 306698 w 497"/>
                <a:gd name="T55" fmla="*/ 397950 h 426"/>
                <a:gd name="T56" fmla="*/ 257447 w 497"/>
                <a:gd name="T57" fmla="*/ 397950 h 426"/>
                <a:gd name="T58" fmla="*/ 257447 w 497"/>
                <a:gd name="T59" fmla="*/ 338538 h 426"/>
                <a:gd name="T60" fmla="*/ 10074 w 497"/>
                <a:gd name="T61" fmla="*/ 338538 h 426"/>
                <a:gd name="T62" fmla="*/ 19029 w 497"/>
                <a:gd name="T63" fmla="*/ 427096 h 426"/>
                <a:gd name="T64" fmla="*/ 69399 w 497"/>
                <a:gd name="T65" fmla="*/ 476419 h 426"/>
                <a:gd name="T66" fmla="*/ 485792 w 497"/>
                <a:gd name="T67" fmla="*/ 476419 h 426"/>
                <a:gd name="T68" fmla="*/ 535043 w 497"/>
                <a:gd name="T69" fmla="*/ 427096 h 426"/>
                <a:gd name="T70" fmla="*/ 545117 w 497"/>
                <a:gd name="T71" fmla="*/ 338538 h 426"/>
                <a:gd name="T72" fmla="*/ 306698 w 497"/>
                <a:gd name="T73" fmla="*/ 338538 h 426"/>
                <a:gd name="T74" fmla="*/ 306698 w 497"/>
                <a:gd name="T75" fmla="*/ 397950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 name="Freeform 116">
              <a:extLst>
                <a:ext uri="{FF2B5EF4-FFF2-40B4-BE49-F238E27FC236}">
                  <a16:creationId xmlns="" xmlns:a16="http://schemas.microsoft.com/office/drawing/2014/main" id="{8B1E307D-07E8-4BE7-ACED-1BB6F24426BF}"/>
                </a:ext>
              </a:extLst>
            </p:cNvPr>
            <p:cNvSpPr>
              <a:spLocks noChangeArrowheads="1"/>
            </p:cNvSpPr>
            <p:nvPr/>
          </p:nvSpPr>
          <p:spPr bwMode="auto">
            <a:xfrm>
              <a:off x="6194390" y="3947764"/>
              <a:ext cx="433260" cy="450415"/>
            </a:xfrm>
            <a:custGeom>
              <a:avLst/>
              <a:gdLst>
                <a:gd name="T0" fmla="*/ 389447 w 445"/>
                <a:gd name="T1" fmla="*/ 155013 h 462"/>
                <a:gd name="T2" fmla="*/ 389447 w 445"/>
                <a:gd name="T3" fmla="*/ 155013 h 462"/>
                <a:gd name="T4" fmla="*/ 258982 w 445"/>
                <a:gd name="T5" fmla="*/ 7799 h 462"/>
                <a:gd name="T6" fmla="*/ 35050 w 445"/>
                <a:gd name="T7" fmla="*/ 241781 h 462"/>
                <a:gd name="T8" fmla="*/ 8763 w 445"/>
                <a:gd name="T9" fmla="*/ 311001 h 462"/>
                <a:gd name="T10" fmla="*/ 78863 w 445"/>
                <a:gd name="T11" fmla="*/ 346098 h 462"/>
                <a:gd name="T12" fmla="*/ 95415 w 445"/>
                <a:gd name="T13" fmla="*/ 337324 h 462"/>
                <a:gd name="T14" fmla="*/ 130465 w 445"/>
                <a:gd name="T15" fmla="*/ 362672 h 462"/>
                <a:gd name="T16" fmla="*/ 155779 w 445"/>
                <a:gd name="T17" fmla="*/ 423117 h 462"/>
                <a:gd name="T18" fmla="*/ 182067 w 445"/>
                <a:gd name="T19" fmla="*/ 440666 h 462"/>
                <a:gd name="T20" fmla="*/ 233668 w 445"/>
                <a:gd name="T21" fmla="*/ 423117 h 462"/>
                <a:gd name="T22" fmla="*/ 242431 w 445"/>
                <a:gd name="T23" fmla="*/ 405568 h 462"/>
                <a:gd name="T24" fmla="*/ 224906 w 445"/>
                <a:gd name="T25" fmla="*/ 380220 h 462"/>
                <a:gd name="T26" fmla="*/ 198618 w 445"/>
                <a:gd name="T27" fmla="*/ 328549 h 462"/>
                <a:gd name="T28" fmla="*/ 224906 w 445"/>
                <a:gd name="T29" fmla="*/ 302227 h 462"/>
                <a:gd name="T30" fmla="*/ 405999 w 445"/>
                <a:gd name="T31" fmla="*/ 346098 h 462"/>
                <a:gd name="T32" fmla="*/ 389447 w 445"/>
                <a:gd name="T33" fmla="*/ 155013 h 462"/>
                <a:gd name="T34" fmla="*/ 379711 w 445"/>
                <a:gd name="T35" fmla="*/ 302227 h 462"/>
                <a:gd name="T36" fmla="*/ 379711 w 445"/>
                <a:gd name="T37" fmla="*/ 302227 h 462"/>
                <a:gd name="T38" fmla="*/ 294033 w 445"/>
                <a:gd name="T39" fmla="*/ 198885 h 462"/>
                <a:gd name="T40" fmla="*/ 276508 w 445"/>
                <a:gd name="T41" fmla="*/ 60445 h 462"/>
                <a:gd name="T42" fmla="*/ 354397 w 445"/>
                <a:gd name="T43" fmla="*/ 172562 h 462"/>
                <a:gd name="T44" fmla="*/ 379711 w 445"/>
                <a:gd name="T45" fmla="*/ 302227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sp>
        <p:nvSpPr>
          <p:cNvPr id="26" name="矩形 25"/>
          <p:cNvSpPr/>
          <p:nvPr/>
        </p:nvSpPr>
        <p:spPr>
          <a:xfrm>
            <a:off x="3249953" y="3474819"/>
            <a:ext cx="2973891" cy="369332"/>
          </a:xfrm>
          <a:prstGeom prst="rect">
            <a:avLst/>
          </a:prstGeom>
        </p:spPr>
        <p:txBody>
          <a:bodyPr wrap="none">
            <a:spAutoFit/>
          </a:bodyPr>
          <a:lstStyle/>
          <a:p>
            <a:r>
              <a:rPr lang="zh-CN" altLang="zh-CN" b="1" dirty="0"/>
              <a:t>在作用域中定义属性和函数</a:t>
            </a:r>
            <a:endParaRPr lang="zh-CN" altLang="en-US" dirty="0"/>
          </a:p>
        </p:txBody>
      </p:sp>
      <p:sp>
        <p:nvSpPr>
          <p:cNvPr id="27" name="矩形 26"/>
          <p:cNvSpPr/>
          <p:nvPr/>
        </p:nvSpPr>
        <p:spPr>
          <a:xfrm>
            <a:off x="394044" y="5269873"/>
            <a:ext cx="2668551" cy="369332"/>
          </a:xfrm>
          <a:prstGeom prst="rect">
            <a:avLst/>
          </a:prstGeom>
        </p:spPr>
        <p:txBody>
          <a:bodyPr wrap="none">
            <a:spAutoFit/>
          </a:bodyPr>
          <a:lstStyle/>
          <a:p>
            <a:r>
              <a:rPr lang="zh-CN" altLang="zh-CN" b="1" dirty="0"/>
              <a:t>根作用域（</a:t>
            </a:r>
            <a:r>
              <a:rPr lang="en-US" altLang="zh-CN" b="1" dirty="0"/>
              <a:t>$rootScope</a:t>
            </a:r>
            <a:r>
              <a:rPr lang="zh-CN" altLang="zh-CN" b="1" dirty="0"/>
              <a:t>）</a:t>
            </a:r>
            <a:endParaRPr lang="zh-CN" altLang="en-US" dirty="0"/>
          </a:p>
        </p:txBody>
      </p:sp>
      <p:sp>
        <p:nvSpPr>
          <p:cNvPr id="28" name="矩形 27"/>
          <p:cNvSpPr/>
          <p:nvPr/>
        </p:nvSpPr>
        <p:spPr>
          <a:xfrm>
            <a:off x="6484662" y="5176751"/>
            <a:ext cx="1811714" cy="369332"/>
          </a:xfrm>
          <a:prstGeom prst="rect">
            <a:avLst/>
          </a:prstGeom>
        </p:spPr>
        <p:txBody>
          <a:bodyPr wrap="none">
            <a:spAutoFit/>
          </a:bodyPr>
          <a:lstStyle/>
          <a:p>
            <a:r>
              <a:rPr lang="zh-CN" altLang="zh-CN" b="1" dirty="0"/>
              <a:t>作用域间的嵌套</a:t>
            </a:r>
            <a:endParaRPr lang="zh-CN" altLang="en-US" dirty="0"/>
          </a:p>
        </p:txBody>
      </p:sp>
      <p:sp>
        <p:nvSpPr>
          <p:cNvPr id="29" name="矩形 28"/>
          <p:cNvSpPr/>
          <p:nvPr/>
        </p:nvSpPr>
        <p:spPr>
          <a:xfrm>
            <a:off x="367022" y="1792523"/>
            <a:ext cx="8281678" cy="1477328"/>
          </a:xfrm>
          <a:prstGeom prst="rect">
            <a:avLst/>
          </a:prstGeom>
        </p:spPr>
        <p:txBody>
          <a:bodyPr wrap="square">
            <a:spAutoFit/>
          </a:bodyPr>
          <a:lstStyle/>
          <a:p>
            <a:pPr>
              <a:lnSpc>
                <a:spcPct val="150000"/>
              </a:lnSpc>
            </a:pP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       AngularJS </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的作用域就是一个“数据仓库”，由基本的</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JavaScript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对象组成，作用域中有可用的属性和函数。这些属性和函数可以在视图和控制器中使用，作用</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域</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层</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次结构与相关联的</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DOM</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结构相对应。</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Tree>
    <p:custDataLst>
      <p:tags r:id="rId1"/>
    </p:custDataLst>
    <p:extLst>
      <p:ext uri="{BB962C8B-B14F-4D97-AF65-F5344CB8AC3E}">
        <p14:creationId xmlns:p14="http://schemas.microsoft.com/office/powerpoint/2010/main" val="305327223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891427" y="1296353"/>
            <a:ext cx="4502693"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t>在作用域中定义属性和函数</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p:nvPr/>
        </p:nvCxnSpPr>
        <p:spPr>
          <a:xfrm>
            <a:off x="442802" y="1757601"/>
            <a:ext cx="4262548" cy="0"/>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42802" y="2032662"/>
            <a:ext cx="5804646" cy="25609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altLang="zh-CN" dirty="0" smtClean="0">
                <a:solidFill>
                  <a:schemeClr val="tx1"/>
                </a:solidFill>
              </a:rPr>
              <a:t>     //</a:t>
            </a:r>
            <a:r>
              <a:rPr lang="zh-CN" altLang="en-US" dirty="0">
                <a:solidFill>
                  <a:schemeClr val="tx1"/>
                </a:solidFill>
              </a:rPr>
              <a:t>定义属性</a:t>
            </a:r>
            <a:r>
              <a:rPr lang="en-US" altLang="zh-CN" dirty="0">
                <a:solidFill>
                  <a:schemeClr val="tx1"/>
                </a:solidFill>
              </a:rPr>
              <a:t>name</a:t>
            </a:r>
          </a:p>
          <a:p>
            <a:pPr>
              <a:lnSpc>
                <a:spcPct val="150000"/>
              </a:lnSpc>
            </a:pPr>
            <a:r>
              <a:rPr lang="en-US" altLang="zh-CN" dirty="0" smtClean="0">
                <a:solidFill>
                  <a:schemeClr val="tx1"/>
                </a:solidFill>
              </a:rPr>
              <a:t>     $</a:t>
            </a:r>
            <a:r>
              <a:rPr lang="en-US" altLang="zh-CN" dirty="0">
                <a:solidFill>
                  <a:schemeClr val="tx1"/>
                </a:solidFill>
              </a:rPr>
              <a:t>scope.name = "lucy";</a:t>
            </a:r>
          </a:p>
          <a:p>
            <a:pPr>
              <a:lnSpc>
                <a:spcPct val="150000"/>
              </a:lnSpc>
            </a:pPr>
            <a:r>
              <a:rPr lang="en-US" altLang="zh-CN" dirty="0" smtClean="0">
                <a:solidFill>
                  <a:schemeClr val="tx1"/>
                </a:solidFill>
              </a:rPr>
              <a:t>     // </a:t>
            </a:r>
            <a:r>
              <a:rPr lang="zh-CN" altLang="en-US" dirty="0">
                <a:solidFill>
                  <a:schemeClr val="tx1"/>
                </a:solidFill>
              </a:rPr>
              <a:t>定义函数</a:t>
            </a:r>
            <a:r>
              <a:rPr lang="en-US" altLang="zh-CN" dirty="0">
                <a:solidFill>
                  <a:schemeClr val="tx1"/>
                </a:solidFill>
              </a:rPr>
              <a:t>say</a:t>
            </a:r>
            <a:r>
              <a:rPr lang="zh-CN" altLang="en-US" dirty="0">
                <a:solidFill>
                  <a:schemeClr val="tx1"/>
                </a:solidFill>
              </a:rPr>
              <a:t>（）</a:t>
            </a:r>
          </a:p>
          <a:p>
            <a:pPr>
              <a:lnSpc>
                <a:spcPct val="150000"/>
              </a:lnSpc>
            </a:pPr>
            <a:r>
              <a:rPr lang="en-US" altLang="zh-CN" dirty="0" smtClean="0">
                <a:solidFill>
                  <a:schemeClr val="tx1"/>
                </a:solidFill>
              </a:rPr>
              <a:t>     $</a:t>
            </a:r>
            <a:r>
              <a:rPr lang="en-US" altLang="zh-CN" dirty="0">
                <a:solidFill>
                  <a:schemeClr val="tx1"/>
                </a:solidFill>
              </a:rPr>
              <a:t>scope.say = function() {</a:t>
            </a:r>
          </a:p>
          <a:p>
            <a:pPr>
              <a:lnSpc>
                <a:spcPct val="150000"/>
              </a:lnSpc>
            </a:pPr>
            <a:r>
              <a:rPr lang="en-US" altLang="zh-CN" dirty="0" smtClean="0">
                <a:solidFill>
                  <a:schemeClr val="tx1"/>
                </a:solidFill>
              </a:rPr>
              <a:t>            $</a:t>
            </a:r>
            <a:r>
              <a:rPr lang="en-US" altLang="zh-CN" dirty="0">
                <a:solidFill>
                  <a:schemeClr val="tx1"/>
                </a:solidFill>
              </a:rPr>
              <a:t>scope.welcome= 'welcome:' + $scope.name + '!';</a:t>
            </a:r>
          </a:p>
          <a:p>
            <a:pPr>
              <a:lnSpc>
                <a:spcPct val="150000"/>
              </a:lnSpc>
            </a:pPr>
            <a:r>
              <a:rPr lang="en-US" altLang="zh-CN" dirty="0" smtClean="0">
                <a:solidFill>
                  <a:schemeClr val="tx1"/>
                </a:solidFill>
              </a:rPr>
              <a:t>      }; </a:t>
            </a:r>
            <a:endParaRPr lang="en-US" altLang="zh-CN" dirty="0">
              <a:solidFill>
                <a:schemeClr val="tx1"/>
              </a:solidFill>
            </a:endParaRPr>
          </a:p>
        </p:txBody>
      </p:sp>
      <p:sp>
        <p:nvSpPr>
          <p:cNvPr id="11" name="矩形 10"/>
          <p:cNvSpPr/>
          <p:nvPr/>
        </p:nvSpPr>
        <p:spPr>
          <a:xfrm>
            <a:off x="388502" y="4764900"/>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demo2-5</a:t>
            </a:r>
            <a:endParaRPr lang="en-US" altLang="zh-CN" b="1" dirty="0">
              <a:ea typeface="宋体" pitchFamily="2" charset="-122"/>
            </a:endParaRPr>
          </a:p>
        </p:txBody>
      </p:sp>
      <p:pic>
        <p:nvPicPr>
          <p:cNvPr id="5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646" y="2032662"/>
            <a:ext cx="2524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646" y="3783825"/>
            <a:ext cx="25241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标注 8"/>
          <p:cNvSpPr/>
          <p:nvPr/>
        </p:nvSpPr>
        <p:spPr>
          <a:xfrm>
            <a:off x="2916759" y="5048250"/>
            <a:ext cx="3038475" cy="1228725"/>
          </a:xfrm>
          <a:prstGeom prst="wedgeRectCallout">
            <a:avLst>
              <a:gd name="adj1" fmla="val 70896"/>
              <a:gd name="adj2" fmla="val -390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smtClean="0">
                <a:solidFill>
                  <a:schemeClr val="tx1"/>
                </a:solidFill>
              </a:rPr>
              <a:t>单击</a:t>
            </a:r>
            <a:r>
              <a:rPr lang="en-US" altLang="zh-CN" dirty="0" smtClean="0">
                <a:solidFill>
                  <a:schemeClr val="tx1"/>
                </a:solidFill>
              </a:rPr>
              <a:t>【</a:t>
            </a:r>
            <a:r>
              <a:rPr lang="zh-CN" altLang="en-US" dirty="0" smtClean="0">
                <a:solidFill>
                  <a:schemeClr val="tx1"/>
                </a:solidFill>
              </a:rPr>
              <a:t>登陆</a:t>
            </a:r>
            <a:r>
              <a:rPr lang="en-US" altLang="zh-CN" dirty="0" smtClean="0">
                <a:solidFill>
                  <a:schemeClr val="tx1"/>
                </a:solidFill>
              </a:rPr>
              <a:t>】</a:t>
            </a:r>
            <a:r>
              <a:rPr lang="zh-CN" altLang="zh-CN" dirty="0" smtClean="0">
                <a:solidFill>
                  <a:schemeClr val="tx1"/>
                </a:solidFill>
              </a:rPr>
              <a:t>可</a:t>
            </a:r>
            <a:r>
              <a:rPr lang="zh-CN" altLang="zh-CN" dirty="0">
                <a:solidFill>
                  <a:schemeClr val="tx1"/>
                </a:solidFill>
              </a:rPr>
              <a:t>以看到，页面显示了“</a:t>
            </a:r>
            <a:r>
              <a:rPr lang="en-US" altLang="zh-CN" dirty="0">
                <a:solidFill>
                  <a:schemeClr val="tx1"/>
                </a:solidFill>
              </a:rPr>
              <a:t>welcome:lucy!</a:t>
            </a:r>
            <a:r>
              <a:rPr lang="zh-CN" altLang="zh-CN" dirty="0">
                <a:solidFill>
                  <a:schemeClr val="tx1"/>
                </a:solidFill>
              </a:rPr>
              <a:t>”，这说明作用域中定义的</a:t>
            </a:r>
            <a:r>
              <a:rPr lang="en-US" altLang="zh-CN" dirty="0">
                <a:solidFill>
                  <a:schemeClr val="tx1"/>
                </a:solidFill>
              </a:rPr>
              <a:t>say()</a:t>
            </a:r>
            <a:r>
              <a:rPr lang="zh-CN" altLang="zh-CN" dirty="0">
                <a:solidFill>
                  <a:schemeClr val="tx1"/>
                </a:solidFill>
              </a:rPr>
              <a:t>函数被调用了。</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74815717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891427" y="1296353"/>
            <a:ext cx="4502693"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t>根作用域（</a:t>
            </a:r>
            <a:r>
              <a:rPr lang="en-US" altLang="zh-CN" sz="2400" b="1" dirty="0"/>
              <a:t>$rootScope</a:t>
            </a:r>
            <a:r>
              <a:rPr lang="zh-CN" altLang="en-US" sz="2400" b="1" dirty="0"/>
              <a:t>）</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p:nvPr/>
        </p:nvCxnSpPr>
        <p:spPr>
          <a:xfrm>
            <a:off x="442802" y="1757601"/>
            <a:ext cx="3710098" cy="0"/>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804" y="2038349"/>
            <a:ext cx="706374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424" y="4457700"/>
            <a:ext cx="3616958"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038225" y="4371975"/>
            <a:ext cx="3838575" cy="200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作用域与</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DOM</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一样，可以使用树的形式展</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现</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a:t>
            </a:r>
            <a:r>
              <a:rPr lang="zh-CN" altLang="zh-CN" sz="2000" dirty="0">
                <a:solidFill>
                  <a:schemeClr val="tx1"/>
                </a:solidFill>
              </a:rPr>
              <a:t>所有作用域都是</a:t>
            </a:r>
            <a:r>
              <a:rPr lang="en-US" altLang="zh-CN" sz="2000" dirty="0">
                <a:solidFill>
                  <a:schemeClr val="tx1"/>
                </a:solidFill>
              </a:rPr>
              <a:t>rootScope</a:t>
            </a:r>
            <a:r>
              <a:rPr lang="zh-CN" altLang="zh-CN" sz="2000" dirty="0">
                <a:solidFill>
                  <a:schemeClr val="tx1"/>
                </a:solidFill>
              </a:rPr>
              <a:t>的子元素</a:t>
            </a:r>
            <a:endParaRPr lang="zh-CN" altLang="en-US" sz="2000" dirty="0">
              <a:solidFill>
                <a:schemeClr val="tx1"/>
              </a:solidFill>
              <a:latin typeface="微软雅黑" panose="020B0503020204020204" pitchFamily="34" charset="-122"/>
              <a:ea typeface="微软雅黑" panose="020B0503020204020204" pitchFamily="34" charset="-122"/>
              <a:cs typeface="Hiragino Sans GB W3" charset="-122"/>
            </a:endParaRPr>
          </a:p>
        </p:txBody>
      </p:sp>
    </p:spTree>
    <p:custDataLst>
      <p:tags r:id="rId1"/>
    </p:custDataLst>
    <p:extLst>
      <p:ext uri="{BB962C8B-B14F-4D97-AF65-F5344CB8AC3E}">
        <p14:creationId xmlns:p14="http://schemas.microsoft.com/office/powerpoint/2010/main" val="93221212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矩形 4"/>
          <p:cNvSpPr/>
          <p:nvPr/>
        </p:nvSpPr>
        <p:spPr>
          <a:xfrm>
            <a:off x="2133599" y="1405561"/>
            <a:ext cx="6486525" cy="1015663"/>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可以通过控制器的回调函数来获取根作用域，示例代码如下所示。</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1366206"/>
            <a:ext cx="1619250" cy="143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204927" y="2552699"/>
            <a:ext cx="6148498" cy="19071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altLang="zh-CN" dirty="0">
                <a:solidFill>
                  <a:schemeClr val="tx1"/>
                </a:solidFill>
              </a:rPr>
              <a:t>var app=angular.module('demo.main',[]);</a:t>
            </a:r>
          </a:p>
          <a:p>
            <a:pPr>
              <a:lnSpc>
                <a:spcPct val="150000"/>
              </a:lnSpc>
            </a:pPr>
            <a:r>
              <a:rPr lang="en-US" altLang="zh-CN" dirty="0">
                <a:solidFill>
                  <a:schemeClr val="tx1"/>
                </a:solidFill>
              </a:rPr>
              <a:t>    app.controller('MainController',function($rootScope){</a:t>
            </a:r>
          </a:p>
          <a:p>
            <a:pPr>
              <a:lnSpc>
                <a:spcPct val="150000"/>
              </a:lnSpc>
            </a:pPr>
            <a:r>
              <a:rPr lang="en-US" altLang="zh-CN" dirty="0">
                <a:solidFill>
                  <a:schemeClr val="tx1"/>
                </a:solidFill>
              </a:rPr>
              <a:t>       //TODO:</a:t>
            </a:r>
            <a:r>
              <a:rPr lang="zh-CN" altLang="en-US" dirty="0">
                <a:solidFill>
                  <a:schemeClr val="tx1"/>
                </a:solidFill>
              </a:rPr>
              <a:t>为</a:t>
            </a:r>
            <a:r>
              <a:rPr lang="en-US" altLang="zh-CN" dirty="0">
                <a:solidFill>
                  <a:schemeClr val="tx1"/>
                </a:solidFill>
              </a:rPr>
              <a:t>$rootScope</a:t>
            </a:r>
            <a:r>
              <a:rPr lang="zh-CN" altLang="en-US" dirty="0">
                <a:solidFill>
                  <a:schemeClr val="tx1"/>
                </a:solidFill>
              </a:rPr>
              <a:t>准备各种数据</a:t>
            </a:r>
          </a:p>
          <a:p>
            <a:pPr>
              <a:lnSpc>
                <a:spcPct val="150000"/>
              </a:lnSpc>
            </a:pPr>
            <a:r>
              <a:rPr lang="zh-CN" altLang="en-US" dirty="0">
                <a:solidFill>
                  <a:schemeClr val="tx1"/>
                </a:solidFill>
              </a:rPr>
              <a:t>    </a:t>
            </a:r>
            <a:r>
              <a:rPr lang="en-US" altLang="zh-CN" dirty="0">
                <a:solidFill>
                  <a:schemeClr val="tx1"/>
                </a:solidFill>
              </a:rPr>
              <a:t>});</a:t>
            </a:r>
          </a:p>
        </p:txBody>
      </p:sp>
      <p:sp>
        <p:nvSpPr>
          <p:cNvPr id="8" name="圆角矩形 7"/>
          <p:cNvSpPr/>
          <p:nvPr/>
        </p:nvSpPr>
        <p:spPr>
          <a:xfrm>
            <a:off x="720507" y="4946526"/>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cxnSp>
        <p:nvCxnSpPr>
          <p:cNvPr id="9" name="直接连接符 8"/>
          <p:cNvCxnSpPr/>
          <p:nvPr/>
        </p:nvCxnSpPr>
        <p:spPr bwMode="auto">
          <a:xfrm>
            <a:off x="730955" y="5666606"/>
            <a:ext cx="3319226"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p:nvPr/>
        </p:nvSpPr>
        <p:spPr>
          <a:xfrm>
            <a:off x="1440587" y="5945346"/>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demo2-6</a:t>
            </a:r>
            <a:endParaRPr lang="en-US" altLang="zh-CN" b="1" dirty="0">
              <a:ea typeface="宋体" pitchFamily="2" charset="-122"/>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4733925"/>
            <a:ext cx="39528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31117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80094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1215277" y="1296353"/>
            <a:ext cx="4502693"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t>作用域间的嵌套</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a:endCxn id="6" idx="2"/>
          </p:cNvCxnSpPr>
          <p:nvPr/>
        </p:nvCxnSpPr>
        <p:spPr>
          <a:xfrm>
            <a:off x="766652" y="1757601"/>
            <a:ext cx="2699971"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6653" y="1981885"/>
            <a:ext cx="4271596" cy="1015663"/>
          </a:xfrm>
          <a:prstGeom prst="rect">
            <a:avLst/>
          </a:prstGeom>
        </p:spPr>
        <p:txBody>
          <a:bodyPr wrap="square">
            <a:spAutoFit/>
          </a:bodyPr>
          <a:lstStyle/>
          <a:p>
            <a:pPr>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巧妙的使用了</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JavaScript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原型链，实现了作用域的嵌套关系</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64" y="3119439"/>
            <a:ext cx="2902580" cy="315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023" y="1715185"/>
            <a:ext cx="2505552" cy="142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705225" y="3228975"/>
            <a:ext cx="5057775"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3943350" y="3497878"/>
            <a:ext cx="4572000" cy="2400657"/>
          </a:xfrm>
          <a:prstGeom prst="rect">
            <a:avLst/>
          </a:prstGeom>
        </p:spPr>
        <p:txBody>
          <a:bodyPr>
            <a:spAutoFit/>
          </a:bodyPr>
          <a:lstStyle/>
          <a:p>
            <a:pPr>
              <a:lnSpc>
                <a:spcPct val="150000"/>
              </a:lnSpc>
            </a:pP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       scope1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为</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和</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scope1.2</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的上级作用域，这时</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中无法获取</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和</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scope1.2</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中的内容，但是</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和</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scope1.2</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可以获取上级</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scope1</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的中的内容。</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Tree>
    <p:custDataLst>
      <p:tags r:id="rId1"/>
    </p:custDataLst>
    <p:extLst>
      <p:ext uri="{BB962C8B-B14F-4D97-AF65-F5344CB8AC3E}">
        <p14:creationId xmlns:p14="http://schemas.microsoft.com/office/powerpoint/2010/main" val="133131545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圆角矩形 4"/>
          <p:cNvSpPr/>
          <p:nvPr/>
        </p:nvSpPr>
        <p:spPr>
          <a:xfrm>
            <a:off x="2655367" y="2674889"/>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sp>
        <p:nvSpPr>
          <p:cNvPr id="7" name="矩形 6"/>
          <p:cNvSpPr/>
          <p:nvPr/>
        </p:nvSpPr>
        <p:spPr>
          <a:xfrm>
            <a:off x="4320065" y="2714180"/>
            <a:ext cx="2433680"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demo2-7</a:t>
            </a:r>
            <a:endParaRPr lang="en-US" altLang="zh-CN" b="1" dirty="0">
              <a:ea typeface="宋体"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7809"/>
            <a:ext cx="25527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501298" y="1619935"/>
            <a:ext cx="6071202" cy="1015663"/>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为了读者更好的理解作用域的嵌套，接下来通过一个案例来求证这个问题。</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58" y="3911948"/>
            <a:ext cx="39528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标注 10"/>
          <p:cNvSpPr/>
          <p:nvPr/>
        </p:nvSpPr>
        <p:spPr>
          <a:xfrm>
            <a:off x="4791075" y="3343274"/>
            <a:ext cx="4038600" cy="2867025"/>
          </a:xfrm>
          <a:prstGeom prst="wedgeRectCallout">
            <a:avLst>
              <a:gd name="adj1" fmla="val -61507"/>
              <a:gd name="adj2" fmla="val 193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结果</a:t>
            </a:r>
            <a:r>
              <a:rPr lang="zh-CN" altLang="en-US" dirty="0" smtClean="0">
                <a:solidFill>
                  <a:schemeClr val="tx1"/>
                </a:solidFill>
              </a:rPr>
              <a:t>可</a:t>
            </a:r>
            <a:r>
              <a:rPr lang="zh-CN" altLang="en-US" dirty="0">
                <a:solidFill>
                  <a:schemeClr val="tx1"/>
                </a:solidFill>
              </a:rPr>
              <a:t>以看出，在</a:t>
            </a:r>
            <a:r>
              <a:rPr lang="en-US" altLang="zh-CN" dirty="0">
                <a:solidFill>
                  <a:schemeClr val="tx1"/>
                </a:solidFill>
              </a:rPr>
              <a:t>MainController</a:t>
            </a:r>
            <a:r>
              <a:rPr lang="zh-CN" altLang="en-US" dirty="0">
                <a:solidFill>
                  <a:schemeClr val="tx1"/>
                </a:solidFill>
              </a:rPr>
              <a:t>的作用域内，只显示了“</a:t>
            </a:r>
            <a:r>
              <a:rPr lang="en-US" altLang="zh-CN" dirty="0">
                <a:solidFill>
                  <a:schemeClr val="tx1"/>
                </a:solidFill>
              </a:rPr>
              <a:t>hello MainController”</a:t>
            </a:r>
            <a:r>
              <a:rPr lang="zh-CN" altLang="en-US" dirty="0">
                <a:solidFill>
                  <a:schemeClr val="tx1"/>
                </a:solidFill>
              </a:rPr>
              <a:t>，说明</a:t>
            </a:r>
            <a:r>
              <a:rPr lang="en-US" altLang="zh-CN" dirty="0">
                <a:solidFill>
                  <a:schemeClr val="tx1"/>
                </a:solidFill>
              </a:rPr>
              <a:t>DataController</a:t>
            </a:r>
            <a:r>
              <a:rPr lang="zh-CN" altLang="en-US" dirty="0">
                <a:solidFill>
                  <a:schemeClr val="tx1"/>
                </a:solidFill>
              </a:rPr>
              <a:t>作用域内数据</a:t>
            </a:r>
            <a:r>
              <a:rPr lang="en-US" altLang="zh-CN" dirty="0">
                <a:solidFill>
                  <a:schemeClr val="tx1"/>
                </a:solidFill>
              </a:rPr>
              <a:t>MainController</a:t>
            </a:r>
            <a:r>
              <a:rPr lang="zh-CN" altLang="en-US" dirty="0">
                <a:solidFill>
                  <a:schemeClr val="tx1"/>
                </a:solidFill>
              </a:rPr>
              <a:t>无效，在</a:t>
            </a:r>
            <a:r>
              <a:rPr lang="en-US" altLang="zh-CN" dirty="0">
                <a:solidFill>
                  <a:schemeClr val="tx1"/>
                </a:solidFill>
              </a:rPr>
              <a:t>DataController</a:t>
            </a:r>
            <a:r>
              <a:rPr lang="zh-CN" altLang="en-US" dirty="0">
                <a:solidFill>
                  <a:schemeClr val="tx1"/>
                </a:solidFill>
              </a:rPr>
              <a:t>作用域内，</a:t>
            </a:r>
            <a:r>
              <a:rPr lang="en-US" altLang="zh-CN" dirty="0">
                <a:solidFill>
                  <a:schemeClr val="tx1"/>
                </a:solidFill>
              </a:rPr>
              <a:t>mData</a:t>
            </a:r>
            <a:r>
              <a:rPr lang="zh-CN" altLang="en-US" dirty="0">
                <a:solidFill>
                  <a:schemeClr val="tx1"/>
                </a:solidFill>
              </a:rPr>
              <a:t>和</a:t>
            </a:r>
            <a:r>
              <a:rPr lang="en-US" altLang="zh-CN" dirty="0">
                <a:solidFill>
                  <a:schemeClr val="tx1"/>
                </a:solidFill>
              </a:rPr>
              <a:t>dData</a:t>
            </a:r>
            <a:r>
              <a:rPr lang="zh-CN" altLang="en-US" dirty="0">
                <a:solidFill>
                  <a:schemeClr val="tx1"/>
                </a:solidFill>
              </a:rPr>
              <a:t>都正常显示，原因是该作用域是在解析指令时创建的，这样</a:t>
            </a:r>
            <a:r>
              <a:rPr lang="en-US" altLang="zh-CN" dirty="0">
                <a:solidFill>
                  <a:schemeClr val="tx1"/>
                </a:solidFill>
              </a:rPr>
              <a:t>MainController</a:t>
            </a:r>
            <a:r>
              <a:rPr lang="zh-CN" altLang="en-US" dirty="0">
                <a:solidFill>
                  <a:schemeClr val="tx1"/>
                </a:solidFill>
              </a:rPr>
              <a:t>可以看做是</a:t>
            </a:r>
            <a:r>
              <a:rPr lang="en-US" altLang="zh-CN" dirty="0">
                <a:solidFill>
                  <a:schemeClr val="tx1"/>
                </a:solidFill>
              </a:rPr>
              <a:t>DataController</a:t>
            </a:r>
            <a:r>
              <a:rPr lang="zh-CN" altLang="en-US" dirty="0">
                <a:solidFill>
                  <a:schemeClr val="tx1"/>
                </a:solidFill>
              </a:rPr>
              <a:t>的上一</a:t>
            </a:r>
            <a:r>
              <a:rPr lang="zh-CN" altLang="en-US" dirty="0" smtClean="0">
                <a:solidFill>
                  <a:schemeClr val="tx1"/>
                </a:solidFill>
              </a:rPr>
              <a:t>级。</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2217363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89985" y="1455183"/>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904322" y="1420179"/>
            <a:ext cx="527740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smtClean="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表达式</a:t>
            </a:r>
          </a:p>
        </p:txBody>
      </p:sp>
      <p:cxnSp>
        <p:nvCxnSpPr>
          <p:cNvPr id="7" name="直接连接符 6">
            <a:extLst>
              <a:ext uri="{FF2B5EF4-FFF2-40B4-BE49-F238E27FC236}">
                <a16:creationId xmlns:a16="http://schemas.microsoft.com/office/drawing/2014/main" xmlns="" id="{CEF4BE1B-0B2E-4D6C-A4DC-BAD99A7B36A2}"/>
              </a:ext>
            </a:extLst>
          </p:cNvPr>
          <p:cNvCxnSpPr>
            <a:endCxn id="6" idx="2"/>
          </p:cNvCxnSpPr>
          <p:nvPr/>
        </p:nvCxnSpPr>
        <p:spPr>
          <a:xfrm>
            <a:off x="455696" y="1881427"/>
            <a:ext cx="3087327"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209925" y="2108358"/>
            <a:ext cx="5391150" cy="2400657"/>
          </a:xfrm>
          <a:prstGeom prst="rect">
            <a:avLst/>
          </a:prstGeom>
        </p:spPr>
        <p:txBody>
          <a:bodyPr wrap="square">
            <a:spAutoFit/>
          </a:bodyPr>
          <a:lstStyle/>
          <a:p>
            <a:pPr>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表达式与</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JavaScript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的代码片段非常类似，可以包含数字、字符串、运算符、函数调用等，但</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中不会使用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eval()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函数去执行表达式，而是将表达式写在插值语法中或者在指令中输入</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2" name="矩形 11"/>
          <p:cNvSpPr/>
          <p:nvPr/>
        </p:nvSpPr>
        <p:spPr>
          <a:xfrm>
            <a:off x="3296812" y="4600574"/>
            <a:ext cx="5304263" cy="885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a:t>
            </a:r>
            <a:r>
              <a:rPr lang="zh-CN" altLang="en-US" dirty="0">
                <a:solidFill>
                  <a:schemeClr val="tx1"/>
                </a:solidFill>
              </a:rPr>
              <a:t>插值语法</a:t>
            </a:r>
          </a:p>
          <a:p>
            <a:r>
              <a:rPr lang="en-US" altLang="zh-CN" dirty="0">
                <a:solidFill>
                  <a:schemeClr val="tx1"/>
                </a:solidFill>
              </a:rPr>
              <a:t>{{AngularJS Expression}}</a:t>
            </a:r>
          </a:p>
        </p:txBody>
      </p:sp>
      <p:grpSp>
        <p:nvGrpSpPr>
          <p:cNvPr id="9" name="Group 39"/>
          <p:cNvGrpSpPr/>
          <p:nvPr/>
        </p:nvGrpSpPr>
        <p:grpSpPr>
          <a:xfrm rot="20637807">
            <a:off x="-225963" y="2780830"/>
            <a:ext cx="3722027" cy="3141401"/>
            <a:chOff x="3392215" y="1614026"/>
            <a:chExt cx="5407569" cy="4970110"/>
          </a:xfrm>
        </p:grpSpPr>
        <p:sp>
          <p:nvSpPr>
            <p:cNvPr id="11" name="Freeform 6"/>
            <p:cNvSpPr>
              <a:spLocks noEditPoints="1"/>
            </p:cNvSpPr>
            <p:nvPr/>
          </p:nvSpPr>
          <p:spPr bwMode="auto">
            <a:xfrm>
              <a:off x="6399045" y="4571163"/>
              <a:ext cx="364143" cy="366587"/>
            </a:xfrm>
            <a:custGeom>
              <a:avLst/>
              <a:gdLst>
                <a:gd name="T0" fmla="*/ 143 w 189"/>
                <a:gd name="T1" fmla="*/ 160 h 190"/>
                <a:gd name="T2" fmla="*/ 160 w 189"/>
                <a:gd name="T3" fmla="*/ 163 h 190"/>
                <a:gd name="T4" fmla="*/ 161 w 189"/>
                <a:gd name="T5" fmla="*/ 153 h 190"/>
                <a:gd name="T6" fmla="*/ 171 w 189"/>
                <a:gd name="T7" fmla="*/ 143 h 190"/>
                <a:gd name="T8" fmla="*/ 177 w 189"/>
                <a:gd name="T9" fmla="*/ 133 h 190"/>
                <a:gd name="T10" fmla="*/ 175 w 189"/>
                <a:gd name="T11" fmla="*/ 118 h 190"/>
                <a:gd name="T12" fmla="*/ 188 w 189"/>
                <a:gd name="T13" fmla="*/ 113 h 190"/>
                <a:gd name="T14" fmla="*/ 175 w 189"/>
                <a:gd name="T15" fmla="*/ 101 h 190"/>
                <a:gd name="T16" fmla="*/ 189 w 189"/>
                <a:gd name="T17" fmla="*/ 90 h 190"/>
                <a:gd name="T18" fmla="*/ 182 w 189"/>
                <a:gd name="T19" fmla="*/ 83 h 190"/>
                <a:gd name="T20" fmla="*/ 181 w 189"/>
                <a:gd name="T21" fmla="*/ 69 h 190"/>
                <a:gd name="T22" fmla="*/ 177 w 189"/>
                <a:gd name="T23" fmla="*/ 58 h 190"/>
                <a:gd name="T24" fmla="*/ 168 w 189"/>
                <a:gd name="T25" fmla="*/ 47 h 190"/>
                <a:gd name="T26" fmla="*/ 169 w 189"/>
                <a:gd name="T27" fmla="*/ 37 h 190"/>
                <a:gd name="T28" fmla="*/ 152 w 189"/>
                <a:gd name="T29" fmla="*/ 38 h 190"/>
                <a:gd name="T30" fmla="*/ 153 w 189"/>
                <a:gd name="T31" fmla="*/ 20 h 190"/>
                <a:gd name="T32" fmla="*/ 142 w 189"/>
                <a:gd name="T33" fmla="*/ 21 h 190"/>
                <a:gd name="T34" fmla="*/ 131 w 189"/>
                <a:gd name="T35" fmla="*/ 13 h 190"/>
                <a:gd name="T36" fmla="*/ 120 w 189"/>
                <a:gd name="T37" fmla="*/ 9 h 190"/>
                <a:gd name="T38" fmla="*/ 106 w 189"/>
                <a:gd name="T39" fmla="*/ 8 h 190"/>
                <a:gd name="T40" fmla="*/ 99 w 189"/>
                <a:gd name="T41" fmla="*/ 1 h 190"/>
                <a:gd name="T42" fmla="*/ 88 w 189"/>
                <a:gd name="T43" fmla="*/ 15 h 190"/>
                <a:gd name="T44" fmla="*/ 76 w 189"/>
                <a:gd name="T45" fmla="*/ 2 h 190"/>
                <a:gd name="T46" fmla="*/ 70 w 189"/>
                <a:gd name="T47" fmla="*/ 11 h 190"/>
                <a:gd name="T48" fmla="*/ 57 w 189"/>
                <a:gd name="T49" fmla="*/ 14 h 190"/>
                <a:gd name="T50" fmla="*/ 47 w 189"/>
                <a:gd name="T51" fmla="*/ 13 h 190"/>
                <a:gd name="T52" fmla="*/ 46 w 189"/>
                <a:gd name="T53" fmla="*/ 31 h 190"/>
                <a:gd name="T54" fmla="*/ 29 w 189"/>
                <a:gd name="T55" fmla="*/ 27 h 190"/>
                <a:gd name="T56" fmla="*/ 28 w 189"/>
                <a:gd name="T57" fmla="*/ 38 h 190"/>
                <a:gd name="T58" fmla="*/ 18 w 189"/>
                <a:gd name="T59" fmla="*/ 47 h 190"/>
                <a:gd name="T60" fmla="*/ 13 w 189"/>
                <a:gd name="T61" fmla="*/ 58 h 190"/>
                <a:gd name="T62" fmla="*/ 14 w 189"/>
                <a:gd name="T63" fmla="*/ 73 h 190"/>
                <a:gd name="T64" fmla="*/ 2 w 189"/>
                <a:gd name="T65" fmla="*/ 77 h 190"/>
                <a:gd name="T66" fmla="*/ 14 w 189"/>
                <a:gd name="T67" fmla="*/ 89 h 190"/>
                <a:gd name="T68" fmla="*/ 0 w 189"/>
                <a:gd name="T69" fmla="*/ 100 h 190"/>
                <a:gd name="T70" fmla="*/ 7 w 189"/>
                <a:gd name="T71" fmla="*/ 108 h 190"/>
                <a:gd name="T72" fmla="*/ 8 w 189"/>
                <a:gd name="T73" fmla="*/ 121 h 190"/>
                <a:gd name="T74" fmla="*/ 13 w 189"/>
                <a:gd name="T75" fmla="*/ 133 h 190"/>
                <a:gd name="T76" fmla="*/ 21 w 189"/>
                <a:gd name="T77" fmla="*/ 144 h 190"/>
                <a:gd name="T78" fmla="*/ 20 w 189"/>
                <a:gd name="T79" fmla="*/ 154 h 190"/>
                <a:gd name="T80" fmla="*/ 37 w 189"/>
                <a:gd name="T81" fmla="*/ 152 h 190"/>
                <a:gd name="T82" fmla="*/ 37 w 189"/>
                <a:gd name="T83" fmla="*/ 170 h 190"/>
                <a:gd name="T84" fmla="*/ 47 w 189"/>
                <a:gd name="T85" fmla="*/ 169 h 190"/>
                <a:gd name="T86" fmla="*/ 58 w 189"/>
                <a:gd name="T87" fmla="*/ 177 h 190"/>
                <a:gd name="T88" fmla="*/ 69 w 189"/>
                <a:gd name="T89" fmla="*/ 182 h 190"/>
                <a:gd name="T90" fmla="*/ 83 w 189"/>
                <a:gd name="T91" fmla="*/ 183 h 190"/>
                <a:gd name="T92" fmla="*/ 90 w 189"/>
                <a:gd name="T93" fmla="*/ 190 h 190"/>
                <a:gd name="T94" fmla="*/ 101 w 189"/>
                <a:gd name="T95" fmla="*/ 176 h 190"/>
                <a:gd name="T96" fmla="*/ 113 w 189"/>
                <a:gd name="T97" fmla="*/ 188 h 190"/>
                <a:gd name="T98" fmla="*/ 119 w 189"/>
                <a:gd name="T99" fmla="*/ 180 h 190"/>
                <a:gd name="T100" fmla="*/ 133 w 189"/>
                <a:gd name="T101" fmla="*/ 177 h 190"/>
                <a:gd name="T102" fmla="*/ 142 w 189"/>
                <a:gd name="T103" fmla="*/ 177 h 190"/>
                <a:gd name="T104" fmla="*/ 80 w 189"/>
                <a:gd name="T105" fmla="*/ 66 h 190"/>
                <a:gd name="T106" fmla="*/ 78 w 189"/>
                <a:gd name="T107" fmla="*/ 74 h 190"/>
                <a:gd name="T108" fmla="*/ 113 w 189"/>
                <a:gd name="T109" fmla="*/ 85 h 190"/>
                <a:gd name="T110" fmla="*/ 66 w 189"/>
                <a:gd name="T111" fmla="*/ 109 h 190"/>
                <a:gd name="T112" fmla="*/ 74 w 189"/>
                <a:gd name="T113" fmla="*/ 112 h 190"/>
                <a:gd name="T114" fmla="*/ 88 w 189"/>
                <a:gd name="T115" fmla="*/ 82 h 190"/>
                <a:gd name="T116" fmla="*/ 81 w 189"/>
                <a:gd name="T117" fmla="*/ 102 h 190"/>
                <a:gd name="T118" fmla="*/ 112 w 189"/>
                <a:gd name="T119" fmla="*/ 11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9" h="190">
                  <a:moveTo>
                    <a:pt x="143" y="171"/>
                  </a:moveTo>
                  <a:cubicBezTo>
                    <a:pt x="142" y="169"/>
                    <a:pt x="142" y="169"/>
                    <a:pt x="142" y="169"/>
                  </a:cubicBezTo>
                  <a:cubicBezTo>
                    <a:pt x="140" y="167"/>
                    <a:pt x="140" y="163"/>
                    <a:pt x="143" y="160"/>
                  </a:cubicBezTo>
                  <a:cubicBezTo>
                    <a:pt x="146" y="157"/>
                    <a:pt x="150" y="158"/>
                    <a:pt x="153" y="161"/>
                  </a:cubicBezTo>
                  <a:cubicBezTo>
                    <a:pt x="154" y="163"/>
                    <a:pt x="154" y="163"/>
                    <a:pt x="154" y="163"/>
                  </a:cubicBezTo>
                  <a:cubicBezTo>
                    <a:pt x="156" y="165"/>
                    <a:pt x="159" y="165"/>
                    <a:pt x="160" y="163"/>
                  </a:cubicBezTo>
                  <a:cubicBezTo>
                    <a:pt x="161" y="162"/>
                    <a:pt x="162" y="162"/>
                    <a:pt x="163" y="161"/>
                  </a:cubicBezTo>
                  <a:cubicBezTo>
                    <a:pt x="165" y="159"/>
                    <a:pt x="165" y="156"/>
                    <a:pt x="163" y="154"/>
                  </a:cubicBezTo>
                  <a:cubicBezTo>
                    <a:pt x="161" y="153"/>
                    <a:pt x="161" y="153"/>
                    <a:pt x="161" y="153"/>
                  </a:cubicBezTo>
                  <a:cubicBezTo>
                    <a:pt x="158" y="151"/>
                    <a:pt x="157" y="147"/>
                    <a:pt x="159" y="144"/>
                  </a:cubicBezTo>
                  <a:cubicBezTo>
                    <a:pt x="161" y="140"/>
                    <a:pt x="166" y="140"/>
                    <a:pt x="169" y="142"/>
                  </a:cubicBezTo>
                  <a:cubicBezTo>
                    <a:pt x="171" y="143"/>
                    <a:pt x="171" y="143"/>
                    <a:pt x="171" y="143"/>
                  </a:cubicBezTo>
                  <a:cubicBezTo>
                    <a:pt x="173" y="145"/>
                    <a:pt x="176" y="144"/>
                    <a:pt x="177" y="142"/>
                  </a:cubicBezTo>
                  <a:cubicBezTo>
                    <a:pt x="178" y="141"/>
                    <a:pt x="178" y="140"/>
                    <a:pt x="179" y="139"/>
                  </a:cubicBezTo>
                  <a:cubicBezTo>
                    <a:pt x="180" y="136"/>
                    <a:pt x="179" y="134"/>
                    <a:pt x="177" y="133"/>
                  </a:cubicBezTo>
                  <a:cubicBezTo>
                    <a:pt x="174" y="132"/>
                    <a:pt x="174" y="132"/>
                    <a:pt x="174" y="132"/>
                  </a:cubicBezTo>
                  <a:cubicBezTo>
                    <a:pt x="171" y="130"/>
                    <a:pt x="169" y="127"/>
                    <a:pt x="171" y="123"/>
                  </a:cubicBezTo>
                  <a:cubicBezTo>
                    <a:pt x="169" y="120"/>
                    <a:pt x="172" y="116"/>
                    <a:pt x="175" y="118"/>
                  </a:cubicBezTo>
                  <a:cubicBezTo>
                    <a:pt x="181" y="120"/>
                    <a:pt x="181" y="120"/>
                    <a:pt x="181" y="120"/>
                  </a:cubicBezTo>
                  <a:cubicBezTo>
                    <a:pt x="183" y="121"/>
                    <a:pt x="186" y="119"/>
                    <a:pt x="187" y="117"/>
                  </a:cubicBezTo>
                  <a:cubicBezTo>
                    <a:pt x="187" y="116"/>
                    <a:pt x="187" y="114"/>
                    <a:pt x="188" y="113"/>
                  </a:cubicBezTo>
                  <a:cubicBezTo>
                    <a:pt x="188" y="111"/>
                    <a:pt x="186" y="108"/>
                    <a:pt x="184" y="108"/>
                  </a:cubicBezTo>
                  <a:cubicBezTo>
                    <a:pt x="181" y="108"/>
                    <a:pt x="181" y="108"/>
                    <a:pt x="181" y="108"/>
                  </a:cubicBezTo>
                  <a:cubicBezTo>
                    <a:pt x="178" y="108"/>
                    <a:pt x="175" y="104"/>
                    <a:pt x="175" y="101"/>
                  </a:cubicBezTo>
                  <a:cubicBezTo>
                    <a:pt x="176" y="97"/>
                    <a:pt x="179" y="94"/>
                    <a:pt x="183" y="94"/>
                  </a:cubicBezTo>
                  <a:cubicBezTo>
                    <a:pt x="185" y="94"/>
                    <a:pt x="185" y="94"/>
                    <a:pt x="185" y="94"/>
                  </a:cubicBezTo>
                  <a:cubicBezTo>
                    <a:pt x="187" y="95"/>
                    <a:pt x="189" y="93"/>
                    <a:pt x="189" y="90"/>
                  </a:cubicBezTo>
                  <a:cubicBezTo>
                    <a:pt x="189" y="89"/>
                    <a:pt x="189" y="87"/>
                    <a:pt x="189" y="86"/>
                  </a:cubicBezTo>
                  <a:cubicBezTo>
                    <a:pt x="189" y="84"/>
                    <a:pt x="186" y="82"/>
                    <a:pt x="184" y="82"/>
                  </a:cubicBezTo>
                  <a:cubicBezTo>
                    <a:pt x="182" y="83"/>
                    <a:pt x="182" y="83"/>
                    <a:pt x="182" y="83"/>
                  </a:cubicBezTo>
                  <a:cubicBezTo>
                    <a:pt x="178" y="84"/>
                    <a:pt x="174" y="81"/>
                    <a:pt x="173" y="78"/>
                  </a:cubicBezTo>
                  <a:cubicBezTo>
                    <a:pt x="173" y="74"/>
                    <a:pt x="175" y="70"/>
                    <a:pt x="179" y="70"/>
                  </a:cubicBezTo>
                  <a:cubicBezTo>
                    <a:pt x="181" y="69"/>
                    <a:pt x="181" y="69"/>
                    <a:pt x="181" y="69"/>
                  </a:cubicBezTo>
                  <a:cubicBezTo>
                    <a:pt x="183" y="69"/>
                    <a:pt x="185" y="66"/>
                    <a:pt x="184" y="64"/>
                  </a:cubicBezTo>
                  <a:cubicBezTo>
                    <a:pt x="183" y="62"/>
                    <a:pt x="183" y="61"/>
                    <a:pt x="182" y="60"/>
                  </a:cubicBezTo>
                  <a:cubicBezTo>
                    <a:pt x="182" y="58"/>
                    <a:pt x="179" y="57"/>
                    <a:pt x="177" y="58"/>
                  </a:cubicBezTo>
                  <a:cubicBezTo>
                    <a:pt x="175" y="59"/>
                    <a:pt x="175" y="59"/>
                    <a:pt x="175" y="59"/>
                  </a:cubicBezTo>
                  <a:cubicBezTo>
                    <a:pt x="171" y="61"/>
                    <a:pt x="167" y="59"/>
                    <a:pt x="165" y="56"/>
                  </a:cubicBezTo>
                  <a:cubicBezTo>
                    <a:pt x="164" y="53"/>
                    <a:pt x="165" y="49"/>
                    <a:pt x="168" y="47"/>
                  </a:cubicBezTo>
                  <a:cubicBezTo>
                    <a:pt x="170" y="46"/>
                    <a:pt x="170" y="46"/>
                    <a:pt x="170" y="46"/>
                  </a:cubicBezTo>
                  <a:cubicBezTo>
                    <a:pt x="172" y="45"/>
                    <a:pt x="173" y="42"/>
                    <a:pt x="171" y="40"/>
                  </a:cubicBezTo>
                  <a:cubicBezTo>
                    <a:pt x="171" y="39"/>
                    <a:pt x="170" y="38"/>
                    <a:pt x="169" y="37"/>
                  </a:cubicBezTo>
                  <a:cubicBezTo>
                    <a:pt x="167" y="35"/>
                    <a:pt x="165" y="34"/>
                    <a:pt x="163" y="36"/>
                  </a:cubicBezTo>
                  <a:cubicBezTo>
                    <a:pt x="161" y="38"/>
                    <a:pt x="161" y="38"/>
                    <a:pt x="161" y="38"/>
                  </a:cubicBezTo>
                  <a:cubicBezTo>
                    <a:pt x="159" y="40"/>
                    <a:pt x="155" y="40"/>
                    <a:pt x="152" y="38"/>
                  </a:cubicBezTo>
                  <a:cubicBezTo>
                    <a:pt x="149" y="36"/>
                    <a:pt x="149" y="31"/>
                    <a:pt x="152" y="28"/>
                  </a:cubicBezTo>
                  <a:cubicBezTo>
                    <a:pt x="153" y="27"/>
                    <a:pt x="153" y="27"/>
                    <a:pt x="153" y="27"/>
                  </a:cubicBezTo>
                  <a:cubicBezTo>
                    <a:pt x="155" y="25"/>
                    <a:pt x="155" y="22"/>
                    <a:pt x="153" y="20"/>
                  </a:cubicBezTo>
                  <a:cubicBezTo>
                    <a:pt x="152" y="20"/>
                    <a:pt x="151" y="19"/>
                    <a:pt x="150" y="18"/>
                  </a:cubicBezTo>
                  <a:cubicBezTo>
                    <a:pt x="147" y="17"/>
                    <a:pt x="145" y="17"/>
                    <a:pt x="143" y="19"/>
                  </a:cubicBezTo>
                  <a:cubicBezTo>
                    <a:pt x="142" y="21"/>
                    <a:pt x="142" y="21"/>
                    <a:pt x="142" y="21"/>
                  </a:cubicBezTo>
                  <a:cubicBezTo>
                    <a:pt x="140" y="25"/>
                    <a:pt x="136" y="26"/>
                    <a:pt x="133" y="24"/>
                  </a:cubicBezTo>
                  <a:cubicBezTo>
                    <a:pt x="130" y="22"/>
                    <a:pt x="128" y="18"/>
                    <a:pt x="130" y="15"/>
                  </a:cubicBezTo>
                  <a:cubicBezTo>
                    <a:pt x="131" y="13"/>
                    <a:pt x="131" y="13"/>
                    <a:pt x="131" y="13"/>
                  </a:cubicBezTo>
                  <a:cubicBezTo>
                    <a:pt x="133" y="11"/>
                    <a:pt x="132" y="8"/>
                    <a:pt x="129" y="7"/>
                  </a:cubicBezTo>
                  <a:cubicBezTo>
                    <a:pt x="128" y="7"/>
                    <a:pt x="127" y="6"/>
                    <a:pt x="126" y="6"/>
                  </a:cubicBezTo>
                  <a:cubicBezTo>
                    <a:pt x="123" y="5"/>
                    <a:pt x="121" y="6"/>
                    <a:pt x="120" y="9"/>
                  </a:cubicBezTo>
                  <a:cubicBezTo>
                    <a:pt x="119" y="11"/>
                    <a:pt x="119" y="11"/>
                    <a:pt x="119" y="11"/>
                  </a:cubicBezTo>
                  <a:cubicBezTo>
                    <a:pt x="119" y="15"/>
                    <a:pt x="115" y="17"/>
                    <a:pt x="111" y="16"/>
                  </a:cubicBezTo>
                  <a:cubicBezTo>
                    <a:pt x="108" y="15"/>
                    <a:pt x="105" y="12"/>
                    <a:pt x="106" y="8"/>
                  </a:cubicBezTo>
                  <a:cubicBezTo>
                    <a:pt x="107" y="6"/>
                    <a:pt x="107" y="6"/>
                    <a:pt x="107" y="6"/>
                  </a:cubicBezTo>
                  <a:cubicBezTo>
                    <a:pt x="107" y="4"/>
                    <a:pt x="105" y="1"/>
                    <a:pt x="103" y="1"/>
                  </a:cubicBezTo>
                  <a:cubicBezTo>
                    <a:pt x="102" y="1"/>
                    <a:pt x="100" y="1"/>
                    <a:pt x="99" y="1"/>
                  </a:cubicBezTo>
                  <a:cubicBezTo>
                    <a:pt x="97" y="0"/>
                    <a:pt x="94" y="3"/>
                    <a:pt x="95" y="5"/>
                  </a:cubicBezTo>
                  <a:cubicBezTo>
                    <a:pt x="95" y="7"/>
                    <a:pt x="95" y="7"/>
                    <a:pt x="95" y="7"/>
                  </a:cubicBezTo>
                  <a:cubicBezTo>
                    <a:pt x="95" y="11"/>
                    <a:pt x="92" y="14"/>
                    <a:pt x="88" y="15"/>
                  </a:cubicBezTo>
                  <a:cubicBezTo>
                    <a:pt x="85" y="15"/>
                    <a:pt x="81" y="12"/>
                    <a:pt x="81" y="8"/>
                  </a:cubicBezTo>
                  <a:cubicBezTo>
                    <a:pt x="81" y="6"/>
                    <a:pt x="81" y="6"/>
                    <a:pt x="81" y="6"/>
                  </a:cubicBezTo>
                  <a:cubicBezTo>
                    <a:pt x="81" y="4"/>
                    <a:pt x="78" y="2"/>
                    <a:pt x="76" y="2"/>
                  </a:cubicBezTo>
                  <a:cubicBezTo>
                    <a:pt x="75" y="3"/>
                    <a:pt x="73" y="3"/>
                    <a:pt x="72" y="3"/>
                  </a:cubicBezTo>
                  <a:cubicBezTo>
                    <a:pt x="70" y="4"/>
                    <a:pt x="68" y="6"/>
                    <a:pt x="69" y="9"/>
                  </a:cubicBezTo>
                  <a:cubicBezTo>
                    <a:pt x="70" y="11"/>
                    <a:pt x="70" y="11"/>
                    <a:pt x="70" y="11"/>
                  </a:cubicBezTo>
                  <a:cubicBezTo>
                    <a:pt x="71" y="14"/>
                    <a:pt x="69" y="18"/>
                    <a:pt x="66" y="20"/>
                  </a:cubicBezTo>
                  <a:cubicBezTo>
                    <a:pt x="62" y="21"/>
                    <a:pt x="58" y="19"/>
                    <a:pt x="57" y="15"/>
                  </a:cubicBezTo>
                  <a:cubicBezTo>
                    <a:pt x="57" y="14"/>
                    <a:pt x="57" y="14"/>
                    <a:pt x="57" y="14"/>
                  </a:cubicBezTo>
                  <a:cubicBezTo>
                    <a:pt x="56" y="11"/>
                    <a:pt x="53" y="10"/>
                    <a:pt x="51" y="11"/>
                  </a:cubicBezTo>
                  <a:cubicBezTo>
                    <a:pt x="51" y="11"/>
                    <a:pt x="51" y="11"/>
                    <a:pt x="51" y="11"/>
                  </a:cubicBezTo>
                  <a:cubicBezTo>
                    <a:pt x="49" y="12"/>
                    <a:pt x="48" y="13"/>
                    <a:pt x="47" y="13"/>
                  </a:cubicBezTo>
                  <a:cubicBezTo>
                    <a:pt x="45" y="14"/>
                    <a:pt x="44" y="17"/>
                    <a:pt x="46" y="19"/>
                  </a:cubicBezTo>
                  <a:cubicBezTo>
                    <a:pt x="47" y="21"/>
                    <a:pt x="47" y="21"/>
                    <a:pt x="47" y="21"/>
                  </a:cubicBezTo>
                  <a:cubicBezTo>
                    <a:pt x="49" y="24"/>
                    <a:pt x="49" y="29"/>
                    <a:pt x="46" y="31"/>
                  </a:cubicBezTo>
                  <a:cubicBezTo>
                    <a:pt x="43" y="33"/>
                    <a:pt x="38" y="32"/>
                    <a:pt x="36" y="29"/>
                  </a:cubicBezTo>
                  <a:cubicBezTo>
                    <a:pt x="35" y="28"/>
                    <a:pt x="35" y="28"/>
                    <a:pt x="35" y="28"/>
                  </a:cubicBezTo>
                  <a:cubicBezTo>
                    <a:pt x="34" y="26"/>
                    <a:pt x="31" y="25"/>
                    <a:pt x="29" y="27"/>
                  </a:cubicBezTo>
                  <a:cubicBezTo>
                    <a:pt x="28" y="28"/>
                    <a:pt x="27" y="29"/>
                    <a:pt x="26" y="30"/>
                  </a:cubicBezTo>
                  <a:cubicBezTo>
                    <a:pt x="24" y="32"/>
                    <a:pt x="24" y="35"/>
                    <a:pt x="26" y="36"/>
                  </a:cubicBezTo>
                  <a:cubicBezTo>
                    <a:pt x="28" y="38"/>
                    <a:pt x="28" y="38"/>
                    <a:pt x="28" y="38"/>
                  </a:cubicBezTo>
                  <a:cubicBezTo>
                    <a:pt x="31" y="40"/>
                    <a:pt x="32" y="44"/>
                    <a:pt x="29" y="47"/>
                  </a:cubicBezTo>
                  <a:cubicBezTo>
                    <a:pt x="27" y="50"/>
                    <a:pt x="23" y="51"/>
                    <a:pt x="20" y="48"/>
                  </a:cubicBezTo>
                  <a:cubicBezTo>
                    <a:pt x="18" y="47"/>
                    <a:pt x="18" y="47"/>
                    <a:pt x="18" y="47"/>
                  </a:cubicBezTo>
                  <a:cubicBezTo>
                    <a:pt x="16" y="46"/>
                    <a:pt x="13" y="46"/>
                    <a:pt x="12" y="48"/>
                  </a:cubicBezTo>
                  <a:cubicBezTo>
                    <a:pt x="12" y="50"/>
                    <a:pt x="11" y="51"/>
                    <a:pt x="10" y="52"/>
                  </a:cubicBezTo>
                  <a:cubicBezTo>
                    <a:pt x="9" y="54"/>
                    <a:pt x="10" y="57"/>
                    <a:pt x="13" y="58"/>
                  </a:cubicBezTo>
                  <a:cubicBezTo>
                    <a:pt x="15" y="59"/>
                    <a:pt x="15" y="59"/>
                    <a:pt x="15" y="59"/>
                  </a:cubicBezTo>
                  <a:cubicBezTo>
                    <a:pt x="18" y="60"/>
                    <a:pt x="20" y="64"/>
                    <a:pt x="19" y="67"/>
                  </a:cubicBezTo>
                  <a:cubicBezTo>
                    <a:pt x="20" y="71"/>
                    <a:pt x="17" y="74"/>
                    <a:pt x="14" y="73"/>
                  </a:cubicBezTo>
                  <a:cubicBezTo>
                    <a:pt x="8" y="71"/>
                    <a:pt x="8" y="71"/>
                    <a:pt x="8" y="71"/>
                  </a:cubicBezTo>
                  <a:cubicBezTo>
                    <a:pt x="6" y="70"/>
                    <a:pt x="3" y="71"/>
                    <a:pt x="2" y="74"/>
                  </a:cubicBezTo>
                  <a:cubicBezTo>
                    <a:pt x="2" y="75"/>
                    <a:pt x="2" y="76"/>
                    <a:pt x="2" y="77"/>
                  </a:cubicBezTo>
                  <a:cubicBezTo>
                    <a:pt x="1" y="80"/>
                    <a:pt x="3" y="82"/>
                    <a:pt x="5" y="82"/>
                  </a:cubicBezTo>
                  <a:cubicBezTo>
                    <a:pt x="7" y="83"/>
                    <a:pt x="7" y="83"/>
                    <a:pt x="7" y="83"/>
                  </a:cubicBezTo>
                  <a:cubicBezTo>
                    <a:pt x="11" y="83"/>
                    <a:pt x="14" y="85"/>
                    <a:pt x="14" y="89"/>
                  </a:cubicBezTo>
                  <a:cubicBezTo>
                    <a:pt x="14" y="93"/>
                    <a:pt x="11" y="96"/>
                    <a:pt x="6" y="96"/>
                  </a:cubicBezTo>
                  <a:cubicBezTo>
                    <a:pt x="5" y="96"/>
                    <a:pt x="5" y="96"/>
                    <a:pt x="5" y="96"/>
                  </a:cubicBezTo>
                  <a:cubicBezTo>
                    <a:pt x="2" y="96"/>
                    <a:pt x="0" y="98"/>
                    <a:pt x="0" y="100"/>
                  </a:cubicBezTo>
                  <a:cubicBezTo>
                    <a:pt x="0" y="102"/>
                    <a:pt x="0" y="103"/>
                    <a:pt x="0" y="104"/>
                  </a:cubicBezTo>
                  <a:cubicBezTo>
                    <a:pt x="0" y="107"/>
                    <a:pt x="3" y="108"/>
                    <a:pt x="5" y="108"/>
                  </a:cubicBezTo>
                  <a:cubicBezTo>
                    <a:pt x="7" y="108"/>
                    <a:pt x="7" y="108"/>
                    <a:pt x="7" y="108"/>
                  </a:cubicBezTo>
                  <a:cubicBezTo>
                    <a:pt x="11" y="107"/>
                    <a:pt x="14" y="109"/>
                    <a:pt x="15" y="112"/>
                  </a:cubicBezTo>
                  <a:cubicBezTo>
                    <a:pt x="17" y="116"/>
                    <a:pt x="14" y="120"/>
                    <a:pt x="10" y="121"/>
                  </a:cubicBezTo>
                  <a:cubicBezTo>
                    <a:pt x="8" y="121"/>
                    <a:pt x="8" y="121"/>
                    <a:pt x="8" y="121"/>
                  </a:cubicBezTo>
                  <a:cubicBezTo>
                    <a:pt x="6" y="122"/>
                    <a:pt x="4" y="124"/>
                    <a:pt x="5" y="127"/>
                  </a:cubicBezTo>
                  <a:cubicBezTo>
                    <a:pt x="6" y="128"/>
                    <a:pt x="6" y="129"/>
                    <a:pt x="7" y="130"/>
                  </a:cubicBezTo>
                  <a:cubicBezTo>
                    <a:pt x="8" y="133"/>
                    <a:pt x="10" y="134"/>
                    <a:pt x="13" y="133"/>
                  </a:cubicBezTo>
                  <a:cubicBezTo>
                    <a:pt x="15" y="132"/>
                    <a:pt x="15" y="132"/>
                    <a:pt x="15" y="132"/>
                  </a:cubicBezTo>
                  <a:cubicBezTo>
                    <a:pt x="18" y="130"/>
                    <a:pt x="22" y="131"/>
                    <a:pt x="24" y="134"/>
                  </a:cubicBezTo>
                  <a:cubicBezTo>
                    <a:pt x="26" y="138"/>
                    <a:pt x="24" y="142"/>
                    <a:pt x="21" y="144"/>
                  </a:cubicBezTo>
                  <a:cubicBezTo>
                    <a:pt x="19" y="144"/>
                    <a:pt x="19" y="144"/>
                    <a:pt x="19" y="144"/>
                  </a:cubicBezTo>
                  <a:cubicBezTo>
                    <a:pt x="17" y="146"/>
                    <a:pt x="16" y="149"/>
                    <a:pt x="18" y="151"/>
                  </a:cubicBezTo>
                  <a:cubicBezTo>
                    <a:pt x="19" y="152"/>
                    <a:pt x="19" y="153"/>
                    <a:pt x="20" y="154"/>
                  </a:cubicBezTo>
                  <a:cubicBezTo>
                    <a:pt x="22" y="156"/>
                    <a:pt x="25" y="156"/>
                    <a:pt x="26" y="154"/>
                  </a:cubicBezTo>
                  <a:cubicBezTo>
                    <a:pt x="28" y="153"/>
                    <a:pt x="28" y="153"/>
                    <a:pt x="28" y="153"/>
                  </a:cubicBezTo>
                  <a:cubicBezTo>
                    <a:pt x="30" y="150"/>
                    <a:pt x="34" y="150"/>
                    <a:pt x="37" y="152"/>
                  </a:cubicBezTo>
                  <a:cubicBezTo>
                    <a:pt x="40" y="155"/>
                    <a:pt x="40" y="159"/>
                    <a:pt x="38" y="162"/>
                  </a:cubicBezTo>
                  <a:cubicBezTo>
                    <a:pt x="36" y="164"/>
                    <a:pt x="36" y="164"/>
                    <a:pt x="36" y="164"/>
                  </a:cubicBezTo>
                  <a:cubicBezTo>
                    <a:pt x="34" y="165"/>
                    <a:pt x="34" y="169"/>
                    <a:pt x="37" y="170"/>
                  </a:cubicBezTo>
                  <a:cubicBezTo>
                    <a:pt x="38" y="171"/>
                    <a:pt x="39" y="172"/>
                    <a:pt x="40" y="172"/>
                  </a:cubicBezTo>
                  <a:cubicBezTo>
                    <a:pt x="42" y="174"/>
                    <a:pt x="45" y="173"/>
                    <a:pt x="46" y="171"/>
                  </a:cubicBezTo>
                  <a:cubicBezTo>
                    <a:pt x="47" y="169"/>
                    <a:pt x="47" y="169"/>
                    <a:pt x="47" y="169"/>
                  </a:cubicBezTo>
                  <a:cubicBezTo>
                    <a:pt x="48" y="166"/>
                    <a:pt x="52" y="165"/>
                    <a:pt x="55" y="166"/>
                  </a:cubicBezTo>
                  <a:cubicBezTo>
                    <a:pt x="59" y="167"/>
                    <a:pt x="61" y="172"/>
                    <a:pt x="59" y="176"/>
                  </a:cubicBezTo>
                  <a:cubicBezTo>
                    <a:pt x="58" y="177"/>
                    <a:pt x="58" y="177"/>
                    <a:pt x="58" y="177"/>
                  </a:cubicBezTo>
                  <a:cubicBezTo>
                    <a:pt x="57" y="180"/>
                    <a:pt x="58" y="182"/>
                    <a:pt x="60" y="183"/>
                  </a:cubicBezTo>
                  <a:cubicBezTo>
                    <a:pt x="61" y="184"/>
                    <a:pt x="62" y="184"/>
                    <a:pt x="64" y="185"/>
                  </a:cubicBezTo>
                  <a:cubicBezTo>
                    <a:pt x="66" y="186"/>
                    <a:pt x="69" y="184"/>
                    <a:pt x="69" y="182"/>
                  </a:cubicBezTo>
                  <a:cubicBezTo>
                    <a:pt x="70" y="180"/>
                    <a:pt x="70" y="180"/>
                    <a:pt x="70" y="180"/>
                  </a:cubicBezTo>
                  <a:cubicBezTo>
                    <a:pt x="70" y="176"/>
                    <a:pt x="73" y="174"/>
                    <a:pt x="77" y="174"/>
                  </a:cubicBezTo>
                  <a:cubicBezTo>
                    <a:pt x="81" y="174"/>
                    <a:pt x="84" y="179"/>
                    <a:pt x="83" y="183"/>
                  </a:cubicBezTo>
                  <a:cubicBezTo>
                    <a:pt x="82" y="184"/>
                    <a:pt x="82" y="184"/>
                    <a:pt x="82" y="184"/>
                  </a:cubicBezTo>
                  <a:cubicBezTo>
                    <a:pt x="82" y="187"/>
                    <a:pt x="84" y="189"/>
                    <a:pt x="86" y="190"/>
                  </a:cubicBezTo>
                  <a:cubicBezTo>
                    <a:pt x="87" y="190"/>
                    <a:pt x="89" y="190"/>
                    <a:pt x="90" y="190"/>
                  </a:cubicBezTo>
                  <a:cubicBezTo>
                    <a:pt x="93" y="190"/>
                    <a:pt x="95" y="188"/>
                    <a:pt x="94" y="185"/>
                  </a:cubicBezTo>
                  <a:cubicBezTo>
                    <a:pt x="94" y="183"/>
                    <a:pt x="94" y="183"/>
                    <a:pt x="94" y="183"/>
                  </a:cubicBezTo>
                  <a:cubicBezTo>
                    <a:pt x="94" y="179"/>
                    <a:pt x="97" y="176"/>
                    <a:pt x="101" y="176"/>
                  </a:cubicBezTo>
                  <a:cubicBezTo>
                    <a:pt x="104" y="174"/>
                    <a:pt x="108" y="176"/>
                    <a:pt x="108" y="180"/>
                  </a:cubicBezTo>
                  <a:cubicBezTo>
                    <a:pt x="108" y="184"/>
                    <a:pt x="108" y="184"/>
                    <a:pt x="108" y="184"/>
                  </a:cubicBezTo>
                  <a:cubicBezTo>
                    <a:pt x="108" y="187"/>
                    <a:pt x="111" y="189"/>
                    <a:pt x="113" y="188"/>
                  </a:cubicBezTo>
                  <a:cubicBezTo>
                    <a:pt x="114" y="188"/>
                    <a:pt x="116" y="188"/>
                    <a:pt x="117" y="187"/>
                  </a:cubicBezTo>
                  <a:cubicBezTo>
                    <a:pt x="119" y="187"/>
                    <a:pt x="121" y="184"/>
                    <a:pt x="120" y="182"/>
                  </a:cubicBezTo>
                  <a:cubicBezTo>
                    <a:pt x="119" y="180"/>
                    <a:pt x="119" y="180"/>
                    <a:pt x="119" y="180"/>
                  </a:cubicBezTo>
                  <a:cubicBezTo>
                    <a:pt x="118" y="176"/>
                    <a:pt x="120" y="171"/>
                    <a:pt x="124" y="171"/>
                  </a:cubicBezTo>
                  <a:cubicBezTo>
                    <a:pt x="128" y="170"/>
                    <a:pt x="131" y="172"/>
                    <a:pt x="132" y="175"/>
                  </a:cubicBezTo>
                  <a:cubicBezTo>
                    <a:pt x="133" y="177"/>
                    <a:pt x="133" y="177"/>
                    <a:pt x="133" y="177"/>
                  </a:cubicBezTo>
                  <a:cubicBezTo>
                    <a:pt x="133" y="179"/>
                    <a:pt x="136" y="180"/>
                    <a:pt x="139" y="179"/>
                  </a:cubicBezTo>
                  <a:cubicBezTo>
                    <a:pt x="139" y="179"/>
                    <a:pt x="139" y="179"/>
                    <a:pt x="139" y="179"/>
                  </a:cubicBezTo>
                  <a:cubicBezTo>
                    <a:pt x="140" y="178"/>
                    <a:pt x="141" y="178"/>
                    <a:pt x="142" y="177"/>
                  </a:cubicBezTo>
                  <a:cubicBezTo>
                    <a:pt x="144" y="176"/>
                    <a:pt x="145" y="173"/>
                    <a:pt x="143" y="171"/>
                  </a:cubicBezTo>
                  <a:moveTo>
                    <a:pt x="78" y="74"/>
                  </a:moveTo>
                  <a:cubicBezTo>
                    <a:pt x="76" y="71"/>
                    <a:pt x="77" y="68"/>
                    <a:pt x="80" y="66"/>
                  </a:cubicBezTo>
                  <a:cubicBezTo>
                    <a:pt x="83" y="65"/>
                    <a:pt x="87" y="66"/>
                    <a:pt x="88" y="69"/>
                  </a:cubicBezTo>
                  <a:cubicBezTo>
                    <a:pt x="89" y="72"/>
                    <a:pt x="88" y="75"/>
                    <a:pt x="86" y="77"/>
                  </a:cubicBezTo>
                  <a:cubicBezTo>
                    <a:pt x="83" y="78"/>
                    <a:pt x="79" y="77"/>
                    <a:pt x="78" y="74"/>
                  </a:cubicBezTo>
                  <a:moveTo>
                    <a:pt x="123" y="80"/>
                  </a:moveTo>
                  <a:cubicBezTo>
                    <a:pt x="125" y="83"/>
                    <a:pt x="124" y="86"/>
                    <a:pt x="121" y="88"/>
                  </a:cubicBezTo>
                  <a:cubicBezTo>
                    <a:pt x="118" y="89"/>
                    <a:pt x="115" y="88"/>
                    <a:pt x="113" y="85"/>
                  </a:cubicBezTo>
                  <a:cubicBezTo>
                    <a:pt x="112" y="83"/>
                    <a:pt x="113" y="79"/>
                    <a:pt x="116" y="78"/>
                  </a:cubicBezTo>
                  <a:cubicBezTo>
                    <a:pt x="118" y="76"/>
                    <a:pt x="122" y="77"/>
                    <a:pt x="123" y="80"/>
                  </a:cubicBezTo>
                  <a:moveTo>
                    <a:pt x="66" y="109"/>
                  </a:moveTo>
                  <a:cubicBezTo>
                    <a:pt x="65" y="107"/>
                    <a:pt x="66" y="103"/>
                    <a:pt x="69" y="102"/>
                  </a:cubicBezTo>
                  <a:cubicBezTo>
                    <a:pt x="72" y="100"/>
                    <a:pt x="75" y="101"/>
                    <a:pt x="77" y="104"/>
                  </a:cubicBezTo>
                  <a:cubicBezTo>
                    <a:pt x="78" y="107"/>
                    <a:pt x="77" y="110"/>
                    <a:pt x="74" y="112"/>
                  </a:cubicBezTo>
                  <a:cubicBezTo>
                    <a:pt x="71" y="113"/>
                    <a:pt x="68" y="112"/>
                    <a:pt x="66" y="109"/>
                  </a:cubicBezTo>
                  <a:moveTo>
                    <a:pt x="81" y="102"/>
                  </a:moveTo>
                  <a:cubicBezTo>
                    <a:pt x="77" y="95"/>
                    <a:pt x="80" y="86"/>
                    <a:pt x="88" y="82"/>
                  </a:cubicBezTo>
                  <a:cubicBezTo>
                    <a:pt x="95" y="78"/>
                    <a:pt x="104" y="81"/>
                    <a:pt x="108" y="88"/>
                  </a:cubicBezTo>
                  <a:cubicBezTo>
                    <a:pt x="112" y="96"/>
                    <a:pt x="109" y="105"/>
                    <a:pt x="101" y="108"/>
                  </a:cubicBezTo>
                  <a:cubicBezTo>
                    <a:pt x="94" y="112"/>
                    <a:pt x="85" y="110"/>
                    <a:pt x="81" y="102"/>
                  </a:cubicBezTo>
                  <a:moveTo>
                    <a:pt x="102" y="121"/>
                  </a:moveTo>
                  <a:cubicBezTo>
                    <a:pt x="100" y="118"/>
                    <a:pt x="101" y="115"/>
                    <a:pt x="104" y="113"/>
                  </a:cubicBezTo>
                  <a:cubicBezTo>
                    <a:pt x="107" y="112"/>
                    <a:pt x="111" y="113"/>
                    <a:pt x="112" y="115"/>
                  </a:cubicBezTo>
                  <a:cubicBezTo>
                    <a:pt x="113" y="118"/>
                    <a:pt x="112" y="122"/>
                    <a:pt x="110" y="123"/>
                  </a:cubicBezTo>
                  <a:cubicBezTo>
                    <a:pt x="107" y="125"/>
                    <a:pt x="103" y="124"/>
                    <a:pt x="102" y="121"/>
                  </a:cubicBezTo>
                </a:path>
              </a:pathLst>
            </a:custGeom>
            <a:solidFill>
              <a:srgbClr val="373545">
                <a:lumMod val="20000"/>
                <a:lumOff val="8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7"/>
            <p:cNvSpPr>
              <a:spLocks noEditPoints="1"/>
            </p:cNvSpPr>
            <p:nvPr/>
          </p:nvSpPr>
          <p:spPr bwMode="auto">
            <a:xfrm>
              <a:off x="7744012" y="3565900"/>
              <a:ext cx="307933" cy="303860"/>
            </a:xfrm>
            <a:custGeom>
              <a:avLst/>
              <a:gdLst>
                <a:gd name="T0" fmla="*/ 61 w 160"/>
                <a:gd name="T1" fmla="*/ 100 h 158"/>
                <a:gd name="T2" fmla="*/ 79 w 160"/>
                <a:gd name="T3" fmla="*/ 51 h 158"/>
                <a:gd name="T4" fmla="*/ 101 w 160"/>
                <a:gd name="T5" fmla="*/ 98 h 158"/>
                <a:gd name="T6" fmla="*/ 82 w 160"/>
                <a:gd name="T7" fmla="*/ 0 h 158"/>
                <a:gd name="T8" fmla="*/ 67 w 160"/>
                <a:gd name="T9" fmla="*/ 0 h 158"/>
                <a:gd name="T10" fmla="*/ 56 w 160"/>
                <a:gd name="T11" fmla="*/ 19 h 158"/>
                <a:gd name="T12" fmla="*/ 49 w 160"/>
                <a:gd name="T13" fmla="*/ 25 h 158"/>
                <a:gd name="T14" fmla="*/ 38 w 160"/>
                <a:gd name="T15" fmla="*/ 21 h 158"/>
                <a:gd name="T16" fmla="*/ 28 w 160"/>
                <a:gd name="T17" fmla="*/ 18 h 158"/>
                <a:gd name="T18" fmla="*/ 15 w 160"/>
                <a:gd name="T19" fmla="*/ 31 h 158"/>
                <a:gd name="T20" fmla="*/ 22 w 160"/>
                <a:gd name="T21" fmla="*/ 54 h 158"/>
                <a:gd name="T22" fmla="*/ 18 w 160"/>
                <a:gd name="T23" fmla="*/ 63 h 158"/>
                <a:gd name="T24" fmla="*/ 0 w 160"/>
                <a:gd name="T25" fmla="*/ 76 h 158"/>
                <a:gd name="T26" fmla="*/ 5 w 160"/>
                <a:gd name="T27" fmla="*/ 96 h 158"/>
                <a:gd name="T28" fmla="*/ 24 w 160"/>
                <a:gd name="T29" fmla="*/ 103 h 158"/>
                <a:gd name="T30" fmla="*/ 20 w 160"/>
                <a:gd name="T31" fmla="*/ 127 h 158"/>
                <a:gd name="T32" fmla="*/ 33 w 160"/>
                <a:gd name="T33" fmla="*/ 143 h 158"/>
                <a:gd name="T34" fmla="*/ 40 w 160"/>
                <a:gd name="T35" fmla="*/ 144 h 158"/>
                <a:gd name="T36" fmla="*/ 58 w 160"/>
                <a:gd name="T37" fmla="*/ 136 h 158"/>
                <a:gd name="T38" fmla="*/ 64 w 160"/>
                <a:gd name="T39" fmla="*/ 139 h 158"/>
                <a:gd name="T40" fmla="*/ 74 w 160"/>
                <a:gd name="T41" fmla="*/ 157 h 158"/>
                <a:gd name="T42" fmla="*/ 78 w 160"/>
                <a:gd name="T43" fmla="*/ 158 h 158"/>
                <a:gd name="T44" fmla="*/ 98 w 160"/>
                <a:gd name="T45" fmla="*/ 154 h 158"/>
                <a:gd name="T46" fmla="*/ 108 w 160"/>
                <a:gd name="T47" fmla="*/ 133 h 158"/>
                <a:gd name="T48" fmla="*/ 111 w 160"/>
                <a:gd name="T49" fmla="*/ 133 h 158"/>
                <a:gd name="T50" fmla="*/ 130 w 160"/>
                <a:gd name="T51" fmla="*/ 139 h 158"/>
                <a:gd name="T52" fmla="*/ 135 w 160"/>
                <a:gd name="T53" fmla="*/ 138 h 158"/>
                <a:gd name="T54" fmla="*/ 146 w 160"/>
                <a:gd name="T55" fmla="*/ 120 h 158"/>
                <a:gd name="T56" fmla="*/ 138 w 160"/>
                <a:gd name="T57" fmla="*/ 99 h 158"/>
                <a:gd name="T58" fmla="*/ 157 w 160"/>
                <a:gd name="T59" fmla="*/ 88 h 158"/>
                <a:gd name="T60" fmla="*/ 158 w 160"/>
                <a:gd name="T61" fmla="*/ 67 h 158"/>
                <a:gd name="T62" fmla="*/ 138 w 160"/>
                <a:gd name="T63" fmla="*/ 56 h 158"/>
                <a:gd name="T64" fmla="*/ 134 w 160"/>
                <a:gd name="T65" fmla="*/ 46 h 158"/>
                <a:gd name="T66" fmla="*/ 139 w 160"/>
                <a:gd name="T67" fmla="*/ 31 h 158"/>
                <a:gd name="T68" fmla="*/ 127 w 160"/>
                <a:gd name="T69" fmla="*/ 15 h 158"/>
                <a:gd name="T70" fmla="*/ 119 w 160"/>
                <a:gd name="T71" fmla="*/ 14 h 158"/>
                <a:gd name="T72" fmla="*/ 101 w 160"/>
                <a:gd name="T73" fmla="*/ 22 h 158"/>
                <a:gd name="T74" fmla="*/ 95 w 160"/>
                <a:gd name="T75" fmla="*/ 19 h 158"/>
                <a:gd name="T76" fmla="*/ 82 w 160"/>
                <a:gd name="T7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58">
                  <a:moveTo>
                    <a:pt x="80" y="107"/>
                  </a:moveTo>
                  <a:cubicBezTo>
                    <a:pt x="73" y="107"/>
                    <a:pt x="67" y="105"/>
                    <a:pt x="61" y="100"/>
                  </a:cubicBezTo>
                  <a:cubicBezTo>
                    <a:pt x="49" y="89"/>
                    <a:pt x="48" y="71"/>
                    <a:pt x="58" y="60"/>
                  </a:cubicBezTo>
                  <a:cubicBezTo>
                    <a:pt x="64" y="54"/>
                    <a:pt x="71" y="51"/>
                    <a:pt x="79" y="51"/>
                  </a:cubicBezTo>
                  <a:cubicBezTo>
                    <a:pt x="86" y="51"/>
                    <a:pt x="93" y="53"/>
                    <a:pt x="98" y="58"/>
                  </a:cubicBezTo>
                  <a:cubicBezTo>
                    <a:pt x="110" y="68"/>
                    <a:pt x="111" y="87"/>
                    <a:pt x="101" y="98"/>
                  </a:cubicBezTo>
                  <a:cubicBezTo>
                    <a:pt x="96" y="104"/>
                    <a:pt x="88" y="107"/>
                    <a:pt x="80" y="107"/>
                  </a:cubicBezTo>
                  <a:moveTo>
                    <a:pt x="82" y="0"/>
                  </a:moveTo>
                  <a:cubicBezTo>
                    <a:pt x="81" y="0"/>
                    <a:pt x="81" y="0"/>
                    <a:pt x="81" y="0"/>
                  </a:cubicBezTo>
                  <a:cubicBezTo>
                    <a:pt x="76" y="0"/>
                    <a:pt x="72" y="0"/>
                    <a:pt x="67" y="0"/>
                  </a:cubicBezTo>
                  <a:cubicBezTo>
                    <a:pt x="64" y="0"/>
                    <a:pt x="62" y="2"/>
                    <a:pt x="61" y="4"/>
                  </a:cubicBezTo>
                  <a:cubicBezTo>
                    <a:pt x="60" y="9"/>
                    <a:pt x="58" y="14"/>
                    <a:pt x="56" y="19"/>
                  </a:cubicBezTo>
                  <a:cubicBezTo>
                    <a:pt x="56" y="22"/>
                    <a:pt x="54" y="23"/>
                    <a:pt x="51" y="24"/>
                  </a:cubicBezTo>
                  <a:cubicBezTo>
                    <a:pt x="51" y="25"/>
                    <a:pt x="50" y="25"/>
                    <a:pt x="49" y="25"/>
                  </a:cubicBezTo>
                  <a:cubicBezTo>
                    <a:pt x="49" y="25"/>
                    <a:pt x="49" y="25"/>
                    <a:pt x="48" y="25"/>
                  </a:cubicBezTo>
                  <a:cubicBezTo>
                    <a:pt x="45" y="23"/>
                    <a:pt x="41" y="22"/>
                    <a:pt x="38" y="21"/>
                  </a:cubicBezTo>
                  <a:cubicBezTo>
                    <a:pt x="35" y="20"/>
                    <a:pt x="32" y="19"/>
                    <a:pt x="30" y="19"/>
                  </a:cubicBezTo>
                  <a:cubicBezTo>
                    <a:pt x="29" y="18"/>
                    <a:pt x="29" y="18"/>
                    <a:pt x="28" y="18"/>
                  </a:cubicBezTo>
                  <a:cubicBezTo>
                    <a:pt x="27" y="18"/>
                    <a:pt x="26" y="19"/>
                    <a:pt x="25" y="20"/>
                  </a:cubicBezTo>
                  <a:cubicBezTo>
                    <a:pt x="22" y="24"/>
                    <a:pt x="19" y="28"/>
                    <a:pt x="15" y="31"/>
                  </a:cubicBezTo>
                  <a:cubicBezTo>
                    <a:pt x="13" y="33"/>
                    <a:pt x="13" y="36"/>
                    <a:pt x="14" y="39"/>
                  </a:cubicBezTo>
                  <a:cubicBezTo>
                    <a:pt x="17" y="44"/>
                    <a:pt x="19" y="49"/>
                    <a:pt x="22" y="54"/>
                  </a:cubicBezTo>
                  <a:cubicBezTo>
                    <a:pt x="22" y="55"/>
                    <a:pt x="23" y="56"/>
                    <a:pt x="23" y="56"/>
                  </a:cubicBezTo>
                  <a:cubicBezTo>
                    <a:pt x="22" y="58"/>
                    <a:pt x="21" y="61"/>
                    <a:pt x="18" y="63"/>
                  </a:cubicBezTo>
                  <a:cubicBezTo>
                    <a:pt x="13" y="65"/>
                    <a:pt x="8" y="68"/>
                    <a:pt x="3" y="70"/>
                  </a:cubicBezTo>
                  <a:cubicBezTo>
                    <a:pt x="1" y="71"/>
                    <a:pt x="0" y="73"/>
                    <a:pt x="0" y="76"/>
                  </a:cubicBezTo>
                  <a:cubicBezTo>
                    <a:pt x="1" y="81"/>
                    <a:pt x="1" y="86"/>
                    <a:pt x="1" y="90"/>
                  </a:cubicBezTo>
                  <a:cubicBezTo>
                    <a:pt x="1" y="93"/>
                    <a:pt x="2" y="95"/>
                    <a:pt x="5" y="96"/>
                  </a:cubicBezTo>
                  <a:cubicBezTo>
                    <a:pt x="11" y="98"/>
                    <a:pt x="16" y="100"/>
                    <a:pt x="22" y="102"/>
                  </a:cubicBezTo>
                  <a:cubicBezTo>
                    <a:pt x="23" y="102"/>
                    <a:pt x="23" y="102"/>
                    <a:pt x="24" y="103"/>
                  </a:cubicBezTo>
                  <a:cubicBezTo>
                    <a:pt x="25" y="105"/>
                    <a:pt x="27" y="108"/>
                    <a:pt x="25" y="111"/>
                  </a:cubicBezTo>
                  <a:cubicBezTo>
                    <a:pt x="23" y="116"/>
                    <a:pt x="22" y="122"/>
                    <a:pt x="20" y="127"/>
                  </a:cubicBezTo>
                  <a:cubicBezTo>
                    <a:pt x="20" y="129"/>
                    <a:pt x="20" y="131"/>
                    <a:pt x="22" y="133"/>
                  </a:cubicBezTo>
                  <a:cubicBezTo>
                    <a:pt x="26" y="136"/>
                    <a:pt x="30" y="139"/>
                    <a:pt x="33" y="143"/>
                  </a:cubicBezTo>
                  <a:cubicBezTo>
                    <a:pt x="35" y="144"/>
                    <a:pt x="36" y="145"/>
                    <a:pt x="37" y="145"/>
                  </a:cubicBezTo>
                  <a:cubicBezTo>
                    <a:pt x="38" y="145"/>
                    <a:pt x="39" y="144"/>
                    <a:pt x="40" y="144"/>
                  </a:cubicBezTo>
                  <a:cubicBezTo>
                    <a:pt x="45" y="142"/>
                    <a:pt x="49" y="140"/>
                    <a:pt x="53" y="137"/>
                  </a:cubicBezTo>
                  <a:cubicBezTo>
                    <a:pt x="55" y="137"/>
                    <a:pt x="57" y="136"/>
                    <a:pt x="58" y="136"/>
                  </a:cubicBezTo>
                  <a:cubicBezTo>
                    <a:pt x="59" y="136"/>
                    <a:pt x="61" y="136"/>
                    <a:pt x="62" y="137"/>
                  </a:cubicBezTo>
                  <a:cubicBezTo>
                    <a:pt x="63" y="137"/>
                    <a:pt x="64" y="138"/>
                    <a:pt x="64" y="139"/>
                  </a:cubicBezTo>
                  <a:cubicBezTo>
                    <a:pt x="66" y="144"/>
                    <a:pt x="69" y="148"/>
                    <a:pt x="71" y="153"/>
                  </a:cubicBezTo>
                  <a:cubicBezTo>
                    <a:pt x="72" y="154"/>
                    <a:pt x="73" y="156"/>
                    <a:pt x="74" y="157"/>
                  </a:cubicBezTo>
                  <a:cubicBezTo>
                    <a:pt x="75" y="158"/>
                    <a:pt x="77" y="158"/>
                    <a:pt x="78" y="158"/>
                  </a:cubicBezTo>
                  <a:cubicBezTo>
                    <a:pt x="78" y="158"/>
                    <a:pt x="78" y="158"/>
                    <a:pt x="78" y="158"/>
                  </a:cubicBezTo>
                  <a:cubicBezTo>
                    <a:pt x="83" y="158"/>
                    <a:pt x="88" y="158"/>
                    <a:pt x="93" y="158"/>
                  </a:cubicBezTo>
                  <a:cubicBezTo>
                    <a:pt x="96" y="158"/>
                    <a:pt x="97" y="156"/>
                    <a:pt x="98" y="154"/>
                  </a:cubicBezTo>
                  <a:cubicBezTo>
                    <a:pt x="100" y="149"/>
                    <a:pt x="102" y="144"/>
                    <a:pt x="103" y="139"/>
                  </a:cubicBezTo>
                  <a:cubicBezTo>
                    <a:pt x="104" y="136"/>
                    <a:pt x="105" y="134"/>
                    <a:pt x="108" y="133"/>
                  </a:cubicBezTo>
                  <a:cubicBezTo>
                    <a:pt x="109" y="133"/>
                    <a:pt x="110" y="133"/>
                    <a:pt x="110" y="133"/>
                  </a:cubicBezTo>
                  <a:cubicBezTo>
                    <a:pt x="111" y="133"/>
                    <a:pt x="111" y="133"/>
                    <a:pt x="111" y="133"/>
                  </a:cubicBezTo>
                  <a:cubicBezTo>
                    <a:pt x="115" y="135"/>
                    <a:pt x="118" y="136"/>
                    <a:pt x="122" y="137"/>
                  </a:cubicBezTo>
                  <a:cubicBezTo>
                    <a:pt x="125" y="138"/>
                    <a:pt x="127" y="139"/>
                    <a:pt x="130" y="139"/>
                  </a:cubicBezTo>
                  <a:cubicBezTo>
                    <a:pt x="131" y="139"/>
                    <a:pt x="131" y="140"/>
                    <a:pt x="131" y="140"/>
                  </a:cubicBezTo>
                  <a:cubicBezTo>
                    <a:pt x="133" y="140"/>
                    <a:pt x="134" y="139"/>
                    <a:pt x="135" y="138"/>
                  </a:cubicBezTo>
                  <a:cubicBezTo>
                    <a:pt x="138" y="134"/>
                    <a:pt x="141" y="130"/>
                    <a:pt x="144" y="127"/>
                  </a:cubicBezTo>
                  <a:cubicBezTo>
                    <a:pt x="147" y="125"/>
                    <a:pt x="147" y="122"/>
                    <a:pt x="146" y="120"/>
                  </a:cubicBezTo>
                  <a:cubicBezTo>
                    <a:pt x="143" y="115"/>
                    <a:pt x="141" y="110"/>
                    <a:pt x="138" y="105"/>
                  </a:cubicBezTo>
                  <a:cubicBezTo>
                    <a:pt x="137" y="103"/>
                    <a:pt x="137" y="101"/>
                    <a:pt x="138" y="99"/>
                  </a:cubicBezTo>
                  <a:cubicBezTo>
                    <a:pt x="138" y="97"/>
                    <a:pt x="139" y="96"/>
                    <a:pt x="141" y="95"/>
                  </a:cubicBezTo>
                  <a:cubicBezTo>
                    <a:pt x="146" y="93"/>
                    <a:pt x="151" y="90"/>
                    <a:pt x="157" y="88"/>
                  </a:cubicBezTo>
                  <a:cubicBezTo>
                    <a:pt x="159" y="86"/>
                    <a:pt x="160" y="85"/>
                    <a:pt x="159" y="82"/>
                  </a:cubicBezTo>
                  <a:cubicBezTo>
                    <a:pt x="159" y="77"/>
                    <a:pt x="159" y="72"/>
                    <a:pt x="158" y="67"/>
                  </a:cubicBezTo>
                  <a:cubicBezTo>
                    <a:pt x="158" y="65"/>
                    <a:pt x="157" y="63"/>
                    <a:pt x="155" y="62"/>
                  </a:cubicBezTo>
                  <a:cubicBezTo>
                    <a:pt x="149" y="60"/>
                    <a:pt x="144" y="58"/>
                    <a:pt x="138" y="56"/>
                  </a:cubicBezTo>
                  <a:cubicBezTo>
                    <a:pt x="136" y="56"/>
                    <a:pt x="136" y="55"/>
                    <a:pt x="135" y="54"/>
                  </a:cubicBezTo>
                  <a:cubicBezTo>
                    <a:pt x="133" y="51"/>
                    <a:pt x="133" y="49"/>
                    <a:pt x="134" y="46"/>
                  </a:cubicBezTo>
                  <a:cubicBezTo>
                    <a:pt x="135" y="45"/>
                    <a:pt x="135" y="44"/>
                    <a:pt x="136" y="43"/>
                  </a:cubicBezTo>
                  <a:cubicBezTo>
                    <a:pt x="137" y="39"/>
                    <a:pt x="138" y="35"/>
                    <a:pt x="139" y="31"/>
                  </a:cubicBezTo>
                  <a:cubicBezTo>
                    <a:pt x="140" y="29"/>
                    <a:pt x="139" y="27"/>
                    <a:pt x="137" y="25"/>
                  </a:cubicBezTo>
                  <a:cubicBezTo>
                    <a:pt x="133" y="22"/>
                    <a:pt x="130" y="19"/>
                    <a:pt x="127" y="15"/>
                  </a:cubicBezTo>
                  <a:cubicBezTo>
                    <a:pt x="125" y="14"/>
                    <a:pt x="124" y="13"/>
                    <a:pt x="122" y="13"/>
                  </a:cubicBezTo>
                  <a:cubicBezTo>
                    <a:pt x="121" y="13"/>
                    <a:pt x="120" y="14"/>
                    <a:pt x="119" y="14"/>
                  </a:cubicBezTo>
                  <a:cubicBezTo>
                    <a:pt x="115" y="16"/>
                    <a:pt x="110" y="18"/>
                    <a:pt x="106" y="21"/>
                  </a:cubicBezTo>
                  <a:cubicBezTo>
                    <a:pt x="104" y="21"/>
                    <a:pt x="103" y="22"/>
                    <a:pt x="101" y="22"/>
                  </a:cubicBezTo>
                  <a:cubicBezTo>
                    <a:pt x="100" y="22"/>
                    <a:pt x="99" y="22"/>
                    <a:pt x="98" y="21"/>
                  </a:cubicBezTo>
                  <a:cubicBezTo>
                    <a:pt x="97" y="21"/>
                    <a:pt x="96" y="20"/>
                    <a:pt x="95" y="19"/>
                  </a:cubicBezTo>
                  <a:cubicBezTo>
                    <a:pt x="93" y="13"/>
                    <a:pt x="90" y="8"/>
                    <a:pt x="87" y="3"/>
                  </a:cubicBezTo>
                  <a:cubicBezTo>
                    <a:pt x="86" y="0"/>
                    <a:pt x="84" y="0"/>
                    <a:pt x="82" y="0"/>
                  </a:cubicBezTo>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8"/>
            <p:cNvSpPr>
              <a:spLocks noEditPoints="1"/>
            </p:cNvSpPr>
            <p:nvPr/>
          </p:nvSpPr>
          <p:spPr bwMode="auto">
            <a:xfrm>
              <a:off x="8064166" y="3681579"/>
              <a:ext cx="140117" cy="140117"/>
            </a:xfrm>
            <a:custGeom>
              <a:avLst/>
              <a:gdLst>
                <a:gd name="T0" fmla="*/ 28 w 73"/>
                <a:gd name="T1" fmla="*/ 46 h 73"/>
                <a:gd name="T2" fmla="*/ 37 w 73"/>
                <a:gd name="T3" fmla="*/ 24 h 73"/>
                <a:gd name="T4" fmla="*/ 47 w 73"/>
                <a:gd name="T5" fmla="*/ 45 h 73"/>
                <a:gd name="T6" fmla="*/ 38 w 73"/>
                <a:gd name="T7" fmla="*/ 0 h 73"/>
                <a:gd name="T8" fmla="*/ 31 w 73"/>
                <a:gd name="T9" fmla="*/ 1 h 73"/>
                <a:gd name="T10" fmla="*/ 26 w 73"/>
                <a:gd name="T11" fmla="*/ 9 h 73"/>
                <a:gd name="T12" fmla="*/ 23 w 73"/>
                <a:gd name="T13" fmla="*/ 12 h 73"/>
                <a:gd name="T14" fmla="*/ 18 w 73"/>
                <a:gd name="T15" fmla="*/ 10 h 73"/>
                <a:gd name="T16" fmla="*/ 13 w 73"/>
                <a:gd name="T17" fmla="*/ 9 h 73"/>
                <a:gd name="T18" fmla="*/ 7 w 73"/>
                <a:gd name="T19" fmla="*/ 15 h 73"/>
                <a:gd name="T20" fmla="*/ 10 w 73"/>
                <a:gd name="T21" fmla="*/ 25 h 73"/>
                <a:gd name="T22" fmla="*/ 9 w 73"/>
                <a:gd name="T23" fmla="*/ 29 h 73"/>
                <a:gd name="T24" fmla="*/ 1 w 73"/>
                <a:gd name="T25" fmla="*/ 35 h 73"/>
                <a:gd name="T26" fmla="*/ 3 w 73"/>
                <a:gd name="T27" fmla="*/ 44 h 73"/>
                <a:gd name="T28" fmla="*/ 11 w 73"/>
                <a:gd name="T29" fmla="*/ 48 h 73"/>
                <a:gd name="T30" fmla="*/ 10 w 73"/>
                <a:gd name="T31" fmla="*/ 59 h 73"/>
                <a:gd name="T32" fmla="*/ 16 w 73"/>
                <a:gd name="T33" fmla="*/ 66 h 73"/>
                <a:gd name="T34" fmla="*/ 19 w 73"/>
                <a:gd name="T35" fmla="*/ 66 h 73"/>
                <a:gd name="T36" fmla="*/ 27 w 73"/>
                <a:gd name="T37" fmla="*/ 63 h 73"/>
                <a:gd name="T38" fmla="*/ 30 w 73"/>
                <a:gd name="T39" fmla="*/ 64 h 73"/>
                <a:gd name="T40" fmla="*/ 34 w 73"/>
                <a:gd name="T41" fmla="*/ 73 h 73"/>
                <a:gd name="T42" fmla="*/ 36 w 73"/>
                <a:gd name="T43" fmla="*/ 73 h 73"/>
                <a:gd name="T44" fmla="*/ 45 w 73"/>
                <a:gd name="T45" fmla="*/ 71 h 73"/>
                <a:gd name="T46" fmla="*/ 50 w 73"/>
                <a:gd name="T47" fmla="*/ 62 h 73"/>
                <a:gd name="T48" fmla="*/ 51 w 73"/>
                <a:gd name="T49" fmla="*/ 61 h 73"/>
                <a:gd name="T50" fmla="*/ 60 w 73"/>
                <a:gd name="T51" fmla="*/ 64 h 73"/>
                <a:gd name="T52" fmla="*/ 62 w 73"/>
                <a:gd name="T53" fmla="*/ 64 h 73"/>
                <a:gd name="T54" fmla="*/ 67 w 73"/>
                <a:gd name="T55" fmla="*/ 55 h 73"/>
                <a:gd name="T56" fmla="*/ 63 w 73"/>
                <a:gd name="T57" fmla="*/ 46 h 73"/>
                <a:gd name="T58" fmla="*/ 72 w 73"/>
                <a:gd name="T59" fmla="*/ 41 h 73"/>
                <a:gd name="T60" fmla="*/ 73 w 73"/>
                <a:gd name="T61" fmla="*/ 31 h 73"/>
                <a:gd name="T62" fmla="*/ 63 w 73"/>
                <a:gd name="T63" fmla="*/ 26 h 73"/>
                <a:gd name="T64" fmla="*/ 62 w 73"/>
                <a:gd name="T65" fmla="*/ 22 h 73"/>
                <a:gd name="T66" fmla="*/ 64 w 73"/>
                <a:gd name="T67" fmla="*/ 15 h 73"/>
                <a:gd name="T68" fmla="*/ 58 w 73"/>
                <a:gd name="T69" fmla="*/ 8 h 73"/>
                <a:gd name="T70" fmla="*/ 55 w 73"/>
                <a:gd name="T71" fmla="*/ 7 h 73"/>
                <a:gd name="T72" fmla="*/ 47 w 73"/>
                <a:gd name="T73" fmla="*/ 11 h 73"/>
                <a:gd name="T74" fmla="*/ 44 w 73"/>
                <a:gd name="T75" fmla="*/ 9 h 73"/>
                <a:gd name="T76" fmla="*/ 38 w 73"/>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73">
                  <a:moveTo>
                    <a:pt x="37" y="50"/>
                  </a:moveTo>
                  <a:cubicBezTo>
                    <a:pt x="34" y="50"/>
                    <a:pt x="31" y="49"/>
                    <a:pt x="28" y="46"/>
                  </a:cubicBezTo>
                  <a:cubicBezTo>
                    <a:pt x="23" y="41"/>
                    <a:pt x="22" y="33"/>
                    <a:pt x="27" y="28"/>
                  </a:cubicBezTo>
                  <a:cubicBezTo>
                    <a:pt x="30" y="25"/>
                    <a:pt x="33" y="24"/>
                    <a:pt x="37" y="24"/>
                  </a:cubicBezTo>
                  <a:cubicBezTo>
                    <a:pt x="40" y="24"/>
                    <a:pt x="43" y="25"/>
                    <a:pt x="45" y="27"/>
                  </a:cubicBezTo>
                  <a:cubicBezTo>
                    <a:pt x="51" y="32"/>
                    <a:pt x="51" y="40"/>
                    <a:pt x="47" y="45"/>
                  </a:cubicBezTo>
                  <a:cubicBezTo>
                    <a:pt x="44" y="48"/>
                    <a:pt x="41" y="50"/>
                    <a:pt x="37" y="50"/>
                  </a:cubicBezTo>
                  <a:moveTo>
                    <a:pt x="38" y="0"/>
                  </a:moveTo>
                  <a:cubicBezTo>
                    <a:pt x="38" y="0"/>
                    <a:pt x="37" y="0"/>
                    <a:pt x="37" y="0"/>
                  </a:cubicBezTo>
                  <a:cubicBezTo>
                    <a:pt x="35" y="1"/>
                    <a:pt x="33" y="1"/>
                    <a:pt x="31" y="1"/>
                  </a:cubicBezTo>
                  <a:cubicBezTo>
                    <a:pt x="30" y="1"/>
                    <a:pt x="29" y="1"/>
                    <a:pt x="28" y="3"/>
                  </a:cubicBezTo>
                  <a:cubicBezTo>
                    <a:pt x="28" y="5"/>
                    <a:pt x="27" y="7"/>
                    <a:pt x="26" y="9"/>
                  </a:cubicBezTo>
                  <a:cubicBezTo>
                    <a:pt x="26" y="10"/>
                    <a:pt x="25" y="11"/>
                    <a:pt x="24" y="12"/>
                  </a:cubicBezTo>
                  <a:cubicBezTo>
                    <a:pt x="24" y="12"/>
                    <a:pt x="23" y="12"/>
                    <a:pt x="23" y="12"/>
                  </a:cubicBezTo>
                  <a:cubicBezTo>
                    <a:pt x="23" y="12"/>
                    <a:pt x="23" y="12"/>
                    <a:pt x="22" y="12"/>
                  </a:cubicBezTo>
                  <a:cubicBezTo>
                    <a:pt x="21" y="11"/>
                    <a:pt x="19" y="11"/>
                    <a:pt x="18" y="10"/>
                  </a:cubicBezTo>
                  <a:cubicBezTo>
                    <a:pt x="16" y="10"/>
                    <a:pt x="15" y="9"/>
                    <a:pt x="14" y="9"/>
                  </a:cubicBezTo>
                  <a:cubicBezTo>
                    <a:pt x="14" y="9"/>
                    <a:pt x="14" y="9"/>
                    <a:pt x="13" y="9"/>
                  </a:cubicBezTo>
                  <a:cubicBezTo>
                    <a:pt x="13" y="9"/>
                    <a:pt x="12" y="9"/>
                    <a:pt x="12" y="10"/>
                  </a:cubicBezTo>
                  <a:cubicBezTo>
                    <a:pt x="10" y="12"/>
                    <a:pt x="9" y="13"/>
                    <a:pt x="7" y="15"/>
                  </a:cubicBezTo>
                  <a:cubicBezTo>
                    <a:pt x="6" y="16"/>
                    <a:pt x="6" y="17"/>
                    <a:pt x="7" y="18"/>
                  </a:cubicBezTo>
                  <a:cubicBezTo>
                    <a:pt x="8" y="21"/>
                    <a:pt x="9" y="23"/>
                    <a:pt x="10" y="25"/>
                  </a:cubicBezTo>
                  <a:cubicBezTo>
                    <a:pt x="11" y="26"/>
                    <a:pt x="11" y="26"/>
                    <a:pt x="11" y="26"/>
                  </a:cubicBezTo>
                  <a:cubicBezTo>
                    <a:pt x="10" y="27"/>
                    <a:pt x="10" y="29"/>
                    <a:pt x="9" y="29"/>
                  </a:cubicBezTo>
                  <a:cubicBezTo>
                    <a:pt x="6" y="30"/>
                    <a:pt x="4" y="31"/>
                    <a:pt x="2" y="33"/>
                  </a:cubicBezTo>
                  <a:cubicBezTo>
                    <a:pt x="1" y="33"/>
                    <a:pt x="0" y="34"/>
                    <a:pt x="1" y="35"/>
                  </a:cubicBezTo>
                  <a:cubicBezTo>
                    <a:pt x="1" y="38"/>
                    <a:pt x="1" y="40"/>
                    <a:pt x="1" y="42"/>
                  </a:cubicBezTo>
                  <a:cubicBezTo>
                    <a:pt x="1" y="43"/>
                    <a:pt x="2" y="44"/>
                    <a:pt x="3" y="44"/>
                  </a:cubicBezTo>
                  <a:cubicBezTo>
                    <a:pt x="5" y="45"/>
                    <a:pt x="8" y="46"/>
                    <a:pt x="11" y="47"/>
                  </a:cubicBezTo>
                  <a:cubicBezTo>
                    <a:pt x="11" y="48"/>
                    <a:pt x="11" y="48"/>
                    <a:pt x="11" y="48"/>
                  </a:cubicBezTo>
                  <a:cubicBezTo>
                    <a:pt x="12" y="49"/>
                    <a:pt x="13" y="50"/>
                    <a:pt x="12" y="51"/>
                  </a:cubicBezTo>
                  <a:cubicBezTo>
                    <a:pt x="11" y="54"/>
                    <a:pt x="11" y="56"/>
                    <a:pt x="10" y="59"/>
                  </a:cubicBezTo>
                  <a:cubicBezTo>
                    <a:pt x="9" y="60"/>
                    <a:pt x="10" y="61"/>
                    <a:pt x="11" y="61"/>
                  </a:cubicBezTo>
                  <a:cubicBezTo>
                    <a:pt x="12" y="63"/>
                    <a:pt x="14" y="64"/>
                    <a:pt x="16" y="66"/>
                  </a:cubicBezTo>
                  <a:cubicBezTo>
                    <a:pt x="16" y="66"/>
                    <a:pt x="17" y="67"/>
                    <a:pt x="18" y="67"/>
                  </a:cubicBezTo>
                  <a:cubicBezTo>
                    <a:pt x="18" y="67"/>
                    <a:pt x="18" y="67"/>
                    <a:pt x="19" y="66"/>
                  </a:cubicBezTo>
                  <a:cubicBezTo>
                    <a:pt x="21" y="65"/>
                    <a:pt x="23" y="64"/>
                    <a:pt x="25" y="63"/>
                  </a:cubicBezTo>
                  <a:cubicBezTo>
                    <a:pt x="26" y="63"/>
                    <a:pt x="26" y="63"/>
                    <a:pt x="27" y="63"/>
                  </a:cubicBezTo>
                  <a:cubicBezTo>
                    <a:pt x="28" y="63"/>
                    <a:pt x="28" y="63"/>
                    <a:pt x="29" y="63"/>
                  </a:cubicBezTo>
                  <a:cubicBezTo>
                    <a:pt x="29" y="63"/>
                    <a:pt x="29" y="64"/>
                    <a:pt x="30" y="64"/>
                  </a:cubicBezTo>
                  <a:cubicBezTo>
                    <a:pt x="31" y="66"/>
                    <a:pt x="32" y="68"/>
                    <a:pt x="33" y="70"/>
                  </a:cubicBezTo>
                  <a:cubicBezTo>
                    <a:pt x="33" y="71"/>
                    <a:pt x="34" y="72"/>
                    <a:pt x="34" y="73"/>
                  </a:cubicBezTo>
                  <a:cubicBezTo>
                    <a:pt x="35" y="73"/>
                    <a:pt x="35" y="73"/>
                    <a:pt x="36" y="73"/>
                  </a:cubicBezTo>
                  <a:cubicBezTo>
                    <a:pt x="36" y="73"/>
                    <a:pt x="36" y="73"/>
                    <a:pt x="36" y="73"/>
                  </a:cubicBezTo>
                  <a:cubicBezTo>
                    <a:pt x="38" y="73"/>
                    <a:pt x="40" y="73"/>
                    <a:pt x="43" y="73"/>
                  </a:cubicBezTo>
                  <a:cubicBezTo>
                    <a:pt x="44" y="73"/>
                    <a:pt x="45" y="72"/>
                    <a:pt x="45" y="71"/>
                  </a:cubicBezTo>
                  <a:cubicBezTo>
                    <a:pt x="46" y="69"/>
                    <a:pt x="47" y="66"/>
                    <a:pt x="48" y="64"/>
                  </a:cubicBezTo>
                  <a:cubicBezTo>
                    <a:pt x="48" y="63"/>
                    <a:pt x="49" y="62"/>
                    <a:pt x="50" y="62"/>
                  </a:cubicBezTo>
                  <a:cubicBezTo>
                    <a:pt x="50" y="61"/>
                    <a:pt x="50" y="61"/>
                    <a:pt x="51" y="61"/>
                  </a:cubicBezTo>
                  <a:cubicBezTo>
                    <a:pt x="51" y="61"/>
                    <a:pt x="51" y="61"/>
                    <a:pt x="51" y="61"/>
                  </a:cubicBezTo>
                  <a:cubicBezTo>
                    <a:pt x="53" y="62"/>
                    <a:pt x="54" y="63"/>
                    <a:pt x="56" y="63"/>
                  </a:cubicBezTo>
                  <a:cubicBezTo>
                    <a:pt x="57" y="64"/>
                    <a:pt x="59" y="64"/>
                    <a:pt x="60" y="64"/>
                  </a:cubicBezTo>
                  <a:cubicBezTo>
                    <a:pt x="60" y="64"/>
                    <a:pt x="60" y="64"/>
                    <a:pt x="60" y="64"/>
                  </a:cubicBezTo>
                  <a:cubicBezTo>
                    <a:pt x="61" y="64"/>
                    <a:pt x="61" y="64"/>
                    <a:pt x="62" y="64"/>
                  </a:cubicBezTo>
                  <a:cubicBezTo>
                    <a:pt x="63" y="62"/>
                    <a:pt x="65" y="60"/>
                    <a:pt x="66" y="58"/>
                  </a:cubicBezTo>
                  <a:cubicBezTo>
                    <a:pt x="67" y="57"/>
                    <a:pt x="68" y="56"/>
                    <a:pt x="67" y="55"/>
                  </a:cubicBezTo>
                  <a:cubicBezTo>
                    <a:pt x="66" y="53"/>
                    <a:pt x="65" y="51"/>
                    <a:pt x="64" y="49"/>
                  </a:cubicBezTo>
                  <a:cubicBezTo>
                    <a:pt x="63" y="48"/>
                    <a:pt x="63" y="47"/>
                    <a:pt x="63" y="46"/>
                  </a:cubicBezTo>
                  <a:cubicBezTo>
                    <a:pt x="64" y="45"/>
                    <a:pt x="64" y="45"/>
                    <a:pt x="65" y="44"/>
                  </a:cubicBezTo>
                  <a:cubicBezTo>
                    <a:pt x="67" y="43"/>
                    <a:pt x="70" y="42"/>
                    <a:pt x="72" y="41"/>
                  </a:cubicBezTo>
                  <a:cubicBezTo>
                    <a:pt x="73" y="40"/>
                    <a:pt x="73" y="39"/>
                    <a:pt x="73" y="38"/>
                  </a:cubicBezTo>
                  <a:cubicBezTo>
                    <a:pt x="73" y="36"/>
                    <a:pt x="73" y="34"/>
                    <a:pt x="73" y="31"/>
                  </a:cubicBezTo>
                  <a:cubicBezTo>
                    <a:pt x="73" y="30"/>
                    <a:pt x="72" y="29"/>
                    <a:pt x="71" y="29"/>
                  </a:cubicBezTo>
                  <a:cubicBezTo>
                    <a:pt x="69" y="28"/>
                    <a:pt x="66" y="27"/>
                    <a:pt x="63" y="26"/>
                  </a:cubicBezTo>
                  <a:cubicBezTo>
                    <a:pt x="63" y="26"/>
                    <a:pt x="62" y="26"/>
                    <a:pt x="62" y="25"/>
                  </a:cubicBezTo>
                  <a:cubicBezTo>
                    <a:pt x="61" y="24"/>
                    <a:pt x="61" y="23"/>
                    <a:pt x="62" y="22"/>
                  </a:cubicBezTo>
                  <a:cubicBezTo>
                    <a:pt x="62" y="21"/>
                    <a:pt x="62" y="21"/>
                    <a:pt x="62" y="20"/>
                  </a:cubicBezTo>
                  <a:cubicBezTo>
                    <a:pt x="63" y="18"/>
                    <a:pt x="63" y="17"/>
                    <a:pt x="64" y="15"/>
                  </a:cubicBezTo>
                  <a:cubicBezTo>
                    <a:pt x="64" y="14"/>
                    <a:pt x="64" y="13"/>
                    <a:pt x="63" y="12"/>
                  </a:cubicBezTo>
                  <a:cubicBezTo>
                    <a:pt x="61" y="11"/>
                    <a:pt x="60" y="9"/>
                    <a:pt x="58" y="8"/>
                  </a:cubicBezTo>
                  <a:cubicBezTo>
                    <a:pt x="58" y="7"/>
                    <a:pt x="57" y="7"/>
                    <a:pt x="56" y="7"/>
                  </a:cubicBezTo>
                  <a:cubicBezTo>
                    <a:pt x="56" y="7"/>
                    <a:pt x="55" y="7"/>
                    <a:pt x="55" y="7"/>
                  </a:cubicBezTo>
                  <a:cubicBezTo>
                    <a:pt x="53" y="8"/>
                    <a:pt x="51" y="9"/>
                    <a:pt x="49" y="10"/>
                  </a:cubicBezTo>
                  <a:cubicBezTo>
                    <a:pt x="48" y="10"/>
                    <a:pt x="47" y="11"/>
                    <a:pt x="47" y="11"/>
                  </a:cubicBezTo>
                  <a:cubicBezTo>
                    <a:pt x="46" y="11"/>
                    <a:pt x="46" y="11"/>
                    <a:pt x="45" y="10"/>
                  </a:cubicBezTo>
                  <a:cubicBezTo>
                    <a:pt x="45" y="10"/>
                    <a:pt x="44" y="10"/>
                    <a:pt x="44" y="9"/>
                  </a:cubicBezTo>
                  <a:cubicBezTo>
                    <a:pt x="43" y="7"/>
                    <a:pt x="41" y="4"/>
                    <a:pt x="40" y="2"/>
                  </a:cubicBezTo>
                  <a:cubicBezTo>
                    <a:pt x="40" y="1"/>
                    <a:pt x="39" y="0"/>
                    <a:pt x="38" y="0"/>
                  </a:cubicBezTo>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9"/>
            <p:cNvSpPr>
              <a:spLocks noEditPoints="1"/>
            </p:cNvSpPr>
            <p:nvPr/>
          </p:nvSpPr>
          <p:spPr bwMode="auto">
            <a:xfrm>
              <a:off x="4630464" y="5049356"/>
              <a:ext cx="310377" cy="303860"/>
            </a:xfrm>
            <a:custGeom>
              <a:avLst/>
              <a:gdLst>
                <a:gd name="T0" fmla="*/ 52 w 161"/>
                <a:gd name="T1" fmla="*/ 80 h 158"/>
                <a:gd name="T2" fmla="*/ 80 w 161"/>
                <a:gd name="T3" fmla="*/ 51 h 158"/>
                <a:gd name="T4" fmla="*/ 82 w 161"/>
                <a:gd name="T5" fmla="*/ 107 h 158"/>
                <a:gd name="T6" fmla="*/ 83 w 161"/>
                <a:gd name="T7" fmla="*/ 0 h 158"/>
                <a:gd name="T8" fmla="*/ 68 w 161"/>
                <a:gd name="T9" fmla="*/ 1 h 158"/>
                <a:gd name="T10" fmla="*/ 58 w 161"/>
                <a:gd name="T11" fmla="*/ 19 h 158"/>
                <a:gd name="T12" fmla="*/ 50 w 161"/>
                <a:gd name="T13" fmla="*/ 25 h 158"/>
                <a:gd name="T14" fmla="*/ 34 w 161"/>
                <a:gd name="T15" fmla="*/ 20 h 158"/>
                <a:gd name="T16" fmla="*/ 25 w 161"/>
                <a:gd name="T17" fmla="*/ 21 h 158"/>
                <a:gd name="T18" fmla="*/ 14 w 161"/>
                <a:gd name="T19" fmla="*/ 39 h 158"/>
                <a:gd name="T20" fmla="*/ 22 w 161"/>
                <a:gd name="T21" fmla="*/ 60 h 158"/>
                <a:gd name="T22" fmla="*/ 9 w 161"/>
                <a:gd name="T23" fmla="*/ 67 h 158"/>
                <a:gd name="T24" fmla="*/ 0 w 161"/>
                <a:gd name="T25" fmla="*/ 76 h 158"/>
                <a:gd name="T26" fmla="*/ 5 w 161"/>
                <a:gd name="T27" fmla="*/ 96 h 158"/>
                <a:gd name="T28" fmla="*/ 25 w 161"/>
                <a:gd name="T29" fmla="*/ 105 h 158"/>
                <a:gd name="T30" fmla="*/ 20 w 161"/>
                <a:gd name="T31" fmla="*/ 127 h 158"/>
                <a:gd name="T32" fmla="*/ 33 w 161"/>
                <a:gd name="T33" fmla="*/ 143 h 158"/>
                <a:gd name="T34" fmla="*/ 39 w 161"/>
                <a:gd name="T35" fmla="*/ 144 h 158"/>
                <a:gd name="T36" fmla="*/ 58 w 161"/>
                <a:gd name="T37" fmla="*/ 135 h 158"/>
                <a:gd name="T38" fmla="*/ 65 w 161"/>
                <a:gd name="T39" fmla="*/ 141 h 158"/>
                <a:gd name="T40" fmla="*/ 72 w 161"/>
                <a:gd name="T41" fmla="*/ 154 h 158"/>
                <a:gd name="T42" fmla="*/ 78 w 161"/>
                <a:gd name="T43" fmla="*/ 157 h 158"/>
                <a:gd name="T44" fmla="*/ 98 w 161"/>
                <a:gd name="T45" fmla="*/ 153 h 158"/>
                <a:gd name="T46" fmla="*/ 108 w 161"/>
                <a:gd name="T47" fmla="*/ 132 h 158"/>
                <a:gd name="T48" fmla="*/ 112 w 161"/>
                <a:gd name="T49" fmla="*/ 132 h 158"/>
                <a:gd name="T50" fmla="*/ 131 w 161"/>
                <a:gd name="T51" fmla="*/ 138 h 158"/>
                <a:gd name="T52" fmla="*/ 145 w 161"/>
                <a:gd name="T53" fmla="*/ 125 h 158"/>
                <a:gd name="T54" fmla="*/ 140 w 161"/>
                <a:gd name="T55" fmla="*/ 105 h 158"/>
                <a:gd name="T56" fmla="*/ 141 w 161"/>
                <a:gd name="T57" fmla="*/ 95 h 158"/>
                <a:gd name="T58" fmla="*/ 158 w 161"/>
                <a:gd name="T59" fmla="*/ 86 h 158"/>
                <a:gd name="T60" fmla="*/ 160 w 161"/>
                <a:gd name="T61" fmla="*/ 67 h 158"/>
                <a:gd name="T62" fmla="*/ 139 w 161"/>
                <a:gd name="T63" fmla="*/ 55 h 158"/>
                <a:gd name="T64" fmla="*/ 135 w 161"/>
                <a:gd name="T65" fmla="*/ 47 h 158"/>
                <a:gd name="T66" fmla="*/ 138 w 161"/>
                <a:gd name="T67" fmla="*/ 24 h 158"/>
                <a:gd name="T68" fmla="*/ 124 w 161"/>
                <a:gd name="T69" fmla="*/ 13 h 158"/>
                <a:gd name="T70" fmla="*/ 105 w 161"/>
                <a:gd name="T71" fmla="*/ 22 h 158"/>
                <a:gd name="T72" fmla="*/ 103 w 161"/>
                <a:gd name="T73" fmla="*/ 22 h 158"/>
                <a:gd name="T74" fmla="*/ 88 w 161"/>
                <a:gd name="T75" fmla="*/ 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58">
                  <a:moveTo>
                    <a:pt x="80" y="107"/>
                  </a:moveTo>
                  <a:cubicBezTo>
                    <a:pt x="65" y="107"/>
                    <a:pt x="53" y="95"/>
                    <a:pt x="52" y="80"/>
                  </a:cubicBezTo>
                  <a:cubicBezTo>
                    <a:pt x="51" y="65"/>
                    <a:pt x="63" y="52"/>
                    <a:pt x="79" y="51"/>
                  </a:cubicBezTo>
                  <a:cubicBezTo>
                    <a:pt x="79" y="51"/>
                    <a:pt x="80" y="51"/>
                    <a:pt x="80" y="51"/>
                  </a:cubicBezTo>
                  <a:cubicBezTo>
                    <a:pt x="95" y="51"/>
                    <a:pt x="108" y="62"/>
                    <a:pt x="109" y="77"/>
                  </a:cubicBezTo>
                  <a:cubicBezTo>
                    <a:pt x="110" y="92"/>
                    <a:pt x="98" y="106"/>
                    <a:pt x="82" y="107"/>
                  </a:cubicBezTo>
                  <a:cubicBezTo>
                    <a:pt x="81" y="107"/>
                    <a:pt x="81" y="107"/>
                    <a:pt x="80" y="107"/>
                  </a:cubicBezTo>
                  <a:moveTo>
                    <a:pt x="83" y="0"/>
                  </a:moveTo>
                  <a:cubicBezTo>
                    <a:pt x="83" y="0"/>
                    <a:pt x="83" y="0"/>
                    <a:pt x="83" y="0"/>
                  </a:cubicBezTo>
                  <a:cubicBezTo>
                    <a:pt x="78" y="0"/>
                    <a:pt x="73" y="1"/>
                    <a:pt x="68" y="1"/>
                  </a:cubicBezTo>
                  <a:cubicBezTo>
                    <a:pt x="65" y="1"/>
                    <a:pt x="63" y="2"/>
                    <a:pt x="62" y="5"/>
                  </a:cubicBezTo>
                  <a:cubicBezTo>
                    <a:pt x="61" y="9"/>
                    <a:pt x="59" y="14"/>
                    <a:pt x="58" y="19"/>
                  </a:cubicBezTo>
                  <a:cubicBezTo>
                    <a:pt x="57" y="22"/>
                    <a:pt x="55" y="24"/>
                    <a:pt x="52" y="25"/>
                  </a:cubicBezTo>
                  <a:cubicBezTo>
                    <a:pt x="51" y="25"/>
                    <a:pt x="51" y="25"/>
                    <a:pt x="50" y="25"/>
                  </a:cubicBezTo>
                  <a:cubicBezTo>
                    <a:pt x="50" y="25"/>
                    <a:pt x="49" y="25"/>
                    <a:pt x="49" y="25"/>
                  </a:cubicBezTo>
                  <a:cubicBezTo>
                    <a:pt x="44" y="23"/>
                    <a:pt x="39" y="22"/>
                    <a:pt x="34" y="20"/>
                  </a:cubicBezTo>
                  <a:cubicBezTo>
                    <a:pt x="32" y="20"/>
                    <a:pt x="31" y="20"/>
                    <a:pt x="29" y="19"/>
                  </a:cubicBezTo>
                  <a:cubicBezTo>
                    <a:pt x="28" y="20"/>
                    <a:pt x="26" y="20"/>
                    <a:pt x="25" y="21"/>
                  </a:cubicBezTo>
                  <a:cubicBezTo>
                    <a:pt x="22" y="25"/>
                    <a:pt x="19" y="29"/>
                    <a:pt x="16" y="32"/>
                  </a:cubicBezTo>
                  <a:cubicBezTo>
                    <a:pt x="13" y="34"/>
                    <a:pt x="13" y="36"/>
                    <a:pt x="14" y="39"/>
                  </a:cubicBezTo>
                  <a:cubicBezTo>
                    <a:pt x="16" y="44"/>
                    <a:pt x="19" y="48"/>
                    <a:pt x="21" y="52"/>
                  </a:cubicBezTo>
                  <a:cubicBezTo>
                    <a:pt x="23" y="55"/>
                    <a:pt x="23" y="58"/>
                    <a:pt x="22" y="60"/>
                  </a:cubicBezTo>
                  <a:cubicBezTo>
                    <a:pt x="21" y="61"/>
                    <a:pt x="21" y="62"/>
                    <a:pt x="19" y="63"/>
                  </a:cubicBezTo>
                  <a:cubicBezTo>
                    <a:pt x="16" y="64"/>
                    <a:pt x="13" y="66"/>
                    <a:pt x="9" y="67"/>
                  </a:cubicBezTo>
                  <a:cubicBezTo>
                    <a:pt x="7" y="69"/>
                    <a:pt x="4" y="70"/>
                    <a:pt x="2" y="72"/>
                  </a:cubicBezTo>
                  <a:cubicBezTo>
                    <a:pt x="0" y="73"/>
                    <a:pt x="0" y="74"/>
                    <a:pt x="0" y="76"/>
                  </a:cubicBezTo>
                  <a:cubicBezTo>
                    <a:pt x="0" y="81"/>
                    <a:pt x="1" y="86"/>
                    <a:pt x="1" y="91"/>
                  </a:cubicBezTo>
                  <a:cubicBezTo>
                    <a:pt x="1" y="94"/>
                    <a:pt x="2" y="96"/>
                    <a:pt x="5" y="96"/>
                  </a:cubicBezTo>
                  <a:cubicBezTo>
                    <a:pt x="10" y="98"/>
                    <a:pt x="15" y="100"/>
                    <a:pt x="21" y="102"/>
                  </a:cubicBezTo>
                  <a:cubicBezTo>
                    <a:pt x="23" y="102"/>
                    <a:pt x="24" y="103"/>
                    <a:pt x="25" y="105"/>
                  </a:cubicBezTo>
                  <a:cubicBezTo>
                    <a:pt x="26" y="107"/>
                    <a:pt x="26" y="109"/>
                    <a:pt x="25" y="111"/>
                  </a:cubicBezTo>
                  <a:cubicBezTo>
                    <a:pt x="23" y="116"/>
                    <a:pt x="22" y="121"/>
                    <a:pt x="20" y="127"/>
                  </a:cubicBezTo>
                  <a:cubicBezTo>
                    <a:pt x="19" y="129"/>
                    <a:pt x="20" y="131"/>
                    <a:pt x="22" y="133"/>
                  </a:cubicBezTo>
                  <a:cubicBezTo>
                    <a:pt x="26" y="136"/>
                    <a:pt x="29" y="139"/>
                    <a:pt x="33" y="143"/>
                  </a:cubicBezTo>
                  <a:cubicBezTo>
                    <a:pt x="34" y="144"/>
                    <a:pt x="35" y="144"/>
                    <a:pt x="37" y="144"/>
                  </a:cubicBezTo>
                  <a:cubicBezTo>
                    <a:pt x="37" y="144"/>
                    <a:pt x="38" y="144"/>
                    <a:pt x="39" y="144"/>
                  </a:cubicBezTo>
                  <a:cubicBezTo>
                    <a:pt x="44" y="141"/>
                    <a:pt x="50" y="139"/>
                    <a:pt x="55" y="136"/>
                  </a:cubicBezTo>
                  <a:cubicBezTo>
                    <a:pt x="56" y="136"/>
                    <a:pt x="57" y="135"/>
                    <a:pt x="58" y="135"/>
                  </a:cubicBezTo>
                  <a:cubicBezTo>
                    <a:pt x="58" y="135"/>
                    <a:pt x="59" y="135"/>
                    <a:pt x="59" y="136"/>
                  </a:cubicBezTo>
                  <a:cubicBezTo>
                    <a:pt x="62" y="136"/>
                    <a:pt x="64" y="138"/>
                    <a:pt x="65" y="141"/>
                  </a:cubicBezTo>
                  <a:cubicBezTo>
                    <a:pt x="65" y="142"/>
                    <a:pt x="66" y="143"/>
                    <a:pt x="66" y="144"/>
                  </a:cubicBezTo>
                  <a:cubicBezTo>
                    <a:pt x="68" y="147"/>
                    <a:pt x="70" y="151"/>
                    <a:pt x="72" y="154"/>
                  </a:cubicBezTo>
                  <a:cubicBezTo>
                    <a:pt x="73" y="156"/>
                    <a:pt x="75" y="158"/>
                    <a:pt x="77" y="158"/>
                  </a:cubicBezTo>
                  <a:cubicBezTo>
                    <a:pt x="78" y="158"/>
                    <a:pt x="78" y="158"/>
                    <a:pt x="78" y="157"/>
                  </a:cubicBezTo>
                  <a:cubicBezTo>
                    <a:pt x="83" y="157"/>
                    <a:pt x="87" y="157"/>
                    <a:pt x="92" y="157"/>
                  </a:cubicBezTo>
                  <a:cubicBezTo>
                    <a:pt x="95" y="157"/>
                    <a:pt x="97" y="155"/>
                    <a:pt x="98" y="153"/>
                  </a:cubicBezTo>
                  <a:cubicBezTo>
                    <a:pt x="100" y="148"/>
                    <a:pt x="102" y="143"/>
                    <a:pt x="103" y="139"/>
                  </a:cubicBezTo>
                  <a:cubicBezTo>
                    <a:pt x="104" y="135"/>
                    <a:pt x="105" y="133"/>
                    <a:pt x="108" y="132"/>
                  </a:cubicBezTo>
                  <a:cubicBezTo>
                    <a:pt x="109" y="132"/>
                    <a:pt x="110" y="132"/>
                    <a:pt x="110" y="132"/>
                  </a:cubicBezTo>
                  <a:cubicBezTo>
                    <a:pt x="111" y="132"/>
                    <a:pt x="111" y="132"/>
                    <a:pt x="112" y="132"/>
                  </a:cubicBezTo>
                  <a:cubicBezTo>
                    <a:pt x="118" y="134"/>
                    <a:pt x="123" y="136"/>
                    <a:pt x="129" y="138"/>
                  </a:cubicBezTo>
                  <a:cubicBezTo>
                    <a:pt x="130" y="138"/>
                    <a:pt x="130" y="138"/>
                    <a:pt x="131" y="138"/>
                  </a:cubicBezTo>
                  <a:cubicBezTo>
                    <a:pt x="133" y="138"/>
                    <a:pt x="134" y="137"/>
                    <a:pt x="136" y="136"/>
                  </a:cubicBezTo>
                  <a:cubicBezTo>
                    <a:pt x="139" y="132"/>
                    <a:pt x="142" y="129"/>
                    <a:pt x="145" y="125"/>
                  </a:cubicBezTo>
                  <a:cubicBezTo>
                    <a:pt x="147" y="123"/>
                    <a:pt x="148" y="121"/>
                    <a:pt x="146" y="118"/>
                  </a:cubicBezTo>
                  <a:cubicBezTo>
                    <a:pt x="144" y="114"/>
                    <a:pt x="142" y="109"/>
                    <a:pt x="140" y="105"/>
                  </a:cubicBezTo>
                  <a:cubicBezTo>
                    <a:pt x="138" y="102"/>
                    <a:pt x="138" y="100"/>
                    <a:pt x="139" y="97"/>
                  </a:cubicBezTo>
                  <a:cubicBezTo>
                    <a:pt x="140" y="96"/>
                    <a:pt x="140" y="95"/>
                    <a:pt x="141" y="95"/>
                  </a:cubicBezTo>
                  <a:cubicBezTo>
                    <a:pt x="144" y="93"/>
                    <a:pt x="148" y="92"/>
                    <a:pt x="151" y="90"/>
                  </a:cubicBezTo>
                  <a:cubicBezTo>
                    <a:pt x="154" y="89"/>
                    <a:pt x="156" y="87"/>
                    <a:pt x="158" y="86"/>
                  </a:cubicBezTo>
                  <a:cubicBezTo>
                    <a:pt x="160" y="85"/>
                    <a:pt x="161" y="83"/>
                    <a:pt x="161" y="81"/>
                  </a:cubicBezTo>
                  <a:cubicBezTo>
                    <a:pt x="160" y="77"/>
                    <a:pt x="160" y="72"/>
                    <a:pt x="160" y="67"/>
                  </a:cubicBezTo>
                  <a:cubicBezTo>
                    <a:pt x="160" y="64"/>
                    <a:pt x="158" y="62"/>
                    <a:pt x="155" y="61"/>
                  </a:cubicBezTo>
                  <a:cubicBezTo>
                    <a:pt x="150" y="59"/>
                    <a:pt x="144" y="57"/>
                    <a:pt x="139" y="55"/>
                  </a:cubicBezTo>
                  <a:cubicBezTo>
                    <a:pt x="138" y="55"/>
                    <a:pt x="137" y="55"/>
                    <a:pt x="137" y="55"/>
                  </a:cubicBezTo>
                  <a:cubicBezTo>
                    <a:pt x="136" y="52"/>
                    <a:pt x="134" y="50"/>
                    <a:pt x="135" y="47"/>
                  </a:cubicBezTo>
                  <a:cubicBezTo>
                    <a:pt x="138" y="42"/>
                    <a:pt x="139" y="36"/>
                    <a:pt x="141" y="31"/>
                  </a:cubicBezTo>
                  <a:cubicBezTo>
                    <a:pt x="142" y="28"/>
                    <a:pt x="141" y="26"/>
                    <a:pt x="138" y="24"/>
                  </a:cubicBezTo>
                  <a:cubicBezTo>
                    <a:pt x="135" y="21"/>
                    <a:pt x="131" y="18"/>
                    <a:pt x="128" y="15"/>
                  </a:cubicBezTo>
                  <a:cubicBezTo>
                    <a:pt x="127" y="14"/>
                    <a:pt x="125" y="13"/>
                    <a:pt x="124" y="13"/>
                  </a:cubicBezTo>
                  <a:cubicBezTo>
                    <a:pt x="123" y="13"/>
                    <a:pt x="122" y="13"/>
                    <a:pt x="121" y="14"/>
                  </a:cubicBezTo>
                  <a:cubicBezTo>
                    <a:pt x="116" y="16"/>
                    <a:pt x="110" y="19"/>
                    <a:pt x="105" y="22"/>
                  </a:cubicBezTo>
                  <a:cubicBezTo>
                    <a:pt x="104" y="22"/>
                    <a:pt x="104" y="22"/>
                    <a:pt x="103" y="22"/>
                  </a:cubicBezTo>
                  <a:cubicBezTo>
                    <a:pt x="103" y="22"/>
                    <a:pt x="103" y="22"/>
                    <a:pt x="103" y="22"/>
                  </a:cubicBezTo>
                  <a:cubicBezTo>
                    <a:pt x="100" y="21"/>
                    <a:pt x="97" y="21"/>
                    <a:pt x="96" y="18"/>
                  </a:cubicBezTo>
                  <a:cubicBezTo>
                    <a:pt x="94" y="12"/>
                    <a:pt x="91" y="8"/>
                    <a:pt x="88" y="3"/>
                  </a:cubicBezTo>
                  <a:cubicBezTo>
                    <a:pt x="87" y="1"/>
                    <a:pt x="86" y="0"/>
                    <a:pt x="83" y="0"/>
                  </a:cubicBezTo>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0"/>
            <p:cNvSpPr>
              <a:spLocks noEditPoints="1"/>
            </p:cNvSpPr>
            <p:nvPr/>
          </p:nvSpPr>
          <p:spPr bwMode="auto">
            <a:xfrm>
              <a:off x="4522117" y="5274196"/>
              <a:ext cx="140932" cy="139303"/>
            </a:xfrm>
            <a:custGeom>
              <a:avLst/>
              <a:gdLst>
                <a:gd name="T0" fmla="*/ 24 w 73"/>
                <a:gd name="T1" fmla="*/ 37 h 72"/>
                <a:gd name="T2" fmla="*/ 37 w 73"/>
                <a:gd name="T3" fmla="*/ 23 h 72"/>
                <a:gd name="T4" fmla="*/ 37 w 73"/>
                <a:gd name="T5" fmla="*/ 49 h 72"/>
                <a:gd name="T6" fmla="*/ 38 w 73"/>
                <a:gd name="T7" fmla="*/ 0 h 72"/>
                <a:gd name="T8" fmla="*/ 31 w 73"/>
                <a:gd name="T9" fmla="*/ 1 h 72"/>
                <a:gd name="T10" fmla="*/ 26 w 73"/>
                <a:gd name="T11" fmla="*/ 9 h 72"/>
                <a:gd name="T12" fmla="*/ 23 w 73"/>
                <a:gd name="T13" fmla="*/ 12 h 72"/>
                <a:gd name="T14" fmla="*/ 16 w 73"/>
                <a:gd name="T15" fmla="*/ 10 h 72"/>
                <a:gd name="T16" fmla="*/ 12 w 73"/>
                <a:gd name="T17" fmla="*/ 10 h 72"/>
                <a:gd name="T18" fmla="*/ 7 w 73"/>
                <a:gd name="T19" fmla="*/ 18 h 72"/>
                <a:gd name="T20" fmla="*/ 10 w 73"/>
                <a:gd name="T21" fmla="*/ 28 h 72"/>
                <a:gd name="T22" fmla="*/ 4 w 73"/>
                <a:gd name="T23" fmla="*/ 31 h 72"/>
                <a:gd name="T24" fmla="*/ 0 w 73"/>
                <a:gd name="T25" fmla="*/ 35 h 72"/>
                <a:gd name="T26" fmla="*/ 2 w 73"/>
                <a:gd name="T27" fmla="*/ 44 h 72"/>
                <a:gd name="T28" fmla="*/ 11 w 73"/>
                <a:gd name="T29" fmla="*/ 48 h 72"/>
                <a:gd name="T30" fmla="*/ 9 w 73"/>
                <a:gd name="T31" fmla="*/ 58 h 72"/>
                <a:gd name="T32" fmla="*/ 15 w 73"/>
                <a:gd name="T33" fmla="*/ 65 h 72"/>
                <a:gd name="T34" fmla="*/ 18 w 73"/>
                <a:gd name="T35" fmla="*/ 66 h 72"/>
                <a:gd name="T36" fmla="*/ 26 w 73"/>
                <a:gd name="T37" fmla="*/ 62 h 72"/>
                <a:gd name="T38" fmla="*/ 30 w 73"/>
                <a:gd name="T39" fmla="*/ 64 h 72"/>
                <a:gd name="T40" fmla="*/ 33 w 73"/>
                <a:gd name="T41" fmla="*/ 71 h 72"/>
                <a:gd name="T42" fmla="*/ 36 w 73"/>
                <a:gd name="T43" fmla="*/ 72 h 72"/>
                <a:gd name="T44" fmla="*/ 45 w 73"/>
                <a:gd name="T45" fmla="*/ 70 h 72"/>
                <a:gd name="T46" fmla="*/ 50 w 73"/>
                <a:gd name="T47" fmla="*/ 61 h 72"/>
                <a:gd name="T48" fmla="*/ 51 w 73"/>
                <a:gd name="T49" fmla="*/ 61 h 72"/>
                <a:gd name="T50" fmla="*/ 60 w 73"/>
                <a:gd name="T51" fmla="*/ 63 h 72"/>
                <a:gd name="T52" fmla="*/ 66 w 73"/>
                <a:gd name="T53" fmla="*/ 58 h 72"/>
                <a:gd name="T54" fmla="*/ 64 w 73"/>
                <a:gd name="T55" fmla="*/ 48 h 72"/>
                <a:gd name="T56" fmla="*/ 65 w 73"/>
                <a:gd name="T57" fmla="*/ 44 h 72"/>
                <a:gd name="T58" fmla="*/ 72 w 73"/>
                <a:gd name="T59" fmla="*/ 40 h 72"/>
                <a:gd name="T60" fmla="*/ 73 w 73"/>
                <a:gd name="T61" fmla="*/ 31 h 72"/>
                <a:gd name="T62" fmla="*/ 63 w 73"/>
                <a:gd name="T63" fmla="*/ 25 h 72"/>
                <a:gd name="T64" fmla="*/ 62 w 73"/>
                <a:gd name="T65" fmla="*/ 22 h 72"/>
                <a:gd name="T66" fmla="*/ 63 w 73"/>
                <a:gd name="T67" fmla="*/ 11 h 72"/>
                <a:gd name="T68" fmla="*/ 57 w 73"/>
                <a:gd name="T69" fmla="*/ 6 h 72"/>
                <a:gd name="T70" fmla="*/ 48 w 73"/>
                <a:gd name="T71" fmla="*/ 10 h 72"/>
                <a:gd name="T72" fmla="*/ 44 w 73"/>
                <a:gd name="T73" fmla="*/ 8 h 72"/>
                <a:gd name="T74" fmla="*/ 38 w 73"/>
                <a:gd name="T7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2">
                  <a:moveTo>
                    <a:pt x="37" y="49"/>
                  </a:moveTo>
                  <a:cubicBezTo>
                    <a:pt x="30" y="49"/>
                    <a:pt x="24" y="44"/>
                    <a:pt x="24" y="37"/>
                  </a:cubicBezTo>
                  <a:cubicBezTo>
                    <a:pt x="23" y="30"/>
                    <a:pt x="29" y="24"/>
                    <a:pt x="36" y="23"/>
                  </a:cubicBezTo>
                  <a:cubicBezTo>
                    <a:pt x="36" y="23"/>
                    <a:pt x="37" y="23"/>
                    <a:pt x="37" y="23"/>
                  </a:cubicBezTo>
                  <a:cubicBezTo>
                    <a:pt x="44" y="23"/>
                    <a:pt x="49" y="29"/>
                    <a:pt x="50" y="35"/>
                  </a:cubicBezTo>
                  <a:cubicBezTo>
                    <a:pt x="50" y="42"/>
                    <a:pt x="45" y="49"/>
                    <a:pt x="37" y="49"/>
                  </a:cubicBezTo>
                  <a:cubicBezTo>
                    <a:pt x="37" y="49"/>
                    <a:pt x="37" y="49"/>
                    <a:pt x="37" y="49"/>
                  </a:cubicBezTo>
                  <a:moveTo>
                    <a:pt x="38" y="0"/>
                  </a:moveTo>
                  <a:cubicBezTo>
                    <a:pt x="38" y="0"/>
                    <a:pt x="38" y="0"/>
                    <a:pt x="38" y="0"/>
                  </a:cubicBezTo>
                  <a:cubicBezTo>
                    <a:pt x="36" y="0"/>
                    <a:pt x="33" y="1"/>
                    <a:pt x="31" y="1"/>
                  </a:cubicBezTo>
                  <a:cubicBezTo>
                    <a:pt x="30" y="1"/>
                    <a:pt x="29" y="1"/>
                    <a:pt x="29" y="2"/>
                  </a:cubicBezTo>
                  <a:cubicBezTo>
                    <a:pt x="28" y="5"/>
                    <a:pt x="27" y="7"/>
                    <a:pt x="26" y="9"/>
                  </a:cubicBezTo>
                  <a:cubicBezTo>
                    <a:pt x="26" y="10"/>
                    <a:pt x="25" y="11"/>
                    <a:pt x="24" y="12"/>
                  </a:cubicBezTo>
                  <a:cubicBezTo>
                    <a:pt x="24" y="12"/>
                    <a:pt x="23" y="12"/>
                    <a:pt x="23" y="12"/>
                  </a:cubicBezTo>
                  <a:cubicBezTo>
                    <a:pt x="23" y="12"/>
                    <a:pt x="23" y="12"/>
                    <a:pt x="22" y="12"/>
                  </a:cubicBezTo>
                  <a:cubicBezTo>
                    <a:pt x="20" y="11"/>
                    <a:pt x="18" y="10"/>
                    <a:pt x="16" y="10"/>
                  </a:cubicBezTo>
                  <a:cubicBezTo>
                    <a:pt x="15" y="9"/>
                    <a:pt x="14" y="9"/>
                    <a:pt x="13" y="9"/>
                  </a:cubicBezTo>
                  <a:cubicBezTo>
                    <a:pt x="13" y="9"/>
                    <a:pt x="12" y="10"/>
                    <a:pt x="12" y="10"/>
                  </a:cubicBezTo>
                  <a:cubicBezTo>
                    <a:pt x="10" y="12"/>
                    <a:pt x="9" y="13"/>
                    <a:pt x="7" y="15"/>
                  </a:cubicBezTo>
                  <a:cubicBezTo>
                    <a:pt x="6" y="16"/>
                    <a:pt x="6" y="17"/>
                    <a:pt x="7" y="18"/>
                  </a:cubicBezTo>
                  <a:cubicBezTo>
                    <a:pt x="8" y="20"/>
                    <a:pt x="9" y="22"/>
                    <a:pt x="10" y="24"/>
                  </a:cubicBezTo>
                  <a:cubicBezTo>
                    <a:pt x="10" y="25"/>
                    <a:pt x="11" y="27"/>
                    <a:pt x="10" y="28"/>
                  </a:cubicBezTo>
                  <a:cubicBezTo>
                    <a:pt x="10" y="28"/>
                    <a:pt x="9" y="29"/>
                    <a:pt x="9" y="29"/>
                  </a:cubicBezTo>
                  <a:cubicBezTo>
                    <a:pt x="7" y="30"/>
                    <a:pt x="6" y="30"/>
                    <a:pt x="4" y="31"/>
                  </a:cubicBezTo>
                  <a:cubicBezTo>
                    <a:pt x="3" y="32"/>
                    <a:pt x="2" y="32"/>
                    <a:pt x="1" y="33"/>
                  </a:cubicBezTo>
                  <a:cubicBezTo>
                    <a:pt x="0" y="33"/>
                    <a:pt x="0" y="34"/>
                    <a:pt x="0" y="35"/>
                  </a:cubicBezTo>
                  <a:cubicBezTo>
                    <a:pt x="0" y="37"/>
                    <a:pt x="0" y="39"/>
                    <a:pt x="0" y="42"/>
                  </a:cubicBezTo>
                  <a:cubicBezTo>
                    <a:pt x="0" y="43"/>
                    <a:pt x="1" y="44"/>
                    <a:pt x="2" y="44"/>
                  </a:cubicBezTo>
                  <a:cubicBezTo>
                    <a:pt x="5" y="45"/>
                    <a:pt x="7" y="46"/>
                    <a:pt x="9" y="47"/>
                  </a:cubicBezTo>
                  <a:cubicBezTo>
                    <a:pt x="10" y="47"/>
                    <a:pt x="11" y="47"/>
                    <a:pt x="11" y="48"/>
                  </a:cubicBezTo>
                  <a:cubicBezTo>
                    <a:pt x="12" y="49"/>
                    <a:pt x="12" y="50"/>
                    <a:pt x="12" y="51"/>
                  </a:cubicBezTo>
                  <a:cubicBezTo>
                    <a:pt x="11" y="53"/>
                    <a:pt x="10" y="56"/>
                    <a:pt x="9" y="58"/>
                  </a:cubicBezTo>
                  <a:cubicBezTo>
                    <a:pt x="9" y="59"/>
                    <a:pt x="9" y="60"/>
                    <a:pt x="10" y="61"/>
                  </a:cubicBezTo>
                  <a:cubicBezTo>
                    <a:pt x="12" y="62"/>
                    <a:pt x="13" y="64"/>
                    <a:pt x="15" y="65"/>
                  </a:cubicBezTo>
                  <a:cubicBezTo>
                    <a:pt x="16" y="66"/>
                    <a:pt x="16" y="66"/>
                    <a:pt x="17" y="66"/>
                  </a:cubicBezTo>
                  <a:cubicBezTo>
                    <a:pt x="17" y="66"/>
                    <a:pt x="18" y="66"/>
                    <a:pt x="18" y="66"/>
                  </a:cubicBezTo>
                  <a:cubicBezTo>
                    <a:pt x="20" y="65"/>
                    <a:pt x="23" y="64"/>
                    <a:pt x="25" y="62"/>
                  </a:cubicBezTo>
                  <a:cubicBezTo>
                    <a:pt x="26" y="62"/>
                    <a:pt x="26" y="62"/>
                    <a:pt x="26" y="62"/>
                  </a:cubicBezTo>
                  <a:cubicBezTo>
                    <a:pt x="27" y="62"/>
                    <a:pt x="27" y="62"/>
                    <a:pt x="27" y="62"/>
                  </a:cubicBezTo>
                  <a:cubicBezTo>
                    <a:pt x="28" y="62"/>
                    <a:pt x="29" y="63"/>
                    <a:pt x="30" y="64"/>
                  </a:cubicBezTo>
                  <a:cubicBezTo>
                    <a:pt x="30" y="65"/>
                    <a:pt x="30" y="65"/>
                    <a:pt x="30" y="66"/>
                  </a:cubicBezTo>
                  <a:cubicBezTo>
                    <a:pt x="31" y="68"/>
                    <a:pt x="32" y="69"/>
                    <a:pt x="33" y="71"/>
                  </a:cubicBezTo>
                  <a:cubicBezTo>
                    <a:pt x="34" y="72"/>
                    <a:pt x="34" y="72"/>
                    <a:pt x="35" y="72"/>
                  </a:cubicBezTo>
                  <a:cubicBezTo>
                    <a:pt x="35" y="72"/>
                    <a:pt x="36" y="72"/>
                    <a:pt x="36" y="72"/>
                  </a:cubicBezTo>
                  <a:cubicBezTo>
                    <a:pt x="38" y="72"/>
                    <a:pt x="40" y="72"/>
                    <a:pt x="42" y="72"/>
                  </a:cubicBezTo>
                  <a:cubicBezTo>
                    <a:pt x="44" y="72"/>
                    <a:pt x="44" y="71"/>
                    <a:pt x="45" y="70"/>
                  </a:cubicBezTo>
                  <a:cubicBezTo>
                    <a:pt x="46" y="68"/>
                    <a:pt x="47" y="66"/>
                    <a:pt x="47" y="64"/>
                  </a:cubicBezTo>
                  <a:cubicBezTo>
                    <a:pt x="48" y="62"/>
                    <a:pt x="48" y="61"/>
                    <a:pt x="50" y="61"/>
                  </a:cubicBezTo>
                  <a:cubicBezTo>
                    <a:pt x="50" y="61"/>
                    <a:pt x="50" y="61"/>
                    <a:pt x="50" y="61"/>
                  </a:cubicBezTo>
                  <a:cubicBezTo>
                    <a:pt x="51" y="61"/>
                    <a:pt x="51" y="61"/>
                    <a:pt x="51" y="61"/>
                  </a:cubicBezTo>
                  <a:cubicBezTo>
                    <a:pt x="54" y="62"/>
                    <a:pt x="56" y="62"/>
                    <a:pt x="59" y="63"/>
                  </a:cubicBezTo>
                  <a:cubicBezTo>
                    <a:pt x="59" y="63"/>
                    <a:pt x="60" y="63"/>
                    <a:pt x="60" y="63"/>
                  </a:cubicBezTo>
                  <a:cubicBezTo>
                    <a:pt x="61" y="63"/>
                    <a:pt x="61" y="63"/>
                    <a:pt x="62" y="62"/>
                  </a:cubicBezTo>
                  <a:cubicBezTo>
                    <a:pt x="63" y="61"/>
                    <a:pt x="65" y="59"/>
                    <a:pt x="66" y="58"/>
                  </a:cubicBezTo>
                  <a:cubicBezTo>
                    <a:pt x="67" y="57"/>
                    <a:pt x="67" y="56"/>
                    <a:pt x="67" y="54"/>
                  </a:cubicBezTo>
                  <a:cubicBezTo>
                    <a:pt x="66" y="52"/>
                    <a:pt x="65" y="50"/>
                    <a:pt x="64" y="48"/>
                  </a:cubicBezTo>
                  <a:cubicBezTo>
                    <a:pt x="63" y="47"/>
                    <a:pt x="63" y="46"/>
                    <a:pt x="64" y="45"/>
                  </a:cubicBezTo>
                  <a:cubicBezTo>
                    <a:pt x="64" y="44"/>
                    <a:pt x="64" y="44"/>
                    <a:pt x="65" y="44"/>
                  </a:cubicBezTo>
                  <a:cubicBezTo>
                    <a:pt x="66" y="43"/>
                    <a:pt x="68" y="42"/>
                    <a:pt x="69" y="41"/>
                  </a:cubicBezTo>
                  <a:cubicBezTo>
                    <a:pt x="70" y="41"/>
                    <a:pt x="71" y="40"/>
                    <a:pt x="72" y="40"/>
                  </a:cubicBezTo>
                  <a:cubicBezTo>
                    <a:pt x="73" y="39"/>
                    <a:pt x="73" y="38"/>
                    <a:pt x="73" y="37"/>
                  </a:cubicBezTo>
                  <a:cubicBezTo>
                    <a:pt x="73" y="35"/>
                    <a:pt x="73" y="33"/>
                    <a:pt x="73" y="31"/>
                  </a:cubicBezTo>
                  <a:cubicBezTo>
                    <a:pt x="73" y="29"/>
                    <a:pt x="72" y="28"/>
                    <a:pt x="71" y="28"/>
                  </a:cubicBezTo>
                  <a:cubicBezTo>
                    <a:pt x="68" y="27"/>
                    <a:pt x="66" y="26"/>
                    <a:pt x="63" y="25"/>
                  </a:cubicBezTo>
                  <a:cubicBezTo>
                    <a:pt x="63" y="25"/>
                    <a:pt x="63" y="25"/>
                    <a:pt x="63" y="25"/>
                  </a:cubicBezTo>
                  <a:cubicBezTo>
                    <a:pt x="62" y="24"/>
                    <a:pt x="61" y="23"/>
                    <a:pt x="62" y="22"/>
                  </a:cubicBezTo>
                  <a:cubicBezTo>
                    <a:pt x="63" y="19"/>
                    <a:pt x="64" y="17"/>
                    <a:pt x="64" y="14"/>
                  </a:cubicBezTo>
                  <a:cubicBezTo>
                    <a:pt x="65" y="13"/>
                    <a:pt x="64" y="12"/>
                    <a:pt x="63" y="11"/>
                  </a:cubicBezTo>
                  <a:cubicBezTo>
                    <a:pt x="62" y="10"/>
                    <a:pt x="60" y="9"/>
                    <a:pt x="58" y="7"/>
                  </a:cubicBezTo>
                  <a:cubicBezTo>
                    <a:pt x="58" y="7"/>
                    <a:pt x="57" y="6"/>
                    <a:pt x="57" y="6"/>
                  </a:cubicBezTo>
                  <a:cubicBezTo>
                    <a:pt x="56" y="6"/>
                    <a:pt x="56" y="6"/>
                    <a:pt x="56" y="7"/>
                  </a:cubicBezTo>
                  <a:cubicBezTo>
                    <a:pt x="53" y="8"/>
                    <a:pt x="50" y="9"/>
                    <a:pt x="48" y="10"/>
                  </a:cubicBezTo>
                  <a:cubicBezTo>
                    <a:pt x="47" y="10"/>
                    <a:pt x="47" y="10"/>
                    <a:pt x="47" y="10"/>
                  </a:cubicBezTo>
                  <a:cubicBezTo>
                    <a:pt x="46" y="10"/>
                    <a:pt x="45" y="10"/>
                    <a:pt x="44" y="8"/>
                  </a:cubicBezTo>
                  <a:cubicBezTo>
                    <a:pt x="43" y="6"/>
                    <a:pt x="42" y="4"/>
                    <a:pt x="40" y="2"/>
                  </a:cubicBezTo>
                  <a:cubicBezTo>
                    <a:pt x="40" y="1"/>
                    <a:pt x="39" y="0"/>
                    <a:pt x="38" y="0"/>
                  </a:cubicBezTo>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1"/>
            <p:cNvSpPr>
              <a:spLocks noEditPoints="1"/>
            </p:cNvSpPr>
            <p:nvPr/>
          </p:nvSpPr>
          <p:spPr bwMode="auto">
            <a:xfrm>
              <a:off x="5172199" y="4253455"/>
              <a:ext cx="207733" cy="396729"/>
            </a:xfrm>
            <a:custGeom>
              <a:avLst/>
              <a:gdLst>
                <a:gd name="T0" fmla="*/ 54 w 108"/>
                <a:gd name="T1" fmla="*/ 199 h 206"/>
                <a:gd name="T2" fmla="*/ 43 w 108"/>
                <a:gd name="T3" fmla="*/ 188 h 206"/>
                <a:gd name="T4" fmla="*/ 54 w 108"/>
                <a:gd name="T5" fmla="*/ 177 h 206"/>
                <a:gd name="T6" fmla="*/ 65 w 108"/>
                <a:gd name="T7" fmla="*/ 188 h 206"/>
                <a:gd name="T8" fmla="*/ 54 w 108"/>
                <a:gd name="T9" fmla="*/ 199 h 206"/>
                <a:gd name="T10" fmla="*/ 12 w 108"/>
                <a:gd name="T11" fmla="*/ 167 h 206"/>
                <a:gd name="T12" fmla="*/ 12 w 108"/>
                <a:gd name="T13" fmla="*/ 40 h 206"/>
                <a:gd name="T14" fmla="*/ 96 w 108"/>
                <a:gd name="T15" fmla="*/ 40 h 206"/>
                <a:gd name="T16" fmla="*/ 96 w 108"/>
                <a:gd name="T17" fmla="*/ 167 h 206"/>
                <a:gd name="T18" fmla="*/ 12 w 108"/>
                <a:gd name="T19" fmla="*/ 167 h 206"/>
                <a:gd name="T20" fmla="*/ 41 w 108"/>
                <a:gd name="T21" fmla="*/ 25 h 206"/>
                <a:gd name="T22" fmla="*/ 37 w 108"/>
                <a:gd name="T23" fmla="*/ 21 h 206"/>
                <a:gd name="T24" fmla="*/ 41 w 108"/>
                <a:gd name="T25" fmla="*/ 17 h 206"/>
                <a:gd name="T26" fmla="*/ 68 w 108"/>
                <a:gd name="T27" fmla="*/ 17 h 206"/>
                <a:gd name="T28" fmla="*/ 72 w 108"/>
                <a:gd name="T29" fmla="*/ 21 h 206"/>
                <a:gd name="T30" fmla="*/ 68 w 108"/>
                <a:gd name="T31" fmla="*/ 25 h 206"/>
                <a:gd name="T32" fmla="*/ 41 w 108"/>
                <a:gd name="T33" fmla="*/ 25 h 206"/>
                <a:gd name="T34" fmla="*/ 94 w 108"/>
                <a:gd name="T35" fmla="*/ 0 h 206"/>
                <a:gd name="T36" fmla="*/ 14 w 108"/>
                <a:gd name="T37" fmla="*/ 0 h 206"/>
                <a:gd name="T38" fmla="*/ 0 w 108"/>
                <a:gd name="T39" fmla="*/ 15 h 206"/>
                <a:gd name="T40" fmla="*/ 0 w 108"/>
                <a:gd name="T41" fmla="*/ 192 h 206"/>
                <a:gd name="T42" fmla="*/ 14 w 108"/>
                <a:gd name="T43" fmla="*/ 206 h 206"/>
                <a:gd name="T44" fmla="*/ 94 w 108"/>
                <a:gd name="T45" fmla="*/ 206 h 206"/>
                <a:gd name="T46" fmla="*/ 108 w 108"/>
                <a:gd name="T47" fmla="*/ 192 h 206"/>
                <a:gd name="T48" fmla="*/ 108 w 108"/>
                <a:gd name="T49" fmla="*/ 15 h 206"/>
                <a:gd name="T50" fmla="*/ 94 w 108"/>
                <a:gd name="T5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206">
                  <a:moveTo>
                    <a:pt x="54" y="199"/>
                  </a:moveTo>
                  <a:cubicBezTo>
                    <a:pt x="48" y="199"/>
                    <a:pt x="43" y="194"/>
                    <a:pt x="43" y="188"/>
                  </a:cubicBezTo>
                  <a:cubicBezTo>
                    <a:pt x="43" y="182"/>
                    <a:pt x="48" y="177"/>
                    <a:pt x="54" y="177"/>
                  </a:cubicBezTo>
                  <a:cubicBezTo>
                    <a:pt x="60" y="177"/>
                    <a:pt x="65" y="182"/>
                    <a:pt x="65" y="188"/>
                  </a:cubicBezTo>
                  <a:cubicBezTo>
                    <a:pt x="65" y="194"/>
                    <a:pt x="60" y="199"/>
                    <a:pt x="54" y="199"/>
                  </a:cubicBezTo>
                  <a:moveTo>
                    <a:pt x="12" y="167"/>
                  </a:moveTo>
                  <a:cubicBezTo>
                    <a:pt x="12" y="40"/>
                    <a:pt x="12" y="40"/>
                    <a:pt x="12" y="40"/>
                  </a:cubicBezTo>
                  <a:cubicBezTo>
                    <a:pt x="96" y="40"/>
                    <a:pt x="96" y="40"/>
                    <a:pt x="96" y="40"/>
                  </a:cubicBezTo>
                  <a:cubicBezTo>
                    <a:pt x="96" y="167"/>
                    <a:pt x="96" y="167"/>
                    <a:pt x="96" y="167"/>
                  </a:cubicBezTo>
                  <a:cubicBezTo>
                    <a:pt x="12" y="167"/>
                    <a:pt x="12" y="167"/>
                    <a:pt x="12" y="167"/>
                  </a:cubicBezTo>
                  <a:moveTo>
                    <a:pt x="41" y="25"/>
                  </a:moveTo>
                  <a:cubicBezTo>
                    <a:pt x="39" y="25"/>
                    <a:pt x="37" y="23"/>
                    <a:pt x="37" y="21"/>
                  </a:cubicBezTo>
                  <a:cubicBezTo>
                    <a:pt x="37" y="19"/>
                    <a:pt x="39" y="17"/>
                    <a:pt x="41" y="17"/>
                  </a:cubicBezTo>
                  <a:cubicBezTo>
                    <a:pt x="68" y="17"/>
                    <a:pt x="68" y="17"/>
                    <a:pt x="68" y="17"/>
                  </a:cubicBezTo>
                  <a:cubicBezTo>
                    <a:pt x="70" y="17"/>
                    <a:pt x="72" y="19"/>
                    <a:pt x="72" y="21"/>
                  </a:cubicBezTo>
                  <a:cubicBezTo>
                    <a:pt x="72" y="23"/>
                    <a:pt x="70" y="25"/>
                    <a:pt x="68" y="25"/>
                  </a:cubicBezTo>
                  <a:cubicBezTo>
                    <a:pt x="41" y="25"/>
                    <a:pt x="41" y="25"/>
                    <a:pt x="41" y="25"/>
                  </a:cubicBezTo>
                  <a:moveTo>
                    <a:pt x="94" y="0"/>
                  </a:moveTo>
                  <a:cubicBezTo>
                    <a:pt x="14" y="0"/>
                    <a:pt x="14" y="0"/>
                    <a:pt x="14" y="0"/>
                  </a:cubicBezTo>
                  <a:cubicBezTo>
                    <a:pt x="6" y="0"/>
                    <a:pt x="0" y="7"/>
                    <a:pt x="0" y="15"/>
                  </a:cubicBezTo>
                  <a:cubicBezTo>
                    <a:pt x="0" y="192"/>
                    <a:pt x="0" y="192"/>
                    <a:pt x="0" y="192"/>
                  </a:cubicBezTo>
                  <a:cubicBezTo>
                    <a:pt x="0" y="200"/>
                    <a:pt x="6" y="206"/>
                    <a:pt x="14" y="206"/>
                  </a:cubicBezTo>
                  <a:cubicBezTo>
                    <a:pt x="94" y="206"/>
                    <a:pt x="94" y="206"/>
                    <a:pt x="94" y="206"/>
                  </a:cubicBezTo>
                  <a:cubicBezTo>
                    <a:pt x="102" y="206"/>
                    <a:pt x="108" y="200"/>
                    <a:pt x="108" y="192"/>
                  </a:cubicBezTo>
                  <a:cubicBezTo>
                    <a:pt x="108" y="15"/>
                    <a:pt x="108" y="15"/>
                    <a:pt x="108" y="15"/>
                  </a:cubicBezTo>
                  <a:cubicBezTo>
                    <a:pt x="108" y="7"/>
                    <a:pt x="102" y="0"/>
                    <a:pt x="94"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2"/>
            <p:cNvSpPr>
              <a:spLocks noEditPoints="1"/>
            </p:cNvSpPr>
            <p:nvPr/>
          </p:nvSpPr>
          <p:spPr bwMode="auto">
            <a:xfrm>
              <a:off x="7098819" y="4062829"/>
              <a:ext cx="250094" cy="238689"/>
            </a:xfrm>
            <a:custGeom>
              <a:avLst/>
              <a:gdLst>
                <a:gd name="T0" fmla="*/ 86 w 130"/>
                <a:gd name="T1" fmla="*/ 74 h 124"/>
                <a:gd name="T2" fmla="*/ 55 w 130"/>
                <a:gd name="T3" fmla="*/ 44 h 124"/>
                <a:gd name="T4" fmla="*/ 86 w 130"/>
                <a:gd name="T5" fmla="*/ 13 h 124"/>
                <a:gd name="T6" fmla="*/ 116 w 130"/>
                <a:gd name="T7" fmla="*/ 44 h 124"/>
                <a:gd name="T8" fmla="*/ 86 w 130"/>
                <a:gd name="T9" fmla="*/ 74 h 124"/>
                <a:gd name="T10" fmla="*/ 86 w 130"/>
                <a:gd name="T11" fmla="*/ 0 h 124"/>
                <a:gd name="T12" fmla="*/ 42 w 130"/>
                <a:gd name="T13" fmla="*/ 44 h 124"/>
                <a:gd name="T14" fmla="*/ 46 w 130"/>
                <a:gd name="T15" fmla="*/ 62 h 124"/>
                <a:gd name="T16" fmla="*/ 3 w 130"/>
                <a:gd name="T17" fmla="*/ 104 h 124"/>
                <a:gd name="T18" fmla="*/ 3 w 130"/>
                <a:gd name="T19" fmla="*/ 116 h 124"/>
                <a:gd name="T20" fmla="*/ 8 w 130"/>
                <a:gd name="T21" fmla="*/ 121 h 124"/>
                <a:gd name="T22" fmla="*/ 14 w 130"/>
                <a:gd name="T23" fmla="*/ 124 h 124"/>
                <a:gd name="T24" fmla="*/ 20 w 130"/>
                <a:gd name="T25" fmla="*/ 121 h 124"/>
                <a:gd name="T26" fmla="*/ 61 w 130"/>
                <a:gd name="T27" fmla="*/ 80 h 124"/>
                <a:gd name="T28" fmla="*/ 86 w 130"/>
                <a:gd name="T29" fmla="*/ 88 h 124"/>
                <a:gd name="T30" fmla="*/ 130 w 130"/>
                <a:gd name="T31" fmla="*/ 44 h 124"/>
                <a:gd name="T32" fmla="*/ 86 w 130"/>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24">
                  <a:moveTo>
                    <a:pt x="86" y="74"/>
                  </a:moveTo>
                  <a:cubicBezTo>
                    <a:pt x="69" y="74"/>
                    <a:pt x="55" y="61"/>
                    <a:pt x="55" y="44"/>
                  </a:cubicBezTo>
                  <a:cubicBezTo>
                    <a:pt x="55" y="27"/>
                    <a:pt x="69" y="13"/>
                    <a:pt x="86" y="13"/>
                  </a:cubicBezTo>
                  <a:cubicBezTo>
                    <a:pt x="103" y="13"/>
                    <a:pt x="116" y="27"/>
                    <a:pt x="116" y="44"/>
                  </a:cubicBezTo>
                  <a:cubicBezTo>
                    <a:pt x="116" y="61"/>
                    <a:pt x="103" y="74"/>
                    <a:pt x="86" y="74"/>
                  </a:cubicBezTo>
                  <a:moveTo>
                    <a:pt x="86" y="0"/>
                  </a:moveTo>
                  <a:cubicBezTo>
                    <a:pt x="62" y="0"/>
                    <a:pt x="42" y="19"/>
                    <a:pt x="42" y="44"/>
                  </a:cubicBezTo>
                  <a:cubicBezTo>
                    <a:pt x="42" y="50"/>
                    <a:pt x="43" y="56"/>
                    <a:pt x="46" y="62"/>
                  </a:cubicBezTo>
                  <a:cubicBezTo>
                    <a:pt x="3" y="104"/>
                    <a:pt x="3" y="104"/>
                    <a:pt x="3" y="104"/>
                  </a:cubicBezTo>
                  <a:cubicBezTo>
                    <a:pt x="0" y="108"/>
                    <a:pt x="0" y="113"/>
                    <a:pt x="3" y="116"/>
                  </a:cubicBezTo>
                  <a:cubicBezTo>
                    <a:pt x="8" y="121"/>
                    <a:pt x="8" y="121"/>
                    <a:pt x="8" y="121"/>
                  </a:cubicBezTo>
                  <a:cubicBezTo>
                    <a:pt x="10" y="123"/>
                    <a:pt x="12" y="124"/>
                    <a:pt x="14" y="124"/>
                  </a:cubicBezTo>
                  <a:cubicBezTo>
                    <a:pt x="16" y="124"/>
                    <a:pt x="19" y="123"/>
                    <a:pt x="20" y="121"/>
                  </a:cubicBezTo>
                  <a:cubicBezTo>
                    <a:pt x="61" y="80"/>
                    <a:pt x="61" y="80"/>
                    <a:pt x="61" y="80"/>
                  </a:cubicBezTo>
                  <a:cubicBezTo>
                    <a:pt x="68" y="85"/>
                    <a:pt x="77" y="88"/>
                    <a:pt x="86" y="88"/>
                  </a:cubicBezTo>
                  <a:cubicBezTo>
                    <a:pt x="110" y="88"/>
                    <a:pt x="130" y="68"/>
                    <a:pt x="130" y="44"/>
                  </a:cubicBezTo>
                  <a:cubicBezTo>
                    <a:pt x="130" y="19"/>
                    <a:pt x="110" y="0"/>
                    <a:pt x="86"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3"/>
            <p:cNvSpPr>
              <a:spLocks/>
            </p:cNvSpPr>
            <p:nvPr/>
          </p:nvSpPr>
          <p:spPr bwMode="auto">
            <a:xfrm>
              <a:off x="5272399" y="5561764"/>
              <a:ext cx="53766" cy="59469"/>
            </a:xfrm>
            <a:custGeom>
              <a:avLst/>
              <a:gdLst>
                <a:gd name="T0" fmla="*/ 1 w 28"/>
                <a:gd name="T1" fmla="*/ 0 h 31"/>
                <a:gd name="T2" fmla="*/ 0 w 28"/>
                <a:gd name="T3" fmla="*/ 8 h 31"/>
                <a:gd name="T4" fmla="*/ 21 w 28"/>
                <a:gd name="T5" fmla="*/ 31 h 31"/>
                <a:gd name="T6" fmla="*/ 21 w 28"/>
                <a:gd name="T7" fmla="*/ 31 h 31"/>
                <a:gd name="T8" fmla="*/ 28 w 28"/>
                <a:gd name="T9" fmla="*/ 21 h 31"/>
                <a:gd name="T10" fmla="*/ 9 w 28"/>
                <a:gd name="T11" fmla="*/ 1 h 31"/>
                <a:gd name="T12" fmla="*/ 1 w 2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8" h="31">
                  <a:moveTo>
                    <a:pt x="1" y="0"/>
                  </a:moveTo>
                  <a:cubicBezTo>
                    <a:pt x="0" y="8"/>
                    <a:pt x="0" y="8"/>
                    <a:pt x="0" y="8"/>
                  </a:cubicBezTo>
                  <a:cubicBezTo>
                    <a:pt x="21" y="31"/>
                    <a:pt x="21" y="31"/>
                    <a:pt x="21" y="31"/>
                  </a:cubicBezTo>
                  <a:cubicBezTo>
                    <a:pt x="21" y="31"/>
                    <a:pt x="21" y="31"/>
                    <a:pt x="21" y="31"/>
                  </a:cubicBezTo>
                  <a:cubicBezTo>
                    <a:pt x="21" y="26"/>
                    <a:pt x="24" y="23"/>
                    <a:pt x="28" y="21"/>
                  </a:cubicBezTo>
                  <a:cubicBezTo>
                    <a:pt x="9" y="1"/>
                    <a:pt x="9" y="1"/>
                    <a:pt x="9" y="1"/>
                  </a:cubicBezTo>
                  <a:cubicBezTo>
                    <a:pt x="1" y="0"/>
                    <a:pt x="1" y="0"/>
                    <a:pt x="1"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4"/>
            <p:cNvSpPr>
              <a:spLocks/>
            </p:cNvSpPr>
            <p:nvPr/>
          </p:nvSpPr>
          <p:spPr bwMode="auto">
            <a:xfrm>
              <a:off x="5347346" y="5586203"/>
              <a:ext cx="70874" cy="40732"/>
            </a:xfrm>
            <a:custGeom>
              <a:avLst/>
              <a:gdLst>
                <a:gd name="T0" fmla="*/ 30 w 37"/>
                <a:gd name="T1" fmla="*/ 0 h 21"/>
                <a:gd name="T2" fmla="*/ 0 w 37"/>
                <a:gd name="T3" fmla="*/ 10 h 21"/>
                <a:gd name="T4" fmla="*/ 3 w 37"/>
                <a:gd name="T5" fmla="*/ 18 h 21"/>
                <a:gd name="T6" fmla="*/ 3 w 37"/>
                <a:gd name="T7" fmla="*/ 21 h 21"/>
                <a:gd name="T8" fmla="*/ 34 w 37"/>
                <a:gd name="T9" fmla="*/ 10 h 21"/>
                <a:gd name="T10" fmla="*/ 37 w 37"/>
                <a:gd name="T11" fmla="*/ 3 h 21"/>
                <a:gd name="T12" fmla="*/ 30 w 3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7" h="21">
                  <a:moveTo>
                    <a:pt x="30" y="0"/>
                  </a:moveTo>
                  <a:cubicBezTo>
                    <a:pt x="0" y="10"/>
                    <a:pt x="0" y="10"/>
                    <a:pt x="0" y="10"/>
                  </a:cubicBezTo>
                  <a:cubicBezTo>
                    <a:pt x="2" y="12"/>
                    <a:pt x="3" y="15"/>
                    <a:pt x="3" y="18"/>
                  </a:cubicBezTo>
                  <a:cubicBezTo>
                    <a:pt x="3" y="19"/>
                    <a:pt x="3" y="20"/>
                    <a:pt x="3" y="21"/>
                  </a:cubicBezTo>
                  <a:cubicBezTo>
                    <a:pt x="34" y="10"/>
                    <a:pt x="34" y="10"/>
                    <a:pt x="34" y="10"/>
                  </a:cubicBezTo>
                  <a:cubicBezTo>
                    <a:pt x="37" y="3"/>
                    <a:pt x="37" y="3"/>
                    <a:pt x="37" y="3"/>
                  </a:cubicBezTo>
                  <a:cubicBezTo>
                    <a:pt x="30" y="0"/>
                    <a:pt x="30" y="0"/>
                    <a:pt x="30"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5"/>
            <p:cNvSpPr>
              <a:spLocks noEditPoints="1"/>
            </p:cNvSpPr>
            <p:nvPr/>
          </p:nvSpPr>
          <p:spPr bwMode="auto">
            <a:xfrm>
              <a:off x="5189307" y="5486818"/>
              <a:ext cx="286753" cy="267202"/>
            </a:xfrm>
            <a:custGeom>
              <a:avLst/>
              <a:gdLst>
                <a:gd name="T0" fmla="*/ 70 w 149"/>
                <a:gd name="T1" fmla="*/ 15 h 139"/>
                <a:gd name="T2" fmla="*/ 70 w 149"/>
                <a:gd name="T3" fmla="*/ 6 h 139"/>
                <a:gd name="T4" fmla="*/ 75 w 149"/>
                <a:gd name="T5" fmla="*/ 2 h 139"/>
                <a:gd name="T6" fmla="*/ 79 w 149"/>
                <a:gd name="T7" fmla="*/ 6 h 139"/>
                <a:gd name="T8" fmla="*/ 79 w 149"/>
                <a:gd name="T9" fmla="*/ 15 h 139"/>
                <a:gd name="T10" fmla="*/ 133 w 149"/>
                <a:gd name="T11" fmla="*/ 66 h 139"/>
                <a:gd name="T12" fmla="*/ 142 w 149"/>
                <a:gd name="T13" fmla="*/ 66 h 139"/>
                <a:gd name="T14" fmla="*/ 147 w 149"/>
                <a:gd name="T15" fmla="*/ 70 h 139"/>
                <a:gd name="T16" fmla="*/ 142 w 149"/>
                <a:gd name="T17" fmla="*/ 74 h 139"/>
                <a:gd name="T18" fmla="*/ 133 w 149"/>
                <a:gd name="T19" fmla="*/ 74 h 139"/>
                <a:gd name="T20" fmla="*/ 79 w 149"/>
                <a:gd name="T21" fmla="*/ 124 h 139"/>
                <a:gd name="T22" fmla="*/ 79 w 149"/>
                <a:gd name="T23" fmla="*/ 133 h 139"/>
                <a:gd name="T24" fmla="*/ 75 w 149"/>
                <a:gd name="T25" fmla="*/ 137 h 139"/>
                <a:gd name="T26" fmla="*/ 70 w 149"/>
                <a:gd name="T27" fmla="*/ 133 h 139"/>
                <a:gd name="T28" fmla="*/ 70 w 149"/>
                <a:gd name="T29" fmla="*/ 124 h 139"/>
                <a:gd name="T30" fmla="*/ 16 w 149"/>
                <a:gd name="T31" fmla="*/ 74 h 139"/>
                <a:gd name="T32" fmla="*/ 7 w 149"/>
                <a:gd name="T33" fmla="*/ 74 h 139"/>
                <a:gd name="T34" fmla="*/ 2 w 149"/>
                <a:gd name="T35" fmla="*/ 70 h 139"/>
                <a:gd name="T36" fmla="*/ 7 w 149"/>
                <a:gd name="T37" fmla="*/ 66 h 139"/>
                <a:gd name="T38" fmla="*/ 16 w 149"/>
                <a:gd name="T39" fmla="*/ 66 h 139"/>
                <a:gd name="T40" fmla="*/ 70 w 149"/>
                <a:gd name="T41" fmla="*/ 15 h 139"/>
                <a:gd name="T42" fmla="*/ 75 w 149"/>
                <a:gd name="T43" fmla="*/ 0 h 139"/>
                <a:gd name="T44" fmla="*/ 0 w 149"/>
                <a:gd name="T45" fmla="*/ 70 h 139"/>
                <a:gd name="T46" fmla="*/ 75 w 149"/>
                <a:gd name="T47" fmla="*/ 139 h 139"/>
                <a:gd name="T48" fmla="*/ 149 w 149"/>
                <a:gd name="T49" fmla="*/ 70 h 139"/>
                <a:gd name="T50" fmla="*/ 75 w 149"/>
                <a:gd name="T5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139">
                  <a:moveTo>
                    <a:pt x="70" y="15"/>
                  </a:moveTo>
                  <a:cubicBezTo>
                    <a:pt x="70" y="6"/>
                    <a:pt x="70" y="6"/>
                    <a:pt x="70" y="6"/>
                  </a:cubicBezTo>
                  <a:cubicBezTo>
                    <a:pt x="70" y="4"/>
                    <a:pt x="72" y="2"/>
                    <a:pt x="75" y="2"/>
                  </a:cubicBezTo>
                  <a:cubicBezTo>
                    <a:pt x="77" y="2"/>
                    <a:pt x="79" y="4"/>
                    <a:pt x="79" y="6"/>
                  </a:cubicBezTo>
                  <a:cubicBezTo>
                    <a:pt x="79" y="15"/>
                    <a:pt x="79" y="15"/>
                    <a:pt x="79" y="15"/>
                  </a:cubicBezTo>
                  <a:cubicBezTo>
                    <a:pt x="108" y="17"/>
                    <a:pt x="131" y="39"/>
                    <a:pt x="133" y="66"/>
                  </a:cubicBezTo>
                  <a:cubicBezTo>
                    <a:pt x="142" y="66"/>
                    <a:pt x="142" y="66"/>
                    <a:pt x="142" y="66"/>
                  </a:cubicBezTo>
                  <a:cubicBezTo>
                    <a:pt x="145" y="66"/>
                    <a:pt x="147" y="67"/>
                    <a:pt x="147" y="70"/>
                  </a:cubicBezTo>
                  <a:cubicBezTo>
                    <a:pt x="147" y="72"/>
                    <a:pt x="145" y="74"/>
                    <a:pt x="142" y="74"/>
                  </a:cubicBezTo>
                  <a:cubicBezTo>
                    <a:pt x="133" y="74"/>
                    <a:pt x="133" y="74"/>
                    <a:pt x="133" y="74"/>
                  </a:cubicBezTo>
                  <a:cubicBezTo>
                    <a:pt x="131" y="101"/>
                    <a:pt x="108" y="122"/>
                    <a:pt x="79" y="124"/>
                  </a:cubicBezTo>
                  <a:cubicBezTo>
                    <a:pt x="79" y="133"/>
                    <a:pt x="79" y="133"/>
                    <a:pt x="79" y="133"/>
                  </a:cubicBezTo>
                  <a:cubicBezTo>
                    <a:pt x="79" y="135"/>
                    <a:pt x="77" y="137"/>
                    <a:pt x="75" y="137"/>
                  </a:cubicBezTo>
                  <a:cubicBezTo>
                    <a:pt x="72" y="137"/>
                    <a:pt x="70" y="135"/>
                    <a:pt x="70" y="133"/>
                  </a:cubicBezTo>
                  <a:cubicBezTo>
                    <a:pt x="70" y="124"/>
                    <a:pt x="70" y="124"/>
                    <a:pt x="70" y="124"/>
                  </a:cubicBezTo>
                  <a:cubicBezTo>
                    <a:pt x="41" y="122"/>
                    <a:pt x="18" y="101"/>
                    <a:pt x="16" y="74"/>
                  </a:cubicBezTo>
                  <a:cubicBezTo>
                    <a:pt x="7" y="74"/>
                    <a:pt x="7" y="74"/>
                    <a:pt x="7" y="74"/>
                  </a:cubicBezTo>
                  <a:cubicBezTo>
                    <a:pt x="4" y="74"/>
                    <a:pt x="2" y="72"/>
                    <a:pt x="2" y="70"/>
                  </a:cubicBezTo>
                  <a:cubicBezTo>
                    <a:pt x="2" y="67"/>
                    <a:pt x="4" y="66"/>
                    <a:pt x="7" y="66"/>
                  </a:cubicBezTo>
                  <a:cubicBezTo>
                    <a:pt x="16" y="66"/>
                    <a:pt x="16" y="66"/>
                    <a:pt x="16" y="66"/>
                  </a:cubicBezTo>
                  <a:cubicBezTo>
                    <a:pt x="18" y="39"/>
                    <a:pt x="41" y="17"/>
                    <a:pt x="70" y="15"/>
                  </a:cubicBezTo>
                  <a:moveTo>
                    <a:pt x="75" y="0"/>
                  </a:moveTo>
                  <a:cubicBezTo>
                    <a:pt x="34" y="0"/>
                    <a:pt x="0" y="31"/>
                    <a:pt x="0" y="70"/>
                  </a:cubicBezTo>
                  <a:cubicBezTo>
                    <a:pt x="0" y="108"/>
                    <a:pt x="34" y="139"/>
                    <a:pt x="75" y="139"/>
                  </a:cubicBezTo>
                  <a:cubicBezTo>
                    <a:pt x="116" y="139"/>
                    <a:pt x="149" y="108"/>
                    <a:pt x="149" y="70"/>
                  </a:cubicBezTo>
                  <a:cubicBezTo>
                    <a:pt x="149" y="31"/>
                    <a:pt x="116" y="0"/>
                    <a:pt x="75"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6"/>
            <p:cNvSpPr>
              <a:spLocks/>
            </p:cNvSpPr>
            <p:nvPr/>
          </p:nvSpPr>
          <p:spPr bwMode="auto">
            <a:xfrm>
              <a:off x="5312317" y="5601681"/>
              <a:ext cx="40732" cy="39102"/>
            </a:xfrm>
            <a:custGeom>
              <a:avLst/>
              <a:gdLst>
                <a:gd name="T0" fmla="*/ 11 w 21"/>
                <a:gd name="T1" fmla="*/ 0 h 20"/>
                <a:gd name="T2" fmla="*/ 7 w 21"/>
                <a:gd name="T3" fmla="*/ 0 h 20"/>
                <a:gd name="T4" fmla="*/ 0 w 21"/>
                <a:gd name="T5" fmla="*/ 10 h 20"/>
                <a:gd name="T6" fmla="*/ 0 w 21"/>
                <a:gd name="T7" fmla="*/ 10 h 20"/>
                <a:gd name="T8" fmla="*/ 11 w 21"/>
                <a:gd name="T9" fmla="*/ 20 h 20"/>
                <a:gd name="T10" fmla="*/ 21 w 21"/>
                <a:gd name="T11" fmla="*/ 13 h 20"/>
                <a:gd name="T12" fmla="*/ 21 w 21"/>
                <a:gd name="T13" fmla="*/ 10 h 20"/>
                <a:gd name="T14" fmla="*/ 18 w 21"/>
                <a:gd name="T15" fmla="*/ 2 h 20"/>
                <a:gd name="T16" fmla="*/ 11 w 2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1" y="0"/>
                  </a:moveTo>
                  <a:cubicBezTo>
                    <a:pt x="9" y="0"/>
                    <a:pt x="8" y="0"/>
                    <a:pt x="7" y="0"/>
                  </a:cubicBezTo>
                  <a:cubicBezTo>
                    <a:pt x="3" y="2"/>
                    <a:pt x="0" y="5"/>
                    <a:pt x="0" y="10"/>
                  </a:cubicBezTo>
                  <a:cubicBezTo>
                    <a:pt x="0" y="10"/>
                    <a:pt x="0" y="10"/>
                    <a:pt x="0" y="10"/>
                  </a:cubicBezTo>
                  <a:cubicBezTo>
                    <a:pt x="0" y="15"/>
                    <a:pt x="5" y="20"/>
                    <a:pt x="11" y="20"/>
                  </a:cubicBezTo>
                  <a:cubicBezTo>
                    <a:pt x="15" y="20"/>
                    <a:pt x="19" y="17"/>
                    <a:pt x="21" y="13"/>
                  </a:cubicBezTo>
                  <a:cubicBezTo>
                    <a:pt x="21" y="12"/>
                    <a:pt x="21" y="11"/>
                    <a:pt x="21" y="10"/>
                  </a:cubicBezTo>
                  <a:cubicBezTo>
                    <a:pt x="21" y="7"/>
                    <a:pt x="20" y="4"/>
                    <a:pt x="18" y="2"/>
                  </a:cubicBezTo>
                  <a:cubicBezTo>
                    <a:pt x="16" y="1"/>
                    <a:pt x="13" y="0"/>
                    <a:pt x="11"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7"/>
            <p:cNvSpPr>
              <a:spLocks/>
            </p:cNvSpPr>
            <p:nvPr/>
          </p:nvSpPr>
          <p:spPr bwMode="auto">
            <a:xfrm>
              <a:off x="5323721" y="5698623"/>
              <a:ext cx="17922" cy="51322"/>
            </a:xfrm>
            <a:custGeom>
              <a:avLst/>
              <a:gdLst>
                <a:gd name="T0" fmla="*/ 5 w 9"/>
                <a:gd name="T1" fmla="*/ 0 h 27"/>
                <a:gd name="T2" fmla="*/ 0 w 9"/>
                <a:gd name="T3" fmla="*/ 4 h 27"/>
                <a:gd name="T4" fmla="*/ 0 w 9"/>
                <a:gd name="T5" fmla="*/ 14 h 27"/>
                <a:gd name="T6" fmla="*/ 0 w 9"/>
                <a:gd name="T7" fmla="*/ 23 h 27"/>
                <a:gd name="T8" fmla="*/ 5 w 9"/>
                <a:gd name="T9" fmla="*/ 27 h 27"/>
                <a:gd name="T10" fmla="*/ 9 w 9"/>
                <a:gd name="T11" fmla="*/ 23 h 27"/>
                <a:gd name="T12" fmla="*/ 9 w 9"/>
                <a:gd name="T13" fmla="*/ 14 h 27"/>
                <a:gd name="T14" fmla="*/ 9 w 9"/>
                <a:gd name="T15" fmla="*/ 4 h 27"/>
                <a:gd name="T16" fmla="*/ 5 w 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7">
                  <a:moveTo>
                    <a:pt x="5" y="0"/>
                  </a:moveTo>
                  <a:cubicBezTo>
                    <a:pt x="2" y="0"/>
                    <a:pt x="0" y="1"/>
                    <a:pt x="0" y="4"/>
                  </a:cubicBezTo>
                  <a:cubicBezTo>
                    <a:pt x="0" y="14"/>
                    <a:pt x="0" y="14"/>
                    <a:pt x="0" y="14"/>
                  </a:cubicBezTo>
                  <a:cubicBezTo>
                    <a:pt x="0" y="23"/>
                    <a:pt x="0" y="23"/>
                    <a:pt x="0" y="23"/>
                  </a:cubicBezTo>
                  <a:cubicBezTo>
                    <a:pt x="0" y="25"/>
                    <a:pt x="2" y="27"/>
                    <a:pt x="5" y="27"/>
                  </a:cubicBezTo>
                  <a:cubicBezTo>
                    <a:pt x="7" y="27"/>
                    <a:pt x="9" y="25"/>
                    <a:pt x="9" y="23"/>
                  </a:cubicBezTo>
                  <a:cubicBezTo>
                    <a:pt x="9" y="14"/>
                    <a:pt x="9" y="14"/>
                    <a:pt x="9" y="14"/>
                  </a:cubicBezTo>
                  <a:cubicBezTo>
                    <a:pt x="9" y="4"/>
                    <a:pt x="9" y="4"/>
                    <a:pt x="9" y="4"/>
                  </a:cubicBezTo>
                  <a:cubicBezTo>
                    <a:pt x="9" y="1"/>
                    <a:pt x="7" y="0"/>
                    <a:pt x="5"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8"/>
            <p:cNvSpPr>
              <a:spLocks/>
            </p:cNvSpPr>
            <p:nvPr/>
          </p:nvSpPr>
          <p:spPr bwMode="auto">
            <a:xfrm>
              <a:off x="5323721" y="5490076"/>
              <a:ext cx="17922" cy="53766"/>
            </a:xfrm>
            <a:custGeom>
              <a:avLst/>
              <a:gdLst>
                <a:gd name="T0" fmla="*/ 5 w 9"/>
                <a:gd name="T1" fmla="*/ 0 h 28"/>
                <a:gd name="T2" fmla="*/ 0 w 9"/>
                <a:gd name="T3" fmla="*/ 4 h 28"/>
                <a:gd name="T4" fmla="*/ 0 w 9"/>
                <a:gd name="T5" fmla="*/ 13 h 28"/>
                <a:gd name="T6" fmla="*/ 0 w 9"/>
                <a:gd name="T7" fmla="*/ 24 h 28"/>
                <a:gd name="T8" fmla="*/ 5 w 9"/>
                <a:gd name="T9" fmla="*/ 28 h 28"/>
                <a:gd name="T10" fmla="*/ 9 w 9"/>
                <a:gd name="T11" fmla="*/ 24 h 28"/>
                <a:gd name="T12" fmla="*/ 9 w 9"/>
                <a:gd name="T13" fmla="*/ 13 h 28"/>
                <a:gd name="T14" fmla="*/ 9 w 9"/>
                <a:gd name="T15" fmla="*/ 4 h 28"/>
                <a:gd name="T16" fmla="*/ 5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5" y="0"/>
                  </a:moveTo>
                  <a:cubicBezTo>
                    <a:pt x="2" y="0"/>
                    <a:pt x="0" y="2"/>
                    <a:pt x="0" y="4"/>
                  </a:cubicBezTo>
                  <a:cubicBezTo>
                    <a:pt x="0" y="13"/>
                    <a:pt x="0" y="13"/>
                    <a:pt x="0" y="13"/>
                  </a:cubicBezTo>
                  <a:cubicBezTo>
                    <a:pt x="0" y="24"/>
                    <a:pt x="0" y="24"/>
                    <a:pt x="0" y="24"/>
                  </a:cubicBezTo>
                  <a:cubicBezTo>
                    <a:pt x="0" y="26"/>
                    <a:pt x="2" y="28"/>
                    <a:pt x="5" y="28"/>
                  </a:cubicBezTo>
                  <a:cubicBezTo>
                    <a:pt x="7" y="28"/>
                    <a:pt x="9" y="26"/>
                    <a:pt x="9" y="24"/>
                  </a:cubicBezTo>
                  <a:cubicBezTo>
                    <a:pt x="9" y="13"/>
                    <a:pt x="9" y="13"/>
                    <a:pt x="9" y="13"/>
                  </a:cubicBezTo>
                  <a:cubicBezTo>
                    <a:pt x="9" y="4"/>
                    <a:pt x="9" y="4"/>
                    <a:pt x="9" y="4"/>
                  </a:cubicBezTo>
                  <a:cubicBezTo>
                    <a:pt x="9" y="2"/>
                    <a:pt x="7" y="0"/>
                    <a:pt x="5"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
            <p:cNvSpPr>
              <a:spLocks/>
            </p:cNvSpPr>
            <p:nvPr/>
          </p:nvSpPr>
          <p:spPr bwMode="auto">
            <a:xfrm>
              <a:off x="5414961" y="5613901"/>
              <a:ext cx="57025" cy="15479"/>
            </a:xfrm>
            <a:custGeom>
              <a:avLst/>
              <a:gdLst>
                <a:gd name="T0" fmla="*/ 25 w 30"/>
                <a:gd name="T1" fmla="*/ 0 h 8"/>
                <a:gd name="T2" fmla="*/ 16 w 30"/>
                <a:gd name="T3" fmla="*/ 0 h 8"/>
                <a:gd name="T4" fmla="*/ 5 w 30"/>
                <a:gd name="T5" fmla="*/ 0 h 8"/>
                <a:gd name="T6" fmla="*/ 0 w 30"/>
                <a:gd name="T7" fmla="*/ 4 h 8"/>
                <a:gd name="T8" fmla="*/ 5 w 30"/>
                <a:gd name="T9" fmla="*/ 8 h 8"/>
                <a:gd name="T10" fmla="*/ 16 w 30"/>
                <a:gd name="T11" fmla="*/ 8 h 8"/>
                <a:gd name="T12" fmla="*/ 25 w 30"/>
                <a:gd name="T13" fmla="*/ 8 h 8"/>
                <a:gd name="T14" fmla="*/ 30 w 30"/>
                <a:gd name="T15" fmla="*/ 4 h 8"/>
                <a:gd name="T16" fmla="*/ 25 w 30"/>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
                  <a:moveTo>
                    <a:pt x="25" y="0"/>
                  </a:moveTo>
                  <a:cubicBezTo>
                    <a:pt x="16" y="0"/>
                    <a:pt x="16" y="0"/>
                    <a:pt x="16" y="0"/>
                  </a:cubicBezTo>
                  <a:cubicBezTo>
                    <a:pt x="5" y="0"/>
                    <a:pt x="5" y="0"/>
                    <a:pt x="5" y="0"/>
                  </a:cubicBezTo>
                  <a:cubicBezTo>
                    <a:pt x="2" y="0"/>
                    <a:pt x="0" y="1"/>
                    <a:pt x="0" y="4"/>
                  </a:cubicBezTo>
                  <a:cubicBezTo>
                    <a:pt x="0" y="6"/>
                    <a:pt x="2" y="8"/>
                    <a:pt x="5" y="8"/>
                  </a:cubicBezTo>
                  <a:cubicBezTo>
                    <a:pt x="16" y="8"/>
                    <a:pt x="16" y="8"/>
                    <a:pt x="16" y="8"/>
                  </a:cubicBezTo>
                  <a:cubicBezTo>
                    <a:pt x="25" y="8"/>
                    <a:pt x="25" y="8"/>
                    <a:pt x="25" y="8"/>
                  </a:cubicBezTo>
                  <a:cubicBezTo>
                    <a:pt x="28" y="8"/>
                    <a:pt x="30" y="6"/>
                    <a:pt x="30" y="4"/>
                  </a:cubicBezTo>
                  <a:cubicBezTo>
                    <a:pt x="30" y="1"/>
                    <a:pt x="28" y="0"/>
                    <a:pt x="25"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
            <p:cNvSpPr>
              <a:spLocks/>
            </p:cNvSpPr>
            <p:nvPr/>
          </p:nvSpPr>
          <p:spPr bwMode="auto">
            <a:xfrm>
              <a:off x="5193379" y="5613901"/>
              <a:ext cx="57025" cy="15479"/>
            </a:xfrm>
            <a:custGeom>
              <a:avLst/>
              <a:gdLst>
                <a:gd name="T0" fmla="*/ 25 w 30"/>
                <a:gd name="T1" fmla="*/ 0 h 8"/>
                <a:gd name="T2" fmla="*/ 14 w 30"/>
                <a:gd name="T3" fmla="*/ 0 h 8"/>
                <a:gd name="T4" fmla="*/ 5 w 30"/>
                <a:gd name="T5" fmla="*/ 0 h 8"/>
                <a:gd name="T6" fmla="*/ 0 w 30"/>
                <a:gd name="T7" fmla="*/ 4 h 8"/>
                <a:gd name="T8" fmla="*/ 5 w 30"/>
                <a:gd name="T9" fmla="*/ 8 h 8"/>
                <a:gd name="T10" fmla="*/ 14 w 30"/>
                <a:gd name="T11" fmla="*/ 8 h 8"/>
                <a:gd name="T12" fmla="*/ 25 w 30"/>
                <a:gd name="T13" fmla="*/ 8 h 8"/>
                <a:gd name="T14" fmla="*/ 30 w 30"/>
                <a:gd name="T15" fmla="*/ 4 h 8"/>
                <a:gd name="T16" fmla="*/ 25 w 30"/>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8">
                  <a:moveTo>
                    <a:pt x="25" y="0"/>
                  </a:moveTo>
                  <a:cubicBezTo>
                    <a:pt x="14" y="0"/>
                    <a:pt x="14" y="0"/>
                    <a:pt x="14" y="0"/>
                  </a:cubicBezTo>
                  <a:cubicBezTo>
                    <a:pt x="5" y="0"/>
                    <a:pt x="5" y="0"/>
                    <a:pt x="5" y="0"/>
                  </a:cubicBezTo>
                  <a:cubicBezTo>
                    <a:pt x="2" y="0"/>
                    <a:pt x="0" y="1"/>
                    <a:pt x="0" y="4"/>
                  </a:cubicBezTo>
                  <a:cubicBezTo>
                    <a:pt x="0" y="6"/>
                    <a:pt x="2" y="8"/>
                    <a:pt x="5" y="8"/>
                  </a:cubicBezTo>
                  <a:cubicBezTo>
                    <a:pt x="14" y="8"/>
                    <a:pt x="14" y="8"/>
                    <a:pt x="14" y="8"/>
                  </a:cubicBezTo>
                  <a:cubicBezTo>
                    <a:pt x="25" y="8"/>
                    <a:pt x="25" y="8"/>
                    <a:pt x="25" y="8"/>
                  </a:cubicBezTo>
                  <a:cubicBezTo>
                    <a:pt x="28" y="8"/>
                    <a:pt x="30" y="6"/>
                    <a:pt x="30" y="4"/>
                  </a:cubicBezTo>
                  <a:cubicBezTo>
                    <a:pt x="30" y="1"/>
                    <a:pt x="28" y="0"/>
                    <a:pt x="25" y="0"/>
                  </a:cubicBezTo>
                </a:path>
              </a:pathLst>
            </a:custGeom>
            <a:solidFill>
              <a:srgbClr val="A3A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
            <p:cNvSpPr>
              <a:spLocks noEditPoints="1"/>
            </p:cNvSpPr>
            <p:nvPr/>
          </p:nvSpPr>
          <p:spPr bwMode="auto">
            <a:xfrm>
              <a:off x="6782740" y="2134580"/>
              <a:ext cx="269645" cy="391026"/>
            </a:xfrm>
            <a:custGeom>
              <a:avLst/>
              <a:gdLst>
                <a:gd name="T0" fmla="*/ 45 w 140"/>
                <a:gd name="T1" fmla="*/ 199 h 203"/>
                <a:gd name="T2" fmla="*/ 34 w 140"/>
                <a:gd name="T3" fmla="*/ 184 h 203"/>
                <a:gd name="T4" fmla="*/ 25 w 140"/>
                <a:gd name="T5" fmla="*/ 158 h 203"/>
                <a:gd name="T6" fmla="*/ 25 w 140"/>
                <a:gd name="T7" fmla="*/ 142 h 203"/>
                <a:gd name="T8" fmla="*/ 16 w 140"/>
                <a:gd name="T9" fmla="*/ 112 h 203"/>
                <a:gd name="T10" fmla="*/ 3 w 140"/>
                <a:gd name="T11" fmla="*/ 57 h 203"/>
                <a:gd name="T12" fmla="*/ 64 w 140"/>
                <a:gd name="T13" fmla="*/ 0 h 203"/>
                <a:gd name="T14" fmla="*/ 74 w 140"/>
                <a:gd name="T15" fmla="*/ 0 h 203"/>
                <a:gd name="T16" fmla="*/ 118 w 140"/>
                <a:gd name="T17" fmla="*/ 20 h 203"/>
                <a:gd name="T18" fmla="*/ 130 w 140"/>
                <a:gd name="T19" fmla="*/ 101 h 203"/>
                <a:gd name="T20" fmla="*/ 116 w 140"/>
                <a:gd name="T21" fmla="*/ 136 h 203"/>
                <a:gd name="T22" fmla="*/ 116 w 140"/>
                <a:gd name="T23" fmla="*/ 148 h 203"/>
                <a:gd name="T24" fmla="*/ 114 w 140"/>
                <a:gd name="T25" fmla="*/ 161 h 203"/>
                <a:gd name="T26" fmla="*/ 104 w 140"/>
                <a:gd name="T27" fmla="*/ 186 h 203"/>
                <a:gd name="T28" fmla="*/ 83 w 140"/>
                <a:gd name="T29" fmla="*/ 203 h 203"/>
                <a:gd name="T30" fmla="*/ 70 w 140"/>
                <a:gd name="T31" fmla="*/ 140 h 203"/>
                <a:gd name="T32" fmla="*/ 104 w 140"/>
                <a:gd name="T33" fmla="*/ 135 h 203"/>
                <a:gd name="T34" fmla="*/ 108 w 140"/>
                <a:gd name="T35" fmla="*/ 116 h 203"/>
                <a:gd name="T36" fmla="*/ 125 w 140"/>
                <a:gd name="T37" fmla="*/ 59 h 203"/>
                <a:gd name="T38" fmla="*/ 41 w 140"/>
                <a:gd name="T39" fmla="*/ 21 h 203"/>
                <a:gd name="T40" fmla="*/ 24 w 140"/>
                <a:gd name="T41" fmla="*/ 101 h 203"/>
                <a:gd name="T42" fmla="*/ 42 w 140"/>
                <a:gd name="T43" fmla="*/ 140 h 203"/>
                <a:gd name="T44" fmla="*/ 70 w 140"/>
                <a:gd name="T45" fmla="*/ 157 h 203"/>
                <a:gd name="T46" fmla="*/ 103 w 140"/>
                <a:gd name="T47" fmla="*/ 153 h 203"/>
                <a:gd name="T48" fmla="*/ 59 w 140"/>
                <a:gd name="T49" fmla="*/ 146 h 203"/>
                <a:gd name="T50" fmla="*/ 37 w 140"/>
                <a:gd name="T51" fmla="*/ 149 h 203"/>
                <a:gd name="T52" fmla="*/ 61 w 140"/>
                <a:gd name="T53" fmla="*/ 157 h 203"/>
                <a:gd name="T54" fmla="*/ 70 w 140"/>
                <a:gd name="T55" fmla="*/ 162 h 203"/>
                <a:gd name="T56" fmla="*/ 37 w 140"/>
                <a:gd name="T57" fmla="*/ 166 h 203"/>
                <a:gd name="T58" fmla="*/ 82 w 140"/>
                <a:gd name="T59" fmla="*/ 173 h 203"/>
                <a:gd name="T60" fmla="*/ 103 w 140"/>
                <a:gd name="T61" fmla="*/ 170 h 203"/>
                <a:gd name="T62" fmla="*/ 70 w 140"/>
                <a:gd name="T63" fmla="*/ 162 h 203"/>
                <a:gd name="T64" fmla="*/ 48 w 140"/>
                <a:gd name="T65" fmla="*/ 179 h 203"/>
                <a:gd name="T66" fmla="*/ 82 w 140"/>
                <a:gd name="T67" fmla="*/ 19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203">
                  <a:moveTo>
                    <a:pt x="56" y="203"/>
                  </a:moveTo>
                  <a:cubicBezTo>
                    <a:pt x="53" y="202"/>
                    <a:pt x="49" y="201"/>
                    <a:pt x="45" y="199"/>
                  </a:cubicBezTo>
                  <a:cubicBezTo>
                    <a:pt x="41" y="196"/>
                    <a:pt x="38" y="192"/>
                    <a:pt x="37" y="187"/>
                  </a:cubicBezTo>
                  <a:cubicBezTo>
                    <a:pt x="36" y="186"/>
                    <a:pt x="35" y="185"/>
                    <a:pt x="34" y="184"/>
                  </a:cubicBezTo>
                  <a:cubicBezTo>
                    <a:pt x="26" y="180"/>
                    <a:pt x="22" y="170"/>
                    <a:pt x="25" y="161"/>
                  </a:cubicBezTo>
                  <a:cubicBezTo>
                    <a:pt x="26" y="160"/>
                    <a:pt x="25" y="159"/>
                    <a:pt x="25" y="158"/>
                  </a:cubicBezTo>
                  <a:cubicBezTo>
                    <a:pt x="24" y="154"/>
                    <a:pt x="23" y="149"/>
                    <a:pt x="25" y="145"/>
                  </a:cubicBezTo>
                  <a:cubicBezTo>
                    <a:pt x="25" y="144"/>
                    <a:pt x="25" y="143"/>
                    <a:pt x="25" y="142"/>
                  </a:cubicBezTo>
                  <a:cubicBezTo>
                    <a:pt x="24" y="139"/>
                    <a:pt x="23" y="135"/>
                    <a:pt x="23" y="132"/>
                  </a:cubicBezTo>
                  <a:cubicBezTo>
                    <a:pt x="22" y="125"/>
                    <a:pt x="19" y="118"/>
                    <a:pt x="16" y="112"/>
                  </a:cubicBezTo>
                  <a:cubicBezTo>
                    <a:pt x="13" y="106"/>
                    <a:pt x="9" y="100"/>
                    <a:pt x="6" y="93"/>
                  </a:cubicBezTo>
                  <a:cubicBezTo>
                    <a:pt x="1" y="82"/>
                    <a:pt x="0" y="69"/>
                    <a:pt x="3" y="57"/>
                  </a:cubicBezTo>
                  <a:cubicBezTo>
                    <a:pt x="7" y="33"/>
                    <a:pt x="21" y="16"/>
                    <a:pt x="43" y="5"/>
                  </a:cubicBezTo>
                  <a:cubicBezTo>
                    <a:pt x="50" y="2"/>
                    <a:pt x="57" y="1"/>
                    <a:pt x="64" y="0"/>
                  </a:cubicBezTo>
                  <a:cubicBezTo>
                    <a:pt x="65" y="0"/>
                    <a:pt x="65" y="0"/>
                    <a:pt x="66" y="0"/>
                  </a:cubicBezTo>
                  <a:cubicBezTo>
                    <a:pt x="69" y="0"/>
                    <a:pt x="71" y="0"/>
                    <a:pt x="74" y="0"/>
                  </a:cubicBezTo>
                  <a:cubicBezTo>
                    <a:pt x="78" y="1"/>
                    <a:pt x="83" y="1"/>
                    <a:pt x="88" y="2"/>
                  </a:cubicBezTo>
                  <a:cubicBezTo>
                    <a:pt x="99" y="5"/>
                    <a:pt x="110" y="11"/>
                    <a:pt x="118" y="20"/>
                  </a:cubicBezTo>
                  <a:cubicBezTo>
                    <a:pt x="127" y="29"/>
                    <a:pt x="133" y="40"/>
                    <a:pt x="136" y="52"/>
                  </a:cubicBezTo>
                  <a:cubicBezTo>
                    <a:pt x="140" y="69"/>
                    <a:pt x="138" y="86"/>
                    <a:pt x="130" y="101"/>
                  </a:cubicBezTo>
                  <a:cubicBezTo>
                    <a:pt x="127" y="106"/>
                    <a:pt x="125" y="111"/>
                    <a:pt x="122" y="116"/>
                  </a:cubicBezTo>
                  <a:cubicBezTo>
                    <a:pt x="119" y="122"/>
                    <a:pt x="117" y="129"/>
                    <a:pt x="116" y="136"/>
                  </a:cubicBezTo>
                  <a:cubicBezTo>
                    <a:pt x="116" y="137"/>
                    <a:pt x="116" y="138"/>
                    <a:pt x="116" y="139"/>
                  </a:cubicBezTo>
                  <a:cubicBezTo>
                    <a:pt x="115" y="141"/>
                    <a:pt x="115" y="146"/>
                    <a:pt x="116" y="148"/>
                  </a:cubicBezTo>
                  <a:cubicBezTo>
                    <a:pt x="116" y="152"/>
                    <a:pt x="116" y="155"/>
                    <a:pt x="114" y="158"/>
                  </a:cubicBezTo>
                  <a:cubicBezTo>
                    <a:pt x="114" y="159"/>
                    <a:pt x="114" y="160"/>
                    <a:pt x="114" y="161"/>
                  </a:cubicBezTo>
                  <a:cubicBezTo>
                    <a:pt x="118" y="170"/>
                    <a:pt x="114" y="180"/>
                    <a:pt x="105" y="184"/>
                  </a:cubicBezTo>
                  <a:cubicBezTo>
                    <a:pt x="105" y="185"/>
                    <a:pt x="104" y="185"/>
                    <a:pt x="104" y="186"/>
                  </a:cubicBezTo>
                  <a:cubicBezTo>
                    <a:pt x="100" y="196"/>
                    <a:pt x="94" y="201"/>
                    <a:pt x="84" y="203"/>
                  </a:cubicBezTo>
                  <a:cubicBezTo>
                    <a:pt x="83" y="203"/>
                    <a:pt x="83" y="203"/>
                    <a:pt x="83" y="203"/>
                  </a:cubicBezTo>
                  <a:cubicBezTo>
                    <a:pt x="74" y="203"/>
                    <a:pt x="65" y="203"/>
                    <a:pt x="56" y="203"/>
                  </a:cubicBezTo>
                  <a:moveTo>
                    <a:pt x="70" y="140"/>
                  </a:moveTo>
                  <a:cubicBezTo>
                    <a:pt x="79" y="140"/>
                    <a:pt x="88" y="140"/>
                    <a:pt x="98" y="140"/>
                  </a:cubicBezTo>
                  <a:cubicBezTo>
                    <a:pt x="101" y="140"/>
                    <a:pt x="103" y="138"/>
                    <a:pt x="104" y="135"/>
                  </a:cubicBezTo>
                  <a:cubicBezTo>
                    <a:pt x="104" y="135"/>
                    <a:pt x="104" y="134"/>
                    <a:pt x="104" y="133"/>
                  </a:cubicBezTo>
                  <a:cubicBezTo>
                    <a:pt x="105" y="127"/>
                    <a:pt x="106" y="121"/>
                    <a:pt x="108" y="116"/>
                  </a:cubicBezTo>
                  <a:cubicBezTo>
                    <a:pt x="111" y="109"/>
                    <a:pt x="114" y="103"/>
                    <a:pt x="118" y="97"/>
                  </a:cubicBezTo>
                  <a:cubicBezTo>
                    <a:pt x="124" y="85"/>
                    <a:pt x="127" y="72"/>
                    <a:pt x="125" y="59"/>
                  </a:cubicBezTo>
                  <a:cubicBezTo>
                    <a:pt x="122" y="43"/>
                    <a:pt x="114" y="30"/>
                    <a:pt x="101" y="22"/>
                  </a:cubicBezTo>
                  <a:cubicBezTo>
                    <a:pt x="81" y="9"/>
                    <a:pt x="61" y="9"/>
                    <a:pt x="41" y="21"/>
                  </a:cubicBezTo>
                  <a:cubicBezTo>
                    <a:pt x="21" y="33"/>
                    <a:pt x="11" y="56"/>
                    <a:pt x="15" y="79"/>
                  </a:cubicBezTo>
                  <a:cubicBezTo>
                    <a:pt x="17" y="87"/>
                    <a:pt x="20" y="94"/>
                    <a:pt x="24" y="101"/>
                  </a:cubicBezTo>
                  <a:cubicBezTo>
                    <a:pt x="31" y="112"/>
                    <a:pt x="35" y="122"/>
                    <a:pt x="36" y="135"/>
                  </a:cubicBezTo>
                  <a:cubicBezTo>
                    <a:pt x="36" y="139"/>
                    <a:pt x="38" y="140"/>
                    <a:pt x="42" y="140"/>
                  </a:cubicBezTo>
                  <a:cubicBezTo>
                    <a:pt x="52" y="140"/>
                    <a:pt x="61" y="140"/>
                    <a:pt x="70" y="140"/>
                  </a:cubicBezTo>
                  <a:moveTo>
                    <a:pt x="70" y="157"/>
                  </a:moveTo>
                  <a:cubicBezTo>
                    <a:pt x="79" y="157"/>
                    <a:pt x="88" y="157"/>
                    <a:pt x="97" y="157"/>
                  </a:cubicBezTo>
                  <a:cubicBezTo>
                    <a:pt x="100" y="157"/>
                    <a:pt x="102" y="156"/>
                    <a:pt x="103" y="153"/>
                  </a:cubicBezTo>
                  <a:cubicBezTo>
                    <a:pt x="104" y="150"/>
                    <a:pt x="102" y="146"/>
                    <a:pt x="97" y="146"/>
                  </a:cubicBezTo>
                  <a:cubicBezTo>
                    <a:pt x="84" y="146"/>
                    <a:pt x="71" y="146"/>
                    <a:pt x="59" y="146"/>
                  </a:cubicBezTo>
                  <a:cubicBezTo>
                    <a:pt x="53" y="146"/>
                    <a:pt x="48" y="146"/>
                    <a:pt x="43" y="146"/>
                  </a:cubicBezTo>
                  <a:cubicBezTo>
                    <a:pt x="40" y="146"/>
                    <a:pt x="38" y="147"/>
                    <a:pt x="37" y="149"/>
                  </a:cubicBezTo>
                  <a:cubicBezTo>
                    <a:pt x="35" y="153"/>
                    <a:pt x="38" y="157"/>
                    <a:pt x="43" y="157"/>
                  </a:cubicBezTo>
                  <a:cubicBezTo>
                    <a:pt x="49" y="157"/>
                    <a:pt x="55" y="157"/>
                    <a:pt x="61" y="157"/>
                  </a:cubicBezTo>
                  <a:cubicBezTo>
                    <a:pt x="64" y="157"/>
                    <a:pt x="67" y="157"/>
                    <a:pt x="70" y="157"/>
                  </a:cubicBezTo>
                  <a:moveTo>
                    <a:pt x="70" y="162"/>
                  </a:moveTo>
                  <a:cubicBezTo>
                    <a:pt x="61" y="162"/>
                    <a:pt x="52" y="162"/>
                    <a:pt x="43" y="162"/>
                  </a:cubicBezTo>
                  <a:cubicBezTo>
                    <a:pt x="40" y="162"/>
                    <a:pt x="38" y="163"/>
                    <a:pt x="37" y="166"/>
                  </a:cubicBezTo>
                  <a:cubicBezTo>
                    <a:pt x="35" y="170"/>
                    <a:pt x="38" y="173"/>
                    <a:pt x="43" y="173"/>
                  </a:cubicBezTo>
                  <a:cubicBezTo>
                    <a:pt x="56" y="173"/>
                    <a:pt x="69" y="173"/>
                    <a:pt x="82" y="173"/>
                  </a:cubicBezTo>
                  <a:cubicBezTo>
                    <a:pt x="87" y="173"/>
                    <a:pt x="92" y="173"/>
                    <a:pt x="97" y="173"/>
                  </a:cubicBezTo>
                  <a:cubicBezTo>
                    <a:pt x="100" y="173"/>
                    <a:pt x="102" y="172"/>
                    <a:pt x="103" y="170"/>
                  </a:cubicBezTo>
                  <a:cubicBezTo>
                    <a:pt x="104" y="166"/>
                    <a:pt x="102" y="162"/>
                    <a:pt x="97" y="162"/>
                  </a:cubicBezTo>
                  <a:cubicBezTo>
                    <a:pt x="88" y="162"/>
                    <a:pt x="79" y="162"/>
                    <a:pt x="70" y="162"/>
                  </a:cubicBezTo>
                  <a:moveTo>
                    <a:pt x="92" y="179"/>
                  </a:moveTo>
                  <a:cubicBezTo>
                    <a:pt x="77" y="179"/>
                    <a:pt x="62" y="179"/>
                    <a:pt x="48" y="179"/>
                  </a:cubicBezTo>
                  <a:cubicBezTo>
                    <a:pt x="48" y="185"/>
                    <a:pt x="52" y="190"/>
                    <a:pt x="58" y="190"/>
                  </a:cubicBezTo>
                  <a:cubicBezTo>
                    <a:pt x="66" y="190"/>
                    <a:pt x="74" y="190"/>
                    <a:pt x="82" y="190"/>
                  </a:cubicBezTo>
                  <a:cubicBezTo>
                    <a:pt x="88" y="190"/>
                    <a:pt x="92" y="185"/>
                    <a:pt x="92" y="179"/>
                  </a:cubicBezTo>
                </a:path>
              </a:pathLst>
            </a:custGeom>
            <a:solidFill>
              <a:srgbClr val="8E8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4"/>
            <p:cNvSpPr>
              <a:spLocks noEditPoints="1"/>
            </p:cNvSpPr>
            <p:nvPr/>
          </p:nvSpPr>
          <p:spPr bwMode="auto">
            <a:xfrm>
              <a:off x="3392215" y="5775199"/>
              <a:ext cx="270459" cy="391026"/>
            </a:xfrm>
            <a:custGeom>
              <a:avLst/>
              <a:gdLst>
                <a:gd name="T0" fmla="*/ 45 w 140"/>
                <a:gd name="T1" fmla="*/ 199 h 203"/>
                <a:gd name="T2" fmla="*/ 34 w 140"/>
                <a:gd name="T3" fmla="*/ 185 h 203"/>
                <a:gd name="T4" fmla="*/ 25 w 140"/>
                <a:gd name="T5" fmla="*/ 159 h 203"/>
                <a:gd name="T6" fmla="*/ 25 w 140"/>
                <a:gd name="T7" fmla="*/ 142 h 203"/>
                <a:gd name="T8" fmla="*/ 16 w 140"/>
                <a:gd name="T9" fmla="*/ 112 h 203"/>
                <a:gd name="T10" fmla="*/ 2 w 140"/>
                <a:gd name="T11" fmla="*/ 57 h 203"/>
                <a:gd name="T12" fmla="*/ 64 w 140"/>
                <a:gd name="T13" fmla="*/ 1 h 203"/>
                <a:gd name="T14" fmla="*/ 74 w 140"/>
                <a:gd name="T15" fmla="*/ 0 h 203"/>
                <a:gd name="T16" fmla="*/ 118 w 140"/>
                <a:gd name="T17" fmla="*/ 20 h 203"/>
                <a:gd name="T18" fmla="*/ 130 w 140"/>
                <a:gd name="T19" fmla="*/ 102 h 203"/>
                <a:gd name="T20" fmla="*/ 116 w 140"/>
                <a:gd name="T21" fmla="*/ 137 h 203"/>
                <a:gd name="T22" fmla="*/ 115 w 140"/>
                <a:gd name="T23" fmla="*/ 148 h 203"/>
                <a:gd name="T24" fmla="*/ 114 w 140"/>
                <a:gd name="T25" fmla="*/ 161 h 203"/>
                <a:gd name="T26" fmla="*/ 103 w 140"/>
                <a:gd name="T27" fmla="*/ 186 h 203"/>
                <a:gd name="T28" fmla="*/ 83 w 140"/>
                <a:gd name="T29" fmla="*/ 203 h 203"/>
                <a:gd name="T30" fmla="*/ 70 w 140"/>
                <a:gd name="T31" fmla="*/ 141 h 203"/>
                <a:gd name="T32" fmla="*/ 103 w 140"/>
                <a:gd name="T33" fmla="*/ 136 h 203"/>
                <a:gd name="T34" fmla="*/ 108 w 140"/>
                <a:gd name="T35" fmla="*/ 116 h 203"/>
                <a:gd name="T36" fmla="*/ 124 w 140"/>
                <a:gd name="T37" fmla="*/ 60 h 203"/>
                <a:gd name="T38" fmla="*/ 40 w 140"/>
                <a:gd name="T39" fmla="*/ 21 h 203"/>
                <a:gd name="T40" fmla="*/ 24 w 140"/>
                <a:gd name="T41" fmla="*/ 102 h 203"/>
                <a:gd name="T42" fmla="*/ 42 w 140"/>
                <a:gd name="T43" fmla="*/ 141 h 203"/>
                <a:gd name="T44" fmla="*/ 70 w 140"/>
                <a:gd name="T45" fmla="*/ 157 h 203"/>
                <a:gd name="T46" fmla="*/ 102 w 140"/>
                <a:gd name="T47" fmla="*/ 154 h 203"/>
                <a:gd name="T48" fmla="*/ 58 w 140"/>
                <a:gd name="T49" fmla="*/ 146 h 203"/>
                <a:gd name="T50" fmla="*/ 37 w 140"/>
                <a:gd name="T51" fmla="*/ 150 h 203"/>
                <a:gd name="T52" fmla="*/ 61 w 140"/>
                <a:gd name="T53" fmla="*/ 157 h 203"/>
                <a:gd name="T54" fmla="*/ 70 w 140"/>
                <a:gd name="T55" fmla="*/ 163 h 203"/>
                <a:gd name="T56" fmla="*/ 37 w 140"/>
                <a:gd name="T57" fmla="*/ 166 h 203"/>
                <a:gd name="T58" fmla="*/ 82 w 140"/>
                <a:gd name="T59" fmla="*/ 174 h 203"/>
                <a:gd name="T60" fmla="*/ 102 w 140"/>
                <a:gd name="T61" fmla="*/ 171 h 203"/>
                <a:gd name="T62" fmla="*/ 70 w 140"/>
                <a:gd name="T63" fmla="*/ 163 h 203"/>
                <a:gd name="T64" fmla="*/ 47 w 140"/>
                <a:gd name="T65" fmla="*/ 180 h 203"/>
                <a:gd name="T66" fmla="*/ 81 w 140"/>
                <a:gd name="T67" fmla="*/ 19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203">
                  <a:moveTo>
                    <a:pt x="56" y="203"/>
                  </a:moveTo>
                  <a:cubicBezTo>
                    <a:pt x="52" y="202"/>
                    <a:pt x="48" y="201"/>
                    <a:pt x="45" y="199"/>
                  </a:cubicBezTo>
                  <a:cubicBezTo>
                    <a:pt x="41" y="196"/>
                    <a:pt x="38" y="192"/>
                    <a:pt x="36" y="188"/>
                  </a:cubicBezTo>
                  <a:cubicBezTo>
                    <a:pt x="36" y="186"/>
                    <a:pt x="35" y="185"/>
                    <a:pt x="34" y="185"/>
                  </a:cubicBezTo>
                  <a:cubicBezTo>
                    <a:pt x="25" y="181"/>
                    <a:pt x="21" y="170"/>
                    <a:pt x="25" y="162"/>
                  </a:cubicBezTo>
                  <a:cubicBezTo>
                    <a:pt x="25" y="161"/>
                    <a:pt x="25" y="159"/>
                    <a:pt x="25" y="159"/>
                  </a:cubicBezTo>
                  <a:cubicBezTo>
                    <a:pt x="23" y="154"/>
                    <a:pt x="23" y="150"/>
                    <a:pt x="25" y="146"/>
                  </a:cubicBezTo>
                  <a:cubicBezTo>
                    <a:pt x="25" y="144"/>
                    <a:pt x="25" y="143"/>
                    <a:pt x="25" y="142"/>
                  </a:cubicBezTo>
                  <a:cubicBezTo>
                    <a:pt x="24" y="139"/>
                    <a:pt x="23" y="136"/>
                    <a:pt x="23" y="133"/>
                  </a:cubicBezTo>
                  <a:cubicBezTo>
                    <a:pt x="22" y="125"/>
                    <a:pt x="19" y="119"/>
                    <a:pt x="16" y="112"/>
                  </a:cubicBezTo>
                  <a:cubicBezTo>
                    <a:pt x="12" y="106"/>
                    <a:pt x="9" y="100"/>
                    <a:pt x="6" y="94"/>
                  </a:cubicBezTo>
                  <a:cubicBezTo>
                    <a:pt x="1" y="82"/>
                    <a:pt x="0" y="70"/>
                    <a:pt x="2" y="57"/>
                  </a:cubicBezTo>
                  <a:cubicBezTo>
                    <a:pt x="7" y="33"/>
                    <a:pt x="20" y="16"/>
                    <a:pt x="43" y="6"/>
                  </a:cubicBezTo>
                  <a:cubicBezTo>
                    <a:pt x="49" y="3"/>
                    <a:pt x="57" y="1"/>
                    <a:pt x="64" y="1"/>
                  </a:cubicBezTo>
                  <a:cubicBezTo>
                    <a:pt x="64" y="1"/>
                    <a:pt x="65" y="0"/>
                    <a:pt x="66" y="0"/>
                  </a:cubicBezTo>
                  <a:cubicBezTo>
                    <a:pt x="68" y="0"/>
                    <a:pt x="71" y="0"/>
                    <a:pt x="74" y="0"/>
                  </a:cubicBezTo>
                  <a:cubicBezTo>
                    <a:pt x="78" y="1"/>
                    <a:pt x="83" y="2"/>
                    <a:pt x="87" y="3"/>
                  </a:cubicBezTo>
                  <a:cubicBezTo>
                    <a:pt x="99" y="6"/>
                    <a:pt x="109" y="12"/>
                    <a:pt x="118" y="20"/>
                  </a:cubicBezTo>
                  <a:cubicBezTo>
                    <a:pt x="127" y="29"/>
                    <a:pt x="133" y="40"/>
                    <a:pt x="136" y="52"/>
                  </a:cubicBezTo>
                  <a:cubicBezTo>
                    <a:pt x="140" y="70"/>
                    <a:pt x="138" y="86"/>
                    <a:pt x="130" y="102"/>
                  </a:cubicBezTo>
                  <a:cubicBezTo>
                    <a:pt x="127" y="107"/>
                    <a:pt x="124" y="111"/>
                    <a:pt x="122" y="116"/>
                  </a:cubicBezTo>
                  <a:cubicBezTo>
                    <a:pt x="118" y="123"/>
                    <a:pt x="117" y="130"/>
                    <a:pt x="116" y="137"/>
                  </a:cubicBezTo>
                  <a:cubicBezTo>
                    <a:pt x="116" y="138"/>
                    <a:pt x="116" y="139"/>
                    <a:pt x="116" y="140"/>
                  </a:cubicBezTo>
                  <a:cubicBezTo>
                    <a:pt x="115" y="142"/>
                    <a:pt x="115" y="147"/>
                    <a:pt x="115" y="148"/>
                  </a:cubicBezTo>
                  <a:cubicBezTo>
                    <a:pt x="116" y="152"/>
                    <a:pt x="115" y="155"/>
                    <a:pt x="114" y="159"/>
                  </a:cubicBezTo>
                  <a:cubicBezTo>
                    <a:pt x="114" y="160"/>
                    <a:pt x="114" y="161"/>
                    <a:pt x="114" y="161"/>
                  </a:cubicBezTo>
                  <a:cubicBezTo>
                    <a:pt x="118" y="171"/>
                    <a:pt x="114" y="181"/>
                    <a:pt x="105" y="185"/>
                  </a:cubicBezTo>
                  <a:cubicBezTo>
                    <a:pt x="104" y="185"/>
                    <a:pt x="104" y="186"/>
                    <a:pt x="103" y="186"/>
                  </a:cubicBezTo>
                  <a:cubicBezTo>
                    <a:pt x="100" y="196"/>
                    <a:pt x="93" y="202"/>
                    <a:pt x="83" y="203"/>
                  </a:cubicBezTo>
                  <a:cubicBezTo>
                    <a:pt x="83" y="203"/>
                    <a:pt x="83" y="203"/>
                    <a:pt x="83" y="203"/>
                  </a:cubicBezTo>
                  <a:cubicBezTo>
                    <a:pt x="74" y="203"/>
                    <a:pt x="65" y="203"/>
                    <a:pt x="56" y="203"/>
                  </a:cubicBezTo>
                  <a:moveTo>
                    <a:pt x="70" y="141"/>
                  </a:moveTo>
                  <a:cubicBezTo>
                    <a:pt x="79" y="141"/>
                    <a:pt x="88" y="141"/>
                    <a:pt x="97" y="141"/>
                  </a:cubicBezTo>
                  <a:cubicBezTo>
                    <a:pt x="101" y="141"/>
                    <a:pt x="103" y="139"/>
                    <a:pt x="103" y="136"/>
                  </a:cubicBezTo>
                  <a:cubicBezTo>
                    <a:pt x="104" y="135"/>
                    <a:pt x="104" y="134"/>
                    <a:pt x="104" y="134"/>
                  </a:cubicBezTo>
                  <a:cubicBezTo>
                    <a:pt x="104" y="128"/>
                    <a:pt x="105" y="122"/>
                    <a:pt x="108" y="116"/>
                  </a:cubicBezTo>
                  <a:cubicBezTo>
                    <a:pt x="111" y="110"/>
                    <a:pt x="114" y="103"/>
                    <a:pt x="118" y="97"/>
                  </a:cubicBezTo>
                  <a:cubicBezTo>
                    <a:pt x="124" y="85"/>
                    <a:pt x="126" y="73"/>
                    <a:pt x="124" y="60"/>
                  </a:cubicBezTo>
                  <a:cubicBezTo>
                    <a:pt x="122" y="44"/>
                    <a:pt x="114" y="31"/>
                    <a:pt x="100" y="22"/>
                  </a:cubicBezTo>
                  <a:cubicBezTo>
                    <a:pt x="81" y="10"/>
                    <a:pt x="60" y="9"/>
                    <a:pt x="40" y="21"/>
                  </a:cubicBezTo>
                  <a:cubicBezTo>
                    <a:pt x="20" y="33"/>
                    <a:pt x="11" y="56"/>
                    <a:pt x="15" y="80"/>
                  </a:cubicBezTo>
                  <a:cubicBezTo>
                    <a:pt x="16" y="88"/>
                    <a:pt x="20" y="95"/>
                    <a:pt x="24" y="102"/>
                  </a:cubicBezTo>
                  <a:cubicBezTo>
                    <a:pt x="30" y="112"/>
                    <a:pt x="34" y="123"/>
                    <a:pt x="36" y="135"/>
                  </a:cubicBezTo>
                  <a:cubicBezTo>
                    <a:pt x="36" y="139"/>
                    <a:pt x="38" y="141"/>
                    <a:pt x="42" y="141"/>
                  </a:cubicBezTo>
                  <a:cubicBezTo>
                    <a:pt x="51" y="141"/>
                    <a:pt x="60" y="141"/>
                    <a:pt x="70" y="141"/>
                  </a:cubicBezTo>
                  <a:moveTo>
                    <a:pt x="70" y="157"/>
                  </a:moveTo>
                  <a:cubicBezTo>
                    <a:pt x="79" y="157"/>
                    <a:pt x="88" y="157"/>
                    <a:pt x="97" y="157"/>
                  </a:cubicBezTo>
                  <a:cubicBezTo>
                    <a:pt x="99" y="157"/>
                    <a:pt x="101" y="156"/>
                    <a:pt x="102" y="154"/>
                  </a:cubicBezTo>
                  <a:cubicBezTo>
                    <a:pt x="104" y="150"/>
                    <a:pt x="101" y="146"/>
                    <a:pt x="97" y="146"/>
                  </a:cubicBezTo>
                  <a:cubicBezTo>
                    <a:pt x="84" y="146"/>
                    <a:pt x="71" y="146"/>
                    <a:pt x="58" y="146"/>
                  </a:cubicBezTo>
                  <a:cubicBezTo>
                    <a:pt x="53" y="146"/>
                    <a:pt x="48" y="146"/>
                    <a:pt x="42" y="146"/>
                  </a:cubicBezTo>
                  <a:cubicBezTo>
                    <a:pt x="40" y="146"/>
                    <a:pt x="38" y="147"/>
                    <a:pt x="37" y="150"/>
                  </a:cubicBezTo>
                  <a:cubicBezTo>
                    <a:pt x="35" y="153"/>
                    <a:pt x="38" y="157"/>
                    <a:pt x="42" y="157"/>
                  </a:cubicBezTo>
                  <a:cubicBezTo>
                    <a:pt x="48" y="157"/>
                    <a:pt x="55" y="157"/>
                    <a:pt x="61" y="157"/>
                  </a:cubicBezTo>
                  <a:cubicBezTo>
                    <a:pt x="64" y="157"/>
                    <a:pt x="67" y="157"/>
                    <a:pt x="70" y="157"/>
                  </a:cubicBezTo>
                  <a:moveTo>
                    <a:pt x="70" y="163"/>
                  </a:moveTo>
                  <a:cubicBezTo>
                    <a:pt x="61" y="163"/>
                    <a:pt x="51" y="163"/>
                    <a:pt x="42" y="163"/>
                  </a:cubicBezTo>
                  <a:cubicBezTo>
                    <a:pt x="40" y="163"/>
                    <a:pt x="38" y="164"/>
                    <a:pt x="37" y="166"/>
                  </a:cubicBezTo>
                  <a:cubicBezTo>
                    <a:pt x="35" y="170"/>
                    <a:pt x="38" y="174"/>
                    <a:pt x="42" y="174"/>
                  </a:cubicBezTo>
                  <a:cubicBezTo>
                    <a:pt x="56" y="174"/>
                    <a:pt x="69" y="174"/>
                    <a:pt x="82" y="174"/>
                  </a:cubicBezTo>
                  <a:cubicBezTo>
                    <a:pt x="87" y="174"/>
                    <a:pt x="92" y="174"/>
                    <a:pt x="97" y="174"/>
                  </a:cubicBezTo>
                  <a:cubicBezTo>
                    <a:pt x="100" y="174"/>
                    <a:pt x="101" y="173"/>
                    <a:pt x="102" y="171"/>
                  </a:cubicBezTo>
                  <a:cubicBezTo>
                    <a:pt x="104" y="167"/>
                    <a:pt x="101" y="163"/>
                    <a:pt x="97" y="163"/>
                  </a:cubicBezTo>
                  <a:cubicBezTo>
                    <a:pt x="88" y="163"/>
                    <a:pt x="79" y="163"/>
                    <a:pt x="70" y="163"/>
                  </a:cubicBezTo>
                  <a:moveTo>
                    <a:pt x="92" y="180"/>
                  </a:moveTo>
                  <a:cubicBezTo>
                    <a:pt x="77" y="180"/>
                    <a:pt x="62" y="180"/>
                    <a:pt x="47" y="180"/>
                  </a:cubicBezTo>
                  <a:cubicBezTo>
                    <a:pt x="48" y="186"/>
                    <a:pt x="52" y="190"/>
                    <a:pt x="58" y="191"/>
                  </a:cubicBezTo>
                  <a:cubicBezTo>
                    <a:pt x="66" y="191"/>
                    <a:pt x="74" y="191"/>
                    <a:pt x="81" y="191"/>
                  </a:cubicBezTo>
                  <a:cubicBezTo>
                    <a:pt x="87" y="190"/>
                    <a:pt x="92" y="186"/>
                    <a:pt x="92" y="180"/>
                  </a:cubicBezTo>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6"/>
            <p:cNvSpPr>
              <a:spLocks/>
            </p:cNvSpPr>
            <p:nvPr/>
          </p:nvSpPr>
          <p:spPr bwMode="auto">
            <a:xfrm>
              <a:off x="5990911" y="5688847"/>
              <a:ext cx="228913" cy="246836"/>
            </a:xfrm>
            <a:custGeom>
              <a:avLst/>
              <a:gdLst>
                <a:gd name="T0" fmla="*/ 115 w 119"/>
                <a:gd name="T1" fmla="*/ 5 h 128"/>
                <a:gd name="T2" fmla="*/ 117 w 119"/>
                <a:gd name="T3" fmla="*/ 11 h 128"/>
                <a:gd name="T4" fmla="*/ 110 w 119"/>
                <a:gd name="T5" fmla="*/ 64 h 128"/>
                <a:gd name="T6" fmla="*/ 28 w 119"/>
                <a:gd name="T7" fmla="*/ 127 h 128"/>
                <a:gd name="T8" fmla="*/ 11 w 119"/>
                <a:gd name="T9" fmla="*/ 128 h 128"/>
                <a:gd name="T10" fmla="*/ 1 w 119"/>
                <a:gd name="T11" fmla="*/ 118 h 128"/>
                <a:gd name="T12" fmla="*/ 8 w 119"/>
                <a:gd name="T13" fmla="*/ 107 h 128"/>
                <a:gd name="T14" fmla="*/ 14 w 119"/>
                <a:gd name="T15" fmla="*/ 106 h 128"/>
                <a:gd name="T16" fmla="*/ 41 w 119"/>
                <a:gd name="T17" fmla="*/ 102 h 128"/>
                <a:gd name="T18" fmla="*/ 81 w 119"/>
                <a:gd name="T19" fmla="*/ 72 h 128"/>
                <a:gd name="T20" fmla="*/ 94 w 119"/>
                <a:gd name="T21" fmla="*/ 40 h 128"/>
                <a:gd name="T22" fmla="*/ 96 w 119"/>
                <a:gd name="T23" fmla="*/ 20 h 128"/>
                <a:gd name="T24" fmla="*/ 96 w 119"/>
                <a:gd name="T25" fmla="*/ 11 h 128"/>
                <a:gd name="T26" fmla="*/ 102 w 119"/>
                <a:gd name="T27" fmla="*/ 2 h 128"/>
                <a:gd name="T28" fmla="*/ 115 w 119"/>
                <a:gd name="T29" fmla="*/ 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28">
                  <a:moveTo>
                    <a:pt x="115" y="5"/>
                  </a:moveTo>
                  <a:cubicBezTo>
                    <a:pt x="116" y="6"/>
                    <a:pt x="117" y="8"/>
                    <a:pt x="117" y="11"/>
                  </a:cubicBezTo>
                  <a:cubicBezTo>
                    <a:pt x="119" y="30"/>
                    <a:pt x="117" y="48"/>
                    <a:pt x="110" y="64"/>
                  </a:cubicBezTo>
                  <a:cubicBezTo>
                    <a:pt x="94" y="100"/>
                    <a:pt x="66" y="121"/>
                    <a:pt x="28" y="127"/>
                  </a:cubicBezTo>
                  <a:cubicBezTo>
                    <a:pt x="22" y="128"/>
                    <a:pt x="16" y="128"/>
                    <a:pt x="11" y="128"/>
                  </a:cubicBezTo>
                  <a:cubicBezTo>
                    <a:pt x="5" y="128"/>
                    <a:pt x="1" y="124"/>
                    <a:pt x="1" y="118"/>
                  </a:cubicBezTo>
                  <a:cubicBezTo>
                    <a:pt x="0" y="113"/>
                    <a:pt x="3" y="108"/>
                    <a:pt x="8" y="107"/>
                  </a:cubicBezTo>
                  <a:cubicBezTo>
                    <a:pt x="10" y="106"/>
                    <a:pt x="12" y="106"/>
                    <a:pt x="14" y="106"/>
                  </a:cubicBezTo>
                  <a:cubicBezTo>
                    <a:pt x="23" y="106"/>
                    <a:pt x="32" y="105"/>
                    <a:pt x="41" y="102"/>
                  </a:cubicBezTo>
                  <a:cubicBezTo>
                    <a:pt x="57" y="96"/>
                    <a:pt x="71" y="86"/>
                    <a:pt x="81" y="72"/>
                  </a:cubicBezTo>
                  <a:cubicBezTo>
                    <a:pt x="87" y="62"/>
                    <a:pt x="92" y="52"/>
                    <a:pt x="94" y="40"/>
                  </a:cubicBezTo>
                  <a:cubicBezTo>
                    <a:pt x="96" y="34"/>
                    <a:pt x="96" y="27"/>
                    <a:pt x="96" y="20"/>
                  </a:cubicBezTo>
                  <a:cubicBezTo>
                    <a:pt x="96" y="17"/>
                    <a:pt x="95" y="14"/>
                    <a:pt x="96" y="11"/>
                  </a:cubicBezTo>
                  <a:cubicBezTo>
                    <a:pt x="96" y="7"/>
                    <a:pt x="98" y="4"/>
                    <a:pt x="102" y="2"/>
                  </a:cubicBezTo>
                  <a:cubicBezTo>
                    <a:pt x="106" y="0"/>
                    <a:pt x="111" y="1"/>
                    <a:pt x="115"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27"/>
            <p:cNvSpPr>
              <a:spLocks/>
            </p:cNvSpPr>
            <p:nvPr/>
          </p:nvSpPr>
          <p:spPr bwMode="auto">
            <a:xfrm>
              <a:off x="5985208" y="5692921"/>
              <a:ext cx="153967" cy="167001"/>
            </a:xfrm>
            <a:custGeom>
              <a:avLst/>
              <a:gdLst>
                <a:gd name="T0" fmla="*/ 62 w 80"/>
                <a:gd name="T1" fmla="*/ 68 h 87"/>
                <a:gd name="T2" fmla="*/ 18 w 80"/>
                <a:gd name="T3" fmla="*/ 86 h 87"/>
                <a:gd name="T4" fmla="*/ 7 w 80"/>
                <a:gd name="T5" fmla="*/ 85 h 87"/>
                <a:gd name="T6" fmla="*/ 1 w 80"/>
                <a:gd name="T7" fmla="*/ 73 h 87"/>
                <a:gd name="T8" fmla="*/ 11 w 80"/>
                <a:gd name="T9" fmla="*/ 63 h 87"/>
                <a:gd name="T10" fmla="*/ 20 w 80"/>
                <a:gd name="T11" fmla="*/ 62 h 87"/>
                <a:gd name="T12" fmla="*/ 56 w 80"/>
                <a:gd name="T13" fmla="*/ 22 h 87"/>
                <a:gd name="T14" fmla="*/ 56 w 80"/>
                <a:gd name="T15" fmla="*/ 12 h 87"/>
                <a:gd name="T16" fmla="*/ 67 w 80"/>
                <a:gd name="T17" fmla="*/ 1 h 87"/>
                <a:gd name="T18" fmla="*/ 79 w 80"/>
                <a:gd name="T19" fmla="*/ 10 h 87"/>
                <a:gd name="T20" fmla="*/ 80 w 80"/>
                <a:gd name="T21" fmla="*/ 22 h 87"/>
                <a:gd name="T22" fmla="*/ 72 w 80"/>
                <a:gd name="T23" fmla="*/ 55 h 87"/>
                <a:gd name="T24" fmla="*/ 62 w 80"/>
                <a:gd name="T25" fmla="*/ 6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7">
                  <a:moveTo>
                    <a:pt x="62" y="68"/>
                  </a:moveTo>
                  <a:cubicBezTo>
                    <a:pt x="50" y="80"/>
                    <a:pt x="35" y="86"/>
                    <a:pt x="18" y="86"/>
                  </a:cubicBezTo>
                  <a:cubicBezTo>
                    <a:pt x="14" y="87"/>
                    <a:pt x="11" y="87"/>
                    <a:pt x="7" y="85"/>
                  </a:cubicBezTo>
                  <a:cubicBezTo>
                    <a:pt x="3" y="83"/>
                    <a:pt x="0" y="78"/>
                    <a:pt x="1" y="73"/>
                  </a:cubicBezTo>
                  <a:cubicBezTo>
                    <a:pt x="2" y="68"/>
                    <a:pt x="6" y="63"/>
                    <a:pt x="11" y="63"/>
                  </a:cubicBezTo>
                  <a:cubicBezTo>
                    <a:pt x="14" y="63"/>
                    <a:pt x="17" y="63"/>
                    <a:pt x="20" y="62"/>
                  </a:cubicBezTo>
                  <a:cubicBezTo>
                    <a:pt x="41" y="61"/>
                    <a:pt x="56" y="44"/>
                    <a:pt x="56" y="22"/>
                  </a:cubicBezTo>
                  <a:cubicBezTo>
                    <a:pt x="56" y="19"/>
                    <a:pt x="56" y="15"/>
                    <a:pt x="56" y="12"/>
                  </a:cubicBezTo>
                  <a:cubicBezTo>
                    <a:pt x="56" y="6"/>
                    <a:pt x="61" y="1"/>
                    <a:pt x="67" y="1"/>
                  </a:cubicBezTo>
                  <a:cubicBezTo>
                    <a:pt x="72" y="0"/>
                    <a:pt x="78" y="4"/>
                    <a:pt x="79" y="10"/>
                  </a:cubicBezTo>
                  <a:cubicBezTo>
                    <a:pt x="80" y="14"/>
                    <a:pt x="80" y="18"/>
                    <a:pt x="80" y="22"/>
                  </a:cubicBezTo>
                  <a:cubicBezTo>
                    <a:pt x="80" y="33"/>
                    <a:pt x="78" y="45"/>
                    <a:pt x="72" y="55"/>
                  </a:cubicBezTo>
                  <a:cubicBezTo>
                    <a:pt x="69" y="59"/>
                    <a:pt x="66" y="64"/>
                    <a:pt x="6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8"/>
            <p:cNvSpPr>
              <a:spLocks/>
            </p:cNvSpPr>
            <p:nvPr/>
          </p:nvSpPr>
          <p:spPr bwMode="auto">
            <a:xfrm>
              <a:off x="5977062" y="5692921"/>
              <a:ext cx="80650" cy="82279"/>
            </a:xfrm>
            <a:custGeom>
              <a:avLst/>
              <a:gdLst>
                <a:gd name="T0" fmla="*/ 34 w 42"/>
                <a:gd name="T1" fmla="*/ 7 h 43"/>
                <a:gd name="T2" fmla="*/ 35 w 42"/>
                <a:gd name="T3" fmla="*/ 34 h 43"/>
                <a:gd name="T4" fmla="*/ 8 w 42"/>
                <a:gd name="T5" fmla="*/ 35 h 43"/>
                <a:gd name="T6" fmla="*/ 7 w 42"/>
                <a:gd name="T7" fmla="*/ 8 h 43"/>
                <a:gd name="T8" fmla="*/ 34 w 42"/>
                <a:gd name="T9" fmla="*/ 7 h 43"/>
              </a:gdLst>
              <a:ahLst/>
              <a:cxnLst>
                <a:cxn ang="0">
                  <a:pos x="T0" y="T1"/>
                </a:cxn>
                <a:cxn ang="0">
                  <a:pos x="T2" y="T3"/>
                </a:cxn>
                <a:cxn ang="0">
                  <a:pos x="T4" y="T5"/>
                </a:cxn>
                <a:cxn ang="0">
                  <a:pos x="T6" y="T7"/>
                </a:cxn>
                <a:cxn ang="0">
                  <a:pos x="T8" y="T9"/>
                </a:cxn>
              </a:cxnLst>
              <a:rect l="0" t="0" r="r" b="b"/>
              <a:pathLst>
                <a:path w="42" h="43">
                  <a:moveTo>
                    <a:pt x="34" y="7"/>
                  </a:moveTo>
                  <a:cubicBezTo>
                    <a:pt x="42" y="15"/>
                    <a:pt x="42" y="27"/>
                    <a:pt x="35" y="34"/>
                  </a:cubicBezTo>
                  <a:cubicBezTo>
                    <a:pt x="28" y="42"/>
                    <a:pt x="16" y="43"/>
                    <a:pt x="8" y="35"/>
                  </a:cubicBezTo>
                  <a:cubicBezTo>
                    <a:pt x="0" y="28"/>
                    <a:pt x="0" y="16"/>
                    <a:pt x="7" y="8"/>
                  </a:cubicBezTo>
                  <a:cubicBezTo>
                    <a:pt x="14" y="1"/>
                    <a:pt x="26" y="0"/>
                    <a:pt x="34"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29"/>
            <p:cNvSpPr>
              <a:spLocks/>
            </p:cNvSpPr>
            <p:nvPr/>
          </p:nvSpPr>
          <p:spPr bwMode="auto">
            <a:xfrm>
              <a:off x="7601450" y="1614026"/>
              <a:ext cx="286753" cy="190626"/>
            </a:xfrm>
            <a:custGeom>
              <a:avLst/>
              <a:gdLst>
                <a:gd name="T0" fmla="*/ 1 w 149"/>
                <a:gd name="T1" fmla="*/ 92 h 99"/>
                <a:gd name="T2" fmla="*/ 1 w 149"/>
                <a:gd name="T3" fmla="*/ 85 h 99"/>
                <a:gd name="T4" fmla="*/ 27 w 149"/>
                <a:gd name="T5" fmla="*/ 38 h 99"/>
                <a:gd name="T6" fmla="*/ 125 w 149"/>
                <a:gd name="T7" fmla="*/ 8 h 99"/>
                <a:gd name="T8" fmla="*/ 142 w 149"/>
                <a:gd name="T9" fmla="*/ 13 h 99"/>
                <a:gd name="T10" fmla="*/ 148 w 149"/>
                <a:gd name="T11" fmla="*/ 26 h 99"/>
                <a:gd name="T12" fmla="*/ 136 w 149"/>
                <a:gd name="T13" fmla="*/ 34 h 99"/>
                <a:gd name="T14" fmla="*/ 131 w 149"/>
                <a:gd name="T15" fmla="*/ 32 h 99"/>
                <a:gd name="T16" fmla="*/ 104 w 149"/>
                <a:gd name="T17" fmla="*/ 27 h 99"/>
                <a:gd name="T18" fmla="*/ 56 w 149"/>
                <a:gd name="T19" fmla="*/ 41 h 99"/>
                <a:gd name="T20" fmla="*/ 32 w 149"/>
                <a:gd name="T21" fmla="*/ 66 h 99"/>
                <a:gd name="T22" fmla="*/ 24 w 149"/>
                <a:gd name="T23" fmla="*/ 84 h 99"/>
                <a:gd name="T24" fmla="*/ 21 w 149"/>
                <a:gd name="T25" fmla="*/ 92 h 99"/>
                <a:gd name="T26" fmla="*/ 11 w 149"/>
                <a:gd name="T27" fmla="*/ 99 h 99"/>
                <a:gd name="T28" fmla="*/ 1 w 149"/>
                <a:gd name="T29"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99">
                  <a:moveTo>
                    <a:pt x="1" y="92"/>
                  </a:moveTo>
                  <a:cubicBezTo>
                    <a:pt x="0" y="90"/>
                    <a:pt x="0" y="87"/>
                    <a:pt x="1" y="85"/>
                  </a:cubicBezTo>
                  <a:cubicBezTo>
                    <a:pt x="6" y="67"/>
                    <a:pt x="14" y="51"/>
                    <a:pt x="27" y="38"/>
                  </a:cubicBezTo>
                  <a:cubicBezTo>
                    <a:pt x="54" y="10"/>
                    <a:pt x="87" y="0"/>
                    <a:pt x="125" y="8"/>
                  </a:cubicBezTo>
                  <a:cubicBezTo>
                    <a:pt x="131" y="9"/>
                    <a:pt x="136" y="11"/>
                    <a:pt x="142" y="13"/>
                  </a:cubicBezTo>
                  <a:cubicBezTo>
                    <a:pt x="147" y="15"/>
                    <a:pt x="149" y="20"/>
                    <a:pt x="148" y="26"/>
                  </a:cubicBezTo>
                  <a:cubicBezTo>
                    <a:pt x="146" y="31"/>
                    <a:pt x="141" y="34"/>
                    <a:pt x="136" y="34"/>
                  </a:cubicBezTo>
                  <a:cubicBezTo>
                    <a:pt x="134" y="33"/>
                    <a:pt x="133" y="33"/>
                    <a:pt x="131" y="32"/>
                  </a:cubicBezTo>
                  <a:cubicBezTo>
                    <a:pt x="122" y="29"/>
                    <a:pt x="113" y="27"/>
                    <a:pt x="104" y="27"/>
                  </a:cubicBezTo>
                  <a:cubicBezTo>
                    <a:pt x="86" y="27"/>
                    <a:pt x="71" y="31"/>
                    <a:pt x="56" y="41"/>
                  </a:cubicBezTo>
                  <a:cubicBezTo>
                    <a:pt x="47" y="48"/>
                    <a:pt x="39" y="56"/>
                    <a:pt x="32" y="66"/>
                  </a:cubicBezTo>
                  <a:cubicBezTo>
                    <a:pt x="29" y="71"/>
                    <a:pt x="26" y="78"/>
                    <a:pt x="24" y="84"/>
                  </a:cubicBezTo>
                  <a:cubicBezTo>
                    <a:pt x="23" y="87"/>
                    <a:pt x="22" y="90"/>
                    <a:pt x="21" y="92"/>
                  </a:cubicBezTo>
                  <a:cubicBezTo>
                    <a:pt x="19" y="96"/>
                    <a:pt x="16" y="98"/>
                    <a:pt x="11" y="99"/>
                  </a:cubicBezTo>
                  <a:cubicBezTo>
                    <a:pt x="7" y="99"/>
                    <a:pt x="3" y="96"/>
                    <a:pt x="1" y="92"/>
                  </a:cubicBezTo>
                  <a:close/>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30"/>
            <p:cNvSpPr>
              <a:spLocks/>
            </p:cNvSpPr>
            <p:nvPr/>
          </p:nvSpPr>
          <p:spPr bwMode="auto">
            <a:xfrm>
              <a:off x="7674768" y="1697119"/>
              <a:ext cx="190626" cy="134415"/>
            </a:xfrm>
            <a:custGeom>
              <a:avLst/>
              <a:gdLst>
                <a:gd name="T0" fmla="*/ 38 w 99"/>
                <a:gd name="T1" fmla="*/ 7 h 70"/>
                <a:gd name="T2" fmla="*/ 86 w 99"/>
                <a:gd name="T3" fmla="*/ 6 h 70"/>
                <a:gd name="T4" fmla="*/ 95 w 99"/>
                <a:gd name="T5" fmla="*/ 10 h 70"/>
                <a:gd name="T6" fmla="*/ 97 w 99"/>
                <a:gd name="T7" fmla="*/ 24 h 70"/>
                <a:gd name="T8" fmla="*/ 84 w 99"/>
                <a:gd name="T9" fmla="*/ 30 h 70"/>
                <a:gd name="T10" fmla="*/ 76 w 99"/>
                <a:gd name="T11" fmla="*/ 28 h 70"/>
                <a:gd name="T12" fmla="*/ 27 w 99"/>
                <a:gd name="T13" fmla="*/ 52 h 70"/>
                <a:gd name="T14" fmla="*/ 24 w 99"/>
                <a:gd name="T15" fmla="*/ 62 h 70"/>
                <a:gd name="T16" fmla="*/ 10 w 99"/>
                <a:gd name="T17" fmla="*/ 68 h 70"/>
                <a:gd name="T18" fmla="*/ 1 w 99"/>
                <a:gd name="T19" fmla="*/ 56 h 70"/>
                <a:gd name="T20" fmla="*/ 5 w 99"/>
                <a:gd name="T21" fmla="*/ 44 h 70"/>
                <a:gd name="T22" fmla="*/ 24 w 99"/>
                <a:gd name="T23" fmla="*/ 16 h 70"/>
                <a:gd name="T24" fmla="*/ 37 w 99"/>
                <a:gd name="T25" fmla="*/ 7 h 70"/>
                <a:gd name="T26" fmla="*/ 38 w 99"/>
                <a:gd name="T27"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70">
                  <a:moveTo>
                    <a:pt x="38" y="7"/>
                  </a:moveTo>
                  <a:cubicBezTo>
                    <a:pt x="53" y="0"/>
                    <a:pt x="69" y="0"/>
                    <a:pt x="86" y="6"/>
                  </a:cubicBezTo>
                  <a:cubicBezTo>
                    <a:pt x="89" y="7"/>
                    <a:pt x="93" y="8"/>
                    <a:pt x="95" y="10"/>
                  </a:cubicBezTo>
                  <a:cubicBezTo>
                    <a:pt x="99" y="14"/>
                    <a:pt x="99" y="20"/>
                    <a:pt x="97" y="24"/>
                  </a:cubicBezTo>
                  <a:cubicBezTo>
                    <a:pt x="94" y="29"/>
                    <a:pt x="89" y="31"/>
                    <a:pt x="84" y="30"/>
                  </a:cubicBezTo>
                  <a:cubicBezTo>
                    <a:pt x="81" y="29"/>
                    <a:pt x="78" y="28"/>
                    <a:pt x="76" y="28"/>
                  </a:cubicBezTo>
                  <a:cubicBezTo>
                    <a:pt x="55" y="21"/>
                    <a:pt x="34" y="32"/>
                    <a:pt x="27" y="52"/>
                  </a:cubicBezTo>
                  <a:cubicBezTo>
                    <a:pt x="26" y="56"/>
                    <a:pt x="25" y="59"/>
                    <a:pt x="24" y="62"/>
                  </a:cubicBezTo>
                  <a:cubicBezTo>
                    <a:pt x="22" y="67"/>
                    <a:pt x="16" y="70"/>
                    <a:pt x="10" y="68"/>
                  </a:cubicBezTo>
                  <a:cubicBezTo>
                    <a:pt x="4" y="67"/>
                    <a:pt x="0" y="61"/>
                    <a:pt x="1" y="56"/>
                  </a:cubicBezTo>
                  <a:cubicBezTo>
                    <a:pt x="2" y="52"/>
                    <a:pt x="3" y="48"/>
                    <a:pt x="5" y="44"/>
                  </a:cubicBezTo>
                  <a:cubicBezTo>
                    <a:pt x="9" y="33"/>
                    <a:pt x="15" y="24"/>
                    <a:pt x="24" y="16"/>
                  </a:cubicBezTo>
                  <a:cubicBezTo>
                    <a:pt x="28" y="13"/>
                    <a:pt x="33" y="10"/>
                    <a:pt x="37" y="7"/>
                  </a:cubicBezTo>
                  <a:lnTo>
                    <a:pt x="38" y="7"/>
                  </a:lnTo>
                  <a:close/>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31"/>
            <p:cNvSpPr>
              <a:spLocks/>
            </p:cNvSpPr>
            <p:nvPr/>
          </p:nvSpPr>
          <p:spPr bwMode="auto">
            <a:xfrm>
              <a:off x="7755417" y="1783471"/>
              <a:ext cx="83093" cy="83093"/>
            </a:xfrm>
            <a:custGeom>
              <a:avLst/>
              <a:gdLst>
                <a:gd name="T0" fmla="*/ 4 w 43"/>
                <a:gd name="T1" fmla="*/ 30 h 43"/>
                <a:gd name="T2" fmla="*/ 13 w 43"/>
                <a:gd name="T3" fmla="*/ 5 h 43"/>
                <a:gd name="T4" fmla="*/ 39 w 43"/>
                <a:gd name="T5" fmla="*/ 13 h 43"/>
                <a:gd name="T6" fmla="*/ 30 w 43"/>
                <a:gd name="T7" fmla="*/ 39 h 43"/>
                <a:gd name="T8" fmla="*/ 4 w 43"/>
                <a:gd name="T9" fmla="*/ 30 h 43"/>
              </a:gdLst>
              <a:ahLst/>
              <a:cxnLst>
                <a:cxn ang="0">
                  <a:pos x="T0" y="T1"/>
                </a:cxn>
                <a:cxn ang="0">
                  <a:pos x="T2" y="T3"/>
                </a:cxn>
                <a:cxn ang="0">
                  <a:pos x="T4" y="T5"/>
                </a:cxn>
                <a:cxn ang="0">
                  <a:pos x="T6" y="T7"/>
                </a:cxn>
                <a:cxn ang="0">
                  <a:pos x="T8" y="T9"/>
                </a:cxn>
              </a:cxnLst>
              <a:rect l="0" t="0" r="r" b="b"/>
              <a:pathLst>
                <a:path w="43" h="43">
                  <a:moveTo>
                    <a:pt x="4" y="30"/>
                  </a:moveTo>
                  <a:cubicBezTo>
                    <a:pt x="0" y="21"/>
                    <a:pt x="4" y="9"/>
                    <a:pt x="13" y="5"/>
                  </a:cubicBezTo>
                  <a:cubicBezTo>
                    <a:pt x="22" y="0"/>
                    <a:pt x="34" y="4"/>
                    <a:pt x="39" y="13"/>
                  </a:cubicBezTo>
                  <a:cubicBezTo>
                    <a:pt x="43" y="22"/>
                    <a:pt x="39" y="34"/>
                    <a:pt x="30" y="39"/>
                  </a:cubicBezTo>
                  <a:cubicBezTo>
                    <a:pt x="21" y="43"/>
                    <a:pt x="9" y="40"/>
                    <a:pt x="4" y="30"/>
                  </a:cubicBezTo>
                  <a:close/>
                </a:path>
              </a:pathLst>
            </a:custGeom>
            <a:solidFill>
              <a:srgbClr val="373545">
                <a:lumMod val="40000"/>
                <a:lumOff val="60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32"/>
            <p:cNvSpPr>
              <a:spLocks/>
            </p:cNvSpPr>
            <p:nvPr/>
          </p:nvSpPr>
          <p:spPr bwMode="auto">
            <a:xfrm>
              <a:off x="4321717" y="5978044"/>
              <a:ext cx="281864" cy="175147"/>
            </a:xfrm>
            <a:custGeom>
              <a:avLst/>
              <a:gdLst>
                <a:gd name="T0" fmla="*/ 108 w 146"/>
                <a:gd name="T1" fmla="*/ 0 h 91"/>
                <a:gd name="T2" fmla="*/ 109 w 146"/>
                <a:gd name="T3" fmla="*/ 1 h 91"/>
                <a:gd name="T4" fmla="*/ 145 w 146"/>
                <a:gd name="T5" fmla="*/ 28 h 91"/>
                <a:gd name="T6" fmla="*/ 146 w 146"/>
                <a:gd name="T7" fmla="*/ 29 h 91"/>
                <a:gd name="T8" fmla="*/ 107 w 146"/>
                <a:gd name="T9" fmla="*/ 58 h 91"/>
                <a:gd name="T10" fmla="*/ 107 w 146"/>
                <a:gd name="T11" fmla="*/ 39 h 91"/>
                <a:gd name="T12" fmla="*/ 106 w 146"/>
                <a:gd name="T13" fmla="*/ 39 h 91"/>
                <a:gd name="T14" fmla="*/ 49 w 146"/>
                <a:gd name="T15" fmla="*/ 39 h 91"/>
                <a:gd name="T16" fmla="*/ 20 w 146"/>
                <a:gd name="T17" fmla="*/ 70 h 91"/>
                <a:gd name="T18" fmla="*/ 21 w 146"/>
                <a:gd name="T19" fmla="*/ 77 h 91"/>
                <a:gd name="T20" fmla="*/ 21 w 146"/>
                <a:gd name="T21" fmla="*/ 79 h 91"/>
                <a:gd name="T22" fmla="*/ 6 w 146"/>
                <a:gd name="T23" fmla="*/ 91 h 91"/>
                <a:gd name="T24" fmla="*/ 2 w 146"/>
                <a:gd name="T25" fmla="*/ 82 h 91"/>
                <a:gd name="T26" fmla="*/ 1 w 146"/>
                <a:gd name="T27" fmla="*/ 73 h 91"/>
                <a:gd name="T28" fmla="*/ 0 w 146"/>
                <a:gd name="T29" fmla="*/ 71 h 91"/>
                <a:gd name="T30" fmla="*/ 0 w 146"/>
                <a:gd name="T31" fmla="*/ 65 h 91"/>
                <a:gd name="T32" fmla="*/ 1 w 146"/>
                <a:gd name="T33" fmla="*/ 60 h 91"/>
                <a:gd name="T34" fmla="*/ 18 w 146"/>
                <a:gd name="T35" fmla="*/ 30 h 91"/>
                <a:gd name="T36" fmla="*/ 50 w 146"/>
                <a:gd name="T37" fmla="*/ 19 h 91"/>
                <a:gd name="T38" fmla="*/ 105 w 146"/>
                <a:gd name="T39" fmla="*/ 19 h 91"/>
                <a:gd name="T40" fmla="*/ 107 w 146"/>
                <a:gd name="T41" fmla="*/ 19 h 91"/>
                <a:gd name="T42" fmla="*/ 107 w 146"/>
                <a:gd name="T43" fmla="*/ 0 h 91"/>
                <a:gd name="T44" fmla="*/ 108 w 146"/>
                <a:gd name="T4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91">
                  <a:moveTo>
                    <a:pt x="108" y="0"/>
                  </a:moveTo>
                  <a:cubicBezTo>
                    <a:pt x="108" y="0"/>
                    <a:pt x="108" y="1"/>
                    <a:pt x="109" y="1"/>
                  </a:cubicBezTo>
                  <a:cubicBezTo>
                    <a:pt x="121" y="10"/>
                    <a:pt x="133" y="19"/>
                    <a:pt x="145" y="28"/>
                  </a:cubicBezTo>
                  <a:cubicBezTo>
                    <a:pt x="145" y="28"/>
                    <a:pt x="145" y="28"/>
                    <a:pt x="146" y="29"/>
                  </a:cubicBezTo>
                  <a:cubicBezTo>
                    <a:pt x="133" y="39"/>
                    <a:pt x="120" y="48"/>
                    <a:pt x="107" y="58"/>
                  </a:cubicBezTo>
                  <a:cubicBezTo>
                    <a:pt x="107" y="52"/>
                    <a:pt x="107" y="45"/>
                    <a:pt x="107" y="39"/>
                  </a:cubicBezTo>
                  <a:cubicBezTo>
                    <a:pt x="107" y="39"/>
                    <a:pt x="106" y="39"/>
                    <a:pt x="106" y="39"/>
                  </a:cubicBezTo>
                  <a:cubicBezTo>
                    <a:pt x="87" y="39"/>
                    <a:pt x="68" y="39"/>
                    <a:pt x="49" y="39"/>
                  </a:cubicBezTo>
                  <a:cubicBezTo>
                    <a:pt x="32" y="39"/>
                    <a:pt x="19" y="53"/>
                    <a:pt x="20" y="70"/>
                  </a:cubicBezTo>
                  <a:cubicBezTo>
                    <a:pt x="20" y="72"/>
                    <a:pt x="21" y="75"/>
                    <a:pt x="21" y="77"/>
                  </a:cubicBezTo>
                  <a:cubicBezTo>
                    <a:pt x="21" y="78"/>
                    <a:pt x="21" y="79"/>
                    <a:pt x="21" y="79"/>
                  </a:cubicBezTo>
                  <a:cubicBezTo>
                    <a:pt x="16" y="83"/>
                    <a:pt x="11" y="87"/>
                    <a:pt x="6" y="91"/>
                  </a:cubicBezTo>
                  <a:cubicBezTo>
                    <a:pt x="5" y="88"/>
                    <a:pt x="3" y="85"/>
                    <a:pt x="2" y="82"/>
                  </a:cubicBezTo>
                  <a:cubicBezTo>
                    <a:pt x="2" y="79"/>
                    <a:pt x="1" y="76"/>
                    <a:pt x="1" y="73"/>
                  </a:cubicBezTo>
                  <a:cubicBezTo>
                    <a:pt x="0" y="71"/>
                    <a:pt x="0" y="71"/>
                    <a:pt x="0" y="71"/>
                  </a:cubicBezTo>
                  <a:cubicBezTo>
                    <a:pt x="0" y="69"/>
                    <a:pt x="0" y="67"/>
                    <a:pt x="0" y="65"/>
                  </a:cubicBezTo>
                  <a:cubicBezTo>
                    <a:pt x="0" y="63"/>
                    <a:pt x="1" y="62"/>
                    <a:pt x="1" y="60"/>
                  </a:cubicBezTo>
                  <a:cubicBezTo>
                    <a:pt x="3" y="48"/>
                    <a:pt x="9" y="38"/>
                    <a:pt x="18" y="30"/>
                  </a:cubicBezTo>
                  <a:cubicBezTo>
                    <a:pt x="28" y="23"/>
                    <a:pt x="38" y="19"/>
                    <a:pt x="50" y="19"/>
                  </a:cubicBezTo>
                  <a:cubicBezTo>
                    <a:pt x="68" y="19"/>
                    <a:pt x="87" y="19"/>
                    <a:pt x="105" y="19"/>
                  </a:cubicBezTo>
                  <a:cubicBezTo>
                    <a:pt x="106" y="19"/>
                    <a:pt x="107" y="19"/>
                    <a:pt x="107" y="19"/>
                  </a:cubicBezTo>
                  <a:cubicBezTo>
                    <a:pt x="107" y="13"/>
                    <a:pt x="107" y="6"/>
                    <a:pt x="107" y="0"/>
                  </a:cubicBezTo>
                  <a:cubicBezTo>
                    <a:pt x="108" y="0"/>
                    <a:pt x="108" y="0"/>
                    <a:pt x="108" y="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33"/>
            <p:cNvSpPr>
              <a:spLocks/>
            </p:cNvSpPr>
            <p:nvPr/>
          </p:nvSpPr>
          <p:spPr bwMode="auto">
            <a:xfrm>
              <a:off x="4341268" y="6064395"/>
              <a:ext cx="281050" cy="175147"/>
            </a:xfrm>
            <a:custGeom>
              <a:avLst/>
              <a:gdLst>
                <a:gd name="T0" fmla="*/ 39 w 146"/>
                <a:gd name="T1" fmla="*/ 91 h 91"/>
                <a:gd name="T2" fmla="*/ 38 w 146"/>
                <a:gd name="T3" fmla="*/ 90 h 91"/>
                <a:gd name="T4" fmla="*/ 1 w 146"/>
                <a:gd name="T5" fmla="*/ 63 h 91"/>
                <a:gd name="T6" fmla="*/ 0 w 146"/>
                <a:gd name="T7" fmla="*/ 62 h 91"/>
                <a:gd name="T8" fmla="*/ 39 w 146"/>
                <a:gd name="T9" fmla="*/ 33 h 91"/>
                <a:gd name="T10" fmla="*/ 39 w 146"/>
                <a:gd name="T11" fmla="*/ 52 h 91"/>
                <a:gd name="T12" fmla="*/ 40 w 146"/>
                <a:gd name="T13" fmla="*/ 52 h 91"/>
                <a:gd name="T14" fmla="*/ 97 w 146"/>
                <a:gd name="T15" fmla="*/ 52 h 91"/>
                <a:gd name="T16" fmla="*/ 126 w 146"/>
                <a:gd name="T17" fmla="*/ 21 h 91"/>
                <a:gd name="T18" fmla="*/ 125 w 146"/>
                <a:gd name="T19" fmla="*/ 13 h 91"/>
                <a:gd name="T20" fmla="*/ 125 w 146"/>
                <a:gd name="T21" fmla="*/ 12 h 91"/>
                <a:gd name="T22" fmla="*/ 140 w 146"/>
                <a:gd name="T23" fmla="*/ 0 h 91"/>
                <a:gd name="T24" fmla="*/ 144 w 146"/>
                <a:gd name="T25" fmla="*/ 9 h 91"/>
                <a:gd name="T26" fmla="*/ 146 w 146"/>
                <a:gd name="T27" fmla="*/ 18 h 91"/>
                <a:gd name="T28" fmla="*/ 146 w 146"/>
                <a:gd name="T29" fmla="*/ 19 h 91"/>
                <a:gd name="T30" fmla="*/ 146 w 146"/>
                <a:gd name="T31" fmla="*/ 26 h 91"/>
                <a:gd name="T32" fmla="*/ 145 w 146"/>
                <a:gd name="T33" fmla="*/ 30 h 91"/>
                <a:gd name="T34" fmla="*/ 128 w 146"/>
                <a:gd name="T35" fmla="*/ 61 h 91"/>
                <a:gd name="T36" fmla="*/ 96 w 146"/>
                <a:gd name="T37" fmla="*/ 71 h 91"/>
                <a:gd name="T38" fmla="*/ 41 w 146"/>
                <a:gd name="T39" fmla="*/ 71 h 91"/>
                <a:gd name="T40" fmla="*/ 39 w 146"/>
                <a:gd name="T41" fmla="*/ 71 h 91"/>
                <a:gd name="T42" fmla="*/ 39 w 146"/>
                <a:gd name="T43" fmla="*/ 91 h 91"/>
                <a:gd name="T44" fmla="*/ 39 w 146"/>
                <a:gd name="T4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91">
                  <a:moveTo>
                    <a:pt x="39" y="91"/>
                  </a:moveTo>
                  <a:cubicBezTo>
                    <a:pt x="38" y="91"/>
                    <a:pt x="38" y="90"/>
                    <a:pt x="38" y="90"/>
                  </a:cubicBezTo>
                  <a:cubicBezTo>
                    <a:pt x="26" y="81"/>
                    <a:pt x="13" y="72"/>
                    <a:pt x="1" y="63"/>
                  </a:cubicBezTo>
                  <a:cubicBezTo>
                    <a:pt x="1" y="63"/>
                    <a:pt x="1" y="62"/>
                    <a:pt x="0" y="62"/>
                  </a:cubicBezTo>
                  <a:cubicBezTo>
                    <a:pt x="13" y="52"/>
                    <a:pt x="26" y="42"/>
                    <a:pt x="39" y="33"/>
                  </a:cubicBezTo>
                  <a:cubicBezTo>
                    <a:pt x="39" y="39"/>
                    <a:pt x="39" y="45"/>
                    <a:pt x="39" y="52"/>
                  </a:cubicBezTo>
                  <a:cubicBezTo>
                    <a:pt x="39" y="52"/>
                    <a:pt x="40" y="52"/>
                    <a:pt x="40" y="52"/>
                  </a:cubicBezTo>
                  <a:cubicBezTo>
                    <a:pt x="59" y="52"/>
                    <a:pt x="78" y="52"/>
                    <a:pt x="97" y="52"/>
                  </a:cubicBezTo>
                  <a:cubicBezTo>
                    <a:pt x="114" y="52"/>
                    <a:pt x="127" y="38"/>
                    <a:pt x="126" y="21"/>
                  </a:cubicBezTo>
                  <a:cubicBezTo>
                    <a:pt x="126" y="19"/>
                    <a:pt x="125" y="16"/>
                    <a:pt x="125" y="13"/>
                  </a:cubicBezTo>
                  <a:cubicBezTo>
                    <a:pt x="125" y="13"/>
                    <a:pt x="125" y="12"/>
                    <a:pt x="125" y="12"/>
                  </a:cubicBezTo>
                  <a:cubicBezTo>
                    <a:pt x="130" y="8"/>
                    <a:pt x="135" y="4"/>
                    <a:pt x="140" y="0"/>
                  </a:cubicBezTo>
                  <a:cubicBezTo>
                    <a:pt x="142" y="3"/>
                    <a:pt x="143" y="6"/>
                    <a:pt x="144" y="9"/>
                  </a:cubicBezTo>
                  <a:cubicBezTo>
                    <a:pt x="145" y="12"/>
                    <a:pt x="145" y="15"/>
                    <a:pt x="146" y="18"/>
                  </a:cubicBezTo>
                  <a:cubicBezTo>
                    <a:pt x="146" y="19"/>
                    <a:pt x="146" y="19"/>
                    <a:pt x="146" y="19"/>
                  </a:cubicBezTo>
                  <a:cubicBezTo>
                    <a:pt x="146" y="21"/>
                    <a:pt x="146" y="24"/>
                    <a:pt x="146" y="26"/>
                  </a:cubicBezTo>
                  <a:cubicBezTo>
                    <a:pt x="146" y="27"/>
                    <a:pt x="145" y="29"/>
                    <a:pt x="145" y="30"/>
                  </a:cubicBezTo>
                  <a:cubicBezTo>
                    <a:pt x="143" y="43"/>
                    <a:pt x="137" y="53"/>
                    <a:pt x="128" y="61"/>
                  </a:cubicBezTo>
                  <a:cubicBezTo>
                    <a:pt x="119" y="68"/>
                    <a:pt x="108" y="72"/>
                    <a:pt x="96" y="71"/>
                  </a:cubicBezTo>
                  <a:cubicBezTo>
                    <a:pt x="78" y="71"/>
                    <a:pt x="59" y="71"/>
                    <a:pt x="41" y="71"/>
                  </a:cubicBezTo>
                  <a:cubicBezTo>
                    <a:pt x="40" y="71"/>
                    <a:pt x="40" y="71"/>
                    <a:pt x="39" y="71"/>
                  </a:cubicBezTo>
                  <a:cubicBezTo>
                    <a:pt x="39" y="78"/>
                    <a:pt x="39" y="84"/>
                    <a:pt x="39" y="91"/>
                  </a:cubicBezTo>
                  <a:cubicBezTo>
                    <a:pt x="39" y="91"/>
                    <a:pt x="39" y="91"/>
                    <a:pt x="39" y="91"/>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34"/>
            <p:cNvSpPr>
              <a:spLocks noEditPoints="1"/>
            </p:cNvSpPr>
            <p:nvPr/>
          </p:nvSpPr>
          <p:spPr bwMode="auto">
            <a:xfrm>
              <a:off x="7933009" y="1644983"/>
              <a:ext cx="866775" cy="866775"/>
            </a:xfrm>
            <a:custGeom>
              <a:avLst/>
              <a:gdLst>
                <a:gd name="T0" fmla="*/ 447 w 450"/>
                <a:gd name="T1" fmla="*/ 224 h 450"/>
                <a:gd name="T2" fmla="*/ 446 w 450"/>
                <a:gd name="T3" fmla="*/ 186 h 450"/>
                <a:gd name="T4" fmla="*/ 435 w 450"/>
                <a:gd name="T5" fmla="*/ 164 h 450"/>
                <a:gd name="T6" fmla="*/ 425 w 450"/>
                <a:gd name="T7" fmla="*/ 131 h 450"/>
                <a:gd name="T8" fmla="*/ 407 w 450"/>
                <a:gd name="T9" fmla="*/ 100 h 450"/>
                <a:gd name="T10" fmla="*/ 388 w 450"/>
                <a:gd name="T11" fmla="*/ 70 h 450"/>
                <a:gd name="T12" fmla="*/ 351 w 450"/>
                <a:gd name="T13" fmla="*/ 39 h 450"/>
                <a:gd name="T14" fmla="*/ 331 w 450"/>
                <a:gd name="T15" fmla="*/ 27 h 450"/>
                <a:gd name="T16" fmla="*/ 299 w 450"/>
                <a:gd name="T17" fmla="*/ 13 h 450"/>
                <a:gd name="T18" fmla="*/ 252 w 450"/>
                <a:gd name="T19" fmla="*/ 2 h 450"/>
                <a:gd name="T20" fmla="*/ 228 w 450"/>
                <a:gd name="T21" fmla="*/ 2 h 450"/>
                <a:gd name="T22" fmla="*/ 193 w 450"/>
                <a:gd name="T23" fmla="*/ 6 h 450"/>
                <a:gd name="T24" fmla="*/ 182 w 450"/>
                <a:gd name="T25" fmla="*/ 8 h 450"/>
                <a:gd name="T26" fmla="*/ 148 w 450"/>
                <a:gd name="T27" fmla="*/ 14 h 450"/>
                <a:gd name="T28" fmla="*/ 125 w 450"/>
                <a:gd name="T29" fmla="*/ 24 h 450"/>
                <a:gd name="T30" fmla="*/ 115 w 450"/>
                <a:gd name="T31" fmla="*/ 51 h 450"/>
                <a:gd name="T32" fmla="*/ 88 w 450"/>
                <a:gd name="T33" fmla="*/ 51 h 450"/>
                <a:gd name="T34" fmla="*/ 69 w 450"/>
                <a:gd name="T35" fmla="*/ 65 h 450"/>
                <a:gd name="T36" fmla="*/ 66 w 450"/>
                <a:gd name="T37" fmla="*/ 92 h 450"/>
                <a:gd name="T38" fmla="*/ 40 w 450"/>
                <a:gd name="T39" fmla="*/ 100 h 450"/>
                <a:gd name="T40" fmla="*/ 28 w 450"/>
                <a:gd name="T41" fmla="*/ 120 h 450"/>
                <a:gd name="T42" fmla="*/ 32 w 450"/>
                <a:gd name="T43" fmla="*/ 147 h 450"/>
                <a:gd name="T44" fmla="*/ 12 w 450"/>
                <a:gd name="T45" fmla="*/ 164 h 450"/>
                <a:gd name="T46" fmla="*/ 3 w 450"/>
                <a:gd name="T47" fmla="*/ 185 h 450"/>
                <a:gd name="T48" fmla="*/ 17 w 450"/>
                <a:gd name="T49" fmla="*/ 209 h 450"/>
                <a:gd name="T50" fmla="*/ 2 w 450"/>
                <a:gd name="T51" fmla="*/ 231 h 450"/>
                <a:gd name="T52" fmla="*/ 4 w 450"/>
                <a:gd name="T53" fmla="*/ 254 h 450"/>
                <a:gd name="T54" fmla="*/ 7 w 450"/>
                <a:gd name="T55" fmla="*/ 265 h 450"/>
                <a:gd name="T56" fmla="*/ 15 w 450"/>
                <a:gd name="T57" fmla="*/ 299 h 450"/>
                <a:gd name="T58" fmla="*/ 23 w 450"/>
                <a:gd name="T59" fmla="*/ 320 h 450"/>
                <a:gd name="T60" fmla="*/ 41 w 450"/>
                <a:gd name="T61" fmla="*/ 348 h 450"/>
                <a:gd name="T62" fmla="*/ 48 w 450"/>
                <a:gd name="T63" fmla="*/ 358 h 450"/>
                <a:gd name="T64" fmla="*/ 70 w 450"/>
                <a:gd name="T65" fmla="*/ 384 h 450"/>
                <a:gd name="T66" fmla="*/ 95 w 450"/>
                <a:gd name="T67" fmla="*/ 408 h 450"/>
                <a:gd name="T68" fmla="*/ 116 w 450"/>
                <a:gd name="T69" fmla="*/ 418 h 450"/>
                <a:gd name="T70" fmla="*/ 147 w 450"/>
                <a:gd name="T71" fmla="*/ 433 h 450"/>
                <a:gd name="T72" fmla="*/ 180 w 450"/>
                <a:gd name="T73" fmla="*/ 440 h 450"/>
                <a:gd name="T74" fmla="*/ 191 w 450"/>
                <a:gd name="T75" fmla="*/ 443 h 450"/>
                <a:gd name="T76" fmla="*/ 226 w 450"/>
                <a:gd name="T77" fmla="*/ 449 h 450"/>
                <a:gd name="T78" fmla="*/ 250 w 450"/>
                <a:gd name="T79" fmla="*/ 448 h 450"/>
                <a:gd name="T80" fmla="*/ 295 w 450"/>
                <a:gd name="T81" fmla="*/ 438 h 450"/>
                <a:gd name="T82" fmla="*/ 325 w 450"/>
                <a:gd name="T83" fmla="*/ 421 h 450"/>
                <a:gd name="T84" fmla="*/ 354 w 450"/>
                <a:gd name="T85" fmla="*/ 384 h 450"/>
                <a:gd name="T86" fmla="*/ 381 w 450"/>
                <a:gd name="T87" fmla="*/ 380 h 450"/>
                <a:gd name="T88" fmla="*/ 406 w 450"/>
                <a:gd name="T89" fmla="*/ 355 h 450"/>
                <a:gd name="T90" fmla="*/ 425 w 450"/>
                <a:gd name="T91" fmla="*/ 325 h 450"/>
                <a:gd name="T92" fmla="*/ 431 w 450"/>
                <a:gd name="T93" fmla="*/ 304 h 450"/>
                <a:gd name="T94" fmla="*/ 421 w 450"/>
                <a:gd name="T95" fmla="*/ 276 h 450"/>
                <a:gd name="T96" fmla="*/ 445 w 450"/>
                <a:gd name="T97" fmla="*/ 257 h 450"/>
                <a:gd name="T98" fmla="*/ 447 w 450"/>
                <a:gd name="T99" fmla="*/ 234 h 450"/>
                <a:gd name="T100" fmla="*/ 280 w 450"/>
                <a:gd name="T101" fmla="*/ 313 h 450"/>
                <a:gd name="T102" fmla="*/ 277 w 450"/>
                <a:gd name="T103" fmla="*/ 75 h 450"/>
                <a:gd name="T104" fmla="*/ 120 w 450"/>
                <a:gd name="T105" fmla="*/ 170 h 450"/>
                <a:gd name="T106" fmla="*/ 125 w 450"/>
                <a:gd name="T107" fmla="*/ 287 h 450"/>
                <a:gd name="T108" fmla="*/ 231 w 450"/>
                <a:gd name="T109" fmla="*/ 39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0" h="450">
                  <a:moveTo>
                    <a:pt x="447" y="234"/>
                  </a:moveTo>
                  <a:cubicBezTo>
                    <a:pt x="448" y="234"/>
                    <a:pt x="449" y="234"/>
                    <a:pt x="449" y="234"/>
                  </a:cubicBezTo>
                  <a:cubicBezTo>
                    <a:pt x="450" y="230"/>
                    <a:pt x="449" y="226"/>
                    <a:pt x="449" y="222"/>
                  </a:cubicBezTo>
                  <a:cubicBezTo>
                    <a:pt x="449" y="222"/>
                    <a:pt x="448" y="223"/>
                    <a:pt x="447" y="223"/>
                  </a:cubicBezTo>
                  <a:cubicBezTo>
                    <a:pt x="447" y="223"/>
                    <a:pt x="447" y="224"/>
                    <a:pt x="447" y="224"/>
                  </a:cubicBezTo>
                  <a:cubicBezTo>
                    <a:pt x="447" y="224"/>
                    <a:pt x="447" y="224"/>
                    <a:pt x="447" y="224"/>
                  </a:cubicBezTo>
                  <a:cubicBezTo>
                    <a:pt x="435" y="224"/>
                    <a:pt x="427" y="219"/>
                    <a:pt x="427" y="213"/>
                  </a:cubicBezTo>
                  <a:cubicBezTo>
                    <a:pt x="426" y="206"/>
                    <a:pt x="435" y="200"/>
                    <a:pt x="443" y="199"/>
                  </a:cubicBezTo>
                  <a:cubicBezTo>
                    <a:pt x="443" y="199"/>
                    <a:pt x="443" y="199"/>
                    <a:pt x="443" y="199"/>
                  </a:cubicBezTo>
                  <a:cubicBezTo>
                    <a:pt x="444" y="198"/>
                    <a:pt x="444" y="198"/>
                    <a:pt x="444" y="198"/>
                  </a:cubicBezTo>
                  <a:cubicBezTo>
                    <a:pt x="445" y="198"/>
                    <a:pt x="446" y="198"/>
                    <a:pt x="447" y="198"/>
                  </a:cubicBezTo>
                  <a:cubicBezTo>
                    <a:pt x="447" y="194"/>
                    <a:pt x="446" y="190"/>
                    <a:pt x="446" y="186"/>
                  </a:cubicBezTo>
                  <a:cubicBezTo>
                    <a:pt x="445" y="187"/>
                    <a:pt x="444" y="187"/>
                    <a:pt x="443" y="187"/>
                  </a:cubicBezTo>
                  <a:cubicBezTo>
                    <a:pt x="442" y="188"/>
                    <a:pt x="442" y="188"/>
                    <a:pt x="442" y="188"/>
                  </a:cubicBezTo>
                  <a:cubicBezTo>
                    <a:pt x="442" y="188"/>
                    <a:pt x="442" y="188"/>
                    <a:pt x="442" y="188"/>
                  </a:cubicBezTo>
                  <a:cubicBezTo>
                    <a:pt x="432" y="188"/>
                    <a:pt x="422" y="187"/>
                    <a:pt x="421" y="180"/>
                  </a:cubicBezTo>
                  <a:cubicBezTo>
                    <a:pt x="419" y="174"/>
                    <a:pt x="427" y="166"/>
                    <a:pt x="435" y="164"/>
                  </a:cubicBezTo>
                  <a:cubicBezTo>
                    <a:pt x="435" y="164"/>
                    <a:pt x="435" y="164"/>
                    <a:pt x="435" y="164"/>
                  </a:cubicBezTo>
                  <a:cubicBezTo>
                    <a:pt x="436" y="164"/>
                    <a:pt x="436" y="164"/>
                    <a:pt x="436" y="164"/>
                  </a:cubicBezTo>
                  <a:cubicBezTo>
                    <a:pt x="438" y="163"/>
                    <a:pt x="439" y="163"/>
                    <a:pt x="440" y="163"/>
                  </a:cubicBezTo>
                  <a:cubicBezTo>
                    <a:pt x="439" y="159"/>
                    <a:pt x="438" y="155"/>
                    <a:pt x="437" y="151"/>
                  </a:cubicBezTo>
                  <a:cubicBezTo>
                    <a:pt x="436" y="152"/>
                    <a:pt x="435" y="152"/>
                    <a:pt x="434" y="153"/>
                  </a:cubicBezTo>
                  <a:cubicBezTo>
                    <a:pt x="424" y="157"/>
                    <a:pt x="414" y="155"/>
                    <a:pt x="412" y="149"/>
                  </a:cubicBezTo>
                  <a:cubicBezTo>
                    <a:pt x="409" y="143"/>
                    <a:pt x="415" y="135"/>
                    <a:pt x="425" y="131"/>
                  </a:cubicBezTo>
                  <a:cubicBezTo>
                    <a:pt x="426" y="130"/>
                    <a:pt x="427" y="130"/>
                    <a:pt x="428" y="130"/>
                  </a:cubicBezTo>
                  <a:cubicBezTo>
                    <a:pt x="426" y="126"/>
                    <a:pt x="424" y="122"/>
                    <a:pt x="423" y="119"/>
                  </a:cubicBezTo>
                  <a:cubicBezTo>
                    <a:pt x="422" y="119"/>
                    <a:pt x="421" y="120"/>
                    <a:pt x="420" y="120"/>
                  </a:cubicBezTo>
                  <a:cubicBezTo>
                    <a:pt x="419" y="121"/>
                    <a:pt x="419" y="121"/>
                    <a:pt x="419" y="121"/>
                  </a:cubicBezTo>
                  <a:cubicBezTo>
                    <a:pt x="410" y="126"/>
                    <a:pt x="401" y="126"/>
                    <a:pt x="397" y="121"/>
                  </a:cubicBezTo>
                  <a:cubicBezTo>
                    <a:pt x="394" y="115"/>
                    <a:pt x="398" y="106"/>
                    <a:pt x="407" y="100"/>
                  </a:cubicBezTo>
                  <a:cubicBezTo>
                    <a:pt x="408" y="99"/>
                    <a:pt x="409" y="99"/>
                    <a:pt x="410" y="98"/>
                  </a:cubicBezTo>
                  <a:cubicBezTo>
                    <a:pt x="408" y="95"/>
                    <a:pt x="406" y="92"/>
                    <a:pt x="403" y="89"/>
                  </a:cubicBezTo>
                  <a:cubicBezTo>
                    <a:pt x="402" y="89"/>
                    <a:pt x="402" y="90"/>
                    <a:pt x="401" y="91"/>
                  </a:cubicBezTo>
                  <a:cubicBezTo>
                    <a:pt x="393" y="98"/>
                    <a:pt x="383" y="99"/>
                    <a:pt x="379" y="94"/>
                  </a:cubicBezTo>
                  <a:cubicBezTo>
                    <a:pt x="374" y="89"/>
                    <a:pt x="377" y="80"/>
                    <a:pt x="385" y="73"/>
                  </a:cubicBezTo>
                  <a:cubicBezTo>
                    <a:pt x="386" y="72"/>
                    <a:pt x="387" y="71"/>
                    <a:pt x="388" y="70"/>
                  </a:cubicBezTo>
                  <a:cubicBezTo>
                    <a:pt x="385" y="68"/>
                    <a:pt x="382" y="65"/>
                    <a:pt x="379" y="62"/>
                  </a:cubicBezTo>
                  <a:cubicBezTo>
                    <a:pt x="379" y="63"/>
                    <a:pt x="378" y="63"/>
                    <a:pt x="377" y="64"/>
                  </a:cubicBezTo>
                  <a:cubicBezTo>
                    <a:pt x="371" y="72"/>
                    <a:pt x="361" y="76"/>
                    <a:pt x="356" y="71"/>
                  </a:cubicBezTo>
                  <a:cubicBezTo>
                    <a:pt x="351" y="67"/>
                    <a:pt x="352" y="57"/>
                    <a:pt x="359" y="49"/>
                  </a:cubicBezTo>
                  <a:cubicBezTo>
                    <a:pt x="360" y="48"/>
                    <a:pt x="361" y="47"/>
                    <a:pt x="361" y="46"/>
                  </a:cubicBezTo>
                  <a:cubicBezTo>
                    <a:pt x="358" y="44"/>
                    <a:pt x="355" y="42"/>
                    <a:pt x="351" y="39"/>
                  </a:cubicBezTo>
                  <a:cubicBezTo>
                    <a:pt x="351" y="40"/>
                    <a:pt x="351" y="41"/>
                    <a:pt x="350" y="42"/>
                  </a:cubicBezTo>
                  <a:cubicBezTo>
                    <a:pt x="345" y="51"/>
                    <a:pt x="336" y="56"/>
                    <a:pt x="330" y="52"/>
                  </a:cubicBezTo>
                  <a:cubicBezTo>
                    <a:pt x="324" y="49"/>
                    <a:pt x="324" y="39"/>
                    <a:pt x="329" y="30"/>
                  </a:cubicBezTo>
                  <a:cubicBezTo>
                    <a:pt x="329" y="30"/>
                    <a:pt x="329" y="30"/>
                    <a:pt x="329" y="30"/>
                  </a:cubicBezTo>
                  <a:cubicBezTo>
                    <a:pt x="330" y="30"/>
                    <a:pt x="330" y="30"/>
                    <a:pt x="330" y="30"/>
                  </a:cubicBezTo>
                  <a:cubicBezTo>
                    <a:pt x="330" y="29"/>
                    <a:pt x="331" y="28"/>
                    <a:pt x="331" y="27"/>
                  </a:cubicBezTo>
                  <a:cubicBezTo>
                    <a:pt x="328" y="25"/>
                    <a:pt x="324" y="23"/>
                    <a:pt x="321" y="22"/>
                  </a:cubicBezTo>
                  <a:cubicBezTo>
                    <a:pt x="320" y="22"/>
                    <a:pt x="320" y="23"/>
                    <a:pt x="320" y="24"/>
                  </a:cubicBezTo>
                  <a:cubicBezTo>
                    <a:pt x="316" y="34"/>
                    <a:pt x="307" y="40"/>
                    <a:pt x="301" y="37"/>
                  </a:cubicBezTo>
                  <a:cubicBezTo>
                    <a:pt x="295" y="35"/>
                    <a:pt x="294" y="26"/>
                    <a:pt x="297" y="16"/>
                  </a:cubicBezTo>
                  <a:cubicBezTo>
                    <a:pt x="297" y="16"/>
                    <a:pt x="297" y="15"/>
                    <a:pt x="297" y="15"/>
                  </a:cubicBezTo>
                  <a:cubicBezTo>
                    <a:pt x="298" y="14"/>
                    <a:pt x="298" y="13"/>
                    <a:pt x="299" y="13"/>
                  </a:cubicBezTo>
                  <a:cubicBezTo>
                    <a:pt x="295" y="11"/>
                    <a:pt x="291" y="10"/>
                    <a:pt x="287" y="9"/>
                  </a:cubicBezTo>
                  <a:cubicBezTo>
                    <a:pt x="287" y="10"/>
                    <a:pt x="287" y="10"/>
                    <a:pt x="287" y="11"/>
                  </a:cubicBezTo>
                  <a:cubicBezTo>
                    <a:pt x="284" y="21"/>
                    <a:pt x="277" y="29"/>
                    <a:pt x="271" y="27"/>
                  </a:cubicBezTo>
                  <a:cubicBezTo>
                    <a:pt x="264" y="26"/>
                    <a:pt x="261" y="16"/>
                    <a:pt x="263" y="6"/>
                  </a:cubicBezTo>
                  <a:cubicBezTo>
                    <a:pt x="264" y="5"/>
                    <a:pt x="264" y="4"/>
                    <a:pt x="264" y="4"/>
                  </a:cubicBezTo>
                  <a:cubicBezTo>
                    <a:pt x="260" y="3"/>
                    <a:pt x="256" y="2"/>
                    <a:pt x="252" y="2"/>
                  </a:cubicBezTo>
                  <a:cubicBezTo>
                    <a:pt x="252" y="2"/>
                    <a:pt x="252" y="3"/>
                    <a:pt x="252" y="4"/>
                  </a:cubicBezTo>
                  <a:cubicBezTo>
                    <a:pt x="252" y="4"/>
                    <a:pt x="252" y="5"/>
                    <a:pt x="252" y="6"/>
                  </a:cubicBezTo>
                  <a:cubicBezTo>
                    <a:pt x="251" y="15"/>
                    <a:pt x="245" y="22"/>
                    <a:pt x="239" y="22"/>
                  </a:cubicBezTo>
                  <a:cubicBezTo>
                    <a:pt x="233" y="21"/>
                    <a:pt x="228" y="13"/>
                    <a:pt x="228" y="4"/>
                  </a:cubicBezTo>
                  <a:cubicBezTo>
                    <a:pt x="228" y="4"/>
                    <a:pt x="228" y="4"/>
                    <a:pt x="228" y="4"/>
                  </a:cubicBezTo>
                  <a:cubicBezTo>
                    <a:pt x="228" y="4"/>
                    <a:pt x="228" y="2"/>
                    <a:pt x="228" y="2"/>
                  </a:cubicBezTo>
                  <a:cubicBezTo>
                    <a:pt x="228" y="1"/>
                    <a:pt x="228" y="1"/>
                    <a:pt x="228" y="0"/>
                  </a:cubicBezTo>
                  <a:cubicBezTo>
                    <a:pt x="225" y="0"/>
                    <a:pt x="221" y="0"/>
                    <a:pt x="217" y="0"/>
                  </a:cubicBezTo>
                  <a:cubicBezTo>
                    <a:pt x="217" y="1"/>
                    <a:pt x="217" y="1"/>
                    <a:pt x="217" y="1"/>
                  </a:cubicBezTo>
                  <a:cubicBezTo>
                    <a:pt x="217" y="2"/>
                    <a:pt x="217" y="3"/>
                    <a:pt x="217" y="4"/>
                  </a:cubicBezTo>
                  <a:cubicBezTo>
                    <a:pt x="217" y="14"/>
                    <a:pt x="213" y="21"/>
                    <a:pt x="207" y="22"/>
                  </a:cubicBezTo>
                  <a:cubicBezTo>
                    <a:pt x="201" y="22"/>
                    <a:pt x="195" y="16"/>
                    <a:pt x="193" y="6"/>
                  </a:cubicBezTo>
                  <a:cubicBezTo>
                    <a:pt x="193" y="6"/>
                    <a:pt x="193" y="6"/>
                    <a:pt x="193" y="6"/>
                  </a:cubicBezTo>
                  <a:cubicBezTo>
                    <a:pt x="193" y="6"/>
                    <a:pt x="193" y="4"/>
                    <a:pt x="193" y="4"/>
                  </a:cubicBezTo>
                  <a:cubicBezTo>
                    <a:pt x="193" y="3"/>
                    <a:pt x="193" y="3"/>
                    <a:pt x="193" y="2"/>
                  </a:cubicBezTo>
                  <a:cubicBezTo>
                    <a:pt x="189" y="3"/>
                    <a:pt x="185" y="3"/>
                    <a:pt x="182" y="4"/>
                  </a:cubicBezTo>
                  <a:cubicBezTo>
                    <a:pt x="182" y="5"/>
                    <a:pt x="182" y="5"/>
                    <a:pt x="182" y="5"/>
                  </a:cubicBezTo>
                  <a:cubicBezTo>
                    <a:pt x="182" y="6"/>
                    <a:pt x="182" y="7"/>
                    <a:pt x="182" y="8"/>
                  </a:cubicBezTo>
                  <a:cubicBezTo>
                    <a:pt x="184" y="17"/>
                    <a:pt x="181" y="25"/>
                    <a:pt x="175" y="27"/>
                  </a:cubicBezTo>
                  <a:cubicBezTo>
                    <a:pt x="169" y="28"/>
                    <a:pt x="163" y="22"/>
                    <a:pt x="159" y="14"/>
                  </a:cubicBezTo>
                  <a:cubicBezTo>
                    <a:pt x="159" y="13"/>
                    <a:pt x="159" y="12"/>
                    <a:pt x="158" y="11"/>
                  </a:cubicBezTo>
                  <a:cubicBezTo>
                    <a:pt x="158" y="10"/>
                    <a:pt x="158" y="10"/>
                    <a:pt x="158" y="10"/>
                  </a:cubicBezTo>
                  <a:cubicBezTo>
                    <a:pt x="155" y="11"/>
                    <a:pt x="151" y="12"/>
                    <a:pt x="147" y="14"/>
                  </a:cubicBezTo>
                  <a:cubicBezTo>
                    <a:pt x="148" y="14"/>
                    <a:pt x="148" y="14"/>
                    <a:pt x="148" y="14"/>
                  </a:cubicBezTo>
                  <a:cubicBezTo>
                    <a:pt x="148" y="14"/>
                    <a:pt x="148" y="15"/>
                    <a:pt x="148" y="16"/>
                  </a:cubicBezTo>
                  <a:cubicBezTo>
                    <a:pt x="148" y="16"/>
                    <a:pt x="149" y="17"/>
                    <a:pt x="149" y="17"/>
                  </a:cubicBezTo>
                  <a:cubicBezTo>
                    <a:pt x="151" y="26"/>
                    <a:pt x="149" y="34"/>
                    <a:pt x="144" y="37"/>
                  </a:cubicBezTo>
                  <a:cubicBezTo>
                    <a:pt x="139" y="39"/>
                    <a:pt x="132" y="35"/>
                    <a:pt x="127" y="27"/>
                  </a:cubicBezTo>
                  <a:cubicBezTo>
                    <a:pt x="127" y="27"/>
                    <a:pt x="127" y="27"/>
                    <a:pt x="127" y="27"/>
                  </a:cubicBezTo>
                  <a:cubicBezTo>
                    <a:pt x="127" y="25"/>
                    <a:pt x="126" y="25"/>
                    <a:pt x="125" y="24"/>
                  </a:cubicBezTo>
                  <a:cubicBezTo>
                    <a:pt x="125" y="23"/>
                    <a:pt x="125" y="23"/>
                    <a:pt x="125" y="23"/>
                  </a:cubicBezTo>
                  <a:cubicBezTo>
                    <a:pt x="122" y="25"/>
                    <a:pt x="119" y="27"/>
                    <a:pt x="115" y="28"/>
                  </a:cubicBezTo>
                  <a:cubicBezTo>
                    <a:pt x="116" y="29"/>
                    <a:pt x="116" y="30"/>
                    <a:pt x="116" y="30"/>
                  </a:cubicBezTo>
                  <a:cubicBezTo>
                    <a:pt x="116" y="30"/>
                    <a:pt x="116" y="30"/>
                    <a:pt x="116" y="30"/>
                  </a:cubicBezTo>
                  <a:cubicBezTo>
                    <a:pt x="117" y="31"/>
                    <a:pt x="117" y="31"/>
                    <a:pt x="117" y="32"/>
                  </a:cubicBezTo>
                  <a:cubicBezTo>
                    <a:pt x="121" y="40"/>
                    <a:pt x="120" y="48"/>
                    <a:pt x="115" y="51"/>
                  </a:cubicBezTo>
                  <a:cubicBezTo>
                    <a:pt x="110" y="54"/>
                    <a:pt x="103" y="51"/>
                    <a:pt x="97" y="44"/>
                  </a:cubicBezTo>
                  <a:cubicBezTo>
                    <a:pt x="97" y="43"/>
                    <a:pt x="96" y="42"/>
                    <a:pt x="95" y="41"/>
                  </a:cubicBezTo>
                  <a:cubicBezTo>
                    <a:pt x="92" y="43"/>
                    <a:pt x="89" y="45"/>
                    <a:pt x="86" y="48"/>
                  </a:cubicBezTo>
                  <a:cubicBezTo>
                    <a:pt x="86" y="48"/>
                    <a:pt x="87" y="49"/>
                    <a:pt x="87" y="49"/>
                  </a:cubicBezTo>
                  <a:cubicBezTo>
                    <a:pt x="87" y="49"/>
                    <a:pt x="87" y="49"/>
                    <a:pt x="87" y="49"/>
                  </a:cubicBezTo>
                  <a:cubicBezTo>
                    <a:pt x="88" y="50"/>
                    <a:pt x="88" y="51"/>
                    <a:pt x="88" y="51"/>
                  </a:cubicBezTo>
                  <a:cubicBezTo>
                    <a:pt x="88" y="51"/>
                    <a:pt x="88" y="51"/>
                    <a:pt x="88" y="51"/>
                  </a:cubicBezTo>
                  <a:cubicBezTo>
                    <a:pt x="93" y="58"/>
                    <a:pt x="93" y="66"/>
                    <a:pt x="89" y="70"/>
                  </a:cubicBezTo>
                  <a:cubicBezTo>
                    <a:pt x="85" y="73"/>
                    <a:pt x="77" y="72"/>
                    <a:pt x="71" y="66"/>
                  </a:cubicBezTo>
                  <a:cubicBezTo>
                    <a:pt x="71" y="66"/>
                    <a:pt x="71" y="66"/>
                    <a:pt x="71" y="66"/>
                  </a:cubicBezTo>
                  <a:cubicBezTo>
                    <a:pt x="70" y="66"/>
                    <a:pt x="70" y="65"/>
                    <a:pt x="69" y="65"/>
                  </a:cubicBezTo>
                  <a:cubicBezTo>
                    <a:pt x="69" y="65"/>
                    <a:pt x="69" y="65"/>
                    <a:pt x="69" y="65"/>
                  </a:cubicBezTo>
                  <a:cubicBezTo>
                    <a:pt x="69" y="64"/>
                    <a:pt x="68" y="64"/>
                    <a:pt x="68" y="63"/>
                  </a:cubicBezTo>
                  <a:cubicBezTo>
                    <a:pt x="65" y="66"/>
                    <a:pt x="63" y="69"/>
                    <a:pt x="60" y="71"/>
                  </a:cubicBezTo>
                  <a:cubicBezTo>
                    <a:pt x="61" y="72"/>
                    <a:pt x="61" y="72"/>
                    <a:pt x="61" y="73"/>
                  </a:cubicBezTo>
                  <a:cubicBezTo>
                    <a:pt x="62" y="73"/>
                    <a:pt x="62" y="73"/>
                    <a:pt x="62" y="73"/>
                  </a:cubicBezTo>
                  <a:cubicBezTo>
                    <a:pt x="62" y="73"/>
                    <a:pt x="62" y="74"/>
                    <a:pt x="63" y="74"/>
                  </a:cubicBezTo>
                  <a:cubicBezTo>
                    <a:pt x="68" y="81"/>
                    <a:pt x="70" y="88"/>
                    <a:pt x="66" y="92"/>
                  </a:cubicBezTo>
                  <a:cubicBezTo>
                    <a:pt x="63" y="96"/>
                    <a:pt x="55" y="96"/>
                    <a:pt x="48" y="92"/>
                  </a:cubicBezTo>
                  <a:cubicBezTo>
                    <a:pt x="48" y="92"/>
                    <a:pt x="47" y="91"/>
                    <a:pt x="46" y="91"/>
                  </a:cubicBezTo>
                  <a:cubicBezTo>
                    <a:pt x="46" y="91"/>
                    <a:pt x="46" y="91"/>
                    <a:pt x="46" y="91"/>
                  </a:cubicBezTo>
                  <a:cubicBezTo>
                    <a:pt x="46" y="91"/>
                    <a:pt x="45" y="90"/>
                    <a:pt x="45" y="90"/>
                  </a:cubicBezTo>
                  <a:cubicBezTo>
                    <a:pt x="42" y="93"/>
                    <a:pt x="40" y="96"/>
                    <a:pt x="38" y="99"/>
                  </a:cubicBezTo>
                  <a:cubicBezTo>
                    <a:pt x="39" y="99"/>
                    <a:pt x="39" y="100"/>
                    <a:pt x="40" y="100"/>
                  </a:cubicBezTo>
                  <a:cubicBezTo>
                    <a:pt x="40" y="100"/>
                    <a:pt x="40" y="100"/>
                    <a:pt x="40" y="100"/>
                  </a:cubicBezTo>
                  <a:cubicBezTo>
                    <a:pt x="40" y="101"/>
                    <a:pt x="41" y="101"/>
                    <a:pt x="41" y="101"/>
                  </a:cubicBezTo>
                  <a:cubicBezTo>
                    <a:pt x="47" y="107"/>
                    <a:pt x="50" y="114"/>
                    <a:pt x="47" y="118"/>
                  </a:cubicBezTo>
                  <a:cubicBezTo>
                    <a:pt x="44" y="123"/>
                    <a:pt x="37" y="124"/>
                    <a:pt x="30" y="121"/>
                  </a:cubicBezTo>
                  <a:cubicBezTo>
                    <a:pt x="30" y="121"/>
                    <a:pt x="30" y="121"/>
                    <a:pt x="30" y="121"/>
                  </a:cubicBezTo>
                  <a:cubicBezTo>
                    <a:pt x="29" y="121"/>
                    <a:pt x="28" y="121"/>
                    <a:pt x="28" y="120"/>
                  </a:cubicBezTo>
                  <a:cubicBezTo>
                    <a:pt x="28" y="120"/>
                    <a:pt x="28" y="120"/>
                    <a:pt x="28" y="120"/>
                  </a:cubicBezTo>
                  <a:cubicBezTo>
                    <a:pt x="27" y="120"/>
                    <a:pt x="27" y="120"/>
                    <a:pt x="26" y="119"/>
                  </a:cubicBezTo>
                  <a:cubicBezTo>
                    <a:pt x="24" y="123"/>
                    <a:pt x="22" y="126"/>
                    <a:pt x="21" y="129"/>
                  </a:cubicBezTo>
                  <a:cubicBezTo>
                    <a:pt x="22" y="130"/>
                    <a:pt x="24" y="131"/>
                    <a:pt x="24" y="131"/>
                  </a:cubicBezTo>
                  <a:cubicBezTo>
                    <a:pt x="24" y="131"/>
                    <a:pt x="24" y="131"/>
                    <a:pt x="24" y="131"/>
                  </a:cubicBezTo>
                  <a:cubicBezTo>
                    <a:pt x="32" y="136"/>
                    <a:pt x="34" y="142"/>
                    <a:pt x="32" y="147"/>
                  </a:cubicBezTo>
                  <a:cubicBezTo>
                    <a:pt x="30" y="152"/>
                    <a:pt x="24" y="154"/>
                    <a:pt x="16" y="152"/>
                  </a:cubicBezTo>
                  <a:cubicBezTo>
                    <a:pt x="15" y="152"/>
                    <a:pt x="15" y="152"/>
                    <a:pt x="14" y="152"/>
                  </a:cubicBezTo>
                  <a:cubicBezTo>
                    <a:pt x="14" y="152"/>
                    <a:pt x="14" y="152"/>
                    <a:pt x="14" y="152"/>
                  </a:cubicBezTo>
                  <a:cubicBezTo>
                    <a:pt x="13" y="152"/>
                    <a:pt x="13" y="152"/>
                    <a:pt x="12" y="151"/>
                  </a:cubicBezTo>
                  <a:cubicBezTo>
                    <a:pt x="11" y="155"/>
                    <a:pt x="10" y="159"/>
                    <a:pt x="9" y="162"/>
                  </a:cubicBezTo>
                  <a:cubicBezTo>
                    <a:pt x="10" y="163"/>
                    <a:pt x="11" y="163"/>
                    <a:pt x="12" y="164"/>
                  </a:cubicBezTo>
                  <a:cubicBezTo>
                    <a:pt x="19" y="167"/>
                    <a:pt x="23" y="172"/>
                    <a:pt x="22" y="177"/>
                  </a:cubicBezTo>
                  <a:cubicBezTo>
                    <a:pt x="21" y="182"/>
                    <a:pt x="15" y="185"/>
                    <a:pt x="7" y="185"/>
                  </a:cubicBezTo>
                  <a:cubicBezTo>
                    <a:pt x="7" y="185"/>
                    <a:pt x="7" y="185"/>
                    <a:pt x="7" y="185"/>
                  </a:cubicBezTo>
                  <a:cubicBezTo>
                    <a:pt x="7" y="185"/>
                    <a:pt x="6" y="185"/>
                    <a:pt x="5" y="185"/>
                  </a:cubicBezTo>
                  <a:cubicBezTo>
                    <a:pt x="5" y="185"/>
                    <a:pt x="5" y="185"/>
                    <a:pt x="5" y="185"/>
                  </a:cubicBezTo>
                  <a:cubicBezTo>
                    <a:pt x="5" y="185"/>
                    <a:pt x="4" y="185"/>
                    <a:pt x="3" y="185"/>
                  </a:cubicBezTo>
                  <a:cubicBezTo>
                    <a:pt x="3" y="189"/>
                    <a:pt x="2" y="193"/>
                    <a:pt x="2" y="196"/>
                  </a:cubicBezTo>
                  <a:cubicBezTo>
                    <a:pt x="2" y="196"/>
                    <a:pt x="3" y="197"/>
                    <a:pt x="4" y="197"/>
                  </a:cubicBezTo>
                  <a:cubicBezTo>
                    <a:pt x="4" y="197"/>
                    <a:pt x="4" y="197"/>
                    <a:pt x="4" y="197"/>
                  </a:cubicBezTo>
                  <a:cubicBezTo>
                    <a:pt x="4" y="197"/>
                    <a:pt x="5" y="197"/>
                    <a:pt x="5" y="197"/>
                  </a:cubicBezTo>
                  <a:cubicBezTo>
                    <a:pt x="5" y="197"/>
                    <a:pt x="5" y="197"/>
                    <a:pt x="5" y="197"/>
                  </a:cubicBezTo>
                  <a:cubicBezTo>
                    <a:pt x="12" y="199"/>
                    <a:pt x="17" y="204"/>
                    <a:pt x="17" y="209"/>
                  </a:cubicBezTo>
                  <a:cubicBezTo>
                    <a:pt x="16" y="214"/>
                    <a:pt x="11" y="218"/>
                    <a:pt x="4" y="219"/>
                  </a:cubicBezTo>
                  <a:cubicBezTo>
                    <a:pt x="3" y="219"/>
                    <a:pt x="3" y="220"/>
                    <a:pt x="2" y="220"/>
                  </a:cubicBezTo>
                  <a:cubicBezTo>
                    <a:pt x="2" y="220"/>
                    <a:pt x="2" y="220"/>
                    <a:pt x="2" y="220"/>
                  </a:cubicBezTo>
                  <a:cubicBezTo>
                    <a:pt x="1" y="220"/>
                    <a:pt x="0" y="220"/>
                    <a:pt x="0" y="220"/>
                  </a:cubicBezTo>
                  <a:cubicBezTo>
                    <a:pt x="0" y="224"/>
                    <a:pt x="0" y="227"/>
                    <a:pt x="0" y="231"/>
                  </a:cubicBezTo>
                  <a:cubicBezTo>
                    <a:pt x="0" y="231"/>
                    <a:pt x="1" y="231"/>
                    <a:pt x="2" y="231"/>
                  </a:cubicBezTo>
                  <a:cubicBezTo>
                    <a:pt x="2" y="231"/>
                    <a:pt x="2" y="231"/>
                    <a:pt x="2" y="231"/>
                  </a:cubicBezTo>
                  <a:cubicBezTo>
                    <a:pt x="3" y="231"/>
                    <a:pt x="3" y="231"/>
                    <a:pt x="4" y="231"/>
                  </a:cubicBezTo>
                  <a:cubicBezTo>
                    <a:pt x="11" y="233"/>
                    <a:pt x="16" y="236"/>
                    <a:pt x="16" y="241"/>
                  </a:cubicBezTo>
                  <a:cubicBezTo>
                    <a:pt x="17" y="246"/>
                    <a:pt x="12" y="251"/>
                    <a:pt x="6" y="253"/>
                  </a:cubicBezTo>
                  <a:cubicBezTo>
                    <a:pt x="6" y="253"/>
                    <a:pt x="6" y="253"/>
                    <a:pt x="6" y="253"/>
                  </a:cubicBezTo>
                  <a:cubicBezTo>
                    <a:pt x="5" y="254"/>
                    <a:pt x="4" y="254"/>
                    <a:pt x="4" y="254"/>
                  </a:cubicBezTo>
                  <a:cubicBezTo>
                    <a:pt x="4" y="254"/>
                    <a:pt x="4" y="254"/>
                    <a:pt x="4" y="254"/>
                  </a:cubicBezTo>
                  <a:cubicBezTo>
                    <a:pt x="3" y="254"/>
                    <a:pt x="2" y="254"/>
                    <a:pt x="2" y="255"/>
                  </a:cubicBezTo>
                  <a:cubicBezTo>
                    <a:pt x="2" y="258"/>
                    <a:pt x="3" y="262"/>
                    <a:pt x="3" y="266"/>
                  </a:cubicBezTo>
                  <a:cubicBezTo>
                    <a:pt x="4" y="266"/>
                    <a:pt x="5" y="265"/>
                    <a:pt x="5" y="265"/>
                  </a:cubicBezTo>
                  <a:cubicBezTo>
                    <a:pt x="6" y="265"/>
                    <a:pt x="6" y="265"/>
                    <a:pt x="6" y="265"/>
                  </a:cubicBezTo>
                  <a:cubicBezTo>
                    <a:pt x="6" y="265"/>
                    <a:pt x="7" y="265"/>
                    <a:pt x="7" y="265"/>
                  </a:cubicBezTo>
                  <a:cubicBezTo>
                    <a:pt x="14" y="266"/>
                    <a:pt x="20" y="268"/>
                    <a:pt x="21" y="273"/>
                  </a:cubicBezTo>
                  <a:cubicBezTo>
                    <a:pt x="22" y="278"/>
                    <a:pt x="19" y="283"/>
                    <a:pt x="13" y="287"/>
                  </a:cubicBezTo>
                  <a:cubicBezTo>
                    <a:pt x="13" y="287"/>
                    <a:pt x="13" y="287"/>
                    <a:pt x="13" y="287"/>
                  </a:cubicBezTo>
                  <a:cubicBezTo>
                    <a:pt x="11" y="287"/>
                    <a:pt x="10" y="288"/>
                    <a:pt x="9" y="288"/>
                  </a:cubicBezTo>
                  <a:cubicBezTo>
                    <a:pt x="10" y="292"/>
                    <a:pt x="11" y="296"/>
                    <a:pt x="12" y="299"/>
                  </a:cubicBezTo>
                  <a:cubicBezTo>
                    <a:pt x="13" y="299"/>
                    <a:pt x="14" y="299"/>
                    <a:pt x="15" y="299"/>
                  </a:cubicBezTo>
                  <a:cubicBezTo>
                    <a:pt x="16" y="298"/>
                    <a:pt x="16" y="298"/>
                    <a:pt x="16" y="298"/>
                  </a:cubicBezTo>
                  <a:cubicBezTo>
                    <a:pt x="23" y="297"/>
                    <a:pt x="29" y="299"/>
                    <a:pt x="31" y="304"/>
                  </a:cubicBezTo>
                  <a:cubicBezTo>
                    <a:pt x="33" y="308"/>
                    <a:pt x="30" y="314"/>
                    <a:pt x="25" y="319"/>
                  </a:cubicBezTo>
                  <a:cubicBezTo>
                    <a:pt x="25" y="319"/>
                    <a:pt x="25" y="319"/>
                    <a:pt x="25" y="319"/>
                  </a:cubicBezTo>
                  <a:cubicBezTo>
                    <a:pt x="24" y="319"/>
                    <a:pt x="24" y="319"/>
                    <a:pt x="23" y="320"/>
                  </a:cubicBezTo>
                  <a:cubicBezTo>
                    <a:pt x="23" y="320"/>
                    <a:pt x="23" y="320"/>
                    <a:pt x="23" y="320"/>
                  </a:cubicBezTo>
                  <a:cubicBezTo>
                    <a:pt x="22" y="320"/>
                    <a:pt x="22" y="321"/>
                    <a:pt x="21" y="321"/>
                  </a:cubicBezTo>
                  <a:cubicBezTo>
                    <a:pt x="23" y="324"/>
                    <a:pt x="25" y="328"/>
                    <a:pt x="26" y="331"/>
                  </a:cubicBezTo>
                  <a:cubicBezTo>
                    <a:pt x="27" y="331"/>
                    <a:pt x="28" y="330"/>
                    <a:pt x="29" y="330"/>
                  </a:cubicBezTo>
                  <a:cubicBezTo>
                    <a:pt x="30" y="330"/>
                    <a:pt x="30" y="330"/>
                    <a:pt x="30" y="330"/>
                  </a:cubicBezTo>
                  <a:cubicBezTo>
                    <a:pt x="37" y="328"/>
                    <a:pt x="43" y="329"/>
                    <a:pt x="45" y="333"/>
                  </a:cubicBezTo>
                  <a:cubicBezTo>
                    <a:pt x="48" y="337"/>
                    <a:pt x="46" y="343"/>
                    <a:pt x="41" y="348"/>
                  </a:cubicBezTo>
                  <a:cubicBezTo>
                    <a:pt x="41" y="349"/>
                    <a:pt x="41" y="349"/>
                    <a:pt x="40" y="350"/>
                  </a:cubicBezTo>
                  <a:cubicBezTo>
                    <a:pt x="40" y="350"/>
                    <a:pt x="40" y="350"/>
                    <a:pt x="40" y="350"/>
                  </a:cubicBezTo>
                  <a:cubicBezTo>
                    <a:pt x="40" y="350"/>
                    <a:pt x="39" y="351"/>
                    <a:pt x="39" y="351"/>
                  </a:cubicBezTo>
                  <a:cubicBezTo>
                    <a:pt x="41" y="354"/>
                    <a:pt x="43" y="357"/>
                    <a:pt x="45" y="360"/>
                  </a:cubicBezTo>
                  <a:cubicBezTo>
                    <a:pt x="46" y="360"/>
                    <a:pt x="47" y="359"/>
                    <a:pt x="47" y="359"/>
                  </a:cubicBezTo>
                  <a:cubicBezTo>
                    <a:pt x="48" y="358"/>
                    <a:pt x="48" y="358"/>
                    <a:pt x="48" y="358"/>
                  </a:cubicBezTo>
                  <a:cubicBezTo>
                    <a:pt x="55" y="355"/>
                    <a:pt x="61" y="355"/>
                    <a:pt x="64" y="359"/>
                  </a:cubicBezTo>
                  <a:cubicBezTo>
                    <a:pt x="68" y="363"/>
                    <a:pt x="67" y="369"/>
                    <a:pt x="62" y="375"/>
                  </a:cubicBezTo>
                  <a:cubicBezTo>
                    <a:pt x="62" y="376"/>
                    <a:pt x="62" y="376"/>
                    <a:pt x="62" y="376"/>
                  </a:cubicBezTo>
                  <a:cubicBezTo>
                    <a:pt x="61" y="377"/>
                    <a:pt x="61" y="377"/>
                    <a:pt x="60" y="378"/>
                  </a:cubicBezTo>
                  <a:cubicBezTo>
                    <a:pt x="63" y="381"/>
                    <a:pt x="65" y="384"/>
                    <a:pt x="68" y="386"/>
                  </a:cubicBezTo>
                  <a:cubicBezTo>
                    <a:pt x="69" y="386"/>
                    <a:pt x="69" y="385"/>
                    <a:pt x="70" y="384"/>
                  </a:cubicBezTo>
                  <a:cubicBezTo>
                    <a:pt x="71" y="384"/>
                    <a:pt x="71" y="384"/>
                    <a:pt x="71" y="384"/>
                  </a:cubicBezTo>
                  <a:cubicBezTo>
                    <a:pt x="77" y="380"/>
                    <a:pt x="83" y="379"/>
                    <a:pt x="87" y="382"/>
                  </a:cubicBezTo>
                  <a:cubicBezTo>
                    <a:pt x="91" y="385"/>
                    <a:pt x="91" y="392"/>
                    <a:pt x="88" y="398"/>
                  </a:cubicBezTo>
                  <a:cubicBezTo>
                    <a:pt x="87" y="399"/>
                    <a:pt x="87" y="399"/>
                    <a:pt x="87" y="399"/>
                  </a:cubicBezTo>
                  <a:cubicBezTo>
                    <a:pt x="87" y="400"/>
                    <a:pt x="86" y="401"/>
                    <a:pt x="86" y="402"/>
                  </a:cubicBezTo>
                  <a:cubicBezTo>
                    <a:pt x="89" y="404"/>
                    <a:pt x="92" y="406"/>
                    <a:pt x="95" y="408"/>
                  </a:cubicBezTo>
                  <a:cubicBezTo>
                    <a:pt x="95" y="408"/>
                    <a:pt x="96" y="407"/>
                    <a:pt x="96" y="407"/>
                  </a:cubicBezTo>
                  <a:cubicBezTo>
                    <a:pt x="96" y="407"/>
                    <a:pt x="96" y="407"/>
                    <a:pt x="96" y="407"/>
                  </a:cubicBezTo>
                  <a:cubicBezTo>
                    <a:pt x="97" y="406"/>
                    <a:pt x="97" y="406"/>
                    <a:pt x="97" y="405"/>
                  </a:cubicBezTo>
                  <a:cubicBezTo>
                    <a:pt x="102" y="400"/>
                    <a:pt x="109" y="399"/>
                    <a:pt x="113" y="401"/>
                  </a:cubicBezTo>
                  <a:cubicBezTo>
                    <a:pt x="117" y="404"/>
                    <a:pt x="118" y="410"/>
                    <a:pt x="116" y="417"/>
                  </a:cubicBezTo>
                  <a:cubicBezTo>
                    <a:pt x="116" y="418"/>
                    <a:pt x="116" y="418"/>
                    <a:pt x="116" y="418"/>
                  </a:cubicBezTo>
                  <a:cubicBezTo>
                    <a:pt x="115" y="419"/>
                    <a:pt x="115" y="420"/>
                    <a:pt x="115" y="421"/>
                  </a:cubicBezTo>
                  <a:cubicBezTo>
                    <a:pt x="118" y="423"/>
                    <a:pt x="121" y="424"/>
                    <a:pt x="125" y="426"/>
                  </a:cubicBezTo>
                  <a:cubicBezTo>
                    <a:pt x="125" y="425"/>
                    <a:pt x="126" y="424"/>
                    <a:pt x="127" y="423"/>
                  </a:cubicBezTo>
                  <a:cubicBezTo>
                    <a:pt x="131" y="417"/>
                    <a:pt x="137" y="414"/>
                    <a:pt x="141" y="416"/>
                  </a:cubicBezTo>
                  <a:cubicBezTo>
                    <a:pt x="146" y="418"/>
                    <a:pt x="148" y="424"/>
                    <a:pt x="147" y="432"/>
                  </a:cubicBezTo>
                  <a:cubicBezTo>
                    <a:pt x="147" y="432"/>
                    <a:pt x="147" y="433"/>
                    <a:pt x="147" y="433"/>
                  </a:cubicBezTo>
                  <a:cubicBezTo>
                    <a:pt x="147" y="434"/>
                    <a:pt x="147" y="434"/>
                    <a:pt x="147" y="434"/>
                  </a:cubicBezTo>
                  <a:cubicBezTo>
                    <a:pt x="147" y="434"/>
                    <a:pt x="147" y="435"/>
                    <a:pt x="146" y="435"/>
                  </a:cubicBezTo>
                  <a:cubicBezTo>
                    <a:pt x="150" y="437"/>
                    <a:pt x="153" y="438"/>
                    <a:pt x="157" y="439"/>
                  </a:cubicBezTo>
                  <a:cubicBezTo>
                    <a:pt x="157" y="438"/>
                    <a:pt x="158" y="437"/>
                    <a:pt x="158" y="436"/>
                  </a:cubicBezTo>
                  <a:cubicBezTo>
                    <a:pt x="162" y="429"/>
                    <a:pt x="167" y="424"/>
                    <a:pt x="172" y="426"/>
                  </a:cubicBezTo>
                  <a:cubicBezTo>
                    <a:pt x="177" y="427"/>
                    <a:pt x="180" y="433"/>
                    <a:pt x="180" y="440"/>
                  </a:cubicBezTo>
                  <a:cubicBezTo>
                    <a:pt x="180" y="442"/>
                    <a:pt x="180" y="443"/>
                    <a:pt x="180" y="444"/>
                  </a:cubicBezTo>
                  <a:cubicBezTo>
                    <a:pt x="184" y="445"/>
                    <a:pt x="187" y="446"/>
                    <a:pt x="191" y="447"/>
                  </a:cubicBezTo>
                  <a:cubicBezTo>
                    <a:pt x="191" y="446"/>
                    <a:pt x="191" y="446"/>
                    <a:pt x="191" y="445"/>
                  </a:cubicBezTo>
                  <a:cubicBezTo>
                    <a:pt x="191" y="445"/>
                    <a:pt x="191" y="445"/>
                    <a:pt x="191" y="445"/>
                  </a:cubicBezTo>
                  <a:cubicBezTo>
                    <a:pt x="191" y="444"/>
                    <a:pt x="191" y="444"/>
                    <a:pt x="191" y="443"/>
                  </a:cubicBezTo>
                  <a:cubicBezTo>
                    <a:pt x="191" y="443"/>
                    <a:pt x="191" y="443"/>
                    <a:pt x="191" y="443"/>
                  </a:cubicBezTo>
                  <a:cubicBezTo>
                    <a:pt x="191" y="436"/>
                    <a:pt x="198" y="431"/>
                    <a:pt x="203" y="431"/>
                  </a:cubicBezTo>
                  <a:cubicBezTo>
                    <a:pt x="209" y="432"/>
                    <a:pt x="213" y="438"/>
                    <a:pt x="214" y="445"/>
                  </a:cubicBezTo>
                  <a:cubicBezTo>
                    <a:pt x="214" y="446"/>
                    <a:pt x="214" y="447"/>
                    <a:pt x="214" y="447"/>
                  </a:cubicBezTo>
                  <a:cubicBezTo>
                    <a:pt x="214" y="447"/>
                    <a:pt x="214" y="447"/>
                    <a:pt x="214" y="447"/>
                  </a:cubicBezTo>
                  <a:cubicBezTo>
                    <a:pt x="214" y="448"/>
                    <a:pt x="215" y="449"/>
                    <a:pt x="215" y="449"/>
                  </a:cubicBezTo>
                  <a:cubicBezTo>
                    <a:pt x="218" y="449"/>
                    <a:pt x="222" y="450"/>
                    <a:pt x="226" y="449"/>
                  </a:cubicBezTo>
                  <a:cubicBezTo>
                    <a:pt x="226" y="449"/>
                    <a:pt x="226" y="448"/>
                    <a:pt x="226" y="448"/>
                  </a:cubicBezTo>
                  <a:cubicBezTo>
                    <a:pt x="226" y="447"/>
                    <a:pt x="226" y="447"/>
                    <a:pt x="226" y="447"/>
                  </a:cubicBezTo>
                  <a:cubicBezTo>
                    <a:pt x="226" y="447"/>
                    <a:pt x="226" y="446"/>
                    <a:pt x="226" y="446"/>
                  </a:cubicBezTo>
                  <a:cubicBezTo>
                    <a:pt x="227" y="438"/>
                    <a:pt x="231" y="432"/>
                    <a:pt x="236" y="432"/>
                  </a:cubicBezTo>
                  <a:cubicBezTo>
                    <a:pt x="241" y="431"/>
                    <a:pt x="247" y="437"/>
                    <a:pt x="249" y="444"/>
                  </a:cubicBezTo>
                  <a:cubicBezTo>
                    <a:pt x="249" y="446"/>
                    <a:pt x="249" y="447"/>
                    <a:pt x="250" y="448"/>
                  </a:cubicBezTo>
                  <a:cubicBezTo>
                    <a:pt x="253" y="448"/>
                    <a:pt x="257" y="447"/>
                    <a:pt x="261" y="447"/>
                  </a:cubicBezTo>
                  <a:cubicBezTo>
                    <a:pt x="260" y="445"/>
                    <a:pt x="260" y="444"/>
                    <a:pt x="260" y="443"/>
                  </a:cubicBezTo>
                  <a:cubicBezTo>
                    <a:pt x="260" y="435"/>
                    <a:pt x="263" y="428"/>
                    <a:pt x="268" y="427"/>
                  </a:cubicBezTo>
                  <a:cubicBezTo>
                    <a:pt x="273" y="425"/>
                    <a:pt x="279" y="430"/>
                    <a:pt x="283" y="438"/>
                  </a:cubicBezTo>
                  <a:cubicBezTo>
                    <a:pt x="283" y="439"/>
                    <a:pt x="284" y="440"/>
                    <a:pt x="284" y="441"/>
                  </a:cubicBezTo>
                  <a:cubicBezTo>
                    <a:pt x="288" y="441"/>
                    <a:pt x="291" y="439"/>
                    <a:pt x="295" y="438"/>
                  </a:cubicBezTo>
                  <a:cubicBezTo>
                    <a:pt x="294" y="437"/>
                    <a:pt x="294" y="436"/>
                    <a:pt x="294" y="435"/>
                  </a:cubicBezTo>
                  <a:cubicBezTo>
                    <a:pt x="292" y="427"/>
                    <a:pt x="294" y="419"/>
                    <a:pt x="299" y="417"/>
                  </a:cubicBezTo>
                  <a:cubicBezTo>
                    <a:pt x="304" y="415"/>
                    <a:pt x="311" y="419"/>
                    <a:pt x="315" y="426"/>
                  </a:cubicBezTo>
                  <a:cubicBezTo>
                    <a:pt x="316" y="427"/>
                    <a:pt x="316" y="428"/>
                    <a:pt x="317" y="430"/>
                  </a:cubicBezTo>
                  <a:cubicBezTo>
                    <a:pt x="320" y="428"/>
                    <a:pt x="324" y="426"/>
                    <a:pt x="327" y="425"/>
                  </a:cubicBezTo>
                  <a:cubicBezTo>
                    <a:pt x="327" y="423"/>
                    <a:pt x="326" y="422"/>
                    <a:pt x="325" y="421"/>
                  </a:cubicBezTo>
                  <a:cubicBezTo>
                    <a:pt x="322" y="413"/>
                    <a:pt x="323" y="406"/>
                    <a:pt x="327" y="403"/>
                  </a:cubicBezTo>
                  <a:cubicBezTo>
                    <a:pt x="332" y="400"/>
                    <a:pt x="340" y="403"/>
                    <a:pt x="346" y="409"/>
                  </a:cubicBezTo>
                  <a:cubicBezTo>
                    <a:pt x="346" y="410"/>
                    <a:pt x="347" y="411"/>
                    <a:pt x="348" y="413"/>
                  </a:cubicBezTo>
                  <a:cubicBezTo>
                    <a:pt x="351" y="410"/>
                    <a:pt x="354" y="408"/>
                    <a:pt x="357" y="406"/>
                  </a:cubicBezTo>
                  <a:cubicBezTo>
                    <a:pt x="356" y="405"/>
                    <a:pt x="356" y="404"/>
                    <a:pt x="355" y="403"/>
                  </a:cubicBezTo>
                  <a:cubicBezTo>
                    <a:pt x="350" y="396"/>
                    <a:pt x="349" y="388"/>
                    <a:pt x="354" y="384"/>
                  </a:cubicBezTo>
                  <a:cubicBezTo>
                    <a:pt x="358" y="380"/>
                    <a:pt x="366" y="382"/>
                    <a:pt x="373" y="388"/>
                  </a:cubicBezTo>
                  <a:cubicBezTo>
                    <a:pt x="374" y="389"/>
                    <a:pt x="375" y="390"/>
                    <a:pt x="375" y="390"/>
                  </a:cubicBezTo>
                  <a:cubicBezTo>
                    <a:pt x="376" y="391"/>
                    <a:pt x="376" y="391"/>
                    <a:pt x="376" y="391"/>
                  </a:cubicBezTo>
                  <a:cubicBezTo>
                    <a:pt x="379" y="388"/>
                    <a:pt x="381" y="386"/>
                    <a:pt x="384" y="383"/>
                  </a:cubicBezTo>
                  <a:cubicBezTo>
                    <a:pt x="384" y="383"/>
                    <a:pt x="384" y="383"/>
                    <a:pt x="384" y="383"/>
                  </a:cubicBezTo>
                  <a:cubicBezTo>
                    <a:pt x="383" y="382"/>
                    <a:pt x="382" y="381"/>
                    <a:pt x="381" y="380"/>
                  </a:cubicBezTo>
                  <a:cubicBezTo>
                    <a:pt x="375" y="374"/>
                    <a:pt x="373" y="366"/>
                    <a:pt x="377" y="361"/>
                  </a:cubicBezTo>
                  <a:cubicBezTo>
                    <a:pt x="381" y="357"/>
                    <a:pt x="389" y="357"/>
                    <a:pt x="397" y="363"/>
                  </a:cubicBezTo>
                  <a:cubicBezTo>
                    <a:pt x="398" y="363"/>
                    <a:pt x="398" y="364"/>
                    <a:pt x="399" y="364"/>
                  </a:cubicBezTo>
                  <a:cubicBezTo>
                    <a:pt x="400" y="365"/>
                    <a:pt x="400" y="365"/>
                    <a:pt x="400" y="365"/>
                  </a:cubicBezTo>
                  <a:cubicBezTo>
                    <a:pt x="402" y="362"/>
                    <a:pt x="405" y="359"/>
                    <a:pt x="407" y="356"/>
                  </a:cubicBezTo>
                  <a:cubicBezTo>
                    <a:pt x="406" y="355"/>
                    <a:pt x="406" y="355"/>
                    <a:pt x="406" y="355"/>
                  </a:cubicBezTo>
                  <a:cubicBezTo>
                    <a:pt x="405" y="355"/>
                    <a:pt x="405" y="354"/>
                    <a:pt x="404" y="354"/>
                  </a:cubicBezTo>
                  <a:cubicBezTo>
                    <a:pt x="396" y="348"/>
                    <a:pt x="393" y="340"/>
                    <a:pt x="396" y="335"/>
                  </a:cubicBezTo>
                  <a:cubicBezTo>
                    <a:pt x="399" y="330"/>
                    <a:pt x="408" y="329"/>
                    <a:pt x="417" y="334"/>
                  </a:cubicBezTo>
                  <a:cubicBezTo>
                    <a:pt x="417" y="334"/>
                    <a:pt x="418" y="334"/>
                    <a:pt x="419" y="335"/>
                  </a:cubicBezTo>
                  <a:cubicBezTo>
                    <a:pt x="419" y="335"/>
                    <a:pt x="419" y="335"/>
                    <a:pt x="420" y="336"/>
                  </a:cubicBezTo>
                  <a:cubicBezTo>
                    <a:pt x="422" y="332"/>
                    <a:pt x="424" y="329"/>
                    <a:pt x="425" y="325"/>
                  </a:cubicBezTo>
                  <a:cubicBezTo>
                    <a:pt x="425" y="325"/>
                    <a:pt x="425" y="325"/>
                    <a:pt x="425" y="325"/>
                  </a:cubicBezTo>
                  <a:cubicBezTo>
                    <a:pt x="424" y="325"/>
                    <a:pt x="423" y="324"/>
                    <a:pt x="423" y="324"/>
                  </a:cubicBezTo>
                  <a:cubicBezTo>
                    <a:pt x="423" y="324"/>
                    <a:pt x="423" y="324"/>
                    <a:pt x="423" y="324"/>
                  </a:cubicBezTo>
                  <a:cubicBezTo>
                    <a:pt x="413" y="320"/>
                    <a:pt x="409" y="313"/>
                    <a:pt x="411" y="308"/>
                  </a:cubicBezTo>
                  <a:cubicBezTo>
                    <a:pt x="413" y="302"/>
                    <a:pt x="422" y="296"/>
                    <a:pt x="432" y="304"/>
                  </a:cubicBezTo>
                  <a:cubicBezTo>
                    <a:pt x="431" y="304"/>
                    <a:pt x="431" y="304"/>
                    <a:pt x="431" y="304"/>
                  </a:cubicBezTo>
                  <a:cubicBezTo>
                    <a:pt x="432" y="304"/>
                    <a:pt x="433" y="303"/>
                    <a:pt x="433" y="304"/>
                  </a:cubicBezTo>
                  <a:cubicBezTo>
                    <a:pt x="434" y="304"/>
                    <a:pt x="434" y="304"/>
                    <a:pt x="435" y="304"/>
                  </a:cubicBezTo>
                  <a:cubicBezTo>
                    <a:pt x="436" y="300"/>
                    <a:pt x="438" y="296"/>
                    <a:pt x="439" y="293"/>
                  </a:cubicBezTo>
                  <a:cubicBezTo>
                    <a:pt x="438" y="293"/>
                    <a:pt x="438" y="292"/>
                    <a:pt x="437" y="292"/>
                  </a:cubicBezTo>
                  <a:cubicBezTo>
                    <a:pt x="436" y="292"/>
                    <a:pt x="436" y="292"/>
                    <a:pt x="435" y="292"/>
                  </a:cubicBezTo>
                  <a:cubicBezTo>
                    <a:pt x="426" y="289"/>
                    <a:pt x="420" y="282"/>
                    <a:pt x="421" y="276"/>
                  </a:cubicBezTo>
                  <a:cubicBezTo>
                    <a:pt x="423" y="270"/>
                    <a:pt x="432" y="267"/>
                    <a:pt x="442" y="268"/>
                  </a:cubicBezTo>
                  <a:cubicBezTo>
                    <a:pt x="442" y="268"/>
                    <a:pt x="442" y="268"/>
                    <a:pt x="442" y="268"/>
                  </a:cubicBezTo>
                  <a:cubicBezTo>
                    <a:pt x="442" y="268"/>
                    <a:pt x="442" y="269"/>
                    <a:pt x="443" y="269"/>
                  </a:cubicBezTo>
                  <a:cubicBezTo>
                    <a:pt x="444" y="269"/>
                    <a:pt x="444" y="269"/>
                    <a:pt x="445" y="269"/>
                  </a:cubicBezTo>
                  <a:cubicBezTo>
                    <a:pt x="446" y="265"/>
                    <a:pt x="446" y="261"/>
                    <a:pt x="447" y="258"/>
                  </a:cubicBezTo>
                  <a:cubicBezTo>
                    <a:pt x="446" y="258"/>
                    <a:pt x="445" y="257"/>
                    <a:pt x="445" y="257"/>
                  </a:cubicBezTo>
                  <a:cubicBezTo>
                    <a:pt x="444" y="257"/>
                    <a:pt x="443" y="256"/>
                    <a:pt x="443" y="256"/>
                  </a:cubicBezTo>
                  <a:cubicBezTo>
                    <a:pt x="443" y="256"/>
                    <a:pt x="443" y="256"/>
                    <a:pt x="443" y="256"/>
                  </a:cubicBezTo>
                  <a:cubicBezTo>
                    <a:pt x="433" y="256"/>
                    <a:pt x="427" y="250"/>
                    <a:pt x="427" y="244"/>
                  </a:cubicBezTo>
                  <a:cubicBezTo>
                    <a:pt x="427" y="237"/>
                    <a:pt x="435" y="233"/>
                    <a:pt x="447" y="234"/>
                  </a:cubicBezTo>
                  <a:cubicBezTo>
                    <a:pt x="447" y="234"/>
                    <a:pt x="447" y="234"/>
                    <a:pt x="447" y="234"/>
                  </a:cubicBezTo>
                  <a:cubicBezTo>
                    <a:pt x="447" y="234"/>
                    <a:pt x="447" y="234"/>
                    <a:pt x="447" y="234"/>
                  </a:cubicBezTo>
                  <a:moveTo>
                    <a:pt x="319" y="97"/>
                  </a:moveTo>
                  <a:cubicBezTo>
                    <a:pt x="333" y="88"/>
                    <a:pt x="355" y="106"/>
                    <a:pt x="372" y="132"/>
                  </a:cubicBezTo>
                  <a:cubicBezTo>
                    <a:pt x="388" y="159"/>
                    <a:pt x="395" y="187"/>
                    <a:pt x="381" y="196"/>
                  </a:cubicBezTo>
                  <a:cubicBezTo>
                    <a:pt x="369" y="203"/>
                    <a:pt x="340" y="187"/>
                    <a:pt x="324" y="162"/>
                  </a:cubicBezTo>
                  <a:cubicBezTo>
                    <a:pt x="309" y="138"/>
                    <a:pt x="307" y="104"/>
                    <a:pt x="319" y="97"/>
                  </a:cubicBezTo>
                  <a:moveTo>
                    <a:pt x="280" y="313"/>
                  </a:moveTo>
                  <a:cubicBezTo>
                    <a:pt x="231" y="344"/>
                    <a:pt x="167" y="329"/>
                    <a:pt x="136" y="280"/>
                  </a:cubicBezTo>
                  <a:cubicBezTo>
                    <a:pt x="106" y="231"/>
                    <a:pt x="120" y="167"/>
                    <a:pt x="169" y="137"/>
                  </a:cubicBezTo>
                  <a:cubicBezTo>
                    <a:pt x="218" y="106"/>
                    <a:pt x="282" y="121"/>
                    <a:pt x="313" y="169"/>
                  </a:cubicBezTo>
                  <a:cubicBezTo>
                    <a:pt x="343" y="218"/>
                    <a:pt x="329" y="283"/>
                    <a:pt x="280" y="313"/>
                  </a:cubicBezTo>
                  <a:moveTo>
                    <a:pt x="218" y="51"/>
                  </a:moveTo>
                  <a:cubicBezTo>
                    <a:pt x="249" y="50"/>
                    <a:pt x="277" y="58"/>
                    <a:pt x="277" y="75"/>
                  </a:cubicBezTo>
                  <a:cubicBezTo>
                    <a:pt x="278" y="89"/>
                    <a:pt x="249" y="106"/>
                    <a:pt x="220" y="107"/>
                  </a:cubicBezTo>
                  <a:cubicBezTo>
                    <a:pt x="191" y="108"/>
                    <a:pt x="161" y="93"/>
                    <a:pt x="161" y="79"/>
                  </a:cubicBezTo>
                  <a:cubicBezTo>
                    <a:pt x="160" y="62"/>
                    <a:pt x="187" y="52"/>
                    <a:pt x="218" y="51"/>
                  </a:cubicBezTo>
                  <a:moveTo>
                    <a:pt x="71" y="144"/>
                  </a:moveTo>
                  <a:cubicBezTo>
                    <a:pt x="85" y="116"/>
                    <a:pt x="106" y="96"/>
                    <a:pt x="121" y="104"/>
                  </a:cubicBezTo>
                  <a:cubicBezTo>
                    <a:pt x="133" y="110"/>
                    <a:pt x="134" y="144"/>
                    <a:pt x="120" y="170"/>
                  </a:cubicBezTo>
                  <a:cubicBezTo>
                    <a:pt x="107" y="195"/>
                    <a:pt x="79" y="214"/>
                    <a:pt x="66" y="207"/>
                  </a:cubicBezTo>
                  <a:cubicBezTo>
                    <a:pt x="51" y="199"/>
                    <a:pt x="56" y="171"/>
                    <a:pt x="71" y="144"/>
                  </a:cubicBezTo>
                  <a:moveTo>
                    <a:pt x="130" y="353"/>
                  </a:moveTo>
                  <a:cubicBezTo>
                    <a:pt x="116" y="362"/>
                    <a:pt x="94" y="343"/>
                    <a:pt x="77" y="317"/>
                  </a:cubicBezTo>
                  <a:cubicBezTo>
                    <a:pt x="61" y="291"/>
                    <a:pt x="54" y="263"/>
                    <a:pt x="68" y="254"/>
                  </a:cubicBezTo>
                  <a:cubicBezTo>
                    <a:pt x="80" y="247"/>
                    <a:pt x="109" y="263"/>
                    <a:pt x="125" y="287"/>
                  </a:cubicBezTo>
                  <a:cubicBezTo>
                    <a:pt x="140" y="312"/>
                    <a:pt x="142" y="346"/>
                    <a:pt x="130" y="353"/>
                  </a:cubicBezTo>
                  <a:moveTo>
                    <a:pt x="231" y="399"/>
                  </a:moveTo>
                  <a:cubicBezTo>
                    <a:pt x="200" y="400"/>
                    <a:pt x="172" y="392"/>
                    <a:pt x="172" y="375"/>
                  </a:cubicBezTo>
                  <a:cubicBezTo>
                    <a:pt x="171" y="361"/>
                    <a:pt x="200" y="344"/>
                    <a:pt x="229" y="343"/>
                  </a:cubicBezTo>
                  <a:cubicBezTo>
                    <a:pt x="258" y="342"/>
                    <a:pt x="288" y="357"/>
                    <a:pt x="288" y="371"/>
                  </a:cubicBezTo>
                  <a:cubicBezTo>
                    <a:pt x="289" y="387"/>
                    <a:pt x="262" y="397"/>
                    <a:pt x="231" y="399"/>
                  </a:cubicBezTo>
                  <a:moveTo>
                    <a:pt x="378" y="306"/>
                  </a:moveTo>
                  <a:cubicBezTo>
                    <a:pt x="364" y="334"/>
                    <a:pt x="343" y="354"/>
                    <a:pt x="328" y="346"/>
                  </a:cubicBezTo>
                  <a:cubicBezTo>
                    <a:pt x="316" y="339"/>
                    <a:pt x="315" y="306"/>
                    <a:pt x="329" y="280"/>
                  </a:cubicBezTo>
                  <a:cubicBezTo>
                    <a:pt x="342" y="254"/>
                    <a:pt x="370" y="236"/>
                    <a:pt x="383" y="243"/>
                  </a:cubicBezTo>
                  <a:cubicBezTo>
                    <a:pt x="398" y="250"/>
                    <a:pt x="393" y="279"/>
                    <a:pt x="378" y="306"/>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5"/>
            <p:cNvSpPr>
              <a:spLocks noEditPoints="1"/>
            </p:cNvSpPr>
            <p:nvPr/>
          </p:nvSpPr>
          <p:spPr bwMode="auto">
            <a:xfrm>
              <a:off x="6932633" y="2390376"/>
              <a:ext cx="1191002" cy="1192631"/>
            </a:xfrm>
            <a:custGeom>
              <a:avLst/>
              <a:gdLst>
                <a:gd name="T0" fmla="*/ 207 w 618"/>
                <a:gd name="T1" fmla="*/ 17 h 619"/>
                <a:gd name="T2" fmla="*/ 187 w 618"/>
                <a:gd name="T3" fmla="*/ 58 h 619"/>
                <a:gd name="T4" fmla="*/ 140 w 618"/>
                <a:gd name="T5" fmla="*/ 72 h 619"/>
                <a:gd name="T6" fmla="*/ 105 w 618"/>
                <a:gd name="T7" fmla="*/ 77 h 619"/>
                <a:gd name="T8" fmla="*/ 60 w 618"/>
                <a:gd name="T9" fmla="*/ 126 h 619"/>
                <a:gd name="T10" fmla="*/ 67 w 618"/>
                <a:gd name="T11" fmla="*/ 170 h 619"/>
                <a:gd name="T12" fmla="*/ 13 w 618"/>
                <a:gd name="T13" fmla="*/ 220 h 619"/>
                <a:gd name="T14" fmla="*/ 30 w 618"/>
                <a:gd name="T15" fmla="*/ 291 h 619"/>
                <a:gd name="T16" fmla="*/ 0 w 618"/>
                <a:gd name="T17" fmla="*/ 324 h 619"/>
                <a:gd name="T18" fmla="*/ 10 w 618"/>
                <a:gd name="T19" fmla="*/ 390 h 619"/>
                <a:gd name="T20" fmla="*/ 49 w 618"/>
                <a:gd name="T21" fmla="*/ 413 h 619"/>
                <a:gd name="T22" fmla="*/ 55 w 618"/>
                <a:gd name="T23" fmla="*/ 485 h 619"/>
                <a:gd name="T24" fmla="*/ 121 w 618"/>
                <a:gd name="T25" fmla="*/ 516 h 619"/>
                <a:gd name="T26" fmla="*/ 128 w 618"/>
                <a:gd name="T27" fmla="*/ 561 h 619"/>
                <a:gd name="T28" fmla="*/ 186 w 618"/>
                <a:gd name="T29" fmla="*/ 594 h 619"/>
                <a:gd name="T30" fmla="*/ 228 w 618"/>
                <a:gd name="T31" fmla="*/ 577 h 619"/>
                <a:gd name="T32" fmla="*/ 288 w 618"/>
                <a:gd name="T33" fmla="*/ 618 h 619"/>
                <a:gd name="T34" fmla="*/ 307 w 618"/>
                <a:gd name="T35" fmla="*/ 602 h 619"/>
                <a:gd name="T36" fmla="*/ 368 w 618"/>
                <a:gd name="T37" fmla="*/ 614 h 619"/>
                <a:gd name="T38" fmla="*/ 393 w 618"/>
                <a:gd name="T39" fmla="*/ 577 h 619"/>
                <a:gd name="T40" fmla="*/ 455 w 618"/>
                <a:gd name="T41" fmla="*/ 583 h 619"/>
                <a:gd name="T42" fmla="*/ 468 w 618"/>
                <a:gd name="T43" fmla="*/ 540 h 619"/>
                <a:gd name="T44" fmla="*/ 538 w 618"/>
                <a:gd name="T45" fmla="*/ 519 h 619"/>
                <a:gd name="T46" fmla="*/ 553 w 618"/>
                <a:gd name="T47" fmla="*/ 448 h 619"/>
                <a:gd name="T48" fmla="*/ 595 w 618"/>
                <a:gd name="T49" fmla="*/ 430 h 619"/>
                <a:gd name="T50" fmla="*/ 576 w 618"/>
                <a:gd name="T51" fmla="*/ 395 h 619"/>
                <a:gd name="T52" fmla="*/ 616 w 618"/>
                <a:gd name="T53" fmla="*/ 354 h 619"/>
                <a:gd name="T54" fmla="*/ 589 w 618"/>
                <a:gd name="T55" fmla="*/ 286 h 619"/>
                <a:gd name="T56" fmla="*/ 614 w 618"/>
                <a:gd name="T57" fmla="*/ 249 h 619"/>
                <a:gd name="T58" fmla="*/ 570 w 618"/>
                <a:gd name="T59" fmla="*/ 205 h 619"/>
                <a:gd name="T60" fmla="*/ 582 w 618"/>
                <a:gd name="T61" fmla="*/ 162 h 619"/>
                <a:gd name="T62" fmla="*/ 544 w 618"/>
                <a:gd name="T63" fmla="*/ 107 h 619"/>
                <a:gd name="T64" fmla="*/ 499 w 618"/>
                <a:gd name="T65" fmla="*/ 103 h 619"/>
                <a:gd name="T66" fmla="*/ 466 w 618"/>
                <a:gd name="T67" fmla="*/ 77 h 619"/>
                <a:gd name="T68" fmla="*/ 452 w 618"/>
                <a:gd name="T69" fmla="*/ 34 h 619"/>
                <a:gd name="T70" fmla="*/ 390 w 618"/>
                <a:gd name="T71" fmla="*/ 10 h 619"/>
                <a:gd name="T72" fmla="*/ 350 w 618"/>
                <a:gd name="T73" fmla="*/ 32 h 619"/>
                <a:gd name="T74" fmla="*/ 285 w 618"/>
                <a:gd name="T75" fmla="*/ 1 h 619"/>
                <a:gd name="T76" fmla="*/ 225 w 618"/>
                <a:gd name="T77" fmla="*/ 42 h 619"/>
                <a:gd name="T78" fmla="*/ 188 w 618"/>
                <a:gd name="T79" fmla="*/ 286 h 619"/>
                <a:gd name="T80" fmla="*/ 228 w 618"/>
                <a:gd name="T81" fmla="*/ 335 h 619"/>
                <a:gd name="T82" fmla="*/ 334 w 618"/>
                <a:gd name="T83" fmla="*/ 390 h 619"/>
                <a:gd name="T84" fmla="*/ 223 w 618"/>
                <a:gd name="T85" fmla="*/ 399 h 619"/>
                <a:gd name="T86" fmla="*/ 82 w 618"/>
                <a:gd name="T87" fmla="*/ 398 h 619"/>
                <a:gd name="T88" fmla="*/ 323 w 618"/>
                <a:gd name="T89" fmla="*/ 552 h 619"/>
                <a:gd name="T90" fmla="*/ 534 w 618"/>
                <a:gd name="T91" fmla="*/ 402 h 619"/>
                <a:gd name="T92" fmla="*/ 437 w 618"/>
                <a:gd name="T93" fmla="*/ 291 h 619"/>
                <a:gd name="T94" fmla="*/ 541 w 618"/>
                <a:gd name="T95" fmla="*/ 237 h 619"/>
                <a:gd name="T96" fmla="*/ 295 w 618"/>
                <a:gd name="T97" fmla="*/ 186 h 619"/>
                <a:gd name="T98" fmla="*/ 441 w 618"/>
                <a:gd name="T99" fmla="*/ 1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8" h="619">
                  <a:moveTo>
                    <a:pt x="225" y="42"/>
                  </a:moveTo>
                  <a:cubicBezTo>
                    <a:pt x="225" y="42"/>
                    <a:pt x="225" y="42"/>
                    <a:pt x="225" y="42"/>
                  </a:cubicBezTo>
                  <a:cubicBezTo>
                    <a:pt x="207" y="17"/>
                    <a:pt x="207" y="17"/>
                    <a:pt x="207" y="17"/>
                  </a:cubicBezTo>
                  <a:cubicBezTo>
                    <a:pt x="195" y="22"/>
                    <a:pt x="195" y="22"/>
                    <a:pt x="195" y="22"/>
                  </a:cubicBezTo>
                  <a:cubicBezTo>
                    <a:pt x="183" y="27"/>
                    <a:pt x="183" y="27"/>
                    <a:pt x="183" y="27"/>
                  </a:cubicBezTo>
                  <a:cubicBezTo>
                    <a:pt x="187" y="58"/>
                    <a:pt x="187" y="58"/>
                    <a:pt x="187" y="58"/>
                  </a:cubicBezTo>
                  <a:cubicBezTo>
                    <a:pt x="174" y="64"/>
                    <a:pt x="162" y="71"/>
                    <a:pt x="150" y="79"/>
                  </a:cubicBezTo>
                  <a:cubicBezTo>
                    <a:pt x="140" y="72"/>
                    <a:pt x="140" y="72"/>
                    <a:pt x="140" y="72"/>
                  </a:cubicBezTo>
                  <a:cubicBezTo>
                    <a:pt x="140" y="72"/>
                    <a:pt x="140" y="72"/>
                    <a:pt x="140" y="72"/>
                  </a:cubicBezTo>
                  <a:cubicBezTo>
                    <a:pt x="125" y="60"/>
                    <a:pt x="125" y="60"/>
                    <a:pt x="125" y="60"/>
                  </a:cubicBezTo>
                  <a:cubicBezTo>
                    <a:pt x="115" y="68"/>
                    <a:pt x="115" y="68"/>
                    <a:pt x="115" y="68"/>
                  </a:cubicBezTo>
                  <a:cubicBezTo>
                    <a:pt x="105" y="77"/>
                    <a:pt x="105" y="77"/>
                    <a:pt x="105" y="77"/>
                  </a:cubicBezTo>
                  <a:cubicBezTo>
                    <a:pt x="118" y="105"/>
                    <a:pt x="118" y="105"/>
                    <a:pt x="118" y="105"/>
                  </a:cubicBezTo>
                  <a:cubicBezTo>
                    <a:pt x="108" y="115"/>
                    <a:pt x="98" y="125"/>
                    <a:pt x="89" y="137"/>
                  </a:cubicBezTo>
                  <a:cubicBezTo>
                    <a:pt x="60" y="126"/>
                    <a:pt x="60" y="126"/>
                    <a:pt x="60" y="126"/>
                  </a:cubicBezTo>
                  <a:cubicBezTo>
                    <a:pt x="53" y="137"/>
                    <a:pt x="53" y="137"/>
                    <a:pt x="53" y="137"/>
                  </a:cubicBezTo>
                  <a:cubicBezTo>
                    <a:pt x="45" y="147"/>
                    <a:pt x="45" y="147"/>
                    <a:pt x="45" y="147"/>
                  </a:cubicBezTo>
                  <a:cubicBezTo>
                    <a:pt x="67" y="170"/>
                    <a:pt x="67" y="170"/>
                    <a:pt x="67" y="170"/>
                  </a:cubicBezTo>
                  <a:cubicBezTo>
                    <a:pt x="59" y="183"/>
                    <a:pt x="53" y="196"/>
                    <a:pt x="48" y="209"/>
                  </a:cubicBezTo>
                  <a:cubicBezTo>
                    <a:pt x="17" y="207"/>
                    <a:pt x="17" y="207"/>
                    <a:pt x="17" y="207"/>
                  </a:cubicBezTo>
                  <a:cubicBezTo>
                    <a:pt x="13" y="220"/>
                    <a:pt x="13" y="220"/>
                    <a:pt x="13" y="220"/>
                  </a:cubicBezTo>
                  <a:cubicBezTo>
                    <a:pt x="9" y="232"/>
                    <a:pt x="9" y="232"/>
                    <a:pt x="9" y="232"/>
                  </a:cubicBezTo>
                  <a:cubicBezTo>
                    <a:pt x="36" y="248"/>
                    <a:pt x="36" y="248"/>
                    <a:pt x="36" y="248"/>
                  </a:cubicBezTo>
                  <a:cubicBezTo>
                    <a:pt x="33" y="262"/>
                    <a:pt x="31" y="276"/>
                    <a:pt x="30" y="291"/>
                  </a:cubicBezTo>
                  <a:cubicBezTo>
                    <a:pt x="0" y="298"/>
                    <a:pt x="0" y="298"/>
                    <a:pt x="0" y="298"/>
                  </a:cubicBezTo>
                  <a:cubicBezTo>
                    <a:pt x="0" y="311"/>
                    <a:pt x="0" y="311"/>
                    <a:pt x="0" y="311"/>
                  </a:cubicBezTo>
                  <a:cubicBezTo>
                    <a:pt x="0" y="324"/>
                    <a:pt x="0" y="324"/>
                    <a:pt x="0" y="324"/>
                  </a:cubicBezTo>
                  <a:cubicBezTo>
                    <a:pt x="30" y="331"/>
                    <a:pt x="30" y="331"/>
                    <a:pt x="30" y="331"/>
                  </a:cubicBezTo>
                  <a:cubicBezTo>
                    <a:pt x="31" y="346"/>
                    <a:pt x="34" y="360"/>
                    <a:pt x="37" y="374"/>
                  </a:cubicBezTo>
                  <a:cubicBezTo>
                    <a:pt x="10" y="390"/>
                    <a:pt x="10" y="390"/>
                    <a:pt x="10" y="390"/>
                  </a:cubicBezTo>
                  <a:cubicBezTo>
                    <a:pt x="14" y="403"/>
                    <a:pt x="14" y="403"/>
                    <a:pt x="14" y="403"/>
                  </a:cubicBezTo>
                  <a:cubicBezTo>
                    <a:pt x="18" y="415"/>
                    <a:pt x="18" y="415"/>
                    <a:pt x="18" y="415"/>
                  </a:cubicBezTo>
                  <a:cubicBezTo>
                    <a:pt x="49" y="413"/>
                    <a:pt x="49" y="413"/>
                    <a:pt x="49" y="413"/>
                  </a:cubicBezTo>
                  <a:cubicBezTo>
                    <a:pt x="55" y="426"/>
                    <a:pt x="61" y="439"/>
                    <a:pt x="68" y="452"/>
                  </a:cubicBezTo>
                  <a:cubicBezTo>
                    <a:pt x="47" y="475"/>
                    <a:pt x="47" y="475"/>
                    <a:pt x="47" y="475"/>
                  </a:cubicBezTo>
                  <a:cubicBezTo>
                    <a:pt x="55" y="485"/>
                    <a:pt x="55" y="485"/>
                    <a:pt x="55" y="485"/>
                  </a:cubicBezTo>
                  <a:cubicBezTo>
                    <a:pt x="62" y="496"/>
                    <a:pt x="62" y="496"/>
                    <a:pt x="62" y="496"/>
                  </a:cubicBezTo>
                  <a:cubicBezTo>
                    <a:pt x="91" y="485"/>
                    <a:pt x="91" y="485"/>
                    <a:pt x="91" y="485"/>
                  </a:cubicBezTo>
                  <a:cubicBezTo>
                    <a:pt x="100" y="496"/>
                    <a:pt x="110" y="507"/>
                    <a:pt x="121" y="516"/>
                  </a:cubicBezTo>
                  <a:cubicBezTo>
                    <a:pt x="108" y="545"/>
                    <a:pt x="108" y="545"/>
                    <a:pt x="108" y="545"/>
                  </a:cubicBezTo>
                  <a:cubicBezTo>
                    <a:pt x="118" y="553"/>
                    <a:pt x="118" y="553"/>
                    <a:pt x="118" y="553"/>
                  </a:cubicBezTo>
                  <a:cubicBezTo>
                    <a:pt x="128" y="561"/>
                    <a:pt x="128" y="561"/>
                    <a:pt x="128" y="561"/>
                  </a:cubicBezTo>
                  <a:cubicBezTo>
                    <a:pt x="153" y="542"/>
                    <a:pt x="153" y="542"/>
                    <a:pt x="153" y="542"/>
                  </a:cubicBezTo>
                  <a:cubicBezTo>
                    <a:pt x="165" y="550"/>
                    <a:pt x="177" y="557"/>
                    <a:pt x="190" y="563"/>
                  </a:cubicBezTo>
                  <a:cubicBezTo>
                    <a:pt x="186" y="594"/>
                    <a:pt x="186" y="594"/>
                    <a:pt x="186" y="594"/>
                  </a:cubicBezTo>
                  <a:cubicBezTo>
                    <a:pt x="198" y="598"/>
                    <a:pt x="198" y="598"/>
                    <a:pt x="198" y="598"/>
                  </a:cubicBezTo>
                  <a:cubicBezTo>
                    <a:pt x="210" y="603"/>
                    <a:pt x="210" y="603"/>
                    <a:pt x="210" y="603"/>
                  </a:cubicBezTo>
                  <a:cubicBezTo>
                    <a:pt x="228" y="577"/>
                    <a:pt x="228" y="577"/>
                    <a:pt x="228" y="577"/>
                  </a:cubicBezTo>
                  <a:cubicBezTo>
                    <a:pt x="242" y="582"/>
                    <a:pt x="256" y="585"/>
                    <a:pt x="270" y="587"/>
                  </a:cubicBezTo>
                  <a:cubicBezTo>
                    <a:pt x="275" y="618"/>
                    <a:pt x="275" y="618"/>
                    <a:pt x="275" y="618"/>
                  </a:cubicBezTo>
                  <a:cubicBezTo>
                    <a:pt x="288" y="618"/>
                    <a:pt x="288" y="618"/>
                    <a:pt x="288" y="618"/>
                  </a:cubicBezTo>
                  <a:cubicBezTo>
                    <a:pt x="301" y="619"/>
                    <a:pt x="301" y="619"/>
                    <a:pt x="301" y="619"/>
                  </a:cubicBezTo>
                  <a:cubicBezTo>
                    <a:pt x="307" y="602"/>
                    <a:pt x="307" y="602"/>
                    <a:pt x="307" y="602"/>
                  </a:cubicBezTo>
                  <a:cubicBezTo>
                    <a:pt x="307" y="602"/>
                    <a:pt x="307" y="602"/>
                    <a:pt x="307" y="602"/>
                  </a:cubicBezTo>
                  <a:cubicBezTo>
                    <a:pt x="311" y="590"/>
                    <a:pt x="311" y="590"/>
                    <a:pt x="311" y="590"/>
                  </a:cubicBezTo>
                  <a:cubicBezTo>
                    <a:pt x="325" y="590"/>
                    <a:pt x="339" y="588"/>
                    <a:pt x="354" y="586"/>
                  </a:cubicBezTo>
                  <a:cubicBezTo>
                    <a:pt x="368" y="614"/>
                    <a:pt x="368" y="614"/>
                    <a:pt x="368" y="614"/>
                  </a:cubicBezTo>
                  <a:cubicBezTo>
                    <a:pt x="380" y="611"/>
                    <a:pt x="380" y="611"/>
                    <a:pt x="380" y="611"/>
                  </a:cubicBezTo>
                  <a:cubicBezTo>
                    <a:pt x="393" y="608"/>
                    <a:pt x="393" y="608"/>
                    <a:pt x="393" y="608"/>
                  </a:cubicBezTo>
                  <a:cubicBezTo>
                    <a:pt x="393" y="577"/>
                    <a:pt x="393" y="577"/>
                    <a:pt x="393" y="577"/>
                  </a:cubicBezTo>
                  <a:cubicBezTo>
                    <a:pt x="394" y="577"/>
                    <a:pt x="394" y="577"/>
                    <a:pt x="394" y="577"/>
                  </a:cubicBezTo>
                  <a:cubicBezTo>
                    <a:pt x="408" y="572"/>
                    <a:pt x="421" y="567"/>
                    <a:pt x="433" y="561"/>
                  </a:cubicBezTo>
                  <a:cubicBezTo>
                    <a:pt x="455" y="583"/>
                    <a:pt x="455" y="583"/>
                    <a:pt x="455" y="583"/>
                  </a:cubicBezTo>
                  <a:cubicBezTo>
                    <a:pt x="466" y="577"/>
                    <a:pt x="466" y="577"/>
                    <a:pt x="466" y="577"/>
                  </a:cubicBezTo>
                  <a:cubicBezTo>
                    <a:pt x="477" y="570"/>
                    <a:pt x="477" y="570"/>
                    <a:pt x="477" y="570"/>
                  </a:cubicBezTo>
                  <a:cubicBezTo>
                    <a:pt x="468" y="540"/>
                    <a:pt x="468" y="540"/>
                    <a:pt x="468" y="540"/>
                  </a:cubicBezTo>
                  <a:cubicBezTo>
                    <a:pt x="480" y="532"/>
                    <a:pt x="491" y="523"/>
                    <a:pt x="502" y="513"/>
                  </a:cubicBezTo>
                  <a:cubicBezTo>
                    <a:pt x="529" y="528"/>
                    <a:pt x="529" y="528"/>
                    <a:pt x="529" y="528"/>
                  </a:cubicBezTo>
                  <a:cubicBezTo>
                    <a:pt x="538" y="519"/>
                    <a:pt x="538" y="519"/>
                    <a:pt x="538" y="519"/>
                  </a:cubicBezTo>
                  <a:cubicBezTo>
                    <a:pt x="547" y="509"/>
                    <a:pt x="547" y="509"/>
                    <a:pt x="547" y="509"/>
                  </a:cubicBezTo>
                  <a:cubicBezTo>
                    <a:pt x="529" y="483"/>
                    <a:pt x="529" y="483"/>
                    <a:pt x="529" y="483"/>
                  </a:cubicBezTo>
                  <a:cubicBezTo>
                    <a:pt x="538" y="472"/>
                    <a:pt x="546" y="460"/>
                    <a:pt x="553" y="448"/>
                  </a:cubicBezTo>
                  <a:cubicBezTo>
                    <a:pt x="584" y="454"/>
                    <a:pt x="584" y="454"/>
                    <a:pt x="584" y="454"/>
                  </a:cubicBezTo>
                  <a:cubicBezTo>
                    <a:pt x="589" y="442"/>
                    <a:pt x="589" y="442"/>
                    <a:pt x="589" y="442"/>
                  </a:cubicBezTo>
                  <a:cubicBezTo>
                    <a:pt x="595" y="430"/>
                    <a:pt x="595" y="430"/>
                    <a:pt x="595" y="430"/>
                  </a:cubicBezTo>
                  <a:cubicBezTo>
                    <a:pt x="571" y="411"/>
                    <a:pt x="571" y="411"/>
                    <a:pt x="571" y="411"/>
                  </a:cubicBezTo>
                  <a:cubicBezTo>
                    <a:pt x="572" y="408"/>
                    <a:pt x="573" y="405"/>
                    <a:pt x="574" y="402"/>
                  </a:cubicBezTo>
                  <a:cubicBezTo>
                    <a:pt x="576" y="395"/>
                    <a:pt x="576" y="395"/>
                    <a:pt x="576" y="395"/>
                  </a:cubicBezTo>
                  <a:cubicBezTo>
                    <a:pt x="579" y="386"/>
                    <a:pt x="581" y="378"/>
                    <a:pt x="583" y="370"/>
                  </a:cubicBezTo>
                  <a:cubicBezTo>
                    <a:pt x="614" y="367"/>
                    <a:pt x="614" y="367"/>
                    <a:pt x="614" y="367"/>
                  </a:cubicBezTo>
                  <a:cubicBezTo>
                    <a:pt x="616" y="354"/>
                    <a:pt x="616" y="354"/>
                    <a:pt x="616" y="354"/>
                  </a:cubicBezTo>
                  <a:cubicBezTo>
                    <a:pt x="618" y="341"/>
                    <a:pt x="618" y="341"/>
                    <a:pt x="618" y="341"/>
                  </a:cubicBezTo>
                  <a:cubicBezTo>
                    <a:pt x="589" y="329"/>
                    <a:pt x="589" y="329"/>
                    <a:pt x="589" y="329"/>
                  </a:cubicBezTo>
                  <a:cubicBezTo>
                    <a:pt x="590" y="315"/>
                    <a:pt x="590" y="301"/>
                    <a:pt x="589" y="286"/>
                  </a:cubicBezTo>
                  <a:cubicBezTo>
                    <a:pt x="618" y="274"/>
                    <a:pt x="618" y="274"/>
                    <a:pt x="618" y="274"/>
                  </a:cubicBezTo>
                  <a:cubicBezTo>
                    <a:pt x="616" y="261"/>
                    <a:pt x="616" y="261"/>
                    <a:pt x="616" y="261"/>
                  </a:cubicBezTo>
                  <a:cubicBezTo>
                    <a:pt x="614" y="249"/>
                    <a:pt x="614" y="249"/>
                    <a:pt x="614" y="249"/>
                  </a:cubicBezTo>
                  <a:cubicBezTo>
                    <a:pt x="582" y="246"/>
                    <a:pt x="582" y="246"/>
                    <a:pt x="582" y="246"/>
                  </a:cubicBezTo>
                  <a:cubicBezTo>
                    <a:pt x="581" y="239"/>
                    <a:pt x="579" y="232"/>
                    <a:pt x="577" y="225"/>
                  </a:cubicBezTo>
                  <a:cubicBezTo>
                    <a:pt x="575" y="218"/>
                    <a:pt x="572" y="212"/>
                    <a:pt x="570" y="205"/>
                  </a:cubicBezTo>
                  <a:cubicBezTo>
                    <a:pt x="594" y="185"/>
                    <a:pt x="594" y="185"/>
                    <a:pt x="594" y="185"/>
                  </a:cubicBezTo>
                  <a:cubicBezTo>
                    <a:pt x="588" y="173"/>
                    <a:pt x="588" y="173"/>
                    <a:pt x="588" y="173"/>
                  </a:cubicBezTo>
                  <a:cubicBezTo>
                    <a:pt x="582" y="162"/>
                    <a:pt x="582" y="162"/>
                    <a:pt x="582" y="162"/>
                  </a:cubicBezTo>
                  <a:cubicBezTo>
                    <a:pt x="552" y="168"/>
                    <a:pt x="552" y="168"/>
                    <a:pt x="552" y="168"/>
                  </a:cubicBezTo>
                  <a:cubicBezTo>
                    <a:pt x="544" y="156"/>
                    <a:pt x="536" y="144"/>
                    <a:pt x="527" y="133"/>
                  </a:cubicBezTo>
                  <a:cubicBezTo>
                    <a:pt x="544" y="107"/>
                    <a:pt x="544" y="107"/>
                    <a:pt x="544" y="107"/>
                  </a:cubicBezTo>
                  <a:cubicBezTo>
                    <a:pt x="535" y="97"/>
                    <a:pt x="535" y="97"/>
                    <a:pt x="535" y="97"/>
                  </a:cubicBezTo>
                  <a:cubicBezTo>
                    <a:pt x="526" y="88"/>
                    <a:pt x="526" y="88"/>
                    <a:pt x="526" y="88"/>
                  </a:cubicBezTo>
                  <a:cubicBezTo>
                    <a:pt x="499" y="103"/>
                    <a:pt x="499" y="103"/>
                    <a:pt x="499" y="103"/>
                  </a:cubicBezTo>
                  <a:cubicBezTo>
                    <a:pt x="493" y="97"/>
                    <a:pt x="486" y="92"/>
                    <a:pt x="479" y="87"/>
                  </a:cubicBezTo>
                  <a:cubicBezTo>
                    <a:pt x="473" y="82"/>
                    <a:pt x="473" y="82"/>
                    <a:pt x="473" y="82"/>
                  </a:cubicBezTo>
                  <a:cubicBezTo>
                    <a:pt x="471" y="80"/>
                    <a:pt x="468" y="78"/>
                    <a:pt x="466" y="77"/>
                  </a:cubicBezTo>
                  <a:cubicBezTo>
                    <a:pt x="474" y="47"/>
                    <a:pt x="474" y="47"/>
                    <a:pt x="474" y="47"/>
                  </a:cubicBezTo>
                  <a:cubicBezTo>
                    <a:pt x="463" y="40"/>
                    <a:pt x="463" y="40"/>
                    <a:pt x="463" y="40"/>
                  </a:cubicBezTo>
                  <a:cubicBezTo>
                    <a:pt x="452" y="34"/>
                    <a:pt x="452" y="34"/>
                    <a:pt x="452" y="34"/>
                  </a:cubicBezTo>
                  <a:cubicBezTo>
                    <a:pt x="430" y="57"/>
                    <a:pt x="430" y="57"/>
                    <a:pt x="430" y="57"/>
                  </a:cubicBezTo>
                  <a:cubicBezTo>
                    <a:pt x="417" y="50"/>
                    <a:pt x="404" y="45"/>
                    <a:pt x="390" y="41"/>
                  </a:cubicBezTo>
                  <a:cubicBezTo>
                    <a:pt x="390" y="10"/>
                    <a:pt x="390" y="10"/>
                    <a:pt x="390" y="10"/>
                  </a:cubicBezTo>
                  <a:cubicBezTo>
                    <a:pt x="377" y="7"/>
                    <a:pt x="377" y="7"/>
                    <a:pt x="377" y="7"/>
                  </a:cubicBezTo>
                  <a:cubicBezTo>
                    <a:pt x="364" y="4"/>
                    <a:pt x="364" y="4"/>
                    <a:pt x="364" y="4"/>
                  </a:cubicBezTo>
                  <a:cubicBezTo>
                    <a:pt x="350" y="32"/>
                    <a:pt x="350" y="32"/>
                    <a:pt x="350" y="32"/>
                  </a:cubicBezTo>
                  <a:cubicBezTo>
                    <a:pt x="336" y="30"/>
                    <a:pt x="322" y="29"/>
                    <a:pt x="307" y="29"/>
                  </a:cubicBezTo>
                  <a:cubicBezTo>
                    <a:pt x="298" y="0"/>
                    <a:pt x="298" y="0"/>
                    <a:pt x="298" y="0"/>
                  </a:cubicBezTo>
                  <a:cubicBezTo>
                    <a:pt x="285" y="1"/>
                    <a:pt x="285" y="1"/>
                    <a:pt x="285" y="1"/>
                  </a:cubicBezTo>
                  <a:cubicBezTo>
                    <a:pt x="272" y="2"/>
                    <a:pt x="272" y="2"/>
                    <a:pt x="272" y="2"/>
                  </a:cubicBezTo>
                  <a:cubicBezTo>
                    <a:pt x="267" y="33"/>
                    <a:pt x="267" y="33"/>
                    <a:pt x="267" y="33"/>
                  </a:cubicBezTo>
                  <a:cubicBezTo>
                    <a:pt x="253" y="35"/>
                    <a:pt x="239" y="38"/>
                    <a:pt x="225" y="42"/>
                  </a:cubicBezTo>
                  <a:moveTo>
                    <a:pt x="156" y="121"/>
                  </a:moveTo>
                  <a:cubicBezTo>
                    <a:pt x="198" y="255"/>
                    <a:pt x="198" y="255"/>
                    <a:pt x="198" y="255"/>
                  </a:cubicBezTo>
                  <a:cubicBezTo>
                    <a:pt x="201" y="266"/>
                    <a:pt x="197" y="279"/>
                    <a:pt x="188" y="286"/>
                  </a:cubicBezTo>
                  <a:cubicBezTo>
                    <a:pt x="73" y="367"/>
                    <a:pt x="73" y="367"/>
                    <a:pt x="73" y="367"/>
                  </a:cubicBezTo>
                  <a:cubicBezTo>
                    <a:pt x="50" y="274"/>
                    <a:pt x="84" y="179"/>
                    <a:pt x="156" y="121"/>
                  </a:cubicBezTo>
                  <a:moveTo>
                    <a:pt x="228" y="335"/>
                  </a:moveTo>
                  <a:cubicBezTo>
                    <a:pt x="214" y="291"/>
                    <a:pt x="239" y="243"/>
                    <a:pt x="284" y="229"/>
                  </a:cubicBezTo>
                  <a:cubicBezTo>
                    <a:pt x="328" y="215"/>
                    <a:pt x="375" y="240"/>
                    <a:pt x="389" y="284"/>
                  </a:cubicBezTo>
                  <a:cubicBezTo>
                    <a:pt x="404" y="329"/>
                    <a:pt x="379" y="376"/>
                    <a:pt x="334" y="390"/>
                  </a:cubicBezTo>
                  <a:cubicBezTo>
                    <a:pt x="290" y="404"/>
                    <a:pt x="242" y="380"/>
                    <a:pt x="228" y="335"/>
                  </a:cubicBezTo>
                  <a:moveTo>
                    <a:pt x="82" y="398"/>
                  </a:moveTo>
                  <a:cubicBezTo>
                    <a:pt x="223" y="399"/>
                    <a:pt x="223" y="399"/>
                    <a:pt x="223" y="399"/>
                  </a:cubicBezTo>
                  <a:cubicBezTo>
                    <a:pt x="235" y="399"/>
                    <a:pt x="246" y="407"/>
                    <a:pt x="249" y="418"/>
                  </a:cubicBezTo>
                  <a:cubicBezTo>
                    <a:pt x="291" y="552"/>
                    <a:pt x="291" y="552"/>
                    <a:pt x="291" y="552"/>
                  </a:cubicBezTo>
                  <a:cubicBezTo>
                    <a:pt x="200" y="546"/>
                    <a:pt x="117" y="487"/>
                    <a:pt x="82" y="398"/>
                  </a:cubicBezTo>
                  <a:moveTo>
                    <a:pt x="534" y="402"/>
                  </a:moveTo>
                  <a:cubicBezTo>
                    <a:pt x="507" y="466"/>
                    <a:pt x="454" y="519"/>
                    <a:pt x="382" y="542"/>
                  </a:cubicBezTo>
                  <a:cubicBezTo>
                    <a:pt x="363" y="548"/>
                    <a:pt x="343" y="551"/>
                    <a:pt x="323" y="552"/>
                  </a:cubicBezTo>
                  <a:cubicBezTo>
                    <a:pt x="368" y="419"/>
                    <a:pt x="368" y="419"/>
                    <a:pt x="368" y="419"/>
                  </a:cubicBezTo>
                  <a:cubicBezTo>
                    <a:pt x="372" y="408"/>
                    <a:pt x="382" y="400"/>
                    <a:pt x="394" y="401"/>
                  </a:cubicBezTo>
                  <a:cubicBezTo>
                    <a:pt x="534" y="402"/>
                    <a:pt x="534" y="402"/>
                    <a:pt x="534" y="402"/>
                  </a:cubicBezTo>
                  <a:moveTo>
                    <a:pt x="541" y="237"/>
                  </a:moveTo>
                  <a:cubicBezTo>
                    <a:pt x="555" y="282"/>
                    <a:pt x="555" y="328"/>
                    <a:pt x="544" y="371"/>
                  </a:cubicBezTo>
                  <a:cubicBezTo>
                    <a:pt x="437" y="291"/>
                    <a:pt x="437" y="291"/>
                    <a:pt x="437" y="291"/>
                  </a:cubicBezTo>
                  <a:cubicBezTo>
                    <a:pt x="424" y="282"/>
                    <a:pt x="419" y="266"/>
                    <a:pt x="424" y="251"/>
                  </a:cubicBezTo>
                  <a:cubicBezTo>
                    <a:pt x="467" y="125"/>
                    <a:pt x="467" y="125"/>
                    <a:pt x="467" y="125"/>
                  </a:cubicBezTo>
                  <a:cubicBezTo>
                    <a:pt x="500" y="153"/>
                    <a:pt x="527" y="191"/>
                    <a:pt x="541" y="237"/>
                  </a:cubicBezTo>
                  <a:moveTo>
                    <a:pt x="441" y="105"/>
                  </a:moveTo>
                  <a:cubicBezTo>
                    <a:pt x="327" y="186"/>
                    <a:pt x="327" y="186"/>
                    <a:pt x="327" y="186"/>
                  </a:cubicBezTo>
                  <a:cubicBezTo>
                    <a:pt x="317" y="193"/>
                    <a:pt x="304" y="193"/>
                    <a:pt x="295" y="186"/>
                  </a:cubicBezTo>
                  <a:cubicBezTo>
                    <a:pt x="182" y="102"/>
                    <a:pt x="182" y="102"/>
                    <a:pt x="182" y="102"/>
                  </a:cubicBezTo>
                  <a:cubicBezTo>
                    <a:pt x="198" y="92"/>
                    <a:pt x="216" y="84"/>
                    <a:pt x="236" y="78"/>
                  </a:cubicBezTo>
                  <a:cubicBezTo>
                    <a:pt x="308" y="55"/>
                    <a:pt x="382" y="68"/>
                    <a:pt x="441" y="105"/>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6"/>
            <p:cNvSpPr>
              <a:spLocks noEditPoints="1"/>
            </p:cNvSpPr>
            <p:nvPr/>
          </p:nvSpPr>
          <p:spPr bwMode="auto">
            <a:xfrm>
              <a:off x="5942847" y="4075863"/>
              <a:ext cx="597130" cy="597945"/>
            </a:xfrm>
            <a:custGeom>
              <a:avLst/>
              <a:gdLst>
                <a:gd name="T0" fmla="*/ 234 w 310"/>
                <a:gd name="T1" fmla="*/ 262 h 310"/>
                <a:gd name="T2" fmla="*/ 263 w 310"/>
                <a:gd name="T3" fmla="*/ 266 h 310"/>
                <a:gd name="T4" fmla="*/ 264 w 310"/>
                <a:gd name="T5" fmla="*/ 250 h 310"/>
                <a:gd name="T6" fmla="*/ 280 w 310"/>
                <a:gd name="T7" fmla="*/ 234 h 310"/>
                <a:gd name="T8" fmla="*/ 289 w 310"/>
                <a:gd name="T9" fmla="*/ 216 h 310"/>
                <a:gd name="T10" fmla="*/ 288 w 310"/>
                <a:gd name="T11" fmla="*/ 192 h 310"/>
                <a:gd name="T12" fmla="*/ 308 w 310"/>
                <a:gd name="T13" fmla="*/ 184 h 310"/>
                <a:gd name="T14" fmla="*/ 287 w 310"/>
                <a:gd name="T15" fmla="*/ 164 h 310"/>
                <a:gd name="T16" fmla="*/ 310 w 310"/>
                <a:gd name="T17" fmla="*/ 146 h 310"/>
                <a:gd name="T18" fmla="*/ 298 w 310"/>
                <a:gd name="T19" fmla="*/ 135 h 310"/>
                <a:gd name="T20" fmla="*/ 296 w 310"/>
                <a:gd name="T21" fmla="*/ 112 h 310"/>
                <a:gd name="T22" fmla="*/ 290 w 310"/>
                <a:gd name="T23" fmla="*/ 94 h 310"/>
                <a:gd name="T24" fmla="*/ 276 w 310"/>
                <a:gd name="T25" fmla="*/ 76 h 310"/>
                <a:gd name="T26" fmla="*/ 277 w 310"/>
                <a:gd name="T27" fmla="*/ 59 h 310"/>
                <a:gd name="T28" fmla="*/ 250 w 310"/>
                <a:gd name="T29" fmla="*/ 62 h 310"/>
                <a:gd name="T30" fmla="*/ 250 w 310"/>
                <a:gd name="T31" fmla="*/ 32 h 310"/>
                <a:gd name="T32" fmla="*/ 233 w 310"/>
                <a:gd name="T33" fmla="*/ 34 h 310"/>
                <a:gd name="T34" fmla="*/ 214 w 310"/>
                <a:gd name="T35" fmla="*/ 23 h 310"/>
                <a:gd name="T36" fmla="*/ 206 w 310"/>
                <a:gd name="T37" fmla="*/ 8 h 310"/>
                <a:gd name="T38" fmla="*/ 183 w 310"/>
                <a:gd name="T39" fmla="*/ 25 h 310"/>
                <a:gd name="T40" fmla="*/ 169 w 310"/>
                <a:gd name="T41" fmla="*/ 0 h 310"/>
                <a:gd name="T42" fmla="*/ 156 w 310"/>
                <a:gd name="T43" fmla="*/ 11 h 310"/>
                <a:gd name="T44" fmla="*/ 133 w 310"/>
                <a:gd name="T45" fmla="*/ 9 h 310"/>
                <a:gd name="T46" fmla="*/ 114 w 310"/>
                <a:gd name="T47" fmla="*/ 13 h 310"/>
                <a:gd name="T48" fmla="*/ 94 w 310"/>
                <a:gd name="T49" fmla="*/ 24 h 310"/>
                <a:gd name="T50" fmla="*/ 83 w 310"/>
                <a:gd name="T51" fmla="*/ 17 h 310"/>
                <a:gd name="T52" fmla="*/ 78 w 310"/>
                <a:gd name="T53" fmla="*/ 34 h 310"/>
                <a:gd name="T54" fmla="*/ 58 w 310"/>
                <a:gd name="T55" fmla="*/ 44 h 310"/>
                <a:gd name="T56" fmla="*/ 44 w 310"/>
                <a:gd name="T57" fmla="*/ 58 h 310"/>
                <a:gd name="T58" fmla="*/ 33 w 310"/>
                <a:gd name="T59" fmla="*/ 78 h 310"/>
                <a:gd name="T60" fmla="*/ 17 w 310"/>
                <a:gd name="T61" fmla="*/ 84 h 310"/>
                <a:gd name="T62" fmla="*/ 31 w 310"/>
                <a:gd name="T63" fmla="*/ 109 h 310"/>
                <a:gd name="T64" fmla="*/ 4 w 310"/>
                <a:gd name="T65" fmla="*/ 119 h 310"/>
                <a:gd name="T66" fmla="*/ 13 w 310"/>
                <a:gd name="T67" fmla="*/ 134 h 310"/>
                <a:gd name="T68" fmla="*/ 8 w 310"/>
                <a:gd name="T69" fmla="*/ 156 h 310"/>
                <a:gd name="T70" fmla="*/ 9 w 310"/>
                <a:gd name="T71" fmla="*/ 176 h 310"/>
                <a:gd name="T72" fmla="*/ 17 w 310"/>
                <a:gd name="T73" fmla="*/ 197 h 310"/>
                <a:gd name="T74" fmla="*/ 11 w 310"/>
                <a:gd name="T75" fmla="*/ 213 h 310"/>
                <a:gd name="T76" fmla="*/ 39 w 310"/>
                <a:gd name="T77" fmla="*/ 219 h 310"/>
                <a:gd name="T78" fmla="*/ 29 w 310"/>
                <a:gd name="T79" fmla="*/ 246 h 310"/>
                <a:gd name="T80" fmla="*/ 46 w 310"/>
                <a:gd name="T81" fmla="*/ 249 h 310"/>
                <a:gd name="T82" fmla="*/ 60 w 310"/>
                <a:gd name="T83" fmla="*/ 267 h 310"/>
                <a:gd name="T84" fmla="*/ 75 w 310"/>
                <a:gd name="T85" fmla="*/ 279 h 310"/>
                <a:gd name="T86" fmla="*/ 97 w 310"/>
                <a:gd name="T87" fmla="*/ 287 h 310"/>
                <a:gd name="T88" fmla="*/ 104 w 310"/>
                <a:gd name="T89" fmla="*/ 302 h 310"/>
                <a:gd name="T90" fmla="*/ 126 w 310"/>
                <a:gd name="T91" fmla="*/ 284 h 310"/>
                <a:gd name="T92" fmla="*/ 142 w 310"/>
                <a:gd name="T93" fmla="*/ 309 h 310"/>
                <a:gd name="T94" fmla="*/ 155 w 310"/>
                <a:gd name="T95" fmla="*/ 299 h 310"/>
                <a:gd name="T96" fmla="*/ 177 w 310"/>
                <a:gd name="T97" fmla="*/ 301 h 310"/>
                <a:gd name="T98" fmla="*/ 197 w 310"/>
                <a:gd name="T99" fmla="*/ 297 h 310"/>
                <a:gd name="T100" fmla="*/ 217 w 310"/>
                <a:gd name="T101" fmla="*/ 286 h 310"/>
                <a:gd name="T102" fmla="*/ 227 w 310"/>
                <a:gd name="T103" fmla="*/ 292 h 310"/>
                <a:gd name="T104" fmla="*/ 128 w 310"/>
                <a:gd name="T105" fmla="*/ 120 h 310"/>
                <a:gd name="T106" fmla="*/ 141 w 310"/>
                <a:gd name="T107" fmla="*/ 124 h 310"/>
                <a:gd name="T108" fmla="*/ 198 w 310"/>
                <a:gd name="T109" fmla="*/ 143 h 310"/>
                <a:gd name="T110" fmla="*/ 202 w 310"/>
                <a:gd name="T111" fmla="*/ 130 h 310"/>
                <a:gd name="T112" fmla="*/ 126 w 310"/>
                <a:gd name="T113" fmla="*/ 169 h 310"/>
                <a:gd name="T114" fmla="*/ 133 w 310"/>
                <a:gd name="T115" fmla="*/ 166 h 310"/>
                <a:gd name="T116" fmla="*/ 166 w 310"/>
                <a:gd name="T117" fmla="*/ 177 h 310"/>
                <a:gd name="T118" fmla="*/ 171 w 310"/>
                <a:gd name="T119" fmla="*/ 184 h 310"/>
                <a:gd name="T120" fmla="*/ 167 w 310"/>
                <a:gd name="T121" fmla="*/ 197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 h="310">
                  <a:moveTo>
                    <a:pt x="235" y="279"/>
                  </a:moveTo>
                  <a:cubicBezTo>
                    <a:pt x="233" y="276"/>
                    <a:pt x="233" y="276"/>
                    <a:pt x="233" y="276"/>
                  </a:cubicBezTo>
                  <a:cubicBezTo>
                    <a:pt x="230" y="272"/>
                    <a:pt x="230" y="266"/>
                    <a:pt x="234" y="262"/>
                  </a:cubicBezTo>
                  <a:cubicBezTo>
                    <a:pt x="239" y="257"/>
                    <a:pt x="247" y="258"/>
                    <a:pt x="251" y="263"/>
                  </a:cubicBezTo>
                  <a:cubicBezTo>
                    <a:pt x="253" y="266"/>
                    <a:pt x="253" y="266"/>
                    <a:pt x="253" y="266"/>
                  </a:cubicBezTo>
                  <a:cubicBezTo>
                    <a:pt x="255" y="269"/>
                    <a:pt x="260" y="269"/>
                    <a:pt x="263" y="266"/>
                  </a:cubicBezTo>
                  <a:cubicBezTo>
                    <a:pt x="265" y="265"/>
                    <a:pt x="266" y="264"/>
                    <a:pt x="268" y="262"/>
                  </a:cubicBezTo>
                  <a:cubicBezTo>
                    <a:pt x="270" y="259"/>
                    <a:pt x="270" y="254"/>
                    <a:pt x="267" y="252"/>
                  </a:cubicBezTo>
                  <a:cubicBezTo>
                    <a:pt x="264" y="250"/>
                    <a:pt x="264" y="250"/>
                    <a:pt x="264" y="250"/>
                  </a:cubicBezTo>
                  <a:cubicBezTo>
                    <a:pt x="260" y="246"/>
                    <a:pt x="258" y="240"/>
                    <a:pt x="261" y="235"/>
                  </a:cubicBezTo>
                  <a:cubicBezTo>
                    <a:pt x="264" y="229"/>
                    <a:pt x="272" y="228"/>
                    <a:pt x="277" y="232"/>
                  </a:cubicBezTo>
                  <a:cubicBezTo>
                    <a:pt x="280" y="234"/>
                    <a:pt x="280" y="234"/>
                    <a:pt x="280" y="234"/>
                  </a:cubicBezTo>
                  <a:cubicBezTo>
                    <a:pt x="283" y="236"/>
                    <a:pt x="288" y="235"/>
                    <a:pt x="290" y="232"/>
                  </a:cubicBezTo>
                  <a:cubicBezTo>
                    <a:pt x="291" y="230"/>
                    <a:pt x="292" y="228"/>
                    <a:pt x="293" y="226"/>
                  </a:cubicBezTo>
                  <a:cubicBezTo>
                    <a:pt x="295" y="222"/>
                    <a:pt x="293" y="218"/>
                    <a:pt x="289" y="216"/>
                  </a:cubicBezTo>
                  <a:cubicBezTo>
                    <a:pt x="286" y="215"/>
                    <a:pt x="286" y="215"/>
                    <a:pt x="286" y="215"/>
                  </a:cubicBezTo>
                  <a:cubicBezTo>
                    <a:pt x="280" y="213"/>
                    <a:pt x="277" y="206"/>
                    <a:pt x="280" y="200"/>
                  </a:cubicBezTo>
                  <a:cubicBezTo>
                    <a:pt x="277" y="195"/>
                    <a:pt x="282" y="189"/>
                    <a:pt x="288" y="192"/>
                  </a:cubicBezTo>
                  <a:cubicBezTo>
                    <a:pt x="297" y="195"/>
                    <a:pt x="297" y="195"/>
                    <a:pt x="297" y="195"/>
                  </a:cubicBezTo>
                  <a:cubicBezTo>
                    <a:pt x="301" y="197"/>
                    <a:pt x="305" y="195"/>
                    <a:pt x="306" y="190"/>
                  </a:cubicBezTo>
                  <a:cubicBezTo>
                    <a:pt x="307" y="188"/>
                    <a:pt x="307" y="186"/>
                    <a:pt x="308" y="184"/>
                  </a:cubicBezTo>
                  <a:cubicBezTo>
                    <a:pt x="308" y="180"/>
                    <a:pt x="305" y="176"/>
                    <a:pt x="301" y="176"/>
                  </a:cubicBezTo>
                  <a:cubicBezTo>
                    <a:pt x="298" y="176"/>
                    <a:pt x="298" y="176"/>
                    <a:pt x="298" y="176"/>
                  </a:cubicBezTo>
                  <a:cubicBezTo>
                    <a:pt x="291" y="175"/>
                    <a:pt x="287" y="170"/>
                    <a:pt x="287" y="164"/>
                  </a:cubicBezTo>
                  <a:cubicBezTo>
                    <a:pt x="288" y="157"/>
                    <a:pt x="293" y="153"/>
                    <a:pt x="300" y="153"/>
                  </a:cubicBezTo>
                  <a:cubicBezTo>
                    <a:pt x="303" y="154"/>
                    <a:pt x="303" y="154"/>
                    <a:pt x="303" y="154"/>
                  </a:cubicBezTo>
                  <a:cubicBezTo>
                    <a:pt x="307" y="154"/>
                    <a:pt x="310" y="151"/>
                    <a:pt x="310" y="146"/>
                  </a:cubicBezTo>
                  <a:cubicBezTo>
                    <a:pt x="310" y="144"/>
                    <a:pt x="310" y="142"/>
                    <a:pt x="310" y="140"/>
                  </a:cubicBezTo>
                  <a:cubicBezTo>
                    <a:pt x="309" y="136"/>
                    <a:pt x="305" y="133"/>
                    <a:pt x="301" y="134"/>
                  </a:cubicBezTo>
                  <a:cubicBezTo>
                    <a:pt x="298" y="135"/>
                    <a:pt x="298" y="135"/>
                    <a:pt x="298" y="135"/>
                  </a:cubicBezTo>
                  <a:cubicBezTo>
                    <a:pt x="292" y="136"/>
                    <a:pt x="286" y="132"/>
                    <a:pt x="285" y="126"/>
                  </a:cubicBezTo>
                  <a:cubicBezTo>
                    <a:pt x="283" y="120"/>
                    <a:pt x="287" y="114"/>
                    <a:pt x="293" y="113"/>
                  </a:cubicBezTo>
                  <a:cubicBezTo>
                    <a:pt x="296" y="112"/>
                    <a:pt x="296" y="112"/>
                    <a:pt x="296" y="112"/>
                  </a:cubicBezTo>
                  <a:cubicBezTo>
                    <a:pt x="300" y="111"/>
                    <a:pt x="303" y="107"/>
                    <a:pt x="301" y="103"/>
                  </a:cubicBezTo>
                  <a:cubicBezTo>
                    <a:pt x="301" y="101"/>
                    <a:pt x="300" y="99"/>
                    <a:pt x="299" y="97"/>
                  </a:cubicBezTo>
                  <a:cubicBezTo>
                    <a:pt x="298" y="93"/>
                    <a:pt x="293" y="92"/>
                    <a:pt x="290" y="94"/>
                  </a:cubicBezTo>
                  <a:cubicBezTo>
                    <a:pt x="286" y="95"/>
                    <a:pt x="286" y="95"/>
                    <a:pt x="286" y="95"/>
                  </a:cubicBezTo>
                  <a:cubicBezTo>
                    <a:pt x="281" y="98"/>
                    <a:pt x="274" y="96"/>
                    <a:pt x="271" y="91"/>
                  </a:cubicBezTo>
                  <a:cubicBezTo>
                    <a:pt x="268" y="85"/>
                    <a:pt x="270" y="79"/>
                    <a:pt x="276" y="76"/>
                  </a:cubicBezTo>
                  <a:cubicBezTo>
                    <a:pt x="279" y="74"/>
                    <a:pt x="279" y="74"/>
                    <a:pt x="279" y="74"/>
                  </a:cubicBezTo>
                  <a:cubicBezTo>
                    <a:pt x="282" y="72"/>
                    <a:pt x="283" y="67"/>
                    <a:pt x="281" y="64"/>
                  </a:cubicBezTo>
                  <a:cubicBezTo>
                    <a:pt x="280" y="62"/>
                    <a:pt x="278" y="61"/>
                    <a:pt x="277" y="59"/>
                  </a:cubicBezTo>
                  <a:cubicBezTo>
                    <a:pt x="275" y="56"/>
                    <a:pt x="270" y="55"/>
                    <a:pt x="267" y="58"/>
                  </a:cubicBezTo>
                  <a:cubicBezTo>
                    <a:pt x="264" y="61"/>
                    <a:pt x="264" y="61"/>
                    <a:pt x="264" y="61"/>
                  </a:cubicBezTo>
                  <a:cubicBezTo>
                    <a:pt x="260" y="64"/>
                    <a:pt x="254" y="65"/>
                    <a:pt x="250" y="62"/>
                  </a:cubicBezTo>
                  <a:cubicBezTo>
                    <a:pt x="244" y="58"/>
                    <a:pt x="244" y="50"/>
                    <a:pt x="249" y="45"/>
                  </a:cubicBezTo>
                  <a:cubicBezTo>
                    <a:pt x="251" y="43"/>
                    <a:pt x="251" y="43"/>
                    <a:pt x="251" y="43"/>
                  </a:cubicBezTo>
                  <a:cubicBezTo>
                    <a:pt x="254" y="40"/>
                    <a:pt x="254" y="35"/>
                    <a:pt x="250" y="32"/>
                  </a:cubicBezTo>
                  <a:cubicBezTo>
                    <a:pt x="249" y="31"/>
                    <a:pt x="247" y="30"/>
                    <a:pt x="245" y="28"/>
                  </a:cubicBezTo>
                  <a:cubicBezTo>
                    <a:pt x="242" y="26"/>
                    <a:pt x="237" y="27"/>
                    <a:pt x="235" y="31"/>
                  </a:cubicBezTo>
                  <a:cubicBezTo>
                    <a:pt x="233" y="34"/>
                    <a:pt x="233" y="34"/>
                    <a:pt x="233" y="34"/>
                  </a:cubicBezTo>
                  <a:cubicBezTo>
                    <a:pt x="230" y="39"/>
                    <a:pt x="223" y="41"/>
                    <a:pt x="218" y="38"/>
                  </a:cubicBezTo>
                  <a:cubicBezTo>
                    <a:pt x="218" y="38"/>
                    <a:pt x="218" y="38"/>
                    <a:pt x="218" y="38"/>
                  </a:cubicBezTo>
                  <a:cubicBezTo>
                    <a:pt x="213" y="35"/>
                    <a:pt x="211" y="28"/>
                    <a:pt x="214" y="23"/>
                  </a:cubicBezTo>
                  <a:cubicBezTo>
                    <a:pt x="215" y="20"/>
                    <a:pt x="215" y="20"/>
                    <a:pt x="215" y="20"/>
                  </a:cubicBezTo>
                  <a:cubicBezTo>
                    <a:pt x="217" y="17"/>
                    <a:pt x="216" y="12"/>
                    <a:pt x="212" y="10"/>
                  </a:cubicBezTo>
                  <a:cubicBezTo>
                    <a:pt x="210" y="10"/>
                    <a:pt x="208" y="9"/>
                    <a:pt x="206" y="8"/>
                  </a:cubicBezTo>
                  <a:cubicBezTo>
                    <a:pt x="202" y="7"/>
                    <a:pt x="198" y="9"/>
                    <a:pt x="197" y="13"/>
                  </a:cubicBezTo>
                  <a:cubicBezTo>
                    <a:pt x="196" y="17"/>
                    <a:pt x="196" y="17"/>
                    <a:pt x="196" y="17"/>
                  </a:cubicBezTo>
                  <a:cubicBezTo>
                    <a:pt x="195" y="23"/>
                    <a:pt x="189" y="27"/>
                    <a:pt x="183" y="25"/>
                  </a:cubicBezTo>
                  <a:cubicBezTo>
                    <a:pt x="177" y="24"/>
                    <a:pt x="173" y="18"/>
                    <a:pt x="174" y="12"/>
                  </a:cubicBezTo>
                  <a:cubicBezTo>
                    <a:pt x="175" y="9"/>
                    <a:pt x="175" y="9"/>
                    <a:pt x="175" y="9"/>
                  </a:cubicBezTo>
                  <a:cubicBezTo>
                    <a:pt x="176" y="5"/>
                    <a:pt x="173" y="1"/>
                    <a:pt x="169" y="0"/>
                  </a:cubicBezTo>
                  <a:cubicBezTo>
                    <a:pt x="167" y="0"/>
                    <a:pt x="165" y="0"/>
                    <a:pt x="163" y="0"/>
                  </a:cubicBezTo>
                  <a:cubicBezTo>
                    <a:pt x="158" y="0"/>
                    <a:pt x="155" y="3"/>
                    <a:pt x="155" y="7"/>
                  </a:cubicBezTo>
                  <a:cubicBezTo>
                    <a:pt x="156" y="11"/>
                    <a:pt x="156" y="11"/>
                    <a:pt x="156" y="11"/>
                  </a:cubicBezTo>
                  <a:cubicBezTo>
                    <a:pt x="156" y="17"/>
                    <a:pt x="151" y="22"/>
                    <a:pt x="145" y="23"/>
                  </a:cubicBezTo>
                  <a:cubicBezTo>
                    <a:pt x="139" y="23"/>
                    <a:pt x="134" y="18"/>
                    <a:pt x="133" y="12"/>
                  </a:cubicBezTo>
                  <a:cubicBezTo>
                    <a:pt x="133" y="9"/>
                    <a:pt x="133" y="9"/>
                    <a:pt x="133" y="9"/>
                  </a:cubicBezTo>
                  <a:cubicBezTo>
                    <a:pt x="133" y="5"/>
                    <a:pt x="129" y="2"/>
                    <a:pt x="125" y="3"/>
                  </a:cubicBezTo>
                  <a:cubicBezTo>
                    <a:pt x="123" y="3"/>
                    <a:pt x="121" y="4"/>
                    <a:pt x="119" y="4"/>
                  </a:cubicBezTo>
                  <a:cubicBezTo>
                    <a:pt x="115" y="5"/>
                    <a:pt x="112" y="9"/>
                    <a:pt x="114" y="13"/>
                  </a:cubicBezTo>
                  <a:cubicBezTo>
                    <a:pt x="115" y="17"/>
                    <a:pt x="115" y="17"/>
                    <a:pt x="115" y="17"/>
                  </a:cubicBezTo>
                  <a:cubicBezTo>
                    <a:pt x="117" y="23"/>
                    <a:pt x="114" y="29"/>
                    <a:pt x="108" y="31"/>
                  </a:cubicBezTo>
                  <a:cubicBezTo>
                    <a:pt x="102" y="33"/>
                    <a:pt x="96" y="30"/>
                    <a:pt x="94" y="24"/>
                  </a:cubicBezTo>
                  <a:cubicBezTo>
                    <a:pt x="93" y="21"/>
                    <a:pt x="93" y="21"/>
                    <a:pt x="93" y="21"/>
                  </a:cubicBezTo>
                  <a:cubicBezTo>
                    <a:pt x="92" y="17"/>
                    <a:pt x="87" y="15"/>
                    <a:pt x="83" y="17"/>
                  </a:cubicBezTo>
                  <a:cubicBezTo>
                    <a:pt x="83" y="17"/>
                    <a:pt x="83" y="17"/>
                    <a:pt x="83" y="17"/>
                  </a:cubicBezTo>
                  <a:cubicBezTo>
                    <a:pt x="81" y="18"/>
                    <a:pt x="79" y="19"/>
                    <a:pt x="78" y="21"/>
                  </a:cubicBezTo>
                  <a:cubicBezTo>
                    <a:pt x="74" y="23"/>
                    <a:pt x="73" y="27"/>
                    <a:pt x="75" y="31"/>
                  </a:cubicBezTo>
                  <a:cubicBezTo>
                    <a:pt x="78" y="34"/>
                    <a:pt x="78" y="34"/>
                    <a:pt x="78" y="34"/>
                  </a:cubicBezTo>
                  <a:cubicBezTo>
                    <a:pt x="81" y="39"/>
                    <a:pt x="80" y="46"/>
                    <a:pt x="75" y="49"/>
                  </a:cubicBezTo>
                  <a:cubicBezTo>
                    <a:pt x="70" y="53"/>
                    <a:pt x="63" y="52"/>
                    <a:pt x="60" y="47"/>
                  </a:cubicBezTo>
                  <a:cubicBezTo>
                    <a:pt x="58" y="44"/>
                    <a:pt x="58" y="44"/>
                    <a:pt x="58" y="44"/>
                  </a:cubicBezTo>
                  <a:cubicBezTo>
                    <a:pt x="55" y="41"/>
                    <a:pt x="50" y="40"/>
                    <a:pt x="47" y="43"/>
                  </a:cubicBezTo>
                  <a:cubicBezTo>
                    <a:pt x="46" y="45"/>
                    <a:pt x="44" y="46"/>
                    <a:pt x="43" y="48"/>
                  </a:cubicBezTo>
                  <a:cubicBezTo>
                    <a:pt x="40" y="51"/>
                    <a:pt x="40" y="56"/>
                    <a:pt x="44" y="58"/>
                  </a:cubicBezTo>
                  <a:cubicBezTo>
                    <a:pt x="47" y="60"/>
                    <a:pt x="47" y="60"/>
                    <a:pt x="47" y="60"/>
                  </a:cubicBezTo>
                  <a:cubicBezTo>
                    <a:pt x="52" y="64"/>
                    <a:pt x="52" y="71"/>
                    <a:pt x="49" y="76"/>
                  </a:cubicBezTo>
                  <a:cubicBezTo>
                    <a:pt x="45" y="81"/>
                    <a:pt x="38" y="82"/>
                    <a:pt x="33" y="78"/>
                  </a:cubicBezTo>
                  <a:cubicBezTo>
                    <a:pt x="31" y="76"/>
                    <a:pt x="31" y="76"/>
                    <a:pt x="31" y="76"/>
                  </a:cubicBezTo>
                  <a:cubicBezTo>
                    <a:pt x="27" y="74"/>
                    <a:pt x="22" y="75"/>
                    <a:pt x="20" y="78"/>
                  </a:cubicBezTo>
                  <a:cubicBezTo>
                    <a:pt x="19" y="80"/>
                    <a:pt x="18" y="82"/>
                    <a:pt x="17" y="84"/>
                  </a:cubicBezTo>
                  <a:cubicBezTo>
                    <a:pt x="15" y="87"/>
                    <a:pt x="17" y="92"/>
                    <a:pt x="21" y="93"/>
                  </a:cubicBezTo>
                  <a:cubicBezTo>
                    <a:pt x="24" y="95"/>
                    <a:pt x="24" y="95"/>
                    <a:pt x="24" y="95"/>
                  </a:cubicBezTo>
                  <a:cubicBezTo>
                    <a:pt x="30" y="97"/>
                    <a:pt x="33" y="104"/>
                    <a:pt x="31" y="109"/>
                  </a:cubicBezTo>
                  <a:cubicBezTo>
                    <a:pt x="34" y="114"/>
                    <a:pt x="28" y="120"/>
                    <a:pt x="23" y="118"/>
                  </a:cubicBezTo>
                  <a:cubicBezTo>
                    <a:pt x="14" y="114"/>
                    <a:pt x="14" y="114"/>
                    <a:pt x="14" y="114"/>
                  </a:cubicBezTo>
                  <a:cubicBezTo>
                    <a:pt x="10" y="113"/>
                    <a:pt x="5" y="115"/>
                    <a:pt x="4" y="119"/>
                  </a:cubicBezTo>
                  <a:cubicBezTo>
                    <a:pt x="4" y="121"/>
                    <a:pt x="3" y="123"/>
                    <a:pt x="3" y="125"/>
                  </a:cubicBezTo>
                  <a:cubicBezTo>
                    <a:pt x="2" y="130"/>
                    <a:pt x="5" y="133"/>
                    <a:pt x="9" y="134"/>
                  </a:cubicBezTo>
                  <a:cubicBezTo>
                    <a:pt x="13" y="134"/>
                    <a:pt x="13" y="134"/>
                    <a:pt x="13" y="134"/>
                  </a:cubicBezTo>
                  <a:cubicBezTo>
                    <a:pt x="18" y="135"/>
                    <a:pt x="23" y="139"/>
                    <a:pt x="23" y="144"/>
                  </a:cubicBezTo>
                  <a:cubicBezTo>
                    <a:pt x="24" y="151"/>
                    <a:pt x="18" y="157"/>
                    <a:pt x="11" y="156"/>
                  </a:cubicBezTo>
                  <a:cubicBezTo>
                    <a:pt x="8" y="156"/>
                    <a:pt x="8" y="156"/>
                    <a:pt x="8" y="156"/>
                  </a:cubicBezTo>
                  <a:cubicBezTo>
                    <a:pt x="4" y="156"/>
                    <a:pt x="0" y="159"/>
                    <a:pt x="0" y="163"/>
                  </a:cubicBezTo>
                  <a:cubicBezTo>
                    <a:pt x="0" y="165"/>
                    <a:pt x="1" y="168"/>
                    <a:pt x="1" y="170"/>
                  </a:cubicBezTo>
                  <a:cubicBezTo>
                    <a:pt x="1" y="174"/>
                    <a:pt x="5" y="177"/>
                    <a:pt x="9" y="176"/>
                  </a:cubicBezTo>
                  <a:cubicBezTo>
                    <a:pt x="13" y="175"/>
                    <a:pt x="13" y="175"/>
                    <a:pt x="13" y="175"/>
                  </a:cubicBezTo>
                  <a:cubicBezTo>
                    <a:pt x="18" y="174"/>
                    <a:pt x="23" y="177"/>
                    <a:pt x="25" y="182"/>
                  </a:cubicBezTo>
                  <a:cubicBezTo>
                    <a:pt x="28" y="188"/>
                    <a:pt x="24" y="196"/>
                    <a:pt x="17" y="197"/>
                  </a:cubicBezTo>
                  <a:cubicBezTo>
                    <a:pt x="14" y="198"/>
                    <a:pt x="14" y="198"/>
                    <a:pt x="14" y="198"/>
                  </a:cubicBezTo>
                  <a:cubicBezTo>
                    <a:pt x="10" y="198"/>
                    <a:pt x="8" y="203"/>
                    <a:pt x="9" y="207"/>
                  </a:cubicBezTo>
                  <a:cubicBezTo>
                    <a:pt x="10" y="209"/>
                    <a:pt x="10" y="211"/>
                    <a:pt x="11" y="213"/>
                  </a:cubicBezTo>
                  <a:cubicBezTo>
                    <a:pt x="13" y="216"/>
                    <a:pt x="17" y="218"/>
                    <a:pt x="21" y="216"/>
                  </a:cubicBezTo>
                  <a:cubicBezTo>
                    <a:pt x="24" y="214"/>
                    <a:pt x="24" y="214"/>
                    <a:pt x="24" y="214"/>
                  </a:cubicBezTo>
                  <a:cubicBezTo>
                    <a:pt x="30" y="212"/>
                    <a:pt x="36" y="214"/>
                    <a:pt x="39" y="219"/>
                  </a:cubicBezTo>
                  <a:cubicBezTo>
                    <a:pt x="42" y="224"/>
                    <a:pt x="40" y="231"/>
                    <a:pt x="35" y="234"/>
                  </a:cubicBezTo>
                  <a:cubicBezTo>
                    <a:pt x="32" y="236"/>
                    <a:pt x="32" y="236"/>
                    <a:pt x="32" y="236"/>
                  </a:cubicBezTo>
                  <a:cubicBezTo>
                    <a:pt x="28" y="238"/>
                    <a:pt x="27" y="242"/>
                    <a:pt x="29" y="246"/>
                  </a:cubicBezTo>
                  <a:cubicBezTo>
                    <a:pt x="31" y="248"/>
                    <a:pt x="32" y="249"/>
                    <a:pt x="33" y="251"/>
                  </a:cubicBezTo>
                  <a:cubicBezTo>
                    <a:pt x="36" y="254"/>
                    <a:pt x="41" y="254"/>
                    <a:pt x="44" y="252"/>
                  </a:cubicBezTo>
                  <a:cubicBezTo>
                    <a:pt x="46" y="249"/>
                    <a:pt x="46" y="249"/>
                    <a:pt x="46" y="249"/>
                  </a:cubicBezTo>
                  <a:cubicBezTo>
                    <a:pt x="50" y="245"/>
                    <a:pt x="56" y="245"/>
                    <a:pt x="61" y="248"/>
                  </a:cubicBezTo>
                  <a:cubicBezTo>
                    <a:pt x="66" y="252"/>
                    <a:pt x="67" y="260"/>
                    <a:pt x="62" y="265"/>
                  </a:cubicBezTo>
                  <a:cubicBezTo>
                    <a:pt x="60" y="267"/>
                    <a:pt x="60" y="267"/>
                    <a:pt x="60" y="267"/>
                  </a:cubicBezTo>
                  <a:cubicBezTo>
                    <a:pt x="57" y="270"/>
                    <a:pt x="57" y="275"/>
                    <a:pt x="60" y="278"/>
                  </a:cubicBezTo>
                  <a:cubicBezTo>
                    <a:pt x="62" y="279"/>
                    <a:pt x="63" y="280"/>
                    <a:pt x="65" y="281"/>
                  </a:cubicBezTo>
                  <a:cubicBezTo>
                    <a:pt x="69" y="284"/>
                    <a:pt x="73" y="283"/>
                    <a:pt x="75" y="279"/>
                  </a:cubicBezTo>
                  <a:cubicBezTo>
                    <a:pt x="77" y="276"/>
                    <a:pt x="77" y="276"/>
                    <a:pt x="77" y="276"/>
                  </a:cubicBezTo>
                  <a:cubicBezTo>
                    <a:pt x="80" y="271"/>
                    <a:pt x="85" y="269"/>
                    <a:pt x="91" y="271"/>
                  </a:cubicBezTo>
                  <a:cubicBezTo>
                    <a:pt x="97" y="273"/>
                    <a:pt x="100" y="281"/>
                    <a:pt x="97" y="287"/>
                  </a:cubicBezTo>
                  <a:cubicBezTo>
                    <a:pt x="95" y="289"/>
                    <a:pt x="95" y="289"/>
                    <a:pt x="95" y="289"/>
                  </a:cubicBezTo>
                  <a:cubicBezTo>
                    <a:pt x="93" y="293"/>
                    <a:pt x="95" y="298"/>
                    <a:pt x="99" y="299"/>
                  </a:cubicBezTo>
                  <a:cubicBezTo>
                    <a:pt x="101" y="300"/>
                    <a:pt x="102" y="301"/>
                    <a:pt x="104" y="302"/>
                  </a:cubicBezTo>
                  <a:cubicBezTo>
                    <a:pt x="108" y="303"/>
                    <a:pt x="113" y="301"/>
                    <a:pt x="114" y="297"/>
                  </a:cubicBezTo>
                  <a:cubicBezTo>
                    <a:pt x="114" y="293"/>
                    <a:pt x="114" y="293"/>
                    <a:pt x="114" y="293"/>
                  </a:cubicBezTo>
                  <a:cubicBezTo>
                    <a:pt x="116" y="288"/>
                    <a:pt x="120" y="284"/>
                    <a:pt x="126" y="284"/>
                  </a:cubicBezTo>
                  <a:cubicBezTo>
                    <a:pt x="133" y="285"/>
                    <a:pt x="138" y="291"/>
                    <a:pt x="136" y="298"/>
                  </a:cubicBezTo>
                  <a:cubicBezTo>
                    <a:pt x="135" y="301"/>
                    <a:pt x="135" y="301"/>
                    <a:pt x="135" y="301"/>
                  </a:cubicBezTo>
                  <a:cubicBezTo>
                    <a:pt x="134" y="305"/>
                    <a:pt x="137" y="309"/>
                    <a:pt x="142" y="309"/>
                  </a:cubicBezTo>
                  <a:cubicBezTo>
                    <a:pt x="144" y="310"/>
                    <a:pt x="146" y="310"/>
                    <a:pt x="148" y="310"/>
                  </a:cubicBezTo>
                  <a:cubicBezTo>
                    <a:pt x="152" y="310"/>
                    <a:pt x="155" y="307"/>
                    <a:pt x="155" y="303"/>
                  </a:cubicBezTo>
                  <a:cubicBezTo>
                    <a:pt x="155" y="299"/>
                    <a:pt x="155" y="299"/>
                    <a:pt x="155" y="299"/>
                  </a:cubicBezTo>
                  <a:cubicBezTo>
                    <a:pt x="155" y="293"/>
                    <a:pt x="159" y="287"/>
                    <a:pt x="165" y="287"/>
                  </a:cubicBezTo>
                  <a:cubicBezTo>
                    <a:pt x="171" y="284"/>
                    <a:pt x="177" y="288"/>
                    <a:pt x="177" y="294"/>
                  </a:cubicBezTo>
                  <a:cubicBezTo>
                    <a:pt x="177" y="301"/>
                    <a:pt x="177" y="301"/>
                    <a:pt x="177" y="301"/>
                  </a:cubicBezTo>
                  <a:cubicBezTo>
                    <a:pt x="178" y="305"/>
                    <a:pt x="182" y="308"/>
                    <a:pt x="186" y="307"/>
                  </a:cubicBezTo>
                  <a:cubicBezTo>
                    <a:pt x="188" y="307"/>
                    <a:pt x="190" y="306"/>
                    <a:pt x="192" y="306"/>
                  </a:cubicBezTo>
                  <a:cubicBezTo>
                    <a:pt x="196" y="305"/>
                    <a:pt x="198" y="300"/>
                    <a:pt x="197" y="297"/>
                  </a:cubicBezTo>
                  <a:cubicBezTo>
                    <a:pt x="195" y="293"/>
                    <a:pt x="195" y="293"/>
                    <a:pt x="195" y="293"/>
                  </a:cubicBezTo>
                  <a:cubicBezTo>
                    <a:pt x="193" y="287"/>
                    <a:pt x="197" y="279"/>
                    <a:pt x="204" y="278"/>
                  </a:cubicBezTo>
                  <a:cubicBezTo>
                    <a:pt x="210" y="277"/>
                    <a:pt x="215" y="281"/>
                    <a:pt x="217" y="286"/>
                  </a:cubicBezTo>
                  <a:cubicBezTo>
                    <a:pt x="217" y="288"/>
                    <a:pt x="217" y="288"/>
                    <a:pt x="217" y="288"/>
                  </a:cubicBezTo>
                  <a:cubicBezTo>
                    <a:pt x="219" y="292"/>
                    <a:pt x="224" y="294"/>
                    <a:pt x="227" y="292"/>
                  </a:cubicBezTo>
                  <a:cubicBezTo>
                    <a:pt x="227" y="292"/>
                    <a:pt x="227" y="292"/>
                    <a:pt x="227" y="292"/>
                  </a:cubicBezTo>
                  <a:cubicBezTo>
                    <a:pt x="229" y="291"/>
                    <a:pt x="231" y="290"/>
                    <a:pt x="233" y="289"/>
                  </a:cubicBezTo>
                  <a:cubicBezTo>
                    <a:pt x="236" y="287"/>
                    <a:pt x="237" y="282"/>
                    <a:pt x="235" y="279"/>
                  </a:cubicBezTo>
                  <a:moveTo>
                    <a:pt x="128" y="120"/>
                  </a:moveTo>
                  <a:cubicBezTo>
                    <a:pt x="125" y="116"/>
                    <a:pt x="127" y="110"/>
                    <a:pt x="132" y="108"/>
                  </a:cubicBezTo>
                  <a:cubicBezTo>
                    <a:pt x="136" y="105"/>
                    <a:pt x="142" y="107"/>
                    <a:pt x="145" y="111"/>
                  </a:cubicBezTo>
                  <a:cubicBezTo>
                    <a:pt x="147" y="116"/>
                    <a:pt x="145" y="122"/>
                    <a:pt x="141" y="124"/>
                  </a:cubicBezTo>
                  <a:cubicBezTo>
                    <a:pt x="136" y="127"/>
                    <a:pt x="130" y="125"/>
                    <a:pt x="128" y="120"/>
                  </a:cubicBezTo>
                  <a:moveTo>
                    <a:pt x="202" y="130"/>
                  </a:moveTo>
                  <a:cubicBezTo>
                    <a:pt x="205" y="135"/>
                    <a:pt x="203" y="140"/>
                    <a:pt x="198" y="143"/>
                  </a:cubicBezTo>
                  <a:cubicBezTo>
                    <a:pt x="194" y="145"/>
                    <a:pt x="188" y="144"/>
                    <a:pt x="186" y="139"/>
                  </a:cubicBezTo>
                  <a:cubicBezTo>
                    <a:pt x="183" y="134"/>
                    <a:pt x="185" y="129"/>
                    <a:pt x="190" y="126"/>
                  </a:cubicBezTo>
                  <a:cubicBezTo>
                    <a:pt x="194" y="124"/>
                    <a:pt x="200" y="126"/>
                    <a:pt x="202" y="130"/>
                  </a:cubicBezTo>
                  <a:moveTo>
                    <a:pt x="109" y="178"/>
                  </a:moveTo>
                  <a:cubicBezTo>
                    <a:pt x="107" y="174"/>
                    <a:pt x="108" y="168"/>
                    <a:pt x="113" y="165"/>
                  </a:cubicBezTo>
                  <a:cubicBezTo>
                    <a:pt x="118" y="163"/>
                    <a:pt x="123" y="165"/>
                    <a:pt x="126" y="169"/>
                  </a:cubicBezTo>
                  <a:cubicBezTo>
                    <a:pt x="128" y="174"/>
                    <a:pt x="126" y="180"/>
                    <a:pt x="122" y="182"/>
                  </a:cubicBezTo>
                  <a:cubicBezTo>
                    <a:pt x="117" y="185"/>
                    <a:pt x="112" y="183"/>
                    <a:pt x="109" y="178"/>
                  </a:cubicBezTo>
                  <a:moveTo>
                    <a:pt x="133" y="166"/>
                  </a:moveTo>
                  <a:cubicBezTo>
                    <a:pt x="127" y="154"/>
                    <a:pt x="132" y="140"/>
                    <a:pt x="144" y="133"/>
                  </a:cubicBezTo>
                  <a:cubicBezTo>
                    <a:pt x="156" y="127"/>
                    <a:pt x="170" y="132"/>
                    <a:pt x="177" y="144"/>
                  </a:cubicBezTo>
                  <a:cubicBezTo>
                    <a:pt x="183" y="156"/>
                    <a:pt x="178" y="170"/>
                    <a:pt x="166" y="177"/>
                  </a:cubicBezTo>
                  <a:cubicBezTo>
                    <a:pt x="155" y="183"/>
                    <a:pt x="140" y="178"/>
                    <a:pt x="133" y="166"/>
                  </a:cubicBezTo>
                  <a:moveTo>
                    <a:pt x="167" y="197"/>
                  </a:moveTo>
                  <a:cubicBezTo>
                    <a:pt x="165" y="192"/>
                    <a:pt x="166" y="187"/>
                    <a:pt x="171" y="184"/>
                  </a:cubicBezTo>
                  <a:cubicBezTo>
                    <a:pt x="176" y="182"/>
                    <a:pt x="181" y="183"/>
                    <a:pt x="184" y="188"/>
                  </a:cubicBezTo>
                  <a:cubicBezTo>
                    <a:pt x="186" y="193"/>
                    <a:pt x="184" y="198"/>
                    <a:pt x="180" y="201"/>
                  </a:cubicBezTo>
                  <a:cubicBezTo>
                    <a:pt x="175" y="203"/>
                    <a:pt x="169" y="202"/>
                    <a:pt x="167" y="197"/>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0" name="Picture 38"/>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39514" y="2500352"/>
              <a:ext cx="84722" cy="2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9"/>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077200" y="2862866"/>
              <a:ext cx="53766" cy="7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40"/>
            <p:cNvSpPr>
              <a:spLocks noEditPoints="1"/>
            </p:cNvSpPr>
            <p:nvPr/>
          </p:nvSpPr>
          <p:spPr bwMode="auto">
            <a:xfrm>
              <a:off x="8130965" y="2556562"/>
              <a:ext cx="366587" cy="365773"/>
            </a:xfrm>
            <a:custGeom>
              <a:avLst/>
              <a:gdLst>
                <a:gd name="T0" fmla="*/ 143 w 190"/>
                <a:gd name="T1" fmla="*/ 160 h 190"/>
                <a:gd name="T2" fmla="*/ 161 w 190"/>
                <a:gd name="T3" fmla="*/ 163 h 190"/>
                <a:gd name="T4" fmla="*/ 161 w 190"/>
                <a:gd name="T5" fmla="*/ 153 h 190"/>
                <a:gd name="T6" fmla="*/ 171 w 190"/>
                <a:gd name="T7" fmla="*/ 143 h 190"/>
                <a:gd name="T8" fmla="*/ 177 w 190"/>
                <a:gd name="T9" fmla="*/ 133 h 190"/>
                <a:gd name="T10" fmla="*/ 176 w 190"/>
                <a:gd name="T11" fmla="*/ 118 h 190"/>
                <a:gd name="T12" fmla="*/ 188 w 190"/>
                <a:gd name="T13" fmla="*/ 113 h 190"/>
                <a:gd name="T14" fmla="*/ 175 w 190"/>
                <a:gd name="T15" fmla="*/ 100 h 190"/>
                <a:gd name="T16" fmla="*/ 189 w 190"/>
                <a:gd name="T17" fmla="*/ 90 h 190"/>
                <a:gd name="T18" fmla="*/ 182 w 190"/>
                <a:gd name="T19" fmla="*/ 83 h 190"/>
                <a:gd name="T20" fmla="*/ 181 w 190"/>
                <a:gd name="T21" fmla="*/ 69 h 190"/>
                <a:gd name="T22" fmla="*/ 177 w 190"/>
                <a:gd name="T23" fmla="*/ 58 h 190"/>
                <a:gd name="T24" fmla="*/ 168 w 190"/>
                <a:gd name="T25" fmla="*/ 47 h 190"/>
                <a:gd name="T26" fmla="*/ 169 w 190"/>
                <a:gd name="T27" fmla="*/ 37 h 190"/>
                <a:gd name="T28" fmla="*/ 153 w 190"/>
                <a:gd name="T29" fmla="*/ 38 h 190"/>
                <a:gd name="T30" fmla="*/ 153 w 190"/>
                <a:gd name="T31" fmla="*/ 20 h 190"/>
                <a:gd name="T32" fmla="*/ 142 w 190"/>
                <a:gd name="T33" fmla="*/ 21 h 190"/>
                <a:gd name="T34" fmla="*/ 131 w 190"/>
                <a:gd name="T35" fmla="*/ 13 h 190"/>
                <a:gd name="T36" fmla="*/ 120 w 190"/>
                <a:gd name="T37" fmla="*/ 9 h 190"/>
                <a:gd name="T38" fmla="*/ 106 w 190"/>
                <a:gd name="T39" fmla="*/ 8 h 190"/>
                <a:gd name="T40" fmla="*/ 99 w 190"/>
                <a:gd name="T41" fmla="*/ 0 h 190"/>
                <a:gd name="T42" fmla="*/ 89 w 190"/>
                <a:gd name="T43" fmla="*/ 14 h 190"/>
                <a:gd name="T44" fmla="*/ 81 w 190"/>
                <a:gd name="T45" fmla="*/ 6 h 190"/>
                <a:gd name="T46" fmla="*/ 69 w 190"/>
                <a:gd name="T47" fmla="*/ 9 h 190"/>
                <a:gd name="T48" fmla="*/ 57 w 190"/>
                <a:gd name="T49" fmla="*/ 15 h 190"/>
                <a:gd name="T50" fmla="*/ 51 w 190"/>
                <a:gd name="T51" fmla="*/ 11 h 190"/>
                <a:gd name="T52" fmla="*/ 47 w 190"/>
                <a:gd name="T53" fmla="*/ 21 h 190"/>
                <a:gd name="T54" fmla="*/ 35 w 190"/>
                <a:gd name="T55" fmla="*/ 28 h 190"/>
                <a:gd name="T56" fmla="*/ 27 w 190"/>
                <a:gd name="T57" fmla="*/ 36 h 190"/>
                <a:gd name="T58" fmla="*/ 20 w 190"/>
                <a:gd name="T59" fmla="*/ 48 h 190"/>
                <a:gd name="T60" fmla="*/ 11 w 190"/>
                <a:gd name="T61" fmla="*/ 52 h 190"/>
                <a:gd name="T62" fmla="*/ 19 w 190"/>
                <a:gd name="T63" fmla="*/ 67 h 190"/>
                <a:gd name="T64" fmla="*/ 3 w 190"/>
                <a:gd name="T65" fmla="*/ 73 h 190"/>
                <a:gd name="T66" fmla="*/ 8 w 190"/>
                <a:gd name="T67" fmla="*/ 82 h 190"/>
                <a:gd name="T68" fmla="*/ 5 w 190"/>
                <a:gd name="T69" fmla="*/ 96 h 190"/>
                <a:gd name="T70" fmla="*/ 6 w 190"/>
                <a:gd name="T71" fmla="*/ 108 h 190"/>
                <a:gd name="T72" fmla="*/ 10 w 190"/>
                <a:gd name="T73" fmla="*/ 121 h 190"/>
                <a:gd name="T74" fmla="*/ 7 w 190"/>
                <a:gd name="T75" fmla="*/ 130 h 190"/>
                <a:gd name="T76" fmla="*/ 24 w 190"/>
                <a:gd name="T77" fmla="*/ 134 h 190"/>
                <a:gd name="T78" fmla="*/ 18 w 190"/>
                <a:gd name="T79" fmla="*/ 151 h 190"/>
                <a:gd name="T80" fmla="*/ 28 w 190"/>
                <a:gd name="T81" fmla="*/ 153 h 190"/>
                <a:gd name="T82" fmla="*/ 36 w 190"/>
                <a:gd name="T83" fmla="*/ 164 h 190"/>
                <a:gd name="T84" fmla="*/ 46 w 190"/>
                <a:gd name="T85" fmla="*/ 171 h 190"/>
                <a:gd name="T86" fmla="*/ 59 w 190"/>
                <a:gd name="T87" fmla="*/ 176 h 190"/>
                <a:gd name="T88" fmla="*/ 64 w 190"/>
                <a:gd name="T89" fmla="*/ 185 h 190"/>
                <a:gd name="T90" fmla="*/ 77 w 190"/>
                <a:gd name="T91" fmla="*/ 174 h 190"/>
                <a:gd name="T92" fmla="*/ 86 w 190"/>
                <a:gd name="T93" fmla="*/ 189 h 190"/>
                <a:gd name="T94" fmla="*/ 95 w 190"/>
                <a:gd name="T95" fmla="*/ 183 h 190"/>
                <a:gd name="T96" fmla="*/ 108 w 190"/>
                <a:gd name="T97" fmla="*/ 184 h 190"/>
                <a:gd name="T98" fmla="*/ 120 w 190"/>
                <a:gd name="T99" fmla="*/ 182 h 190"/>
                <a:gd name="T100" fmla="*/ 132 w 190"/>
                <a:gd name="T101" fmla="*/ 175 h 190"/>
                <a:gd name="T102" fmla="*/ 139 w 190"/>
                <a:gd name="T103" fmla="*/ 179 h 190"/>
                <a:gd name="T104" fmla="*/ 78 w 190"/>
                <a:gd name="T105" fmla="*/ 74 h 190"/>
                <a:gd name="T106" fmla="*/ 86 w 190"/>
                <a:gd name="T107" fmla="*/ 76 h 190"/>
                <a:gd name="T108" fmla="*/ 121 w 190"/>
                <a:gd name="T109" fmla="*/ 88 h 190"/>
                <a:gd name="T110" fmla="*/ 124 w 190"/>
                <a:gd name="T111" fmla="*/ 80 h 190"/>
                <a:gd name="T112" fmla="*/ 77 w 190"/>
                <a:gd name="T113" fmla="*/ 104 h 190"/>
                <a:gd name="T114" fmla="*/ 81 w 190"/>
                <a:gd name="T115" fmla="*/ 102 h 190"/>
                <a:gd name="T116" fmla="*/ 102 w 190"/>
                <a:gd name="T117" fmla="*/ 108 h 190"/>
                <a:gd name="T118" fmla="*/ 104 w 190"/>
                <a:gd name="T119" fmla="*/ 113 h 190"/>
                <a:gd name="T120" fmla="*/ 102 w 190"/>
                <a:gd name="T121" fmla="*/ 12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0" h="190">
                  <a:moveTo>
                    <a:pt x="143" y="171"/>
                  </a:moveTo>
                  <a:cubicBezTo>
                    <a:pt x="142" y="169"/>
                    <a:pt x="142" y="169"/>
                    <a:pt x="142" y="169"/>
                  </a:cubicBezTo>
                  <a:cubicBezTo>
                    <a:pt x="140" y="167"/>
                    <a:pt x="140" y="163"/>
                    <a:pt x="143" y="160"/>
                  </a:cubicBezTo>
                  <a:cubicBezTo>
                    <a:pt x="146" y="157"/>
                    <a:pt x="151" y="158"/>
                    <a:pt x="153" y="161"/>
                  </a:cubicBezTo>
                  <a:cubicBezTo>
                    <a:pt x="154" y="163"/>
                    <a:pt x="154" y="163"/>
                    <a:pt x="154" y="163"/>
                  </a:cubicBezTo>
                  <a:cubicBezTo>
                    <a:pt x="156" y="165"/>
                    <a:pt x="159" y="165"/>
                    <a:pt x="161" y="163"/>
                  </a:cubicBezTo>
                  <a:cubicBezTo>
                    <a:pt x="162" y="162"/>
                    <a:pt x="162" y="161"/>
                    <a:pt x="163" y="160"/>
                  </a:cubicBezTo>
                  <a:cubicBezTo>
                    <a:pt x="165" y="159"/>
                    <a:pt x="165" y="156"/>
                    <a:pt x="163" y="154"/>
                  </a:cubicBezTo>
                  <a:cubicBezTo>
                    <a:pt x="161" y="153"/>
                    <a:pt x="161" y="153"/>
                    <a:pt x="161" y="153"/>
                  </a:cubicBezTo>
                  <a:cubicBezTo>
                    <a:pt x="159" y="151"/>
                    <a:pt x="158" y="147"/>
                    <a:pt x="159" y="144"/>
                  </a:cubicBezTo>
                  <a:cubicBezTo>
                    <a:pt x="161" y="140"/>
                    <a:pt x="166" y="139"/>
                    <a:pt x="169" y="142"/>
                  </a:cubicBezTo>
                  <a:cubicBezTo>
                    <a:pt x="171" y="143"/>
                    <a:pt x="171" y="143"/>
                    <a:pt x="171" y="143"/>
                  </a:cubicBezTo>
                  <a:cubicBezTo>
                    <a:pt x="173" y="145"/>
                    <a:pt x="176" y="144"/>
                    <a:pt x="177" y="142"/>
                  </a:cubicBezTo>
                  <a:cubicBezTo>
                    <a:pt x="178" y="141"/>
                    <a:pt x="178" y="140"/>
                    <a:pt x="179" y="139"/>
                  </a:cubicBezTo>
                  <a:cubicBezTo>
                    <a:pt x="180" y="136"/>
                    <a:pt x="179" y="134"/>
                    <a:pt x="177" y="133"/>
                  </a:cubicBezTo>
                  <a:cubicBezTo>
                    <a:pt x="175" y="132"/>
                    <a:pt x="175" y="132"/>
                    <a:pt x="175" y="132"/>
                  </a:cubicBezTo>
                  <a:cubicBezTo>
                    <a:pt x="171" y="130"/>
                    <a:pt x="169" y="126"/>
                    <a:pt x="171" y="123"/>
                  </a:cubicBezTo>
                  <a:cubicBezTo>
                    <a:pt x="169" y="120"/>
                    <a:pt x="172" y="116"/>
                    <a:pt x="176" y="118"/>
                  </a:cubicBezTo>
                  <a:cubicBezTo>
                    <a:pt x="181" y="120"/>
                    <a:pt x="181" y="120"/>
                    <a:pt x="181" y="120"/>
                  </a:cubicBezTo>
                  <a:cubicBezTo>
                    <a:pt x="184" y="121"/>
                    <a:pt x="186" y="119"/>
                    <a:pt x="187" y="117"/>
                  </a:cubicBezTo>
                  <a:cubicBezTo>
                    <a:pt x="187" y="116"/>
                    <a:pt x="188" y="114"/>
                    <a:pt x="188" y="113"/>
                  </a:cubicBezTo>
                  <a:cubicBezTo>
                    <a:pt x="188" y="111"/>
                    <a:pt x="186" y="108"/>
                    <a:pt x="184" y="108"/>
                  </a:cubicBezTo>
                  <a:cubicBezTo>
                    <a:pt x="182" y="108"/>
                    <a:pt x="182" y="108"/>
                    <a:pt x="182" y="108"/>
                  </a:cubicBezTo>
                  <a:cubicBezTo>
                    <a:pt x="178" y="107"/>
                    <a:pt x="175" y="104"/>
                    <a:pt x="175" y="100"/>
                  </a:cubicBezTo>
                  <a:cubicBezTo>
                    <a:pt x="176" y="97"/>
                    <a:pt x="179" y="94"/>
                    <a:pt x="183" y="94"/>
                  </a:cubicBezTo>
                  <a:cubicBezTo>
                    <a:pt x="185" y="94"/>
                    <a:pt x="185" y="94"/>
                    <a:pt x="185" y="94"/>
                  </a:cubicBezTo>
                  <a:cubicBezTo>
                    <a:pt x="187" y="95"/>
                    <a:pt x="190" y="93"/>
                    <a:pt x="189" y="90"/>
                  </a:cubicBezTo>
                  <a:cubicBezTo>
                    <a:pt x="189" y="89"/>
                    <a:pt x="189" y="87"/>
                    <a:pt x="189" y="86"/>
                  </a:cubicBezTo>
                  <a:cubicBezTo>
                    <a:pt x="189" y="84"/>
                    <a:pt x="186" y="82"/>
                    <a:pt x="184" y="82"/>
                  </a:cubicBezTo>
                  <a:cubicBezTo>
                    <a:pt x="182" y="83"/>
                    <a:pt x="182" y="83"/>
                    <a:pt x="182" y="83"/>
                  </a:cubicBezTo>
                  <a:cubicBezTo>
                    <a:pt x="178" y="84"/>
                    <a:pt x="174" y="81"/>
                    <a:pt x="174" y="77"/>
                  </a:cubicBezTo>
                  <a:cubicBezTo>
                    <a:pt x="173" y="74"/>
                    <a:pt x="175" y="70"/>
                    <a:pt x="179" y="69"/>
                  </a:cubicBezTo>
                  <a:cubicBezTo>
                    <a:pt x="181" y="69"/>
                    <a:pt x="181" y="69"/>
                    <a:pt x="181" y="69"/>
                  </a:cubicBezTo>
                  <a:cubicBezTo>
                    <a:pt x="183" y="69"/>
                    <a:pt x="185" y="66"/>
                    <a:pt x="184" y="63"/>
                  </a:cubicBezTo>
                  <a:cubicBezTo>
                    <a:pt x="184" y="62"/>
                    <a:pt x="183" y="61"/>
                    <a:pt x="183" y="60"/>
                  </a:cubicBezTo>
                  <a:cubicBezTo>
                    <a:pt x="182" y="58"/>
                    <a:pt x="179" y="57"/>
                    <a:pt x="177" y="58"/>
                  </a:cubicBezTo>
                  <a:cubicBezTo>
                    <a:pt x="175" y="59"/>
                    <a:pt x="175" y="59"/>
                    <a:pt x="175" y="59"/>
                  </a:cubicBezTo>
                  <a:cubicBezTo>
                    <a:pt x="171" y="61"/>
                    <a:pt x="167" y="59"/>
                    <a:pt x="166" y="56"/>
                  </a:cubicBezTo>
                  <a:cubicBezTo>
                    <a:pt x="164" y="53"/>
                    <a:pt x="165" y="48"/>
                    <a:pt x="168" y="47"/>
                  </a:cubicBezTo>
                  <a:cubicBezTo>
                    <a:pt x="170" y="46"/>
                    <a:pt x="170" y="46"/>
                    <a:pt x="170" y="46"/>
                  </a:cubicBezTo>
                  <a:cubicBezTo>
                    <a:pt x="172" y="45"/>
                    <a:pt x="173" y="42"/>
                    <a:pt x="172" y="40"/>
                  </a:cubicBezTo>
                  <a:cubicBezTo>
                    <a:pt x="171" y="39"/>
                    <a:pt x="170" y="38"/>
                    <a:pt x="169" y="37"/>
                  </a:cubicBezTo>
                  <a:cubicBezTo>
                    <a:pt x="168" y="35"/>
                    <a:pt x="165" y="34"/>
                    <a:pt x="163" y="36"/>
                  </a:cubicBezTo>
                  <a:cubicBezTo>
                    <a:pt x="161" y="38"/>
                    <a:pt x="161" y="38"/>
                    <a:pt x="161" y="38"/>
                  </a:cubicBezTo>
                  <a:cubicBezTo>
                    <a:pt x="159" y="40"/>
                    <a:pt x="155" y="40"/>
                    <a:pt x="153" y="38"/>
                  </a:cubicBezTo>
                  <a:cubicBezTo>
                    <a:pt x="149" y="36"/>
                    <a:pt x="149" y="31"/>
                    <a:pt x="152" y="28"/>
                  </a:cubicBezTo>
                  <a:cubicBezTo>
                    <a:pt x="153" y="27"/>
                    <a:pt x="153" y="27"/>
                    <a:pt x="153" y="27"/>
                  </a:cubicBezTo>
                  <a:cubicBezTo>
                    <a:pt x="155" y="25"/>
                    <a:pt x="155" y="22"/>
                    <a:pt x="153" y="20"/>
                  </a:cubicBezTo>
                  <a:cubicBezTo>
                    <a:pt x="152" y="19"/>
                    <a:pt x="151" y="19"/>
                    <a:pt x="150" y="18"/>
                  </a:cubicBezTo>
                  <a:cubicBezTo>
                    <a:pt x="148" y="16"/>
                    <a:pt x="145" y="17"/>
                    <a:pt x="144" y="19"/>
                  </a:cubicBezTo>
                  <a:cubicBezTo>
                    <a:pt x="142" y="21"/>
                    <a:pt x="142" y="21"/>
                    <a:pt x="142" y="21"/>
                  </a:cubicBezTo>
                  <a:cubicBezTo>
                    <a:pt x="141" y="25"/>
                    <a:pt x="136" y="26"/>
                    <a:pt x="133" y="24"/>
                  </a:cubicBezTo>
                  <a:cubicBezTo>
                    <a:pt x="130" y="22"/>
                    <a:pt x="129" y="18"/>
                    <a:pt x="131" y="15"/>
                  </a:cubicBezTo>
                  <a:cubicBezTo>
                    <a:pt x="131" y="13"/>
                    <a:pt x="131" y="13"/>
                    <a:pt x="131" y="13"/>
                  </a:cubicBezTo>
                  <a:cubicBezTo>
                    <a:pt x="133" y="11"/>
                    <a:pt x="132" y="8"/>
                    <a:pt x="129" y="7"/>
                  </a:cubicBezTo>
                  <a:cubicBezTo>
                    <a:pt x="128" y="6"/>
                    <a:pt x="127" y="6"/>
                    <a:pt x="126" y="6"/>
                  </a:cubicBezTo>
                  <a:cubicBezTo>
                    <a:pt x="123" y="5"/>
                    <a:pt x="121" y="6"/>
                    <a:pt x="120" y="9"/>
                  </a:cubicBezTo>
                  <a:cubicBezTo>
                    <a:pt x="120" y="11"/>
                    <a:pt x="120" y="11"/>
                    <a:pt x="120" y="11"/>
                  </a:cubicBezTo>
                  <a:cubicBezTo>
                    <a:pt x="119" y="15"/>
                    <a:pt x="115" y="17"/>
                    <a:pt x="111" y="16"/>
                  </a:cubicBezTo>
                  <a:cubicBezTo>
                    <a:pt x="108" y="15"/>
                    <a:pt x="106" y="11"/>
                    <a:pt x="106" y="8"/>
                  </a:cubicBezTo>
                  <a:cubicBezTo>
                    <a:pt x="107" y="6"/>
                    <a:pt x="107" y="6"/>
                    <a:pt x="107" y="6"/>
                  </a:cubicBezTo>
                  <a:cubicBezTo>
                    <a:pt x="107" y="3"/>
                    <a:pt x="106" y="1"/>
                    <a:pt x="103" y="1"/>
                  </a:cubicBezTo>
                  <a:cubicBezTo>
                    <a:pt x="102" y="1"/>
                    <a:pt x="101" y="1"/>
                    <a:pt x="99" y="0"/>
                  </a:cubicBezTo>
                  <a:cubicBezTo>
                    <a:pt x="97" y="0"/>
                    <a:pt x="95" y="2"/>
                    <a:pt x="95" y="5"/>
                  </a:cubicBezTo>
                  <a:cubicBezTo>
                    <a:pt x="95" y="7"/>
                    <a:pt x="95" y="7"/>
                    <a:pt x="95" y="7"/>
                  </a:cubicBezTo>
                  <a:cubicBezTo>
                    <a:pt x="95" y="11"/>
                    <a:pt x="92" y="14"/>
                    <a:pt x="89" y="14"/>
                  </a:cubicBezTo>
                  <a:cubicBezTo>
                    <a:pt x="89" y="14"/>
                    <a:pt x="89" y="14"/>
                    <a:pt x="89" y="14"/>
                  </a:cubicBezTo>
                  <a:cubicBezTo>
                    <a:pt x="85" y="15"/>
                    <a:pt x="82" y="12"/>
                    <a:pt x="81" y="8"/>
                  </a:cubicBezTo>
                  <a:cubicBezTo>
                    <a:pt x="81" y="6"/>
                    <a:pt x="81" y="6"/>
                    <a:pt x="81" y="6"/>
                  </a:cubicBezTo>
                  <a:cubicBezTo>
                    <a:pt x="81" y="4"/>
                    <a:pt x="79" y="2"/>
                    <a:pt x="76" y="2"/>
                  </a:cubicBezTo>
                  <a:cubicBezTo>
                    <a:pt x="75" y="2"/>
                    <a:pt x="74" y="3"/>
                    <a:pt x="72" y="3"/>
                  </a:cubicBezTo>
                  <a:cubicBezTo>
                    <a:pt x="70" y="4"/>
                    <a:pt x="69" y="6"/>
                    <a:pt x="69" y="9"/>
                  </a:cubicBezTo>
                  <a:cubicBezTo>
                    <a:pt x="70" y="11"/>
                    <a:pt x="70" y="11"/>
                    <a:pt x="70" y="11"/>
                  </a:cubicBezTo>
                  <a:cubicBezTo>
                    <a:pt x="71" y="14"/>
                    <a:pt x="70" y="18"/>
                    <a:pt x="66" y="19"/>
                  </a:cubicBezTo>
                  <a:cubicBezTo>
                    <a:pt x="63" y="21"/>
                    <a:pt x="59" y="19"/>
                    <a:pt x="57" y="15"/>
                  </a:cubicBezTo>
                  <a:cubicBezTo>
                    <a:pt x="57" y="14"/>
                    <a:pt x="57" y="14"/>
                    <a:pt x="57" y="14"/>
                  </a:cubicBezTo>
                  <a:cubicBezTo>
                    <a:pt x="56" y="11"/>
                    <a:pt x="53" y="10"/>
                    <a:pt x="51" y="11"/>
                  </a:cubicBezTo>
                  <a:cubicBezTo>
                    <a:pt x="51" y="11"/>
                    <a:pt x="51" y="11"/>
                    <a:pt x="51" y="11"/>
                  </a:cubicBezTo>
                  <a:cubicBezTo>
                    <a:pt x="50" y="12"/>
                    <a:pt x="48" y="12"/>
                    <a:pt x="47" y="13"/>
                  </a:cubicBezTo>
                  <a:cubicBezTo>
                    <a:pt x="45" y="14"/>
                    <a:pt x="45" y="17"/>
                    <a:pt x="46" y="19"/>
                  </a:cubicBezTo>
                  <a:cubicBezTo>
                    <a:pt x="47" y="21"/>
                    <a:pt x="47" y="21"/>
                    <a:pt x="47" y="21"/>
                  </a:cubicBezTo>
                  <a:cubicBezTo>
                    <a:pt x="50" y="24"/>
                    <a:pt x="49" y="28"/>
                    <a:pt x="46" y="31"/>
                  </a:cubicBezTo>
                  <a:cubicBezTo>
                    <a:pt x="43" y="33"/>
                    <a:pt x="39" y="32"/>
                    <a:pt x="36" y="29"/>
                  </a:cubicBezTo>
                  <a:cubicBezTo>
                    <a:pt x="35" y="28"/>
                    <a:pt x="35" y="28"/>
                    <a:pt x="35" y="28"/>
                  </a:cubicBezTo>
                  <a:cubicBezTo>
                    <a:pt x="34" y="25"/>
                    <a:pt x="31" y="25"/>
                    <a:pt x="29" y="27"/>
                  </a:cubicBezTo>
                  <a:cubicBezTo>
                    <a:pt x="28" y="28"/>
                    <a:pt x="27" y="29"/>
                    <a:pt x="26" y="30"/>
                  </a:cubicBezTo>
                  <a:cubicBezTo>
                    <a:pt x="24" y="32"/>
                    <a:pt x="25" y="34"/>
                    <a:pt x="27" y="36"/>
                  </a:cubicBezTo>
                  <a:cubicBezTo>
                    <a:pt x="28" y="37"/>
                    <a:pt x="28" y="37"/>
                    <a:pt x="28" y="37"/>
                  </a:cubicBezTo>
                  <a:cubicBezTo>
                    <a:pt x="31" y="40"/>
                    <a:pt x="32" y="44"/>
                    <a:pt x="30" y="47"/>
                  </a:cubicBezTo>
                  <a:cubicBezTo>
                    <a:pt x="27" y="50"/>
                    <a:pt x="23" y="50"/>
                    <a:pt x="20" y="48"/>
                  </a:cubicBezTo>
                  <a:cubicBezTo>
                    <a:pt x="19" y="47"/>
                    <a:pt x="19" y="47"/>
                    <a:pt x="19" y="47"/>
                  </a:cubicBezTo>
                  <a:cubicBezTo>
                    <a:pt x="17" y="45"/>
                    <a:pt x="14" y="46"/>
                    <a:pt x="12" y="48"/>
                  </a:cubicBezTo>
                  <a:cubicBezTo>
                    <a:pt x="12" y="49"/>
                    <a:pt x="11" y="51"/>
                    <a:pt x="11" y="52"/>
                  </a:cubicBezTo>
                  <a:cubicBezTo>
                    <a:pt x="9" y="54"/>
                    <a:pt x="10" y="57"/>
                    <a:pt x="13" y="58"/>
                  </a:cubicBezTo>
                  <a:cubicBezTo>
                    <a:pt x="15" y="58"/>
                    <a:pt x="15" y="58"/>
                    <a:pt x="15" y="58"/>
                  </a:cubicBezTo>
                  <a:cubicBezTo>
                    <a:pt x="18" y="60"/>
                    <a:pt x="20" y="64"/>
                    <a:pt x="19" y="67"/>
                  </a:cubicBezTo>
                  <a:cubicBezTo>
                    <a:pt x="20" y="70"/>
                    <a:pt x="17" y="74"/>
                    <a:pt x="14" y="73"/>
                  </a:cubicBezTo>
                  <a:cubicBezTo>
                    <a:pt x="8" y="70"/>
                    <a:pt x="8" y="70"/>
                    <a:pt x="8" y="70"/>
                  </a:cubicBezTo>
                  <a:cubicBezTo>
                    <a:pt x="6" y="69"/>
                    <a:pt x="3" y="71"/>
                    <a:pt x="3" y="73"/>
                  </a:cubicBezTo>
                  <a:cubicBezTo>
                    <a:pt x="2" y="75"/>
                    <a:pt x="2" y="76"/>
                    <a:pt x="2" y="77"/>
                  </a:cubicBezTo>
                  <a:cubicBezTo>
                    <a:pt x="1" y="80"/>
                    <a:pt x="3" y="82"/>
                    <a:pt x="6" y="82"/>
                  </a:cubicBezTo>
                  <a:cubicBezTo>
                    <a:pt x="8" y="82"/>
                    <a:pt x="8" y="82"/>
                    <a:pt x="8" y="82"/>
                  </a:cubicBezTo>
                  <a:cubicBezTo>
                    <a:pt x="11" y="83"/>
                    <a:pt x="14" y="85"/>
                    <a:pt x="14" y="89"/>
                  </a:cubicBezTo>
                  <a:cubicBezTo>
                    <a:pt x="14" y="93"/>
                    <a:pt x="11" y="96"/>
                    <a:pt x="7" y="96"/>
                  </a:cubicBezTo>
                  <a:cubicBezTo>
                    <a:pt x="5" y="96"/>
                    <a:pt x="5" y="96"/>
                    <a:pt x="5" y="96"/>
                  </a:cubicBezTo>
                  <a:cubicBezTo>
                    <a:pt x="2" y="96"/>
                    <a:pt x="0" y="98"/>
                    <a:pt x="0" y="100"/>
                  </a:cubicBezTo>
                  <a:cubicBezTo>
                    <a:pt x="0" y="102"/>
                    <a:pt x="0" y="103"/>
                    <a:pt x="0" y="104"/>
                  </a:cubicBezTo>
                  <a:cubicBezTo>
                    <a:pt x="1" y="107"/>
                    <a:pt x="3" y="108"/>
                    <a:pt x="6" y="108"/>
                  </a:cubicBezTo>
                  <a:cubicBezTo>
                    <a:pt x="8" y="107"/>
                    <a:pt x="8" y="107"/>
                    <a:pt x="8" y="107"/>
                  </a:cubicBezTo>
                  <a:cubicBezTo>
                    <a:pt x="11" y="107"/>
                    <a:pt x="14" y="108"/>
                    <a:pt x="15" y="112"/>
                  </a:cubicBezTo>
                  <a:cubicBezTo>
                    <a:pt x="17" y="116"/>
                    <a:pt x="15" y="120"/>
                    <a:pt x="10" y="121"/>
                  </a:cubicBezTo>
                  <a:cubicBezTo>
                    <a:pt x="9" y="121"/>
                    <a:pt x="9" y="121"/>
                    <a:pt x="9" y="121"/>
                  </a:cubicBezTo>
                  <a:cubicBezTo>
                    <a:pt x="6" y="122"/>
                    <a:pt x="5" y="124"/>
                    <a:pt x="5" y="127"/>
                  </a:cubicBezTo>
                  <a:cubicBezTo>
                    <a:pt x="6" y="128"/>
                    <a:pt x="6" y="129"/>
                    <a:pt x="7" y="130"/>
                  </a:cubicBezTo>
                  <a:cubicBezTo>
                    <a:pt x="8" y="133"/>
                    <a:pt x="11" y="134"/>
                    <a:pt x="13" y="132"/>
                  </a:cubicBezTo>
                  <a:cubicBezTo>
                    <a:pt x="15" y="131"/>
                    <a:pt x="15" y="131"/>
                    <a:pt x="15" y="131"/>
                  </a:cubicBezTo>
                  <a:cubicBezTo>
                    <a:pt x="18" y="130"/>
                    <a:pt x="22" y="131"/>
                    <a:pt x="24" y="134"/>
                  </a:cubicBezTo>
                  <a:cubicBezTo>
                    <a:pt x="26" y="138"/>
                    <a:pt x="24" y="142"/>
                    <a:pt x="21" y="143"/>
                  </a:cubicBezTo>
                  <a:cubicBezTo>
                    <a:pt x="19" y="144"/>
                    <a:pt x="19" y="144"/>
                    <a:pt x="19" y="144"/>
                  </a:cubicBezTo>
                  <a:cubicBezTo>
                    <a:pt x="17" y="146"/>
                    <a:pt x="16" y="149"/>
                    <a:pt x="18" y="151"/>
                  </a:cubicBezTo>
                  <a:cubicBezTo>
                    <a:pt x="19" y="152"/>
                    <a:pt x="19" y="153"/>
                    <a:pt x="20" y="154"/>
                  </a:cubicBezTo>
                  <a:cubicBezTo>
                    <a:pt x="22" y="156"/>
                    <a:pt x="25" y="156"/>
                    <a:pt x="27" y="154"/>
                  </a:cubicBezTo>
                  <a:cubicBezTo>
                    <a:pt x="28" y="153"/>
                    <a:pt x="28" y="153"/>
                    <a:pt x="28" y="153"/>
                  </a:cubicBezTo>
                  <a:cubicBezTo>
                    <a:pt x="31" y="150"/>
                    <a:pt x="34" y="150"/>
                    <a:pt x="37" y="152"/>
                  </a:cubicBezTo>
                  <a:cubicBezTo>
                    <a:pt x="40" y="154"/>
                    <a:pt x="41" y="159"/>
                    <a:pt x="38" y="162"/>
                  </a:cubicBezTo>
                  <a:cubicBezTo>
                    <a:pt x="36" y="164"/>
                    <a:pt x="36" y="164"/>
                    <a:pt x="36" y="164"/>
                  </a:cubicBezTo>
                  <a:cubicBezTo>
                    <a:pt x="35" y="165"/>
                    <a:pt x="35" y="168"/>
                    <a:pt x="37" y="170"/>
                  </a:cubicBezTo>
                  <a:cubicBezTo>
                    <a:pt x="38" y="171"/>
                    <a:pt x="39" y="172"/>
                    <a:pt x="40" y="172"/>
                  </a:cubicBezTo>
                  <a:cubicBezTo>
                    <a:pt x="42" y="174"/>
                    <a:pt x="45" y="173"/>
                    <a:pt x="46" y="171"/>
                  </a:cubicBezTo>
                  <a:cubicBezTo>
                    <a:pt x="47" y="169"/>
                    <a:pt x="47" y="169"/>
                    <a:pt x="47" y="169"/>
                  </a:cubicBezTo>
                  <a:cubicBezTo>
                    <a:pt x="49" y="166"/>
                    <a:pt x="52" y="165"/>
                    <a:pt x="55" y="166"/>
                  </a:cubicBezTo>
                  <a:cubicBezTo>
                    <a:pt x="59" y="167"/>
                    <a:pt x="61" y="172"/>
                    <a:pt x="59" y="176"/>
                  </a:cubicBezTo>
                  <a:cubicBezTo>
                    <a:pt x="58" y="177"/>
                    <a:pt x="58" y="177"/>
                    <a:pt x="58" y="177"/>
                  </a:cubicBezTo>
                  <a:cubicBezTo>
                    <a:pt x="57" y="179"/>
                    <a:pt x="58" y="182"/>
                    <a:pt x="60" y="183"/>
                  </a:cubicBezTo>
                  <a:cubicBezTo>
                    <a:pt x="61" y="184"/>
                    <a:pt x="63" y="184"/>
                    <a:pt x="64" y="185"/>
                  </a:cubicBezTo>
                  <a:cubicBezTo>
                    <a:pt x="66" y="185"/>
                    <a:pt x="69" y="184"/>
                    <a:pt x="69" y="182"/>
                  </a:cubicBezTo>
                  <a:cubicBezTo>
                    <a:pt x="70" y="180"/>
                    <a:pt x="70" y="180"/>
                    <a:pt x="70" y="180"/>
                  </a:cubicBezTo>
                  <a:cubicBezTo>
                    <a:pt x="71" y="176"/>
                    <a:pt x="74" y="174"/>
                    <a:pt x="77" y="174"/>
                  </a:cubicBezTo>
                  <a:cubicBezTo>
                    <a:pt x="81" y="174"/>
                    <a:pt x="84" y="178"/>
                    <a:pt x="83" y="182"/>
                  </a:cubicBezTo>
                  <a:cubicBezTo>
                    <a:pt x="83" y="184"/>
                    <a:pt x="83" y="184"/>
                    <a:pt x="83" y="184"/>
                  </a:cubicBezTo>
                  <a:cubicBezTo>
                    <a:pt x="82" y="187"/>
                    <a:pt x="84" y="189"/>
                    <a:pt x="86" y="189"/>
                  </a:cubicBezTo>
                  <a:cubicBezTo>
                    <a:pt x="88" y="190"/>
                    <a:pt x="89" y="190"/>
                    <a:pt x="90" y="190"/>
                  </a:cubicBezTo>
                  <a:cubicBezTo>
                    <a:pt x="93" y="190"/>
                    <a:pt x="95" y="188"/>
                    <a:pt x="95" y="185"/>
                  </a:cubicBezTo>
                  <a:cubicBezTo>
                    <a:pt x="95" y="183"/>
                    <a:pt x="95" y="183"/>
                    <a:pt x="95" y="183"/>
                  </a:cubicBezTo>
                  <a:cubicBezTo>
                    <a:pt x="94" y="179"/>
                    <a:pt x="97" y="176"/>
                    <a:pt x="101" y="176"/>
                  </a:cubicBezTo>
                  <a:cubicBezTo>
                    <a:pt x="104" y="174"/>
                    <a:pt x="108" y="176"/>
                    <a:pt x="108" y="180"/>
                  </a:cubicBezTo>
                  <a:cubicBezTo>
                    <a:pt x="108" y="184"/>
                    <a:pt x="108" y="184"/>
                    <a:pt x="108" y="184"/>
                  </a:cubicBezTo>
                  <a:cubicBezTo>
                    <a:pt x="108" y="187"/>
                    <a:pt x="111" y="189"/>
                    <a:pt x="113" y="188"/>
                  </a:cubicBezTo>
                  <a:cubicBezTo>
                    <a:pt x="115" y="188"/>
                    <a:pt x="116" y="187"/>
                    <a:pt x="117" y="187"/>
                  </a:cubicBezTo>
                  <a:cubicBezTo>
                    <a:pt x="120" y="187"/>
                    <a:pt x="121" y="184"/>
                    <a:pt x="120" y="182"/>
                  </a:cubicBezTo>
                  <a:cubicBezTo>
                    <a:pt x="119" y="179"/>
                    <a:pt x="119" y="179"/>
                    <a:pt x="119" y="179"/>
                  </a:cubicBezTo>
                  <a:cubicBezTo>
                    <a:pt x="118" y="176"/>
                    <a:pt x="120" y="171"/>
                    <a:pt x="125" y="170"/>
                  </a:cubicBezTo>
                  <a:cubicBezTo>
                    <a:pt x="128" y="170"/>
                    <a:pt x="131" y="172"/>
                    <a:pt x="132" y="175"/>
                  </a:cubicBezTo>
                  <a:cubicBezTo>
                    <a:pt x="133" y="177"/>
                    <a:pt x="133" y="177"/>
                    <a:pt x="133" y="177"/>
                  </a:cubicBezTo>
                  <a:cubicBezTo>
                    <a:pt x="134" y="179"/>
                    <a:pt x="136" y="180"/>
                    <a:pt x="139" y="179"/>
                  </a:cubicBezTo>
                  <a:cubicBezTo>
                    <a:pt x="139" y="179"/>
                    <a:pt x="139" y="179"/>
                    <a:pt x="139" y="179"/>
                  </a:cubicBezTo>
                  <a:cubicBezTo>
                    <a:pt x="140" y="178"/>
                    <a:pt x="141" y="178"/>
                    <a:pt x="142" y="177"/>
                  </a:cubicBezTo>
                  <a:cubicBezTo>
                    <a:pt x="144" y="176"/>
                    <a:pt x="145" y="173"/>
                    <a:pt x="143" y="171"/>
                  </a:cubicBezTo>
                  <a:close/>
                  <a:moveTo>
                    <a:pt x="78" y="74"/>
                  </a:moveTo>
                  <a:cubicBezTo>
                    <a:pt x="77" y="71"/>
                    <a:pt x="78" y="68"/>
                    <a:pt x="80" y="66"/>
                  </a:cubicBezTo>
                  <a:cubicBezTo>
                    <a:pt x="83" y="65"/>
                    <a:pt x="87" y="66"/>
                    <a:pt x="88" y="69"/>
                  </a:cubicBezTo>
                  <a:cubicBezTo>
                    <a:pt x="90" y="71"/>
                    <a:pt x="89" y="75"/>
                    <a:pt x="86" y="76"/>
                  </a:cubicBezTo>
                  <a:cubicBezTo>
                    <a:pt x="83" y="78"/>
                    <a:pt x="79" y="77"/>
                    <a:pt x="78" y="74"/>
                  </a:cubicBezTo>
                  <a:close/>
                  <a:moveTo>
                    <a:pt x="124" y="80"/>
                  </a:moveTo>
                  <a:cubicBezTo>
                    <a:pt x="125" y="83"/>
                    <a:pt x="124" y="86"/>
                    <a:pt x="121" y="88"/>
                  </a:cubicBezTo>
                  <a:cubicBezTo>
                    <a:pt x="118" y="89"/>
                    <a:pt x="115" y="88"/>
                    <a:pt x="113" y="85"/>
                  </a:cubicBezTo>
                  <a:cubicBezTo>
                    <a:pt x="112" y="83"/>
                    <a:pt x="113" y="79"/>
                    <a:pt x="116" y="78"/>
                  </a:cubicBezTo>
                  <a:cubicBezTo>
                    <a:pt x="119" y="76"/>
                    <a:pt x="122" y="77"/>
                    <a:pt x="124" y="80"/>
                  </a:cubicBezTo>
                  <a:close/>
                  <a:moveTo>
                    <a:pt x="67" y="109"/>
                  </a:moveTo>
                  <a:cubicBezTo>
                    <a:pt x="65" y="107"/>
                    <a:pt x="66" y="103"/>
                    <a:pt x="69" y="102"/>
                  </a:cubicBezTo>
                  <a:cubicBezTo>
                    <a:pt x="72" y="100"/>
                    <a:pt x="75" y="101"/>
                    <a:pt x="77" y="104"/>
                  </a:cubicBezTo>
                  <a:cubicBezTo>
                    <a:pt x="78" y="107"/>
                    <a:pt x="77" y="110"/>
                    <a:pt x="74" y="112"/>
                  </a:cubicBezTo>
                  <a:cubicBezTo>
                    <a:pt x="72" y="113"/>
                    <a:pt x="68" y="112"/>
                    <a:pt x="67" y="109"/>
                  </a:cubicBezTo>
                  <a:close/>
                  <a:moveTo>
                    <a:pt x="81" y="102"/>
                  </a:moveTo>
                  <a:cubicBezTo>
                    <a:pt x="78" y="95"/>
                    <a:pt x="80" y="86"/>
                    <a:pt x="88" y="82"/>
                  </a:cubicBezTo>
                  <a:cubicBezTo>
                    <a:pt x="95" y="78"/>
                    <a:pt x="104" y="81"/>
                    <a:pt x="108" y="88"/>
                  </a:cubicBezTo>
                  <a:cubicBezTo>
                    <a:pt x="112" y="96"/>
                    <a:pt x="109" y="105"/>
                    <a:pt x="102" y="108"/>
                  </a:cubicBezTo>
                  <a:cubicBezTo>
                    <a:pt x="94" y="112"/>
                    <a:pt x="85" y="109"/>
                    <a:pt x="81" y="102"/>
                  </a:cubicBezTo>
                  <a:close/>
                  <a:moveTo>
                    <a:pt x="102" y="121"/>
                  </a:moveTo>
                  <a:cubicBezTo>
                    <a:pt x="100" y="118"/>
                    <a:pt x="102" y="114"/>
                    <a:pt x="104" y="113"/>
                  </a:cubicBezTo>
                  <a:cubicBezTo>
                    <a:pt x="107" y="111"/>
                    <a:pt x="111" y="113"/>
                    <a:pt x="112" y="115"/>
                  </a:cubicBezTo>
                  <a:cubicBezTo>
                    <a:pt x="114" y="118"/>
                    <a:pt x="113" y="122"/>
                    <a:pt x="110" y="123"/>
                  </a:cubicBezTo>
                  <a:cubicBezTo>
                    <a:pt x="107" y="125"/>
                    <a:pt x="103" y="124"/>
                    <a:pt x="102" y="121"/>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1"/>
            <p:cNvSpPr>
              <a:spLocks noEditPoints="1"/>
            </p:cNvSpPr>
            <p:nvPr/>
          </p:nvSpPr>
          <p:spPr bwMode="auto">
            <a:xfrm>
              <a:off x="6607592" y="3575676"/>
              <a:ext cx="1232549" cy="1236621"/>
            </a:xfrm>
            <a:custGeom>
              <a:avLst/>
              <a:gdLst>
                <a:gd name="T0" fmla="*/ 619 w 640"/>
                <a:gd name="T1" fmla="*/ 436 h 642"/>
                <a:gd name="T2" fmla="*/ 614 w 640"/>
                <a:gd name="T3" fmla="*/ 371 h 642"/>
                <a:gd name="T4" fmla="*/ 625 w 640"/>
                <a:gd name="T5" fmla="*/ 332 h 642"/>
                <a:gd name="T6" fmla="*/ 623 w 640"/>
                <a:gd name="T7" fmla="*/ 286 h 642"/>
                <a:gd name="T8" fmla="*/ 608 w 640"/>
                <a:gd name="T9" fmla="*/ 248 h 642"/>
                <a:gd name="T10" fmla="*/ 609 w 640"/>
                <a:gd name="T11" fmla="*/ 182 h 642"/>
                <a:gd name="T12" fmla="*/ 547 w 640"/>
                <a:gd name="T13" fmla="*/ 167 h 642"/>
                <a:gd name="T14" fmla="*/ 550 w 640"/>
                <a:gd name="T15" fmla="*/ 97 h 642"/>
                <a:gd name="T16" fmla="*/ 488 w 640"/>
                <a:gd name="T17" fmla="*/ 74 h 642"/>
                <a:gd name="T18" fmla="*/ 457 w 640"/>
                <a:gd name="T19" fmla="*/ 48 h 642"/>
                <a:gd name="T20" fmla="*/ 414 w 640"/>
                <a:gd name="T21" fmla="*/ 31 h 642"/>
                <a:gd name="T22" fmla="*/ 374 w 640"/>
                <a:gd name="T23" fmla="*/ 29 h 642"/>
                <a:gd name="T24" fmla="*/ 314 w 640"/>
                <a:gd name="T25" fmla="*/ 0 h 642"/>
                <a:gd name="T26" fmla="*/ 266 w 640"/>
                <a:gd name="T27" fmla="*/ 52 h 642"/>
                <a:gd name="T28" fmla="*/ 224 w 640"/>
                <a:gd name="T29" fmla="*/ 15 h 642"/>
                <a:gd name="T30" fmla="*/ 200 w 640"/>
                <a:gd name="T31" fmla="*/ 75 h 642"/>
                <a:gd name="T32" fmla="*/ 131 w 640"/>
                <a:gd name="T33" fmla="*/ 62 h 642"/>
                <a:gd name="T34" fmla="*/ 100 w 640"/>
                <a:gd name="T35" fmla="*/ 120 h 642"/>
                <a:gd name="T36" fmla="*/ 70 w 640"/>
                <a:gd name="T37" fmla="*/ 147 h 642"/>
                <a:gd name="T38" fmla="*/ 47 w 640"/>
                <a:gd name="T39" fmla="*/ 187 h 642"/>
                <a:gd name="T40" fmla="*/ 39 w 640"/>
                <a:gd name="T41" fmla="*/ 227 h 642"/>
                <a:gd name="T42" fmla="*/ 2 w 640"/>
                <a:gd name="T43" fmla="*/ 281 h 642"/>
                <a:gd name="T44" fmla="*/ 47 w 640"/>
                <a:gd name="T45" fmla="*/ 332 h 642"/>
                <a:gd name="T46" fmla="*/ 6 w 640"/>
                <a:gd name="T47" fmla="*/ 385 h 642"/>
                <a:gd name="T48" fmla="*/ 46 w 640"/>
                <a:gd name="T49" fmla="*/ 438 h 642"/>
                <a:gd name="T50" fmla="*/ 58 w 640"/>
                <a:gd name="T51" fmla="*/ 476 h 642"/>
                <a:gd name="T52" fmla="*/ 85 w 640"/>
                <a:gd name="T53" fmla="*/ 514 h 642"/>
                <a:gd name="T54" fmla="*/ 117 w 640"/>
                <a:gd name="T55" fmla="*/ 538 h 642"/>
                <a:gd name="T56" fmla="*/ 152 w 640"/>
                <a:gd name="T57" fmla="*/ 594 h 642"/>
                <a:gd name="T58" fmla="*/ 217 w 640"/>
                <a:gd name="T59" fmla="*/ 574 h 642"/>
                <a:gd name="T60" fmla="*/ 248 w 640"/>
                <a:gd name="T61" fmla="*/ 633 h 642"/>
                <a:gd name="T62" fmla="*/ 313 w 640"/>
                <a:gd name="T63" fmla="*/ 619 h 642"/>
                <a:gd name="T64" fmla="*/ 353 w 640"/>
                <a:gd name="T65" fmla="*/ 624 h 642"/>
                <a:gd name="T66" fmla="*/ 398 w 640"/>
                <a:gd name="T67" fmla="*/ 615 h 642"/>
                <a:gd name="T68" fmla="*/ 437 w 640"/>
                <a:gd name="T69" fmla="*/ 603 h 642"/>
                <a:gd name="T70" fmla="*/ 478 w 640"/>
                <a:gd name="T71" fmla="*/ 581 h 642"/>
                <a:gd name="T72" fmla="*/ 506 w 640"/>
                <a:gd name="T73" fmla="*/ 553 h 642"/>
                <a:gd name="T74" fmla="*/ 567 w 640"/>
                <a:gd name="T75" fmla="*/ 526 h 642"/>
                <a:gd name="T76" fmla="*/ 557 w 640"/>
                <a:gd name="T77" fmla="*/ 459 h 642"/>
                <a:gd name="T78" fmla="*/ 540 w 640"/>
                <a:gd name="T79" fmla="*/ 327 h 642"/>
                <a:gd name="T80" fmla="*/ 480 w 640"/>
                <a:gd name="T81" fmla="*/ 170 h 642"/>
                <a:gd name="T82" fmla="*/ 346 w 640"/>
                <a:gd name="T83" fmla="*/ 103 h 642"/>
                <a:gd name="T84" fmla="*/ 326 w 640"/>
                <a:gd name="T85" fmla="*/ 111 h 642"/>
                <a:gd name="T86" fmla="*/ 169 w 640"/>
                <a:gd name="T87" fmla="*/ 161 h 642"/>
                <a:gd name="T88" fmla="*/ 102 w 640"/>
                <a:gd name="T89" fmla="*/ 295 h 642"/>
                <a:gd name="T90" fmla="*/ 101 w 640"/>
                <a:gd name="T91" fmla="*/ 315 h 642"/>
                <a:gd name="T92" fmla="*/ 161 w 640"/>
                <a:gd name="T93" fmla="*/ 472 h 642"/>
                <a:gd name="T94" fmla="*/ 295 w 640"/>
                <a:gd name="T95" fmla="*/ 539 h 642"/>
                <a:gd name="T96" fmla="*/ 393 w 640"/>
                <a:gd name="T97" fmla="*/ 164 h 642"/>
                <a:gd name="T98" fmla="*/ 314 w 640"/>
                <a:gd name="T99" fmla="*/ 540 h 642"/>
                <a:gd name="T100" fmla="*/ 386 w 640"/>
                <a:gd name="T101" fmla="*/ 530 h 642"/>
                <a:gd name="T102" fmla="*/ 528 w 640"/>
                <a:gd name="T103" fmla="*/ 34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642">
                  <a:moveTo>
                    <a:pt x="576" y="444"/>
                  </a:moveTo>
                  <a:cubicBezTo>
                    <a:pt x="594" y="455"/>
                    <a:pt x="594" y="455"/>
                    <a:pt x="594" y="455"/>
                  </a:cubicBezTo>
                  <a:cubicBezTo>
                    <a:pt x="601" y="459"/>
                    <a:pt x="611" y="456"/>
                    <a:pt x="614" y="448"/>
                  </a:cubicBezTo>
                  <a:cubicBezTo>
                    <a:pt x="616" y="444"/>
                    <a:pt x="618" y="440"/>
                    <a:pt x="619" y="436"/>
                  </a:cubicBezTo>
                  <a:cubicBezTo>
                    <a:pt x="622" y="428"/>
                    <a:pt x="618" y="420"/>
                    <a:pt x="610" y="417"/>
                  </a:cubicBezTo>
                  <a:cubicBezTo>
                    <a:pt x="603" y="415"/>
                    <a:pt x="603" y="415"/>
                    <a:pt x="603" y="415"/>
                  </a:cubicBezTo>
                  <a:cubicBezTo>
                    <a:pt x="592" y="412"/>
                    <a:pt x="584" y="402"/>
                    <a:pt x="585" y="391"/>
                  </a:cubicBezTo>
                  <a:cubicBezTo>
                    <a:pt x="587" y="376"/>
                    <a:pt x="601" y="367"/>
                    <a:pt x="614" y="371"/>
                  </a:cubicBezTo>
                  <a:cubicBezTo>
                    <a:pt x="620" y="372"/>
                    <a:pt x="620" y="372"/>
                    <a:pt x="620" y="372"/>
                  </a:cubicBezTo>
                  <a:cubicBezTo>
                    <a:pt x="629" y="375"/>
                    <a:pt x="637" y="369"/>
                    <a:pt x="638" y="360"/>
                  </a:cubicBezTo>
                  <a:cubicBezTo>
                    <a:pt x="639" y="356"/>
                    <a:pt x="639" y="352"/>
                    <a:pt x="640" y="348"/>
                  </a:cubicBezTo>
                  <a:cubicBezTo>
                    <a:pt x="640" y="339"/>
                    <a:pt x="634" y="332"/>
                    <a:pt x="625" y="332"/>
                  </a:cubicBezTo>
                  <a:cubicBezTo>
                    <a:pt x="618" y="332"/>
                    <a:pt x="618" y="332"/>
                    <a:pt x="618" y="332"/>
                  </a:cubicBezTo>
                  <a:cubicBezTo>
                    <a:pt x="607" y="332"/>
                    <a:pt x="596" y="325"/>
                    <a:pt x="594" y="314"/>
                  </a:cubicBezTo>
                  <a:cubicBezTo>
                    <a:pt x="591" y="299"/>
                    <a:pt x="602" y="286"/>
                    <a:pt x="616" y="286"/>
                  </a:cubicBezTo>
                  <a:cubicBezTo>
                    <a:pt x="623" y="286"/>
                    <a:pt x="623" y="286"/>
                    <a:pt x="623" y="286"/>
                  </a:cubicBezTo>
                  <a:cubicBezTo>
                    <a:pt x="631" y="286"/>
                    <a:pt x="638" y="278"/>
                    <a:pt x="637" y="269"/>
                  </a:cubicBezTo>
                  <a:cubicBezTo>
                    <a:pt x="636" y="265"/>
                    <a:pt x="635" y="261"/>
                    <a:pt x="634" y="256"/>
                  </a:cubicBezTo>
                  <a:cubicBezTo>
                    <a:pt x="633" y="248"/>
                    <a:pt x="624" y="243"/>
                    <a:pt x="616" y="246"/>
                  </a:cubicBezTo>
                  <a:cubicBezTo>
                    <a:pt x="608" y="248"/>
                    <a:pt x="608" y="248"/>
                    <a:pt x="608" y="248"/>
                  </a:cubicBezTo>
                  <a:cubicBezTo>
                    <a:pt x="596" y="252"/>
                    <a:pt x="583" y="245"/>
                    <a:pt x="579" y="233"/>
                  </a:cubicBezTo>
                  <a:cubicBezTo>
                    <a:pt x="576" y="221"/>
                    <a:pt x="582" y="208"/>
                    <a:pt x="595" y="204"/>
                  </a:cubicBezTo>
                  <a:cubicBezTo>
                    <a:pt x="601" y="202"/>
                    <a:pt x="601" y="202"/>
                    <a:pt x="601" y="202"/>
                  </a:cubicBezTo>
                  <a:cubicBezTo>
                    <a:pt x="609" y="199"/>
                    <a:pt x="613" y="190"/>
                    <a:pt x="609" y="182"/>
                  </a:cubicBezTo>
                  <a:cubicBezTo>
                    <a:pt x="607" y="178"/>
                    <a:pt x="605" y="174"/>
                    <a:pt x="603" y="171"/>
                  </a:cubicBezTo>
                  <a:cubicBezTo>
                    <a:pt x="599" y="163"/>
                    <a:pt x="590" y="161"/>
                    <a:pt x="583" y="165"/>
                  </a:cubicBezTo>
                  <a:cubicBezTo>
                    <a:pt x="577" y="169"/>
                    <a:pt x="577" y="169"/>
                    <a:pt x="577" y="169"/>
                  </a:cubicBezTo>
                  <a:cubicBezTo>
                    <a:pt x="567" y="176"/>
                    <a:pt x="554" y="175"/>
                    <a:pt x="547" y="167"/>
                  </a:cubicBezTo>
                  <a:cubicBezTo>
                    <a:pt x="537" y="156"/>
                    <a:pt x="539" y="139"/>
                    <a:pt x="550" y="132"/>
                  </a:cubicBezTo>
                  <a:cubicBezTo>
                    <a:pt x="556" y="128"/>
                    <a:pt x="556" y="128"/>
                    <a:pt x="556" y="128"/>
                  </a:cubicBezTo>
                  <a:cubicBezTo>
                    <a:pt x="563" y="123"/>
                    <a:pt x="564" y="113"/>
                    <a:pt x="558" y="106"/>
                  </a:cubicBezTo>
                  <a:cubicBezTo>
                    <a:pt x="556" y="103"/>
                    <a:pt x="553" y="100"/>
                    <a:pt x="550" y="97"/>
                  </a:cubicBezTo>
                  <a:cubicBezTo>
                    <a:pt x="544" y="91"/>
                    <a:pt x="534" y="91"/>
                    <a:pt x="528" y="98"/>
                  </a:cubicBezTo>
                  <a:cubicBezTo>
                    <a:pt x="524" y="103"/>
                    <a:pt x="524" y="103"/>
                    <a:pt x="524" y="103"/>
                  </a:cubicBezTo>
                  <a:cubicBezTo>
                    <a:pt x="516" y="112"/>
                    <a:pt x="504" y="115"/>
                    <a:pt x="494" y="109"/>
                  </a:cubicBezTo>
                  <a:cubicBezTo>
                    <a:pt x="481" y="102"/>
                    <a:pt x="479" y="85"/>
                    <a:pt x="488" y="74"/>
                  </a:cubicBezTo>
                  <a:cubicBezTo>
                    <a:pt x="492" y="70"/>
                    <a:pt x="492" y="70"/>
                    <a:pt x="492" y="70"/>
                  </a:cubicBezTo>
                  <a:cubicBezTo>
                    <a:pt x="497" y="63"/>
                    <a:pt x="496" y="53"/>
                    <a:pt x="488" y="48"/>
                  </a:cubicBezTo>
                  <a:cubicBezTo>
                    <a:pt x="485" y="46"/>
                    <a:pt x="481" y="44"/>
                    <a:pt x="477" y="41"/>
                  </a:cubicBezTo>
                  <a:cubicBezTo>
                    <a:pt x="470" y="37"/>
                    <a:pt x="460" y="40"/>
                    <a:pt x="457" y="48"/>
                  </a:cubicBezTo>
                  <a:cubicBezTo>
                    <a:pt x="454" y="55"/>
                    <a:pt x="454" y="55"/>
                    <a:pt x="454" y="55"/>
                  </a:cubicBezTo>
                  <a:cubicBezTo>
                    <a:pt x="450" y="65"/>
                    <a:pt x="438" y="71"/>
                    <a:pt x="427" y="69"/>
                  </a:cubicBezTo>
                  <a:cubicBezTo>
                    <a:pt x="413" y="65"/>
                    <a:pt x="406" y="50"/>
                    <a:pt x="412" y="37"/>
                  </a:cubicBezTo>
                  <a:cubicBezTo>
                    <a:pt x="414" y="31"/>
                    <a:pt x="414" y="31"/>
                    <a:pt x="414" y="31"/>
                  </a:cubicBezTo>
                  <a:cubicBezTo>
                    <a:pt x="418" y="23"/>
                    <a:pt x="413" y="14"/>
                    <a:pt x="405" y="12"/>
                  </a:cubicBezTo>
                  <a:cubicBezTo>
                    <a:pt x="401" y="11"/>
                    <a:pt x="396" y="9"/>
                    <a:pt x="392" y="9"/>
                  </a:cubicBezTo>
                  <a:cubicBezTo>
                    <a:pt x="384" y="7"/>
                    <a:pt x="376" y="12"/>
                    <a:pt x="375" y="21"/>
                  </a:cubicBezTo>
                  <a:cubicBezTo>
                    <a:pt x="374" y="29"/>
                    <a:pt x="374" y="29"/>
                    <a:pt x="374" y="29"/>
                  </a:cubicBezTo>
                  <a:cubicBezTo>
                    <a:pt x="372" y="41"/>
                    <a:pt x="360" y="50"/>
                    <a:pt x="348" y="49"/>
                  </a:cubicBezTo>
                  <a:cubicBezTo>
                    <a:pt x="337" y="52"/>
                    <a:pt x="325" y="43"/>
                    <a:pt x="327" y="31"/>
                  </a:cubicBezTo>
                  <a:cubicBezTo>
                    <a:pt x="329" y="17"/>
                    <a:pt x="329" y="17"/>
                    <a:pt x="329" y="17"/>
                  </a:cubicBezTo>
                  <a:cubicBezTo>
                    <a:pt x="330" y="8"/>
                    <a:pt x="323" y="0"/>
                    <a:pt x="314" y="0"/>
                  </a:cubicBezTo>
                  <a:cubicBezTo>
                    <a:pt x="310" y="0"/>
                    <a:pt x="306" y="1"/>
                    <a:pt x="301" y="1"/>
                  </a:cubicBezTo>
                  <a:cubicBezTo>
                    <a:pt x="293" y="1"/>
                    <a:pt x="286" y="9"/>
                    <a:pt x="288" y="18"/>
                  </a:cubicBezTo>
                  <a:cubicBezTo>
                    <a:pt x="289" y="25"/>
                    <a:pt x="289" y="25"/>
                    <a:pt x="289" y="25"/>
                  </a:cubicBezTo>
                  <a:cubicBezTo>
                    <a:pt x="291" y="39"/>
                    <a:pt x="281" y="52"/>
                    <a:pt x="266" y="52"/>
                  </a:cubicBezTo>
                  <a:cubicBezTo>
                    <a:pt x="255" y="52"/>
                    <a:pt x="245" y="43"/>
                    <a:pt x="244" y="32"/>
                  </a:cubicBezTo>
                  <a:cubicBezTo>
                    <a:pt x="243" y="27"/>
                    <a:pt x="243" y="27"/>
                    <a:pt x="243" y="27"/>
                  </a:cubicBezTo>
                  <a:cubicBezTo>
                    <a:pt x="241" y="18"/>
                    <a:pt x="233" y="13"/>
                    <a:pt x="224" y="15"/>
                  </a:cubicBezTo>
                  <a:cubicBezTo>
                    <a:pt x="224" y="15"/>
                    <a:pt x="224" y="15"/>
                    <a:pt x="224" y="15"/>
                  </a:cubicBezTo>
                  <a:cubicBezTo>
                    <a:pt x="220" y="17"/>
                    <a:pt x="216" y="18"/>
                    <a:pt x="212" y="19"/>
                  </a:cubicBezTo>
                  <a:cubicBezTo>
                    <a:pt x="204" y="22"/>
                    <a:pt x="200" y="31"/>
                    <a:pt x="204" y="39"/>
                  </a:cubicBezTo>
                  <a:cubicBezTo>
                    <a:pt x="207" y="46"/>
                    <a:pt x="207" y="46"/>
                    <a:pt x="207" y="46"/>
                  </a:cubicBezTo>
                  <a:cubicBezTo>
                    <a:pt x="212" y="56"/>
                    <a:pt x="209" y="68"/>
                    <a:pt x="200" y="75"/>
                  </a:cubicBezTo>
                  <a:cubicBezTo>
                    <a:pt x="188" y="83"/>
                    <a:pt x="172" y="79"/>
                    <a:pt x="166" y="66"/>
                  </a:cubicBezTo>
                  <a:cubicBezTo>
                    <a:pt x="163" y="60"/>
                    <a:pt x="163" y="60"/>
                    <a:pt x="163" y="60"/>
                  </a:cubicBezTo>
                  <a:cubicBezTo>
                    <a:pt x="159" y="52"/>
                    <a:pt x="149" y="50"/>
                    <a:pt x="142" y="55"/>
                  </a:cubicBezTo>
                  <a:cubicBezTo>
                    <a:pt x="138" y="57"/>
                    <a:pt x="135" y="59"/>
                    <a:pt x="131" y="62"/>
                  </a:cubicBezTo>
                  <a:cubicBezTo>
                    <a:pt x="124" y="67"/>
                    <a:pt x="123" y="77"/>
                    <a:pt x="129" y="83"/>
                  </a:cubicBezTo>
                  <a:cubicBezTo>
                    <a:pt x="134" y="89"/>
                    <a:pt x="134" y="89"/>
                    <a:pt x="134" y="89"/>
                  </a:cubicBezTo>
                  <a:cubicBezTo>
                    <a:pt x="141" y="97"/>
                    <a:pt x="142" y="110"/>
                    <a:pt x="135" y="119"/>
                  </a:cubicBezTo>
                  <a:cubicBezTo>
                    <a:pt x="126" y="130"/>
                    <a:pt x="109" y="130"/>
                    <a:pt x="100" y="120"/>
                  </a:cubicBezTo>
                  <a:cubicBezTo>
                    <a:pt x="96" y="115"/>
                    <a:pt x="96" y="115"/>
                    <a:pt x="96" y="115"/>
                  </a:cubicBezTo>
                  <a:cubicBezTo>
                    <a:pt x="90" y="109"/>
                    <a:pt x="80" y="109"/>
                    <a:pt x="74" y="116"/>
                  </a:cubicBezTo>
                  <a:cubicBezTo>
                    <a:pt x="71" y="119"/>
                    <a:pt x="69" y="122"/>
                    <a:pt x="66" y="126"/>
                  </a:cubicBezTo>
                  <a:cubicBezTo>
                    <a:pt x="61" y="133"/>
                    <a:pt x="63" y="142"/>
                    <a:pt x="70" y="147"/>
                  </a:cubicBezTo>
                  <a:cubicBezTo>
                    <a:pt x="77" y="151"/>
                    <a:pt x="77" y="151"/>
                    <a:pt x="77" y="151"/>
                  </a:cubicBezTo>
                  <a:cubicBezTo>
                    <a:pt x="87" y="158"/>
                    <a:pt x="91" y="172"/>
                    <a:pt x="84" y="183"/>
                  </a:cubicBezTo>
                  <a:cubicBezTo>
                    <a:pt x="88" y="194"/>
                    <a:pt x="75" y="204"/>
                    <a:pt x="65" y="198"/>
                  </a:cubicBezTo>
                  <a:cubicBezTo>
                    <a:pt x="47" y="187"/>
                    <a:pt x="47" y="187"/>
                    <a:pt x="47" y="187"/>
                  </a:cubicBezTo>
                  <a:cubicBezTo>
                    <a:pt x="40" y="182"/>
                    <a:pt x="30" y="185"/>
                    <a:pt x="26" y="193"/>
                  </a:cubicBezTo>
                  <a:cubicBezTo>
                    <a:pt x="25" y="197"/>
                    <a:pt x="23" y="201"/>
                    <a:pt x="21" y="205"/>
                  </a:cubicBezTo>
                  <a:cubicBezTo>
                    <a:pt x="18" y="213"/>
                    <a:pt x="23" y="222"/>
                    <a:pt x="31" y="225"/>
                  </a:cubicBezTo>
                  <a:cubicBezTo>
                    <a:pt x="39" y="227"/>
                    <a:pt x="39" y="227"/>
                    <a:pt x="39" y="227"/>
                  </a:cubicBezTo>
                  <a:cubicBezTo>
                    <a:pt x="51" y="230"/>
                    <a:pt x="58" y="243"/>
                    <a:pt x="55" y="255"/>
                  </a:cubicBezTo>
                  <a:cubicBezTo>
                    <a:pt x="51" y="267"/>
                    <a:pt x="39" y="274"/>
                    <a:pt x="26" y="271"/>
                  </a:cubicBezTo>
                  <a:cubicBezTo>
                    <a:pt x="20" y="269"/>
                    <a:pt x="20" y="269"/>
                    <a:pt x="20" y="269"/>
                  </a:cubicBezTo>
                  <a:cubicBezTo>
                    <a:pt x="12" y="267"/>
                    <a:pt x="3" y="273"/>
                    <a:pt x="2" y="281"/>
                  </a:cubicBezTo>
                  <a:cubicBezTo>
                    <a:pt x="2" y="286"/>
                    <a:pt x="1" y="290"/>
                    <a:pt x="1" y="294"/>
                  </a:cubicBezTo>
                  <a:cubicBezTo>
                    <a:pt x="0" y="303"/>
                    <a:pt x="7" y="310"/>
                    <a:pt x="16" y="310"/>
                  </a:cubicBezTo>
                  <a:cubicBezTo>
                    <a:pt x="23" y="310"/>
                    <a:pt x="23" y="310"/>
                    <a:pt x="23" y="310"/>
                  </a:cubicBezTo>
                  <a:cubicBezTo>
                    <a:pt x="36" y="310"/>
                    <a:pt x="47" y="320"/>
                    <a:pt x="47" y="332"/>
                  </a:cubicBezTo>
                  <a:cubicBezTo>
                    <a:pt x="47" y="345"/>
                    <a:pt x="37" y="356"/>
                    <a:pt x="24" y="356"/>
                  </a:cubicBezTo>
                  <a:cubicBezTo>
                    <a:pt x="18" y="356"/>
                    <a:pt x="18" y="356"/>
                    <a:pt x="18" y="356"/>
                  </a:cubicBezTo>
                  <a:cubicBezTo>
                    <a:pt x="9" y="356"/>
                    <a:pt x="3" y="364"/>
                    <a:pt x="4" y="373"/>
                  </a:cubicBezTo>
                  <a:cubicBezTo>
                    <a:pt x="5" y="377"/>
                    <a:pt x="5" y="381"/>
                    <a:pt x="6" y="385"/>
                  </a:cubicBezTo>
                  <a:cubicBezTo>
                    <a:pt x="8" y="394"/>
                    <a:pt x="17" y="399"/>
                    <a:pt x="25" y="396"/>
                  </a:cubicBezTo>
                  <a:cubicBezTo>
                    <a:pt x="32" y="394"/>
                    <a:pt x="32" y="394"/>
                    <a:pt x="32" y="394"/>
                  </a:cubicBezTo>
                  <a:cubicBezTo>
                    <a:pt x="44" y="390"/>
                    <a:pt x="57" y="397"/>
                    <a:pt x="61" y="409"/>
                  </a:cubicBezTo>
                  <a:cubicBezTo>
                    <a:pt x="65" y="421"/>
                    <a:pt x="58" y="434"/>
                    <a:pt x="46" y="438"/>
                  </a:cubicBezTo>
                  <a:cubicBezTo>
                    <a:pt x="40" y="440"/>
                    <a:pt x="40" y="440"/>
                    <a:pt x="40" y="440"/>
                  </a:cubicBezTo>
                  <a:cubicBezTo>
                    <a:pt x="32" y="442"/>
                    <a:pt x="28" y="452"/>
                    <a:pt x="31" y="460"/>
                  </a:cubicBezTo>
                  <a:cubicBezTo>
                    <a:pt x="33" y="464"/>
                    <a:pt x="35" y="467"/>
                    <a:pt x="37" y="471"/>
                  </a:cubicBezTo>
                  <a:cubicBezTo>
                    <a:pt x="41" y="479"/>
                    <a:pt x="51" y="481"/>
                    <a:pt x="58" y="476"/>
                  </a:cubicBezTo>
                  <a:cubicBezTo>
                    <a:pt x="64" y="472"/>
                    <a:pt x="64" y="472"/>
                    <a:pt x="64" y="472"/>
                  </a:cubicBezTo>
                  <a:cubicBezTo>
                    <a:pt x="73" y="466"/>
                    <a:pt x="86" y="467"/>
                    <a:pt x="94" y="475"/>
                  </a:cubicBezTo>
                  <a:cubicBezTo>
                    <a:pt x="104" y="486"/>
                    <a:pt x="102" y="503"/>
                    <a:pt x="90" y="510"/>
                  </a:cubicBezTo>
                  <a:cubicBezTo>
                    <a:pt x="85" y="514"/>
                    <a:pt x="85" y="514"/>
                    <a:pt x="85" y="514"/>
                  </a:cubicBezTo>
                  <a:cubicBezTo>
                    <a:pt x="78" y="519"/>
                    <a:pt x="76" y="529"/>
                    <a:pt x="82" y="535"/>
                  </a:cubicBezTo>
                  <a:cubicBezTo>
                    <a:pt x="85" y="539"/>
                    <a:pt x="88" y="542"/>
                    <a:pt x="91" y="545"/>
                  </a:cubicBezTo>
                  <a:cubicBezTo>
                    <a:pt x="97" y="551"/>
                    <a:pt x="107" y="551"/>
                    <a:pt x="112" y="544"/>
                  </a:cubicBezTo>
                  <a:cubicBezTo>
                    <a:pt x="117" y="538"/>
                    <a:pt x="117" y="538"/>
                    <a:pt x="117" y="538"/>
                  </a:cubicBezTo>
                  <a:cubicBezTo>
                    <a:pt x="126" y="528"/>
                    <a:pt x="140" y="527"/>
                    <a:pt x="150" y="535"/>
                  </a:cubicBezTo>
                  <a:cubicBezTo>
                    <a:pt x="160" y="543"/>
                    <a:pt x="161" y="558"/>
                    <a:pt x="153" y="567"/>
                  </a:cubicBezTo>
                  <a:cubicBezTo>
                    <a:pt x="149" y="572"/>
                    <a:pt x="149" y="572"/>
                    <a:pt x="149" y="572"/>
                  </a:cubicBezTo>
                  <a:cubicBezTo>
                    <a:pt x="143" y="579"/>
                    <a:pt x="145" y="589"/>
                    <a:pt x="152" y="594"/>
                  </a:cubicBezTo>
                  <a:cubicBezTo>
                    <a:pt x="156" y="596"/>
                    <a:pt x="160" y="598"/>
                    <a:pt x="163" y="600"/>
                  </a:cubicBezTo>
                  <a:cubicBezTo>
                    <a:pt x="171" y="605"/>
                    <a:pt x="180" y="601"/>
                    <a:pt x="184" y="594"/>
                  </a:cubicBezTo>
                  <a:cubicBezTo>
                    <a:pt x="187" y="586"/>
                    <a:pt x="187" y="586"/>
                    <a:pt x="187" y="586"/>
                  </a:cubicBezTo>
                  <a:cubicBezTo>
                    <a:pt x="192" y="575"/>
                    <a:pt x="205" y="569"/>
                    <a:pt x="217" y="574"/>
                  </a:cubicBezTo>
                  <a:cubicBezTo>
                    <a:pt x="229" y="579"/>
                    <a:pt x="234" y="593"/>
                    <a:pt x="229" y="605"/>
                  </a:cubicBezTo>
                  <a:cubicBezTo>
                    <a:pt x="227" y="610"/>
                    <a:pt x="227" y="610"/>
                    <a:pt x="227" y="610"/>
                  </a:cubicBezTo>
                  <a:cubicBezTo>
                    <a:pt x="223" y="619"/>
                    <a:pt x="228" y="628"/>
                    <a:pt x="236" y="630"/>
                  </a:cubicBezTo>
                  <a:cubicBezTo>
                    <a:pt x="240" y="631"/>
                    <a:pt x="244" y="632"/>
                    <a:pt x="248" y="633"/>
                  </a:cubicBezTo>
                  <a:cubicBezTo>
                    <a:pt x="257" y="635"/>
                    <a:pt x="265" y="629"/>
                    <a:pt x="266" y="621"/>
                  </a:cubicBezTo>
                  <a:cubicBezTo>
                    <a:pt x="267" y="613"/>
                    <a:pt x="267" y="613"/>
                    <a:pt x="267" y="613"/>
                  </a:cubicBezTo>
                  <a:cubicBezTo>
                    <a:pt x="269" y="601"/>
                    <a:pt x="280" y="592"/>
                    <a:pt x="293" y="593"/>
                  </a:cubicBezTo>
                  <a:cubicBezTo>
                    <a:pt x="305" y="595"/>
                    <a:pt x="314" y="606"/>
                    <a:pt x="313" y="619"/>
                  </a:cubicBezTo>
                  <a:cubicBezTo>
                    <a:pt x="312" y="625"/>
                    <a:pt x="312" y="625"/>
                    <a:pt x="312" y="625"/>
                  </a:cubicBezTo>
                  <a:cubicBezTo>
                    <a:pt x="311" y="634"/>
                    <a:pt x="318" y="642"/>
                    <a:pt x="327" y="641"/>
                  </a:cubicBezTo>
                  <a:cubicBezTo>
                    <a:pt x="331" y="641"/>
                    <a:pt x="335" y="641"/>
                    <a:pt x="339" y="641"/>
                  </a:cubicBezTo>
                  <a:cubicBezTo>
                    <a:pt x="348" y="640"/>
                    <a:pt x="354" y="633"/>
                    <a:pt x="353" y="624"/>
                  </a:cubicBezTo>
                  <a:cubicBezTo>
                    <a:pt x="352" y="616"/>
                    <a:pt x="352" y="616"/>
                    <a:pt x="352" y="616"/>
                  </a:cubicBezTo>
                  <a:cubicBezTo>
                    <a:pt x="349" y="604"/>
                    <a:pt x="358" y="592"/>
                    <a:pt x="371" y="590"/>
                  </a:cubicBezTo>
                  <a:cubicBezTo>
                    <a:pt x="383" y="588"/>
                    <a:pt x="395" y="596"/>
                    <a:pt x="397" y="609"/>
                  </a:cubicBezTo>
                  <a:cubicBezTo>
                    <a:pt x="398" y="615"/>
                    <a:pt x="398" y="615"/>
                    <a:pt x="398" y="615"/>
                  </a:cubicBezTo>
                  <a:cubicBezTo>
                    <a:pt x="399" y="624"/>
                    <a:pt x="408" y="629"/>
                    <a:pt x="416" y="627"/>
                  </a:cubicBezTo>
                  <a:cubicBezTo>
                    <a:pt x="417" y="627"/>
                    <a:pt x="417" y="627"/>
                    <a:pt x="417" y="627"/>
                  </a:cubicBezTo>
                  <a:cubicBezTo>
                    <a:pt x="421" y="625"/>
                    <a:pt x="425" y="624"/>
                    <a:pt x="429" y="622"/>
                  </a:cubicBezTo>
                  <a:cubicBezTo>
                    <a:pt x="437" y="620"/>
                    <a:pt x="441" y="610"/>
                    <a:pt x="437" y="603"/>
                  </a:cubicBezTo>
                  <a:cubicBezTo>
                    <a:pt x="434" y="596"/>
                    <a:pt x="434" y="596"/>
                    <a:pt x="434" y="596"/>
                  </a:cubicBezTo>
                  <a:cubicBezTo>
                    <a:pt x="428" y="584"/>
                    <a:pt x="433" y="570"/>
                    <a:pt x="444" y="565"/>
                  </a:cubicBezTo>
                  <a:cubicBezTo>
                    <a:pt x="456" y="559"/>
                    <a:pt x="470" y="564"/>
                    <a:pt x="475" y="576"/>
                  </a:cubicBezTo>
                  <a:cubicBezTo>
                    <a:pt x="478" y="581"/>
                    <a:pt x="478" y="581"/>
                    <a:pt x="478" y="581"/>
                  </a:cubicBezTo>
                  <a:cubicBezTo>
                    <a:pt x="482" y="589"/>
                    <a:pt x="492" y="592"/>
                    <a:pt x="499" y="587"/>
                  </a:cubicBezTo>
                  <a:cubicBezTo>
                    <a:pt x="502" y="585"/>
                    <a:pt x="506" y="582"/>
                    <a:pt x="509" y="580"/>
                  </a:cubicBezTo>
                  <a:cubicBezTo>
                    <a:pt x="516" y="575"/>
                    <a:pt x="517" y="565"/>
                    <a:pt x="512" y="558"/>
                  </a:cubicBezTo>
                  <a:cubicBezTo>
                    <a:pt x="506" y="553"/>
                    <a:pt x="506" y="553"/>
                    <a:pt x="506" y="553"/>
                  </a:cubicBezTo>
                  <a:cubicBezTo>
                    <a:pt x="498" y="543"/>
                    <a:pt x="499" y="529"/>
                    <a:pt x="508" y="520"/>
                  </a:cubicBezTo>
                  <a:cubicBezTo>
                    <a:pt x="517" y="512"/>
                    <a:pt x="532" y="512"/>
                    <a:pt x="541" y="522"/>
                  </a:cubicBezTo>
                  <a:cubicBezTo>
                    <a:pt x="545" y="526"/>
                    <a:pt x="545" y="526"/>
                    <a:pt x="545" y="526"/>
                  </a:cubicBezTo>
                  <a:cubicBezTo>
                    <a:pt x="551" y="533"/>
                    <a:pt x="561" y="533"/>
                    <a:pt x="567" y="526"/>
                  </a:cubicBezTo>
                  <a:cubicBezTo>
                    <a:pt x="569" y="523"/>
                    <a:pt x="572" y="519"/>
                    <a:pt x="575" y="516"/>
                  </a:cubicBezTo>
                  <a:cubicBezTo>
                    <a:pt x="580" y="509"/>
                    <a:pt x="578" y="499"/>
                    <a:pt x="571" y="495"/>
                  </a:cubicBezTo>
                  <a:cubicBezTo>
                    <a:pt x="564" y="491"/>
                    <a:pt x="564" y="491"/>
                    <a:pt x="564" y="491"/>
                  </a:cubicBezTo>
                  <a:cubicBezTo>
                    <a:pt x="553" y="484"/>
                    <a:pt x="550" y="470"/>
                    <a:pt x="557" y="459"/>
                  </a:cubicBezTo>
                  <a:cubicBezTo>
                    <a:pt x="553" y="448"/>
                    <a:pt x="566" y="438"/>
                    <a:pt x="576" y="444"/>
                  </a:cubicBezTo>
                  <a:moveTo>
                    <a:pt x="493" y="185"/>
                  </a:moveTo>
                  <a:cubicBezTo>
                    <a:pt x="509" y="205"/>
                    <a:pt x="521" y="229"/>
                    <a:pt x="530" y="255"/>
                  </a:cubicBezTo>
                  <a:cubicBezTo>
                    <a:pt x="537" y="279"/>
                    <a:pt x="540" y="303"/>
                    <a:pt x="540" y="327"/>
                  </a:cubicBezTo>
                  <a:cubicBezTo>
                    <a:pt x="530" y="326"/>
                    <a:pt x="530" y="326"/>
                    <a:pt x="530" y="326"/>
                  </a:cubicBezTo>
                  <a:cubicBezTo>
                    <a:pt x="531" y="278"/>
                    <a:pt x="515" y="230"/>
                    <a:pt x="485" y="191"/>
                  </a:cubicBezTo>
                  <a:cubicBezTo>
                    <a:pt x="493" y="185"/>
                    <a:pt x="493" y="185"/>
                    <a:pt x="493" y="185"/>
                  </a:cubicBezTo>
                  <a:moveTo>
                    <a:pt x="480" y="170"/>
                  </a:moveTo>
                  <a:cubicBezTo>
                    <a:pt x="472" y="177"/>
                    <a:pt x="472" y="177"/>
                    <a:pt x="472" y="177"/>
                  </a:cubicBezTo>
                  <a:cubicBezTo>
                    <a:pt x="455" y="158"/>
                    <a:pt x="433" y="142"/>
                    <a:pt x="409" y="131"/>
                  </a:cubicBezTo>
                  <a:cubicBezTo>
                    <a:pt x="388" y="121"/>
                    <a:pt x="367" y="115"/>
                    <a:pt x="345" y="113"/>
                  </a:cubicBezTo>
                  <a:cubicBezTo>
                    <a:pt x="346" y="103"/>
                    <a:pt x="346" y="103"/>
                    <a:pt x="346" y="103"/>
                  </a:cubicBezTo>
                  <a:cubicBezTo>
                    <a:pt x="397" y="109"/>
                    <a:pt x="445" y="133"/>
                    <a:pt x="480" y="170"/>
                  </a:cubicBezTo>
                  <a:moveTo>
                    <a:pt x="254" y="112"/>
                  </a:moveTo>
                  <a:cubicBezTo>
                    <a:pt x="278" y="104"/>
                    <a:pt x="303" y="101"/>
                    <a:pt x="326" y="101"/>
                  </a:cubicBezTo>
                  <a:cubicBezTo>
                    <a:pt x="326" y="111"/>
                    <a:pt x="326" y="111"/>
                    <a:pt x="326" y="111"/>
                  </a:cubicBezTo>
                  <a:cubicBezTo>
                    <a:pt x="277" y="110"/>
                    <a:pt x="229" y="126"/>
                    <a:pt x="191" y="156"/>
                  </a:cubicBezTo>
                  <a:cubicBezTo>
                    <a:pt x="184" y="149"/>
                    <a:pt x="184" y="149"/>
                    <a:pt x="184" y="149"/>
                  </a:cubicBezTo>
                  <a:cubicBezTo>
                    <a:pt x="205" y="133"/>
                    <a:pt x="228" y="120"/>
                    <a:pt x="254" y="112"/>
                  </a:cubicBezTo>
                  <a:moveTo>
                    <a:pt x="169" y="161"/>
                  </a:moveTo>
                  <a:cubicBezTo>
                    <a:pt x="176" y="169"/>
                    <a:pt x="176" y="169"/>
                    <a:pt x="176" y="169"/>
                  </a:cubicBezTo>
                  <a:cubicBezTo>
                    <a:pt x="157" y="187"/>
                    <a:pt x="142" y="208"/>
                    <a:pt x="130" y="233"/>
                  </a:cubicBezTo>
                  <a:cubicBezTo>
                    <a:pt x="121" y="253"/>
                    <a:pt x="115" y="275"/>
                    <a:pt x="112" y="296"/>
                  </a:cubicBezTo>
                  <a:cubicBezTo>
                    <a:pt x="102" y="295"/>
                    <a:pt x="102" y="295"/>
                    <a:pt x="102" y="295"/>
                  </a:cubicBezTo>
                  <a:cubicBezTo>
                    <a:pt x="108" y="244"/>
                    <a:pt x="132" y="197"/>
                    <a:pt x="169" y="161"/>
                  </a:cubicBezTo>
                  <a:moveTo>
                    <a:pt x="148" y="457"/>
                  </a:moveTo>
                  <a:cubicBezTo>
                    <a:pt x="132" y="437"/>
                    <a:pt x="119" y="413"/>
                    <a:pt x="111" y="387"/>
                  </a:cubicBezTo>
                  <a:cubicBezTo>
                    <a:pt x="103" y="363"/>
                    <a:pt x="100" y="339"/>
                    <a:pt x="101" y="315"/>
                  </a:cubicBezTo>
                  <a:cubicBezTo>
                    <a:pt x="111" y="315"/>
                    <a:pt x="111" y="315"/>
                    <a:pt x="111" y="315"/>
                  </a:cubicBezTo>
                  <a:cubicBezTo>
                    <a:pt x="110" y="364"/>
                    <a:pt x="126" y="412"/>
                    <a:pt x="156" y="450"/>
                  </a:cubicBezTo>
                  <a:cubicBezTo>
                    <a:pt x="148" y="457"/>
                    <a:pt x="148" y="457"/>
                    <a:pt x="148" y="457"/>
                  </a:cubicBezTo>
                  <a:moveTo>
                    <a:pt x="161" y="472"/>
                  </a:moveTo>
                  <a:cubicBezTo>
                    <a:pt x="168" y="465"/>
                    <a:pt x="168" y="465"/>
                    <a:pt x="168" y="465"/>
                  </a:cubicBezTo>
                  <a:cubicBezTo>
                    <a:pt x="186" y="484"/>
                    <a:pt x="207" y="499"/>
                    <a:pt x="232" y="511"/>
                  </a:cubicBezTo>
                  <a:cubicBezTo>
                    <a:pt x="253" y="521"/>
                    <a:pt x="274" y="526"/>
                    <a:pt x="295" y="529"/>
                  </a:cubicBezTo>
                  <a:cubicBezTo>
                    <a:pt x="295" y="539"/>
                    <a:pt x="295" y="539"/>
                    <a:pt x="295" y="539"/>
                  </a:cubicBezTo>
                  <a:cubicBezTo>
                    <a:pt x="244" y="533"/>
                    <a:pt x="196" y="509"/>
                    <a:pt x="161" y="472"/>
                  </a:cubicBezTo>
                  <a:moveTo>
                    <a:pt x="247" y="478"/>
                  </a:moveTo>
                  <a:cubicBezTo>
                    <a:pt x="161" y="438"/>
                    <a:pt x="123" y="335"/>
                    <a:pt x="163" y="248"/>
                  </a:cubicBezTo>
                  <a:cubicBezTo>
                    <a:pt x="204" y="161"/>
                    <a:pt x="307" y="124"/>
                    <a:pt x="393" y="164"/>
                  </a:cubicBezTo>
                  <a:cubicBezTo>
                    <a:pt x="480" y="204"/>
                    <a:pt x="517" y="307"/>
                    <a:pt x="477" y="394"/>
                  </a:cubicBezTo>
                  <a:cubicBezTo>
                    <a:pt x="437" y="480"/>
                    <a:pt x="334" y="518"/>
                    <a:pt x="247" y="478"/>
                  </a:cubicBezTo>
                  <a:moveTo>
                    <a:pt x="386" y="530"/>
                  </a:moveTo>
                  <a:cubicBezTo>
                    <a:pt x="362" y="538"/>
                    <a:pt x="338" y="541"/>
                    <a:pt x="314" y="540"/>
                  </a:cubicBezTo>
                  <a:cubicBezTo>
                    <a:pt x="315" y="530"/>
                    <a:pt x="315" y="530"/>
                    <a:pt x="315" y="530"/>
                  </a:cubicBezTo>
                  <a:cubicBezTo>
                    <a:pt x="364" y="532"/>
                    <a:pt x="411" y="516"/>
                    <a:pt x="450" y="486"/>
                  </a:cubicBezTo>
                  <a:cubicBezTo>
                    <a:pt x="456" y="493"/>
                    <a:pt x="456" y="493"/>
                    <a:pt x="456" y="493"/>
                  </a:cubicBezTo>
                  <a:cubicBezTo>
                    <a:pt x="436" y="509"/>
                    <a:pt x="412" y="522"/>
                    <a:pt x="386" y="530"/>
                  </a:cubicBezTo>
                  <a:moveTo>
                    <a:pt x="471" y="480"/>
                  </a:moveTo>
                  <a:cubicBezTo>
                    <a:pt x="465" y="473"/>
                    <a:pt x="465" y="473"/>
                    <a:pt x="465" y="473"/>
                  </a:cubicBezTo>
                  <a:cubicBezTo>
                    <a:pt x="483" y="455"/>
                    <a:pt x="499" y="434"/>
                    <a:pt x="510" y="409"/>
                  </a:cubicBezTo>
                  <a:cubicBezTo>
                    <a:pt x="520" y="389"/>
                    <a:pt x="526" y="367"/>
                    <a:pt x="528" y="346"/>
                  </a:cubicBezTo>
                  <a:cubicBezTo>
                    <a:pt x="538" y="347"/>
                    <a:pt x="538" y="347"/>
                    <a:pt x="538" y="347"/>
                  </a:cubicBezTo>
                  <a:cubicBezTo>
                    <a:pt x="532" y="398"/>
                    <a:pt x="508" y="445"/>
                    <a:pt x="471" y="480"/>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42"/>
            <p:cNvSpPr>
              <a:spLocks noEditPoints="1"/>
            </p:cNvSpPr>
            <p:nvPr/>
          </p:nvSpPr>
          <p:spPr bwMode="auto">
            <a:xfrm>
              <a:off x="4624762" y="3802960"/>
              <a:ext cx="1292831" cy="1294460"/>
            </a:xfrm>
            <a:custGeom>
              <a:avLst/>
              <a:gdLst>
                <a:gd name="T0" fmla="*/ 640 w 671"/>
                <a:gd name="T1" fmla="*/ 357 h 672"/>
                <a:gd name="T2" fmla="*/ 626 w 671"/>
                <a:gd name="T3" fmla="*/ 244 h 672"/>
                <a:gd name="T4" fmla="*/ 573 w 671"/>
                <a:gd name="T5" fmla="*/ 144 h 672"/>
                <a:gd name="T6" fmla="*/ 515 w 671"/>
                <a:gd name="T7" fmla="*/ 51 h 672"/>
                <a:gd name="T8" fmla="*/ 409 w 671"/>
                <a:gd name="T9" fmla="*/ 8 h 672"/>
                <a:gd name="T10" fmla="*/ 295 w 671"/>
                <a:gd name="T11" fmla="*/ 2 h 672"/>
                <a:gd name="T12" fmla="*/ 198 w 671"/>
                <a:gd name="T13" fmla="*/ 29 h 672"/>
                <a:gd name="T14" fmla="*/ 129 w 671"/>
                <a:gd name="T15" fmla="*/ 114 h 672"/>
                <a:gd name="T16" fmla="*/ 52 w 671"/>
                <a:gd name="T17" fmla="*/ 227 h 672"/>
                <a:gd name="T18" fmla="*/ 0 w 671"/>
                <a:gd name="T19" fmla="*/ 324 h 672"/>
                <a:gd name="T20" fmla="*/ 16 w 671"/>
                <a:gd name="T21" fmla="*/ 437 h 672"/>
                <a:gd name="T22" fmla="*/ 68 w 671"/>
                <a:gd name="T23" fmla="*/ 539 h 672"/>
                <a:gd name="T24" fmla="*/ 166 w 671"/>
                <a:gd name="T25" fmla="*/ 588 h 672"/>
                <a:gd name="T26" fmla="*/ 293 w 671"/>
                <a:gd name="T27" fmla="*/ 637 h 672"/>
                <a:gd name="T28" fmla="*/ 399 w 671"/>
                <a:gd name="T29" fmla="*/ 666 h 672"/>
                <a:gd name="T30" fmla="*/ 494 w 671"/>
                <a:gd name="T31" fmla="*/ 633 h 672"/>
                <a:gd name="T32" fmla="*/ 584 w 671"/>
                <a:gd name="T33" fmla="*/ 563 h 672"/>
                <a:gd name="T34" fmla="*/ 646 w 671"/>
                <a:gd name="T35" fmla="*/ 467 h 672"/>
                <a:gd name="T36" fmla="*/ 579 w 671"/>
                <a:gd name="T37" fmla="*/ 437 h 672"/>
                <a:gd name="T38" fmla="*/ 598 w 671"/>
                <a:gd name="T39" fmla="*/ 364 h 672"/>
                <a:gd name="T40" fmla="*/ 599 w 671"/>
                <a:gd name="T41" fmla="*/ 327 h 672"/>
                <a:gd name="T42" fmla="*/ 548 w 671"/>
                <a:gd name="T43" fmla="*/ 273 h 672"/>
                <a:gd name="T44" fmla="*/ 575 w 671"/>
                <a:gd name="T45" fmla="*/ 225 h 672"/>
                <a:gd name="T46" fmla="*/ 557 w 671"/>
                <a:gd name="T47" fmla="*/ 192 h 672"/>
                <a:gd name="T48" fmla="*/ 530 w 671"/>
                <a:gd name="T49" fmla="*/ 157 h 672"/>
                <a:gd name="T50" fmla="*/ 502 w 671"/>
                <a:gd name="T51" fmla="*/ 131 h 672"/>
                <a:gd name="T52" fmla="*/ 429 w 671"/>
                <a:gd name="T53" fmla="*/ 136 h 672"/>
                <a:gd name="T54" fmla="*/ 398 w 671"/>
                <a:gd name="T55" fmla="*/ 124 h 672"/>
                <a:gd name="T56" fmla="*/ 373 w 671"/>
                <a:gd name="T57" fmla="*/ 75 h 672"/>
                <a:gd name="T58" fmla="*/ 365 w 671"/>
                <a:gd name="T59" fmla="*/ 74 h 672"/>
                <a:gd name="T60" fmla="*/ 290 w 671"/>
                <a:gd name="T61" fmla="*/ 76 h 672"/>
                <a:gd name="T62" fmla="*/ 267 w 671"/>
                <a:gd name="T63" fmla="*/ 127 h 672"/>
                <a:gd name="T64" fmla="*/ 217 w 671"/>
                <a:gd name="T65" fmla="*/ 151 h 672"/>
                <a:gd name="T66" fmla="*/ 162 w 671"/>
                <a:gd name="T67" fmla="*/ 137 h 672"/>
                <a:gd name="T68" fmla="*/ 157 w 671"/>
                <a:gd name="T69" fmla="*/ 142 h 672"/>
                <a:gd name="T70" fmla="*/ 109 w 671"/>
                <a:gd name="T71" fmla="*/ 200 h 672"/>
                <a:gd name="T72" fmla="*/ 92 w 671"/>
                <a:gd name="T73" fmla="*/ 234 h 672"/>
                <a:gd name="T74" fmla="*/ 123 w 671"/>
                <a:gd name="T75" fmla="*/ 281 h 672"/>
                <a:gd name="T76" fmla="*/ 117 w 671"/>
                <a:gd name="T77" fmla="*/ 312 h 672"/>
                <a:gd name="T78" fmla="*/ 74 w 671"/>
                <a:gd name="T79" fmla="*/ 375 h 672"/>
                <a:gd name="T80" fmla="*/ 76 w 671"/>
                <a:gd name="T81" fmla="*/ 382 h 672"/>
                <a:gd name="T82" fmla="*/ 114 w 671"/>
                <a:gd name="T83" fmla="*/ 480 h 672"/>
                <a:gd name="T84" fmla="*/ 155 w 671"/>
                <a:gd name="T85" fmla="*/ 462 h 672"/>
                <a:gd name="T86" fmla="*/ 193 w 671"/>
                <a:gd name="T87" fmla="*/ 503 h 672"/>
                <a:gd name="T88" fmla="*/ 218 w 671"/>
                <a:gd name="T89" fmla="*/ 522 h 672"/>
                <a:gd name="T90" fmla="*/ 228 w 671"/>
                <a:gd name="T91" fmla="*/ 577 h 672"/>
                <a:gd name="T92" fmla="*/ 251 w 671"/>
                <a:gd name="T93" fmla="*/ 521 h 672"/>
                <a:gd name="T94" fmla="*/ 271 w 671"/>
                <a:gd name="T95" fmla="*/ 592 h 672"/>
                <a:gd name="T96" fmla="*/ 313 w 671"/>
                <a:gd name="T97" fmla="*/ 555 h 672"/>
                <a:gd name="T98" fmla="*/ 369 w 671"/>
                <a:gd name="T99" fmla="*/ 554 h 672"/>
                <a:gd name="T100" fmla="*/ 412 w 671"/>
                <a:gd name="T101" fmla="*/ 589 h 672"/>
                <a:gd name="T102" fmla="*/ 419 w 671"/>
                <a:gd name="T103" fmla="*/ 586 h 672"/>
                <a:gd name="T104" fmla="*/ 487 w 671"/>
                <a:gd name="T105" fmla="*/ 553 h 672"/>
                <a:gd name="T106" fmla="*/ 487 w 671"/>
                <a:gd name="T107" fmla="*/ 497 h 672"/>
                <a:gd name="T108" fmla="*/ 522 w 671"/>
                <a:gd name="T109" fmla="*/ 454 h 672"/>
                <a:gd name="T110" fmla="*/ 537 w 671"/>
                <a:gd name="T111" fmla="*/ 427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1" h="672">
                  <a:moveTo>
                    <a:pt x="620" y="446"/>
                  </a:moveTo>
                  <a:cubicBezTo>
                    <a:pt x="626" y="431"/>
                    <a:pt x="630" y="416"/>
                    <a:pt x="633" y="401"/>
                  </a:cubicBezTo>
                  <a:cubicBezTo>
                    <a:pt x="667" y="398"/>
                    <a:pt x="667" y="398"/>
                    <a:pt x="667" y="398"/>
                  </a:cubicBezTo>
                  <a:cubicBezTo>
                    <a:pt x="669" y="384"/>
                    <a:pt x="669" y="384"/>
                    <a:pt x="669" y="384"/>
                  </a:cubicBezTo>
                  <a:cubicBezTo>
                    <a:pt x="671" y="370"/>
                    <a:pt x="671" y="370"/>
                    <a:pt x="671" y="370"/>
                  </a:cubicBezTo>
                  <a:cubicBezTo>
                    <a:pt x="640" y="357"/>
                    <a:pt x="640" y="357"/>
                    <a:pt x="640" y="357"/>
                  </a:cubicBezTo>
                  <a:cubicBezTo>
                    <a:pt x="641" y="342"/>
                    <a:pt x="641" y="326"/>
                    <a:pt x="639" y="311"/>
                  </a:cubicBezTo>
                  <a:cubicBezTo>
                    <a:pt x="671" y="298"/>
                    <a:pt x="671" y="298"/>
                    <a:pt x="671" y="298"/>
                  </a:cubicBezTo>
                  <a:cubicBezTo>
                    <a:pt x="669" y="284"/>
                    <a:pt x="669" y="284"/>
                    <a:pt x="669" y="284"/>
                  </a:cubicBezTo>
                  <a:cubicBezTo>
                    <a:pt x="666" y="270"/>
                    <a:pt x="666" y="270"/>
                    <a:pt x="666" y="270"/>
                  </a:cubicBezTo>
                  <a:cubicBezTo>
                    <a:pt x="633" y="267"/>
                    <a:pt x="633" y="267"/>
                    <a:pt x="633" y="267"/>
                  </a:cubicBezTo>
                  <a:cubicBezTo>
                    <a:pt x="631" y="259"/>
                    <a:pt x="629" y="252"/>
                    <a:pt x="626" y="244"/>
                  </a:cubicBezTo>
                  <a:cubicBezTo>
                    <a:pt x="624" y="237"/>
                    <a:pt x="621" y="230"/>
                    <a:pt x="619" y="222"/>
                  </a:cubicBezTo>
                  <a:cubicBezTo>
                    <a:pt x="645" y="201"/>
                    <a:pt x="645" y="201"/>
                    <a:pt x="645" y="201"/>
                  </a:cubicBezTo>
                  <a:cubicBezTo>
                    <a:pt x="638" y="188"/>
                    <a:pt x="638" y="188"/>
                    <a:pt x="638" y="188"/>
                  </a:cubicBezTo>
                  <a:cubicBezTo>
                    <a:pt x="632" y="175"/>
                    <a:pt x="632" y="175"/>
                    <a:pt x="632" y="175"/>
                  </a:cubicBezTo>
                  <a:cubicBezTo>
                    <a:pt x="599" y="183"/>
                    <a:pt x="599" y="183"/>
                    <a:pt x="599" y="183"/>
                  </a:cubicBezTo>
                  <a:cubicBezTo>
                    <a:pt x="591" y="169"/>
                    <a:pt x="582" y="156"/>
                    <a:pt x="573" y="144"/>
                  </a:cubicBezTo>
                  <a:cubicBezTo>
                    <a:pt x="591" y="116"/>
                    <a:pt x="591" y="116"/>
                    <a:pt x="591" y="116"/>
                  </a:cubicBezTo>
                  <a:cubicBezTo>
                    <a:pt x="581" y="106"/>
                    <a:pt x="581" y="106"/>
                    <a:pt x="581" y="106"/>
                  </a:cubicBezTo>
                  <a:cubicBezTo>
                    <a:pt x="572" y="95"/>
                    <a:pt x="572" y="95"/>
                    <a:pt x="572" y="95"/>
                  </a:cubicBezTo>
                  <a:cubicBezTo>
                    <a:pt x="542" y="112"/>
                    <a:pt x="542" y="112"/>
                    <a:pt x="542" y="112"/>
                  </a:cubicBezTo>
                  <a:cubicBezTo>
                    <a:pt x="531" y="101"/>
                    <a:pt x="519" y="92"/>
                    <a:pt x="506" y="83"/>
                  </a:cubicBezTo>
                  <a:cubicBezTo>
                    <a:pt x="515" y="51"/>
                    <a:pt x="515" y="51"/>
                    <a:pt x="515" y="51"/>
                  </a:cubicBezTo>
                  <a:cubicBezTo>
                    <a:pt x="503" y="44"/>
                    <a:pt x="503" y="44"/>
                    <a:pt x="503" y="44"/>
                  </a:cubicBezTo>
                  <a:cubicBezTo>
                    <a:pt x="490" y="37"/>
                    <a:pt x="490" y="37"/>
                    <a:pt x="490" y="37"/>
                  </a:cubicBezTo>
                  <a:cubicBezTo>
                    <a:pt x="467" y="61"/>
                    <a:pt x="467" y="61"/>
                    <a:pt x="467" y="61"/>
                  </a:cubicBezTo>
                  <a:cubicBezTo>
                    <a:pt x="453" y="55"/>
                    <a:pt x="439" y="49"/>
                    <a:pt x="424" y="44"/>
                  </a:cubicBezTo>
                  <a:cubicBezTo>
                    <a:pt x="423" y="11"/>
                    <a:pt x="423" y="11"/>
                    <a:pt x="423" y="11"/>
                  </a:cubicBezTo>
                  <a:cubicBezTo>
                    <a:pt x="409" y="8"/>
                    <a:pt x="409" y="8"/>
                    <a:pt x="409" y="8"/>
                  </a:cubicBezTo>
                  <a:cubicBezTo>
                    <a:pt x="395" y="4"/>
                    <a:pt x="395" y="4"/>
                    <a:pt x="395" y="4"/>
                  </a:cubicBezTo>
                  <a:cubicBezTo>
                    <a:pt x="381" y="35"/>
                    <a:pt x="381" y="35"/>
                    <a:pt x="381" y="35"/>
                  </a:cubicBezTo>
                  <a:cubicBezTo>
                    <a:pt x="365" y="33"/>
                    <a:pt x="350" y="32"/>
                    <a:pt x="334" y="32"/>
                  </a:cubicBezTo>
                  <a:cubicBezTo>
                    <a:pt x="323" y="0"/>
                    <a:pt x="323" y="0"/>
                    <a:pt x="323" y="0"/>
                  </a:cubicBezTo>
                  <a:cubicBezTo>
                    <a:pt x="309" y="1"/>
                    <a:pt x="309" y="1"/>
                    <a:pt x="309" y="1"/>
                  </a:cubicBezTo>
                  <a:cubicBezTo>
                    <a:pt x="295" y="2"/>
                    <a:pt x="295" y="2"/>
                    <a:pt x="295" y="2"/>
                  </a:cubicBezTo>
                  <a:cubicBezTo>
                    <a:pt x="290" y="35"/>
                    <a:pt x="290" y="35"/>
                    <a:pt x="290" y="35"/>
                  </a:cubicBezTo>
                  <a:cubicBezTo>
                    <a:pt x="275" y="38"/>
                    <a:pt x="260" y="41"/>
                    <a:pt x="245" y="46"/>
                  </a:cubicBezTo>
                  <a:cubicBezTo>
                    <a:pt x="244" y="46"/>
                    <a:pt x="244" y="46"/>
                    <a:pt x="244" y="46"/>
                  </a:cubicBezTo>
                  <a:cubicBezTo>
                    <a:pt x="225" y="18"/>
                    <a:pt x="225" y="18"/>
                    <a:pt x="225" y="18"/>
                  </a:cubicBezTo>
                  <a:cubicBezTo>
                    <a:pt x="212" y="24"/>
                    <a:pt x="212" y="24"/>
                    <a:pt x="212" y="24"/>
                  </a:cubicBezTo>
                  <a:cubicBezTo>
                    <a:pt x="198" y="29"/>
                    <a:pt x="198" y="29"/>
                    <a:pt x="198" y="29"/>
                  </a:cubicBezTo>
                  <a:cubicBezTo>
                    <a:pt x="203" y="62"/>
                    <a:pt x="203" y="62"/>
                    <a:pt x="203" y="62"/>
                  </a:cubicBezTo>
                  <a:cubicBezTo>
                    <a:pt x="189" y="69"/>
                    <a:pt x="176" y="77"/>
                    <a:pt x="163" y="86"/>
                  </a:cubicBezTo>
                  <a:cubicBezTo>
                    <a:pt x="136" y="65"/>
                    <a:pt x="136" y="65"/>
                    <a:pt x="136" y="65"/>
                  </a:cubicBezTo>
                  <a:cubicBezTo>
                    <a:pt x="125" y="74"/>
                    <a:pt x="125" y="74"/>
                    <a:pt x="125" y="74"/>
                  </a:cubicBezTo>
                  <a:cubicBezTo>
                    <a:pt x="114" y="83"/>
                    <a:pt x="114" y="83"/>
                    <a:pt x="114" y="83"/>
                  </a:cubicBezTo>
                  <a:cubicBezTo>
                    <a:pt x="129" y="114"/>
                    <a:pt x="129" y="114"/>
                    <a:pt x="129" y="114"/>
                  </a:cubicBezTo>
                  <a:cubicBezTo>
                    <a:pt x="117" y="124"/>
                    <a:pt x="107" y="136"/>
                    <a:pt x="97" y="148"/>
                  </a:cubicBezTo>
                  <a:cubicBezTo>
                    <a:pt x="65" y="136"/>
                    <a:pt x="65" y="136"/>
                    <a:pt x="65" y="136"/>
                  </a:cubicBezTo>
                  <a:cubicBezTo>
                    <a:pt x="57" y="148"/>
                    <a:pt x="57" y="148"/>
                    <a:pt x="57" y="148"/>
                  </a:cubicBezTo>
                  <a:cubicBezTo>
                    <a:pt x="49" y="160"/>
                    <a:pt x="49" y="160"/>
                    <a:pt x="49" y="160"/>
                  </a:cubicBezTo>
                  <a:cubicBezTo>
                    <a:pt x="72" y="185"/>
                    <a:pt x="72" y="185"/>
                    <a:pt x="72" y="185"/>
                  </a:cubicBezTo>
                  <a:cubicBezTo>
                    <a:pt x="65" y="198"/>
                    <a:pt x="58" y="212"/>
                    <a:pt x="52" y="227"/>
                  </a:cubicBezTo>
                  <a:cubicBezTo>
                    <a:pt x="19" y="225"/>
                    <a:pt x="19" y="225"/>
                    <a:pt x="19" y="225"/>
                  </a:cubicBezTo>
                  <a:cubicBezTo>
                    <a:pt x="14" y="239"/>
                    <a:pt x="14" y="239"/>
                    <a:pt x="14" y="239"/>
                  </a:cubicBezTo>
                  <a:cubicBezTo>
                    <a:pt x="10" y="252"/>
                    <a:pt x="10" y="252"/>
                    <a:pt x="10" y="252"/>
                  </a:cubicBezTo>
                  <a:cubicBezTo>
                    <a:pt x="40" y="269"/>
                    <a:pt x="40" y="269"/>
                    <a:pt x="40" y="269"/>
                  </a:cubicBezTo>
                  <a:cubicBezTo>
                    <a:pt x="36" y="284"/>
                    <a:pt x="34" y="300"/>
                    <a:pt x="33" y="316"/>
                  </a:cubicBezTo>
                  <a:cubicBezTo>
                    <a:pt x="0" y="324"/>
                    <a:pt x="0" y="324"/>
                    <a:pt x="0" y="324"/>
                  </a:cubicBezTo>
                  <a:cubicBezTo>
                    <a:pt x="0" y="338"/>
                    <a:pt x="0" y="338"/>
                    <a:pt x="0" y="338"/>
                  </a:cubicBezTo>
                  <a:cubicBezTo>
                    <a:pt x="0" y="352"/>
                    <a:pt x="0" y="352"/>
                    <a:pt x="0" y="352"/>
                  </a:cubicBezTo>
                  <a:cubicBezTo>
                    <a:pt x="33" y="360"/>
                    <a:pt x="33" y="360"/>
                    <a:pt x="33" y="360"/>
                  </a:cubicBezTo>
                  <a:cubicBezTo>
                    <a:pt x="34" y="375"/>
                    <a:pt x="37" y="390"/>
                    <a:pt x="40" y="406"/>
                  </a:cubicBezTo>
                  <a:cubicBezTo>
                    <a:pt x="11" y="423"/>
                    <a:pt x="11" y="423"/>
                    <a:pt x="11" y="423"/>
                  </a:cubicBezTo>
                  <a:cubicBezTo>
                    <a:pt x="16" y="437"/>
                    <a:pt x="16" y="437"/>
                    <a:pt x="16" y="437"/>
                  </a:cubicBezTo>
                  <a:cubicBezTo>
                    <a:pt x="20" y="450"/>
                    <a:pt x="20" y="450"/>
                    <a:pt x="20" y="450"/>
                  </a:cubicBezTo>
                  <a:cubicBezTo>
                    <a:pt x="54" y="448"/>
                    <a:pt x="54" y="448"/>
                    <a:pt x="54" y="448"/>
                  </a:cubicBezTo>
                  <a:cubicBezTo>
                    <a:pt x="60" y="463"/>
                    <a:pt x="66" y="477"/>
                    <a:pt x="74" y="490"/>
                  </a:cubicBezTo>
                  <a:cubicBezTo>
                    <a:pt x="52" y="515"/>
                    <a:pt x="52" y="515"/>
                    <a:pt x="52" y="515"/>
                  </a:cubicBezTo>
                  <a:cubicBezTo>
                    <a:pt x="60" y="527"/>
                    <a:pt x="60" y="527"/>
                    <a:pt x="60" y="527"/>
                  </a:cubicBezTo>
                  <a:cubicBezTo>
                    <a:pt x="68" y="539"/>
                    <a:pt x="68" y="539"/>
                    <a:pt x="68" y="539"/>
                  </a:cubicBezTo>
                  <a:cubicBezTo>
                    <a:pt x="99" y="526"/>
                    <a:pt x="99" y="526"/>
                    <a:pt x="99" y="526"/>
                  </a:cubicBezTo>
                  <a:cubicBezTo>
                    <a:pt x="109" y="539"/>
                    <a:pt x="120" y="550"/>
                    <a:pt x="131" y="560"/>
                  </a:cubicBezTo>
                  <a:cubicBezTo>
                    <a:pt x="117" y="591"/>
                    <a:pt x="117" y="591"/>
                    <a:pt x="117" y="591"/>
                  </a:cubicBezTo>
                  <a:cubicBezTo>
                    <a:pt x="128" y="600"/>
                    <a:pt x="128" y="600"/>
                    <a:pt x="128" y="600"/>
                  </a:cubicBezTo>
                  <a:cubicBezTo>
                    <a:pt x="139" y="609"/>
                    <a:pt x="139" y="609"/>
                    <a:pt x="139" y="609"/>
                  </a:cubicBezTo>
                  <a:cubicBezTo>
                    <a:pt x="166" y="588"/>
                    <a:pt x="166" y="588"/>
                    <a:pt x="166" y="588"/>
                  </a:cubicBezTo>
                  <a:cubicBezTo>
                    <a:pt x="179" y="596"/>
                    <a:pt x="193" y="604"/>
                    <a:pt x="207" y="611"/>
                  </a:cubicBezTo>
                  <a:cubicBezTo>
                    <a:pt x="202" y="644"/>
                    <a:pt x="202" y="644"/>
                    <a:pt x="202" y="644"/>
                  </a:cubicBezTo>
                  <a:cubicBezTo>
                    <a:pt x="215" y="650"/>
                    <a:pt x="215" y="650"/>
                    <a:pt x="215" y="650"/>
                  </a:cubicBezTo>
                  <a:cubicBezTo>
                    <a:pt x="229" y="655"/>
                    <a:pt x="229" y="655"/>
                    <a:pt x="229" y="655"/>
                  </a:cubicBezTo>
                  <a:cubicBezTo>
                    <a:pt x="248" y="627"/>
                    <a:pt x="248" y="627"/>
                    <a:pt x="248" y="627"/>
                  </a:cubicBezTo>
                  <a:cubicBezTo>
                    <a:pt x="263" y="631"/>
                    <a:pt x="278" y="635"/>
                    <a:pt x="293" y="637"/>
                  </a:cubicBezTo>
                  <a:cubicBezTo>
                    <a:pt x="299" y="670"/>
                    <a:pt x="299" y="670"/>
                    <a:pt x="299" y="670"/>
                  </a:cubicBezTo>
                  <a:cubicBezTo>
                    <a:pt x="313" y="671"/>
                    <a:pt x="313" y="671"/>
                    <a:pt x="313" y="671"/>
                  </a:cubicBezTo>
                  <a:cubicBezTo>
                    <a:pt x="327" y="672"/>
                    <a:pt x="327" y="672"/>
                    <a:pt x="327" y="672"/>
                  </a:cubicBezTo>
                  <a:cubicBezTo>
                    <a:pt x="338" y="640"/>
                    <a:pt x="338" y="640"/>
                    <a:pt x="338" y="640"/>
                  </a:cubicBezTo>
                  <a:cubicBezTo>
                    <a:pt x="353" y="640"/>
                    <a:pt x="369" y="639"/>
                    <a:pt x="384" y="636"/>
                  </a:cubicBezTo>
                  <a:cubicBezTo>
                    <a:pt x="399" y="666"/>
                    <a:pt x="399" y="666"/>
                    <a:pt x="399" y="666"/>
                  </a:cubicBezTo>
                  <a:cubicBezTo>
                    <a:pt x="413" y="663"/>
                    <a:pt x="413" y="663"/>
                    <a:pt x="413" y="663"/>
                  </a:cubicBezTo>
                  <a:cubicBezTo>
                    <a:pt x="427" y="660"/>
                    <a:pt x="427" y="660"/>
                    <a:pt x="427" y="660"/>
                  </a:cubicBezTo>
                  <a:cubicBezTo>
                    <a:pt x="427" y="626"/>
                    <a:pt x="427" y="626"/>
                    <a:pt x="427" y="626"/>
                  </a:cubicBezTo>
                  <a:cubicBezTo>
                    <a:pt x="428" y="626"/>
                    <a:pt x="428" y="626"/>
                    <a:pt x="428" y="626"/>
                  </a:cubicBezTo>
                  <a:cubicBezTo>
                    <a:pt x="443" y="621"/>
                    <a:pt x="457" y="615"/>
                    <a:pt x="471" y="609"/>
                  </a:cubicBezTo>
                  <a:cubicBezTo>
                    <a:pt x="494" y="633"/>
                    <a:pt x="494" y="633"/>
                    <a:pt x="494" y="633"/>
                  </a:cubicBezTo>
                  <a:cubicBezTo>
                    <a:pt x="506" y="626"/>
                    <a:pt x="506" y="626"/>
                    <a:pt x="506" y="626"/>
                  </a:cubicBezTo>
                  <a:cubicBezTo>
                    <a:pt x="518" y="619"/>
                    <a:pt x="518" y="619"/>
                    <a:pt x="518" y="619"/>
                  </a:cubicBezTo>
                  <a:cubicBezTo>
                    <a:pt x="509" y="586"/>
                    <a:pt x="509" y="586"/>
                    <a:pt x="509" y="586"/>
                  </a:cubicBezTo>
                  <a:cubicBezTo>
                    <a:pt x="522" y="578"/>
                    <a:pt x="534" y="568"/>
                    <a:pt x="545" y="557"/>
                  </a:cubicBezTo>
                  <a:cubicBezTo>
                    <a:pt x="575" y="574"/>
                    <a:pt x="575" y="574"/>
                    <a:pt x="575" y="574"/>
                  </a:cubicBezTo>
                  <a:cubicBezTo>
                    <a:pt x="584" y="563"/>
                    <a:pt x="584" y="563"/>
                    <a:pt x="584" y="563"/>
                  </a:cubicBezTo>
                  <a:cubicBezTo>
                    <a:pt x="594" y="553"/>
                    <a:pt x="594" y="553"/>
                    <a:pt x="594" y="553"/>
                  </a:cubicBezTo>
                  <a:cubicBezTo>
                    <a:pt x="575" y="525"/>
                    <a:pt x="575" y="525"/>
                    <a:pt x="575" y="525"/>
                  </a:cubicBezTo>
                  <a:cubicBezTo>
                    <a:pt x="585" y="512"/>
                    <a:pt x="593" y="499"/>
                    <a:pt x="601" y="486"/>
                  </a:cubicBezTo>
                  <a:cubicBezTo>
                    <a:pt x="634" y="493"/>
                    <a:pt x="634" y="493"/>
                    <a:pt x="634" y="493"/>
                  </a:cubicBezTo>
                  <a:cubicBezTo>
                    <a:pt x="640" y="480"/>
                    <a:pt x="640" y="480"/>
                    <a:pt x="640" y="480"/>
                  </a:cubicBezTo>
                  <a:cubicBezTo>
                    <a:pt x="646" y="467"/>
                    <a:pt x="646" y="467"/>
                    <a:pt x="646" y="467"/>
                  </a:cubicBezTo>
                  <a:cubicBezTo>
                    <a:pt x="620" y="446"/>
                    <a:pt x="620" y="446"/>
                    <a:pt x="620" y="446"/>
                  </a:cubicBezTo>
                  <a:moveTo>
                    <a:pt x="579" y="437"/>
                  </a:moveTo>
                  <a:cubicBezTo>
                    <a:pt x="540" y="420"/>
                    <a:pt x="540" y="420"/>
                    <a:pt x="540" y="420"/>
                  </a:cubicBezTo>
                  <a:cubicBezTo>
                    <a:pt x="543" y="412"/>
                    <a:pt x="546" y="405"/>
                    <a:pt x="548" y="397"/>
                  </a:cubicBezTo>
                  <a:cubicBezTo>
                    <a:pt x="589" y="408"/>
                    <a:pt x="589" y="408"/>
                    <a:pt x="589" y="408"/>
                  </a:cubicBezTo>
                  <a:cubicBezTo>
                    <a:pt x="587" y="418"/>
                    <a:pt x="583" y="428"/>
                    <a:pt x="579" y="437"/>
                  </a:cubicBezTo>
                  <a:moveTo>
                    <a:pt x="591" y="401"/>
                  </a:moveTo>
                  <a:cubicBezTo>
                    <a:pt x="550" y="390"/>
                    <a:pt x="550" y="390"/>
                    <a:pt x="550" y="390"/>
                  </a:cubicBezTo>
                  <a:cubicBezTo>
                    <a:pt x="552" y="382"/>
                    <a:pt x="554" y="374"/>
                    <a:pt x="555" y="366"/>
                  </a:cubicBezTo>
                  <a:cubicBezTo>
                    <a:pt x="597" y="372"/>
                    <a:pt x="597" y="372"/>
                    <a:pt x="597" y="372"/>
                  </a:cubicBezTo>
                  <a:cubicBezTo>
                    <a:pt x="596" y="382"/>
                    <a:pt x="594" y="392"/>
                    <a:pt x="591" y="401"/>
                  </a:cubicBezTo>
                  <a:moveTo>
                    <a:pt x="598" y="364"/>
                  </a:moveTo>
                  <a:cubicBezTo>
                    <a:pt x="556" y="359"/>
                    <a:pt x="556" y="359"/>
                    <a:pt x="556" y="359"/>
                  </a:cubicBezTo>
                  <a:cubicBezTo>
                    <a:pt x="556" y="351"/>
                    <a:pt x="557" y="343"/>
                    <a:pt x="557" y="335"/>
                  </a:cubicBezTo>
                  <a:cubicBezTo>
                    <a:pt x="600" y="334"/>
                    <a:pt x="600" y="334"/>
                    <a:pt x="600" y="334"/>
                  </a:cubicBezTo>
                  <a:cubicBezTo>
                    <a:pt x="600" y="344"/>
                    <a:pt x="599" y="354"/>
                    <a:pt x="598" y="364"/>
                  </a:cubicBezTo>
                  <a:moveTo>
                    <a:pt x="597" y="297"/>
                  </a:moveTo>
                  <a:cubicBezTo>
                    <a:pt x="598" y="307"/>
                    <a:pt x="599" y="317"/>
                    <a:pt x="599" y="327"/>
                  </a:cubicBezTo>
                  <a:cubicBezTo>
                    <a:pt x="557" y="328"/>
                    <a:pt x="557" y="328"/>
                    <a:pt x="557" y="328"/>
                  </a:cubicBezTo>
                  <a:cubicBezTo>
                    <a:pt x="556" y="320"/>
                    <a:pt x="556" y="312"/>
                    <a:pt x="554" y="304"/>
                  </a:cubicBezTo>
                  <a:cubicBezTo>
                    <a:pt x="597" y="297"/>
                    <a:pt x="597" y="297"/>
                    <a:pt x="597" y="297"/>
                  </a:cubicBezTo>
                  <a:moveTo>
                    <a:pt x="595" y="290"/>
                  </a:moveTo>
                  <a:cubicBezTo>
                    <a:pt x="553" y="297"/>
                    <a:pt x="553" y="297"/>
                    <a:pt x="553" y="297"/>
                  </a:cubicBezTo>
                  <a:cubicBezTo>
                    <a:pt x="552" y="289"/>
                    <a:pt x="550" y="281"/>
                    <a:pt x="548" y="273"/>
                  </a:cubicBezTo>
                  <a:cubicBezTo>
                    <a:pt x="588" y="260"/>
                    <a:pt x="588" y="260"/>
                    <a:pt x="588" y="260"/>
                  </a:cubicBezTo>
                  <a:cubicBezTo>
                    <a:pt x="591" y="270"/>
                    <a:pt x="594" y="280"/>
                    <a:pt x="595" y="290"/>
                  </a:cubicBezTo>
                  <a:moveTo>
                    <a:pt x="586" y="253"/>
                  </a:moveTo>
                  <a:cubicBezTo>
                    <a:pt x="545" y="266"/>
                    <a:pt x="545" y="266"/>
                    <a:pt x="545" y="266"/>
                  </a:cubicBezTo>
                  <a:cubicBezTo>
                    <a:pt x="543" y="259"/>
                    <a:pt x="540" y="251"/>
                    <a:pt x="537" y="244"/>
                  </a:cubicBezTo>
                  <a:cubicBezTo>
                    <a:pt x="575" y="225"/>
                    <a:pt x="575" y="225"/>
                    <a:pt x="575" y="225"/>
                  </a:cubicBezTo>
                  <a:cubicBezTo>
                    <a:pt x="579" y="234"/>
                    <a:pt x="583" y="244"/>
                    <a:pt x="586" y="253"/>
                  </a:cubicBezTo>
                  <a:moveTo>
                    <a:pt x="557" y="192"/>
                  </a:moveTo>
                  <a:cubicBezTo>
                    <a:pt x="562" y="201"/>
                    <a:pt x="567" y="209"/>
                    <a:pt x="572" y="219"/>
                  </a:cubicBezTo>
                  <a:cubicBezTo>
                    <a:pt x="533" y="237"/>
                    <a:pt x="533" y="237"/>
                    <a:pt x="533" y="237"/>
                  </a:cubicBezTo>
                  <a:cubicBezTo>
                    <a:pt x="530" y="230"/>
                    <a:pt x="526" y="223"/>
                    <a:pt x="521" y="216"/>
                  </a:cubicBezTo>
                  <a:cubicBezTo>
                    <a:pt x="557" y="192"/>
                    <a:pt x="557" y="192"/>
                    <a:pt x="557" y="192"/>
                  </a:cubicBezTo>
                  <a:moveTo>
                    <a:pt x="553" y="186"/>
                  </a:moveTo>
                  <a:cubicBezTo>
                    <a:pt x="517" y="210"/>
                    <a:pt x="517" y="210"/>
                    <a:pt x="517" y="210"/>
                  </a:cubicBezTo>
                  <a:cubicBezTo>
                    <a:pt x="513" y="204"/>
                    <a:pt x="508" y="197"/>
                    <a:pt x="503" y="191"/>
                  </a:cubicBezTo>
                  <a:cubicBezTo>
                    <a:pt x="534" y="162"/>
                    <a:pt x="534" y="162"/>
                    <a:pt x="534" y="162"/>
                  </a:cubicBezTo>
                  <a:cubicBezTo>
                    <a:pt x="541" y="170"/>
                    <a:pt x="547" y="178"/>
                    <a:pt x="553" y="186"/>
                  </a:cubicBezTo>
                  <a:moveTo>
                    <a:pt x="530" y="157"/>
                  </a:moveTo>
                  <a:cubicBezTo>
                    <a:pt x="498" y="186"/>
                    <a:pt x="498" y="186"/>
                    <a:pt x="498" y="186"/>
                  </a:cubicBezTo>
                  <a:cubicBezTo>
                    <a:pt x="492" y="180"/>
                    <a:pt x="486" y="174"/>
                    <a:pt x="480" y="169"/>
                  </a:cubicBezTo>
                  <a:cubicBezTo>
                    <a:pt x="508" y="136"/>
                    <a:pt x="508" y="136"/>
                    <a:pt x="508" y="136"/>
                  </a:cubicBezTo>
                  <a:cubicBezTo>
                    <a:pt x="515" y="142"/>
                    <a:pt x="523" y="149"/>
                    <a:pt x="530" y="157"/>
                  </a:cubicBezTo>
                  <a:moveTo>
                    <a:pt x="478" y="114"/>
                  </a:moveTo>
                  <a:cubicBezTo>
                    <a:pt x="486" y="119"/>
                    <a:pt x="494" y="125"/>
                    <a:pt x="502" y="131"/>
                  </a:cubicBezTo>
                  <a:cubicBezTo>
                    <a:pt x="475" y="164"/>
                    <a:pt x="475" y="164"/>
                    <a:pt x="475" y="164"/>
                  </a:cubicBezTo>
                  <a:cubicBezTo>
                    <a:pt x="468" y="159"/>
                    <a:pt x="462" y="155"/>
                    <a:pt x="455" y="150"/>
                  </a:cubicBezTo>
                  <a:cubicBezTo>
                    <a:pt x="478" y="114"/>
                    <a:pt x="478" y="114"/>
                    <a:pt x="478" y="114"/>
                  </a:cubicBezTo>
                  <a:moveTo>
                    <a:pt x="471" y="110"/>
                  </a:moveTo>
                  <a:cubicBezTo>
                    <a:pt x="449" y="146"/>
                    <a:pt x="449" y="146"/>
                    <a:pt x="449" y="146"/>
                  </a:cubicBezTo>
                  <a:cubicBezTo>
                    <a:pt x="443" y="143"/>
                    <a:pt x="436" y="139"/>
                    <a:pt x="429" y="136"/>
                  </a:cubicBezTo>
                  <a:cubicBezTo>
                    <a:pt x="429" y="136"/>
                    <a:pt x="428" y="136"/>
                    <a:pt x="427" y="135"/>
                  </a:cubicBezTo>
                  <a:cubicBezTo>
                    <a:pt x="445" y="96"/>
                    <a:pt x="445" y="96"/>
                    <a:pt x="445" y="96"/>
                  </a:cubicBezTo>
                  <a:cubicBezTo>
                    <a:pt x="454" y="100"/>
                    <a:pt x="463" y="105"/>
                    <a:pt x="471" y="110"/>
                  </a:cubicBezTo>
                  <a:moveTo>
                    <a:pt x="438" y="93"/>
                  </a:moveTo>
                  <a:cubicBezTo>
                    <a:pt x="421" y="132"/>
                    <a:pt x="421" y="132"/>
                    <a:pt x="421" y="132"/>
                  </a:cubicBezTo>
                  <a:cubicBezTo>
                    <a:pt x="413" y="129"/>
                    <a:pt x="406" y="127"/>
                    <a:pt x="398" y="124"/>
                  </a:cubicBezTo>
                  <a:cubicBezTo>
                    <a:pt x="409" y="83"/>
                    <a:pt x="409" y="83"/>
                    <a:pt x="409" y="83"/>
                  </a:cubicBezTo>
                  <a:cubicBezTo>
                    <a:pt x="419" y="85"/>
                    <a:pt x="429" y="89"/>
                    <a:pt x="438" y="93"/>
                  </a:cubicBezTo>
                  <a:moveTo>
                    <a:pt x="402" y="81"/>
                  </a:moveTo>
                  <a:cubicBezTo>
                    <a:pt x="391" y="122"/>
                    <a:pt x="391" y="122"/>
                    <a:pt x="391" y="122"/>
                  </a:cubicBezTo>
                  <a:cubicBezTo>
                    <a:pt x="383" y="120"/>
                    <a:pt x="375" y="119"/>
                    <a:pt x="367" y="118"/>
                  </a:cubicBezTo>
                  <a:cubicBezTo>
                    <a:pt x="373" y="75"/>
                    <a:pt x="373" y="75"/>
                    <a:pt x="373" y="75"/>
                  </a:cubicBezTo>
                  <a:cubicBezTo>
                    <a:pt x="383" y="76"/>
                    <a:pt x="393" y="78"/>
                    <a:pt x="402" y="81"/>
                  </a:cubicBezTo>
                  <a:moveTo>
                    <a:pt x="365" y="74"/>
                  </a:moveTo>
                  <a:cubicBezTo>
                    <a:pt x="360" y="117"/>
                    <a:pt x="360" y="117"/>
                    <a:pt x="360" y="117"/>
                  </a:cubicBezTo>
                  <a:cubicBezTo>
                    <a:pt x="352" y="116"/>
                    <a:pt x="344" y="115"/>
                    <a:pt x="336" y="116"/>
                  </a:cubicBezTo>
                  <a:cubicBezTo>
                    <a:pt x="335" y="72"/>
                    <a:pt x="335" y="72"/>
                    <a:pt x="335" y="72"/>
                  </a:cubicBezTo>
                  <a:cubicBezTo>
                    <a:pt x="345" y="72"/>
                    <a:pt x="355" y="73"/>
                    <a:pt x="365" y="74"/>
                  </a:cubicBezTo>
                  <a:moveTo>
                    <a:pt x="328" y="72"/>
                  </a:moveTo>
                  <a:cubicBezTo>
                    <a:pt x="329" y="116"/>
                    <a:pt x="329" y="116"/>
                    <a:pt x="329" y="116"/>
                  </a:cubicBezTo>
                  <a:cubicBezTo>
                    <a:pt x="321" y="116"/>
                    <a:pt x="313" y="117"/>
                    <a:pt x="305" y="118"/>
                  </a:cubicBezTo>
                  <a:cubicBezTo>
                    <a:pt x="298" y="75"/>
                    <a:pt x="298" y="75"/>
                    <a:pt x="298" y="75"/>
                  </a:cubicBezTo>
                  <a:cubicBezTo>
                    <a:pt x="308" y="73"/>
                    <a:pt x="318" y="72"/>
                    <a:pt x="328" y="72"/>
                  </a:cubicBezTo>
                  <a:moveTo>
                    <a:pt x="290" y="76"/>
                  </a:moveTo>
                  <a:cubicBezTo>
                    <a:pt x="297" y="119"/>
                    <a:pt x="297" y="119"/>
                    <a:pt x="297" y="119"/>
                  </a:cubicBezTo>
                  <a:cubicBezTo>
                    <a:pt x="289" y="120"/>
                    <a:pt x="282" y="122"/>
                    <a:pt x="274" y="125"/>
                  </a:cubicBezTo>
                  <a:cubicBezTo>
                    <a:pt x="261" y="83"/>
                    <a:pt x="261" y="83"/>
                    <a:pt x="261" y="83"/>
                  </a:cubicBezTo>
                  <a:cubicBezTo>
                    <a:pt x="271" y="80"/>
                    <a:pt x="280" y="78"/>
                    <a:pt x="290" y="76"/>
                  </a:cubicBezTo>
                  <a:moveTo>
                    <a:pt x="254" y="85"/>
                  </a:moveTo>
                  <a:cubicBezTo>
                    <a:pt x="267" y="127"/>
                    <a:pt x="267" y="127"/>
                    <a:pt x="267" y="127"/>
                  </a:cubicBezTo>
                  <a:cubicBezTo>
                    <a:pt x="259" y="129"/>
                    <a:pt x="252" y="132"/>
                    <a:pt x="244" y="136"/>
                  </a:cubicBezTo>
                  <a:cubicBezTo>
                    <a:pt x="225" y="96"/>
                    <a:pt x="225" y="96"/>
                    <a:pt x="225" y="96"/>
                  </a:cubicBezTo>
                  <a:cubicBezTo>
                    <a:pt x="235" y="92"/>
                    <a:pt x="244" y="88"/>
                    <a:pt x="254" y="85"/>
                  </a:cubicBezTo>
                  <a:moveTo>
                    <a:pt x="219" y="99"/>
                  </a:moveTo>
                  <a:cubicBezTo>
                    <a:pt x="238" y="139"/>
                    <a:pt x="238" y="139"/>
                    <a:pt x="238" y="139"/>
                  </a:cubicBezTo>
                  <a:cubicBezTo>
                    <a:pt x="231" y="142"/>
                    <a:pt x="224" y="146"/>
                    <a:pt x="217" y="151"/>
                  </a:cubicBezTo>
                  <a:cubicBezTo>
                    <a:pt x="192" y="114"/>
                    <a:pt x="192" y="114"/>
                    <a:pt x="192" y="114"/>
                  </a:cubicBezTo>
                  <a:cubicBezTo>
                    <a:pt x="201" y="109"/>
                    <a:pt x="210" y="104"/>
                    <a:pt x="219" y="99"/>
                  </a:cubicBezTo>
                  <a:moveTo>
                    <a:pt x="186" y="118"/>
                  </a:moveTo>
                  <a:cubicBezTo>
                    <a:pt x="211" y="155"/>
                    <a:pt x="211" y="155"/>
                    <a:pt x="211" y="155"/>
                  </a:cubicBezTo>
                  <a:cubicBezTo>
                    <a:pt x="204" y="159"/>
                    <a:pt x="198" y="164"/>
                    <a:pt x="192" y="170"/>
                  </a:cubicBezTo>
                  <a:cubicBezTo>
                    <a:pt x="162" y="137"/>
                    <a:pt x="162" y="137"/>
                    <a:pt x="162" y="137"/>
                  </a:cubicBezTo>
                  <a:cubicBezTo>
                    <a:pt x="170" y="130"/>
                    <a:pt x="178" y="124"/>
                    <a:pt x="186" y="118"/>
                  </a:cubicBezTo>
                  <a:moveTo>
                    <a:pt x="157" y="142"/>
                  </a:moveTo>
                  <a:cubicBezTo>
                    <a:pt x="186" y="175"/>
                    <a:pt x="186" y="175"/>
                    <a:pt x="186" y="175"/>
                  </a:cubicBezTo>
                  <a:cubicBezTo>
                    <a:pt x="180" y="180"/>
                    <a:pt x="175" y="186"/>
                    <a:pt x="170" y="192"/>
                  </a:cubicBezTo>
                  <a:cubicBezTo>
                    <a:pt x="136" y="164"/>
                    <a:pt x="136" y="164"/>
                    <a:pt x="136" y="164"/>
                  </a:cubicBezTo>
                  <a:cubicBezTo>
                    <a:pt x="142" y="156"/>
                    <a:pt x="149" y="149"/>
                    <a:pt x="157" y="142"/>
                  </a:cubicBezTo>
                  <a:moveTo>
                    <a:pt x="131" y="169"/>
                  </a:moveTo>
                  <a:cubicBezTo>
                    <a:pt x="165" y="198"/>
                    <a:pt x="165" y="198"/>
                    <a:pt x="165" y="198"/>
                  </a:cubicBezTo>
                  <a:cubicBezTo>
                    <a:pt x="160" y="204"/>
                    <a:pt x="155" y="210"/>
                    <a:pt x="151" y="217"/>
                  </a:cubicBezTo>
                  <a:cubicBezTo>
                    <a:pt x="113" y="194"/>
                    <a:pt x="113" y="194"/>
                    <a:pt x="113" y="194"/>
                  </a:cubicBezTo>
                  <a:cubicBezTo>
                    <a:pt x="119" y="185"/>
                    <a:pt x="125" y="177"/>
                    <a:pt x="131" y="169"/>
                  </a:cubicBezTo>
                  <a:moveTo>
                    <a:pt x="109" y="200"/>
                  </a:moveTo>
                  <a:cubicBezTo>
                    <a:pt x="147" y="223"/>
                    <a:pt x="147" y="223"/>
                    <a:pt x="147" y="223"/>
                  </a:cubicBezTo>
                  <a:cubicBezTo>
                    <a:pt x="143" y="230"/>
                    <a:pt x="140" y="236"/>
                    <a:pt x="136" y="243"/>
                  </a:cubicBezTo>
                  <a:cubicBezTo>
                    <a:pt x="136" y="244"/>
                    <a:pt x="136" y="244"/>
                    <a:pt x="136" y="245"/>
                  </a:cubicBezTo>
                  <a:cubicBezTo>
                    <a:pt x="95" y="227"/>
                    <a:pt x="95" y="227"/>
                    <a:pt x="95" y="227"/>
                  </a:cubicBezTo>
                  <a:cubicBezTo>
                    <a:pt x="99" y="218"/>
                    <a:pt x="104" y="209"/>
                    <a:pt x="109" y="200"/>
                  </a:cubicBezTo>
                  <a:moveTo>
                    <a:pt x="92" y="234"/>
                  </a:moveTo>
                  <a:cubicBezTo>
                    <a:pt x="133" y="251"/>
                    <a:pt x="133" y="251"/>
                    <a:pt x="133" y="251"/>
                  </a:cubicBezTo>
                  <a:cubicBezTo>
                    <a:pt x="130" y="259"/>
                    <a:pt x="127" y="267"/>
                    <a:pt x="125" y="274"/>
                  </a:cubicBezTo>
                  <a:cubicBezTo>
                    <a:pt x="82" y="263"/>
                    <a:pt x="82" y="263"/>
                    <a:pt x="82" y="263"/>
                  </a:cubicBezTo>
                  <a:cubicBezTo>
                    <a:pt x="85" y="253"/>
                    <a:pt x="88" y="243"/>
                    <a:pt x="92" y="234"/>
                  </a:cubicBezTo>
                  <a:moveTo>
                    <a:pt x="80" y="270"/>
                  </a:moveTo>
                  <a:cubicBezTo>
                    <a:pt x="123" y="281"/>
                    <a:pt x="123" y="281"/>
                    <a:pt x="123" y="281"/>
                  </a:cubicBezTo>
                  <a:cubicBezTo>
                    <a:pt x="121" y="289"/>
                    <a:pt x="119" y="297"/>
                    <a:pt x="118" y="305"/>
                  </a:cubicBezTo>
                  <a:cubicBezTo>
                    <a:pt x="74" y="300"/>
                    <a:pt x="74" y="300"/>
                    <a:pt x="74" y="300"/>
                  </a:cubicBezTo>
                  <a:cubicBezTo>
                    <a:pt x="75" y="289"/>
                    <a:pt x="78" y="279"/>
                    <a:pt x="80" y="270"/>
                  </a:cubicBezTo>
                  <a:moveTo>
                    <a:pt x="72" y="337"/>
                  </a:moveTo>
                  <a:cubicBezTo>
                    <a:pt x="71" y="327"/>
                    <a:pt x="72" y="317"/>
                    <a:pt x="73" y="307"/>
                  </a:cubicBezTo>
                  <a:cubicBezTo>
                    <a:pt x="117" y="312"/>
                    <a:pt x="117" y="312"/>
                    <a:pt x="117" y="312"/>
                  </a:cubicBezTo>
                  <a:cubicBezTo>
                    <a:pt x="116" y="320"/>
                    <a:pt x="116" y="328"/>
                    <a:pt x="116" y="336"/>
                  </a:cubicBezTo>
                  <a:cubicBezTo>
                    <a:pt x="72" y="337"/>
                    <a:pt x="72" y="337"/>
                    <a:pt x="72" y="337"/>
                  </a:cubicBezTo>
                  <a:moveTo>
                    <a:pt x="72" y="345"/>
                  </a:moveTo>
                  <a:cubicBezTo>
                    <a:pt x="116" y="344"/>
                    <a:pt x="116" y="344"/>
                    <a:pt x="116" y="344"/>
                  </a:cubicBezTo>
                  <a:cubicBezTo>
                    <a:pt x="116" y="352"/>
                    <a:pt x="117" y="360"/>
                    <a:pt x="118" y="368"/>
                  </a:cubicBezTo>
                  <a:cubicBezTo>
                    <a:pt x="74" y="375"/>
                    <a:pt x="74" y="375"/>
                    <a:pt x="74" y="375"/>
                  </a:cubicBezTo>
                  <a:cubicBezTo>
                    <a:pt x="73" y="365"/>
                    <a:pt x="72" y="355"/>
                    <a:pt x="72" y="345"/>
                  </a:cubicBezTo>
                  <a:moveTo>
                    <a:pt x="76" y="382"/>
                  </a:moveTo>
                  <a:cubicBezTo>
                    <a:pt x="120" y="375"/>
                    <a:pt x="120" y="375"/>
                    <a:pt x="120" y="375"/>
                  </a:cubicBezTo>
                  <a:cubicBezTo>
                    <a:pt x="121" y="383"/>
                    <a:pt x="123" y="391"/>
                    <a:pt x="125" y="399"/>
                  </a:cubicBezTo>
                  <a:cubicBezTo>
                    <a:pt x="83" y="412"/>
                    <a:pt x="83" y="412"/>
                    <a:pt x="83" y="412"/>
                  </a:cubicBezTo>
                  <a:cubicBezTo>
                    <a:pt x="80" y="402"/>
                    <a:pt x="77" y="392"/>
                    <a:pt x="76" y="382"/>
                  </a:cubicBezTo>
                  <a:moveTo>
                    <a:pt x="96" y="447"/>
                  </a:moveTo>
                  <a:cubicBezTo>
                    <a:pt x="92" y="438"/>
                    <a:pt x="88" y="429"/>
                    <a:pt x="85" y="419"/>
                  </a:cubicBezTo>
                  <a:cubicBezTo>
                    <a:pt x="127" y="406"/>
                    <a:pt x="127" y="406"/>
                    <a:pt x="127" y="406"/>
                  </a:cubicBezTo>
                  <a:cubicBezTo>
                    <a:pt x="130" y="413"/>
                    <a:pt x="133" y="421"/>
                    <a:pt x="136" y="428"/>
                  </a:cubicBezTo>
                  <a:cubicBezTo>
                    <a:pt x="96" y="447"/>
                    <a:pt x="96" y="447"/>
                    <a:pt x="96" y="447"/>
                  </a:cubicBezTo>
                  <a:moveTo>
                    <a:pt x="114" y="480"/>
                  </a:moveTo>
                  <a:cubicBezTo>
                    <a:pt x="109" y="472"/>
                    <a:pt x="104" y="463"/>
                    <a:pt x="99" y="454"/>
                  </a:cubicBezTo>
                  <a:cubicBezTo>
                    <a:pt x="139" y="435"/>
                    <a:pt x="139" y="435"/>
                    <a:pt x="139" y="435"/>
                  </a:cubicBezTo>
                  <a:cubicBezTo>
                    <a:pt x="143" y="442"/>
                    <a:pt x="147" y="449"/>
                    <a:pt x="151" y="456"/>
                  </a:cubicBezTo>
                  <a:cubicBezTo>
                    <a:pt x="114" y="480"/>
                    <a:pt x="114" y="480"/>
                    <a:pt x="114" y="480"/>
                  </a:cubicBezTo>
                  <a:moveTo>
                    <a:pt x="119" y="486"/>
                  </a:moveTo>
                  <a:cubicBezTo>
                    <a:pt x="155" y="462"/>
                    <a:pt x="155" y="462"/>
                    <a:pt x="155" y="462"/>
                  </a:cubicBezTo>
                  <a:cubicBezTo>
                    <a:pt x="160" y="468"/>
                    <a:pt x="165" y="475"/>
                    <a:pt x="170" y="481"/>
                  </a:cubicBezTo>
                  <a:cubicBezTo>
                    <a:pt x="137" y="510"/>
                    <a:pt x="137" y="510"/>
                    <a:pt x="137" y="510"/>
                  </a:cubicBezTo>
                  <a:cubicBezTo>
                    <a:pt x="131" y="503"/>
                    <a:pt x="124" y="495"/>
                    <a:pt x="119" y="486"/>
                  </a:cubicBezTo>
                  <a:moveTo>
                    <a:pt x="142" y="516"/>
                  </a:moveTo>
                  <a:cubicBezTo>
                    <a:pt x="175" y="486"/>
                    <a:pt x="175" y="486"/>
                    <a:pt x="175" y="486"/>
                  </a:cubicBezTo>
                  <a:cubicBezTo>
                    <a:pt x="181" y="492"/>
                    <a:pt x="186" y="498"/>
                    <a:pt x="193" y="503"/>
                  </a:cubicBezTo>
                  <a:cubicBezTo>
                    <a:pt x="164" y="537"/>
                    <a:pt x="164" y="537"/>
                    <a:pt x="164" y="537"/>
                  </a:cubicBezTo>
                  <a:cubicBezTo>
                    <a:pt x="157" y="530"/>
                    <a:pt x="149" y="523"/>
                    <a:pt x="142" y="516"/>
                  </a:cubicBezTo>
                  <a:moveTo>
                    <a:pt x="195" y="559"/>
                  </a:moveTo>
                  <a:cubicBezTo>
                    <a:pt x="186" y="554"/>
                    <a:pt x="178" y="548"/>
                    <a:pt x="170" y="542"/>
                  </a:cubicBezTo>
                  <a:cubicBezTo>
                    <a:pt x="198" y="508"/>
                    <a:pt x="198" y="508"/>
                    <a:pt x="198" y="508"/>
                  </a:cubicBezTo>
                  <a:cubicBezTo>
                    <a:pt x="204" y="513"/>
                    <a:pt x="211" y="517"/>
                    <a:pt x="218" y="522"/>
                  </a:cubicBezTo>
                  <a:cubicBezTo>
                    <a:pt x="195" y="559"/>
                    <a:pt x="195" y="559"/>
                    <a:pt x="195" y="559"/>
                  </a:cubicBezTo>
                  <a:moveTo>
                    <a:pt x="201" y="563"/>
                  </a:moveTo>
                  <a:cubicBezTo>
                    <a:pt x="224" y="526"/>
                    <a:pt x="224" y="526"/>
                    <a:pt x="224" y="526"/>
                  </a:cubicBezTo>
                  <a:cubicBezTo>
                    <a:pt x="230" y="529"/>
                    <a:pt x="237" y="533"/>
                    <a:pt x="244" y="536"/>
                  </a:cubicBezTo>
                  <a:cubicBezTo>
                    <a:pt x="244" y="536"/>
                    <a:pt x="245" y="536"/>
                    <a:pt x="245" y="537"/>
                  </a:cubicBezTo>
                  <a:cubicBezTo>
                    <a:pt x="228" y="577"/>
                    <a:pt x="228" y="577"/>
                    <a:pt x="228" y="577"/>
                  </a:cubicBezTo>
                  <a:cubicBezTo>
                    <a:pt x="219" y="573"/>
                    <a:pt x="210" y="568"/>
                    <a:pt x="201" y="563"/>
                  </a:cubicBezTo>
                  <a:moveTo>
                    <a:pt x="251" y="521"/>
                  </a:moveTo>
                  <a:cubicBezTo>
                    <a:pt x="148" y="473"/>
                    <a:pt x="104" y="352"/>
                    <a:pt x="152" y="250"/>
                  </a:cubicBezTo>
                  <a:cubicBezTo>
                    <a:pt x="199" y="148"/>
                    <a:pt x="320" y="104"/>
                    <a:pt x="422" y="151"/>
                  </a:cubicBezTo>
                  <a:cubicBezTo>
                    <a:pt x="524" y="199"/>
                    <a:pt x="569" y="320"/>
                    <a:pt x="521" y="422"/>
                  </a:cubicBezTo>
                  <a:cubicBezTo>
                    <a:pt x="474" y="524"/>
                    <a:pt x="353" y="568"/>
                    <a:pt x="251" y="521"/>
                  </a:cubicBezTo>
                  <a:moveTo>
                    <a:pt x="235" y="580"/>
                  </a:moveTo>
                  <a:cubicBezTo>
                    <a:pt x="252" y="540"/>
                    <a:pt x="252" y="540"/>
                    <a:pt x="252" y="540"/>
                  </a:cubicBezTo>
                  <a:cubicBezTo>
                    <a:pt x="260" y="543"/>
                    <a:pt x="267" y="545"/>
                    <a:pt x="275" y="548"/>
                  </a:cubicBezTo>
                  <a:cubicBezTo>
                    <a:pt x="263" y="590"/>
                    <a:pt x="263" y="590"/>
                    <a:pt x="263" y="590"/>
                  </a:cubicBezTo>
                  <a:cubicBezTo>
                    <a:pt x="254" y="587"/>
                    <a:pt x="244" y="584"/>
                    <a:pt x="235" y="580"/>
                  </a:cubicBezTo>
                  <a:moveTo>
                    <a:pt x="271" y="592"/>
                  </a:moveTo>
                  <a:cubicBezTo>
                    <a:pt x="282" y="550"/>
                    <a:pt x="282" y="550"/>
                    <a:pt x="282" y="550"/>
                  </a:cubicBezTo>
                  <a:cubicBezTo>
                    <a:pt x="290" y="552"/>
                    <a:pt x="298" y="553"/>
                    <a:pt x="306" y="554"/>
                  </a:cubicBezTo>
                  <a:cubicBezTo>
                    <a:pt x="300" y="598"/>
                    <a:pt x="300" y="598"/>
                    <a:pt x="300" y="598"/>
                  </a:cubicBezTo>
                  <a:cubicBezTo>
                    <a:pt x="290" y="596"/>
                    <a:pt x="280" y="594"/>
                    <a:pt x="271" y="592"/>
                  </a:cubicBezTo>
                  <a:moveTo>
                    <a:pt x="308" y="599"/>
                  </a:moveTo>
                  <a:cubicBezTo>
                    <a:pt x="313" y="555"/>
                    <a:pt x="313" y="555"/>
                    <a:pt x="313" y="555"/>
                  </a:cubicBezTo>
                  <a:cubicBezTo>
                    <a:pt x="321" y="556"/>
                    <a:pt x="329" y="556"/>
                    <a:pt x="337" y="556"/>
                  </a:cubicBezTo>
                  <a:cubicBezTo>
                    <a:pt x="338" y="600"/>
                    <a:pt x="338" y="600"/>
                    <a:pt x="338" y="600"/>
                  </a:cubicBezTo>
                  <a:cubicBezTo>
                    <a:pt x="328" y="600"/>
                    <a:pt x="318" y="600"/>
                    <a:pt x="308" y="599"/>
                  </a:cubicBezTo>
                  <a:moveTo>
                    <a:pt x="345" y="600"/>
                  </a:moveTo>
                  <a:cubicBezTo>
                    <a:pt x="345" y="556"/>
                    <a:pt x="345" y="556"/>
                    <a:pt x="345" y="556"/>
                  </a:cubicBezTo>
                  <a:cubicBezTo>
                    <a:pt x="353" y="556"/>
                    <a:pt x="361" y="555"/>
                    <a:pt x="369" y="554"/>
                  </a:cubicBezTo>
                  <a:cubicBezTo>
                    <a:pt x="376" y="597"/>
                    <a:pt x="376" y="597"/>
                    <a:pt x="376" y="597"/>
                  </a:cubicBezTo>
                  <a:cubicBezTo>
                    <a:pt x="366" y="599"/>
                    <a:pt x="355" y="600"/>
                    <a:pt x="345" y="600"/>
                  </a:cubicBezTo>
                  <a:moveTo>
                    <a:pt x="383" y="596"/>
                  </a:moveTo>
                  <a:cubicBezTo>
                    <a:pt x="376" y="553"/>
                    <a:pt x="376" y="553"/>
                    <a:pt x="376" y="553"/>
                  </a:cubicBezTo>
                  <a:cubicBezTo>
                    <a:pt x="384" y="551"/>
                    <a:pt x="392" y="549"/>
                    <a:pt x="399" y="547"/>
                  </a:cubicBezTo>
                  <a:cubicBezTo>
                    <a:pt x="412" y="589"/>
                    <a:pt x="412" y="589"/>
                    <a:pt x="412" y="589"/>
                  </a:cubicBezTo>
                  <a:cubicBezTo>
                    <a:pt x="403" y="592"/>
                    <a:pt x="393" y="594"/>
                    <a:pt x="383" y="596"/>
                  </a:cubicBezTo>
                  <a:moveTo>
                    <a:pt x="419" y="586"/>
                  </a:moveTo>
                  <a:cubicBezTo>
                    <a:pt x="406" y="545"/>
                    <a:pt x="406" y="545"/>
                    <a:pt x="406" y="545"/>
                  </a:cubicBezTo>
                  <a:cubicBezTo>
                    <a:pt x="414" y="542"/>
                    <a:pt x="421" y="539"/>
                    <a:pt x="429" y="536"/>
                  </a:cubicBezTo>
                  <a:cubicBezTo>
                    <a:pt x="448" y="575"/>
                    <a:pt x="448" y="575"/>
                    <a:pt x="448" y="575"/>
                  </a:cubicBezTo>
                  <a:cubicBezTo>
                    <a:pt x="438" y="579"/>
                    <a:pt x="429" y="583"/>
                    <a:pt x="419" y="586"/>
                  </a:cubicBezTo>
                  <a:moveTo>
                    <a:pt x="454" y="572"/>
                  </a:moveTo>
                  <a:cubicBezTo>
                    <a:pt x="435" y="533"/>
                    <a:pt x="435" y="533"/>
                    <a:pt x="435" y="533"/>
                  </a:cubicBezTo>
                  <a:cubicBezTo>
                    <a:pt x="443" y="529"/>
                    <a:pt x="449" y="525"/>
                    <a:pt x="456" y="521"/>
                  </a:cubicBezTo>
                  <a:cubicBezTo>
                    <a:pt x="480" y="557"/>
                    <a:pt x="480" y="557"/>
                    <a:pt x="480" y="557"/>
                  </a:cubicBezTo>
                  <a:cubicBezTo>
                    <a:pt x="472" y="562"/>
                    <a:pt x="463" y="567"/>
                    <a:pt x="454" y="572"/>
                  </a:cubicBezTo>
                  <a:moveTo>
                    <a:pt x="487" y="553"/>
                  </a:moveTo>
                  <a:cubicBezTo>
                    <a:pt x="462" y="517"/>
                    <a:pt x="462" y="517"/>
                    <a:pt x="462" y="517"/>
                  </a:cubicBezTo>
                  <a:cubicBezTo>
                    <a:pt x="469" y="512"/>
                    <a:pt x="475" y="507"/>
                    <a:pt x="481" y="502"/>
                  </a:cubicBezTo>
                  <a:cubicBezTo>
                    <a:pt x="510" y="534"/>
                    <a:pt x="510" y="534"/>
                    <a:pt x="510" y="534"/>
                  </a:cubicBezTo>
                  <a:cubicBezTo>
                    <a:pt x="503" y="541"/>
                    <a:pt x="495" y="547"/>
                    <a:pt x="487" y="553"/>
                  </a:cubicBezTo>
                  <a:moveTo>
                    <a:pt x="516" y="529"/>
                  </a:moveTo>
                  <a:cubicBezTo>
                    <a:pt x="487" y="497"/>
                    <a:pt x="487" y="497"/>
                    <a:pt x="487" y="497"/>
                  </a:cubicBezTo>
                  <a:cubicBezTo>
                    <a:pt x="493" y="492"/>
                    <a:pt x="498" y="486"/>
                    <a:pt x="503" y="480"/>
                  </a:cubicBezTo>
                  <a:cubicBezTo>
                    <a:pt x="537" y="507"/>
                    <a:pt x="537" y="507"/>
                    <a:pt x="537" y="507"/>
                  </a:cubicBezTo>
                  <a:cubicBezTo>
                    <a:pt x="530" y="515"/>
                    <a:pt x="523" y="522"/>
                    <a:pt x="516" y="529"/>
                  </a:cubicBezTo>
                  <a:moveTo>
                    <a:pt x="541" y="501"/>
                  </a:moveTo>
                  <a:cubicBezTo>
                    <a:pt x="508" y="474"/>
                    <a:pt x="508" y="474"/>
                    <a:pt x="508" y="474"/>
                  </a:cubicBezTo>
                  <a:cubicBezTo>
                    <a:pt x="513" y="468"/>
                    <a:pt x="518" y="461"/>
                    <a:pt x="522" y="454"/>
                  </a:cubicBezTo>
                  <a:cubicBezTo>
                    <a:pt x="559" y="477"/>
                    <a:pt x="559" y="477"/>
                    <a:pt x="559" y="477"/>
                  </a:cubicBezTo>
                  <a:cubicBezTo>
                    <a:pt x="553" y="485"/>
                    <a:pt x="548" y="494"/>
                    <a:pt x="541" y="501"/>
                  </a:cubicBezTo>
                  <a:moveTo>
                    <a:pt x="563" y="471"/>
                  </a:moveTo>
                  <a:cubicBezTo>
                    <a:pt x="526" y="448"/>
                    <a:pt x="526" y="448"/>
                    <a:pt x="526" y="448"/>
                  </a:cubicBezTo>
                  <a:cubicBezTo>
                    <a:pt x="530" y="442"/>
                    <a:pt x="533" y="435"/>
                    <a:pt x="536" y="429"/>
                  </a:cubicBezTo>
                  <a:cubicBezTo>
                    <a:pt x="537" y="428"/>
                    <a:pt x="537" y="427"/>
                    <a:pt x="537" y="427"/>
                  </a:cubicBezTo>
                  <a:cubicBezTo>
                    <a:pt x="577" y="444"/>
                    <a:pt x="577" y="444"/>
                    <a:pt x="577" y="444"/>
                  </a:cubicBezTo>
                  <a:cubicBezTo>
                    <a:pt x="572" y="453"/>
                    <a:pt x="568" y="462"/>
                    <a:pt x="563" y="471"/>
                  </a:cubicBezTo>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43"/>
            <p:cNvSpPr>
              <a:spLocks noEditPoints="1"/>
            </p:cNvSpPr>
            <p:nvPr/>
          </p:nvSpPr>
          <p:spPr bwMode="auto">
            <a:xfrm>
              <a:off x="5718821" y="4771564"/>
              <a:ext cx="788569" cy="786126"/>
            </a:xfrm>
            <a:custGeom>
              <a:avLst/>
              <a:gdLst>
                <a:gd name="T0" fmla="*/ 140 w 409"/>
                <a:gd name="T1" fmla="*/ 29 h 408"/>
                <a:gd name="T2" fmla="*/ 109 w 409"/>
                <a:gd name="T3" fmla="*/ 44 h 408"/>
                <a:gd name="T4" fmla="*/ 81 w 409"/>
                <a:gd name="T5" fmla="*/ 64 h 408"/>
                <a:gd name="T6" fmla="*/ 58 w 409"/>
                <a:gd name="T7" fmla="*/ 89 h 408"/>
                <a:gd name="T8" fmla="*/ 39 w 409"/>
                <a:gd name="T9" fmla="*/ 118 h 408"/>
                <a:gd name="T10" fmla="*/ 26 w 409"/>
                <a:gd name="T11" fmla="*/ 150 h 408"/>
                <a:gd name="T12" fmla="*/ 19 w 409"/>
                <a:gd name="T13" fmla="*/ 184 h 408"/>
                <a:gd name="T14" fmla="*/ 19 w 409"/>
                <a:gd name="T15" fmla="*/ 218 h 408"/>
                <a:gd name="T16" fmla="*/ 25 w 409"/>
                <a:gd name="T17" fmla="*/ 252 h 408"/>
                <a:gd name="T18" fmla="*/ 36 w 409"/>
                <a:gd name="T19" fmla="*/ 284 h 408"/>
                <a:gd name="T20" fmla="*/ 54 w 409"/>
                <a:gd name="T21" fmla="*/ 314 h 408"/>
                <a:gd name="T22" fmla="*/ 77 w 409"/>
                <a:gd name="T23" fmla="*/ 340 h 408"/>
                <a:gd name="T24" fmla="*/ 104 w 409"/>
                <a:gd name="T25" fmla="*/ 361 h 408"/>
                <a:gd name="T26" fmla="*/ 134 w 409"/>
                <a:gd name="T27" fmla="*/ 377 h 408"/>
                <a:gd name="T28" fmla="*/ 167 w 409"/>
                <a:gd name="T29" fmla="*/ 387 h 408"/>
                <a:gd name="T30" fmla="*/ 201 w 409"/>
                <a:gd name="T31" fmla="*/ 391 h 408"/>
                <a:gd name="T32" fmla="*/ 236 w 409"/>
                <a:gd name="T33" fmla="*/ 388 h 408"/>
                <a:gd name="T34" fmla="*/ 269 w 409"/>
                <a:gd name="T35" fmla="*/ 379 h 408"/>
                <a:gd name="T36" fmla="*/ 300 w 409"/>
                <a:gd name="T37" fmla="*/ 364 h 408"/>
                <a:gd name="T38" fmla="*/ 328 w 409"/>
                <a:gd name="T39" fmla="*/ 344 h 408"/>
                <a:gd name="T40" fmla="*/ 351 w 409"/>
                <a:gd name="T41" fmla="*/ 319 h 408"/>
                <a:gd name="T42" fmla="*/ 370 w 409"/>
                <a:gd name="T43" fmla="*/ 290 h 408"/>
                <a:gd name="T44" fmla="*/ 383 w 409"/>
                <a:gd name="T45" fmla="*/ 258 h 408"/>
                <a:gd name="T46" fmla="*/ 390 w 409"/>
                <a:gd name="T47" fmla="*/ 225 h 408"/>
                <a:gd name="T48" fmla="*/ 390 w 409"/>
                <a:gd name="T49" fmla="*/ 190 h 408"/>
                <a:gd name="T50" fmla="*/ 385 w 409"/>
                <a:gd name="T51" fmla="*/ 156 h 408"/>
                <a:gd name="T52" fmla="*/ 373 w 409"/>
                <a:gd name="T53" fmla="*/ 124 h 408"/>
                <a:gd name="T54" fmla="*/ 355 w 409"/>
                <a:gd name="T55" fmla="*/ 95 h 408"/>
                <a:gd name="T56" fmla="*/ 332 w 409"/>
                <a:gd name="T57" fmla="*/ 69 h 408"/>
                <a:gd name="T58" fmla="*/ 305 w 409"/>
                <a:gd name="T59" fmla="*/ 48 h 408"/>
                <a:gd name="T60" fmla="*/ 275 w 409"/>
                <a:gd name="T61" fmla="*/ 32 h 408"/>
                <a:gd name="T62" fmla="*/ 242 w 409"/>
                <a:gd name="T63" fmla="*/ 22 h 408"/>
                <a:gd name="T64" fmla="*/ 208 w 409"/>
                <a:gd name="T65" fmla="*/ 18 h 408"/>
                <a:gd name="T66" fmla="*/ 174 w 409"/>
                <a:gd name="T67" fmla="*/ 21 h 408"/>
                <a:gd name="T68" fmla="*/ 179 w 409"/>
                <a:gd name="T69" fmla="*/ 124 h 408"/>
                <a:gd name="T70" fmla="*/ 124 w 409"/>
                <a:gd name="T71" fmla="*/ 230 h 408"/>
                <a:gd name="T72" fmla="*/ 316 w 409"/>
                <a:gd name="T73" fmla="*/ 288 h 408"/>
                <a:gd name="T74" fmla="*/ 74 w 409"/>
                <a:gd name="T75" fmla="*/ 288 h 408"/>
                <a:gd name="T76" fmla="*/ 120 w 409"/>
                <a:gd name="T77" fmla="*/ 265 h 408"/>
                <a:gd name="T78" fmla="*/ 309 w 409"/>
                <a:gd name="T79" fmla="*/ 89 h 408"/>
                <a:gd name="T80" fmla="*/ 336 w 409"/>
                <a:gd name="T81" fmla="*/ 252 h 408"/>
                <a:gd name="T82" fmla="*/ 304 w 409"/>
                <a:gd name="T83" fmla="*/ 173 h 408"/>
                <a:gd name="T84" fmla="*/ 289 w 409"/>
                <a:gd name="T85" fmla="*/ 93 h 408"/>
                <a:gd name="T86" fmla="*/ 252 w 409"/>
                <a:gd name="T87" fmla="*/ 73 h 408"/>
                <a:gd name="T88" fmla="*/ 173 w 409"/>
                <a:gd name="T89" fmla="*/ 104 h 408"/>
                <a:gd name="T90" fmla="*/ 67 w 409"/>
                <a:gd name="T91" fmla="*/ 229 h 408"/>
                <a:gd name="T92" fmla="*/ 244 w 409"/>
                <a:gd name="T93"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 h="408">
                  <a:moveTo>
                    <a:pt x="157" y="24"/>
                  </a:moveTo>
                  <a:cubicBezTo>
                    <a:pt x="143" y="9"/>
                    <a:pt x="143" y="9"/>
                    <a:pt x="143" y="9"/>
                  </a:cubicBezTo>
                  <a:cubicBezTo>
                    <a:pt x="140" y="29"/>
                    <a:pt x="140" y="29"/>
                    <a:pt x="140" y="29"/>
                  </a:cubicBezTo>
                  <a:cubicBezTo>
                    <a:pt x="139" y="37"/>
                    <a:pt x="131" y="40"/>
                    <a:pt x="125" y="36"/>
                  </a:cubicBezTo>
                  <a:cubicBezTo>
                    <a:pt x="108" y="24"/>
                    <a:pt x="108" y="24"/>
                    <a:pt x="108" y="24"/>
                  </a:cubicBezTo>
                  <a:cubicBezTo>
                    <a:pt x="109" y="44"/>
                    <a:pt x="109" y="44"/>
                    <a:pt x="109" y="44"/>
                  </a:cubicBezTo>
                  <a:cubicBezTo>
                    <a:pt x="110" y="52"/>
                    <a:pt x="102" y="57"/>
                    <a:pt x="95" y="53"/>
                  </a:cubicBezTo>
                  <a:cubicBezTo>
                    <a:pt x="77" y="45"/>
                    <a:pt x="77" y="45"/>
                    <a:pt x="77" y="45"/>
                  </a:cubicBezTo>
                  <a:cubicBezTo>
                    <a:pt x="81" y="64"/>
                    <a:pt x="81" y="64"/>
                    <a:pt x="81" y="64"/>
                  </a:cubicBezTo>
                  <a:cubicBezTo>
                    <a:pt x="83" y="72"/>
                    <a:pt x="76" y="78"/>
                    <a:pt x="69" y="76"/>
                  </a:cubicBezTo>
                  <a:cubicBezTo>
                    <a:pt x="50" y="71"/>
                    <a:pt x="50" y="71"/>
                    <a:pt x="50" y="71"/>
                  </a:cubicBezTo>
                  <a:cubicBezTo>
                    <a:pt x="58" y="89"/>
                    <a:pt x="58" y="89"/>
                    <a:pt x="58" y="89"/>
                  </a:cubicBezTo>
                  <a:cubicBezTo>
                    <a:pt x="61" y="96"/>
                    <a:pt x="55" y="104"/>
                    <a:pt x="48" y="103"/>
                  </a:cubicBezTo>
                  <a:cubicBezTo>
                    <a:pt x="28" y="102"/>
                    <a:pt x="28" y="102"/>
                    <a:pt x="28" y="102"/>
                  </a:cubicBezTo>
                  <a:cubicBezTo>
                    <a:pt x="39" y="118"/>
                    <a:pt x="39" y="118"/>
                    <a:pt x="39" y="118"/>
                  </a:cubicBezTo>
                  <a:cubicBezTo>
                    <a:pt x="43" y="125"/>
                    <a:pt x="40" y="133"/>
                    <a:pt x="32" y="134"/>
                  </a:cubicBezTo>
                  <a:cubicBezTo>
                    <a:pt x="12" y="136"/>
                    <a:pt x="12" y="136"/>
                    <a:pt x="12" y="136"/>
                  </a:cubicBezTo>
                  <a:cubicBezTo>
                    <a:pt x="26" y="150"/>
                    <a:pt x="26" y="150"/>
                    <a:pt x="26" y="150"/>
                  </a:cubicBezTo>
                  <a:cubicBezTo>
                    <a:pt x="32" y="155"/>
                    <a:pt x="29" y="164"/>
                    <a:pt x="22" y="167"/>
                  </a:cubicBezTo>
                  <a:cubicBezTo>
                    <a:pt x="3" y="172"/>
                    <a:pt x="3" y="172"/>
                    <a:pt x="3" y="172"/>
                  </a:cubicBezTo>
                  <a:cubicBezTo>
                    <a:pt x="19" y="184"/>
                    <a:pt x="19" y="184"/>
                    <a:pt x="19" y="184"/>
                  </a:cubicBezTo>
                  <a:cubicBezTo>
                    <a:pt x="26" y="188"/>
                    <a:pt x="25" y="197"/>
                    <a:pt x="18" y="201"/>
                  </a:cubicBezTo>
                  <a:cubicBezTo>
                    <a:pt x="0" y="210"/>
                    <a:pt x="0" y="210"/>
                    <a:pt x="0" y="210"/>
                  </a:cubicBezTo>
                  <a:cubicBezTo>
                    <a:pt x="19" y="218"/>
                    <a:pt x="19" y="218"/>
                    <a:pt x="19" y="218"/>
                  </a:cubicBezTo>
                  <a:cubicBezTo>
                    <a:pt x="26" y="221"/>
                    <a:pt x="27" y="230"/>
                    <a:pt x="21" y="235"/>
                  </a:cubicBezTo>
                  <a:cubicBezTo>
                    <a:pt x="5" y="247"/>
                    <a:pt x="5" y="247"/>
                    <a:pt x="5" y="247"/>
                  </a:cubicBezTo>
                  <a:cubicBezTo>
                    <a:pt x="25" y="252"/>
                    <a:pt x="25" y="252"/>
                    <a:pt x="25" y="252"/>
                  </a:cubicBezTo>
                  <a:cubicBezTo>
                    <a:pt x="32" y="254"/>
                    <a:pt x="35" y="263"/>
                    <a:pt x="30" y="268"/>
                  </a:cubicBezTo>
                  <a:cubicBezTo>
                    <a:pt x="16" y="283"/>
                    <a:pt x="16" y="283"/>
                    <a:pt x="16" y="283"/>
                  </a:cubicBezTo>
                  <a:cubicBezTo>
                    <a:pt x="36" y="284"/>
                    <a:pt x="36" y="284"/>
                    <a:pt x="36" y="284"/>
                  </a:cubicBezTo>
                  <a:cubicBezTo>
                    <a:pt x="44" y="285"/>
                    <a:pt x="48" y="293"/>
                    <a:pt x="44" y="299"/>
                  </a:cubicBezTo>
                  <a:cubicBezTo>
                    <a:pt x="34" y="317"/>
                    <a:pt x="34" y="317"/>
                    <a:pt x="34" y="317"/>
                  </a:cubicBezTo>
                  <a:cubicBezTo>
                    <a:pt x="54" y="314"/>
                    <a:pt x="54" y="314"/>
                    <a:pt x="54" y="314"/>
                  </a:cubicBezTo>
                  <a:cubicBezTo>
                    <a:pt x="61" y="313"/>
                    <a:pt x="67" y="320"/>
                    <a:pt x="65" y="327"/>
                  </a:cubicBezTo>
                  <a:cubicBezTo>
                    <a:pt x="57" y="346"/>
                    <a:pt x="57" y="346"/>
                    <a:pt x="57" y="346"/>
                  </a:cubicBezTo>
                  <a:cubicBezTo>
                    <a:pt x="77" y="340"/>
                    <a:pt x="77" y="340"/>
                    <a:pt x="77" y="340"/>
                  </a:cubicBezTo>
                  <a:cubicBezTo>
                    <a:pt x="84" y="337"/>
                    <a:pt x="91" y="343"/>
                    <a:pt x="89" y="351"/>
                  </a:cubicBezTo>
                  <a:cubicBezTo>
                    <a:pt x="86" y="371"/>
                    <a:pt x="86" y="371"/>
                    <a:pt x="86" y="371"/>
                  </a:cubicBezTo>
                  <a:cubicBezTo>
                    <a:pt x="104" y="361"/>
                    <a:pt x="104" y="361"/>
                    <a:pt x="104" y="361"/>
                  </a:cubicBezTo>
                  <a:cubicBezTo>
                    <a:pt x="110" y="357"/>
                    <a:pt x="118" y="362"/>
                    <a:pt x="118" y="369"/>
                  </a:cubicBezTo>
                  <a:cubicBezTo>
                    <a:pt x="119" y="390"/>
                    <a:pt x="119" y="390"/>
                    <a:pt x="119" y="390"/>
                  </a:cubicBezTo>
                  <a:cubicBezTo>
                    <a:pt x="134" y="377"/>
                    <a:pt x="134" y="377"/>
                    <a:pt x="134" y="377"/>
                  </a:cubicBezTo>
                  <a:cubicBezTo>
                    <a:pt x="140" y="372"/>
                    <a:pt x="149" y="375"/>
                    <a:pt x="150" y="382"/>
                  </a:cubicBezTo>
                  <a:cubicBezTo>
                    <a:pt x="154" y="402"/>
                    <a:pt x="154" y="402"/>
                    <a:pt x="154" y="402"/>
                  </a:cubicBezTo>
                  <a:cubicBezTo>
                    <a:pt x="167" y="387"/>
                    <a:pt x="167" y="387"/>
                    <a:pt x="167" y="387"/>
                  </a:cubicBezTo>
                  <a:cubicBezTo>
                    <a:pt x="172" y="381"/>
                    <a:pt x="181" y="383"/>
                    <a:pt x="184" y="389"/>
                  </a:cubicBezTo>
                  <a:cubicBezTo>
                    <a:pt x="191" y="408"/>
                    <a:pt x="191" y="408"/>
                    <a:pt x="191" y="408"/>
                  </a:cubicBezTo>
                  <a:cubicBezTo>
                    <a:pt x="201" y="391"/>
                    <a:pt x="201" y="391"/>
                    <a:pt x="201" y="391"/>
                  </a:cubicBezTo>
                  <a:cubicBezTo>
                    <a:pt x="205" y="384"/>
                    <a:pt x="214" y="384"/>
                    <a:pt x="218" y="390"/>
                  </a:cubicBezTo>
                  <a:cubicBezTo>
                    <a:pt x="229" y="407"/>
                    <a:pt x="229" y="407"/>
                    <a:pt x="229" y="407"/>
                  </a:cubicBezTo>
                  <a:cubicBezTo>
                    <a:pt x="236" y="388"/>
                    <a:pt x="236" y="388"/>
                    <a:pt x="236" y="388"/>
                  </a:cubicBezTo>
                  <a:cubicBezTo>
                    <a:pt x="238" y="381"/>
                    <a:pt x="247" y="379"/>
                    <a:pt x="252" y="384"/>
                  </a:cubicBezTo>
                  <a:cubicBezTo>
                    <a:pt x="266" y="399"/>
                    <a:pt x="266" y="399"/>
                    <a:pt x="266" y="399"/>
                  </a:cubicBezTo>
                  <a:cubicBezTo>
                    <a:pt x="269" y="379"/>
                    <a:pt x="269" y="379"/>
                    <a:pt x="269" y="379"/>
                  </a:cubicBezTo>
                  <a:cubicBezTo>
                    <a:pt x="270" y="372"/>
                    <a:pt x="278" y="368"/>
                    <a:pt x="284" y="373"/>
                  </a:cubicBezTo>
                  <a:cubicBezTo>
                    <a:pt x="301" y="385"/>
                    <a:pt x="301" y="385"/>
                    <a:pt x="301" y="385"/>
                  </a:cubicBezTo>
                  <a:cubicBezTo>
                    <a:pt x="300" y="364"/>
                    <a:pt x="300" y="364"/>
                    <a:pt x="300" y="364"/>
                  </a:cubicBezTo>
                  <a:cubicBezTo>
                    <a:pt x="300" y="357"/>
                    <a:pt x="307" y="352"/>
                    <a:pt x="314" y="355"/>
                  </a:cubicBezTo>
                  <a:cubicBezTo>
                    <a:pt x="332" y="364"/>
                    <a:pt x="332" y="364"/>
                    <a:pt x="332" y="364"/>
                  </a:cubicBezTo>
                  <a:cubicBezTo>
                    <a:pt x="328" y="344"/>
                    <a:pt x="328" y="344"/>
                    <a:pt x="328" y="344"/>
                  </a:cubicBezTo>
                  <a:cubicBezTo>
                    <a:pt x="326" y="337"/>
                    <a:pt x="333" y="330"/>
                    <a:pt x="340" y="332"/>
                  </a:cubicBezTo>
                  <a:cubicBezTo>
                    <a:pt x="359" y="338"/>
                    <a:pt x="359" y="338"/>
                    <a:pt x="359" y="338"/>
                  </a:cubicBezTo>
                  <a:cubicBezTo>
                    <a:pt x="351" y="319"/>
                    <a:pt x="351" y="319"/>
                    <a:pt x="351" y="319"/>
                  </a:cubicBezTo>
                  <a:cubicBezTo>
                    <a:pt x="348" y="312"/>
                    <a:pt x="354" y="305"/>
                    <a:pt x="361" y="305"/>
                  </a:cubicBezTo>
                  <a:cubicBezTo>
                    <a:pt x="381" y="307"/>
                    <a:pt x="381" y="307"/>
                    <a:pt x="381" y="307"/>
                  </a:cubicBezTo>
                  <a:cubicBezTo>
                    <a:pt x="370" y="290"/>
                    <a:pt x="370" y="290"/>
                    <a:pt x="370" y="290"/>
                  </a:cubicBezTo>
                  <a:cubicBezTo>
                    <a:pt x="366" y="284"/>
                    <a:pt x="370" y="276"/>
                    <a:pt x="377" y="275"/>
                  </a:cubicBezTo>
                  <a:cubicBezTo>
                    <a:pt x="397" y="273"/>
                    <a:pt x="397" y="273"/>
                    <a:pt x="397" y="273"/>
                  </a:cubicBezTo>
                  <a:cubicBezTo>
                    <a:pt x="383" y="258"/>
                    <a:pt x="383" y="258"/>
                    <a:pt x="383" y="258"/>
                  </a:cubicBezTo>
                  <a:cubicBezTo>
                    <a:pt x="378" y="253"/>
                    <a:pt x="380" y="244"/>
                    <a:pt x="387" y="242"/>
                  </a:cubicBezTo>
                  <a:cubicBezTo>
                    <a:pt x="406" y="236"/>
                    <a:pt x="406" y="236"/>
                    <a:pt x="406" y="236"/>
                  </a:cubicBezTo>
                  <a:cubicBezTo>
                    <a:pt x="390" y="225"/>
                    <a:pt x="390" y="225"/>
                    <a:pt x="390" y="225"/>
                  </a:cubicBezTo>
                  <a:cubicBezTo>
                    <a:pt x="384" y="220"/>
                    <a:pt x="384" y="211"/>
                    <a:pt x="391" y="208"/>
                  </a:cubicBezTo>
                  <a:cubicBezTo>
                    <a:pt x="409" y="199"/>
                    <a:pt x="409" y="199"/>
                    <a:pt x="409" y="199"/>
                  </a:cubicBezTo>
                  <a:cubicBezTo>
                    <a:pt x="390" y="190"/>
                    <a:pt x="390" y="190"/>
                    <a:pt x="390" y="190"/>
                  </a:cubicBezTo>
                  <a:cubicBezTo>
                    <a:pt x="384" y="187"/>
                    <a:pt x="382" y="178"/>
                    <a:pt x="388" y="174"/>
                  </a:cubicBezTo>
                  <a:cubicBezTo>
                    <a:pt x="404" y="161"/>
                    <a:pt x="404" y="161"/>
                    <a:pt x="404" y="161"/>
                  </a:cubicBezTo>
                  <a:cubicBezTo>
                    <a:pt x="385" y="156"/>
                    <a:pt x="385" y="156"/>
                    <a:pt x="385" y="156"/>
                  </a:cubicBezTo>
                  <a:cubicBezTo>
                    <a:pt x="377" y="155"/>
                    <a:pt x="375" y="146"/>
                    <a:pt x="380" y="140"/>
                  </a:cubicBezTo>
                  <a:cubicBezTo>
                    <a:pt x="393" y="125"/>
                    <a:pt x="393" y="125"/>
                    <a:pt x="393" y="125"/>
                  </a:cubicBezTo>
                  <a:cubicBezTo>
                    <a:pt x="373" y="124"/>
                    <a:pt x="373" y="124"/>
                    <a:pt x="373" y="124"/>
                  </a:cubicBezTo>
                  <a:cubicBezTo>
                    <a:pt x="365" y="124"/>
                    <a:pt x="361" y="116"/>
                    <a:pt x="365" y="109"/>
                  </a:cubicBezTo>
                  <a:cubicBezTo>
                    <a:pt x="375" y="92"/>
                    <a:pt x="375" y="92"/>
                    <a:pt x="375" y="92"/>
                  </a:cubicBezTo>
                  <a:cubicBezTo>
                    <a:pt x="355" y="95"/>
                    <a:pt x="355" y="95"/>
                    <a:pt x="355" y="95"/>
                  </a:cubicBezTo>
                  <a:cubicBezTo>
                    <a:pt x="348" y="96"/>
                    <a:pt x="342" y="88"/>
                    <a:pt x="345" y="81"/>
                  </a:cubicBezTo>
                  <a:cubicBezTo>
                    <a:pt x="352" y="62"/>
                    <a:pt x="352" y="62"/>
                    <a:pt x="352" y="62"/>
                  </a:cubicBezTo>
                  <a:cubicBezTo>
                    <a:pt x="332" y="69"/>
                    <a:pt x="332" y="69"/>
                    <a:pt x="332" y="69"/>
                  </a:cubicBezTo>
                  <a:cubicBezTo>
                    <a:pt x="325" y="71"/>
                    <a:pt x="318" y="65"/>
                    <a:pt x="320" y="58"/>
                  </a:cubicBezTo>
                  <a:cubicBezTo>
                    <a:pt x="323" y="38"/>
                    <a:pt x="323" y="38"/>
                    <a:pt x="323" y="38"/>
                  </a:cubicBezTo>
                  <a:cubicBezTo>
                    <a:pt x="305" y="48"/>
                    <a:pt x="305" y="48"/>
                    <a:pt x="305" y="48"/>
                  </a:cubicBezTo>
                  <a:cubicBezTo>
                    <a:pt x="299" y="51"/>
                    <a:pt x="291" y="47"/>
                    <a:pt x="291" y="39"/>
                  </a:cubicBezTo>
                  <a:cubicBezTo>
                    <a:pt x="291" y="19"/>
                    <a:pt x="291" y="19"/>
                    <a:pt x="291" y="19"/>
                  </a:cubicBezTo>
                  <a:cubicBezTo>
                    <a:pt x="275" y="32"/>
                    <a:pt x="275" y="32"/>
                    <a:pt x="275" y="32"/>
                  </a:cubicBezTo>
                  <a:cubicBezTo>
                    <a:pt x="269" y="36"/>
                    <a:pt x="260" y="33"/>
                    <a:pt x="259" y="26"/>
                  </a:cubicBezTo>
                  <a:cubicBezTo>
                    <a:pt x="255" y="6"/>
                    <a:pt x="255" y="6"/>
                    <a:pt x="255" y="6"/>
                  </a:cubicBezTo>
                  <a:cubicBezTo>
                    <a:pt x="242" y="22"/>
                    <a:pt x="242" y="22"/>
                    <a:pt x="242" y="22"/>
                  </a:cubicBezTo>
                  <a:cubicBezTo>
                    <a:pt x="237" y="27"/>
                    <a:pt x="228" y="26"/>
                    <a:pt x="225" y="19"/>
                  </a:cubicBezTo>
                  <a:cubicBezTo>
                    <a:pt x="218" y="0"/>
                    <a:pt x="218" y="0"/>
                    <a:pt x="218" y="0"/>
                  </a:cubicBezTo>
                  <a:cubicBezTo>
                    <a:pt x="208" y="18"/>
                    <a:pt x="208" y="18"/>
                    <a:pt x="208" y="18"/>
                  </a:cubicBezTo>
                  <a:cubicBezTo>
                    <a:pt x="204" y="24"/>
                    <a:pt x="195" y="25"/>
                    <a:pt x="191" y="18"/>
                  </a:cubicBezTo>
                  <a:cubicBezTo>
                    <a:pt x="180" y="1"/>
                    <a:pt x="180" y="1"/>
                    <a:pt x="180" y="1"/>
                  </a:cubicBezTo>
                  <a:cubicBezTo>
                    <a:pt x="174" y="21"/>
                    <a:pt x="174" y="21"/>
                    <a:pt x="174" y="21"/>
                  </a:cubicBezTo>
                  <a:cubicBezTo>
                    <a:pt x="171" y="28"/>
                    <a:pt x="162" y="30"/>
                    <a:pt x="157" y="24"/>
                  </a:cubicBezTo>
                  <a:close/>
                  <a:moveTo>
                    <a:pt x="124" y="230"/>
                  </a:moveTo>
                  <a:cubicBezTo>
                    <a:pt x="110" y="185"/>
                    <a:pt x="135" y="138"/>
                    <a:pt x="179" y="124"/>
                  </a:cubicBezTo>
                  <a:cubicBezTo>
                    <a:pt x="224" y="110"/>
                    <a:pt x="271" y="134"/>
                    <a:pt x="285" y="179"/>
                  </a:cubicBezTo>
                  <a:cubicBezTo>
                    <a:pt x="299" y="223"/>
                    <a:pt x="274" y="271"/>
                    <a:pt x="230" y="285"/>
                  </a:cubicBezTo>
                  <a:cubicBezTo>
                    <a:pt x="185" y="299"/>
                    <a:pt x="138" y="274"/>
                    <a:pt x="124" y="230"/>
                  </a:cubicBezTo>
                  <a:close/>
                  <a:moveTo>
                    <a:pt x="278" y="279"/>
                  </a:moveTo>
                  <a:cubicBezTo>
                    <a:pt x="282" y="275"/>
                    <a:pt x="288" y="274"/>
                    <a:pt x="293" y="276"/>
                  </a:cubicBezTo>
                  <a:cubicBezTo>
                    <a:pt x="316" y="288"/>
                    <a:pt x="316" y="288"/>
                    <a:pt x="316" y="288"/>
                  </a:cubicBezTo>
                  <a:cubicBezTo>
                    <a:pt x="324" y="292"/>
                    <a:pt x="326" y="302"/>
                    <a:pt x="320" y="308"/>
                  </a:cubicBezTo>
                  <a:cubicBezTo>
                    <a:pt x="302" y="328"/>
                    <a:pt x="279" y="344"/>
                    <a:pt x="251" y="352"/>
                  </a:cubicBezTo>
                  <a:cubicBezTo>
                    <a:pt x="183" y="374"/>
                    <a:pt x="110" y="346"/>
                    <a:pt x="74" y="288"/>
                  </a:cubicBezTo>
                  <a:cubicBezTo>
                    <a:pt x="69" y="281"/>
                    <a:pt x="72" y="271"/>
                    <a:pt x="81" y="268"/>
                  </a:cubicBezTo>
                  <a:cubicBezTo>
                    <a:pt x="105" y="261"/>
                    <a:pt x="105" y="261"/>
                    <a:pt x="105" y="261"/>
                  </a:cubicBezTo>
                  <a:cubicBezTo>
                    <a:pt x="110" y="259"/>
                    <a:pt x="116" y="261"/>
                    <a:pt x="120" y="265"/>
                  </a:cubicBezTo>
                  <a:cubicBezTo>
                    <a:pt x="145" y="301"/>
                    <a:pt x="192" y="318"/>
                    <a:pt x="236" y="304"/>
                  </a:cubicBezTo>
                  <a:cubicBezTo>
                    <a:pt x="252" y="299"/>
                    <a:pt x="267" y="290"/>
                    <a:pt x="278" y="279"/>
                  </a:cubicBezTo>
                  <a:close/>
                  <a:moveTo>
                    <a:pt x="309" y="89"/>
                  </a:moveTo>
                  <a:cubicBezTo>
                    <a:pt x="329" y="107"/>
                    <a:pt x="344" y="130"/>
                    <a:pt x="353" y="158"/>
                  </a:cubicBezTo>
                  <a:cubicBezTo>
                    <a:pt x="362" y="187"/>
                    <a:pt x="362" y="216"/>
                    <a:pt x="355" y="244"/>
                  </a:cubicBezTo>
                  <a:cubicBezTo>
                    <a:pt x="353" y="252"/>
                    <a:pt x="344" y="256"/>
                    <a:pt x="336" y="252"/>
                  </a:cubicBezTo>
                  <a:cubicBezTo>
                    <a:pt x="314" y="240"/>
                    <a:pt x="314" y="240"/>
                    <a:pt x="314" y="240"/>
                  </a:cubicBezTo>
                  <a:cubicBezTo>
                    <a:pt x="309" y="238"/>
                    <a:pt x="306" y="232"/>
                    <a:pt x="307" y="226"/>
                  </a:cubicBezTo>
                  <a:cubicBezTo>
                    <a:pt x="311" y="209"/>
                    <a:pt x="310" y="191"/>
                    <a:pt x="304" y="173"/>
                  </a:cubicBezTo>
                  <a:cubicBezTo>
                    <a:pt x="299" y="156"/>
                    <a:pt x="290" y="142"/>
                    <a:pt x="279" y="131"/>
                  </a:cubicBezTo>
                  <a:cubicBezTo>
                    <a:pt x="275" y="127"/>
                    <a:pt x="274" y="121"/>
                    <a:pt x="277" y="116"/>
                  </a:cubicBezTo>
                  <a:cubicBezTo>
                    <a:pt x="289" y="93"/>
                    <a:pt x="289" y="93"/>
                    <a:pt x="289" y="93"/>
                  </a:cubicBezTo>
                  <a:cubicBezTo>
                    <a:pt x="293" y="85"/>
                    <a:pt x="302" y="83"/>
                    <a:pt x="309" y="89"/>
                  </a:cubicBezTo>
                  <a:close/>
                  <a:moveTo>
                    <a:pt x="244" y="54"/>
                  </a:moveTo>
                  <a:cubicBezTo>
                    <a:pt x="252" y="56"/>
                    <a:pt x="256" y="65"/>
                    <a:pt x="252" y="73"/>
                  </a:cubicBezTo>
                  <a:cubicBezTo>
                    <a:pt x="241" y="95"/>
                    <a:pt x="241" y="95"/>
                    <a:pt x="241" y="95"/>
                  </a:cubicBezTo>
                  <a:cubicBezTo>
                    <a:pt x="238" y="100"/>
                    <a:pt x="232" y="103"/>
                    <a:pt x="227" y="102"/>
                  </a:cubicBezTo>
                  <a:cubicBezTo>
                    <a:pt x="209" y="98"/>
                    <a:pt x="191" y="99"/>
                    <a:pt x="173" y="104"/>
                  </a:cubicBezTo>
                  <a:cubicBezTo>
                    <a:pt x="127" y="119"/>
                    <a:pt x="98" y="163"/>
                    <a:pt x="100" y="209"/>
                  </a:cubicBezTo>
                  <a:cubicBezTo>
                    <a:pt x="100" y="215"/>
                    <a:pt x="96" y="220"/>
                    <a:pt x="91" y="222"/>
                  </a:cubicBezTo>
                  <a:cubicBezTo>
                    <a:pt x="67" y="229"/>
                    <a:pt x="67" y="229"/>
                    <a:pt x="67" y="229"/>
                  </a:cubicBezTo>
                  <a:cubicBezTo>
                    <a:pt x="59" y="232"/>
                    <a:pt x="51" y="226"/>
                    <a:pt x="50" y="218"/>
                  </a:cubicBezTo>
                  <a:cubicBezTo>
                    <a:pt x="43" y="147"/>
                    <a:pt x="87" y="78"/>
                    <a:pt x="158" y="56"/>
                  </a:cubicBezTo>
                  <a:cubicBezTo>
                    <a:pt x="187" y="47"/>
                    <a:pt x="217" y="47"/>
                    <a:pt x="244" y="54"/>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9"/>
            <p:cNvSpPr>
              <a:spLocks noEditPoints="1"/>
            </p:cNvSpPr>
            <p:nvPr/>
          </p:nvSpPr>
          <p:spPr bwMode="auto">
            <a:xfrm>
              <a:off x="6562789" y="4812296"/>
              <a:ext cx="873292" cy="870848"/>
            </a:xfrm>
            <a:custGeom>
              <a:avLst/>
              <a:gdLst>
                <a:gd name="T0" fmla="*/ 446 w 453"/>
                <a:gd name="T1" fmla="*/ 172 h 452"/>
                <a:gd name="T2" fmla="*/ 407 w 453"/>
                <a:gd name="T3" fmla="*/ 167 h 452"/>
                <a:gd name="T4" fmla="*/ 394 w 453"/>
                <a:gd name="T5" fmla="*/ 151 h 452"/>
                <a:gd name="T6" fmla="*/ 419 w 453"/>
                <a:gd name="T7" fmla="*/ 122 h 452"/>
                <a:gd name="T8" fmla="*/ 396 w 453"/>
                <a:gd name="T9" fmla="*/ 76 h 452"/>
                <a:gd name="T10" fmla="*/ 360 w 453"/>
                <a:gd name="T11" fmla="*/ 89 h 452"/>
                <a:gd name="T12" fmla="*/ 334 w 453"/>
                <a:gd name="T13" fmla="*/ 76 h 452"/>
                <a:gd name="T14" fmla="*/ 340 w 453"/>
                <a:gd name="T15" fmla="*/ 40 h 452"/>
                <a:gd name="T16" fmla="*/ 297 w 453"/>
                <a:gd name="T17" fmla="*/ 12 h 452"/>
                <a:gd name="T18" fmla="*/ 274 w 453"/>
                <a:gd name="T19" fmla="*/ 39 h 452"/>
                <a:gd name="T20" fmla="*/ 238 w 453"/>
                <a:gd name="T21" fmla="*/ 41 h 452"/>
                <a:gd name="T22" fmla="*/ 225 w 453"/>
                <a:gd name="T23" fmla="*/ 8 h 452"/>
                <a:gd name="T24" fmla="*/ 173 w 453"/>
                <a:gd name="T25" fmla="*/ 7 h 452"/>
                <a:gd name="T26" fmla="*/ 168 w 453"/>
                <a:gd name="T27" fmla="*/ 41 h 452"/>
                <a:gd name="T28" fmla="*/ 150 w 453"/>
                <a:gd name="T29" fmla="*/ 56 h 452"/>
                <a:gd name="T30" fmla="*/ 123 w 453"/>
                <a:gd name="T31" fmla="*/ 34 h 452"/>
                <a:gd name="T32" fmla="*/ 77 w 453"/>
                <a:gd name="T33" fmla="*/ 57 h 452"/>
                <a:gd name="T34" fmla="*/ 88 w 453"/>
                <a:gd name="T35" fmla="*/ 90 h 452"/>
                <a:gd name="T36" fmla="*/ 75 w 453"/>
                <a:gd name="T37" fmla="*/ 117 h 452"/>
                <a:gd name="T38" fmla="*/ 41 w 453"/>
                <a:gd name="T39" fmla="*/ 112 h 452"/>
                <a:gd name="T40" fmla="*/ 12 w 453"/>
                <a:gd name="T41" fmla="*/ 155 h 452"/>
                <a:gd name="T42" fmla="*/ 40 w 453"/>
                <a:gd name="T43" fmla="*/ 178 h 452"/>
                <a:gd name="T44" fmla="*/ 42 w 453"/>
                <a:gd name="T45" fmla="*/ 214 h 452"/>
                <a:gd name="T46" fmla="*/ 9 w 453"/>
                <a:gd name="T47" fmla="*/ 228 h 452"/>
                <a:gd name="T48" fmla="*/ 7 w 453"/>
                <a:gd name="T49" fmla="*/ 279 h 452"/>
                <a:gd name="T50" fmla="*/ 44 w 453"/>
                <a:gd name="T51" fmla="*/ 284 h 452"/>
                <a:gd name="T52" fmla="*/ 58 w 453"/>
                <a:gd name="T53" fmla="*/ 301 h 452"/>
                <a:gd name="T54" fmla="*/ 35 w 453"/>
                <a:gd name="T55" fmla="*/ 329 h 452"/>
                <a:gd name="T56" fmla="*/ 58 w 453"/>
                <a:gd name="T57" fmla="*/ 375 h 452"/>
                <a:gd name="T58" fmla="*/ 94 w 453"/>
                <a:gd name="T59" fmla="*/ 362 h 452"/>
                <a:gd name="T60" fmla="*/ 119 w 453"/>
                <a:gd name="T61" fmla="*/ 374 h 452"/>
                <a:gd name="T62" fmla="*/ 113 w 453"/>
                <a:gd name="T63" fmla="*/ 411 h 452"/>
                <a:gd name="T64" fmla="*/ 156 w 453"/>
                <a:gd name="T65" fmla="*/ 440 h 452"/>
                <a:gd name="T66" fmla="*/ 181 w 453"/>
                <a:gd name="T67" fmla="*/ 409 h 452"/>
                <a:gd name="T68" fmla="*/ 214 w 453"/>
                <a:gd name="T69" fmla="*/ 406 h 452"/>
                <a:gd name="T70" fmla="*/ 228 w 453"/>
                <a:gd name="T71" fmla="*/ 443 h 452"/>
                <a:gd name="T72" fmla="*/ 280 w 453"/>
                <a:gd name="T73" fmla="*/ 445 h 452"/>
                <a:gd name="T74" fmla="*/ 285 w 453"/>
                <a:gd name="T75" fmla="*/ 405 h 452"/>
                <a:gd name="T76" fmla="*/ 300 w 453"/>
                <a:gd name="T77" fmla="*/ 391 h 452"/>
                <a:gd name="T78" fmla="*/ 330 w 453"/>
                <a:gd name="T79" fmla="*/ 418 h 452"/>
                <a:gd name="T80" fmla="*/ 376 w 453"/>
                <a:gd name="T81" fmla="*/ 395 h 452"/>
                <a:gd name="T82" fmla="*/ 362 w 453"/>
                <a:gd name="T83" fmla="*/ 357 h 452"/>
                <a:gd name="T84" fmla="*/ 373 w 453"/>
                <a:gd name="T85" fmla="*/ 332 h 452"/>
                <a:gd name="T86" fmla="*/ 412 w 453"/>
                <a:gd name="T87" fmla="*/ 340 h 452"/>
                <a:gd name="T88" fmla="*/ 441 w 453"/>
                <a:gd name="T89" fmla="*/ 297 h 452"/>
                <a:gd name="T90" fmla="*/ 409 w 453"/>
                <a:gd name="T91" fmla="*/ 271 h 452"/>
                <a:gd name="T92" fmla="*/ 408 w 453"/>
                <a:gd name="T93" fmla="*/ 238 h 452"/>
                <a:gd name="T94" fmla="*/ 444 w 453"/>
                <a:gd name="T95" fmla="*/ 224 h 452"/>
                <a:gd name="T96" fmla="*/ 315 w 453"/>
                <a:gd name="T97" fmla="*/ 351 h 452"/>
                <a:gd name="T98" fmla="*/ 134 w 453"/>
                <a:gd name="T99" fmla="*/ 105 h 452"/>
                <a:gd name="T100" fmla="*/ 315 w 453"/>
                <a:gd name="T101" fmla="*/ 35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 h="452">
                  <a:moveTo>
                    <a:pt x="452" y="213"/>
                  </a:moveTo>
                  <a:cubicBezTo>
                    <a:pt x="446" y="172"/>
                    <a:pt x="446" y="172"/>
                    <a:pt x="446" y="172"/>
                  </a:cubicBezTo>
                  <a:cubicBezTo>
                    <a:pt x="445" y="167"/>
                    <a:pt x="440" y="164"/>
                    <a:pt x="435" y="164"/>
                  </a:cubicBezTo>
                  <a:cubicBezTo>
                    <a:pt x="407" y="167"/>
                    <a:pt x="407" y="167"/>
                    <a:pt x="407" y="167"/>
                  </a:cubicBezTo>
                  <a:cubicBezTo>
                    <a:pt x="403" y="168"/>
                    <a:pt x="399" y="165"/>
                    <a:pt x="397" y="161"/>
                  </a:cubicBezTo>
                  <a:cubicBezTo>
                    <a:pt x="396" y="158"/>
                    <a:pt x="395" y="154"/>
                    <a:pt x="394" y="151"/>
                  </a:cubicBezTo>
                  <a:cubicBezTo>
                    <a:pt x="392" y="147"/>
                    <a:pt x="393" y="143"/>
                    <a:pt x="396" y="140"/>
                  </a:cubicBezTo>
                  <a:cubicBezTo>
                    <a:pt x="419" y="122"/>
                    <a:pt x="419" y="122"/>
                    <a:pt x="419" y="122"/>
                  </a:cubicBezTo>
                  <a:cubicBezTo>
                    <a:pt x="423" y="119"/>
                    <a:pt x="423" y="113"/>
                    <a:pt x="420" y="109"/>
                  </a:cubicBezTo>
                  <a:cubicBezTo>
                    <a:pt x="396" y="76"/>
                    <a:pt x="396" y="76"/>
                    <a:pt x="396" y="76"/>
                  </a:cubicBezTo>
                  <a:cubicBezTo>
                    <a:pt x="393" y="72"/>
                    <a:pt x="387" y="71"/>
                    <a:pt x="383" y="73"/>
                  </a:cubicBezTo>
                  <a:cubicBezTo>
                    <a:pt x="360" y="89"/>
                    <a:pt x="360" y="89"/>
                    <a:pt x="360" y="89"/>
                  </a:cubicBezTo>
                  <a:cubicBezTo>
                    <a:pt x="357" y="91"/>
                    <a:pt x="352" y="91"/>
                    <a:pt x="349" y="88"/>
                  </a:cubicBezTo>
                  <a:cubicBezTo>
                    <a:pt x="344" y="84"/>
                    <a:pt x="339" y="80"/>
                    <a:pt x="334" y="76"/>
                  </a:cubicBezTo>
                  <a:cubicBezTo>
                    <a:pt x="331" y="73"/>
                    <a:pt x="329" y="69"/>
                    <a:pt x="331" y="65"/>
                  </a:cubicBezTo>
                  <a:cubicBezTo>
                    <a:pt x="340" y="40"/>
                    <a:pt x="340" y="40"/>
                    <a:pt x="340" y="40"/>
                  </a:cubicBezTo>
                  <a:cubicBezTo>
                    <a:pt x="342" y="35"/>
                    <a:pt x="340" y="30"/>
                    <a:pt x="335" y="28"/>
                  </a:cubicBezTo>
                  <a:cubicBezTo>
                    <a:pt x="297" y="12"/>
                    <a:pt x="297" y="12"/>
                    <a:pt x="297" y="12"/>
                  </a:cubicBezTo>
                  <a:cubicBezTo>
                    <a:pt x="293" y="9"/>
                    <a:pt x="287" y="11"/>
                    <a:pt x="285" y="16"/>
                  </a:cubicBezTo>
                  <a:cubicBezTo>
                    <a:pt x="274" y="39"/>
                    <a:pt x="274" y="39"/>
                    <a:pt x="274" y="39"/>
                  </a:cubicBezTo>
                  <a:cubicBezTo>
                    <a:pt x="272" y="43"/>
                    <a:pt x="268" y="45"/>
                    <a:pt x="263" y="44"/>
                  </a:cubicBezTo>
                  <a:cubicBezTo>
                    <a:pt x="255" y="42"/>
                    <a:pt x="247" y="41"/>
                    <a:pt x="238" y="41"/>
                  </a:cubicBezTo>
                  <a:cubicBezTo>
                    <a:pt x="234" y="40"/>
                    <a:pt x="230" y="37"/>
                    <a:pt x="229" y="33"/>
                  </a:cubicBezTo>
                  <a:cubicBezTo>
                    <a:pt x="225" y="8"/>
                    <a:pt x="225" y="8"/>
                    <a:pt x="225" y="8"/>
                  </a:cubicBezTo>
                  <a:cubicBezTo>
                    <a:pt x="224" y="3"/>
                    <a:pt x="219" y="0"/>
                    <a:pt x="214" y="0"/>
                  </a:cubicBezTo>
                  <a:cubicBezTo>
                    <a:pt x="173" y="7"/>
                    <a:pt x="173" y="7"/>
                    <a:pt x="173" y="7"/>
                  </a:cubicBezTo>
                  <a:cubicBezTo>
                    <a:pt x="168" y="7"/>
                    <a:pt x="164" y="12"/>
                    <a:pt x="165" y="17"/>
                  </a:cubicBezTo>
                  <a:cubicBezTo>
                    <a:pt x="168" y="41"/>
                    <a:pt x="168" y="41"/>
                    <a:pt x="168" y="41"/>
                  </a:cubicBezTo>
                  <a:cubicBezTo>
                    <a:pt x="168" y="46"/>
                    <a:pt x="165" y="50"/>
                    <a:pt x="161" y="51"/>
                  </a:cubicBezTo>
                  <a:cubicBezTo>
                    <a:pt x="158" y="53"/>
                    <a:pt x="154" y="54"/>
                    <a:pt x="150" y="56"/>
                  </a:cubicBezTo>
                  <a:cubicBezTo>
                    <a:pt x="146" y="58"/>
                    <a:pt x="141" y="57"/>
                    <a:pt x="139" y="53"/>
                  </a:cubicBezTo>
                  <a:cubicBezTo>
                    <a:pt x="123" y="34"/>
                    <a:pt x="123" y="34"/>
                    <a:pt x="123" y="34"/>
                  </a:cubicBezTo>
                  <a:cubicBezTo>
                    <a:pt x="120" y="30"/>
                    <a:pt x="114" y="29"/>
                    <a:pt x="110" y="32"/>
                  </a:cubicBezTo>
                  <a:cubicBezTo>
                    <a:pt x="77" y="57"/>
                    <a:pt x="77" y="57"/>
                    <a:pt x="77" y="57"/>
                  </a:cubicBezTo>
                  <a:cubicBezTo>
                    <a:pt x="73" y="60"/>
                    <a:pt x="72" y="66"/>
                    <a:pt x="75" y="70"/>
                  </a:cubicBezTo>
                  <a:cubicBezTo>
                    <a:pt x="88" y="90"/>
                    <a:pt x="88" y="90"/>
                    <a:pt x="88" y="90"/>
                  </a:cubicBezTo>
                  <a:cubicBezTo>
                    <a:pt x="91" y="94"/>
                    <a:pt x="90" y="99"/>
                    <a:pt x="87" y="102"/>
                  </a:cubicBezTo>
                  <a:cubicBezTo>
                    <a:pt x="83" y="107"/>
                    <a:pt x="79" y="112"/>
                    <a:pt x="75" y="117"/>
                  </a:cubicBezTo>
                  <a:cubicBezTo>
                    <a:pt x="73" y="121"/>
                    <a:pt x="68" y="122"/>
                    <a:pt x="64" y="121"/>
                  </a:cubicBezTo>
                  <a:cubicBezTo>
                    <a:pt x="41" y="112"/>
                    <a:pt x="41" y="112"/>
                    <a:pt x="41" y="112"/>
                  </a:cubicBezTo>
                  <a:cubicBezTo>
                    <a:pt x="36" y="110"/>
                    <a:pt x="31" y="112"/>
                    <a:pt x="29" y="117"/>
                  </a:cubicBezTo>
                  <a:cubicBezTo>
                    <a:pt x="12" y="155"/>
                    <a:pt x="12" y="155"/>
                    <a:pt x="12" y="155"/>
                  </a:cubicBezTo>
                  <a:cubicBezTo>
                    <a:pt x="10" y="160"/>
                    <a:pt x="12" y="165"/>
                    <a:pt x="17" y="167"/>
                  </a:cubicBezTo>
                  <a:cubicBezTo>
                    <a:pt x="40" y="178"/>
                    <a:pt x="40" y="178"/>
                    <a:pt x="40" y="178"/>
                  </a:cubicBezTo>
                  <a:cubicBezTo>
                    <a:pt x="43" y="180"/>
                    <a:pt x="46" y="184"/>
                    <a:pt x="45" y="189"/>
                  </a:cubicBezTo>
                  <a:cubicBezTo>
                    <a:pt x="43" y="197"/>
                    <a:pt x="42" y="205"/>
                    <a:pt x="42" y="214"/>
                  </a:cubicBezTo>
                  <a:cubicBezTo>
                    <a:pt x="41" y="218"/>
                    <a:pt x="38" y="222"/>
                    <a:pt x="34" y="223"/>
                  </a:cubicBezTo>
                  <a:cubicBezTo>
                    <a:pt x="9" y="228"/>
                    <a:pt x="9" y="228"/>
                    <a:pt x="9" y="228"/>
                  </a:cubicBezTo>
                  <a:cubicBezTo>
                    <a:pt x="4" y="228"/>
                    <a:pt x="0" y="233"/>
                    <a:pt x="1" y="238"/>
                  </a:cubicBezTo>
                  <a:cubicBezTo>
                    <a:pt x="7" y="279"/>
                    <a:pt x="7" y="279"/>
                    <a:pt x="7" y="279"/>
                  </a:cubicBezTo>
                  <a:cubicBezTo>
                    <a:pt x="8" y="284"/>
                    <a:pt x="13" y="288"/>
                    <a:pt x="18" y="287"/>
                  </a:cubicBezTo>
                  <a:cubicBezTo>
                    <a:pt x="44" y="284"/>
                    <a:pt x="44" y="284"/>
                    <a:pt x="44" y="284"/>
                  </a:cubicBezTo>
                  <a:cubicBezTo>
                    <a:pt x="48" y="284"/>
                    <a:pt x="52" y="286"/>
                    <a:pt x="54" y="290"/>
                  </a:cubicBezTo>
                  <a:cubicBezTo>
                    <a:pt x="55" y="294"/>
                    <a:pt x="57" y="297"/>
                    <a:pt x="58" y="301"/>
                  </a:cubicBezTo>
                  <a:cubicBezTo>
                    <a:pt x="60" y="305"/>
                    <a:pt x="59" y="309"/>
                    <a:pt x="56" y="312"/>
                  </a:cubicBezTo>
                  <a:cubicBezTo>
                    <a:pt x="35" y="329"/>
                    <a:pt x="35" y="329"/>
                    <a:pt x="35" y="329"/>
                  </a:cubicBezTo>
                  <a:cubicBezTo>
                    <a:pt x="31" y="332"/>
                    <a:pt x="30" y="338"/>
                    <a:pt x="33" y="342"/>
                  </a:cubicBezTo>
                  <a:cubicBezTo>
                    <a:pt x="58" y="375"/>
                    <a:pt x="58" y="375"/>
                    <a:pt x="58" y="375"/>
                  </a:cubicBezTo>
                  <a:cubicBezTo>
                    <a:pt x="61" y="379"/>
                    <a:pt x="66" y="380"/>
                    <a:pt x="71" y="378"/>
                  </a:cubicBezTo>
                  <a:cubicBezTo>
                    <a:pt x="94" y="362"/>
                    <a:pt x="94" y="362"/>
                    <a:pt x="94" y="362"/>
                  </a:cubicBezTo>
                  <a:cubicBezTo>
                    <a:pt x="97" y="360"/>
                    <a:pt x="102" y="360"/>
                    <a:pt x="105" y="363"/>
                  </a:cubicBezTo>
                  <a:cubicBezTo>
                    <a:pt x="110" y="367"/>
                    <a:pt x="115" y="370"/>
                    <a:pt x="119" y="374"/>
                  </a:cubicBezTo>
                  <a:cubicBezTo>
                    <a:pt x="123" y="376"/>
                    <a:pt x="124" y="381"/>
                    <a:pt x="123" y="385"/>
                  </a:cubicBezTo>
                  <a:cubicBezTo>
                    <a:pt x="113" y="411"/>
                    <a:pt x="113" y="411"/>
                    <a:pt x="113" y="411"/>
                  </a:cubicBezTo>
                  <a:cubicBezTo>
                    <a:pt x="111" y="416"/>
                    <a:pt x="113" y="421"/>
                    <a:pt x="118" y="423"/>
                  </a:cubicBezTo>
                  <a:cubicBezTo>
                    <a:pt x="156" y="440"/>
                    <a:pt x="156" y="440"/>
                    <a:pt x="156" y="440"/>
                  </a:cubicBezTo>
                  <a:cubicBezTo>
                    <a:pt x="160" y="442"/>
                    <a:pt x="166" y="440"/>
                    <a:pt x="168" y="435"/>
                  </a:cubicBezTo>
                  <a:cubicBezTo>
                    <a:pt x="181" y="409"/>
                    <a:pt x="181" y="409"/>
                    <a:pt x="181" y="409"/>
                  </a:cubicBezTo>
                  <a:cubicBezTo>
                    <a:pt x="183" y="405"/>
                    <a:pt x="187" y="403"/>
                    <a:pt x="191" y="404"/>
                  </a:cubicBezTo>
                  <a:cubicBezTo>
                    <a:pt x="199" y="405"/>
                    <a:pt x="206" y="406"/>
                    <a:pt x="214" y="406"/>
                  </a:cubicBezTo>
                  <a:cubicBezTo>
                    <a:pt x="218" y="407"/>
                    <a:pt x="222" y="410"/>
                    <a:pt x="223" y="414"/>
                  </a:cubicBezTo>
                  <a:cubicBezTo>
                    <a:pt x="228" y="443"/>
                    <a:pt x="228" y="443"/>
                    <a:pt x="228" y="443"/>
                  </a:cubicBezTo>
                  <a:cubicBezTo>
                    <a:pt x="229" y="448"/>
                    <a:pt x="234" y="452"/>
                    <a:pt x="239" y="451"/>
                  </a:cubicBezTo>
                  <a:cubicBezTo>
                    <a:pt x="280" y="445"/>
                    <a:pt x="280" y="445"/>
                    <a:pt x="280" y="445"/>
                  </a:cubicBezTo>
                  <a:cubicBezTo>
                    <a:pt x="285" y="444"/>
                    <a:pt x="289" y="440"/>
                    <a:pt x="288" y="435"/>
                  </a:cubicBezTo>
                  <a:cubicBezTo>
                    <a:pt x="285" y="405"/>
                    <a:pt x="285" y="405"/>
                    <a:pt x="285" y="405"/>
                  </a:cubicBezTo>
                  <a:cubicBezTo>
                    <a:pt x="284" y="400"/>
                    <a:pt x="287" y="396"/>
                    <a:pt x="291" y="395"/>
                  </a:cubicBezTo>
                  <a:cubicBezTo>
                    <a:pt x="294" y="393"/>
                    <a:pt x="297" y="392"/>
                    <a:pt x="300" y="391"/>
                  </a:cubicBezTo>
                  <a:cubicBezTo>
                    <a:pt x="303" y="389"/>
                    <a:pt x="308" y="391"/>
                    <a:pt x="311" y="394"/>
                  </a:cubicBezTo>
                  <a:cubicBezTo>
                    <a:pt x="330" y="418"/>
                    <a:pt x="330" y="418"/>
                    <a:pt x="330" y="418"/>
                  </a:cubicBezTo>
                  <a:cubicBezTo>
                    <a:pt x="333" y="422"/>
                    <a:pt x="339" y="423"/>
                    <a:pt x="343" y="420"/>
                  </a:cubicBezTo>
                  <a:cubicBezTo>
                    <a:pt x="376" y="395"/>
                    <a:pt x="376" y="395"/>
                    <a:pt x="376" y="395"/>
                  </a:cubicBezTo>
                  <a:cubicBezTo>
                    <a:pt x="381" y="392"/>
                    <a:pt x="382" y="386"/>
                    <a:pt x="379" y="382"/>
                  </a:cubicBezTo>
                  <a:cubicBezTo>
                    <a:pt x="362" y="357"/>
                    <a:pt x="362" y="357"/>
                    <a:pt x="362" y="357"/>
                  </a:cubicBezTo>
                  <a:cubicBezTo>
                    <a:pt x="359" y="353"/>
                    <a:pt x="359" y="348"/>
                    <a:pt x="362" y="345"/>
                  </a:cubicBezTo>
                  <a:cubicBezTo>
                    <a:pt x="366" y="341"/>
                    <a:pt x="369" y="337"/>
                    <a:pt x="373" y="332"/>
                  </a:cubicBezTo>
                  <a:cubicBezTo>
                    <a:pt x="375" y="329"/>
                    <a:pt x="380" y="327"/>
                    <a:pt x="384" y="329"/>
                  </a:cubicBezTo>
                  <a:cubicBezTo>
                    <a:pt x="412" y="340"/>
                    <a:pt x="412" y="340"/>
                    <a:pt x="412" y="340"/>
                  </a:cubicBezTo>
                  <a:cubicBezTo>
                    <a:pt x="417" y="342"/>
                    <a:pt x="422" y="339"/>
                    <a:pt x="424" y="335"/>
                  </a:cubicBezTo>
                  <a:cubicBezTo>
                    <a:pt x="441" y="297"/>
                    <a:pt x="441" y="297"/>
                    <a:pt x="441" y="297"/>
                  </a:cubicBezTo>
                  <a:cubicBezTo>
                    <a:pt x="443" y="292"/>
                    <a:pt x="441" y="286"/>
                    <a:pt x="436" y="284"/>
                  </a:cubicBezTo>
                  <a:cubicBezTo>
                    <a:pt x="409" y="271"/>
                    <a:pt x="409" y="271"/>
                    <a:pt x="409" y="271"/>
                  </a:cubicBezTo>
                  <a:cubicBezTo>
                    <a:pt x="406" y="269"/>
                    <a:pt x="403" y="265"/>
                    <a:pt x="404" y="261"/>
                  </a:cubicBezTo>
                  <a:cubicBezTo>
                    <a:pt x="406" y="253"/>
                    <a:pt x="407" y="246"/>
                    <a:pt x="408" y="238"/>
                  </a:cubicBezTo>
                  <a:cubicBezTo>
                    <a:pt x="408" y="234"/>
                    <a:pt x="411" y="230"/>
                    <a:pt x="415" y="230"/>
                  </a:cubicBezTo>
                  <a:cubicBezTo>
                    <a:pt x="444" y="224"/>
                    <a:pt x="444" y="224"/>
                    <a:pt x="444" y="224"/>
                  </a:cubicBezTo>
                  <a:cubicBezTo>
                    <a:pt x="449" y="223"/>
                    <a:pt x="453" y="218"/>
                    <a:pt x="452" y="213"/>
                  </a:cubicBezTo>
                  <a:close/>
                  <a:moveTo>
                    <a:pt x="315" y="351"/>
                  </a:moveTo>
                  <a:cubicBezTo>
                    <a:pt x="247" y="400"/>
                    <a:pt x="151" y="386"/>
                    <a:pt x="101" y="318"/>
                  </a:cubicBezTo>
                  <a:cubicBezTo>
                    <a:pt x="52" y="250"/>
                    <a:pt x="66" y="155"/>
                    <a:pt x="134" y="105"/>
                  </a:cubicBezTo>
                  <a:cubicBezTo>
                    <a:pt x="202" y="55"/>
                    <a:pt x="297" y="70"/>
                    <a:pt x="347" y="138"/>
                  </a:cubicBezTo>
                  <a:cubicBezTo>
                    <a:pt x="397" y="205"/>
                    <a:pt x="382" y="301"/>
                    <a:pt x="315" y="351"/>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50"/>
            <p:cNvSpPr>
              <a:spLocks noEditPoints="1"/>
            </p:cNvSpPr>
            <p:nvPr/>
          </p:nvSpPr>
          <p:spPr bwMode="auto">
            <a:xfrm>
              <a:off x="6688242" y="4945082"/>
              <a:ext cx="612608" cy="612607"/>
            </a:xfrm>
            <a:custGeom>
              <a:avLst/>
              <a:gdLst>
                <a:gd name="T0" fmla="*/ 76 w 318"/>
                <a:gd name="T1" fmla="*/ 46 h 318"/>
                <a:gd name="T2" fmla="*/ 46 w 318"/>
                <a:gd name="T3" fmla="*/ 242 h 318"/>
                <a:gd name="T4" fmla="*/ 242 w 318"/>
                <a:gd name="T5" fmla="*/ 272 h 318"/>
                <a:gd name="T6" fmla="*/ 272 w 318"/>
                <a:gd name="T7" fmla="*/ 76 h 318"/>
                <a:gd name="T8" fmla="*/ 76 w 318"/>
                <a:gd name="T9" fmla="*/ 46 h 318"/>
                <a:gd name="T10" fmla="*/ 233 w 318"/>
                <a:gd name="T11" fmla="*/ 259 h 318"/>
                <a:gd name="T12" fmla="*/ 59 w 318"/>
                <a:gd name="T13" fmla="*/ 232 h 318"/>
                <a:gd name="T14" fmla="*/ 86 w 318"/>
                <a:gd name="T15" fmla="*/ 59 h 318"/>
                <a:gd name="T16" fmla="*/ 259 w 318"/>
                <a:gd name="T17" fmla="*/ 85 h 318"/>
                <a:gd name="T18" fmla="*/ 233 w 318"/>
                <a:gd name="T19" fmla="*/ 2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76" y="46"/>
                  </a:moveTo>
                  <a:cubicBezTo>
                    <a:pt x="14" y="91"/>
                    <a:pt x="0" y="179"/>
                    <a:pt x="46" y="242"/>
                  </a:cubicBezTo>
                  <a:cubicBezTo>
                    <a:pt x="92" y="304"/>
                    <a:pt x="180" y="318"/>
                    <a:pt x="242" y="272"/>
                  </a:cubicBezTo>
                  <a:cubicBezTo>
                    <a:pt x="305" y="226"/>
                    <a:pt x="318" y="138"/>
                    <a:pt x="272" y="76"/>
                  </a:cubicBezTo>
                  <a:cubicBezTo>
                    <a:pt x="227" y="13"/>
                    <a:pt x="139" y="0"/>
                    <a:pt x="76" y="46"/>
                  </a:cubicBezTo>
                  <a:close/>
                  <a:moveTo>
                    <a:pt x="233" y="259"/>
                  </a:moveTo>
                  <a:cubicBezTo>
                    <a:pt x="177" y="299"/>
                    <a:pt x="100" y="287"/>
                    <a:pt x="59" y="232"/>
                  </a:cubicBezTo>
                  <a:cubicBezTo>
                    <a:pt x="19" y="177"/>
                    <a:pt x="31" y="99"/>
                    <a:pt x="86" y="59"/>
                  </a:cubicBezTo>
                  <a:cubicBezTo>
                    <a:pt x="141" y="18"/>
                    <a:pt x="219" y="30"/>
                    <a:pt x="259" y="85"/>
                  </a:cubicBezTo>
                  <a:cubicBezTo>
                    <a:pt x="300" y="141"/>
                    <a:pt x="288" y="218"/>
                    <a:pt x="233" y="259"/>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8" name="Picture 60"/>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157913" y="4064458"/>
              <a:ext cx="131157" cy="3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63"/>
            <p:cNvSpPr>
              <a:spLocks noEditPoints="1"/>
            </p:cNvSpPr>
            <p:nvPr/>
          </p:nvSpPr>
          <p:spPr bwMode="auto">
            <a:xfrm>
              <a:off x="5306616" y="2411557"/>
              <a:ext cx="1628463" cy="1627648"/>
            </a:xfrm>
            <a:custGeom>
              <a:avLst/>
              <a:gdLst>
                <a:gd name="T0" fmla="*/ 814 w 845"/>
                <a:gd name="T1" fmla="*/ 532 h 845"/>
                <a:gd name="T2" fmla="*/ 754 w 845"/>
                <a:gd name="T3" fmla="*/ 488 h 845"/>
                <a:gd name="T4" fmla="*/ 775 w 845"/>
                <a:gd name="T5" fmla="*/ 430 h 845"/>
                <a:gd name="T6" fmla="*/ 843 w 845"/>
                <a:gd name="T7" fmla="*/ 399 h 845"/>
                <a:gd name="T8" fmla="*/ 812 w 845"/>
                <a:gd name="T9" fmla="*/ 308 h 845"/>
                <a:gd name="T10" fmla="*/ 741 w 845"/>
                <a:gd name="T11" fmla="*/ 301 h 845"/>
                <a:gd name="T12" fmla="*/ 740 w 845"/>
                <a:gd name="T13" fmla="*/ 262 h 845"/>
                <a:gd name="T14" fmla="*/ 785 w 845"/>
                <a:gd name="T15" fmla="*/ 205 h 845"/>
                <a:gd name="T16" fmla="*/ 714 w 845"/>
                <a:gd name="T17" fmla="*/ 138 h 845"/>
                <a:gd name="T18" fmla="*/ 650 w 845"/>
                <a:gd name="T19" fmla="*/ 165 h 845"/>
                <a:gd name="T20" fmla="*/ 617 w 845"/>
                <a:gd name="T21" fmla="*/ 122 h 845"/>
                <a:gd name="T22" fmla="*/ 626 w 845"/>
                <a:gd name="T23" fmla="*/ 53 h 845"/>
                <a:gd name="T24" fmla="*/ 531 w 845"/>
                <a:gd name="T25" fmla="*/ 31 h 845"/>
                <a:gd name="T26" fmla="*/ 491 w 845"/>
                <a:gd name="T27" fmla="*/ 83 h 845"/>
                <a:gd name="T28" fmla="*/ 428 w 845"/>
                <a:gd name="T29" fmla="*/ 62 h 845"/>
                <a:gd name="T30" fmla="*/ 399 w 845"/>
                <a:gd name="T31" fmla="*/ 2 h 845"/>
                <a:gd name="T32" fmla="*/ 307 w 845"/>
                <a:gd name="T33" fmla="*/ 33 h 845"/>
                <a:gd name="T34" fmla="*/ 301 w 845"/>
                <a:gd name="T35" fmla="*/ 97 h 845"/>
                <a:gd name="T36" fmla="*/ 258 w 845"/>
                <a:gd name="T37" fmla="*/ 100 h 845"/>
                <a:gd name="T38" fmla="*/ 205 w 845"/>
                <a:gd name="T39" fmla="*/ 61 h 845"/>
                <a:gd name="T40" fmla="*/ 138 w 845"/>
                <a:gd name="T41" fmla="*/ 131 h 845"/>
                <a:gd name="T42" fmla="*/ 162 w 845"/>
                <a:gd name="T43" fmla="*/ 191 h 845"/>
                <a:gd name="T44" fmla="*/ 118 w 845"/>
                <a:gd name="T45" fmla="*/ 227 h 845"/>
                <a:gd name="T46" fmla="*/ 53 w 845"/>
                <a:gd name="T47" fmla="*/ 219 h 845"/>
                <a:gd name="T48" fmla="*/ 30 w 845"/>
                <a:gd name="T49" fmla="*/ 314 h 845"/>
                <a:gd name="T50" fmla="*/ 83 w 845"/>
                <a:gd name="T51" fmla="*/ 354 h 845"/>
                <a:gd name="T52" fmla="*/ 62 w 845"/>
                <a:gd name="T53" fmla="*/ 417 h 845"/>
                <a:gd name="T54" fmla="*/ 1 w 845"/>
                <a:gd name="T55" fmla="*/ 446 h 845"/>
                <a:gd name="T56" fmla="*/ 32 w 845"/>
                <a:gd name="T57" fmla="*/ 538 h 845"/>
                <a:gd name="T58" fmla="*/ 100 w 845"/>
                <a:gd name="T59" fmla="*/ 544 h 845"/>
                <a:gd name="T60" fmla="*/ 103 w 845"/>
                <a:gd name="T61" fmla="*/ 584 h 845"/>
                <a:gd name="T62" fmla="*/ 61 w 845"/>
                <a:gd name="T63" fmla="*/ 640 h 845"/>
                <a:gd name="T64" fmla="*/ 131 w 845"/>
                <a:gd name="T65" fmla="*/ 707 h 845"/>
                <a:gd name="T66" fmla="*/ 196 w 845"/>
                <a:gd name="T67" fmla="*/ 678 h 845"/>
                <a:gd name="T68" fmla="*/ 229 w 845"/>
                <a:gd name="T69" fmla="*/ 720 h 845"/>
                <a:gd name="T70" fmla="*/ 219 w 845"/>
                <a:gd name="T71" fmla="*/ 792 h 845"/>
                <a:gd name="T72" fmla="*/ 313 w 845"/>
                <a:gd name="T73" fmla="*/ 814 h 845"/>
                <a:gd name="T74" fmla="*/ 356 w 845"/>
                <a:gd name="T75" fmla="*/ 755 h 845"/>
                <a:gd name="T76" fmla="*/ 415 w 845"/>
                <a:gd name="T77" fmla="*/ 775 h 845"/>
                <a:gd name="T78" fmla="*/ 446 w 845"/>
                <a:gd name="T79" fmla="*/ 844 h 845"/>
                <a:gd name="T80" fmla="*/ 537 w 845"/>
                <a:gd name="T81" fmla="*/ 813 h 845"/>
                <a:gd name="T82" fmla="*/ 543 w 845"/>
                <a:gd name="T83" fmla="*/ 738 h 845"/>
                <a:gd name="T84" fmla="*/ 580 w 845"/>
                <a:gd name="T85" fmla="*/ 737 h 845"/>
                <a:gd name="T86" fmla="*/ 640 w 845"/>
                <a:gd name="T87" fmla="*/ 785 h 845"/>
                <a:gd name="T88" fmla="*/ 707 w 845"/>
                <a:gd name="T89" fmla="*/ 715 h 845"/>
                <a:gd name="T90" fmla="*/ 676 w 845"/>
                <a:gd name="T91" fmla="*/ 646 h 845"/>
                <a:gd name="T92" fmla="*/ 716 w 845"/>
                <a:gd name="T93" fmla="*/ 615 h 845"/>
                <a:gd name="T94" fmla="*/ 792 w 845"/>
                <a:gd name="T95" fmla="*/ 626 h 845"/>
                <a:gd name="T96" fmla="*/ 606 w 845"/>
                <a:gd name="T97" fmla="*/ 665 h 845"/>
                <a:gd name="T98" fmla="*/ 244 w 845"/>
                <a:gd name="T99" fmla="*/ 172 h 845"/>
                <a:gd name="T100" fmla="*/ 606 w 845"/>
                <a:gd name="T101" fmla="*/ 66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5" h="845">
                  <a:moveTo>
                    <a:pt x="823" y="555"/>
                  </a:moveTo>
                  <a:cubicBezTo>
                    <a:pt x="826" y="546"/>
                    <a:pt x="823" y="536"/>
                    <a:pt x="814" y="532"/>
                  </a:cubicBezTo>
                  <a:cubicBezTo>
                    <a:pt x="764" y="508"/>
                    <a:pt x="764" y="508"/>
                    <a:pt x="764" y="508"/>
                  </a:cubicBezTo>
                  <a:cubicBezTo>
                    <a:pt x="757" y="504"/>
                    <a:pt x="753" y="496"/>
                    <a:pt x="754" y="488"/>
                  </a:cubicBezTo>
                  <a:cubicBezTo>
                    <a:pt x="757" y="474"/>
                    <a:pt x="759" y="460"/>
                    <a:pt x="761" y="446"/>
                  </a:cubicBezTo>
                  <a:cubicBezTo>
                    <a:pt x="761" y="438"/>
                    <a:pt x="767" y="431"/>
                    <a:pt x="775" y="430"/>
                  </a:cubicBezTo>
                  <a:cubicBezTo>
                    <a:pt x="829" y="420"/>
                    <a:pt x="829" y="420"/>
                    <a:pt x="829" y="420"/>
                  </a:cubicBezTo>
                  <a:cubicBezTo>
                    <a:pt x="838" y="418"/>
                    <a:pt x="845" y="409"/>
                    <a:pt x="843" y="399"/>
                  </a:cubicBezTo>
                  <a:cubicBezTo>
                    <a:pt x="832" y="323"/>
                    <a:pt x="832" y="323"/>
                    <a:pt x="832" y="323"/>
                  </a:cubicBezTo>
                  <a:cubicBezTo>
                    <a:pt x="830" y="313"/>
                    <a:pt x="822" y="307"/>
                    <a:pt x="812" y="308"/>
                  </a:cubicBezTo>
                  <a:cubicBezTo>
                    <a:pt x="760" y="313"/>
                    <a:pt x="760" y="313"/>
                    <a:pt x="760" y="313"/>
                  </a:cubicBezTo>
                  <a:cubicBezTo>
                    <a:pt x="752" y="314"/>
                    <a:pt x="744" y="309"/>
                    <a:pt x="741" y="301"/>
                  </a:cubicBezTo>
                  <a:cubicBezTo>
                    <a:pt x="739" y="295"/>
                    <a:pt x="737" y="289"/>
                    <a:pt x="734" y="283"/>
                  </a:cubicBezTo>
                  <a:cubicBezTo>
                    <a:pt x="731" y="276"/>
                    <a:pt x="733" y="267"/>
                    <a:pt x="740" y="262"/>
                  </a:cubicBezTo>
                  <a:cubicBezTo>
                    <a:pt x="781" y="229"/>
                    <a:pt x="781" y="229"/>
                    <a:pt x="781" y="229"/>
                  </a:cubicBezTo>
                  <a:cubicBezTo>
                    <a:pt x="789" y="223"/>
                    <a:pt x="790" y="213"/>
                    <a:pt x="785" y="205"/>
                  </a:cubicBezTo>
                  <a:cubicBezTo>
                    <a:pt x="739" y="142"/>
                    <a:pt x="739" y="142"/>
                    <a:pt x="739" y="142"/>
                  </a:cubicBezTo>
                  <a:cubicBezTo>
                    <a:pt x="733" y="135"/>
                    <a:pt x="722" y="133"/>
                    <a:pt x="714" y="138"/>
                  </a:cubicBezTo>
                  <a:cubicBezTo>
                    <a:pt x="672" y="167"/>
                    <a:pt x="672" y="167"/>
                    <a:pt x="672" y="167"/>
                  </a:cubicBezTo>
                  <a:cubicBezTo>
                    <a:pt x="666" y="171"/>
                    <a:pt x="657" y="170"/>
                    <a:pt x="650" y="165"/>
                  </a:cubicBezTo>
                  <a:cubicBezTo>
                    <a:pt x="642" y="157"/>
                    <a:pt x="633" y="150"/>
                    <a:pt x="623" y="143"/>
                  </a:cubicBezTo>
                  <a:cubicBezTo>
                    <a:pt x="617" y="138"/>
                    <a:pt x="614" y="130"/>
                    <a:pt x="617" y="122"/>
                  </a:cubicBezTo>
                  <a:cubicBezTo>
                    <a:pt x="635" y="76"/>
                    <a:pt x="635" y="76"/>
                    <a:pt x="635" y="76"/>
                  </a:cubicBezTo>
                  <a:cubicBezTo>
                    <a:pt x="639" y="67"/>
                    <a:pt x="634" y="57"/>
                    <a:pt x="626" y="53"/>
                  </a:cubicBezTo>
                  <a:cubicBezTo>
                    <a:pt x="555" y="22"/>
                    <a:pt x="555" y="22"/>
                    <a:pt x="555" y="22"/>
                  </a:cubicBezTo>
                  <a:cubicBezTo>
                    <a:pt x="546" y="19"/>
                    <a:pt x="536" y="22"/>
                    <a:pt x="531" y="31"/>
                  </a:cubicBezTo>
                  <a:cubicBezTo>
                    <a:pt x="511" y="74"/>
                    <a:pt x="511" y="74"/>
                    <a:pt x="511" y="74"/>
                  </a:cubicBezTo>
                  <a:cubicBezTo>
                    <a:pt x="507" y="81"/>
                    <a:pt x="499" y="85"/>
                    <a:pt x="491" y="83"/>
                  </a:cubicBezTo>
                  <a:cubicBezTo>
                    <a:pt x="475" y="80"/>
                    <a:pt x="460" y="78"/>
                    <a:pt x="444" y="77"/>
                  </a:cubicBezTo>
                  <a:cubicBezTo>
                    <a:pt x="436" y="76"/>
                    <a:pt x="429" y="70"/>
                    <a:pt x="428" y="62"/>
                  </a:cubicBezTo>
                  <a:cubicBezTo>
                    <a:pt x="419" y="16"/>
                    <a:pt x="419" y="16"/>
                    <a:pt x="419" y="16"/>
                  </a:cubicBezTo>
                  <a:cubicBezTo>
                    <a:pt x="417" y="7"/>
                    <a:pt x="408" y="0"/>
                    <a:pt x="399" y="2"/>
                  </a:cubicBezTo>
                  <a:cubicBezTo>
                    <a:pt x="322" y="13"/>
                    <a:pt x="322" y="13"/>
                    <a:pt x="322" y="13"/>
                  </a:cubicBezTo>
                  <a:cubicBezTo>
                    <a:pt x="313" y="15"/>
                    <a:pt x="306" y="23"/>
                    <a:pt x="307" y="33"/>
                  </a:cubicBezTo>
                  <a:cubicBezTo>
                    <a:pt x="312" y="78"/>
                    <a:pt x="312" y="78"/>
                    <a:pt x="312" y="78"/>
                  </a:cubicBezTo>
                  <a:cubicBezTo>
                    <a:pt x="313" y="86"/>
                    <a:pt x="308" y="94"/>
                    <a:pt x="301" y="97"/>
                  </a:cubicBezTo>
                  <a:cubicBezTo>
                    <a:pt x="293" y="99"/>
                    <a:pt x="286" y="102"/>
                    <a:pt x="279" y="106"/>
                  </a:cubicBezTo>
                  <a:cubicBezTo>
                    <a:pt x="272" y="109"/>
                    <a:pt x="263" y="107"/>
                    <a:pt x="258" y="100"/>
                  </a:cubicBezTo>
                  <a:cubicBezTo>
                    <a:pt x="229" y="65"/>
                    <a:pt x="229" y="65"/>
                    <a:pt x="229" y="65"/>
                  </a:cubicBezTo>
                  <a:cubicBezTo>
                    <a:pt x="223" y="57"/>
                    <a:pt x="213" y="56"/>
                    <a:pt x="205" y="61"/>
                  </a:cubicBezTo>
                  <a:cubicBezTo>
                    <a:pt x="143" y="107"/>
                    <a:pt x="143" y="107"/>
                    <a:pt x="143" y="107"/>
                  </a:cubicBezTo>
                  <a:cubicBezTo>
                    <a:pt x="135" y="113"/>
                    <a:pt x="133" y="124"/>
                    <a:pt x="138" y="131"/>
                  </a:cubicBezTo>
                  <a:cubicBezTo>
                    <a:pt x="164" y="169"/>
                    <a:pt x="164" y="169"/>
                    <a:pt x="164" y="169"/>
                  </a:cubicBezTo>
                  <a:cubicBezTo>
                    <a:pt x="168" y="176"/>
                    <a:pt x="168" y="185"/>
                    <a:pt x="162" y="191"/>
                  </a:cubicBezTo>
                  <a:cubicBezTo>
                    <a:pt x="154" y="201"/>
                    <a:pt x="146" y="210"/>
                    <a:pt x="139" y="220"/>
                  </a:cubicBezTo>
                  <a:cubicBezTo>
                    <a:pt x="135" y="227"/>
                    <a:pt x="126" y="230"/>
                    <a:pt x="118" y="227"/>
                  </a:cubicBezTo>
                  <a:cubicBezTo>
                    <a:pt x="76" y="210"/>
                    <a:pt x="76" y="210"/>
                    <a:pt x="76" y="210"/>
                  </a:cubicBezTo>
                  <a:cubicBezTo>
                    <a:pt x="67" y="207"/>
                    <a:pt x="57" y="211"/>
                    <a:pt x="53" y="219"/>
                  </a:cubicBezTo>
                  <a:cubicBezTo>
                    <a:pt x="22" y="290"/>
                    <a:pt x="22" y="290"/>
                    <a:pt x="22" y="290"/>
                  </a:cubicBezTo>
                  <a:cubicBezTo>
                    <a:pt x="18" y="299"/>
                    <a:pt x="22" y="309"/>
                    <a:pt x="30" y="314"/>
                  </a:cubicBezTo>
                  <a:cubicBezTo>
                    <a:pt x="73" y="334"/>
                    <a:pt x="73" y="334"/>
                    <a:pt x="73" y="334"/>
                  </a:cubicBezTo>
                  <a:cubicBezTo>
                    <a:pt x="80" y="338"/>
                    <a:pt x="84" y="346"/>
                    <a:pt x="83" y="354"/>
                  </a:cubicBezTo>
                  <a:cubicBezTo>
                    <a:pt x="80" y="369"/>
                    <a:pt x="78" y="385"/>
                    <a:pt x="77" y="401"/>
                  </a:cubicBezTo>
                  <a:cubicBezTo>
                    <a:pt x="76" y="409"/>
                    <a:pt x="70" y="416"/>
                    <a:pt x="62" y="417"/>
                  </a:cubicBezTo>
                  <a:cubicBezTo>
                    <a:pt x="16" y="426"/>
                    <a:pt x="16" y="426"/>
                    <a:pt x="16" y="426"/>
                  </a:cubicBezTo>
                  <a:cubicBezTo>
                    <a:pt x="6" y="428"/>
                    <a:pt x="0" y="437"/>
                    <a:pt x="1" y="446"/>
                  </a:cubicBezTo>
                  <a:cubicBezTo>
                    <a:pt x="13" y="523"/>
                    <a:pt x="13" y="523"/>
                    <a:pt x="13" y="523"/>
                  </a:cubicBezTo>
                  <a:cubicBezTo>
                    <a:pt x="14" y="532"/>
                    <a:pt x="23" y="539"/>
                    <a:pt x="32" y="538"/>
                  </a:cubicBezTo>
                  <a:cubicBezTo>
                    <a:pt x="82" y="532"/>
                    <a:pt x="82" y="532"/>
                    <a:pt x="82" y="532"/>
                  </a:cubicBezTo>
                  <a:cubicBezTo>
                    <a:pt x="89" y="532"/>
                    <a:pt x="97" y="536"/>
                    <a:pt x="100" y="544"/>
                  </a:cubicBezTo>
                  <a:cubicBezTo>
                    <a:pt x="102" y="550"/>
                    <a:pt x="105" y="556"/>
                    <a:pt x="108" y="563"/>
                  </a:cubicBezTo>
                  <a:cubicBezTo>
                    <a:pt x="112" y="570"/>
                    <a:pt x="110" y="579"/>
                    <a:pt x="103" y="584"/>
                  </a:cubicBezTo>
                  <a:cubicBezTo>
                    <a:pt x="64" y="615"/>
                    <a:pt x="64" y="615"/>
                    <a:pt x="64" y="615"/>
                  </a:cubicBezTo>
                  <a:cubicBezTo>
                    <a:pt x="57" y="621"/>
                    <a:pt x="55" y="632"/>
                    <a:pt x="61" y="640"/>
                  </a:cubicBezTo>
                  <a:cubicBezTo>
                    <a:pt x="107" y="702"/>
                    <a:pt x="107" y="702"/>
                    <a:pt x="107" y="702"/>
                  </a:cubicBezTo>
                  <a:cubicBezTo>
                    <a:pt x="112" y="710"/>
                    <a:pt x="123" y="712"/>
                    <a:pt x="131" y="707"/>
                  </a:cubicBezTo>
                  <a:cubicBezTo>
                    <a:pt x="175" y="677"/>
                    <a:pt x="175" y="677"/>
                    <a:pt x="175" y="677"/>
                  </a:cubicBezTo>
                  <a:cubicBezTo>
                    <a:pt x="181" y="673"/>
                    <a:pt x="190" y="673"/>
                    <a:pt x="196" y="678"/>
                  </a:cubicBezTo>
                  <a:cubicBezTo>
                    <a:pt x="204" y="686"/>
                    <a:pt x="213" y="693"/>
                    <a:pt x="222" y="699"/>
                  </a:cubicBezTo>
                  <a:cubicBezTo>
                    <a:pt x="229" y="704"/>
                    <a:pt x="232" y="712"/>
                    <a:pt x="229" y="720"/>
                  </a:cubicBezTo>
                  <a:cubicBezTo>
                    <a:pt x="209" y="769"/>
                    <a:pt x="209" y="769"/>
                    <a:pt x="209" y="769"/>
                  </a:cubicBezTo>
                  <a:cubicBezTo>
                    <a:pt x="206" y="778"/>
                    <a:pt x="210" y="788"/>
                    <a:pt x="219" y="792"/>
                  </a:cubicBezTo>
                  <a:cubicBezTo>
                    <a:pt x="290" y="823"/>
                    <a:pt x="290" y="823"/>
                    <a:pt x="290" y="823"/>
                  </a:cubicBezTo>
                  <a:cubicBezTo>
                    <a:pt x="299" y="827"/>
                    <a:pt x="309" y="823"/>
                    <a:pt x="313" y="814"/>
                  </a:cubicBezTo>
                  <a:cubicBezTo>
                    <a:pt x="337" y="765"/>
                    <a:pt x="337" y="765"/>
                    <a:pt x="337" y="765"/>
                  </a:cubicBezTo>
                  <a:cubicBezTo>
                    <a:pt x="341" y="758"/>
                    <a:pt x="348" y="754"/>
                    <a:pt x="356" y="755"/>
                  </a:cubicBezTo>
                  <a:cubicBezTo>
                    <a:pt x="370" y="758"/>
                    <a:pt x="384" y="760"/>
                    <a:pt x="399" y="760"/>
                  </a:cubicBezTo>
                  <a:cubicBezTo>
                    <a:pt x="407" y="761"/>
                    <a:pt x="413" y="767"/>
                    <a:pt x="415" y="775"/>
                  </a:cubicBezTo>
                  <a:cubicBezTo>
                    <a:pt x="425" y="829"/>
                    <a:pt x="425" y="829"/>
                    <a:pt x="425" y="829"/>
                  </a:cubicBezTo>
                  <a:cubicBezTo>
                    <a:pt x="427" y="839"/>
                    <a:pt x="436" y="845"/>
                    <a:pt x="446" y="844"/>
                  </a:cubicBezTo>
                  <a:cubicBezTo>
                    <a:pt x="522" y="832"/>
                    <a:pt x="522" y="832"/>
                    <a:pt x="522" y="832"/>
                  </a:cubicBezTo>
                  <a:cubicBezTo>
                    <a:pt x="532" y="831"/>
                    <a:pt x="538" y="822"/>
                    <a:pt x="537" y="813"/>
                  </a:cubicBezTo>
                  <a:cubicBezTo>
                    <a:pt x="531" y="757"/>
                    <a:pt x="531" y="757"/>
                    <a:pt x="531" y="757"/>
                  </a:cubicBezTo>
                  <a:cubicBezTo>
                    <a:pt x="530" y="749"/>
                    <a:pt x="535" y="741"/>
                    <a:pt x="543" y="738"/>
                  </a:cubicBezTo>
                  <a:cubicBezTo>
                    <a:pt x="548" y="736"/>
                    <a:pt x="553" y="734"/>
                    <a:pt x="559" y="732"/>
                  </a:cubicBezTo>
                  <a:cubicBezTo>
                    <a:pt x="566" y="729"/>
                    <a:pt x="575" y="731"/>
                    <a:pt x="580" y="737"/>
                  </a:cubicBezTo>
                  <a:cubicBezTo>
                    <a:pt x="616" y="782"/>
                    <a:pt x="616" y="782"/>
                    <a:pt x="616" y="782"/>
                  </a:cubicBezTo>
                  <a:cubicBezTo>
                    <a:pt x="622" y="789"/>
                    <a:pt x="632" y="791"/>
                    <a:pt x="640" y="785"/>
                  </a:cubicBezTo>
                  <a:cubicBezTo>
                    <a:pt x="702" y="739"/>
                    <a:pt x="702" y="739"/>
                    <a:pt x="702" y="739"/>
                  </a:cubicBezTo>
                  <a:cubicBezTo>
                    <a:pt x="710" y="734"/>
                    <a:pt x="712" y="723"/>
                    <a:pt x="707" y="715"/>
                  </a:cubicBezTo>
                  <a:cubicBezTo>
                    <a:pt x="675" y="667"/>
                    <a:pt x="675" y="667"/>
                    <a:pt x="675" y="667"/>
                  </a:cubicBezTo>
                  <a:cubicBezTo>
                    <a:pt x="670" y="661"/>
                    <a:pt x="671" y="652"/>
                    <a:pt x="676" y="646"/>
                  </a:cubicBezTo>
                  <a:cubicBezTo>
                    <a:pt x="683" y="638"/>
                    <a:pt x="689" y="630"/>
                    <a:pt x="695" y="621"/>
                  </a:cubicBezTo>
                  <a:cubicBezTo>
                    <a:pt x="700" y="615"/>
                    <a:pt x="709" y="612"/>
                    <a:pt x="716" y="615"/>
                  </a:cubicBezTo>
                  <a:cubicBezTo>
                    <a:pt x="769" y="636"/>
                    <a:pt x="769" y="636"/>
                    <a:pt x="769" y="636"/>
                  </a:cubicBezTo>
                  <a:cubicBezTo>
                    <a:pt x="778" y="639"/>
                    <a:pt x="788" y="635"/>
                    <a:pt x="792" y="626"/>
                  </a:cubicBezTo>
                  <a:lnTo>
                    <a:pt x="823" y="555"/>
                  </a:lnTo>
                  <a:close/>
                  <a:moveTo>
                    <a:pt x="606" y="665"/>
                  </a:moveTo>
                  <a:cubicBezTo>
                    <a:pt x="470" y="765"/>
                    <a:pt x="278" y="736"/>
                    <a:pt x="178" y="599"/>
                  </a:cubicBezTo>
                  <a:cubicBezTo>
                    <a:pt x="79" y="463"/>
                    <a:pt x="108" y="272"/>
                    <a:pt x="244" y="172"/>
                  </a:cubicBezTo>
                  <a:cubicBezTo>
                    <a:pt x="380" y="72"/>
                    <a:pt x="571" y="102"/>
                    <a:pt x="671" y="238"/>
                  </a:cubicBezTo>
                  <a:cubicBezTo>
                    <a:pt x="771" y="374"/>
                    <a:pt x="742" y="565"/>
                    <a:pt x="606" y="665"/>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65"/>
            <p:cNvSpPr>
              <a:spLocks noEditPoints="1"/>
            </p:cNvSpPr>
            <p:nvPr/>
          </p:nvSpPr>
          <p:spPr bwMode="auto">
            <a:xfrm>
              <a:off x="5458953" y="2550046"/>
              <a:ext cx="1333564" cy="1335193"/>
            </a:xfrm>
            <a:custGeom>
              <a:avLst/>
              <a:gdLst>
                <a:gd name="T0" fmla="*/ 592 w 692"/>
                <a:gd name="T1" fmla="*/ 166 h 693"/>
                <a:gd name="T2" fmla="*/ 165 w 692"/>
                <a:gd name="T3" fmla="*/ 100 h 693"/>
                <a:gd name="T4" fmla="*/ 99 w 692"/>
                <a:gd name="T5" fmla="*/ 527 h 693"/>
                <a:gd name="T6" fmla="*/ 527 w 692"/>
                <a:gd name="T7" fmla="*/ 593 h 693"/>
                <a:gd name="T8" fmla="*/ 592 w 692"/>
                <a:gd name="T9" fmla="*/ 166 h 693"/>
                <a:gd name="T10" fmla="*/ 512 w 692"/>
                <a:gd name="T11" fmla="*/ 573 h 693"/>
                <a:gd name="T12" fmla="*/ 119 w 692"/>
                <a:gd name="T13" fmla="*/ 513 h 693"/>
                <a:gd name="T14" fmla="*/ 180 w 692"/>
                <a:gd name="T15" fmla="*/ 120 h 693"/>
                <a:gd name="T16" fmla="*/ 573 w 692"/>
                <a:gd name="T17" fmla="*/ 180 h 693"/>
                <a:gd name="T18" fmla="*/ 512 w 692"/>
                <a:gd name="T19" fmla="*/ 57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2" h="693">
                  <a:moveTo>
                    <a:pt x="592" y="166"/>
                  </a:moveTo>
                  <a:cubicBezTo>
                    <a:pt x="492" y="30"/>
                    <a:pt x="301" y="0"/>
                    <a:pt x="165" y="100"/>
                  </a:cubicBezTo>
                  <a:cubicBezTo>
                    <a:pt x="29" y="200"/>
                    <a:pt x="0" y="391"/>
                    <a:pt x="99" y="527"/>
                  </a:cubicBezTo>
                  <a:cubicBezTo>
                    <a:pt x="199" y="664"/>
                    <a:pt x="391" y="693"/>
                    <a:pt x="527" y="593"/>
                  </a:cubicBezTo>
                  <a:cubicBezTo>
                    <a:pt x="663" y="493"/>
                    <a:pt x="692" y="302"/>
                    <a:pt x="592" y="166"/>
                  </a:cubicBezTo>
                  <a:close/>
                  <a:moveTo>
                    <a:pt x="512" y="573"/>
                  </a:moveTo>
                  <a:cubicBezTo>
                    <a:pt x="387" y="665"/>
                    <a:pt x="211" y="638"/>
                    <a:pt x="119" y="513"/>
                  </a:cubicBezTo>
                  <a:cubicBezTo>
                    <a:pt x="27" y="388"/>
                    <a:pt x="54" y="212"/>
                    <a:pt x="180" y="120"/>
                  </a:cubicBezTo>
                  <a:cubicBezTo>
                    <a:pt x="305" y="28"/>
                    <a:pt x="481" y="55"/>
                    <a:pt x="573" y="180"/>
                  </a:cubicBezTo>
                  <a:cubicBezTo>
                    <a:pt x="664" y="305"/>
                    <a:pt x="637" y="481"/>
                    <a:pt x="512" y="573"/>
                  </a:cubicBezTo>
                  <a:close/>
                </a:path>
              </a:pathLst>
            </a:custGeom>
            <a:solidFill>
              <a:srgbClr val="2683C6">
                <a:lumMod val="75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68"/>
            <p:cNvSpPr>
              <a:spLocks noEditPoints="1"/>
            </p:cNvSpPr>
            <p:nvPr/>
          </p:nvSpPr>
          <p:spPr bwMode="auto">
            <a:xfrm>
              <a:off x="5511089" y="2604627"/>
              <a:ext cx="1226846" cy="1226845"/>
            </a:xfrm>
            <a:custGeom>
              <a:avLst/>
              <a:gdLst>
                <a:gd name="T0" fmla="*/ 546 w 637"/>
                <a:gd name="T1" fmla="*/ 152 h 637"/>
                <a:gd name="T2" fmla="*/ 153 w 637"/>
                <a:gd name="T3" fmla="*/ 92 h 637"/>
                <a:gd name="T4" fmla="*/ 92 w 637"/>
                <a:gd name="T5" fmla="*/ 485 h 637"/>
                <a:gd name="T6" fmla="*/ 485 w 637"/>
                <a:gd name="T7" fmla="*/ 545 h 637"/>
                <a:gd name="T8" fmla="*/ 546 w 637"/>
                <a:gd name="T9" fmla="*/ 152 h 637"/>
                <a:gd name="T10" fmla="*/ 450 w 637"/>
                <a:gd name="T11" fmla="*/ 497 h 637"/>
                <a:gd name="T12" fmla="*/ 141 w 637"/>
                <a:gd name="T13" fmla="*/ 449 h 637"/>
                <a:gd name="T14" fmla="*/ 188 w 637"/>
                <a:gd name="T15" fmla="*/ 140 h 637"/>
                <a:gd name="T16" fmla="*/ 497 w 637"/>
                <a:gd name="T17" fmla="*/ 188 h 637"/>
                <a:gd name="T18" fmla="*/ 450 w 637"/>
                <a:gd name="T19" fmla="*/ 497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7" h="637">
                  <a:moveTo>
                    <a:pt x="546" y="152"/>
                  </a:moveTo>
                  <a:cubicBezTo>
                    <a:pt x="454" y="27"/>
                    <a:pt x="278" y="0"/>
                    <a:pt x="153" y="92"/>
                  </a:cubicBezTo>
                  <a:cubicBezTo>
                    <a:pt x="27" y="184"/>
                    <a:pt x="0" y="360"/>
                    <a:pt x="92" y="485"/>
                  </a:cubicBezTo>
                  <a:cubicBezTo>
                    <a:pt x="184" y="610"/>
                    <a:pt x="360" y="637"/>
                    <a:pt x="485" y="545"/>
                  </a:cubicBezTo>
                  <a:cubicBezTo>
                    <a:pt x="610" y="453"/>
                    <a:pt x="637" y="277"/>
                    <a:pt x="546" y="152"/>
                  </a:cubicBezTo>
                  <a:close/>
                  <a:moveTo>
                    <a:pt x="450" y="497"/>
                  </a:moveTo>
                  <a:cubicBezTo>
                    <a:pt x="351" y="569"/>
                    <a:pt x="213" y="548"/>
                    <a:pt x="141" y="449"/>
                  </a:cubicBezTo>
                  <a:cubicBezTo>
                    <a:pt x="69" y="351"/>
                    <a:pt x="90" y="213"/>
                    <a:pt x="188" y="140"/>
                  </a:cubicBezTo>
                  <a:cubicBezTo>
                    <a:pt x="287" y="68"/>
                    <a:pt x="425" y="90"/>
                    <a:pt x="497" y="188"/>
                  </a:cubicBezTo>
                  <a:cubicBezTo>
                    <a:pt x="569" y="286"/>
                    <a:pt x="548" y="424"/>
                    <a:pt x="450" y="4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74"/>
            <p:cNvSpPr>
              <a:spLocks noEditPoints="1"/>
            </p:cNvSpPr>
            <p:nvPr/>
          </p:nvSpPr>
          <p:spPr bwMode="auto">
            <a:xfrm>
              <a:off x="4000750" y="5640785"/>
              <a:ext cx="943351" cy="943351"/>
            </a:xfrm>
            <a:custGeom>
              <a:avLst/>
              <a:gdLst>
                <a:gd name="T0" fmla="*/ 472 w 490"/>
                <a:gd name="T1" fmla="*/ 309 h 490"/>
                <a:gd name="T2" fmla="*/ 438 w 490"/>
                <a:gd name="T3" fmla="*/ 283 h 490"/>
                <a:gd name="T4" fmla="*/ 450 w 490"/>
                <a:gd name="T5" fmla="*/ 249 h 490"/>
                <a:gd name="T6" fmla="*/ 489 w 490"/>
                <a:gd name="T7" fmla="*/ 232 h 490"/>
                <a:gd name="T8" fmla="*/ 471 w 490"/>
                <a:gd name="T9" fmla="*/ 179 h 490"/>
                <a:gd name="T10" fmla="*/ 430 w 490"/>
                <a:gd name="T11" fmla="*/ 175 h 490"/>
                <a:gd name="T12" fmla="*/ 429 w 490"/>
                <a:gd name="T13" fmla="*/ 152 h 490"/>
                <a:gd name="T14" fmla="*/ 455 w 490"/>
                <a:gd name="T15" fmla="*/ 119 h 490"/>
                <a:gd name="T16" fmla="*/ 415 w 490"/>
                <a:gd name="T17" fmla="*/ 80 h 490"/>
                <a:gd name="T18" fmla="*/ 377 w 490"/>
                <a:gd name="T19" fmla="*/ 96 h 490"/>
                <a:gd name="T20" fmla="*/ 358 w 490"/>
                <a:gd name="T21" fmla="*/ 71 h 490"/>
                <a:gd name="T22" fmla="*/ 363 w 490"/>
                <a:gd name="T23" fmla="*/ 31 h 490"/>
                <a:gd name="T24" fmla="*/ 308 w 490"/>
                <a:gd name="T25" fmla="*/ 18 h 490"/>
                <a:gd name="T26" fmla="*/ 285 w 490"/>
                <a:gd name="T27" fmla="*/ 48 h 490"/>
                <a:gd name="T28" fmla="*/ 248 w 490"/>
                <a:gd name="T29" fmla="*/ 36 h 490"/>
                <a:gd name="T30" fmla="*/ 232 w 490"/>
                <a:gd name="T31" fmla="*/ 1 h 490"/>
                <a:gd name="T32" fmla="*/ 178 w 490"/>
                <a:gd name="T33" fmla="*/ 19 h 490"/>
                <a:gd name="T34" fmla="*/ 175 w 490"/>
                <a:gd name="T35" fmla="*/ 56 h 490"/>
                <a:gd name="T36" fmla="*/ 150 w 490"/>
                <a:gd name="T37" fmla="*/ 58 h 490"/>
                <a:gd name="T38" fmla="*/ 119 w 490"/>
                <a:gd name="T39" fmla="*/ 36 h 490"/>
                <a:gd name="T40" fmla="*/ 80 w 490"/>
                <a:gd name="T41" fmla="*/ 76 h 490"/>
                <a:gd name="T42" fmla="*/ 94 w 490"/>
                <a:gd name="T43" fmla="*/ 111 h 490"/>
                <a:gd name="T44" fmla="*/ 69 w 490"/>
                <a:gd name="T45" fmla="*/ 131 h 490"/>
                <a:gd name="T46" fmla="*/ 31 w 490"/>
                <a:gd name="T47" fmla="*/ 127 h 490"/>
                <a:gd name="T48" fmla="*/ 18 w 490"/>
                <a:gd name="T49" fmla="*/ 182 h 490"/>
                <a:gd name="T50" fmla="*/ 48 w 490"/>
                <a:gd name="T51" fmla="*/ 205 h 490"/>
                <a:gd name="T52" fmla="*/ 36 w 490"/>
                <a:gd name="T53" fmla="*/ 242 h 490"/>
                <a:gd name="T54" fmla="*/ 1 w 490"/>
                <a:gd name="T55" fmla="*/ 259 h 490"/>
                <a:gd name="T56" fmla="*/ 19 w 490"/>
                <a:gd name="T57" fmla="*/ 312 h 490"/>
                <a:gd name="T58" fmla="*/ 58 w 490"/>
                <a:gd name="T59" fmla="*/ 315 h 490"/>
                <a:gd name="T60" fmla="*/ 60 w 490"/>
                <a:gd name="T61" fmla="*/ 339 h 490"/>
                <a:gd name="T62" fmla="*/ 36 w 490"/>
                <a:gd name="T63" fmla="*/ 371 h 490"/>
                <a:gd name="T64" fmla="*/ 76 w 490"/>
                <a:gd name="T65" fmla="*/ 410 h 490"/>
                <a:gd name="T66" fmla="*/ 114 w 490"/>
                <a:gd name="T67" fmla="*/ 394 h 490"/>
                <a:gd name="T68" fmla="*/ 133 w 490"/>
                <a:gd name="T69" fmla="*/ 418 h 490"/>
                <a:gd name="T70" fmla="*/ 127 w 490"/>
                <a:gd name="T71" fmla="*/ 459 h 490"/>
                <a:gd name="T72" fmla="*/ 182 w 490"/>
                <a:gd name="T73" fmla="*/ 472 h 490"/>
                <a:gd name="T74" fmla="*/ 207 w 490"/>
                <a:gd name="T75" fmla="*/ 438 h 490"/>
                <a:gd name="T76" fmla="*/ 241 w 490"/>
                <a:gd name="T77" fmla="*/ 449 h 490"/>
                <a:gd name="T78" fmla="*/ 259 w 490"/>
                <a:gd name="T79" fmla="*/ 489 h 490"/>
                <a:gd name="T80" fmla="*/ 312 w 490"/>
                <a:gd name="T81" fmla="*/ 472 h 490"/>
                <a:gd name="T82" fmla="*/ 315 w 490"/>
                <a:gd name="T83" fmla="*/ 428 h 490"/>
                <a:gd name="T84" fmla="*/ 336 w 490"/>
                <a:gd name="T85" fmla="*/ 427 h 490"/>
                <a:gd name="T86" fmla="*/ 371 w 490"/>
                <a:gd name="T87" fmla="*/ 455 h 490"/>
                <a:gd name="T88" fmla="*/ 410 w 490"/>
                <a:gd name="T89" fmla="*/ 415 h 490"/>
                <a:gd name="T90" fmla="*/ 392 w 490"/>
                <a:gd name="T91" fmla="*/ 375 h 490"/>
                <a:gd name="T92" fmla="*/ 416 w 490"/>
                <a:gd name="T93" fmla="*/ 357 h 490"/>
                <a:gd name="T94" fmla="*/ 459 w 490"/>
                <a:gd name="T95" fmla="*/ 363 h 490"/>
                <a:gd name="T96" fmla="*/ 352 w 490"/>
                <a:gd name="T97" fmla="*/ 386 h 490"/>
                <a:gd name="T98" fmla="*/ 142 w 490"/>
                <a:gd name="T99" fmla="*/ 100 h 490"/>
                <a:gd name="T100" fmla="*/ 352 w 490"/>
                <a:gd name="T101" fmla="*/ 38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0" h="490">
                  <a:moveTo>
                    <a:pt x="477" y="322"/>
                  </a:moveTo>
                  <a:cubicBezTo>
                    <a:pt x="479" y="317"/>
                    <a:pt x="477" y="311"/>
                    <a:pt x="472" y="309"/>
                  </a:cubicBezTo>
                  <a:cubicBezTo>
                    <a:pt x="443" y="295"/>
                    <a:pt x="443" y="295"/>
                    <a:pt x="443" y="295"/>
                  </a:cubicBezTo>
                  <a:cubicBezTo>
                    <a:pt x="439" y="293"/>
                    <a:pt x="437" y="288"/>
                    <a:pt x="438" y="283"/>
                  </a:cubicBezTo>
                  <a:cubicBezTo>
                    <a:pt x="439" y="275"/>
                    <a:pt x="441" y="267"/>
                    <a:pt x="441" y="259"/>
                  </a:cubicBezTo>
                  <a:cubicBezTo>
                    <a:pt x="442" y="254"/>
                    <a:pt x="445" y="250"/>
                    <a:pt x="450" y="249"/>
                  </a:cubicBezTo>
                  <a:cubicBezTo>
                    <a:pt x="481" y="243"/>
                    <a:pt x="481" y="243"/>
                    <a:pt x="481" y="243"/>
                  </a:cubicBezTo>
                  <a:cubicBezTo>
                    <a:pt x="486" y="242"/>
                    <a:pt x="490" y="237"/>
                    <a:pt x="489" y="232"/>
                  </a:cubicBezTo>
                  <a:cubicBezTo>
                    <a:pt x="483" y="187"/>
                    <a:pt x="483" y="187"/>
                    <a:pt x="483" y="187"/>
                  </a:cubicBezTo>
                  <a:cubicBezTo>
                    <a:pt x="482" y="182"/>
                    <a:pt x="477" y="178"/>
                    <a:pt x="471" y="179"/>
                  </a:cubicBezTo>
                  <a:cubicBezTo>
                    <a:pt x="441" y="182"/>
                    <a:pt x="441" y="182"/>
                    <a:pt x="441" y="182"/>
                  </a:cubicBezTo>
                  <a:cubicBezTo>
                    <a:pt x="436" y="182"/>
                    <a:pt x="432" y="179"/>
                    <a:pt x="430" y="175"/>
                  </a:cubicBezTo>
                  <a:cubicBezTo>
                    <a:pt x="429" y="171"/>
                    <a:pt x="428" y="168"/>
                    <a:pt x="426" y="164"/>
                  </a:cubicBezTo>
                  <a:cubicBezTo>
                    <a:pt x="424" y="160"/>
                    <a:pt x="426" y="155"/>
                    <a:pt x="429" y="152"/>
                  </a:cubicBezTo>
                  <a:cubicBezTo>
                    <a:pt x="453" y="133"/>
                    <a:pt x="453" y="133"/>
                    <a:pt x="453" y="133"/>
                  </a:cubicBezTo>
                  <a:cubicBezTo>
                    <a:pt x="458" y="130"/>
                    <a:pt x="458" y="123"/>
                    <a:pt x="455" y="119"/>
                  </a:cubicBezTo>
                  <a:cubicBezTo>
                    <a:pt x="429" y="83"/>
                    <a:pt x="429" y="83"/>
                    <a:pt x="429" y="83"/>
                  </a:cubicBezTo>
                  <a:cubicBezTo>
                    <a:pt x="425" y="78"/>
                    <a:pt x="419" y="77"/>
                    <a:pt x="415" y="80"/>
                  </a:cubicBezTo>
                  <a:cubicBezTo>
                    <a:pt x="390" y="97"/>
                    <a:pt x="390" y="97"/>
                    <a:pt x="390" y="97"/>
                  </a:cubicBezTo>
                  <a:cubicBezTo>
                    <a:pt x="386" y="99"/>
                    <a:pt x="381" y="99"/>
                    <a:pt x="377" y="96"/>
                  </a:cubicBezTo>
                  <a:cubicBezTo>
                    <a:pt x="372" y="91"/>
                    <a:pt x="367" y="87"/>
                    <a:pt x="362" y="83"/>
                  </a:cubicBezTo>
                  <a:cubicBezTo>
                    <a:pt x="358" y="80"/>
                    <a:pt x="357" y="75"/>
                    <a:pt x="358" y="71"/>
                  </a:cubicBezTo>
                  <a:cubicBezTo>
                    <a:pt x="369" y="44"/>
                    <a:pt x="369" y="44"/>
                    <a:pt x="369" y="44"/>
                  </a:cubicBezTo>
                  <a:cubicBezTo>
                    <a:pt x="371" y="39"/>
                    <a:pt x="368" y="33"/>
                    <a:pt x="363" y="31"/>
                  </a:cubicBezTo>
                  <a:cubicBezTo>
                    <a:pt x="322" y="13"/>
                    <a:pt x="322" y="13"/>
                    <a:pt x="322" y="13"/>
                  </a:cubicBezTo>
                  <a:cubicBezTo>
                    <a:pt x="317" y="11"/>
                    <a:pt x="311" y="13"/>
                    <a:pt x="308" y="18"/>
                  </a:cubicBezTo>
                  <a:cubicBezTo>
                    <a:pt x="296" y="43"/>
                    <a:pt x="296" y="43"/>
                    <a:pt x="296" y="43"/>
                  </a:cubicBezTo>
                  <a:cubicBezTo>
                    <a:pt x="294" y="47"/>
                    <a:pt x="290" y="49"/>
                    <a:pt x="285" y="48"/>
                  </a:cubicBezTo>
                  <a:cubicBezTo>
                    <a:pt x="276" y="46"/>
                    <a:pt x="267" y="45"/>
                    <a:pt x="258" y="45"/>
                  </a:cubicBezTo>
                  <a:cubicBezTo>
                    <a:pt x="253" y="44"/>
                    <a:pt x="249" y="41"/>
                    <a:pt x="248" y="36"/>
                  </a:cubicBezTo>
                  <a:cubicBezTo>
                    <a:pt x="243" y="9"/>
                    <a:pt x="243" y="9"/>
                    <a:pt x="243" y="9"/>
                  </a:cubicBezTo>
                  <a:cubicBezTo>
                    <a:pt x="242" y="4"/>
                    <a:pt x="237" y="0"/>
                    <a:pt x="232" y="1"/>
                  </a:cubicBezTo>
                  <a:cubicBezTo>
                    <a:pt x="187" y="8"/>
                    <a:pt x="187" y="8"/>
                    <a:pt x="187" y="8"/>
                  </a:cubicBezTo>
                  <a:cubicBezTo>
                    <a:pt x="182" y="9"/>
                    <a:pt x="178" y="14"/>
                    <a:pt x="178" y="19"/>
                  </a:cubicBezTo>
                  <a:cubicBezTo>
                    <a:pt x="181" y="45"/>
                    <a:pt x="181" y="45"/>
                    <a:pt x="181" y="45"/>
                  </a:cubicBezTo>
                  <a:cubicBezTo>
                    <a:pt x="182" y="50"/>
                    <a:pt x="179" y="55"/>
                    <a:pt x="175" y="56"/>
                  </a:cubicBezTo>
                  <a:cubicBezTo>
                    <a:pt x="170" y="58"/>
                    <a:pt x="166" y="59"/>
                    <a:pt x="162" y="61"/>
                  </a:cubicBezTo>
                  <a:cubicBezTo>
                    <a:pt x="158" y="63"/>
                    <a:pt x="153" y="62"/>
                    <a:pt x="150" y="58"/>
                  </a:cubicBezTo>
                  <a:cubicBezTo>
                    <a:pt x="133" y="38"/>
                    <a:pt x="133" y="38"/>
                    <a:pt x="133" y="38"/>
                  </a:cubicBezTo>
                  <a:cubicBezTo>
                    <a:pt x="130" y="33"/>
                    <a:pt x="124" y="32"/>
                    <a:pt x="119" y="36"/>
                  </a:cubicBezTo>
                  <a:cubicBezTo>
                    <a:pt x="83" y="62"/>
                    <a:pt x="83" y="62"/>
                    <a:pt x="83" y="62"/>
                  </a:cubicBezTo>
                  <a:cubicBezTo>
                    <a:pt x="78" y="66"/>
                    <a:pt x="77" y="72"/>
                    <a:pt x="80" y="76"/>
                  </a:cubicBezTo>
                  <a:cubicBezTo>
                    <a:pt x="95" y="98"/>
                    <a:pt x="95" y="98"/>
                    <a:pt x="95" y="98"/>
                  </a:cubicBezTo>
                  <a:cubicBezTo>
                    <a:pt x="98" y="102"/>
                    <a:pt x="98" y="107"/>
                    <a:pt x="94" y="111"/>
                  </a:cubicBezTo>
                  <a:cubicBezTo>
                    <a:pt x="90" y="116"/>
                    <a:pt x="85" y="122"/>
                    <a:pt x="81" y="128"/>
                  </a:cubicBezTo>
                  <a:cubicBezTo>
                    <a:pt x="78" y="132"/>
                    <a:pt x="73" y="133"/>
                    <a:pt x="69" y="131"/>
                  </a:cubicBezTo>
                  <a:cubicBezTo>
                    <a:pt x="44" y="122"/>
                    <a:pt x="44" y="122"/>
                    <a:pt x="44" y="122"/>
                  </a:cubicBezTo>
                  <a:cubicBezTo>
                    <a:pt x="39" y="120"/>
                    <a:pt x="33" y="122"/>
                    <a:pt x="31" y="127"/>
                  </a:cubicBezTo>
                  <a:cubicBezTo>
                    <a:pt x="13" y="169"/>
                    <a:pt x="13" y="169"/>
                    <a:pt x="13" y="169"/>
                  </a:cubicBezTo>
                  <a:cubicBezTo>
                    <a:pt x="11" y="174"/>
                    <a:pt x="13" y="179"/>
                    <a:pt x="18" y="182"/>
                  </a:cubicBezTo>
                  <a:cubicBezTo>
                    <a:pt x="42" y="194"/>
                    <a:pt x="42" y="194"/>
                    <a:pt x="42" y="194"/>
                  </a:cubicBezTo>
                  <a:cubicBezTo>
                    <a:pt x="47" y="196"/>
                    <a:pt x="49" y="201"/>
                    <a:pt x="48" y="205"/>
                  </a:cubicBezTo>
                  <a:cubicBezTo>
                    <a:pt x="46" y="214"/>
                    <a:pt x="45" y="223"/>
                    <a:pt x="45" y="232"/>
                  </a:cubicBezTo>
                  <a:cubicBezTo>
                    <a:pt x="44" y="237"/>
                    <a:pt x="41" y="241"/>
                    <a:pt x="36" y="242"/>
                  </a:cubicBezTo>
                  <a:cubicBezTo>
                    <a:pt x="9" y="247"/>
                    <a:pt x="9" y="247"/>
                    <a:pt x="9" y="247"/>
                  </a:cubicBezTo>
                  <a:cubicBezTo>
                    <a:pt x="4" y="248"/>
                    <a:pt x="0" y="253"/>
                    <a:pt x="1" y="259"/>
                  </a:cubicBezTo>
                  <a:cubicBezTo>
                    <a:pt x="7" y="303"/>
                    <a:pt x="7" y="303"/>
                    <a:pt x="7" y="303"/>
                  </a:cubicBezTo>
                  <a:cubicBezTo>
                    <a:pt x="8" y="309"/>
                    <a:pt x="13" y="313"/>
                    <a:pt x="19" y="312"/>
                  </a:cubicBezTo>
                  <a:cubicBezTo>
                    <a:pt x="47" y="309"/>
                    <a:pt x="47" y="309"/>
                    <a:pt x="47" y="309"/>
                  </a:cubicBezTo>
                  <a:cubicBezTo>
                    <a:pt x="52" y="308"/>
                    <a:pt x="56" y="311"/>
                    <a:pt x="58" y="315"/>
                  </a:cubicBezTo>
                  <a:cubicBezTo>
                    <a:pt x="60" y="319"/>
                    <a:pt x="61" y="323"/>
                    <a:pt x="63" y="326"/>
                  </a:cubicBezTo>
                  <a:cubicBezTo>
                    <a:pt x="65" y="331"/>
                    <a:pt x="64" y="336"/>
                    <a:pt x="60" y="339"/>
                  </a:cubicBezTo>
                  <a:cubicBezTo>
                    <a:pt x="37" y="357"/>
                    <a:pt x="37" y="357"/>
                    <a:pt x="37" y="357"/>
                  </a:cubicBezTo>
                  <a:cubicBezTo>
                    <a:pt x="33" y="360"/>
                    <a:pt x="32" y="367"/>
                    <a:pt x="36" y="371"/>
                  </a:cubicBezTo>
                  <a:cubicBezTo>
                    <a:pt x="62" y="407"/>
                    <a:pt x="62" y="407"/>
                    <a:pt x="62" y="407"/>
                  </a:cubicBezTo>
                  <a:cubicBezTo>
                    <a:pt x="65" y="412"/>
                    <a:pt x="72" y="413"/>
                    <a:pt x="76" y="410"/>
                  </a:cubicBezTo>
                  <a:cubicBezTo>
                    <a:pt x="101" y="393"/>
                    <a:pt x="101" y="393"/>
                    <a:pt x="101" y="393"/>
                  </a:cubicBezTo>
                  <a:cubicBezTo>
                    <a:pt x="105" y="390"/>
                    <a:pt x="110" y="391"/>
                    <a:pt x="114" y="394"/>
                  </a:cubicBezTo>
                  <a:cubicBezTo>
                    <a:pt x="119" y="398"/>
                    <a:pt x="124" y="402"/>
                    <a:pt x="129" y="405"/>
                  </a:cubicBezTo>
                  <a:cubicBezTo>
                    <a:pt x="133" y="408"/>
                    <a:pt x="135" y="413"/>
                    <a:pt x="133" y="418"/>
                  </a:cubicBezTo>
                  <a:cubicBezTo>
                    <a:pt x="122" y="446"/>
                    <a:pt x="122" y="446"/>
                    <a:pt x="122" y="446"/>
                  </a:cubicBezTo>
                  <a:cubicBezTo>
                    <a:pt x="120" y="451"/>
                    <a:pt x="122" y="457"/>
                    <a:pt x="127" y="459"/>
                  </a:cubicBezTo>
                  <a:cubicBezTo>
                    <a:pt x="168" y="477"/>
                    <a:pt x="168" y="477"/>
                    <a:pt x="168" y="477"/>
                  </a:cubicBezTo>
                  <a:cubicBezTo>
                    <a:pt x="173" y="480"/>
                    <a:pt x="179" y="477"/>
                    <a:pt x="182" y="472"/>
                  </a:cubicBezTo>
                  <a:cubicBezTo>
                    <a:pt x="196" y="444"/>
                    <a:pt x="196" y="444"/>
                    <a:pt x="196" y="444"/>
                  </a:cubicBezTo>
                  <a:cubicBezTo>
                    <a:pt x="198" y="440"/>
                    <a:pt x="202" y="437"/>
                    <a:pt x="207" y="438"/>
                  </a:cubicBezTo>
                  <a:cubicBezTo>
                    <a:pt x="215" y="440"/>
                    <a:pt x="223" y="441"/>
                    <a:pt x="231" y="441"/>
                  </a:cubicBezTo>
                  <a:cubicBezTo>
                    <a:pt x="236" y="441"/>
                    <a:pt x="240" y="445"/>
                    <a:pt x="241" y="449"/>
                  </a:cubicBezTo>
                  <a:cubicBezTo>
                    <a:pt x="247" y="481"/>
                    <a:pt x="247" y="481"/>
                    <a:pt x="247" y="481"/>
                  </a:cubicBezTo>
                  <a:cubicBezTo>
                    <a:pt x="248" y="487"/>
                    <a:pt x="253" y="490"/>
                    <a:pt x="259" y="489"/>
                  </a:cubicBezTo>
                  <a:cubicBezTo>
                    <a:pt x="303" y="483"/>
                    <a:pt x="303" y="483"/>
                    <a:pt x="303" y="483"/>
                  </a:cubicBezTo>
                  <a:cubicBezTo>
                    <a:pt x="308" y="482"/>
                    <a:pt x="312" y="477"/>
                    <a:pt x="312" y="472"/>
                  </a:cubicBezTo>
                  <a:cubicBezTo>
                    <a:pt x="308" y="439"/>
                    <a:pt x="308" y="439"/>
                    <a:pt x="308" y="439"/>
                  </a:cubicBezTo>
                  <a:cubicBezTo>
                    <a:pt x="308" y="434"/>
                    <a:pt x="311" y="430"/>
                    <a:pt x="315" y="428"/>
                  </a:cubicBezTo>
                  <a:cubicBezTo>
                    <a:pt x="318" y="427"/>
                    <a:pt x="321" y="426"/>
                    <a:pt x="324" y="424"/>
                  </a:cubicBezTo>
                  <a:cubicBezTo>
                    <a:pt x="329" y="423"/>
                    <a:pt x="334" y="424"/>
                    <a:pt x="336" y="427"/>
                  </a:cubicBezTo>
                  <a:cubicBezTo>
                    <a:pt x="357" y="453"/>
                    <a:pt x="357" y="453"/>
                    <a:pt x="357" y="453"/>
                  </a:cubicBezTo>
                  <a:cubicBezTo>
                    <a:pt x="361" y="458"/>
                    <a:pt x="367" y="459"/>
                    <a:pt x="371" y="455"/>
                  </a:cubicBezTo>
                  <a:cubicBezTo>
                    <a:pt x="408" y="429"/>
                    <a:pt x="408" y="429"/>
                    <a:pt x="408" y="429"/>
                  </a:cubicBezTo>
                  <a:cubicBezTo>
                    <a:pt x="412" y="426"/>
                    <a:pt x="413" y="419"/>
                    <a:pt x="410" y="415"/>
                  </a:cubicBezTo>
                  <a:cubicBezTo>
                    <a:pt x="391" y="387"/>
                    <a:pt x="391" y="387"/>
                    <a:pt x="391" y="387"/>
                  </a:cubicBezTo>
                  <a:cubicBezTo>
                    <a:pt x="389" y="383"/>
                    <a:pt x="389" y="378"/>
                    <a:pt x="392" y="375"/>
                  </a:cubicBezTo>
                  <a:cubicBezTo>
                    <a:pt x="396" y="370"/>
                    <a:pt x="400" y="365"/>
                    <a:pt x="404" y="361"/>
                  </a:cubicBezTo>
                  <a:cubicBezTo>
                    <a:pt x="406" y="357"/>
                    <a:pt x="411" y="355"/>
                    <a:pt x="416" y="357"/>
                  </a:cubicBezTo>
                  <a:cubicBezTo>
                    <a:pt x="446" y="369"/>
                    <a:pt x="446" y="369"/>
                    <a:pt x="446" y="369"/>
                  </a:cubicBezTo>
                  <a:cubicBezTo>
                    <a:pt x="451" y="371"/>
                    <a:pt x="457" y="368"/>
                    <a:pt x="459" y="363"/>
                  </a:cubicBezTo>
                  <a:lnTo>
                    <a:pt x="477" y="322"/>
                  </a:lnTo>
                  <a:close/>
                  <a:moveTo>
                    <a:pt x="352" y="386"/>
                  </a:moveTo>
                  <a:cubicBezTo>
                    <a:pt x="273" y="444"/>
                    <a:pt x="162" y="427"/>
                    <a:pt x="104" y="348"/>
                  </a:cubicBezTo>
                  <a:cubicBezTo>
                    <a:pt x="46" y="269"/>
                    <a:pt x="63" y="158"/>
                    <a:pt x="142" y="100"/>
                  </a:cubicBezTo>
                  <a:cubicBezTo>
                    <a:pt x="221" y="42"/>
                    <a:pt x="332" y="59"/>
                    <a:pt x="390" y="138"/>
                  </a:cubicBezTo>
                  <a:cubicBezTo>
                    <a:pt x="447" y="217"/>
                    <a:pt x="430" y="328"/>
                    <a:pt x="352" y="386"/>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76"/>
            <p:cNvSpPr>
              <a:spLocks noEditPoints="1"/>
            </p:cNvSpPr>
            <p:nvPr/>
          </p:nvSpPr>
          <p:spPr bwMode="auto">
            <a:xfrm>
              <a:off x="4088730" y="5721433"/>
              <a:ext cx="773092" cy="774721"/>
            </a:xfrm>
            <a:custGeom>
              <a:avLst/>
              <a:gdLst>
                <a:gd name="T0" fmla="*/ 344 w 401"/>
                <a:gd name="T1" fmla="*/ 96 h 402"/>
                <a:gd name="T2" fmla="*/ 96 w 401"/>
                <a:gd name="T3" fmla="*/ 58 h 402"/>
                <a:gd name="T4" fmla="*/ 58 w 401"/>
                <a:gd name="T5" fmla="*/ 306 h 402"/>
                <a:gd name="T6" fmla="*/ 306 w 401"/>
                <a:gd name="T7" fmla="*/ 344 h 402"/>
                <a:gd name="T8" fmla="*/ 344 w 401"/>
                <a:gd name="T9" fmla="*/ 96 h 402"/>
                <a:gd name="T10" fmla="*/ 297 w 401"/>
                <a:gd name="T11" fmla="*/ 332 h 402"/>
                <a:gd name="T12" fmla="*/ 69 w 401"/>
                <a:gd name="T13" fmla="*/ 297 h 402"/>
                <a:gd name="T14" fmla="*/ 104 w 401"/>
                <a:gd name="T15" fmla="*/ 69 h 402"/>
                <a:gd name="T16" fmla="*/ 332 w 401"/>
                <a:gd name="T17" fmla="*/ 104 h 402"/>
                <a:gd name="T18" fmla="*/ 297 w 401"/>
                <a:gd name="T19" fmla="*/ 33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402">
                  <a:moveTo>
                    <a:pt x="344" y="96"/>
                  </a:moveTo>
                  <a:cubicBezTo>
                    <a:pt x="286" y="17"/>
                    <a:pt x="175" y="0"/>
                    <a:pt x="96" y="58"/>
                  </a:cubicBezTo>
                  <a:cubicBezTo>
                    <a:pt x="17" y="116"/>
                    <a:pt x="0" y="227"/>
                    <a:pt x="58" y="306"/>
                  </a:cubicBezTo>
                  <a:cubicBezTo>
                    <a:pt x="116" y="385"/>
                    <a:pt x="227" y="402"/>
                    <a:pt x="306" y="344"/>
                  </a:cubicBezTo>
                  <a:cubicBezTo>
                    <a:pt x="384" y="286"/>
                    <a:pt x="401" y="175"/>
                    <a:pt x="344" y="96"/>
                  </a:cubicBezTo>
                  <a:close/>
                  <a:moveTo>
                    <a:pt x="297" y="332"/>
                  </a:moveTo>
                  <a:cubicBezTo>
                    <a:pt x="224" y="386"/>
                    <a:pt x="122" y="370"/>
                    <a:pt x="69" y="297"/>
                  </a:cubicBezTo>
                  <a:cubicBezTo>
                    <a:pt x="16" y="225"/>
                    <a:pt x="32" y="123"/>
                    <a:pt x="104" y="69"/>
                  </a:cubicBezTo>
                  <a:cubicBezTo>
                    <a:pt x="177" y="16"/>
                    <a:pt x="279" y="32"/>
                    <a:pt x="332" y="104"/>
                  </a:cubicBezTo>
                  <a:cubicBezTo>
                    <a:pt x="385" y="177"/>
                    <a:pt x="370" y="279"/>
                    <a:pt x="297" y="332"/>
                  </a:cubicBezTo>
                  <a:close/>
                </a:path>
              </a:pathLst>
            </a:custGeom>
            <a:solidFill>
              <a:srgbClr val="2683C6">
                <a:lumMod val="75000"/>
              </a:srgbClr>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79"/>
            <p:cNvSpPr>
              <a:spLocks noEditPoints="1"/>
            </p:cNvSpPr>
            <p:nvPr/>
          </p:nvSpPr>
          <p:spPr bwMode="auto">
            <a:xfrm>
              <a:off x="4119686" y="5752391"/>
              <a:ext cx="711179" cy="712808"/>
            </a:xfrm>
            <a:custGeom>
              <a:avLst/>
              <a:gdLst>
                <a:gd name="T0" fmla="*/ 316 w 369"/>
                <a:gd name="T1" fmla="*/ 88 h 370"/>
                <a:gd name="T2" fmla="*/ 88 w 369"/>
                <a:gd name="T3" fmla="*/ 53 h 370"/>
                <a:gd name="T4" fmla="*/ 53 w 369"/>
                <a:gd name="T5" fmla="*/ 281 h 370"/>
                <a:gd name="T6" fmla="*/ 281 w 369"/>
                <a:gd name="T7" fmla="*/ 316 h 370"/>
                <a:gd name="T8" fmla="*/ 316 w 369"/>
                <a:gd name="T9" fmla="*/ 88 h 370"/>
                <a:gd name="T10" fmla="*/ 264 w 369"/>
                <a:gd name="T11" fmla="*/ 293 h 370"/>
                <a:gd name="T12" fmla="*/ 76 w 369"/>
                <a:gd name="T13" fmla="*/ 264 h 370"/>
                <a:gd name="T14" fmla="*/ 105 w 369"/>
                <a:gd name="T15" fmla="*/ 76 h 370"/>
                <a:gd name="T16" fmla="*/ 293 w 369"/>
                <a:gd name="T17" fmla="*/ 105 h 370"/>
                <a:gd name="T18" fmla="*/ 264 w 369"/>
                <a:gd name="T19" fmla="*/ 29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370">
                  <a:moveTo>
                    <a:pt x="316" y="88"/>
                  </a:moveTo>
                  <a:cubicBezTo>
                    <a:pt x="263" y="16"/>
                    <a:pt x="161" y="0"/>
                    <a:pt x="88" y="53"/>
                  </a:cubicBezTo>
                  <a:cubicBezTo>
                    <a:pt x="16" y="107"/>
                    <a:pt x="0" y="209"/>
                    <a:pt x="53" y="281"/>
                  </a:cubicBezTo>
                  <a:cubicBezTo>
                    <a:pt x="106" y="354"/>
                    <a:pt x="208" y="370"/>
                    <a:pt x="281" y="316"/>
                  </a:cubicBezTo>
                  <a:cubicBezTo>
                    <a:pt x="354" y="263"/>
                    <a:pt x="369" y="161"/>
                    <a:pt x="316" y="88"/>
                  </a:cubicBezTo>
                  <a:close/>
                  <a:moveTo>
                    <a:pt x="264" y="293"/>
                  </a:moveTo>
                  <a:cubicBezTo>
                    <a:pt x="204" y="337"/>
                    <a:pt x="120" y="324"/>
                    <a:pt x="76" y="264"/>
                  </a:cubicBezTo>
                  <a:cubicBezTo>
                    <a:pt x="32" y="205"/>
                    <a:pt x="45" y="120"/>
                    <a:pt x="105" y="76"/>
                  </a:cubicBezTo>
                  <a:cubicBezTo>
                    <a:pt x="165" y="32"/>
                    <a:pt x="249" y="45"/>
                    <a:pt x="293" y="105"/>
                  </a:cubicBezTo>
                  <a:cubicBezTo>
                    <a:pt x="337" y="165"/>
                    <a:pt x="324" y="249"/>
                    <a:pt x="264" y="293"/>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80"/>
            <p:cNvSpPr>
              <a:spLocks noEditPoints="1"/>
            </p:cNvSpPr>
            <p:nvPr/>
          </p:nvSpPr>
          <p:spPr bwMode="auto">
            <a:xfrm>
              <a:off x="4840641" y="5128376"/>
              <a:ext cx="988156" cy="985712"/>
            </a:xfrm>
            <a:custGeom>
              <a:avLst/>
              <a:gdLst>
                <a:gd name="T0" fmla="*/ 136 w 513"/>
                <a:gd name="T1" fmla="*/ 29 h 512"/>
                <a:gd name="T2" fmla="*/ 119 w 513"/>
                <a:gd name="T3" fmla="*/ 66 h 512"/>
                <a:gd name="T4" fmla="*/ 102 w 513"/>
                <a:gd name="T5" fmla="*/ 80 h 512"/>
                <a:gd name="T6" fmla="*/ 62 w 513"/>
                <a:gd name="T7" fmla="*/ 88 h 512"/>
                <a:gd name="T8" fmla="*/ 60 w 513"/>
                <a:gd name="T9" fmla="*/ 129 h 512"/>
                <a:gd name="T10" fmla="*/ 49 w 513"/>
                <a:gd name="T11" fmla="*/ 148 h 512"/>
                <a:gd name="T12" fmla="*/ 15 w 513"/>
                <a:gd name="T13" fmla="*/ 170 h 512"/>
                <a:gd name="T14" fmla="*/ 27 w 513"/>
                <a:gd name="T15" fmla="*/ 208 h 512"/>
                <a:gd name="T16" fmla="*/ 24 w 513"/>
                <a:gd name="T17" fmla="*/ 230 h 512"/>
                <a:gd name="T18" fmla="*/ 0 w 513"/>
                <a:gd name="T19" fmla="*/ 263 h 512"/>
                <a:gd name="T20" fmla="*/ 26 w 513"/>
                <a:gd name="T21" fmla="*/ 294 h 512"/>
                <a:gd name="T22" fmla="*/ 30 w 513"/>
                <a:gd name="T23" fmla="*/ 316 h 512"/>
                <a:gd name="T24" fmla="*/ 20 w 513"/>
                <a:gd name="T25" fmla="*/ 355 h 512"/>
                <a:gd name="T26" fmla="*/ 55 w 513"/>
                <a:gd name="T27" fmla="*/ 375 h 512"/>
                <a:gd name="T28" fmla="*/ 67 w 513"/>
                <a:gd name="T29" fmla="*/ 393 h 512"/>
                <a:gd name="T30" fmla="*/ 72 w 513"/>
                <a:gd name="T31" fmla="*/ 434 h 512"/>
                <a:gd name="T32" fmla="*/ 112 w 513"/>
                <a:gd name="T33" fmla="*/ 440 h 512"/>
                <a:gd name="T34" fmla="*/ 130 w 513"/>
                <a:gd name="T35" fmla="*/ 452 h 512"/>
                <a:gd name="T36" fmla="*/ 148 w 513"/>
                <a:gd name="T37" fmla="*/ 488 h 512"/>
                <a:gd name="T38" fmla="*/ 188 w 513"/>
                <a:gd name="T39" fmla="*/ 479 h 512"/>
                <a:gd name="T40" fmla="*/ 209 w 513"/>
                <a:gd name="T41" fmla="*/ 485 h 512"/>
                <a:gd name="T42" fmla="*/ 240 w 513"/>
                <a:gd name="T43" fmla="*/ 512 h 512"/>
                <a:gd name="T44" fmla="*/ 273 w 513"/>
                <a:gd name="T45" fmla="*/ 489 h 512"/>
                <a:gd name="T46" fmla="*/ 295 w 513"/>
                <a:gd name="T47" fmla="*/ 486 h 512"/>
                <a:gd name="T48" fmla="*/ 333 w 513"/>
                <a:gd name="T49" fmla="*/ 500 h 512"/>
                <a:gd name="T50" fmla="*/ 357 w 513"/>
                <a:gd name="T51" fmla="*/ 467 h 512"/>
                <a:gd name="T52" fmla="*/ 376 w 513"/>
                <a:gd name="T53" fmla="*/ 457 h 512"/>
                <a:gd name="T54" fmla="*/ 417 w 513"/>
                <a:gd name="T55" fmla="*/ 456 h 512"/>
                <a:gd name="T56" fmla="*/ 426 w 513"/>
                <a:gd name="T57" fmla="*/ 417 h 512"/>
                <a:gd name="T58" fmla="*/ 441 w 513"/>
                <a:gd name="T59" fmla="*/ 400 h 512"/>
                <a:gd name="T60" fmla="*/ 478 w 513"/>
                <a:gd name="T61" fmla="*/ 385 h 512"/>
                <a:gd name="T62" fmla="*/ 473 w 513"/>
                <a:gd name="T63" fmla="*/ 344 h 512"/>
                <a:gd name="T64" fmla="*/ 480 w 513"/>
                <a:gd name="T65" fmla="*/ 324 h 512"/>
                <a:gd name="T66" fmla="*/ 510 w 513"/>
                <a:gd name="T67" fmla="*/ 296 h 512"/>
                <a:gd name="T68" fmla="*/ 490 w 513"/>
                <a:gd name="T69" fmla="*/ 260 h 512"/>
                <a:gd name="T70" fmla="*/ 490 w 513"/>
                <a:gd name="T71" fmla="*/ 238 h 512"/>
                <a:gd name="T72" fmla="*/ 507 w 513"/>
                <a:gd name="T73" fmla="*/ 202 h 512"/>
                <a:gd name="T74" fmla="*/ 476 w 513"/>
                <a:gd name="T75" fmla="*/ 175 h 512"/>
                <a:gd name="T76" fmla="*/ 468 w 513"/>
                <a:gd name="T77" fmla="*/ 155 h 512"/>
                <a:gd name="T78" fmla="*/ 471 w 513"/>
                <a:gd name="T79" fmla="*/ 115 h 512"/>
                <a:gd name="T80" fmla="*/ 432 w 513"/>
                <a:gd name="T81" fmla="*/ 101 h 512"/>
                <a:gd name="T82" fmla="*/ 417 w 513"/>
                <a:gd name="T83" fmla="*/ 86 h 512"/>
                <a:gd name="T84" fmla="*/ 405 w 513"/>
                <a:gd name="T85" fmla="*/ 47 h 512"/>
                <a:gd name="T86" fmla="*/ 365 w 513"/>
                <a:gd name="T87" fmla="*/ 48 h 512"/>
                <a:gd name="T88" fmla="*/ 345 w 513"/>
                <a:gd name="T89" fmla="*/ 39 h 512"/>
                <a:gd name="T90" fmla="*/ 320 w 513"/>
                <a:gd name="T91" fmla="*/ 7 h 512"/>
                <a:gd name="T92" fmla="*/ 282 w 513"/>
                <a:gd name="T93" fmla="*/ 23 h 512"/>
                <a:gd name="T94" fmla="*/ 260 w 513"/>
                <a:gd name="T95" fmla="*/ 22 h 512"/>
                <a:gd name="T96" fmla="*/ 226 w 513"/>
                <a:gd name="T97" fmla="*/ 1 h 512"/>
                <a:gd name="T98" fmla="*/ 197 w 513"/>
                <a:gd name="T99" fmla="*/ 30 h 512"/>
                <a:gd name="T100" fmla="*/ 176 w 513"/>
                <a:gd name="T101" fmla="*/ 36 h 512"/>
                <a:gd name="T102" fmla="*/ 407 w 513"/>
                <a:gd name="T103" fmla="*/ 207 h 512"/>
                <a:gd name="T104" fmla="*/ 106 w 513"/>
                <a:gd name="T105" fmla="*/ 304 h 512"/>
                <a:gd name="T106" fmla="*/ 407 w 513"/>
                <a:gd name="T107" fmla="*/ 20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3" h="512">
                  <a:moveTo>
                    <a:pt x="156" y="44"/>
                  </a:moveTo>
                  <a:cubicBezTo>
                    <a:pt x="136" y="29"/>
                    <a:pt x="136" y="29"/>
                    <a:pt x="136" y="29"/>
                  </a:cubicBezTo>
                  <a:cubicBezTo>
                    <a:pt x="137" y="55"/>
                    <a:pt x="137" y="55"/>
                    <a:pt x="137" y="55"/>
                  </a:cubicBezTo>
                  <a:cubicBezTo>
                    <a:pt x="137" y="64"/>
                    <a:pt x="127" y="70"/>
                    <a:pt x="119" y="66"/>
                  </a:cubicBezTo>
                  <a:cubicBezTo>
                    <a:pt x="96" y="55"/>
                    <a:pt x="96" y="55"/>
                    <a:pt x="96" y="55"/>
                  </a:cubicBezTo>
                  <a:cubicBezTo>
                    <a:pt x="102" y="80"/>
                    <a:pt x="102" y="80"/>
                    <a:pt x="102" y="80"/>
                  </a:cubicBezTo>
                  <a:cubicBezTo>
                    <a:pt x="104" y="89"/>
                    <a:pt x="96" y="97"/>
                    <a:pt x="87" y="95"/>
                  </a:cubicBezTo>
                  <a:cubicBezTo>
                    <a:pt x="62" y="88"/>
                    <a:pt x="62" y="88"/>
                    <a:pt x="62" y="88"/>
                  </a:cubicBezTo>
                  <a:cubicBezTo>
                    <a:pt x="72" y="111"/>
                    <a:pt x="72" y="111"/>
                    <a:pt x="72" y="111"/>
                  </a:cubicBezTo>
                  <a:cubicBezTo>
                    <a:pt x="76" y="120"/>
                    <a:pt x="69" y="129"/>
                    <a:pt x="60" y="129"/>
                  </a:cubicBezTo>
                  <a:cubicBezTo>
                    <a:pt x="35" y="127"/>
                    <a:pt x="35" y="127"/>
                    <a:pt x="35" y="127"/>
                  </a:cubicBezTo>
                  <a:cubicBezTo>
                    <a:pt x="49" y="148"/>
                    <a:pt x="49" y="148"/>
                    <a:pt x="49" y="148"/>
                  </a:cubicBezTo>
                  <a:cubicBezTo>
                    <a:pt x="54" y="156"/>
                    <a:pt x="49" y="166"/>
                    <a:pt x="40" y="167"/>
                  </a:cubicBezTo>
                  <a:cubicBezTo>
                    <a:pt x="15" y="170"/>
                    <a:pt x="15" y="170"/>
                    <a:pt x="15" y="170"/>
                  </a:cubicBezTo>
                  <a:cubicBezTo>
                    <a:pt x="32" y="188"/>
                    <a:pt x="32" y="188"/>
                    <a:pt x="32" y="188"/>
                  </a:cubicBezTo>
                  <a:cubicBezTo>
                    <a:pt x="39" y="194"/>
                    <a:pt x="36" y="206"/>
                    <a:pt x="27" y="208"/>
                  </a:cubicBezTo>
                  <a:cubicBezTo>
                    <a:pt x="3" y="216"/>
                    <a:pt x="3" y="216"/>
                    <a:pt x="3" y="216"/>
                  </a:cubicBezTo>
                  <a:cubicBezTo>
                    <a:pt x="24" y="230"/>
                    <a:pt x="24" y="230"/>
                    <a:pt x="24" y="230"/>
                  </a:cubicBezTo>
                  <a:cubicBezTo>
                    <a:pt x="32" y="235"/>
                    <a:pt x="31" y="247"/>
                    <a:pt x="22" y="251"/>
                  </a:cubicBezTo>
                  <a:cubicBezTo>
                    <a:pt x="0" y="263"/>
                    <a:pt x="0" y="263"/>
                    <a:pt x="0" y="263"/>
                  </a:cubicBezTo>
                  <a:cubicBezTo>
                    <a:pt x="23" y="273"/>
                    <a:pt x="23" y="273"/>
                    <a:pt x="23" y="273"/>
                  </a:cubicBezTo>
                  <a:cubicBezTo>
                    <a:pt x="32" y="277"/>
                    <a:pt x="33" y="289"/>
                    <a:pt x="26" y="294"/>
                  </a:cubicBezTo>
                  <a:cubicBezTo>
                    <a:pt x="6" y="310"/>
                    <a:pt x="6" y="310"/>
                    <a:pt x="6" y="310"/>
                  </a:cubicBezTo>
                  <a:cubicBezTo>
                    <a:pt x="30" y="316"/>
                    <a:pt x="30" y="316"/>
                    <a:pt x="30" y="316"/>
                  </a:cubicBezTo>
                  <a:cubicBezTo>
                    <a:pt x="39" y="318"/>
                    <a:pt x="43" y="329"/>
                    <a:pt x="37" y="336"/>
                  </a:cubicBezTo>
                  <a:cubicBezTo>
                    <a:pt x="20" y="355"/>
                    <a:pt x="20" y="355"/>
                    <a:pt x="20" y="355"/>
                  </a:cubicBezTo>
                  <a:cubicBezTo>
                    <a:pt x="45" y="356"/>
                    <a:pt x="45" y="356"/>
                    <a:pt x="45" y="356"/>
                  </a:cubicBezTo>
                  <a:cubicBezTo>
                    <a:pt x="54" y="357"/>
                    <a:pt x="60" y="367"/>
                    <a:pt x="55" y="375"/>
                  </a:cubicBezTo>
                  <a:cubicBezTo>
                    <a:pt x="42" y="397"/>
                    <a:pt x="42" y="397"/>
                    <a:pt x="42" y="397"/>
                  </a:cubicBezTo>
                  <a:cubicBezTo>
                    <a:pt x="67" y="393"/>
                    <a:pt x="67" y="393"/>
                    <a:pt x="67" y="393"/>
                  </a:cubicBezTo>
                  <a:cubicBezTo>
                    <a:pt x="76" y="392"/>
                    <a:pt x="84" y="401"/>
                    <a:pt x="80" y="410"/>
                  </a:cubicBezTo>
                  <a:cubicBezTo>
                    <a:pt x="72" y="434"/>
                    <a:pt x="72" y="434"/>
                    <a:pt x="72" y="434"/>
                  </a:cubicBezTo>
                  <a:cubicBezTo>
                    <a:pt x="96" y="426"/>
                    <a:pt x="96" y="426"/>
                    <a:pt x="96" y="426"/>
                  </a:cubicBezTo>
                  <a:cubicBezTo>
                    <a:pt x="105" y="423"/>
                    <a:pt x="113" y="430"/>
                    <a:pt x="112" y="440"/>
                  </a:cubicBezTo>
                  <a:cubicBezTo>
                    <a:pt x="108" y="465"/>
                    <a:pt x="108" y="465"/>
                    <a:pt x="108" y="465"/>
                  </a:cubicBezTo>
                  <a:cubicBezTo>
                    <a:pt x="130" y="452"/>
                    <a:pt x="130" y="452"/>
                    <a:pt x="130" y="452"/>
                  </a:cubicBezTo>
                  <a:cubicBezTo>
                    <a:pt x="138" y="448"/>
                    <a:pt x="148" y="454"/>
                    <a:pt x="148" y="463"/>
                  </a:cubicBezTo>
                  <a:cubicBezTo>
                    <a:pt x="148" y="488"/>
                    <a:pt x="148" y="488"/>
                    <a:pt x="148" y="488"/>
                  </a:cubicBezTo>
                  <a:cubicBezTo>
                    <a:pt x="168" y="472"/>
                    <a:pt x="168" y="472"/>
                    <a:pt x="168" y="472"/>
                  </a:cubicBezTo>
                  <a:cubicBezTo>
                    <a:pt x="175" y="466"/>
                    <a:pt x="186" y="470"/>
                    <a:pt x="188" y="479"/>
                  </a:cubicBezTo>
                  <a:cubicBezTo>
                    <a:pt x="193" y="504"/>
                    <a:pt x="193" y="504"/>
                    <a:pt x="193" y="504"/>
                  </a:cubicBezTo>
                  <a:cubicBezTo>
                    <a:pt x="209" y="485"/>
                    <a:pt x="209" y="485"/>
                    <a:pt x="209" y="485"/>
                  </a:cubicBezTo>
                  <a:cubicBezTo>
                    <a:pt x="215" y="478"/>
                    <a:pt x="227" y="479"/>
                    <a:pt x="230" y="488"/>
                  </a:cubicBezTo>
                  <a:cubicBezTo>
                    <a:pt x="240" y="512"/>
                    <a:pt x="240" y="512"/>
                    <a:pt x="240" y="512"/>
                  </a:cubicBezTo>
                  <a:cubicBezTo>
                    <a:pt x="252" y="490"/>
                    <a:pt x="252" y="490"/>
                    <a:pt x="252" y="490"/>
                  </a:cubicBezTo>
                  <a:cubicBezTo>
                    <a:pt x="257" y="481"/>
                    <a:pt x="268" y="481"/>
                    <a:pt x="273" y="489"/>
                  </a:cubicBezTo>
                  <a:cubicBezTo>
                    <a:pt x="287" y="510"/>
                    <a:pt x="287" y="510"/>
                    <a:pt x="287" y="510"/>
                  </a:cubicBezTo>
                  <a:cubicBezTo>
                    <a:pt x="295" y="486"/>
                    <a:pt x="295" y="486"/>
                    <a:pt x="295" y="486"/>
                  </a:cubicBezTo>
                  <a:cubicBezTo>
                    <a:pt x="298" y="477"/>
                    <a:pt x="310" y="475"/>
                    <a:pt x="316" y="482"/>
                  </a:cubicBezTo>
                  <a:cubicBezTo>
                    <a:pt x="333" y="500"/>
                    <a:pt x="333" y="500"/>
                    <a:pt x="333" y="500"/>
                  </a:cubicBezTo>
                  <a:cubicBezTo>
                    <a:pt x="337" y="475"/>
                    <a:pt x="337" y="475"/>
                    <a:pt x="337" y="475"/>
                  </a:cubicBezTo>
                  <a:cubicBezTo>
                    <a:pt x="338" y="466"/>
                    <a:pt x="349" y="462"/>
                    <a:pt x="357" y="467"/>
                  </a:cubicBezTo>
                  <a:cubicBezTo>
                    <a:pt x="377" y="482"/>
                    <a:pt x="377" y="482"/>
                    <a:pt x="377" y="482"/>
                  </a:cubicBezTo>
                  <a:cubicBezTo>
                    <a:pt x="376" y="457"/>
                    <a:pt x="376" y="457"/>
                    <a:pt x="376" y="457"/>
                  </a:cubicBezTo>
                  <a:cubicBezTo>
                    <a:pt x="376" y="447"/>
                    <a:pt x="385" y="441"/>
                    <a:pt x="394" y="445"/>
                  </a:cubicBezTo>
                  <a:cubicBezTo>
                    <a:pt x="417" y="456"/>
                    <a:pt x="417" y="456"/>
                    <a:pt x="417" y="456"/>
                  </a:cubicBezTo>
                  <a:cubicBezTo>
                    <a:pt x="411" y="431"/>
                    <a:pt x="411" y="431"/>
                    <a:pt x="411" y="431"/>
                  </a:cubicBezTo>
                  <a:cubicBezTo>
                    <a:pt x="409" y="422"/>
                    <a:pt x="417" y="414"/>
                    <a:pt x="426" y="417"/>
                  </a:cubicBezTo>
                  <a:cubicBezTo>
                    <a:pt x="451" y="423"/>
                    <a:pt x="451" y="423"/>
                    <a:pt x="451" y="423"/>
                  </a:cubicBezTo>
                  <a:cubicBezTo>
                    <a:pt x="441" y="400"/>
                    <a:pt x="441" y="400"/>
                    <a:pt x="441" y="400"/>
                  </a:cubicBezTo>
                  <a:cubicBezTo>
                    <a:pt x="437" y="391"/>
                    <a:pt x="444" y="382"/>
                    <a:pt x="453" y="383"/>
                  </a:cubicBezTo>
                  <a:cubicBezTo>
                    <a:pt x="478" y="385"/>
                    <a:pt x="478" y="385"/>
                    <a:pt x="478" y="385"/>
                  </a:cubicBezTo>
                  <a:cubicBezTo>
                    <a:pt x="464" y="364"/>
                    <a:pt x="464" y="364"/>
                    <a:pt x="464" y="364"/>
                  </a:cubicBezTo>
                  <a:cubicBezTo>
                    <a:pt x="459" y="356"/>
                    <a:pt x="464" y="345"/>
                    <a:pt x="473" y="344"/>
                  </a:cubicBezTo>
                  <a:cubicBezTo>
                    <a:pt x="498" y="342"/>
                    <a:pt x="498" y="342"/>
                    <a:pt x="498" y="342"/>
                  </a:cubicBezTo>
                  <a:cubicBezTo>
                    <a:pt x="480" y="324"/>
                    <a:pt x="480" y="324"/>
                    <a:pt x="480" y="324"/>
                  </a:cubicBezTo>
                  <a:cubicBezTo>
                    <a:pt x="474" y="317"/>
                    <a:pt x="476" y="306"/>
                    <a:pt x="485" y="303"/>
                  </a:cubicBezTo>
                  <a:cubicBezTo>
                    <a:pt x="510" y="296"/>
                    <a:pt x="510" y="296"/>
                    <a:pt x="510" y="296"/>
                  </a:cubicBezTo>
                  <a:cubicBezTo>
                    <a:pt x="489" y="281"/>
                    <a:pt x="489" y="281"/>
                    <a:pt x="489" y="281"/>
                  </a:cubicBezTo>
                  <a:cubicBezTo>
                    <a:pt x="481" y="276"/>
                    <a:pt x="482" y="264"/>
                    <a:pt x="490" y="260"/>
                  </a:cubicBezTo>
                  <a:cubicBezTo>
                    <a:pt x="513" y="249"/>
                    <a:pt x="513" y="249"/>
                    <a:pt x="513" y="249"/>
                  </a:cubicBezTo>
                  <a:cubicBezTo>
                    <a:pt x="490" y="238"/>
                    <a:pt x="490" y="238"/>
                    <a:pt x="490" y="238"/>
                  </a:cubicBezTo>
                  <a:cubicBezTo>
                    <a:pt x="481" y="234"/>
                    <a:pt x="480" y="223"/>
                    <a:pt x="487" y="217"/>
                  </a:cubicBezTo>
                  <a:cubicBezTo>
                    <a:pt x="507" y="202"/>
                    <a:pt x="507" y="202"/>
                    <a:pt x="507" y="202"/>
                  </a:cubicBezTo>
                  <a:cubicBezTo>
                    <a:pt x="482" y="196"/>
                    <a:pt x="482" y="196"/>
                    <a:pt x="482" y="196"/>
                  </a:cubicBezTo>
                  <a:cubicBezTo>
                    <a:pt x="473" y="193"/>
                    <a:pt x="470" y="182"/>
                    <a:pt x="476" y="175"/>
                  </a:cubicBezTo>
                  <a:cubicBezTo>
                    <a:pt x="493" y="156"/>
                    <a:pt x="493" y="156"/>
                    <a:pt x="493" y="156"/>
                  </a:cubicBezTo>
                  <a:cubicBezTo>
                    <a:pt x="468" y="155"/>
                    <a:pt x="468" y="155"/>
                    <a:pt x="468" y="155"/>
                  </a:cubicBezTo>
                  <a:cubicBezTo>
                    <a:pt x="458" y="155"/>
                    <a:pt x="453" y="144"/>
                    <a:pt x="458" y="136"/>
                  </a:cubicBezTo>
                  <a:cubicBezTo>
                    <a:pt x="471" y="115"/>
                    <a:pt x="471" y="115"/>
                    <a:pt x="471" y="115"/>
                  </a:cubicBezTo>
                  <a:cubicBezTo>
                    <a:pt x="445" y="118"/>
                    <a:pt x="445" y="118"/>
                    <a:pt x="445" y="118"/>
                  </a:cubicBezTo>
                  <a:cubicBezTo>
                    <a:pt x="436" y="119"/>
                    <a:pt x="429" y="110"/>
                    <a:pt x="432" y="101"/>
                  </a:cubicBezTo>
                  <a:cubicBezTo>
                    <a:pt x="441" y="78"/>
                    <a:pt x="441" y="78"/>
                    <a:pt x="441" y="78"/>
                  </a:cubicBezTo>
                  <a:cubicBezTo>
                    <a:pt x="417" y="86"/>
                    <a:pt x="417" y="86"/>
                    <a:pt x="417" y="86"/>
                  </a:cubicBezTo>
                  <a:cubicBezTo>
                    <a:pt x="408" y="89"/>
                    <a:pt x="399" y="81"/>
                    <a:pt x="401" y="72"/>
                  </a:cubicBezTo>
                  <a:cubicBezTo>
                    <a:pt x="405" y="47"/>
                    <a:pt x="405" y="47"/>
                    <a:pt x="405" y="47"/>
                  </a:cubicBezTo>
                  <a:cubicBezTo>
                    <a:pt x="383" y="59"/>
                    <a:pt x="383" y="59"/>
                    <a:pt x="383" y="59"/>
                  </a:cubicBezTo>
                  <a:cubicBezTo>
                    <a:pt x="375" y="63"/>
                    <a:pt x="365" y="58"/>
                    <a:pt x="365" y="48"/>
                  </a:cubicBezTo>
                  <a:cubicBezTo>
                    <a:pt x="364" y="23"/>
                    <a:pt x="364" y="23"/>
                    <a:pt x="364" y="23"/>
                  </a:cubicBezTo>
                  <a:cubicBezTo>
                    <a:pt x="345" y="39"/>
                    <a:pt x="345" y="39"/>
                    <a:pt x="345" y="39"/>
                  </a:cubicBezTo>
                  <a:cubicBezTo>
                    <a:pt x="337" y="45"/>
                    <a:pt x="326" y="41"/>
                    <a:pt x="325" y="32"/>
                  </a:cubicBezTo>
                  <a:cubicBezTo>
                    <a:pt x="320" y="7"/>
                    <a:pt x="320" y="7"/>
                    <a:pt x="320" y="7"/>
                  </a:cubicBezTo>
                  <a:cubicBezTo>
                    <a:pt x="303" y="27"/>
                    <a:pt x="303" y="27"/>
                    <a:pt x="303" y="27"/>
                  </a:cubicBezTo>
                  <a:cubicBezTo>
                    <a:pt x="297" y="34"/>
                    <a:pt x="286" y="32"/>
                    <a:pt x="282" y="23"/>
                  </a:cubicBezTo>
                  <a:cubicBezTo>
                    <a:pt x="273" y="0"/>
                    <a:pt x="273" y="0"/>
                    <a:pt x="273" y="0"/>
                  </a:cubicBezTo>
                  <a:cubicBezTo>
                    <a:pt x="260" y="22"/>
                    <a:pt x="260" y="22"/>
                    <a:pt x="260" y="22"/>
                  </a:cubicBezTo>
                  <a:cubicBezTo>
                    <a:pt x="256" y="30"/>
                    <a:pt x="244" y="30"/>
                    <a:pt x="239" y="22"/>
                  </a:cubicBezTo>
                  <a:cubicBezTo>
                    <a:pt x="226" y="1"/>
                    <a:pt x="226" y="1"/>
                    <a:pt x="226" y="1"/>
                  </a:cubicBezTo>
                  <a:cubicBezTo>
                    <a:pt x="217" y="25"/>
                    <a:pt x="217" y="25"/>
                    <a:pt x="217" y="25"/>
                  </a:cubicBezTo>
                  <a:cubicBezTo>
                    <a:pt x="214" y="34"/>
                    <a:pt x="203" y="36"/>
                    <a:pt x="197" y="30"/>
                  </a:cubicBezTo>
                  <a:cubicBezTo>
                    <a:pt x="179" y="11"/>
                    <a:pt x="179" y="11"/>
                    <a:pt x="179" y="11"/>
                  </a:cubicBezTo>
                  <a:cubicBezTo>
                    <a:pt x="176" y="36"/>
                    <a:pt x="176" y="36"/>
                    <a:pt x="176" y="36"/>
                  </a:cubicBezTo>
                  <a:cubicBezTo>
                    <a:pt x="174" y="45"/>
                    <a:pt x="164" y="50"/>
                    <a:pt x="156" y="44"/>
                  </a:cubicBezTo>
                  <a:close/>
                  <a:moveTo>
                    <a:pt x="407" y="207"/>
                  </a:moveTo>
                  <a:cubicBezTo>
                    <a:pt x="434" y="290"/>
                    <a:pt x="388" y="379"/>
                    <a:pt x="305" y="406"/>
                  </a:cubicBezTo>
                  <a:cubicBezTo>
                    <a:pt x="222" y="433"/>
                    <a:pt x="133" y="387"/>
                    <a:pt x="106" y="304"/>
                  </a:cubicBezTo>
                  <a:cubicBezTo>
                    <a:pt x="79" y="221"/>
                    <a:pt x="125" y="132"/>
                    <a:pt x="208" y="105"/>
                  </a:cubicBezTo>
                  <a:cubicBezTo>
                    <a:pt x="291" y="78"/>
                    <a:pt x="380" y="124"/>
                    <a:pt x="407" y="207"/>
                  </a:cubicBezTo>
                  <a:close/>
                </a:path>
              </a:pathLst>
            </a:custGeom>
            <a:solidFill>
              <a:srgbClr val="2683C6"/>
            </a:solidFill>
            <a:ln>
              <a:noFill/>
            </a:ln>
            <a:extLst/>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53"/>
            <p:cNvSpPr>
              <a:spLocks noEditPoints="1"/>
            </p:cNvSpPr>
            <p:nvPr/>
          </p:nvSpPr>
          <p:spPr bwMode="auto">
            <a:xfrm>
              <a:off x="5932150" y="2976348"/>
              <a:ext cx="426710" cy="48258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2683C6"/>
            </a:solidFill>
            <a:ln>
              <a:noFill/>
            </a:ln>
          </p:spPr>
          <p:txBody>
            <a:bodyPr vert="horz" wrap="square" lIns="96430" tIns="48216" rIns="96430" bIns="48216"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Tree>
    <p:custDataLst>
      <p:tags r:id="rId1"/>
    </p:custDataLst>
    <p:extLst>
      <p:ext uri="{BB962C8B-B14F-4D97-AF65-F5344CB8AC3E}">
        <p14:creationId xmlns:p14="http://schemas.microsoft.com/office/powerpoint/2010/main" val="12045374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89985" y="1321833"/>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904322" y="1286829"/>
            <a:ext cx="527740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smtClean="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表达式</a:t>
            </a:r>
          </a:p>
        </p:txBody>
      </p:sp>
      <p:cxnSp>
        <p:nvCxnSpPr>
          <p:cNvPr id="7" name="直接连接符 6">
            <a:extLst>
              <a:ext uri="{FF2B5EF4-FFF2-40B4-BE49-F238E27FC236}">
                <a16:creationId xmlns:a16="http://schemas.microsoft.com/office/drawing/2014/main" xmlns="" id="{CEF4BE1B-0B2E-4D6C-A4DC-BAD99A7B36A2}"/>
              </a:ext>
            </a:extLst>
          </p:cNvPr>
          <p:cNvCxnSpPr>
            <a:endCxn id="6" idx="2"/>
          </p:cNvCxnSpPr>
          <p:nvPr/>
        </p:nvCxnSpPr>
        <p:spPr>
          <a:xfrm>
            <a:off x="455696" y="1748077"/>
            <a:ext cx="3087327"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5695" y="2074813"/>
            <a:ext cx="8164429" cy="2346283"/>
          </a:xfrm>
          <a:prstGeom prst="rect">
            <a:avLst/>
          </a:prstGeom>
        </p:spPr>
        <p:txBody>
          <a:bodyPr wrap="square">
            <a:spAutoFit/>
          </a:bodyPr>
          <a:lstStyle/>
          <a:p>
            <a:pPr>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表达式可以直接添加到</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HTML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模板中，表达式执行运算操作，并且在运算后得到一个值，通过这种方式</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可以动态的把结果添加到网页视图。同时表达式是被绑定到</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$scope</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作用域的，当作用域内的数据发生改变时，表达式的值也会发生改变，并显示到网页视图，表达式主要作用就是实现数据的绑定。</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9" name="圆角矩形 8"/>
          <p:cNvSpPr/>
          <p:nvPr/>
        </p:nvSpPr>
        <p:spPr>
          <a:xfrm>
            <a:off x="720507" y="4946526"/>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cxnSp>
        <p:nvCxnSpPr>
          <p:cNvPr id="10" name="直接连接符 9"/>
          <p:cNvCxnSpPr/>
          <p:nvPr/>
        </p:nvCxnSpPr>
        <p:spPr bwMode="auto">
          <a:xfrm>
            <a:off x="730955" y="5666606"/>
            <a:ext cx="3319226"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440587" y="5945346"/>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demo2-8</a:t>
            </a:r>
            <a:endParaRPr lang="en-US" altLang="zh-CN" b="1" dirty="0">
              <a:ea typeface="宋体" pitchFamily="2" charset="-122"/>
            </a:endParaRP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4514453"/>
            <a:ext cx="2162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777727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dirty="0" smtClean="0">
                <a:solidFill>
                  <a:srgbClr val="0567A2"/>
                </a:solidFill>
                <a:latin typeface="微软雅黑" pitchFamily="34" charset="-122"/>
                <a:ea typeface="微软雅黑" pitchFamily="34" charset="-122"/>
                <a:sym typeface="宋体" charset="-122"/>
              </a:rPr>
              <a:t>学习</a:t>
            </a:r>
            <a:r>
              <a:rPr lang="zh-CN" altLang="en-US" sz="3600" b="1" dirty="0">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228600" y="2152650"/>
            <a:ext cx="2643767" cy="1540510"/>
            <a:chOff x="5225343" y="4215820"/>
            <a:chExt cx="3863593" cy="1544942"/>
          </a:xfrm>
        </p:grpSpPr>
        <p:grpSp>
          <p:nvGrpSpPr>
            <p:cNvPr id="6" name="组合 38"/>
            <p:cNvGrpSpPr>
              <a:grpSpLocks/>
            </p:cNvGrpSpPr>
            <p:nvPr/>
          </p:nvGrpSpPr>
          <p:grpSpPr bwMode="auto">
            <a:xfrm rot="10800000">
              <a:off x="5335416" y="4215820"/>
              <a:ext cx="3386296" cy="1036707"/>
              <a:chOff x="569675" y="1978247"/>
              <a:chExt cx="3386641" cy="1036309"/>
            </a:xfrm>
          </p:grpSpPr>
          <p:cxnSp>
            <p:nvCxnSpPr>
              <p:cNvPr id="11" name="直接连接符 39"/>
              <p:cNvCxnSpPr>
                <a:cxnSpLocks noChangeShapeType="1"/>
              </p:cNvCxnSpPr>
              <p:nvPr/>
            </p:nvCxnSpPr>
            <p:spPr bwMode="auto">
              <a:xfrm rot="10800000" flipH="1" flipV="1">
                <a:off x="569675" y="1978247"/>
                <a:ext cx="1001755" cy="1036309"/>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571430" y="3004457"/>
                <a:ext cx="2384886"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486223" y="5206772"/>
              <a:ext cx="602713" cy="553990"/>
              <a:chOff x="838747" y="3932956"/>
              <a:chExt cx="604420" cy="553298"/>
            </a:xfrm>
          </p:grpSpPr>
          <p:sp>
            <p:nvSpPr>
              <p:cNvPr id="9" name="椭圆 8"/>
              <p:cNvSpPr/>
              <p:nvPr/>
            </p:nvSpPr>
            <p:spPr bwMode="auto">
              <a:xfrm>
                <a:off x="838747" y="3973319"/>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909623" y="3932956"/>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5225343" y="4695924"/>
              <a:ext cx="3760622" cy="58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algn="r" fontAlgn="base">
                <a:lnSpc>
                  <a:spcPts val="3600"/>
                </a:lnSpc>
                <a:spcBef>
                  <a:spcPct val="0"/>
                </a:spcBef>
                <a:spcAft>
                  <a:spcPct val="0"/>
                </a:spcAft>
              </a:pPr>
              <a:r>
                <a:rPr lang="zh-CN" altLang="en-US" b="1" dirty="0" smtClean="0">
                  <a:solidFill>
                    <a:srgbClr val="0567A2"/>
                  </a:solidFill>
                  <a:latin typeface="微软雅黑" pitchFamily="34" charset="-122"/>
                  <a:ea typeface="微软雅黑" pitchFamily="34" charset="-122"/>
                </a:rPr>
                <a:t>了</a:t>
              </a:r>
              <a:r>
                <a:rPr lang="zh-CN" altLang="en-US" b="1" dirty="0">
                  <a:solidFill>
                    <a:srgbClr val="0567A2"/>
                  </a:solidFill>
                  <a:latin typeface="微软雅黑" pitchFamily="34" charset="-122"/>
                  <a:ea typeface="微软雅黑" pitchFamily="34" charset="-122"/>
                </a:rPr>
                <a:t>解</a:t>
              </a:r>
              <a:r>
                <a:rPr lang="en-US" altLang="zh-CN" b="1" dirty="0">
                  <a:solidFill>
                    <a:srgbClr val="0567A2"/>
                  </a:solidFill>
                  <a:latin typeface="微软雅黑" pitchFamily="34" charset="-122"/>
                  <a:ea typeface="微软雅黑" pitchFamily="34" charset="-122"/>
                </a:rPr>
                <a:t>AngularJS</a:t>
              </a:r>
              <a:r>
                <a:rPr lang="zh-CN" altLang="en-US" b="1" dirty="0">
                  <a:solidFill>
                    <a:srgbClr val="0567A2"/>
                  </a:solidFill>
                  <a:latin typeface="微软雅黑" pitchFamily="34" charset="-122"/>
                  <a:ea typeface="微软雅黑" pitchFamily="34" charset="-122"/>
                </a:rPr>
                <a:t>指令</a:t>
              </a:r>
              <a:endParaRPr lang="zh-CN" altLang="zh-CN" b="1" dirty="0">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206075"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3816722"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238621" y="5027642"/>
            <a:ext cx="3573295" cy="1065654"/>
            <a:chOff x="3790576" y="4900269"/>
            <a:chExt cx="3573295" cy="1065654"/>
          </a:xfrm>
        </p:grpSpPr>
        <p:grpSp>
          <p:nvGrpSpPr>
            <p:cNvPr id="22" name="组合 21"/>
            <p:cNvGrpSpPr>
              <a:grpSpLocks/>
            </p:cNvGrpSpPr>
            <p:nvPr/>
          </p:nvGrpSpPr>
          <p:grpSpPr bwMode="auto">
            <a:xfrm>
              <a:off x="3790576" y="4900269"/>
              <a:ext cx="3573295" cy="1015663"/>
              <a:chOff x="3761986" y="5055199"/>
              <a:chExt cx="2353516" cy="852048"/>
            </a:xfrm>
          </p:grpSpPr>
          <p:grpSp>
            <p:nvGrpSpPr>
              <p:cNvPr id="25" name="组合 38"/>
              <p:cNvGrpSpPr>
                <a:grpSpLocks/>
              </p:cNvGrpSpPr>
              <p:nvPr/>
            </p:nvGrpSpPr>
            <p:grpSpPr bwMode="auto">
              <a:xfrm rot="16200000" flipV="1">
                <a:off x="4402114" y="4507427"/>
                <a:ext cx="727289" cy="2007545"/>
                <a:chOff x="1747517" y="2414057"/>
                <a:chExt cx="1032363" cy="919209"/>
              </a:xfrm>
            </p:grpSpPr>
            <p:cxnSp>
              <p:nvCxnSpPr>
                <p:cNvPr id="27" name="直接连接符 39"/>
                <p:cNvCxnSpPr>
                  <a:cxnSpLocks noChangeShapeType="1"/>
                </p:cNvCxnSpPr>
                <p:nvPr/>
              </p:nvCxnSpPr>
              <p:spPr bwMode="auto">
                <a:xfrm rot="16200000" flipH="1" flipV="1">
                  <a:off x="1330502" y="2831072"/>
                  <a:ext cx="834030" cy="0"/>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218703" y="2772089"/>
                  <a:ext cx="89995" cy="1032359"/>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3956625" y="5055199"/>
                <a:ext cx="2158877" cy="85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r>
                  <a:rPr lang="zh-CN" altLang="en-US" b="1" dirty="0" smtClean="0">
                    <a:solidFill>
                      <a:srgbClr val="0567A2"/>
                    </a:solidFill>
                    <a:latin typeface="微软雅黑" pitchFamily="34" charset="-122"/>
                    <a:ea typeface="微软雅黑" pitchFamily="34" charset="-122"/>
                  </a:rPr>
                  <a:t>熟</a:t>
                </a:r>
                <a:r>
                  <a:rPr lang="zh-CN" altLang="en-US" b="1" dirty="0">
                    <a:solidFill>
                      <a:srgbClr val="0567A2"/>
                    </a:solidFill>
                    <a:latin typeface="微软雅黑" pitchFamily="34" charset="-122"/>
                    <a:ea typeface="微软雅黑" pitchFamily="34" charset="-122"/>
                  </a:rPr>
                  <a:t>悉</a:t>
                </a:r>
                <a:r>
                  <a:rPr lang="en-US" altLang="zh-CN" b="1" dirty="0">
                    <a:solidFill>
                      <a:srgbClr val="0567A2"/>
                    </a:solidFill>
                    <a:latin typeface="微软雅黑" pitchFamily="34" charset="-122"/>
                    <a:ea typeface="微软雅黑" pitchFamily="34" charset="-122"/>
                  </a:rPr>
                  <a:t>AngularJS</a:t>
                </a:r>
                <a:r>
                  <a:rPr lang="zh-CN" altLang="en-US" b="1" dirty="0">
                    <a:solidFill>
                      <a:srgbClr val="0567A2"/>
                    </a:solidFill>
                    <a:latin typeface="微软雅黑" pitchFamily="34" charset="-122"/>
                    <a:ea typeface="微软雅黑" pitchFamily="34" charset="-122"/>
                  </a:rPr>
                  <a:t>的环境配</a:t>
                </a:r>
                <a:r>
                  <a:rPr lang="zh-CN" altLang="en-US" b="1" dirty="0" smtClean="0">
                    <a:solidFill>
                      <a:srgbClr val="0567A2"/>
                    </a:solidFill>
                    <a:latin typeface="微软雅黑" pitchFamily="34" charset="-122"/>
                    <a:ea typeface="微软雅黑" pitchFamily="34" charset="-122"/>
                  </a:rPr>
                  <a:t>置</a:t>
                </a:r>
                <a:endParaRPr lang="en-US" altLang="zh-CN" b="1" dirty="0" smtClean="0">
                  <a:solidFill>
                    <a:srgbClr val="0567A2"/>
                  </a:solidFill>
                  <a:latin typeface="微软雅黑" pitchFamily="34" charset="-122"/>
                  <a:ea typeface="微软雅黑" pitchFamily="34" charset="-122"/>
                </a:endParaRPr>
              </a:p>
              <a:p>
                <a:pPr marL="457200" indent="-457200" fontAlgn="base">
                  <a:lnSpc>
                    <a:spcPts val="3600"/>
                  </a:lnSpc>
                  <a:spcBef>
                    <a:spcPct val="0"/>
                  </a:spcBef>
                  <a:spcAft>
                    <a:spcPct val="0"/>
                  </a:spcAft>
                </a:pPr>
                <a:r>
                  <a:rPr lang="en-US" altLang="zh-CN" b="1" dirty="0">
                    <a:solidFill>
                      <a:srgbClr val="0567A2"/>
                    </a:solidFill>
                    <a:latin typeface="微软雅黑" pitchFamily="34" charset="-122"/>
                    <a:ea typeface="微软雅黑" pitchFamily="34" charset="-122"/>
                  </a:rPr>
                  <a:t>AngularJS</a:t>
                </a:r>
                <a:r>
                  <a:rPr lang="zh-CN" altLang="en-US" b="1" dirty="0">
                    <a:solidFill>
                      <a:srgbClr val="0567A2"/>
                    </a:solidFill>
                    <a:latin typeface="微软雅黑" pitchFamily="34" charset="-122"/>
                    <a:ea typeface="微软雅黑" pitchFamily="34" charset="-122"/>
                  </a:rPr>
                  <a:t>作用域</a:t>
                </a:r>
              </a:p>
            </p:txBody>
          </p:sp>
        </p:grpSp>
        <p:sp>
          <p:nvSpPr>
            <p:cNvPr id="23" name="椭圆 22"/>
            <p:cNvSpPr/>
            <p:nvPr/>
          </p:nvSpPr>
          <p:spPr bwMode="auto">
            <a:xfrm flipH="1">
              <a:off x="6782147"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6854155"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680772" y="1655173"/>
            <a:ext cx="5245036" cy="4035378"/>
            <a:chOff x="1512667" y="382375"/>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1422617259"/>
                </p:ext>
              </p:extLst>
            </p:nvPr>
          </p:nvGraphicFramePr>
          <p:xfrm>
            <a:off x="1512667" y="382375"/>
            <a:ext cx="5245036" cy="4035172"/>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p:cNvSpPr txBox="1"/>
            <p:nvPr/>
          </p:nvSpPr>
          <p:spPr bwMode="auto">
            <a:xfrm rot="3099611">
              <a:off x="4762271" y="1596621"/>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sp>
          <p:nvSpPr>
            <p:cNvPr id="32" name="TextBox 31"/>
            <p:cNvSpPr txBox="1"/>
            <p:nvPr/>
          </p:nvSpPr>
          <p:spPr bwMode="auto">
            <a:xfrm rot="7169004" flipV="1">
              <a:off x="2922692" y="1410036"/>
              <a:ext cx="763346" cy="369887"/>
            </a:xfrm>
            <a:prstGeom prst="rect">
              <a:avLst/>
            </a:prstGeom>
            <a:noFill/>
          </p:spPr>
          <p:txBody>
            <a:bodyPr wrap="square">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924047" y="3159730"/>
              <a:ext cx="778670" cy="369313"/>
            </a:xfrm>
            <a:prstGeom prst="rect">
              <a:avLst/>
            </a:prstGeom>
            <a:noFill/>
          </p:spPr>
          <p:txBody>
            <a:bodyPr wrap="square">
              <a:spAutoFit/>
            </a:bodyPr>
            <a:lstStyle/>
            <a:p>
              <a:pPr>
                <a:defRPr/>
              </a:pPr>
              <a:r>
                <a:rPr lang="zh-CN" altLang="en-US" spc="300">
                  <a:latin typeface="微软雅黑" panose="020B0503020204020204" pitchFamily="34" charset="-122"/>
                  <a:ea typeface="微软雅黑" panose="020B0503020204020204" pitchFamily="34" charset="-122"/>
                </a:rPr>
                <a:t>熟悉</a:t>
              </a:r>
            </a:p>
          </p:txBody>
        </p:sp>
      </p:grpSp>
      <p:grpSp>
        <p:nvGrpSpPr>
          <p:cNvPr id="34" name="组合 33"/>
          <p:cNvGrpSpPr/>
          <p:nvPr/>
        </p:nvGrpSpPr>
        <p:grpSpPr>
          <a:xfrm>
            <a:off x="5903851" y="1792012"/>
            <a:ext cx="3821174" cy="1820049"/>
            <a:chOff x="5781905" y="2111164"/>
            <a:chExt cx="3470614" cy="1525902"/>
          </a:xfrm>
        </p:grpSpPr>
        <p:grpSp>
          <p:nvGrpSpPr>
            <p:cNvPr id="35" name="组合 6"/>
            <p:cNvGrpSpPr>
              <a:grpSpLocks/>
            </p:cNvGrpSpPr>
            <p:nvPr/>
          </p:nvGrpSpPr>
          <p:grpSpPr bwMode="auto">
            <a:xfrm>
              <a:off x="5875901" y="2445892"/>
              <a:ext cx="3376618" cy="1191174"/>
              <a:chOff x="5927892" y="1318311"/>
              <a:chExt cx="337966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5927892" y="1797377"/>
                <a:ext cx="2631770" cy="648092"/>
                <a:chOff x="1427772" y="2372823"/>
                <a:chExt cx="2751888" cy="648398"/>
              </a:xfrm>
            </p:grpSpPr>
            <p:cxnSp>
              <p:nvCxnSpPr>
                <p:cNvPr id="42" name="直接连接符 7"/>
                <p:cNvCxnSpPr>
                  <a:cxnSpLocks noChangeShapeType="1"/>
                </p:cNvCxnSpPr>
                <p:nvPr/>
              </p:nvCxnSpPr>
              <p:spPr bwMode="auto">
                <a:xfrm>
                  <a:off x="1427772" y="2372823"/>
                  <a:ext cx="57449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177393"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334025" y="1318311"/>
                <a:ext cx="489391" cy="520715"/>
                <a:chOff x="1836576" y="3560413"/>
                <a:chExt cx="511727" cy="520961"/>
              </a:xfrm>
            </p:grpSpPr>
            <p:sp>
              <p:nvSpPr>
                <p:cNvPr id="40" name="椭圆 39"/>
                <p:cNvSpPr/>
                <p:nvPr/>
              </p:nvSpPr>
              <p:spPr bwMode="auto">
                <a:xfrm>
                  <a:off x="1836576"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1944562"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781905" y="2111164"/>
              <a:ext cx="3091130" cy="12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zh-CN" altLang="en-US" b="1" dirty="0" smtClean="0">
                  <a:solidFill>
                    <a:srgbClr val="0567A2"/>
                  </a:solidFill>
                  <a:latin typeface="微软雅黑" pitchFamily="34" charset="-122"/>
                  <a:ea typeface="微软雅黑" pitchFamily="34" charset="-122"/>
                </a:rPr>
                <a:t>掌</a:t>
              </a:r>
              <a:r>
                <a:rPr lang="zh-CN" altLang="en-US" b="1" dirty="0">
                  <a:solidFill>
                    <a:srgbClr val="0567A2"/>
                  </a:solidFill>
                  <a:latin typeface="微软雅黑" pitchFamily="34" charset="-122"/>
                  <a:ea typeface="微软雅黑" pitchFamily="34" charset="-122"/>
                </a:rPr>
                <a:t>握</a:t>
              </a:r>
              <a:r>
                <a:rPr lang="en-US" altLang="zh-CN" b="1" dirty="0" smtClean="0">
                  <a:solidFill>
                    <a:srgbClr val="0567A2"/>
                  </a:solidFill>
                  <a:latin typeface="微软雅黑" pitchFamily="34" charset="-122"/>
                  <a:ea typeface="微软雅黑" pitchFamily="34" charset="-122"/>
                </a:rPr>
                <a:t>AngularJS</a:t>
              </a:r>
              <a:r>
                <a:rPr lang="zh-CN" altLang="en-US" b="1" dirty="0" smtClean="0">
                  <a:solidFill>
                    <a:srgbClr val="0567A2"/>
                  </a:solidFill>
                  <a:latin typeface="微软雅黑" pitchFamily="34" charset="-122"/>
                  <a:ea typeface="微软雅黑" pitchFamily="34" charset="-122"/>
                </a:rPr>
                <a:t>模</a:t>
              </a:r>
              <a:r>
                <a:rPr lang="zh-CN" altLang="en-US" b="1" dirty="0">
                  <a:solidFill>
                    <a:srgbClr val="0567A2"/>
                  </a:solidFill>
                  <a:latin typeface="微软雅黑" pitchFamily="34" charset="-122"/>
                  <a:ea typeface="微软雅黑" pitchFamily="34" charset="-122"/>
                </a:rPr>
                <a:t>块和控制</a:t>
              </a:r>
              <a:r>
                <a:rPr lang="zh-CN" altLang="en-US" b="1" dirty="0" smtClean="0">
                  <a:solidFill>
                    <a:srgbClr val="0567A2"/>
                  </a:solidFill>
                  <a:latin typeface="微软雅黑" pitchFamily="34" charset="-122"/>
                  <a:ea typeface="微软雅黑" pitchFamily="34" charset="-122"/>
                </a:rPr>
                <a:t>器</a:t>
              </a:r>
              <a:endParaRPr lang="en-US" altLang="zh-CN" b="1" dirty="0" smtClean="0">
                <a:solidFill>
                  <a:srgbClr val="0567A2"/>
                </a:solidFill>
                <a:latin typeface="微软雅黑" pitchFamily="34" charset="-122"/>
                <a:ea typeface="微软雅黑" pitchFamily="34" charset="-122"/>
              </a:endParaRPr>
            </a:p>
            <a:p>
              <a:pPr marL="457200" lvl="0" indent="-457200" fontAlgn="base">
                <a:lnSpc>
                  <a:spcPts val="3600"/>
                </a:lnSpc>
                <a:spcBef>
                  <a:spcPct val="0"/>
                </a:spcBef>
                <a:spcAft>
                  <a:spcPct val="0"/>
                </a:spcAft>
              </a:pPr>
              <a:r>
                <a:rPr lang="en-US" altLang="zh-CN" b="1" dirty="0">
                  <a:solidFill>
                    <a:srgbClr val="0567A2"/>
                  </a:solidFill>
                  <a:latin typeface="微软雅黑" pitchFamily="34" charset="-122"/>
                  <a:ea typeface="微软雅黑" pitchFamily="34" charset="-122"/>
                </a:rPr>
                <a:t>AngularJS</a:t>
              </a:r>
              <a:r>
                <a:rPr lang="zh-CN" altLang="en-US" b="1" dirty="0">
                  <a:solidFill>
                    <a:srgbClr val="0567A2"/>
                  </a:solidFill>
                  <a:latin typeface="微软雅黑" pitchFamily="34" charset="-122"/>
                  <a:ea typeface="微软雅黑" pitchFamily="34" charset="-122"/>
                </a:rPr>
                <a:t>的表达</a:t>
              </a:r>
              <a:r>
                <a:rPr lang="zh-CN" altLang="en-US" b="1" dirty="0" smtClean="0">
                  <a:solidFill>
                    <a:srgbClr val="0567A2"/>
                  </a:solidFill>
                  <a:latin typeface="微软雅黑" pitchFamily="34" charset="-122"/>
                  <a:ea typeface="微软雅黑" pitchFamily="34" charset="-122"/>
                </a:rPr>
                <a:t>式</a:t>
              </a:r>
              <a:endParaRPr lang="en-US" altLang="zh-CN" b="1" dirty="0" smtClean="0">
                <a:solidFill>
                  <a:srgbClr val="0567A2"/>
                </a:solidFill>
                <a:latin typeface="微软雅黑" pitchFamily="34" charset="-122"/>
                <a:ea typeface="微软雅黑" pitchFamily="34" charset="-122"/>
              </a:endParaRPr>
            </a:p>
            <a:p>
              <a:pPr marL="457200" lvl="0" indent="-457200" fontAlgn="base">
                <a:lnSpc>
                  <a:spcPts val="3600"/>
                </a:lnSpc>
                <a:spcBef>
                  <a:spcPct val="0"/>
                </a:spcBef>
                <a:spcAft>
                  <a:spcPct val="0"/>
                </a:spcAft>
              </a:pPr>
              <a:r>
                <a:rPr lang="en-US" altLang="zh-CN" b="1" dirty="0">
                  <a:solidFill>
                    <a:srgbClr val="0567A2"/>
                  </a:solidFill>
                  <a:latin typeface="微软雅黑" pitchFamily="34" charset="-122"/>
                  <a:ea typeface="微软雅黑" pitchFamily="34" charset="-122"/>
                </a:rPr>
                <a:t>AngularJS</a:t>
              </a:r>
              <a:r>
                <a:rPr lang="zh-CN" altLang="en-US" b="1" dirty="0">
                  <a:solidFill>
                    <a:srgbClr val="0567A2"/>
                  </a:solidFill>
                  <a:latin typeface="微软雅黑" pitchFamily="34" charset="-122"/>
                  <a:ea typeface="微软雅黑" pitchFamily="34" charset="-122"/>
                </a:rPr>
                <a:t>的双向绑定</a:t>
              </a:r>
              <a:endParaRPr lang="en-US" altLang="zh-CN" b="1" dirty="0" smtClean="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77615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6" name="Freeform 5">
            <a:extLst>
              <a:ext uri="{FF2B5EF4-FFF2-40B4-BE49-F238E27FC236}">
                <a16:creationId xmlns:a16="http://schemas.microsoft.com/office/drawing/2014/main" xmlns="" id="{2103EEE0-FCFD-4C1C-AC8E-E059F2DBDE20}"/>
              </a:ext>
            </a:extLst>
          </p:cNvPr>
          <p:cNvSpPr>
            <a:spLocks noEditPoints="1"/>
          </p:cNvSpPr>
          <p:nvPr/>
        </p:nvSpPr>
        <p:spPr>
          <a:xfrm>
            <a:off x="489985" y="1321833"/>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7" name="文本框 20">
            <a:extLst>
              <a:ext uri="{FF2B5EF4-FFF2-40B4-BE49-F238E27FC236}">
                <a16:creationId xmlns:a16="http://schemas.microsoft.com/office/drawing/2014/main" xmlns="" id="{8E16AE8A-C94C-4D1F-838A-F6881579255A}"/>
              </a:ext>
            </a:extLst>
          </p:cNvPr>
          <p:cNvSpPr txBox="1"/>
          <p:nvPr/>
        </p:nvSpPr>
        <p:spPr>
          <a:xfrm flipH="1">
            <a:off x="904322" y="1286829"/>
            <a:ext cx="527740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表达</a:t>
            </a:r>
            <a:r>
              <a:rPr lang="zh-CN" altLang="en-US" sz="2400" b="1" dirty="0" smtClean="0">
                <a:latin typeface="微软雅黑" panose="020B0503020204020204" pitchFamily="34" charset="-122"/>
                <a:ea typeface="微软雅黑" panose="020B0503020204020204" pitchFamily="34" charset="-122"/>
                <a:sym typeface="Arial" panose="020B0604020202020204" pitchFamily="34" charset="0"/>
              </a:rPr>
              <a:t>式的特</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点</a:t>
            </a:r>
          </a:p>
        </p:txBody>
      </p:sp>
      <p:cxnSp>
        <p:nvCxnSpPr>
          <p:cNvPr id="8" name="直接连接符 7">
            <a:extLst>
              <a:ext uri="{FF2B5EF4-FFF2-40B4-BE49-F238E27FC236}">
                <a16:creationId xmlns:a16="http://schemas.microsoft.com/office/drawing/2014/main" xmlns="" id="{CEF4BE1B-0B2E-4D6C-A4DC-BAD99A7B36A2}"/>
              </a:ext>
            </a:extLst>
          </p:cNvPr>
          <p:cNvCxnSpPr/>
          <p:nvPr/>
        </p:nvCxnSpPr>
        <p:spPr>
          <a:xfrm>
            <a:off x="455696" y="1748077"/>
            <a:ext cx="3963904"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162993" y="2549161"/>
            <a:ext cx="1723549" cy="400110"/>
          </a:xfrm>
          <a:prstGeom prst="rect">
            <a:avLst/>
          </a:prstGeom>
        </p:spPr>
        <p:txBody>
          <a:bodyPr wrap="none">
            <a:spAutoFit/>
          </a:bodyPr>
          <a:lstStyle/>
          <a:p>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允许未定义值</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2" name="矩形 11"/>
          <p:cNvSpPr/>
          <p:nvPr/>
        </p:nvSpPr>
        <p:spPr>
          <a:xfrm>
            <a:off x="787559" y="5152967"/>
            <a:ext cx="1467068" cy="400110"/>
          </a:xfrm>
          <a:prstGeom prst="rect">
            <a:avLst/>
          </a:prstGeom>
        </p:spPr>
        <p:txBody>
          <a:bodyPr wrap="none">
            <a:spAutoFit/>
          </a:bodyPr>
          <a:lstStyle/>
          <a:p>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属性表达式</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3" name="矩形 12"/>
          <p:cNvSpPr/>
          <p:nvPr/>
        </p:nvSpPr>
        <p:spPr>
          <a:xfrm>
            <a:off x="4955159" y="2518323"/>
            <a:ext cx="2236510" cy="400110"/>
          </a:xfrm>
          <a:prstGeom prst="rect">
            <a:avLst/>
          </a:prstGeom>
        </p:spPr>
        <p:txBody>
          <a:bodyPr wrap="none">
            <a:spAutoFit/>
          </a:bodyPr>
          <a:lstStyle/>
          <a:p>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没有流程控制结构</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4" name="矩形 13"/>
          <p:cNvSpPr/>
          <p:nvPr/>
        </p:nvSpPr>
        <p:spPr>
          <a:xfrm>
            <a:off x="2612646" y="5231548"/>
            <a:ext cx="4031873" cy="400110"/>
          </a:xfrm>
          <a:prstGeom prst="rect">
            <a:avLst/>
          </a:prstGeom>
        </p:spPr>
        <p:txBody>
          <a:bodyPr wrap="none">
            <a:spAutoFit/>
          </a:bodyPr>
          <a:lstStyle/>
          <a:p>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通过过滤器链来传递表达式的结果</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6" name="矩形 15"/>
          <p:cNvSpPr/>
          <p:nvPr/>
        </p:nvSpPr>
        <p:spPr>
          <a:xfrm>
            <a:off x="6775490" y="5152967"/>
            <a:ext cx="1617751" cy="400110"/>
          </a:xfrm>
          <a:prstGeom prst="rect">
            <a:avLst/>
          </a:prstGeom>
        </p:spPr>
        <p:txBody>
          <a:bodyPr wrap="none">
            <a:spAutoFit/>
          </a:bodyPr>
          <a:lstStyle/>
          <a:p>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符号的作用</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grpSp>
        <p:nvGrpSpPr>
          <p:cNvPr id="21" name="Group 3"/>
          <p:cNvGrpSpPr/>
          <p:nvPr/>
        </p:nvGrpSpPr>
        <p:grpSpPr>
          <a:xfrm>
            <a:off x="753212" y="3244489"/>
            <a:ext cx="7637575" cy="1642563"/>
            <a:chOff x="1050566" y="2772576"/>
            <a:chExt cx="10090868" cy="2170176"/>
          </a:xfrm>
        </p:grpSpPr>
        <p:sp>
          <p:nvSpPr>
            <p:cNvPr id="22" name="Block Arc 49"/>
            <p:cNvSpPr/>
            <p:nvPr/>
          </p:nvSpPr>
          <p:spPr>
            <a:xfrm>
              <a:off x="1050566" y="2786644"/>
              <a:ext cx="2156108" cy="2156108"/>
            </a:xfrm>
            <a:prstGeom prst="blockArc">
              <a:avLst>
                <a:gd name="adj1" fmla="val 10800000"/>
                <a:gd name="adj2" fmla="val 0"/>
                <a:gd name="adj3" fmla="val 8077"/>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Block Arc 50"/>
            <p:cNvSpPr/>
            <p:nvPr/>
          </p:nvSpPr>
          <p:spPr>
            <a:xfrm flipV="1">
              <a:off x="3034256" y="2772576"/>
              <a:ext cx="2156108" cy="2156108"/>
            </a:xfrm>
            <a:prstGeom prst="blockArc">
              <a:avLst>
                <a:gd name="adj1" fmla="val 10800000"/>
                <a:gd name="adj2" fmla="val 0"/>
                <a:gd name="adj3" fmla="val 8077"/>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4" name="Block Arc 51"/>
            <p:cNvSpPr/>
            <p:nvPr/>
          </p:nvSpPr>
          <p:spPr>
            <a:xfrm>
              <a:off x="5017946" y="2786644"/>
              <a:ext cx="2156108" cy="2156108"/>
            </a:xfrm>
            <a:prstGeom prst="blockArc">
              <a:avLst>
                <a:gd name="adj1" fmla="val 10800000"/>
                <a:gd name="adj2" fmla="val 0"/>
                <a:gd name="adj3" fmla="val 8077"/>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Block Arc 52"/>
            <p:cNvSpPr/>
            <p:nvPr/>
          </p:nvSpPr>
          <p:spPr>
            <a:xfrm flipV="1">
              <a:off x="7001636" y="2772576"/>
              <a:ext cx="2156108" cy="2156108"/>
            </a:xfrm>
            <a:prstGeom prst="blockArc">
              <a:avLst>
                <a:gd name="adj1" fmla="val 10800000"/>
                <a:gd name="adj2" fmla="val 0"/>
                <a:gd name="adj3" fmla="val 8077"/>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6" name="Block Arc 53"/>
            <p:cNvSpPr/>
            <p:nvPr/>
          </p:nvSpPr>
          <p:spPr>
            <a:xfrm>
              <a:off x="8985326" y="2786644"/>
              <a:ext cx="2156108" cy="2156108"/>
            </a:xfrm>
            <a:prstGeom prst="blockArc">
              <a:avLst>
                <a:gd name="adj1" fmla="val 10800000"/>
                <a:gd name="adj2" fmla="val 0"/>
                <a:gd name="adj3" fmla="val 8077"/>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7" name="Oval 58"/>
          <p:cNvSpPr/>
          <p:nvPr/>
        </p:nvSpPr>
        <p:spPr>
          <a:xfrm>
            <a:off x="5612830" y="3599861"/>
            <a:ext cx="921173" cy="921173"/>
          </a:xfrm>
          <a:prstGeom prst="ellipse">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Oval 59"/>
          <p:cNvSpPr/>
          <p:nvPr/>
        </p:nvSpPr>
        <p:spPr>
          <a:xfrm>
            <a:off x="7114247" y="3599861"/>
            <a:ext cx="921173" cy="921173"/>
          </a:xfrm>
          <a:prstGeom prst="ellipse">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9" name="Oval 56"/>
          <p:cNvSpPr/>
          <p:nvPr/>
        </p:nvSpPr>
        <p:spPr>
          <a:xfrm>
            <a:off x="2610000" y="3599861"/>
            <a:ext cx="921173" cy="921173"/>
          </a:xfrm>
          <a:prstGeom prst="ellipse">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0" name="Oval 57"/>
          <p:cNvSpPr/>
          <p:nvPr/>
        </p:nvSpPr>
        <p:spPr>
          <a:xfrm>
            <a:off x="4111415" y="3599861"/>
            <a:ext cx="921173" cy="921173"/>
          </a:xfrm>
          <a:prstGeom prst="ellipse">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31" name="Group 4"/>
          <p:cNvGrpSpPr/>
          <p:nvPr/>
        </p:nvGrpSpPr>
        <p:grpSpPr>
          <a:xfrm>
            <a:off x="1108585" y="3599861"/>
            <a:ext cx="921173" cy="921173"/>
            <a:chOff x="1520087" y="3242097"/>
            <a:chExt cx="1217066" cy="1217066"/>
          </a:xfrm>
        </p:grpSpPr>
        <p:sp>
          <p:nvSpPr>
            <p:cNvPr id="32" name="Oval 55"/>
            <p:cNvSpPr/>
            <p:nvPr/>
          </p:nvSpPr>
          <p:spPr>
            <a:xfrm>
              <a:off x="1520087" y="3242097"/>
              <a:ext cx="1217066" cy="1217066"/>
            </a:xfrm>
            <a:prstGeom prst="ellipse">
              <a:avLst/>
            </a:prstGeom>
            <a:solidFill>
              <a:srgbClr val="2683C6"/>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3"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ysClr val="window" lastClr="FFFFFF"/>
            </a:solidFill>
            <a:ln>
              <a:noFill/>
            </a:ln>
            <a:extLst/>
          </p:spPr>
          <p:txBody>
            <a:bodyPr vert="horz" wrap="square" lIns="83743" tIns="41872" rIns="83743" bIns="41872"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7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4" name="Group 68"/>
          <p:cNvGrpSpPr/>
          <p:nvPr/>
        </p:nvGrpSpPr>
        <p:grpSpPr>
          <a:xfrm>
            <a:off x="1507792" y="4614916"/>
            <a:ext cx="113163" cy="397692"/>
            <a:chOff x="8243431" y="1672074"/>
            <a:chExt cx="199000" cy="699358"/>
          </a:xfrm>
          <a:solidFill>
            <a:sysClr val="window" lastClr="FFFFFF">
              <a:lumMod val="75000"/>
            </a:sysClr>
          </a:solidFill>
        </p:grpSpPr>
        <p:sp>
          <p:nvSpPr>
            <p:cNvPr id="35"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6"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7"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38" name="Group 69"/>
          <p:cNvGrpSpPr/>
          <p:nvPr/>
        </p:nvGrpSpPr>
        <p:grpSpPr>
          <a:xfrm>
            <a:off x="4515420" y="4614916"/>
            <a:ext cx="113163" cy="397692"/>
            <a:chOff x="8243431" y="1672074"/>
            <a:chExt cx="199000" cy="699358"/>
          </a:xfrm>
          <a:solidFill>
            <a:sysClr val="window" lastClr="FFFFFF">
              <a:lumMod val="75000"/>
            </a:sysClr>
          </a:solidFill>
        </p:grpSpPr>
        <p:sp>
          <p:nvSpPr>
            <p:cNvPr id="39"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0"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1"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2" name="Group 73"/>
          <p:cNvGrpSpPr/>
          <p:nvPr/>
        </p:nvGrpSpPr>
        <p:grpSpPr>
          <a:xfrm>
            <a:off x="7518249" y="4614916"/>
            <a:ext cx="113163" cy="397692"/>
            <a:chOff x="8243431" y="1672074"/>
            <a:chExt cx="199000" cy="699358"/>
          </a:xfrm>
          <a:solidFill>
            <a:sysClr val="window" lastClr="FFFFFF">
              <a:lumMod val="75000"/>
            </a:sysClr>
          </a:solidFill>
        </p:grpSpPr>
        <p:sp>
          <p:nvSpPr>
            <p:cNvPr id="43" name="Oval 74"/>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Oval 75"/>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5" name="Oval 76"/>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46" name="Group 77"/>
          <p:cNvGrpSpPr/>
          <p:nvPr/>
        </p:nvGrpSpPr>
        <p:grpSpPr>
          <a:xfrm>
            <a:off x="3014003" y="3108280"/>
            <a:ext cx="113163" cy="397692"/>
            <a:chOff x="8243431" y="1672074"/>
            <a:chExt cx="199000" cy="699358"/>
          </a:xfrm>
          <a:solidFill>
            <a:sysClr val="window" lastClr="FFFFFF">
              <a:lumMod val="75000"/>
            </a:sysClr>
          </a:solidFill>
        </p:grpSpPr>
        <p:sp>
          <p:nvSpPr>
            <p:cNvPr id="47"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8"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9"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50" name="Group 81"/>
          <p:cNvGrpSpPr/>
          <p:nvPr/>
        </p:nvGrpSpPr>
        <p:grpSpPr>
          <a:xfrm>
            <a:off x="6016835" y="3108280"/>
            <a:ext cx="113163" cy="397692"/>
            <a:chOff x="8243431" y="1672074"/>
            <a:chExt cx="199000" cy="699358"/>
          </a:xfrm>
          <a:solidFill>
            <a:sysClr val="window" lastClr="FFFFFF">
              <a:lumMod val="75000"/>
            </a:sysClr>
          </a:solidFill>
        </p:grpSpPr>
        <p:sp>
          <p:nvSpPr>
            <p:cNvPr id="51" name="Oval 82"/>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Oval 83"/>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3" name="Oval 84"/>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700" b="0" i="0" u="none" strike="noStrike" kern="0" cap="none" spc="0" normalizeH="0" baseline="0" noProof="0">
                <a:ln>
                  <a:noFill/>
                </a:ln>
                <a:solidFill>
                  <a:sysClr val="window" lastClr="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59" name="Oval 493"/>
          <p:cNvSpPr>
            <a:spLocks noChangeArrowheads="1"/>
          </p:cNvSpPr>
          <p:nvPr/>
        </p:nvSpPr>
        <p:spPr bwMode="auto">
          <a:xfrm>
            <a:off x="4406756" y="3850040"/>
            <a:ext cx="330485" cy="372331"/>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chemeClr val="bg1"/>
          </a:solidFill>
          <a:ln w="38100">
            <a:noFill/>
          </a:ln>
          <a:effectLst/>
        </p:spPr>
        <p:txBody>
          <a:bodyPr vert="horz" wrap="square" lIns="68579" tIns="34289" rIns="68579" bIns="34289"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60" name="Freeform 497"/>
          <p:cNvSpPr>
            <a:spLocks noEditPoints="1"/>
          </p:cNvSpPr>
          <p:nvPr/>
        </p:nvSpPr>
        <p:spPr bwMode="auto">
          <a:xfrm>
            <a:off x="2897246" y="3777248"/>
            <a:ext cx="350780" cy="50227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chemeClr val="bg1"/>
          </a:solidFill>
          <a:ln w="38100">
            <a:noFill/>
          </a:ln>
          <a:effectLst/>
        </p:spPr>
        <p:txBody>
          <a:bodyPr vert="horz" wrap="square" lIns="68579" tIns="34289" rIns="68579" bIns="34289"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61" name="Freeform 60"/>
          <p:cNvSpPr>
            <a:spLocks noEditPoints="1"/>
          </p:cNvSpPr>
          <p:nvPr/>
        </p:nvSpPr>
        <p:spPr bwMode="auto">
          <a:xfrm>
            <a:off x="7428029" y="3916553"/>
            <a:ext cx="293607" cy="33205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ysClr val="window" lastClr="FFFFFF"/>
          </a:solidFill>
          <a:ln>
            <a:noFill/>
          </a:ln>
        </p:spPr>
        <p:txBody>
          <a:bodyPr vert="horz" wrap="square" lIns="83743" tIns="41872" rIns="83743" bIns="41872"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7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2" name="Group 23"/>
          <p:cNvGrpSpPr/>
          <p:nvPr/>
        </p:nvGrpSpPr>
        <p:grpSpPr>
          <a:xfrm>
            <a:off x="5901097" y="3876198"/>
            <a:ext cx="344637" cy="367908"/>
            <a:chOff x="9159875" y="1647825"/>
            <a:chExt cx="434975" cy="464344"/>
          </a:xfrm>
          <a:solidFill>
            <a:sysClr val="window" lastClr="FFFFFF"/>
          </a:solidFill>
        </p:grpSpPr>
        <p:sp>
          <p:nvSpPr>
            <p:cNvPr id="63"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241050" eaLnBrk="1" fontAlgn="auto" latinLnBrk="0" hangingPunct="0">
                <a:lnSpc>
                  <a:spcPct val="12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241050" eaLnBrk="1" fontAlgn="auto" latinLnBrk="0" hangingPunct="0">
                <a:lnSpc>
                  <a:spcPct val="12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just" defTabSz="241050" eaLnBrk="1" fontAlgn="auto" latinLnBrk="0" hangingPunct="0">
                <a:lnSpc>
                  <a:spcPct val="120000"/>
                </a:lnSpc>
                <a:spcBef>
                  <a:spcPts val="0"/>
                </a:spcBef>
                <a:spcAft>
                  <a:spcPts val="0"/>
                </a:spcAft>
                <a:buClrTx/>
                <a:buSzTx/>
                <a:buFontTx/>
                <a:buNone/>
                <a:tabLst/>
                <a:defRPr/>
              </a:pPr>
              <a:endParaRPr kumimoji="0" lang="en-US" sz="6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Tree>
    <p:custDataLst>
      <p:tags r:id="rId1"/>
    </p:custDataLst>
    <p:extLst>
      <p:ext uri="{BB962C8B-B14F-4D97-AF65-F5344CB8AC3E}">
        <p14:creationId xmlns:p14="http://schemas.microsoft.com/office/powerpoint/2010/main" val="26368787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6" name="Freeform 5">
            <a:extLst>
              <a:ext uri="{FF2B5EF4-FFF2-40B4-BE49-F238E27FC236}">
                <a16:creationId xmlns:a16="http://schemas.microsoft.com/office/drawing/2014/main" xmlns="" id="{2103EEE0-FCFD-4C1C-AC8E-E059F2DBDE20}"/>
              </a:ext>
            </a:extLst>
          </p:cNvPr>
          <p:cNvSpPr>
            <a:spLocks noEditPoints="1"/>
          </p:cNvSpPr>
          <p:nvPr/>
        </p:nvSpPr>
        <p:spPr>
          <a:xfrm>
            <a:off x="3304624" y="1350199"/>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7" name="文本框 20">
            <a:extLst>
              <a:ext uri="{FF2B5EF4-FFF2-40B4-BE49-F238E27FC236}">
                <a16:creationId xmlns:a16="http://schemas.microsoft.com/office/drawing/2014/main" xmlns="" id="{8E16AE8A-C94C-4D1F-838A-F6881579255A}"/>
              </a:ext>
            </a:extLst>
          </p:cNvPr>
          <p:cNvSpPr txBox="1"/>
          <p:nvPr/>
        </p:nvSpPr>
        <p:spPr>
          <a:xfrm flipH="1">
            <a:off x="3718961" y="1315195"/>
            <a:ext cx="527740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的指令</a:t>
            </a:r>
          </a:p>
        </p:txBody>
      </p:sp>
      <p:cxnSp>
        <p:nvCxnSpPr>
          <p:cNvPr id="8" name="直接连接符 7">
            <a:extLst>
              <a:ext uri="{FF2B5EF4-FFF2-40B4-BE49-F238E27FC236}">
                <a16:creationId xmlns:a16="http://schemas.microsoft.com/office/drawing/2014/main" xmlns="" id="{CEF4BE1B-0B2E-4D6C-A4DC-BAD99A7B36A2}"/>
              </a:ext>
            </a:extLst>
          </p:cNvPr>
          <p:cNvCxnSpPr>
            <a:endCxn id="7" idx="2"/>
          </p:cNvCxnSpPr>
          <p:nvPr/>
        </p:nvCxnSpPr>
        <p:spPr>
          <a:xfrm>
            <a:off x="3270335" y="1776443"/>
            <a:ext cx="3087327"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50" y="1311355"/>
            <a:ext cx="2632748"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224213" y="1994736"/>
            <a:ext cx="5772150" cy="961289"/>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官方文档中称</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指令</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为</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HTML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语言的</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DSL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扩展，</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DSL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是指特定领域语言。</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0" name="矩形 9"/>
          <p:cNvSpPr/>
          <p:nvPr/>
        </p:nvSpPr>
        <p:spPr>
          <a:xfrm>
            <a:off x="443550" y="3229660"/>
            <a:ext cx="4093050" cy="961289"/>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中指令用于输出或绑定表达式，示例代</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码</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2" name="矩形 11"/>
          <p:cNvSpPr/>
          <p:nvPr/>
        </p:nvSpPr>
        <p:spPr>
          <a:xfrm>
            <a:off x="4710750" y="3359498"/>
            <a:ext cx="3661725" cy="885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ng-Model=" AngularJS Expression ";</a:t>
            </a:r>
            <a:endParaRPr lang="zh-CN" altLang="zh-CN" dirty="0">
              <a:solidFill>
                <a:schemeClr val="tx1"/>
              </a:solidFill>
            </a:endParaRPr>
          </a:p>
          <a:p>
            <a:r>
              <a:rPr lang="en-US" altLang="zh-CN" dirty="0">
                <a:solidFill>
                  <a:schemeClr val="tx1"/>
                </a:solidFill>
              </a:rPr>
              <a:t>ng-bind=" AngularJS Expression ";</a:t>
            </a:r>
            <a:endParaRPr lang="zh-CN" altLang="zh-CN" dirty="0">
              <a:solidFill>
                <a:schemeClr val="tx1"/>
              </a:solidFill>
            </a:endParaRPr>
          </a:p>
        </p:txBody>
      </p:sp>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2819" y="3830985"/>
            <a:ext cx="776142" cy="2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标注 10"/>
          <p:cNvSpPr/>
          <p:nvPr/>
        </p:nvSpPr>
        <p:spPr>
          <a:xfrm>
            <a:off x="542925" y="4610100"/>
            <a:ext cx="7934325" cy="1857375"/>
          </a:xfrm>
          <a:prstGeom prst="wedgeRoundRectCallout">
            <a:avLst>
              <a:gd name="adj1" fmla="val -17112"/>
              <a:gd name="adj2" fmla="val -619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AnagularJS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中内置了大量带有“</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ng-</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”前缀的指令，用于处理</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DOM</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操作功能，并且提供了自定义指令的功能，指令的实质是绑定在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DOM</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元素上的函数，在该函数内部可以操作</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DOM</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、调用方法、定义行为、绑定控制器和对象等。</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Tree>
    <p:custDataLst>
      <p:tags r:id="rId1"/>
    </p:custDataLst>
    <p:extLst>
      <p:ext uri="{BB962C8B-B14F-4D97-AF65-F5344CB8AC3E}">
        <p14:creationId xmlns:p14="http://schemas.microsoft.com/office/powerpoint/2010/main" val="32685166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6" y="1666875"/>
            <a:ext cx="417986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503401" y="2034659"/>
            <a:ext cx="800219" cy="830997"/>
          </a:xfrm>
          <a:prstGeom prst="rect">
            <a:avLst/>
          </a:prstGeom>
        </p:spPr>
        <p:txBody>
          <a:bodyPr wrap="none">
            <a:spAutoFit/>
          </a:bodyPr>
          <a:lstStyle/>
          <a:p>
            <a:r>
              <a:rPr lang="zh-CN" altLang="zh-CN"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单向</a:t>
            </a:r>
            <a:endParaRPr lang="en-US" altLang="zh-CN"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r>
              <a:rPr lang="zh-CN" altLang="zh-CN"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绑定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1" name="矩形 10"/>
          <p:cNvSpPr/>
          <p:nvPr/>
        </p:nvSpPr>
        <p:spPr>
          <a:xfrm>
            <a:off x="2608301" y="1891784"/>
            <a:ext cx="800219" cy="830997"/>
          </a:xfrm>
          <a:prstGeom prst="rect">
            <a:avLst/>
          </a:prstGeom>
        </p:spPr>
        <p:txBody>
          <a:bodyPr wrap="none">
            <a:spAutoFit/>
          </a:bodyPr>
          <a:lstStyle/>
          <a:p>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双</a:t>
            </a:r>
            <a:r>
              <a:rPr lang="zh-CN" altLang="zh-CN" sz="24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向</a:t>
            </a:r>
            <a:endParaRPr lang="en-US" altLang="zh-CN"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r>
              <a:rPr lang="zh-CN" altLang="zh-CN"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绑定</a:t>
            </a:r>
            <a:endParaRPr lang="zh-CN" altLang="en-US" sz="24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0" name="矩形 9"/>
          <p:cNvSpPr/>
          <p:nvPr/>
        </p:nvSpPr>
        <p:spPr>
          <a:xfrm>
            <a:off x="4200525" y="1568618"/>
            <a:ext cx="4572000" cy="961289"/>
          </a:xfrm>
          <a:prstGeom prst="rect">
            <a:avLst/>
          </a:prstGeom>
        </p:spPr>
        <p:txBody>
          <a:bodyPr>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单向绑定即任何对数据模型或者相关内容的改变都不会自动反映到视图中去</a:t>
            </a:r>
            <a:r>
              <a:rPr lang="zh-CN" altLang="zh-CN" dirty="0"/>
              <a:t>。</a:t>
            </a:r>
            <a:endParaRPr lang="zh-CN" altLang="en-US" dirty="0"/>
          </a:p>
        </p:txBody>
      </p:sp>
      <p:sp>
        <p:nvSpPr>
          <p:cNvPr id="12" name="矩形 11"/>
          <p:cNvSpPr/>
          <p:nvPr/>
        </p:nvSpPr>
        <p:spPr>
          <a:xfrm>
            <a:off x="4200525" y="3766483"/>
            <a:ext cx="4572000" cy="1938992"/>
          </a:xfrm>
          <a:prstGeom prst="rect">
            <a:avLst/>
          </a:prstGeom>
        </p:spPr>
        <p:txBody>
          <a:bodyPr>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双</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向绑</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定，</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当视图数据发生改变时，数据模型会被同步更新，反之，当数据模型发生改变时，视图也会被自动更新</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75" y="2450157"/>
            <a:ext cx="1123950"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508141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148"/>
                                        </p:tgtEl>
                                      </p:cBhvr>
                                    </p:animEffect>
                                    <p:animScale>
                                      <p:cBhvr>
                                        <p:cTn id="7" dur="250" autoRev="1" fill="hold"/>
                                        <p:tgtEl>
                                          <p:spTgt spid="61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466850"/>
            <a:ext cx="1619250" cy="143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638175" y="3180581"/>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a:t>
            </a:r>
            <a:endParaRPr lang="en-US" altLang="zh-CN" b="1" dirty="0">
              <a:solidFill>
                <a:schemeClr val="bg1"/>
              </a:solidFill>
              <a:ea typeface="宋体" pitchFamily="2" charset="-122"/>
            </a:endParaRPr>
          </a:p>
        </p:txBody>
      </p:sp>
      <p:cxnSp>
        <p:nvCxnSpPr>
          <p:cNvPr id="7" name="直接连接符 6"/>
          <p:cNvCxnSpPr/>
          <p:nvPr/>
        </p:nvCxnSpPr>
        <p:spPr bwMode="auto">
          <a:xfrm>
            <a:off x="648623" y="3900661"/>
            <a:ext cx="174215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p:cNvSpPr/>
          <p:nvPr/>
        </p:nvSpPr>
        <p:spPr>
          <a:xfrm>
            <a:off x="453068" y="4139227"/>
            <a:ext cx="2528257"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见教材</a:t>
            </a:r>
            <a:r>
              <a:rPr lang="en-US" altLang="zh-CN" b="1" dirty="0" smtClean="0">
                <a:ea typeface="宋体" pitchFamily="2" charset="-122"/>
              </a:rPr>
              <a:t>demo2-8</a:t>
            </a:r>
            <a:endParaRPr lang="en-US" altLang="zh-CN" b="1" dirty="0">
              <a:ea typeface="宋体" pitchFamily="2" charset="-122"/>
            </a:endParaRPr>
          </a:p>
        </p:txBody>
      </p:sp>
      <p:sp>
        <p:nvSpPr>
          <p:cNvPr id="9" name="矩形 8"/>
          <p:cNvSpPr/>
          <p:nvPr/>
        </p:nvSpPr>
        <p:spPr>
          <a:xfrm>
            <a:off x="2505075" y="1676530"/>
            <a:ext cx="6400800" cy="1015663"/>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为了让读者更好的理解</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的双向绑定，接下来通过一个简单的双向绑定案例来演示具体效果。</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3047230"/>
            <a:ext cx="28765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325" y="3037706"/>
            <a:ext cx="28765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87" y="4822884"/>
            <a:ext cx="34194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标注 10"/>
          <p:cNvSpPr/>
          <p:nvPr/>
        </p:nvSpPr>
        <p:spPr>
          <a:xfrm>
            <a:off x="4124325" y="4895850"/>
            <a:ext cx="4781550" cy="1422459"/>
          </a:xfrm>
          <a:prstGeom prst="wedgeRectCallout">
            <a:avLst>
              <a:gd name="adj1" fmla="val -54100"/>
              <a:gd name="adj2" fmla="val 176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dirty="0">
                <a:solidFill>
                  <a:schemeClr val="tx1"/>
                </a:solidFill>
              </a:rPr>
              <a:t>数据模型存放在</a:t>
            </a:r>
            <a:r>
              <a:rPr lang="en-US" altLang="zh-CN" dirty="0">
                <a:solidFill>
                  <a:schemeClr val="tx1"/>
                </a:solidFill>
              </a:rPr>
              <a:t>$scope</a:t>
            </a:r>
            <a:r>
              <a:rPr lang="zh-CN" altLang="zh-CN" dirty="0">
                <a:solidFill>
                  <a:schemeClr val="tx1"/>
                </a:solidFill>
              </a:rPr>
              <a:t>作用域对象中，无论是使用</a:t>
            </a:r>
            <a:r>
              <a:rPr lang="en-US" altLang="zh-CN" dirty="0">
                <a:solidFill>
                  <a:schemeClr val="tx1"/>
                </a:solidFill>
              </a:rPr>
              <a:t>ng-model</a:t>
            </a:r>
            <a:r>
              <a:rPr lang="zh-CN" altLang="zh-CN" dirty="0">
                <a:solidFill>
                  <a:schemeClr val="tx1"/>
                </a:solidFill>
              </a:rPr>
              <a:t>指令，还是使用插值语法“</a:t>
            </a:r>
            <a:r>
              <a:rPr lang="en-US" altLang="zh-CN" dirty="0">
                <a:solidFill>
                  <a:schemeClr val="tx1"/>
                </a:solidFill>
              </a:rPr>
              <a:t>{{}}</a:t>
            </a:r>
            <a:r>
              <a:rPr lang="zh-CN" altLang="zh-CN" dirty="0">
                <a:solidFill>
                  <a:schemeClr val="tx1"/>
                </a:solidFill>
              </a:rPr>
              <a:t>”，目的都是将数据模型中的数据与</a:t>
            </a:r>
            <a:r>
              <a:rPr lang="en-US" altLang="zh-CN" dirty="0">
                <a:solidFill>
                  <a:schemeClr val="tx1"/>
                </a:solidFill>
              </a:rPr>
              <a:t>HTML</a:t>
            </a:r>
            <a:r>
              <a:rPr lang="zh-CN" altLang="zh-CN" dirty="0">
                <a:solidFill>
                  <a:schemeClr val="tx1"/>
                </a:solidFill>
              </a:rPr>
              <a:t>绑定在一起。</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535541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3"/>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561975" y="1620838"/>
            <a:ext cx="9653191"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a:latin typeface="黑体" panose="02010609060101010101" pitchFamily="49" charset="-122"/>
                <a:ea typeface="黑体" panose="02010609060101010101" pitchFamily="49" charset="-122"/>
              </a:rPr>
              <a:t>请简述</a:t>
            </a:r>
            <a:r>
              <a:rPr lang="en-US" altLang="zh-CN" sz="2000" dirty="0">
                <a:latin typeface="黑体" panose="02010609060101010101" pitchFamily="49" charset="-122"/>
                <a:ea typeface="黑体" panose="02010609060101010101" pitchFamily="49" charset="-122"/>
              </a:rPr>
              <a:t>AngularJS</a:t>
            </a:r>
            <a:r>
              <a:rPr lang="zh-CN" altLang="en-US" sz="2000" dirty="0">
                <a:latin typeface="黑体" panose="02010609060101010101" pitchFamily="49" charset="-122"/>
                <a:ea typeface="黑体" panose="02010609060101010101" pitchFamily="49" charset="-122"/>
              </a:rPr>
              <a:t>中模块（</a:t>
            </a:r>
            <a:r>
              <a:rPr lang="en-US" altLang="zh-CN" sz="2000" dirty="0">
                <a:latin typeface="黑体" panose="02010609060101010101" pitchFamily="49" charset="-122"/>
                <a:ea typeface="黑体" panose="02010609060101010101" pitchFamily="49" charset="-122"/>
              </a:rPr>
              <a:t>module</a:t>
            </a:r>
            <a:r>
              <a:rPr lang="zh-CN" altLang="en-US" sz="2000" dirty="0">
                <a:latin typeface="黑体" panose="02010609060101010101" pitchFamily="49" charset="-122"/>
                <a:ea typeface="黑体" panose="02010609060101010101" pitchFamily="49" charset="-122"/>
              </a:rPr>
              <a:t>）的作用</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a:latin typeface="黑体" panose="02010609060101010101" pitchFamily="49" charset="-122"/>
                <a:ea typeface="黑体" panose="02010609060101010101" pitchFamily="49" charset="-122"/>
              </a:rPr>
              <a:t>请简述什么是</a:t>
            </a:r>
            <a:r>
              <a:rPr lang="en-US" altLang="zh-CN" sz="2000" dirty="0">
                <a:latin typeface="黑体" panose="02010609060101010101" pitchFamily="49" charset="-122"/>
                <a:ea typeface="黑体" panose="02010609060101010101" pitchFamily="49" charset="-122"/>
              </a:rPr>
              <a:t>AngularJS</a:t>
            </a:r>
            <a:r>
              <a:rPr lang="zh-CN" altLang="en-US" sz="2000" dirty="0">
                <a:latin typeface="黑体" panose="02010609060101010101" pitchFamily="49" charset="-122"/>
                <a:ea typeface="黑体" panose="02010609060101010101" pitchFamily="49" charset="-122"/>
              </a:rPr>
              <a:t>的双向绑定。</a:t>
            </a:r>
            <a:r>
              <a:rPr lang="zh-CN" altLang="en-US" sz="2000" dirty="0" smtClean="0">
                <a:latin typeface="黑体" panose="02010609060101010101" pitchFamily="49" charset="-122"/>
                <a:ea typeface="黑体" panose="02010609060101010101" pitchFamily="49" charset="-122"/>
              </a:rPr>
              <a:t> </a:t>
            </a:r>
            <a:endParaRPr lang="zh-CN" altLang="zh-CN" sz="2000" dirty="0" smtClean="0">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400472708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250825"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lgn="ctr" fontAlgn="base">
              <a:lnSpc>
                <a:spcPct val="90000"/>
              </a:lnSpc>
              <a:spcBef>
                <a:spcPct val="0"/>
              </a:spcBef>
              <a:spcAft>
                <a:spcPct val="0"/>
              </a:spcAft>
            </a:pPr>
            <a:r>
              <a:rPr lang="zh-CN" altLang="en-US" sz="3600" b="1" dirty="0">
                <a:solidFill>
                  <a:srgbClr val="0567A2"/>
                </a:solidFill>
                <a:latin typeface="微软雅黑" pitchFamily="34" charset="-122"/>
                <a:ea typeface="微软雅黑" pitchFamily="34" charset="-122"/>
                <a:cs typeface="+mj-cs"/>
                <a:sym typeface="宋体" charset="-122"/>
              </a:rPr>
              <a:t>作业点评</a:t>
            </a:r>
          </a:p>
        </p:txBody>
      </p:sp>
      <p:sp>
        <p:nvSpPr>
          <p:cNvPr id="5123"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请简述什么是混合</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请简述</a:t>
            </a:r>
            <a:r>
              <a:rPr lang="en-US" altLang="zh-CN" sz="2000" dirty="0">
                <a:latin typeface="微软雅黑" panose="020B0503020204020204" pitchFamily="34" charset="-122"/>
                <a:ea typeface="微软雅黑" panose="020B0503020204020204" pitchFamily="34" charset="-122"/>
              </a:rPr>
              <a:t>AngularJS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ionic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Cordova</a:t>
            </a:r>
            <a:r>
              <a:rPr lang="zh-CN" altLang="en-US" sz="2000" dirty="0">
                <a:latin typeface="微软雅黑" panose="020B0503020204020204" pitchFamily="34" charset="-122"/>
                <a:ea typeface="微软雅黑" panose="020B0503020204020204" pitchFamily="34" charset="-122"/>
              </a:rPr>
              <a:t>在混合</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开发中的作用。</a:t>
            </a:r>
            <a:endParaRPr lang="zh-CN" altLang="zh-CN" sz="2000" dirty="0">
              <a:latin typeface="微软雅黑" panose="020B0503020204020204" pitchFamily="34" charset="-122"/>
              <a:ea typeface="微软雅黑" panose="020B0503020204020204" pitchFamily="34"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3"/>
          <a:srcRect/>
          <a:stretch>
            <a:fillRect/>
          </a:stretch>
        </p:blipFill>
        <p:spPr bwMode="auto">
          <a:xfrm>
            <a:off x="300880" y="1052736"/>
            <a:ext cx="463239" cy="430730"/>
          </a:xfrm>
          <a:prstGeom prst="rect">
            <a:avLst/>
          </a:prstGeom>
          <a:noFill/>
        </p:spPr>
      </p:pic>
      <p:sp>
        <p:nvSpPr>
          <p:cNvPr id="5" name="TextBox 4"/>
          <p:cNvSpPr txBox="1"/>
          <p:nvPr/>
        </p:nvSpPr>
        <p:spPr>
          <a:xfrm>
            <a:off x="558798" y="1054838"/>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442889" y="2325330"/>
            <a:ext cx="6480720" cy="715089"/>
          </a:xfrm>
          <a:prstGeom prst="roundRect">
            <a:avLst/>
          </a:prstGeom>
          <a:solidFill>
            <a:schemeClr val="bg1"/>
          </a:solidFill>
          <a:ln w="19050">
            <a:solidFill>
              <a:schemeClr val="bg2">
                <a:lumMod val="50000"/>
              </a:schemeClr>
            </a:solidFill>
          </a:ln>
        </p:spPr>
        <p:txBody>
          <a:bodyPr wrap="square" rtlCol="0" anchor="ctr">
            <a:spAutoFit/>
          </a:bodyPr>
          <a:lstStyle/>
          <a:p>
            <a:r>
              <a:rPr lang="zh-CN" altLang="en-US" dirty="0"/>
              <a:t>混合</a:t>
            </a:r>
            <a:r>
              <a:rPr lang="en-US" altLang="zh-CN" dirty="0"/>
              <a:t>App</a:t>
            </a:r>
            <a:r>
              <a:rPr lang="zh-CN" altLang="en-US" dirty="0"/>
              <a:t>主要通过</a:t>
            </a:r>
            <a:r>
              <a:rPr lang="en-US" altLang="zh-CN" dirty="0"/>
              <a:t>Web</a:t>
            </a:r>
            <a:r>
              <a:rPr lang="zh-CN" altLang="en-US" dirty="0"/>
              <a:t>前端技术来实现，是介于移动</a:t>
            </a:r>
            <a:r>
              <a:rPr lang="en-US" altLang="zh-CN" dirty="0"/>
              <a:t>Web</a:t>
            </a:r>
            <a:r>
              <a:rPr lang="zh-CN" altLang="en-US" dirty="0"/>
              <a:t>和原生</a:t>
            </a:r>
            <a:r>
              <a:rPr lang="en-US" altLang="zh-CN" dirty="0"/>
              <a:t>App</a:t>
            </a:r>
            <a:r>
              <a:rPr lang="zh-CN" altLang="en-US" dirty="0"/>
              <a:t>这两者之间的</a:t>
            </a:r>
            <a:r>
              <a:rPr lang="en-US" altLang="zh-CN" dirty="0"/>
              <a:t>App</a:t>
            </a:r>
            <a:r>
              <a:rPr lang="zh-CN" altLang="en-US" dirty="0"/>
              <a:t>开发方式。</a:t>
            </a:r>
            <a:endParaRPr lang="zh-CN" altLang="zh-CN" dirty="0"/>
          </a:p>
        </p:txBody>
      </p:sp>
      <p:sp>
        <p:nvSpPr>
          <p:cNvPr id="3" name="圆角矩形 2"/>
          <p:cNvSpPr/>
          <p:nvPr/>
        </p:nvSpPr>
        <p:spPr>
          <a:xfrm>
            <a:off x="1442889" y="3145041"/>
            <a:ext cx="6585495" cy="2553891"/>
          </a:xfrm>
          <a:prstGeom prst="roundRect">
            <a:avLst/>
          </a:prstGeom>
          <a:solidFill>
            <a:schemeClr val="bg1"/>
          </a:solidFill>
          <a:ln w="19050">
            <a:solidFill>
              <a:schemeClr val="bg2">
                <a:lumMod val="50000"/>
              </a:schemeClr>
            </a:solidFill>
          </a:ln>
        </p:spPr>
        <p:txBody>
          <a:bodyPr wrap="square" rtlCol="0" anchor="ctr">
            <a:spAutoFit/>
          </a:bodyPr>
          <a:lstStyle/>
          <a:p>
            <a:r>
              <a:rPr lang="en-US" altLang="zh-CN" sz="1400" dirty="0" smtClean="0"/>
              <a:t>           </a:t>
            </a:r>
            <a:r>
              <a:rPr lang="zh-CN" altLang="en-US" dirty="0" smtClean="0"/>
              <a:t>在</a:t>
            </a:r>
            <a:r>
              <a:rPr lang="zh-CN" altLang="en-US" dirty="0"/>
              <a:t>混合</a:t>
            </a:r>
            <a:r>
              <a:rPr lang="en-US" altLang="zh-CN" dirty="0"/>
              <a:t>App</a:t>
            </a:r>
            <a:r>
              <a:rPr lang="zh-CN" altLang="en-US" dirty="0"/>
              <a:t>开发模式中，主要应用的框架为</a:t>
            </a:r>
            <a:r>
              <a:rPr lang="en-US" altLang="zh-CN" dirty="0"/>
              <a:t>ionic</a:t>
            </a:r>
            <a:r>
              <a:rPr lang="zh-CN" altLang="en-US" dirty="0"/>
              <a:t>，但是</a:t>
            </a:r>
            <a:r>
              <a:rPr lang="en-US" altLang="zh-CN" dirty="0"/>
              <a:t>ionic</a:t>
            </a:r>
            <a:r>
              <a:rPr lang="zh-CN" altLang="en-US" dirty="0"/>
              <a:t>使用了</a:t>
            </a:r>
            <a:r>
              <a:rPr lang="en-US" altLang="zh-CN" dirty="0"/>
              <a:t>AngularJS</a:t>
            </a:r>
            <a:r>
              <a:rPr lang="zh-CN" altLang="en-US" dirty="0"/>
              <a:t>的基本的语法，所以需要</a:t>
            </a:r>
            <a:r>
              <a:rPr lang="en-US" altLang="zh-CN" dirty="0"/>
              <a:t>AngularJS</a:t>
            </a:r>
            <a:r>
              <a:rPr lang="zh-CN" altLang="en-US" dirty="0"/>
              <a:t>作为基础。</a:t>
            </a:r>
          </a:p>
          <a:p>
            <a:r>
              <a:rPr lang="en-US" altLang="zh-CN" dirty="0" smtClean="0"/>
              <a:t>         Cordova</a:t>
            </a:r>
            <a:r>
              <a:rPr lang="zh-CN" altLang="en-US" dirty="0"/>
              <a:t>的作用就是将完成编码的移动</a:t>
            </a:r>
            <a:r>
              <a:rPr lang="en-US" altLang="zh-CN" dirty="0"/>
              <a:t>Web</a:t>
            </a:r>
            <a:r>
              <a:rPr lang="zh-CN" altLang="en-US" dirty="0"/>
              <a:t>项目打包成原生</a:t>
            </a:r>
            <a:r>
              <a:rPr lang="en-US" altLang="zh-CN" dirty="0"/>
              <a:t>App</a:t>
            </a:r>
            <a:r>
              <a:rPr lang="zh-CN" altLang="en-US" dirty="0"/>
              <a:t>，以便部署到特定的移动平台上。</a:t>
            </a:r>
          </a:p>
          <a:p>
            <a:r>
              <a:rPr lang="zh-CN" altLang="en-US" dirty="0" smtClean="0"/>
              <a:t>         在</a:t>
            </a:r>
            <a:r>
              <a:rPr lang="zh-CN" altLang="en-US" dirty="0"/>
              <a:t>混合</a:t>
            </a:r>
            <a:r>
              <a:rPr lang="en-US" altLang="zh-CN" dirty="0"/>
              <a:t>App</a:t>
            </a:r>
            <a:r>
              <a:rPr lang="zh-CN" altLang="en-US" dirty="0"/>
              <a:t>开发模式中，</a:t>
            </a:r>
            <a:r>
              <a:rPr lang="en-US" altLang="zh-CN" dirty="0"/>
              <a:t>ionic</a:t>
            </a:r>
            <a:r>
              <a:rPr lang="zh-CN" altLang="en-US" dirty="0"/>
              <a:t>的作用是为混合</a:t>
            </a:r>
            <a:r>
              <a:rPr lang="en-US" altLang="zh-CN" dirty="0"/>
              <a:t>App</a:t>
            </a:r>
            <a:r>
              <a:rPr lang="zh-CN" altLang="en-US" dirty="0"/>
              <a:t>提供一个原生容器，开发者只要将自己的网页内嵌到这个原生容器中即可。</a:t>
            </a:r>
          </a:p>
        </p:txBody>
      </p:sp>
    </p:spTree>
    <p:custDataLst>
      <p:tags r:id="rId1"/>
    </p:custDataLst>
    <p:extLst>
      <p:ext uri="{BB962C8B-B14F-4D97-AF65-F5344CB8AC3E}">
        <p14:creationId xmlns:p14="http://schemas.microsoft.com/office/powerpoint/2010/main" val="3681001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快</a:t>
            </a:r>
            <a:r>
              <a:rPr lang="zh-CN" altLang="en-US" sz="3600" b="1" dirty="0">
                <a:solidFill>
                  <a:srgbClr val="0567A2"/>
                </a:solidFill>
                <a:latin typeface="微软雅黑" pitchFamily="34" charset="-122"/>
                <a:ea typeface="微软雅黑" pitchFamily="34" charset="-122"/>
              </a:rPr>
              <a:t>速体验</a:t>
            </a:r>
            <a:r>
              <a:rPr lang="en-US" altLang="zh-CN" sz="3600" b="1" dirty="0">
                <a:solidFill>
                  <a:srgbClr val="0567A2"/>
                </a:solidFill>
                <a:latin typeface="微软雅黑" pitchFamily="34" charset="-122"/>
                <a:ea typeface="微软雅黑" pitchFamily="34" charset="-122"/>
              </a:rPr>
              <a:t>AngularJS</a:t>
            </a:r>
            <a:endParaRPr lang="zh-CN" altLang="zh-CN" sz="3600" b="1" dirty="0">
              <a:solidFill>
                <a:srgbClr val="0567A2"/>
              </a:solidFill>
              <a:latin typeface="微软雅黑" pitchFamily="34" charset="-122"/>
              <a:ea typeface="微软雅黑" pitchFamily="34" charset="-122"/>
            </a:endParaRPr>
          </a:p>
        </p:txBody>
      </p:sp>
      <p:grpSp>
        <p:nvGrpSpPr>
          <p:cNvPr id="14" name="组合 13">
            <a:extLst>
              <a:ext uri="{FF2B5EF4-FFF2-40B4-BE49-F238E27FC236}">
                <a16:creationId xmlns:a16="http://schemas.microsoft.com/office/drawing/2014/main" xmlns="" id="{F041F7CD-E8CC-4FA0-A920-4752B171C988}"/>
              </a:ext>
            </a:extLst>
          </p:cNvPr>
          <p:cNvGrpSpPr/>
          <p:nvPr/>
        </p:nvGrpSpPr>
        <p:grpSpPr>
          <a:xfrm>
            <a:off x="886373" y="2217388"/>
            <a:ext cx="2646662" cy="1060600"/>
            <a:chOff x="453773" y="2735238"/>
            <a:chExt cx="3528883" cy="1414134"/>
          </a:xfrm>
        </p:grpSpPr>
        <p:sp>
          <p:nvSpPr>
            <p:cNvPr id="29" name="等腰三角形 28">
              <a:extLst>
                <a:ext uri="{FF2B5EF4-FFF2-40B4-BE49-F238E27FC236}">
                  <a16:creationId xmlns:a16="http://schemas.microsoft.com/office/drawing/2014/main" xmlns="" id="{2E82BADA-E1DC-41C2-99D3-14335AB75893}"/>
                </a:ext>
              </a:extLst>
            </p:cNvPr>
            <p:cNvSpPr/>
            <p:nvPr/>
          </p:nvSpPr>
          <p:spPr>
            <a:xfrm>
              <a:off x="2682256" y="2818963"/>
              <a:ext cx="1300400" cy="1330409"/>
            </a:xfrm>
            <a:prstGeom prst="triangle">
              <a:avLst/>
            </a:prstGeom>
            <a:solidFill>
              <a:schemeClr val="accent5">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0" name="等腰三角形 29">
              <a:extLst>
                <a:ext uri="{FF2B5EF4-FFF2-40B4-BE49-F238E27FC236}">
                  <a16:creationId xmlns:a16="http://schemas.microsoft.com/office/drawing/2014/main" xmlns="" id="{DE82AFCA-82C2-4D5F-9183-7D423254AA04}"/>
                </a:ext>
              </a:extLst>
            </p:cNvPr>
            <p:cNvSpPr/>
            <p:nvPr/>
          </p:nvSpPr>
          <p:spPr>
            <a:xfrm>
              <a:off x="2062510" y="2818963"/>
              <a:ext cx="1300401" cy="1330409"/>
            </a:xfrm>
            <a:prstGeom prst="triangle">
              <a:avLst/>
            </a:prstGeom>
            <a:solidFill>
              <a:srgbClr val="ACC6D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等腰三角形 30">
              <a:extLst>
                <a:ext uri="{FF2B5EF4-FFF2-40B4-BE49-F238E27FC236}">
                  <a16:creationId xmlns:a16="http://schemas.microsoft.com/office/drawing/2014/main" xmlns="" id="{302C57A2-76F0-4516-B49D-076401B5A743}"/>
                </a:ext>
              </a:extLst>
            </p:cNvPr>
            <p:cNvSpPr/>
            <p:nvPr/>
          </p:nvSpPr>
          <p:spPr>
            <a:xfrm>
              <a:off x="1650188" y="3305697"/>
              <a:ext cx="824645" cy="843674"/>
            </a:xfrm>
            <a:prstGeom prst="triangle">
              <a:avLst/>
            </a:prstGeom>
            <a:solidFill>
              <a:schemeClr val="accent5">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dirty="0">
                  <a:solidFill>
                    <a:schemeClr val="bg1">
                      <a:lumMod val="100000"/>
                    </a:schemeClr>
                  </a:solidFill>
                </a:rPr>
                <a:t>1</a:t>
              </a:r>
            </a:p>
          </p:txBody>
        </p:sp>
        <p:sp>
          <p:nvSpPr>
            <p:cNvPr id="32" name="任意多边形 15" title="wr6E73WmjL">
              <a:extLst>
                <a:ext uri="{FF2B5EF4-FFF2-40B4-BE49-F238E27FC236}">
                  <a16:creationId xmlns:a16="http://schemas.microsoft.com/office/drawing/2014/main" xmlns="" id="{84CBED1B-41BF-43C5-A2FE-B6169B22C859}"/>
                </a:ext>
              </a:extLst>
            </p:cNvPr>
            <p:cNvSpPr>
              <a:spLocks/>
            </p:cNvSpPr>
            <p:nvPr/>
          </p:nvSpPr>
          <p:spPr bwMode="auto">
            <a:xfrm>
              <a:off x="453773" y="2735238"/>
              <a:ext cx="360388" cy="459883"/>
            </a:xfrm>
            <a:custGeom>
              <a:avLst/>
              <a:gdLst>
                <a:gd name="connsiteX0" fmla="*/ 43815 w 258763"/>
                <a:gd name="connsiteY0" fmla="*/ 130175 h 330201"/>
                <a:gd name="connsiteX1" fmla="*/ 28575 w 258763"/>
                <a:gd name="connsiteY1" fmla="*/ 147060 h 330201"/>
                <a:gd name="connsiteX2" fmla="*/ 28575 w 258763"/>
                <a:gd name="connsiteY2" fmla="*/ 227590 h 330201"/>
                <a:gd name="connsiteX3" fmla="*/ 43815 w 258763"/>
                <a:gd name="connsiteY3" fmla="*/ 244475 h 330201"/>
                <a:gd name="connsiteX4" fmla="*/ 60325 w 258763"/>
                <a:gd name="connsiteY4" fmla="*/ 227590 h 330201"/>
                <a:gd name="connsiteX5" fmla="*/ 60325 w 258763"/>
                <a:gd name="connsiteY5" fmla="*/ 147060 h 330201"/>
                <a:gd name="connsiteX6" fmla="*/ 43815 w 258763"/>
                <a:gd name="connsiteY6" fmla="*/ 130175 h 330201"/>
                <a:gd name="connsiteX7" fmla="*/ 221457 w 258763"/>
                <a:gd name="connsiteY7" fmla="*/ 98425 h 330201"/>
                <a:gd name="connsiteX8" fmla="*/ 211138 w 258763"/>
                <a:gd name="connsiteY8" fmla="*/ 110021 h 330201"/>
                <a:gd name="connsiteX9" fmla="*/ 211138 w 258763"/>
                <a:gd name="connsiteY9" fmla="*/ 265918 h 330201"/>
                <a:gd name="connsiteX10" fmla="*/ 221457 w 258763"/>
                <a:gd name="connsiteY10" fmla="*/ 276225 h 330201"/>
                <a:gd name="connsiteX11" fmla="*/ 231776 w 258763"/>
                <a:gd name="connsiteY11" fmla="*/ 265918 h 330201"/>
                <a:gd name="connsiteX12" fmla="*/ 231776 w 258763"/>
                <a:gd name="connsiteY12" fmla="*/ 110021 h 330201"/>
                <a:gd name="connsiteX13" fmla="*/ 221457 w 258763"/>
                <a:gd name="connsiteY13" fmla="*/ 98425 h 330201"/>
                <a:gd name="connsiteX14" fmla="*/ 80216 w 258763"/>
                <a:gd name="connsiteY14" fmla="*/ 71438 h 330201"/>
                <a:gd name="connsiteX15" fmla="*/ 236768 w 258763"/>
                <a:gd name="connsiteY15" fmla="*/ 71438 h 330201"/>
                <a:gd name="connsiteX16" fmla="*/ 258763 w 258763"/>
                <a:gd name="connsiteY16" fmla="*/ 93324 h 330201"/>
                <a:gd name="connsiteX17" fmla="*/ 258763 w 258763"/>
                <a:gd name="connsiteY17" fmla="*/ 274844 h 330201"/>
                <a:gd name="connsiteX18" fmla="*/ 204423 w 258763"/>
                <a:gd name="connsiteY18" fmla="*/ 330201 h 330201"/>
                <a:gd name="connsiteX19" fmla="*/ 113856 w 258763"/>
                <a:gd name="connsiteY19" fmla="*/ 330201 h 330201"/>
                <a:gd name="connsiteX20" fmla="*/ 59515 w 258763"/>
                <a:gd name="connsiteY20" fmla="*/ 274844 h 330201"/>
                <a:gd name="connsiteX21" fmla="*/ 59515 w 258763"/>
                <a:gd name="connsiteY21" fmla="*/ 267120 h 330201"/>
                <a:gd name="connsiteX22" fmla="*/ 42696 w 258763"/>
                <a:gd name="connsiteY22" fmla="*/ 270982 h 330201"/>
                <a:gd name="connsiteX23" fmla="*/ 0 w 258763"/>
                <a:gd name="connsiteY23" fmla="*/ 227211 h 330201"/>
                <a:gd name="connsiteX24" fmla="*/ 0 w 258763"/>
                <a:gd name="connsiteY24" fmla="*/ 147394 h 330201"/>
                <a:gd name="connsiteX25" fmla="*/ 42696 w 258763"/>
                <a:gd name="connsiteY25" fmla="*/ 103623 h 330201"/>
                <a:gd name="connsiteX26" fmla="*/ 59515 w 258763"/>
                <a:gd name="connsiteY26" fmla="*/ 107485 h 330201"/>
                <a:gd name="connsiteX27" fmla="*/ 59515 w 258763"/>
                <a:gd name="connsiteY27" fmla="*/ 93324 h 330201"/>
                <a:gd name="connsiteX28" fmla="*/ 80216 w 258763"/>
                <a:gd name="connsiteY28" fmla="*/ 71438 h 330201"/>
                <a:gd name="connsiteX29" fmla="*/ 107950 w 258763"/>
                <a:gd name="connsiteY29" fmla="*/ 0 h 330201"/>
                <a:gd name="connsiteX30" fmla="*/ 109247 w 258763"/>
                <a:gd name="connsiteY30" fmla="*/ 1290 h 330201"/>
                <a:gd name="connsiteX31" fmla="*/ 113139 w 258763"/>
                <a:gd name="connsiteY31" fmla="*/ 2580 h 330201"/>
                <a:gd name="connsiteX32" fmla="*/ 119624 w 258763"/>
                <a:gd name="connsiteY32" fmla="*/ 5160 h 330201"/>
                <a:gd name="connsiteX33" fmla="*/ 126110 w 258763"/>
                <a:gd name="connsiteY33" fmla="*/ 7739 h 330201"/>
                <a:gd name="connsiteX34" fmla="*/ 144269 w 258763"/>
                <a:gd name="connsiteY34" fmla="*/ 12899 h 330201"/>
                <a:gd name="connsiteX35" fmla="*/ 145566 w 258763"/>
                <a:gd name="connsiteY35" fmla="*/ 12899 h 330201"/>
                <a:gd name="connsiteX36" fmla="*/ 146863 w 258763"/>
                <a:gd name="connsiteY36" fmla="*/ 14189 h 330201"/>
                <a:gd name="connsiteX37" fmla="*/ 148161 w 258763"/>
                <a:gd name="connsiteY37" fmla="*/ 14189 h 330201"/>
                <a:gd name="connsiteX38" fmla="*/ 149458 w 258763"/>
                <a:gd name="connsiteY38" fmla="*/ 14189 h 330201"/>
                <a:gd name="connsiteX39" fmla="*/ 152052 w 258763"/>
                <a:gd name="connsiteY39" fmla="*/ 14189 h 330201"/>
                <a:gd name="connsiteX40" fmla="*/ 154646 w 258763"/>
                <a:gd name="connsiteY40" fmla="*/ 15478 h 330201"/>
                <a:gd name="connsiteX41" fmla="*/ 155943 w 258763"/>
                <a:gd name="connsiteY41" fmla="*/ 15478 h 330201"/>
                <a:gd name="connsiteX42" fmla="*/ 157240 w 258763"/>
                <a:gd name="connsiteY42" fmla="*/ 15478 h 330201"/>
                <a:gd name="connsiteX43" fmla="*/ 158537 w 258763"/>
                <a:gd name="connsiteY43" fmla="*/ 16768 h 330201"/>
                <a:gd name="connsiteX44" fmla="*/ 159835 w 258763"/>
                <a:gd name="connsiteY44" fmla="*/ 16768 h 330201"/>
                <a:gd name="connsiteX45" fmla="*/ 162429 w 258763"/>
                <a:gd name="connsiteY45" fmla="*/ 16768 h 330201"/>
                <a:gd name="connsiteX46" fmla="*/ 165023 w 258763"/>
                <a:gd name="connsiteY46" fmla="*/ 18058 h 330201"/>
                <a:gd name="connsiteX47" fmla="*/ 166320 w 258763"/>
                <a:gd name="connsiteY47" fmla="*/ 18058 h 330201"/>
                <a:gd name="connsiteX48" fmla="*/ 167617 w 258763"/>
                <a:gd name="connsiteY48" fmla="*/ 18058 h 330201"/>
                <a:gd name="connsiteX49" fmla="*/ 168914 w 258763"/>
                <a:gd name="connsiteY49" fmla="*/ 18058 h 330201"/>
                <a:gd name="connsiteX50" fmla="*/ 170211 w 258763"/>
                <a:gd name="connsiteY50" fmla="*/ 18058 h 330201"/>
                <a:gd name="connsiteX51" fmla="*/ 176697 w 258763"/>
                <a:gd name="connsiteY51" fmla="*/ 20638 h 330201"/>
                <a:gd name="connsiteX52" fmla="*/ 188371 w 258763"/>
                <a:gd name="connsiteY52" fmla="*/ 24507 h 330201"/>
                <a:gd name="connsiteX53" fmla="*/ 193559 w 258763"/>
                <a:gd name="connsiteY53" fmla="*/ 27087 h 330201"/>
                <a:gd name="connsiteX54" fmla="*/ 194856 w 258763"/>
                <a:gd name="connsiteY54" fmla="*/ 28377 h 330201"/>
                <a:gd name="connsiteX55" fmla="*/ 196154 w 258763"/>
                <a:gd name="connsiteY55" fmla="*/ 29667 h 330201"/>
                <a:gd name="connsiteX56" fmla="*/ 197451 w 258763"/>
                <a:gd name="connsiteY56" fmla="*/ 29667 h 330201"/>
                <a:gd name="connsiteX57" fmla="*/ 198748 w 258763"/>
                <a:gd name="connsiteY57" fmla="*/ 30957 h 330201"/>
                <a:gd name="connsiteX58" fmla="*/ 207828 w 258763"/>
                <a:gd name="connsiteY58" fmla="*/ 38696 h 330201"/>
                <a:gd name="connsiteX59" fmla="*/ 213016 w 258763"/>
                <a:gd name="connsiteY59" fmla="*/ 47725 h 330201"/>
                <a:gd name="connsiteX60" fmla="*/ 214313 w 258763"/>
                <a:gd name="connsiteY60" fmla="*/ 55464 h 330201"/>
                <a:gd name="connsiteX61" fmla="*/ 214313 w 258763"/>
                <a:gd name="connsiteY61" fmla="*/ 58044 h 330201"/>
                <a:gd name="connsiteX62" fmla="*/ 213016 w 258763"/>
                <a:gd name="connsiteY62" fmla="*/ 59334 h 330201"/>
                <a:gd name="connsiteX63" fmla="*/ 213016 w 258763"/>
                <a:gd name="connsiteY63" fmla="*/ 60623 h 330201"/>
                <a:gd name="connsiteX64" fmla="*/ 213016 w 258763"/>
                <a:gd name="connsiteY64" fmla="*/ 61913 h 330201"/>
                <a:gd name="connsiteX65" fmla="*/ 211719 w 258763"/>
                <a:gd name="connsiteY65" fmla="*/ 60623 h 330201"/>
                <a:gd name="connsiteX66" fmla="*/ 210422 w 258763"/>
                <a:gd name="connsiteY66" fmla="*/ 59334 h 330201"/>
                <a:gd name="connsiteX67" fmla="*/ 209125 w 258763"/>
                <a:gd name="connsiteY67" fmla="*/ 58044 h 330201"/>
                <a:gd name="connsiteX68" fmla="*/ 203936 w 258763"/>
                <a:gd name="connsiteY68" fmla="*/ 54174 h 330201"/>
                <a:gd name="connsiteX69" fmla="*/ 197451 w 258763"/>
                <a:gd name="connsiteY69" fmla="*/ 51594 h 330201"/>
                <a:gd name="connsiteX70" fmla="*/ 189668 w 258763"/>
                <a:gd name="connsiteY70" fmla="*/ 50305 h 330201"/>
                <a:gd name="connsiteX71" fmla="*/ 187074 w 258763"/>
                <a:gd name="connsiteY71" fmla="*/ 50305 h 330201"/>
                <a:gd name="connsiteX72" fmla="*/ 184480 w 258763"/>
                <a:gd name="connsiteY72" fmla="*/ 49015 h 330201"/>
                <a:gd name="connsiteX73" fmla="*/ 180588 w 258763"/>
                <a:gd name="connsiteY73" fmla="*/ 47725 h 330201"/>
                <a:gd name="connsiteX74" fmla="*/ 170211 w 258763"/>
                <a:gd name="connsiteY74" fmla="*/ 46435 h 330201"/>
                <a:gd name="connsiteX75" fmla="*/ 165023 w 258763"/>
                <a:gd name="connsiteY75" fmla="*/ 45145 h 330201"/>
                <a:gd name="connsiteX76" fmla="*/ 163726 w 258763"/>
                <a:gd name="connsiteY76" fmla="*/ 45145 h 330201"/>
                <a:gd name="connsiteX77" fmla="*/ 162429 w 258763"/>
                <a:gd name="connsiteY77" fmla="*/ 45145 h 330201"/>
                <a:gd name="connsiteX78" fmla="*/ 159835 w 258763"/>
                <a:gd name="connsiteY78" fmla="*/ 43855 h 330201"/>
                <a:gd name="connsiteX79" fmla="*/ 158537 w 258763"/>
                <a:gd name="connsiteY79" fmla="*/ 43855 h 330201"/>
                <a:gd name="connsiteX80" fmla="*/ 155943 w 258763"/>
                <a:gd name="connsiteY80" fmla="*/ 42565 h 330201"/>
                <a:gd name="connsiteX81" fmla="*/ 152052 w 258763"/>
                <a:gd name="connsiteY81" fmla="*/ 42565 h 330201"/>
                <a:gd name="connsiteX82" fmla="*/ 149458 w 258763"/>
                <a:gd name="connsiteY82" fmla="*/ 41276 h 330201"/>
                <a:gd name="connsiteX83" fmla="*/ 146863 w 258763"/>
                <a:gd name="connsiteY83" fmla="*/ 39986 h 330201"/>
                <a:gd name="connsiteX84" fmla="*/ 135189 w 258763"/>
                <a:gd name="connsiteY84" fmla="*/ 34826 h 330201"/>
                <a:gd name="connsiteX85" fmla="*/ 124813 w 258763"/>
                <a:gd name="connsiteY85" fmla="*/ 27087 h 330201"/>
                <a:gd name="connsiteX86" fmla="*/ 117030 w 258763"/>
                <a:gd name="connsiteY86" fmla="*/ 19348 h 330201"/>
                <a:gd name="connsiteX87" fmla="*/ 111841 w 258763"/>
                <a:gd name="connsiteY87" fmla="*/ 12899 h 330201"/>
                <a:gd name="connsiteX88" fmla="*/ 109247 w 258763"/>
                <a:gd name="connsiteY88" fmla="*/ 6450 h 330201"/>
                <a:gd name="connsiteX89" fmla="*/ 107950 w 258763"/>
                <a:gd name="connsiteY89" fmla="*/ 1290 h 330201"/>
                <a:gd name="connsiteX90" fmla="*/ 107950 w 258763"/>
                <a:gd name="connsiteY90" fmla="*/ 0 h 330201"/>
                <a:gd name="connsiteX91" fmla="*/ 9525 w 258763"/>
                <a:gd name="connsiteY91" fmla="*/ 0 h 330201"/>
                <a:gd name="connsiteX92" fmla="*/ 10822 w 258763"/>
                <a:gd name="connsiteY92" fmla="*/ 1290 h 330201"/>
                <a:gd name="connsiteX93" fmla="*/ 14713 w 258763"/>
                <a:gd name="connsiteY93" fmla="*/ 2580 h 330201"/>
                <a:gd name="connsiteX94" fmla="*/ 19902 w 258763"/>
                <a:gd name="connsiteY94" fmla="*/ 5160 h 330201"/>
                <a:gd name="connsiteX95" fmla="*/ 27684 w 258763"/>
                <a:gd name="connsiteY95" fmla="*/ 7739 h 330201"/>
                <a:gd name="connsiteX96" fmla="*/ 45844 w 258763"/>
                <a:gd name="connsiteY96" fmla="*/ 12899 h 330201"/>
                <a:gd name="connsiteX97" fmla="*/ 47141 w 258763"/>
                <a:gd name="connsiteY97" fmla="*/ 12899 h 330201"/>
                <a:gd name="connsiteX98" fmla="*/ 48438 w 258763"/>
                <a:gd name="connsiteY98" fmla="*/ 12899 h 330201"/>
                <a:gd name="connsiteX99" fmla="*/ 48438 w 258763"/>
                <a:gd name="connsiteY99" fmla="*/ 14189 h 330201"/>
                <a:gd name="connsiteX100" fmla="*/ 49735 w 258763"/>
                <a:gd name="connsiteY100" fmla="*/ 14189 h 330201"/>
                <a:gd name="connsiteX101" fmla="*/ 52329 w 258763"/>
                <a:gd name="connsiteY101" fmla="*/ 14189 h 330201"/>
                <a:gd name="connsiteX102" fmla="*/ 54924 w 258763"/>
                <a:gd name="connsiteY102" fmla="*/ 15478 h 330201"/>
                <a:gd name="connsiteX103" fmla="*/ 56221 w 258763"/>
                <a:gd name="connsiteY103" fmla="*/ 15478 h 330201"/>
                <a:gd name="connsiteX104" fmla="*/ 57518 w 258763"/>
                <a:gd name="connsiteY104" fmla="*/ 15478 h 330201"/>
                <a:gd name="connsiteX105" fmla="*/ 58815 w 258763"/>
                <a:gd name="connsiteY105" fmla="*/ 15478 h 330201"/>
                <a:gd name="connsiteX106" fmla="*/ 60112 w 258763"/>
                <a:gd name="connsiteY106" fmla="*/ 16768 h 330201"/>
                <a:gd name="connsiteX107" fmla="*/ 62706 w 258763"/>
                <a:gd name="connsiteY107" fmla="*/ 16768 h 330201"/>
                <a:gd name="connsiteX108" fmla="*/ 65301 w 258763"/>
                <a:gd name="connsiteY108" fmla="*/ 18058 h 330201"/>
                <a:gd name="connsiteX109" fmla="*/ 66598 w 258763"/>
                <a:gd name="connsiteY109" fmla="*/ 18058 h 330201"/>
                <a:gd name="connsiteX110" fmla="*/ 69192 w 258763"/>
                <a:gd name="connsiteY110" fmla="*/ 18058 h 330201"/>
                <a:gd name="connsiteX111" fmla="*/ 70489 w 258763"/>
                <a:gd name="connsiteY111" fmla="*/ 18058 h 330201"/>
                <a:gd name="connsiteX112" fmla="*/ 71786 w 258763"/>
                <a:gd name="connsiteY112" fmla="*/ 18058 h 330201"/>
                <a:gd name="connsiteX113" fmla="*/ 76975 w 258763"/>
                <a:gd name="connsiteY113" fmla="*/ 20638 h 330201"/>
                <a:gd name="connsiteX114" fmla="*/ 89946 w 258763"/>
                <a:gd name="connsiteY114" fmla="*/ 24507 h 330201"/>
                <a:gd name="connsiteX115" fmla="*/ 95134 w 258763"/>
                <a:gd name="connsiteY115" fmla="*/ 27087 h 330201"/>
                <a:gd name="connsiteX116" fmla="*/ 96431 w 258763"/>
                <a:gd name="connsiteY116" fmla="*/ 28377 h 330201"/>
                <a:gd name="connsiteX117" fmla="*/ 97728 w 258763"/>
                <a:gd name="connsiteY117" fmla="*/ 28377 h 330201"/>
                <a:gd name="connsiteX118" fmla="*/ 99025 w 258763"/>
                <a:gd name="connsiteY118" fmla="*/ 29667 h 330201"/>
                <a:gd name="connsiteX119" fmla="*/ 100323 w 258763"/>
                <a:gd name="connsiteY119" fmla="*/ 30957 h 330201"/>
                <a:gd name="connsiteX120" fmla="*/ 108105 w 258763"/>
                <a:gd name="connsiteY120" fmla="*/ 38696 h 330201"/>
                <a:gd name="connsiteX121" fmla="*/ 113294 w 258763"/>
                <a:gd name="connsiteY121" fmla="*/ 47725 h 330201"/>
                <a:gd name="connsiteX122" fmla="*/ 114591 w 258763"/>
                <a:gd name="connsiteY122" fmla="*/ 55464 h 330201"/>
                <a:gd name="connsiteX123" fmla="*/ 114591 w 258763"/>
                <a:gd name="connsiteY123" fmla="*/ 58044 h 330201"/>
                <a:gd name="connsiteX124" fmla="*/ 114591 w 258763"/>
                <a:gd name="connsiteY124" fmla="*/ 59334 h 330201"/>
                <a:gd name="connsiteX125" fmla="*/ 114591 w 258763"/>
                <a:gd name="connsiteY125" fmla="*/ 60623 h 330201"/>
                <a:gd name="connsiteX126" fmla="*/ 113294 w 258763"/>
                <a:gd name="connsiteY126" fmla="*/ 61913 h 330201"/>
                <a:gd name="connsiteX127" fmla="*/ 111997 w 258763"/>
                <a:gd name="connsiteY127" fmla="*/ 60623 h 330201"/>
                <a:gd name="connsiteX128" fmla="*/ 111997 w 258763"/>
                <a:gd name="connsiteY128" fmla="*/ 59334 h 330201"/>
                <a:gd name="connsiteX129" fmla="*/ 110700 w 258763"/>
                <a:gd name="connsiteY129" fmla="*/ 58044 h 330201"/>
                <a:gd name="connsiteX130" fmla="*/ 109403 w 258763"/>
                <a:gd name="connsiteY130" fmla="*/ 58044 h 330201"/>
                <a:gd name="connsiteX131" fmla="*/ 104214 w 258763"/>
                <a:gd name="connsiteY131" fmla="*/ 54174 h 330201"/>
                <a:gd name="connsiteX132" fmla="*/ 97728 w 258763"/>
                <a:gd name="connsiteY132" fmla="*/ 51594 h 330201"/>
                <a:gd name="connsiteX133" fmla="*/ 89946 w 258763"/>
                <a:gd name="connsiteY133" fmla="*/ 50305 h 330201"/>
                <a:gd name="connsiteX134" fmla="*/ 88649 w 258763"/>
                <a:gd name="connsiteY134" fmla="*/ 50305 h 330201"/>
                <a:gd name="connsiteX135" fmla="*/ 86054 w 258763"/>
                <a:gd name="connsiteY135" fmla="*/ 49015 h 330201"/>
                <a:gd name="connsiteX136" fmla="*/ 80866 w 258763"/>
                <a:gd name="connsiteY136" fmla="*/ 47725 h 330201"/>
                <a:gd name="connsiteX137" fmla="*/ 71786 w 258763"/>
                <a:gd name="connsiteY137" fmla="*/ 46435 h 330201"/>
                <a:gd name="connsiteX138" fmla="*/ 66598 w 258763"/>
                <a:gd name="connsiteY138" fmla="*/ 45145 h 330201"/>
                <a:gd name="connsiteX139" fmla="*/ 65301 w 258763"/>
                <a:gd name="connsiteY139" fmla="*/ 45145 h 330201"/>
                <a:gd name="connsiteX140" fmla="*/ 64003 w 258763"/>
                <a:gd name="connsiteY140" fmla="*/ 45145 h 330201"/>
                <a:gd name="connsiteX141" fmla="*/ 62706 w 258763"/>
                <a:gd name="connsiteY141" fmla="*/ 45145 h 330201"/>
                <a:gd name="connsiteX142" fmla="*/ 61409 w 258763"/>
                <a:gd name="connsiteY142" fmla="*/ 43855 h 330201"/>
                <a:gd name="connsiteX143" fmla="*/ 60112 w 258763"/>
                <a:gd name="connsiteY143" fmla="*/ 43855 h 330201"/>
                <a:gd name="connsiteX144" fmla="*/ 56221 w 258763"/>
                <a:gd name="connsiteY144" fmla="*/ 42565 h 330201"/>
                <a:gd name="connsiteX145" fmla="*/ 53627 w 258763"/>
                <a:gd name="connsiteY145" fmla="*/ 42565 h 330201"/>
                <a:gd name="connsiteX146" fmla="*/ 51032 w 258763"/>
                <a:gd name="connsiteY146" fmla="*/ 41276 h 330201"/>
                <a:gd name="connsiteX147" fmla="*/ 47141 w 258763"/>
                <a:gd name="connsiteY147" fmla="*/ 39986 h 330201"/>
                <a:gd name="connsiteX148" fmla="*/ 36764 w 258763"/>
                <a:gd name="connsiteY148" fmla="*/ 34826 h 330201"/>
                <a:gd name="connsiteX149" fmla="*/ 26387 w 258763"/>
                <a:gd name="connsiteY149" fmla="*/ 27087 h 330201"/>
                <a:gd name="connsiteX150" fmla="*/ 18605 w 258763"/>
                <a:gd name="connsiteY150" fmla="*/ 19348 h 330201"/>
                <a:gd name="connsiteX151" fmla="*/ 13416 w 258763"/>
                <a:gd name="connsiteY151" fmla="*/ 12899 h 330201"/>
                <a:gd name="connsiteX152" fmla="*/ 10822 w 258763"/>
                <a:gd name="connsiteY152" fmla="*/ 6450 h 330201"/>
                <a:gd name="connsiteX153" fmla="*/ 9525 w 258763"/>
                <a:gd name="connsiteY153" fmla="*/ 1290 h 330201"/>
                <a:gd name="connsiteX154" fmla="*/ 9525 w 258763"/>
                <a:gd name="connsiteY154"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58763" h="330201">
                  <a:moveTo>
                    <a:pt x="43815" y="130175"/>
                  </a:moveTo>
                  <a:cubicBezTo>
                    <a:pt x="34925" y="130175"/>
                    <a:pt x="28575" y="137968"/>
                    <a:pt x="28575" y="147060"/>
                  </a:cubicBezTo>
                  <a:cubicBezTo>
                    <a:pt x="28575" y="147060"/>
                    <a:pt x="28575" y="147060"/>
                    <a:pt x="28575" y="227590"/>
                  </a:cubicBezTo>
                  <a:cubicBezTo>
                    <a:pt x="28575" y="236682"/>
                    <a:pt x="34925" y="244475"/>
                    <a:pt x="43815" y="244475"/>
                  </a:cubicBezTo>
                  <a:cubicBezTo>
                    <a:pt x="52705" y="244475"/>
                    <a:pt x="60325" y="236682"/>
                    <a:pt x="60325" y="227590"/>
                  </a:cubicBezTo>
                  <a:cubicBezTo>
                    <a:pt x="60325" y="227590"/>
                    <a:pt x="60325" y="227590"/>
                    <a:pt x="60325" y="147060"/>
                  </a:cubicBezTo>
                  <a:cubicBezTo>
                    <a:pt x="60325" y="137968"/>
                    <a:pt x="52705" y="130175"/>
                    <a:pt x="43815" y="130175"/>
                  </a:cubicBezTo>
                  <a:close/>
                  <a:moveTo>
                    <a:pt x="221457" y="98425"/>
                  </a:moveTo>
                  <a:cubicBezTo>
                    <a:pt x="215008" y="98425"/>
                    <a:pt x="211138" y="103579"/>
                    <a:pt x="211138" y="110021"/>
                  </a:cubicBezTo>
                  <a:lnTo>
                    <a:pt x="211138" y="265918"/>
                  </a:lnTo>
                  <a:cubicBezTo>
                    <a:pt x="211138" y="271072"/>
                    <a:pt x="215008" y="276225"/>
                    <a:pt x="221457" y="276225"/>
                  </a:cubicBezTo>
                  <a:cubicBezTo>
                    <a:pt x="227907" y="276225"/>
                    <a:pt x="231776" y="271072"/>
                    <a:pt x="231776" y="265918"/>
                  </a:cubicBezTo>
                  <a:cubicBezTo>
                    <a:pt x="231776" y="265918"/>
                    <a:pt x="231776" y="265918"/>
                    <a:pt x="231776" y="110021"/>
                  </a:cubicBezTo>
                  <a:cubicBezTo>
                    <a:pt x="231776" y="103579"/>
                    <a:pt x="227907" y="98425"/>
                    <a:pt x="221457" y="98425"/>
                  </a:cubicBezTo>
                  <a:close/>
                  <a:moveTo>
                    <a:pt x="80216" y="71438"/>
                  </a:moveTo>
                  <a:cubicBezTo>
                    <a:pt x="80216" y="71438"/>
                    <a:pt x="80216" y="71438"/>
                    <a:pt x="236768" y="71438"/>
                  </a:cubicBezTo>
                  <a:cubicBezTo>
                    <a:pt x="258763" y="71438"/>
                    <a:pt x="258763" y="71438"/>
                    <a:pt x="258763" y="93324"/>
                  </a:cubicBezTo>
                  <a:cubicBezTo>
                    <a:pt x="258763" y="93324"/>
                    <a:pt x="258763" y="93324"/>
                    <a:pt x="258763" y="274844"/>
                  </a:cubicBezTo>
                  <a:cubicBezTo>
                    <a:pt x="258763" y="330201"/>
                    <a:pt x="258763" y="330201"/>
                    <a:pt x="204423" y="330201"/>
                  </a:cubicBezTo>
                  <a:cubicBezTo>
                    <a:pt x="204423" y="330201"/>
                    <a:pt x="204423" y="330201"/>
                    <a:pt x="113856" y="330201"/>
                  </a:cubicBezTo>
                  <a:cubicBezTo>
                    <a:pt x="59515" y="330201"/>
                    <a:pt x="59515" y="330201"/>
                    <a:pt x="59515" y="274844"/>
                  </a:cubicBezTo>
                  <a:cubicBezTo>
                    <a:pt x="59515" y="274844"/>
                    <a:pt x="59515" y="274844"/>
                    <a:pt x="59515" y="267120"/>
                  </a:cubicBezTo>
                  <a:cubicBezTo>
                    <a:pt x="54340" y="269694"/>
                    <a:pt x="49165" y="270982"/>
                    <a:pt x="42696" y="270982"/>
                  </a:cubicBezTo>
                  <a:cubicBezTo>
                    <a:pt x="19407" y="270982"/>
                    <a:pt x="0" y="251671"/>
                    <a:pt x="0" y="227211"/>
                  </a:cubicBezTo>
                  <a:cubicBezTo>
                    <a:pt x="0" y="227211"/>
                    <a:pt x="0" y="227211"/>
                    <a:pt x="0" y="147394"/>
                  </a:cubicBezTo>
                  <a:cubicBezTo>
                    <a:pt x="0" y="122933"/>
                    <a:pt x="19407" y="103623"/>
                    <a:pt x="42696" y="103623"/>
                  </a:cubicBezTo>
                  <a:cubicBezTo>
                    <a:pt x="49165" y="103623"/>
                    <a:pt x="54340" y="104910"/>
                    <a:pt x="59515" y="107485"/>
                  </a:cubicBezTo>
                  <a:cubicBezTo>
                    <a:pt x="59515" y="107485"/>
                    <a:pt x="59515" y="107485"/>
                    <a:pt x="59515" y="93324"/>
                  </a:cubicBezTo>
                  <a:cubicBezTo>
                    <a:pt x="59515" y="71438"/>
                    <a:pt x="59515" y="71438"/>
                    <a:pt x="80216" y="71438"/>
                  </a:cubicBezTo>
                  <a:close/>
                  <a:moveTo>
                    <a:pt x="107950" y="0"/>
                  </a:moveTo>
                  <a:cubicBezTo>
                    <a:pt x="107950" y="0"/>
                    <a:pt x="107950" y="0"/>
                    <a:pt x="109247" y="1290"/>
                  </a:cubicBezTo>
                  <a:cubicBezTo>
                    <a:pt x="110544" y="1290"/>
                    <a:pt x="111841" y="2580"/>
                    <a:pt x="113139" y="2580"/>
                  </a:cubicBezTo>
                  <a:cubicBezTo>
                    <a:pt x="114436" y="3870"/>
                    <a:pt x="117030" y="3870"/>
                    <a:pt x="119624" y="5160"/>
                  </a:cubicBezTo>
                  <a:cubicBezTo>
                    <a:pt x="120921" y="6450"/>
                    <a:pt x="123515" y="6450"/>
                    <a:pt x="126110" y="7739"/>
                  </a:cubicBezTo>
                  <a:cubicBezTo>
                    <a:pt x="131298" y="10319"/>
                    <a:pt x="137784" y="11609"/>
                    <a:pt x="144269" y="12899"/>
                  </a:cubicBezTo>
                  <a:cubicBezTo>
                    <a:pt x="144269" y="12899"/>
                    <a:pt x="144269" y="12899"/>
                    <a:pt x="145566" y="12899"/>
                  </a:cubicBezTo>
                  <a:cubicBezTo>
                    <a:pt x="145566" y="12899"/>
                    <a:pt x="146863" y="12899"/>
                    <a:pt x="146863" y="14189"/>
                  </a:cubicBezTo>
                  <a:cubicBezTo>
                    <a:pt x="146863" y="14189"/>
                    <a:pt x="146863" y="14189"/>
                    <a:pt x="148161" y="14189"/>
                  </a:cubicBezTo>
                  <a:cubicBezTo>
                    <a:pt x="148161" y="14189"/>
                    <a:pt x="149458" y="14189"/>
                    <a:pt x="149458" y="14189"/>
                  </a:cubicBezTo>
                  <a:cubicBezTo>
                    <a:pt x="149458" y="14189"/>
                    <a:pt x="150755" y="14189"/>
                    <a:pt x="152052" y="14189"/>
                  </a:cubicBezTo>
                  <a:cubicBezTo>
                    <a:pt x="152052" y="15478"/>
                    <a:pt x="153349" y="15478"/>
                    <a:pt x="154646" y="15478"/>
                  </a:cubicBezTo>
                  <a:cubicBezTo>
                    <a:pt x="154646" y="15478"/>
                    <a:pt x="154646" y="15478"/>
                    <a:pt x="155943" y="15478"/>
                  </a:cubicBezTo>
                  <a:cubicBezTo>
                    <a:pt x="155943" y="15478"/>
                    <a:pt x="155943" y="15478"/>
                    <a:pt x="157240" y="15478"/>
                  </a:cubicBezTo>
                  <a:cubicBezTo>
                    <a:pt x="157240" y="15478"/>
                    <a:pt x="157240" y="15478"/>
                    <a:pt x="158537" y="16768"/>
                  </a:cubicBezTo>
                  <a:cubicBezTo>
                    <a:pt x="158537" y="16768"/>
                    <a:pt x="158537" y="16768"/>
                    <a:pt x="159835" y="16768"/>
                  </a:cubicBezTo>
                  <a:cubicBezTo>
                    <a:pt x="161132" y="16768"/>
                    <a:pt x="161132" y="16768"/>
                    <a:pt x="162429" y="16768"/>
                  </a:cubicBezTo>
                  <a:cubicBezTo>
                    <a:pt x="163726" y="16768"/>
                    <a:pt x="163726" y="16768"/>
                    <a:pt x="165023" y="18058"/>
                  </a:cubicBezTo>
                  <a:cubicBezTo>
                    <a:pt x="165023" y="18058"/>
                    <a:pt x="165023" y="18058"/>
                    <a:pt x="166320" y="18058"/>
                  </a:cubicBezTo>
                  <a:cubicBezTo>
                    <a:pt x="166320" y="18058"/>
                    <a:pt x="166320" y="18058"/>
                    <a:pt x="167617" y="18058"/>
                  </a:cubicBezTo>
                  <a:cubicBezTo>
                    <a:pt x="167617" y="18058"/>
                    <a:pt x="167617" y="18058"/>
                    <a:pt x="168914" y="18058"/>
                  </a:cubicBezTo>
                  <a:cubicBezTo>
                    <a:pt x="168914" y="18058"/>
                    <a:pt x="168914" y="18058"/>
                    <a:pt x="170211" y="18058"/>
                  </a:cubicBezTo>
                  <a:cubicBezTo>
                    <a:pt x="172806" y="19348"/>
                    <a:pt x="174103" y="19348"/>
                    <a:pt x="176697" y="20638"/>
                  </a:cubicBezTo>
                  <a:cubicBezTo>
                    <a:pt x="180588" y="21928"/>
                    <a:pt x="184480" y="23218"/>
                    <a:pt x="188371" y="24507"/>
                  </a:cubicBezTo>
                  <a:cubicBezTo>
                    <a:pt x="190965" y="25797"/>
                    <a:pt x="192262" y="25797"/>
                    <a:pt x="193559" y="27087"/>
                  </a:cubicBezTo>
                  <a:cubicBezTo>
                    <a:pt x="194856" y="28377"/>
                    <a:pt x="194856" y="28377"/>
                    <a:pt x="194856" y="28377"/>
                  </a:cubicBezTo>
                  <a:cubicBezTo>
                    <a:pt x="196154" y="28377"/>
                    <a:pt x="196154" y="28377"/>
                    <a:pt x="196154" y="29667"/>
                  </a:cubicBezTo>
                  <a:cubicBezTo>
                    <a:pt x="197451" y="29667"/>
                    <a:pt x="197451" y="29667"/>
                    <a:pt x="197451" y="29667"/>
                  </a:cubicBezTo>
                  <a:cubicBezTo>
                    <a:pt x="198748" y="29667"/>
                    <a:pt x="198748" y="30957"/>
                    <a:pt x="198748" y="30957"/>
                  </a:cubicBezTo>
                  <a:cubicBezTo>
                    <a:pt x="202639" y="33536"/>
                    <a:pt x="205233" y="36116"/>
                    <a:pt x="207828" y="38696"/>
                  </a:cubicBezTo>
                  <a:cubicBezTo>
                    <a:pt x="210422" y="41276"/>
                    <a:pt x="211719" y="45145"/>
                    <a:pt x="213016" y="47725"/>
                  </a:cubicBezTo>
                  <a:cubicBezTo>
                    <a:pt x="214313" y="50305"/>
                    <a:pt x="214313" y="52884"/>
                    <a:pt x="214313" y="55464"/>
                  </a:cubicBezTo>
                  <a:cubicBezTo>
                    <a:pt x="214313" y="56754"/>
                    <a:pt x="214313" y="56754"/>
                    <a:pt x="214313" y="58044"/>
                  </a:cubicBezTo>
                  <a:cubicBezTo>
                    <a:pt x="214313" y="58044"/>
                    <a:pt x="214313" y="59334"/>
                    <a:pt x="213016" y="59334"/>
                  </a:cubicBezTo>
                  <a:cubicBezTo>
                    <a:pt x="213016" y="59334"/>
                    <a:pt x="213016" y="59334"/>
                    <a:pt x="213016" y="60623"/>
                  </a:cubicBezTo>
                  <a:cubicBezTo>
                    <a:pt x="213016" y="61913"/>
                    <a:pt x="213016" y="61913"/>
                    <a:pt x="213016" y="61913"/>
                  </a:cubicBezTo>
                  <a:cubicBezTo>
                    <a:pt x="213016" y="61913"/>
                    <a:pt x="213016" y="61913"/>
                    <a:pt x="211719" y="60623"/>
                  </a:cubicBezTo>
                  <a:cubicBezTo>
                    <a:pt x="211719" y="60623"/>
                    <a:pt x="211719" y="59334"/>
                    <a:pt x="210422" y="59334"/>
                  </a:cubicBezTo>
                  <a:cubicBezTo>
                    <a:pt x="210422" y="59334"/>
                    <a:pt x="210422" y="58044"/>
                    <a:pt x="209125" y="58044"/>
                  </a:cubicBezTo>
                  <a:cubicBezTo>
                    <a:pt x="207828" y="56754"/>
                    <a:pt x="205233" y="55464"/>
                    <a:pt x="203936" y="54174"/>
                  </a:cubicBezTo>
                  <a:cubicBezTo>
                    <a:pt x="201342" y="54174"/>
                    <a:pt x="200045" y="52884"/>
                    <a:pt x="197451" y="51594"/>
                  </a:cubicBezTo>
                  <a:cubicBezTo>
                    <a:pt x="194856" y="51594"/>
                    <a:pt x="192262" y="50305"/>
                    <a:pt x="189668" y="50305"/>
                  </a:cubicBezTo>
                  <a:cubicBezTo>
                    <a:pt x="188371" y="50305"/>
                    <a:pt x="188371" y="50305"/>
                    <a:pt x="187074" y="50305"/>
                  </a:cubicBezTo>
                  <a:cubicBezTo>
                    <a:pt x="187074" y="49015"/>
                    <a:pt x="185777" y="49015"/>
                    <a:pt x="184480" y="49015"/>
                  </a:cubicBezTo>
                  <a:cubicBezTo>
                    <a:pt x="183182" y="49015"/>
                    <a:pt x="181885" y="49015"/>
                    <a:pt x="180588" y="47725"/>
                  </a:cubicBezTo>
                  <a:cubicBezTo>
                    <a:pt x="176697" y="47725"/>
                    <a:pt x="174103" y="47725"/>
                    <a:pt x="170211" y="46435"/>
                  </a:cubicBezTo>
                  <a:cubicBezTo>
                    <a:pt x="168914" y="46435"/>
                    <a:pt x="166320" y="45145"/>
                    <a:pt x="165023" y="45145"/>
                  </a:cubicBezTo>
                  <a:cubicBezTo>
                    <a:pt x="165023" y="45145"/>
                    <a:pt x="165023" y="45145"/>
                    <a:pt x="163726" y="45145"/>
                  </a:cubicBezTo>
                  <a:cubicBezTo>
                    <a:pt x="163726" y="45145"/>
                    <a:pt x="163726" y="45145"/>
                    <a:pt x="162429" y="45145"/>
                  </a:cubicBezTo>
                  <a:cubicBezTo>
                    <a:pt x="162429" y="45145"/>
                    <a:pt x="162429" y="45145"/>
                    <a:pt x="159835" y="43855"/>
                  </a:cubicBezTo>
                  <a:cubicBezTo>
                    <a:pt x="159835" y="43855"/>
                    <a:pt x="159835" y="43855"/>
                    <a:pt x="158537" y="43855"/>
                  </a:cubicBezTo>
                  <a:cubicBezTo>
                    <a:pt x="157240" y="43855"/>
                    <a:pt x="157240" y="43855"/>
                    <a:pt x="155943" y="42565"/>
                  </a:cubicBezTo>
                  <a:cubicBezTo>
                    <a:pt x="154646" y="42565"/>
                    <a:pt x="153349" y="42565"/>
                    <a:pt x="152052" y="42565"/>
                  </a:cubicBezTo>
                  <a:cubicBezTo>
                    <a:pt x="152052" y="41276"/>
                    <a:pt x="150755" y="41276"/>
                    <a:pt x="149458" y="41276"/>
                  </a:cubicBezTo>
                  <a:cubicBezTo>
                    <a:pt x="148161" y="41276"/>
                    <a:pt x="146863" y="39986"/>
                    <a:pt x="146863" y="39986"/>
                  </a:cubicBezTo>
                  <a:cubicBezTo>
                    <a:pt x="142972" y="38696"/>
                    <a:pt x="139081" y="36116"/>
                    <a:pt x="135189" y="34826"/>
                  </a:cubicBezTo>
                  <a:cubicBezTo>
                    <a:pt x="131298" y="32247"/>
                    <a:pt x="128704" y="29667"/>
                    <a:pt x="124813" y="27087"/>
                  </a:cubicBezTo>
                  <a:cubicBezTo>
                    <a:pt x="122218" y="24507"/>
                    <a:pt x="119624" y="21928"/>
                    <a:pt x="117030" y="19348"/>
                  </a:cubicBezTo>
                  <a:cubicBezTo>
                    <a:pt x="115733" y="16768"/>
                    <a:pt x="113139" y="15478"/>
                    <a:pt x="111841" y="12899"/>
                  </a:cubicBezTo>
                  <a:cubicBezTo>
                    <a:pt x="110544" y="10319"/>
                    <a:pt x="110544" y="7739"/>
                    <a:pt x="109247" y="6450"/>
                  </a:cubicBezTo>
                  <a:cubicBezTo>
                    <a:pt x="109247" y="3870"/>
                    <a:pt x="107950" y="2580"/>
                    <a:pt x="107950" y="1290"/>
                  </a:cubicBezTo>
                  <a:cubicBezTo>
                    <a:pt x="107950" y="1290"/>
                    <a:pt x="107950" y="0"/>
                    <a:pt x="107950" y="0"/>
                  </a:cubicBezTo>
                  <a:close/>
                  <a:moveTo>
                    <a:pt x="9525" y="0"/>
                  </a:moveTo>
                  <a:cubicBezTo>
                    <a:pt x="9525" y="0"/>
                    <a:pt x="9525" y="0"/>
                    <a:pt x="10822" y="1290"/>
                  </a:cubicBezTo>
                  <a:cubicBezTo>
                    <a:pt x="12119" y="1290"/>
                    <a:pt x="12119" y="2580"/>
                    <a:pt x="14713" y="2580"/>
                  </a:cubicBezTo>
                  <a:cubicBezTo>
                    <a:pt x="16010" y="3870"/>
                    <a:pt x="17308" y="3870"/>
                    <a:pt x="19902" y="5160"/>
                  </a:cubicBezTo>
                  <a:cubicBezTo>
                    <a:pt x="22496" y="6450"/>
                    <a:pt x="25090" y="6450"/>
                    <a:pt x="27684" y="7739"/>
                  </a:cubicBezTo>
                  <a:cubicBezTo>
                    <a:pt x="32873" y="9029"/>
                    <a:pt x="39358" y="11609"/>
                    <a:pt x="45844" y="12899"/>
                  </a:cubicBezTo>
                  <a:cubicBezTo>
                    <a:pt x="45844" y="12899"/>
                    <a:pt x="45844" y="12899"/>
                    <a:pt x="47141" y="12899"/>
                  </a:cubicBezTo>
                  <a:cubicBezTo>
                    <a:pt x="47141" y="12899"/>
                    <a:pt x="47141" y="12899"/>
                    <a:pt x="48438" y="12899"/>
                  </a:cubicBezTo>
                  <a:cubicBezTo>
                    <a:pt x="48438" y="12899"/>
                    <a:pt x="48438" y="12899"/>
                    <a:pt x="48438" y="14189"/>
                  </a:cubicBezTo>
                  <a:cubicBezTo>
                    <a:pt x="49735" y="14189"/>
                    <a:pt x="49735" y="14189"/>
                    <a:pt x="49735" y="14189"/>
                  </a:cubicBezTo>
                  <a:cubicBezTo>
                    <a:pt x="51032" y="14189"/>
                    <a:pt x="52329" y="14189"/>
                    <a:pt x="52329" y="14189"/>
                  </a:cubicBezTo>
                  <a:cubicBezTo>
                    <a:pt x="53627" y="15478"/>
                    <a:pt x="54924" y="15478"/>
                    <a:pt x="54924" y="15478"/>
                  </a:cubicBezTo>
                  <a:cubicBezTo>
                    <a:pt x="56221" y="15478"/>
                    <a:pt x="56221" y="15478"/>
                    <a:pt x="56221" y="15478"/>
                  </a:cubicBezTo>
                  <a:cubicBezTo>
                    <a:pt x="57518" y="15478"/>
                    <a:pt x="57518" y="15478"/>
                    <a:pt x="57518" y="15478"/>
                  </a:cubicBezTo>
                  <a:cubicBezTo>
                    <a:pt x="58815" y="15478"/>
                    <a:pt x="58815" y="15478"/>
                    <a:pt x="58815" y="15478"/>
                  </a:cubicBezTo>
                  <a:cubicBezTo>
                    <a:pt x="60112" y="16768"/>
                    <a:pt x="60112" y="16768"/>
                    <a:pt x="60112" y="16768"/>
                  </a:cubicBezTo>
                  <a:cubicBezTo>
                    <a:pt x="61409" y="16768"/>
                    <a:pt x="62706" y="16768"/>
                    <a:pt x="62706" y="16768"/>
                  </a:cubicBezTo>
                  <a:cubicBezTo>
                    <a:pt x="64003" y="16768"/>
                    <a:pt x="65301" y="16768"/>
                    <a:pt x="65301" y="18058"/>
                  </a:cubicBezTo>
                  <a:cubicBezTo>
                    <a:pt x="65301" y="18058"/>
                    <a:pt x="65301" y="18058"/>
                    <a:pt x="66598" y="18058"/>
                  </a:cubicBezTo>
                  <a:cubicBezTo>
                    <a:pt x="66598" y="18058"/>
                    <a:pt x="66598" y="18058"/>
                    <a:pt x="69192" y="18058"/>
                  </a:cubicBezTo>
                  <a:cubicBezTo>
                    <a:pt x="69192" y="18058"/>
                    <a:pt x="69192" y="18058"/>
                    <a:pt x="70489" y="18058"/>
                  </a:cubicBezTo>
                  <a:cubicBezTo>
                    <a:pt x="70489" y="18058"/>
                    <a:pt x="70489" y="18058"/>
                    <a:pt x="71786" y="18058"/>
                  </a:cubicBezTo>
                  <a:cubicBezTo>
                    <a:pt x="73083" y="19348"/>
                    <a:pt x="75677" y="19348"/>
                    <a:pt x="76975" y="20638"/>
                  </a:cubicBezTo>
                  <a:cubicBezTo>
                    <a:pt x="82163" y="20638"/>
                    <a:pt x="86054" y="23218"/>
                    <a:pt x="89946" y="24507"/>
                  </a:cubicBezTo>
                  <a:cubicBezTo>
                    <a:pt x="91243" y="25797"/>
                    <a:pt x="93837" y="25797"/>
                    <a:pt x="95134" y="27087"/>
                  </a:cubicBezTo>
                  <a:cubicBezTo>
                    <a:pt x="95134" y="27087"/>
                    <a:pt x="96431" y="28377"/>
                    <a:pt x="96431" y="28377"/>
                  </a:cubicBezTo>
                  <a:cubicBezTo>
                    <a:pt x="96431" y="28377"/>
                    <a:pt x="97728" y="28377"/>
                    <a:pt x="97728" y="28377"/>
                  </a:cubicBezTo>
                  <a:cubicBezTo>
                    <a:pt x="97728" y="29667"/>
                    <a:pt x="99025" y="29667"/>
                    <a:pt x="99025" y="29667"/>
                  </a:cubicBezTo>
                  <a:cubicBezTo>
                    <a:pt x="99025" y="29667"/>
                    <a:pt x="100323" y="30957"/>
                    <a:pt x="100323" y="30957"/>
                  </a:cubicBezTo>
                  <a:cubicBezTo>
                    <a:pt x="102917" y="33536"/>
                    <a:pt x="106808" y="36116"/>
                    <a:pt x="108105" y="38696"/>
                  </a:cubicBezTo>
                  <a:cubicBezTo>
                    <a:pt x="110700" y="41276"/>
                    <a:pt x="111997" y="45145"/>
                    <a:pt x="113294" y="47725"/>
                  </a:cubicBezTo>
                  <a:cubicBezTo>
                    <a:pt x="114591" y="50305"/>
                    <a:pt x="115888" y="52884"/>
                    <a:pt x="114591" y="55464"/>
                  </a:cubicBezTo>
                  <a:cubicBezTo>
                    <a:pt x="114591" y="56754"/>
                    <a:pt x="114591" y="56754"/>
                    <a:pt x="114591" y="58044"/>
                  </a:cubicBezTo>
                  <a:cubicBezTo>
                    <a:pt x="114591" y="58044"/>
                    <a:pt x="114591" y="59334"/>
                    <a:pt x="114591" y="59334"/>
                  </a:cubicBezTo>
                  <a:cubicBezTo>
                    <a:pt x="114591" y="59334"/>
                    <a:pt x="114591" y="59334"/>
                    <a:pt x="114591" y="60623"/>
                  </a:cubicBezTo>
                  <a:cubicBezTo>
                    <a:pt x="114591" y="60623"/>
                    <a:pt x="113294" y="60623"/>
                    <a:pt x="113294" y="61913"/>
                  </a:cubicBezTo>
                  <a:cubicBezTo>
                    <a:pt x="113294" y="60623"/>
                    <a:pt x="113294" y="60623"/>
                    <a:pt x="111997" y="60623"/>
                  </a:cubicBezTo>
                  <a:cubicBezTo>
                    <a:pt x="111997" y="60623"/>
                    <a:pt x="111997" y="59334"/>
                    <a:pt x="111997" y="59334"/>
                  </a:cubicBezTo>
                  <a:cubicBezTo>
                    <a:pt x="110700" y="59334"/>
                    <a:pt x="110700" y="58044"/>
                    <a:pt x="110700" y="58044"/>
                  </a:cubicBezTo>
                  <a:cubicBezTo>
                    <a:pt x="110700" y="58044"/>
                    <a:pt x="110700" y="58044"/>
                    <a:pt x="109403" y="58044"/>
                  </a:cubicBezTo>
                  <a:cubicBezTo>
                    <a:pt x="108105" y="56754"/>
                    <a:pt x="106808" y="55464"/>
                    <a:pt x="104214" y="54174"/>
                  </a:cubicBezTo>
                  <a:cubicBezTo>
                    <a:pt x="102917" y="54174"/>
                    <a:pt x="100323" y="52884"/>
                    <a:pt x="97728" y="51594"/>
                  </a:cubicBezTo>
                  <a:cubicBezTo>
                    <a:pt x="96431" y="51594"/>
                    <a:pt x="93837" y="50305"/>
                    <a:pt x="89946" y="50305"/>
                  </a:cubicBezTo>
                  <a:cubicBezTo>
                    <a:pt x="89946" y="50305"/>
                    <a:pt x="88649" y="50305"/>
                    <a:pt x="88649" y="50305"/>
                  </a:cubicBezTo>
                  <a:cubicBezTo>
                    <a:pt x="87351" y="49015"/>
                    <a:pt x="87351" y="49015"/>
                    <a:pt x="86054" y="49015"/>
                  </a:cubicBezTo>
                  <a:cubicBezTo>
                    <a:pt x="84757" y="49015"/>
                    <a:pt x="83460" y="49015"/>
                    <a:pt x="80866" y="47725"/>
                  </a:cubicBezTo>
                  <a:cubicBezTo>
                    <a:pt x="78272" y="47725"/>
                    <a:pt x="74380" y="47725"/>
                    <a:pt x="71786" y="46435"/>
                  </a:cubicBezTo>
                  <a:cubicBezTo>
                    <a:pt x="69192" y="46435"/>
                    <a:pt x="67895" y="45145"/>
                    <a:pt x="66598" y="45145"/>
                  </a:cubicBezTo>
                  <a:cubicBezTo>
                    <a:pt x="66598" y="45145"/>
                    <a:pt x="66598" y="45145"/>
                    <a:pt x="65301" y="45145"/>
                  </a:cubicBezTo>
                  <a:cubicBezTo>
                    <a:pt x="65301" y="45145"/>
                    <a:pt x="65301" y="45145"/>
                    <a:pt x="64003" y="45145"/>
                  </a:cubicBezTo>
                  <a:cubicBezTo>
                    <a:pt x="64003" y="45145"/>
                    <a:pt x="64003" y="45145"/>
                    <a:pt x="62706" y="45145"/>
                  </a:cubicBezTo>
                  <a:cubicBezTo>
                    <a:pt x="62706" y="45145"/>
                    <a:pt x="62706" y="45145"/>
                    <a:pt x="61409" y="43855"/>
                  </a:cubicBezTo>
                  <a:cubicBezTo>
                    <a:pt x="61409" y="43855"/>
                    <a:pt x="61409" y="43855"/>
                    <a:pt x="60112" y="43855"/>
                  </a:cubicBezTo>
                  <a:cubicBezTo>
                    <a:pt x="58815" y="43855"/>
                    <a:pt x="57518" y="43855"/>
                    <a:pt x="56221" y="42565"/>
                  </a:cubicBezTo>
                  <a:cubicBezTo>
                    <a:pt x="56221" y="42565"/>
                    <a:pt x="54924" y="42565"/>
                    <a:pt x="53627" y="42565"/>
                  </a:cubicBezTo>
                  <a:cubicBezTo>
                    <a:pt x="52329" y="41276"/>
                    <a:pt x="51032" y="41276"/>
                    <a:pt x="51032" y="41276"/>
                  </a:cubicBezTo>
                  <a:cubicBezTo>
                    <a:pt x="49735" y="41276"/>
                    <a:pt x="48438" y="39986"/>
                    <a:pt x="47141" y="39986"/>
                  </a:cubicBezTo>
                  <a:cubicBezTo>
                    <a:pt x="43250" y="38696"/>
                    <a:pt x="39358" y="36116"/>
                    <a:pt x="36764" y="34826"/>
                  </a:cubicBezTo>
                  <a:cubicBezTo>
                    <a:pt x="32873" y="32247"/>
                    <a:pt x="28982" y="29667"/>
                    <a:pt x="26387" y="27087"/>
                  </a:cubicBezTo>
                  <a:cubicBezTo>
                    <a:pt x="23793" y="24507"/>
                    <a:pt x="21199" y="21928"/>
                    <a:pt x="18605" y="19348"/>
                  </a:cubicBezTo>
                  <a:cubicBezTo>
                    <a:pt x="16010" y="18058"/>
                    <a:pt x="14713" y="15478"/>
                    <a:pt x="13416" y="12899"/>
                  </a:cubicBezTo>
                  <a:cubicBezTo>
                    <a:pt x="12119" y="10319"/>
                    <a:pt x="10822" y="7739"/>
                    <a:pt x="10822" y="6450"/>
                  </a:cubicBezTo>
                  <a:cubicBezTo>
                    <a:pt x="9525" y="3870"/>
                    <a:pt x="9525" y="2580"/>
                    <a:pt x="9525" y="1290"/>
                  </a:cubicBezTo>
                  <a:cubicBezTo>
                    <a:pt x="9525" y="0"/>
                    <a:pt x="9525" y="0"/>
                    <a:pt x="9525" y="0"/>
                  </a:cubicBezTo>
                  <a:close/>
                </a:path>
              </a:pathLst>
            </a:custGeom>
            <a:solidFill>
              <a:schemeClr val="bg1"/>
            </a:solidFill>
            <a:ln>
              <a:noFill/>
            </a:ln>
            <a:extLst/>
          </p:spPr>
          <p:txBody>
            <a:bodyPr anchor="ctr"/>
            <a:lstStyle/>
            <a:p>
              <a:pPr algn="ctr"/>
              <a:endParaRPr sz="1350"/>
            </a:p>
          </p:txBody>
        </p:sp>
      </p:grpSp>
      <p:grpSp>
        <p:nvGrpSpPr>
          <p:cNvPr id="16" name="组合 15">
            <a:extLst>
              <a:ext uri="{FF2B5EF4-FFF2-40B4-BE49-F238E27FC236}">
                <a16:creationId xmlns:a16="http://schemas.microsoft.com/office/drawing/2014/main" xmlns="" id="{073AB918-BC34-4D7E-879C-1A9E28783F15}"/>
              </a:ext>
            </a:extLst>
          </p:cNvPr>
          <p:cNvGrpSpPr/>
          <p:nvPr/>
        </p:nvGrpSpPr>
        <p:grpSpPr>
          <a:xfrm>
            <a:off x="5007012" y="2356531"/>
            <a:ext cx="1758876" cy="867141"/>
            <a:chOff x="8779293" y="2993182"/>
            <a:chExt cx="2345168" cy="1156189"/>
          </a:xfrm>
        </p:grpSpPr>
        <p:sp>
          <p:nvSpPr>
            <p:cNvPr id="22" name="等腰三角形 21">
              <a:extLst>
                <a:ext uri="{FF2B5EF4-FFF2-40B4-BE49-F238E27FC236}">
                  <a16:creationId xmlns:a16="http://schemas.microsoft.com/office/drawing/2014/main" xmlns="" id="{02BD426B-A0FA-415F-A8B2-F70077F668CD}"/>
                </a:ext>
              </a:extLst>
            </p:cNvPr>
            <p:cNvSpPr/>
            <p:nvPr/>
          </p:nvSpPr>
          <p:spPr>
            <a:xfrm>
              <a:off x="9824061" y="2993182"/>
              <a:ext cx="1300400" cy="1156189"/>
            </a:xfrm>
            <a:prstGeom prst="triangle">
              <a:avLst/>
            </a:prstGeom>
            <a:solidFill>
              <a:schemeClr val="accent5">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3" name="等腰三角形 22">
              <a:extLst>
                <a:ext uri="{FF2B5EF4-FFF2-40B4-BE49-F238E27FC236}">
                  <a16:creationId xmlns:a16="http://schemas.microsoft.com/office/drawing/2014/main" xmlns="" id="{C7F61C59-B775-4A68-9366-16FFFB14AE18}"/>
                </a:ext>
              </a:extLst>
            </p:cNvPr>
            <p:cNvSpPr/>
            <p:nvPr/>
          </p:nvSpPr>
          <p:spPr>
            <a:xfrm>
              <a:off x="9204316" y="2993182"/>
              <a:ext cx="1300401" cy="1156189"/>
            </a:xfrm>
            <a:prstGeom prst="triangle">
              <a:avLst/>
            </a:prstGeom>
            <a:solidFill>
              <a:srgbClr val="ACC6DE"/>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25" name="等腰三角形 24">
              <a:extLst>
                <a:ext uri="{FF2B5EF4-FFF2-40B4-BE49-F238E27FC236}">
                  <a16:creationId xmlns:a16="http://schemas.microsoft.com/office/drawing/2014/main" xmlns="" id="{EB5802D4-174B-442F-BDC9-B12B92B1FEF3}"/>
                </a:ext>
              </a:extLst>
            </p:cNvPr>
            <p:cNvSpPr/>
            <p:nvPr/>
          </p:nvSpPr>
          <p:spPr>
            <a:xfrm>
              <a:off x="8779293" y="3305697"/>
              <a:ext cx="824645" cy="843674"/>
            </a:xfrm>
            <a:prstGeom prst="triangle">
              <a:avLst/>
            </a:prstGeom>
            <a:solidFill>
              <a:schemeClr val="accent5">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lnSpcReduction="10000"/>
            </a:bodyPr>
            <a:lstStyle/>
            <a:p>
              <a:pPr algn="ctr"/>
              <a:r>
                <a:rPr lang="en-US" altLang="zh-CN" sz="1500" b="1" dirty="0" smtClean="0">
                  <a:solidFill>
                    <a:schemeClr val="bg1">
                      <a:lumMod val="100000"/>
                    </a:schemeClr>
                  </a:solidFill>
                </a:rPr>
                <a:t>2</a:t>
              </a:r>
              <a:endParaRPr lang="en-US" altLang="zh-CN" sz="1500" b="1" dirty="0">
                <a:solidFill>
                  <a:schemeClr val="bg1">
                    <a:lumMod val="100000"/>
                  </a:schemeClr>
                </a:solidFill>
              </a:endParaRPr>
            </a:p>
          </p:txBody>
        </p:sp>
      </p:grpSp>
      <p:sp>
        <p:nvSpPr>
          <p:cNvPr id="12" name="ïşḻïďê-Freeform: Shape 85">
            <a:extLst>
              <a:ext uri="{FF2B5EF4-FFF2-40B4-BE49-F238E27FC236}">
                <a16:creationId xmlns:a16="http://schemas.microsoft.com/office/drawing/2014/main" xmlns="" id="{6C7465DE-3AB5-47B9-84E9-0AF7BC99CFA2}"/>
              </a:ext>
            </a:extLst>
          </p:cNvPr>
          <p:cNvSpPr>
            <a:spLocks/>
          </p:cNvSpPr>
          <p:nvPr/>
        </p:nvSpPr>
        <p:spPr bwMode="auto">
          <a:xfrm>
            <a:off x="2425667" y="2779085"/>
            <a:ext cx="343637" cy="401751"/>
          </a:xfrm>
          <a:custGeom>
            <a:avLst/>
            <a:gdLst/>
            <a:ahLst/>
            <a:cxnLst>
              <a:cxn ang="0">
                <a:pos x="44" y="43"/>
              </a:cxn>
              <a:cxn ang="0">
                <a:pos x="87" y="0"/>
              </a:cxn>
              <a:cxn ang="0">
                <a:pos x="130" y="43"/>
              </a:cxn>
              <a:cxn ang="0">
                <a:pos x="87" y="86"/>
              </a:cxn>
              <a:cxn ang="0">
                <a:pos x="44" y="43"/>
              </a:cxn>
              <a:cxn ang="0">
                <a:pos x="137" y="37"/>
              </a:cxn>
              <a:cxn ang="0">
                <a:pos x="263" y="14"/>
              </a:cxn>
              <a:cxn ang="0">
                <a:pos x="252" y="124"/>
              </a:cxn>
              <a:cxn ang="0">
                <a:pos x="206" y="104"/>
              </a:cxn>
              <a:cxn ang="0">
                <a:pos x="204" y="129"/>
              </a:cxn>
              <a:cxn ang="0">
                <a:pos x="183" y="119"/>
              </a:cxn>
              <a:cxn ang="0">
                <a:pos x="121" y="148"/>
              </a:cxn>
              <a:cxn ang="0">
                <a:pos x="96" y="145"/>
              </a:cxn>
              <a:cxn ang="0">
                <a:pos x="80" y="219"/>
              </a:cxn>
              <a:cxn ang="0">
                <a:pos x="60" y="242"/>
              </a:cxn>
              <a:cxn ang="0">
                <a:pos x="60" y="377"/>
              </a:cxn>
              <a:cxn ang="0">
                <a:pos x="37" y="400"/>
              </a:cxn>
              <a:cxn ang="0">
                <a:pos x="37" y="400"/>
              </a:cxn>
              <a:cxn ang="0">
                <a:pos x="14" y="377"/>
              </a:cxn>
              <a:cxn ang="0">
                <a:pos x="15" y="234"/>
              </a:cxn>
              <a:cxn ang="0">
                <a:pos x="3" y="203"/>
              </a:cxn>
              <a:cxn ang="0">
                <a:pos x="23" y="110"/>
              </a:cxn>
              <a:cxn ang="0">
                <a:pos x="59" y="84"/>
              </a:cxn>
              <a:cxn ang="0">
                <a:pos x="59" y="84"/>
              </a:cxn>
              <a:cxn ang="0">
                <a:pos x="69" y="85"/>
              </a:cxn>
              <a:cxn ang="0">
                <a:pos x="78" y="88"/>
              </a:cxn>
              <a:cxn ang="0">
                <a:pos x="99" y="111"/>
              </a:cxn>
              <a:cxn ang="0">
                <a:pos x="155" y="100"/>
              </a:cxn>
              <a:cxn ang="0">
                <a:pos x="156" y="99"/>
              </a:cxn>
              <a:cxn ang="0">
                <a:pos x="157" y="84"/>
              </a:cxn>
              <a:cxn ang="0">
                <a:pos x="134" y="74"/>
              </a:cxn>
              <a:cxn ang="0">
                <a:pos x="137" y="37"/>
              </a:cxn>
              <a:cxn ang="0">
                <a:pos x="168" y="92"/>
              </a:cxn>
              <a:cxn ang="0">
                <a:pos x="178" y="95"/>
              </a:cxn>
              <a:cxn ang="0">
                <a:pos x="186" y="108"/>
              </a:cxn>
              <a:cxn ang="0">
                <a:pos x="193" y="111"/>
              </a:cxn>
              <a:cxn ang="0">
                <a:pos x="194" y="100"/>
              </a:cxn>
              <a:cxn ang="0">
                <a:pos x="169" y="89"/>
              </a:cxn>
              <a:cxn ang="0">
                <a:pos x="168" y="92"/>
              </a:cxn>
              <a:cxn ang="0">
                <a:pos x="267" y="117"/>
              </a:cxn>
              <a:cxn ang="0">
                <a:pos x="327" y="155"/>
              </a:cxn>
              <a:cxn ang="0">
                <a:pos x="331" y="147"/>
              </a:cxn>
              <a:cxn ang="0">
                <a:pos x="272" y="109"/>
              </a:cxn>
              <a:cxn ang="0">
                <a:pos x="267" y="117"/>
              </a:cxn>
              <a:cxn ang="0">
                <a:pos x="345" y="14"/>
              </a:cxn>
              <a:cxn ang="0">
                <a:pos x="343" y="5"/>
              </a:cxn>
              <a:cxn ang="0">
                <a:pos x="274" y="21"/>
              </a:cxn>
              <a:cxn ang="0">
                <a:pos x="276" y="30"/>
              </a:cxn>
              <a:cxn ang="0">
                <a:pos x="345" y="14"/>
              </a:cxn>
              <a:cxn ang="0">
                <a:pos x="276" y="67"/>
              </a:cxn>
              <a:cxn ang="0">
                <a:pos x="275" y="76"/>
              </a:cxn>
              <a:cxn ang="0">
                <a:pos x="353" y="81"/>
              </a:cxn>
              <a:cxn ang="0">
                <a:pos x="354" y="71"/>
              </a:cxn>
              <a:cxn ang="0">
                <a:pos x="276" y="67"/>
              </a:cxn>
              <a:cxn ang="0">
                <a:pos x="276" y="67"/>
              </a:cxn>
              <a:cxn ang="0">
                <a:pos x="276" y="67"/>
              </a:cxn>
            </a:cxnLst>
            <a:rect l="0" t="0" r="r" b="b"/>
            <a:pathLst>
              <a:path w="354" h="400">
                <a:moveTo>
                  <a:pt x="44" y="43"/>
                </a:moveTo>
                <a:cubicBezTo>
                  <a:pt x="44" y="19"/>
                  <a:pt x="63" y="0"/>
                  <a:pt x="87" y="0"/>
                </a:cubicBezTo>
                <a:cubicBezTo>
                  <a:pt x="111" y="0"/>
                  <a:pt x="130" y="19"/>
                  <a:pt x="130" y="43"/>
                </a:cubicBezTo>
                <a:cubicBezTo>
                  <a:pt x="130" y="67"/>
                  <a:pt x="111" y="86"/>
                  <a:pt x="87" y="86"/>
                </a:cubicBezTo>
                <a:cubicBezTo>
                  <a:pt x="63" y="86"/>
                  <a:pt x="44" y="67"/>
                  <a:pt x="44" y="43"/>
                </a:cubicBezTo>
                <a:close/>
                <a:moveTo>
                  <a:pt x="137" y="37"/>
                </a:moveTo>
                <a:cubicBezTo>
                  <a:pt x="263" y="14"/>
                  <a:pt x="263" y="14"/>
                  <a:pt x="263" y="14"/>
                </a:cubicBezTo>
                <a:cubicBezTo>
                  <a:pt x="252" y="124"/>
                  <a:pt x="252" y="124"/>
                  <a:pt x="252" y="124"/>
                </a:cubicBezTo>
                <a:cubicBezTo>
                  <a:pt x="206" y="104"/>
                  <a:pt x="206" y="104"/>
                  <a:pt x="206" y="104"/>
                </a:cubicBezTo>
                <a:cubicBezTo>
                  <a:pt x="204" y="129"/>
                  <a:pt x="204" y="129"/>
                  <a:pt x="204" y="129"/>
                </a:cubicBezTo>
                <a:cubicBezTo>
                  <a:pt x="183" y="119"/>
                  <a:pt x="183" y="119"/>
                  <a:pt x="183" y="119"/>
                </a:cubicBezTo>
                <a:cubicBezTo>
                  <a:pt x="169" y="139"/>
                  <a:pt x="145" y="148"/>
                  <a:pt x="121" y="148"/>
                </a:cubicBezTo>
                <a:cubicBezTo>
                  <a:pt x="112" y="148"/>
                  <a:pt x="104" y="147"/>
                  <a:pt x="96" y="145"/>
                </a:cubicBezTo>
                <a:cubicBezTo>
                  <a:pt x="80" y="219"/>
                  <a:pt x="80" y="219"/>
                  <a:pt x="80" y="219"/>
                </a:cubicBezTo>
                <a:cubicBezTo>
                  <a:pt x="77" y="231"/>
                  <a:pt x="70" y="238"/>
                  <a:pt x="60" y="242"/>
                </a:cubicBezTo>
                <a:cubicBezTo>
                  <a:pt x="60" y="377"/>
                  <a:pt x="60" y="377"/>
                  <a:pt x="60" y="377"/>
                </a:cubicBezTo>
                <a:cubicBezTo>
                  <a:pt x="60" y="390"/>
                  <a:pt x="50" y="400"/>
                  <a:pt x="37" y="400"/>
                </a:cubicBezTo>
                <a:cubicBezTo>
                  <a:pt x="37" y="400"/>
                  <a:pt x="37" y="400"/>
                  <a:pt x="37" y="400"/>
                </a:cubicBezTo>
                <a:cubicBezTo>
                  <a:pt x="25" y="400"/>
                  <a:pt x="14" y="390"/>
                  <a:pt x="14" y="377"/>
                </a:cubicBezTo>
                <a:cubicBezTo>
                  <a:pt x="15" y="234"/>
                  <a:pt x="15" y="234"/>
                  <a:pt x="15" y="234"/>
                </a:cubicBezTo>
                <a:cubicBezTo>
                  <a:pt x="6" y="226"/>
                  <a:pt x="0" y="215"/>
                  <a:pt x="3" y="203"/>
                </a:cubicBezTo>
                <a:cubicBezTo>
                  <a:pt x="23" y="110"/>
                  <a:pt x="23" y="110"/>
                  <a:pt x="23" y="110"/>
                </a:cubicBezTo>
                <a:cubicBezTo>
                  <a:pt x="26" y="92"/>
                  <a:pt x="44" y="84"/>
                  <a:pt x="59" y="84"/>
                </a:cubicBezTo>
                <a:cubicBezTo>
                  <a:pt x="59" y="84"/>
                  <a:pt x="59" y="84"/>
                  <a:pt x="59" y="84"/>
                </a:cubicBezTo>
                <a:cubicBezTo>
                  <a:pt x="59" y="84"/>
                  <a:pt x="64" y="84"/>
                  <a:pt x="69" y="85"/>
                </a:cubicBezTo>
                <a:cubicBezTo>
                  <a:pt x="73" y="86"/>
                  <a:pt x="78" y="88"/>
                  <a:pt x="78" y="88"/>
                </a:cubicBezTo>
                <a:cubicBezTo>
                  <a:pt x="87" y="92"/>
                  <a:pt x="95" y="100"/>
                  <a:pt x="99" y="111"/>
                </a:cubicBezTo>
                <a:cubicBezTo>
                  <a:pt x="117" y="119"/>
                  <a:pt x="145" y="116"/>
                  <a:pt x="155" y="100"/>
                </a:cubicBezTo>
                <a:cubicBezTo>
                  <a:pt x="156" y="100"/>
                  <a:pt x="156" y="99"/>
                  <a:pt x="156" y="99"/>
                </a:cubicBezTo>
                <a:cubicBezTo>
                  <a:pt x="157" y="84"/>
                  <a:pt x="157" y="84"/>
                  <a:pt x="157" y="84"/>
                </a:cubicBezTo>
                <a:cubicBezTo>
                  <a:pt x="134" y="74"/>
                  <a:pt x="134" y="74"/>
                  <a:pt x="134" y="74"/>
                </a:cubicBezTo>
                <a:lnTo>
                  <a:pt x="137" y="37"/>
                </a:lnTo>
                <a:close/>
                <a:moveTo>
                  <a:pt x="168" y="92"/>
                </a:moveTo>
                <a:cubicBezTo>
                  <a:pt x="172" y="92"/>
                  <a:pt x="175" y="93"/>
                  <a:pt x="178" y="95"/>
                </a:cubicBezTo>
                <a:cubicBezTo>
                  <a:pt x="183" y="98"/>
                  <a:pt x="185" y="103"/>
                  <a:pt x="186" y="108"/>
                </a:cubicBezTo>
                <a:cubicBezTo>
                  <a:pt x="193" y="111"/>
                  <a:pt x="193" y="111"/>
                  <a:pt x="193" y="111"/>
                </a:cubicBezTo>
                <a:cubicBezTo>
                  <a:pt x="194" y="100"/>
                  <a:pt x="194" y="100"/>
                  <a:pt x="194" y="100"/>
                </a:cubicBezTo>
                <a:cubicBezTo>
                  <a:pt x="169" y="89"/>
                  <a:pt x="169" y="89"/>
                  <a:pt x="169" y="89"/>
                </a:cubicBezTo>
                <a:lnTo>
                  <a:pt x="168" y="92"/>
                </a:lnTo>
                <a:close/>
                <a:moveTo>
                  <a:pt x="267" y="117"/>
                </a:moveTo>
                <a:cubicBezTo>
                  <a:pt x="327" y="155"/>
                  <a:pt x="327" y="155"/>
                  <a:pt x="327" y="155"/>
                </a:cubicBezTo>
                <a:cubicBezTo>
                  <a:pt x="331" y="147"/>
                  <a:pt x="331" y="147"/>
                  <a:pt x="331" y="147"/>
                </a:cubicBezTo>
                <a:cubicBezTo>
                  <a:pt x="272" y="109"/>
                  <a:pt x="272" y="109"/>
                  <a:pt x="272" y="109"/>
                </a:cubicBezTo>
                <a:lnTo>
                  <a:pt x="267" y="117"/>
                </a:lnTo>
                <a:close/>
                <a:moveTo>
                  <a:pt x="345" y="14"/>
                </a:moveTo>
                <a:cubicBezTo>
                  <a:pt x="343" y="5"/>
                  <a:pt x="343" y="5"/>
                  <a:pt x="343" y="5"/>
                </a:cubicBezTo>
                <a:cubicBezTo>
                  <a:pt x="274" y="21"/>
                  <a:pt x="274" y="21"/>
                  <a:pt x="274" y="21"/>
                </a:cubicBezTo>
                <a:cubicBezTo>
                  <a:pt x="276" y="30"/>
                  <a:pt x="276" y="30"/>
                  <a:pt x="276" y="30"/>
                </a:cubicBezTo>
                <a:lnTo>
                  <a:pt x="345" y="14"/>
                </a:lnTo>
                <a:close/>
                <a:moveTo>
                  <a:pt x="276" y="67"/>
                </a:moveTo>
                <a:cubicBezTo>
                  <a:pt x="275" y="76"/>
                  <a:pt x="275" y="76"/>
                  <a:pt x="275" y="76"/>
                </a:cubicBezTo>
                <a:cubicBezTo>
                  <a:pt x="353" y="81"/>
                  <a:pt x="353" y="81"/>
                  <a:pt x="353" y="81"/>
                </a:cubicBezTo>
                <a:cubicBezTo>
                  <a:pt x="354" y="71"/>
                  <a:pt x="354" y="71"/>
                  <a:pt x="354" y="71"/>
                </a:cubicBezTo>
                <a:lnTo>
                  <a:pt x="276" y="67"/>
                </a:lnTo>
                <a:close/>
                <a:moveTo>
                  <a:pt x="276" y="67"/>
                </a:moveTo>
                <a:cubicBezTo>
                  <a:pt x="276" y="67"/>
                  <a:pt x="276" y="67"/>
                  <a:pt x="276" y="67"/>
                </a:cubicBezTo>
              </a:path>
            </a:pathLst>
          </a:custGeom>
          <a:solidFill>
            <a:schemeClr val="bg1"/>
          </a:solidFill>
          <a:ln w="9525">
            <a:noFill/>
            <a:round/>
            <a:headEnd/>
            <a:tailEnd/>
          </a:ln>
        </p:spPr>
        <p:txBody>
          <a:bodyPr anchor="ctr"/>
          <a:lstStyle/>
          <a:p>
            <a:pPr algn="ctr"/>
            <a:endParaRPr sz="1350"/>
          </a:p>
        </p:txBody>
      </p:sp>
      <p:sp>
        <p:nvSpPr>
          <p:cNvPr id="13" name="ïşḻïďê-Freeform: Shape 85">
            <a:extLst>
              <a:ext uri="{FF2B5EF4-FFF2-40B4-BE49-F238E27FC236}">
                <a16:creationId xmlns:a16="http://schemas.microsoft.com/office/drawing/2014/main" xmlns="" id="{6C7465DE-3AB5-47B9-84E9-0AF7BC99CFA2}"/>
              </a:ext>
            </a:extLst>
          </p:cNvPr>
          <p:cNvSpPr>
            <a:spLocks/>
          </p:cNvSpPr>
          <p:nvPr/>
        </p:nvSpPr>
        <p:spPr bwMode="auto">
          <a:xfrm>
            <a:off x="5679919" y="2706418"/>
            <a:ext cx="343637" cy="401751"/>
          </a:xfrm>
          <a:custGeom>
            <a:avLst/>
            <a:gdLst/>
            <a:ahLst/>
            <a:cxnLst>
              <a:cxn ang="0">
                <a:pos x="44" y="43"/>
              </a:cxn>
              <a:cxn ang="0">
                <a:pos x="87" y="0"/>
              </a:cxn>
              <a:cxn ang="0">
                <a:pos x="130" y="43"/>
              </a:cxn>
              <a:cxn ang="0">
                <a:pos x="87" y="86"/>
              </a:cxn>
              <a:cxn ang="0">
                <a:pos x="44" y="43"/>
              </a:cxn>
              <a:cxn ang="0">
                <a:pos x="137" y="37"/>
              </a:cxn>
              <a:cxn ang="0">
                <a:pos x="263" y="14"/>
              </a:cxn>
              <a:cxn ang="0">
                <a:pos x="252" y="124"/>
              </a:cxn>
              <a:cxn ang="0">
                <a:pos x="206" y="104"/>
              </a:cxn>
              <a:cxn ang="0">
                <a:pos x="204" y="129"/>
              </a:cxn>
              <a:cxn ang="0">
                <a:pos x="183" y="119"/>
              </a:cxn>
              <a:cxn ang="0">
                <a:pos x="121" y="148"/>
              </a:cxn>
              <a:cxn ang="0">
                <a:pos x="96" y="145"/>
              </a:cxn>
              <a:cxn ang="0">
                <a:pos x="80" y="219"/>
              </a:cxn>
              <a:cxn ang="0">
                <a:pos x="60" y="242"/>
              </a:cxn>
              <a:cxn ang="0">
                <a:pos x="60" y="377"/>
              </a:cxn>
              <a:cxn ang="0">
                <a:pos x="37" y="400"/>
              </a:cxn>
              <a:cxn ang="0">
                <a:pos x="37" y="400"/>
              </a:cxn>
              <a:cxn ang="0">
                <a:pos x="14" y="377"/>
              </a:cxn>
              <a:cxn ang="0">
                <a:pos x="15" y="234"/>
              </a:cxn>
              <a:cxn ang="0">
                <a:pos x="3" y="203"/>
              </a:cxn>
              <a:cxn ang="0">
                <a:pos x="23" y="110"/>
              </a:cxn>
              <a:cxn ang="0">
                <a:pos x="59" y="84"/>
              </a:cxn>
              <a:cxn ang="0">
                <a:pos x="59" y="84"/>
              </a:cxn>
              <a:cxn ang="0">
                <a:pos x="69" y="85"/>
              </a:cxn>
              <a:cxn ang="0">
                <a:pos x="78" y="88"/>
              </a:cxn>
              <a:cxn ang="0">
                <a:pos x="99" y="111"/>
              </a:cxn>
              <a:cxn ang="0">
                <a:pos x="155" y="100"/>
              </a:cxn>
              <a:cxn ang="0">
                <a:pos x="156" y="99"/>
              </a:cxn>
              <a:cxn ang="0">
                <a:pos x="157" y="84"/>
              </a:cxn>
              <a:cxn ang="0">
                <a:pos x="134" y="74"/>
              </a:cxn>
              <a:cxn ang="0">
                <a:pos x="137" y="37"/>
              </a:cxn>
              <a:cxn ang="0">
                <a:pos x="168" y="92"/>
              </a:cxn>
              <a:cxn ang="0">
                <a:pos x="178" y="95"/>
              </a:cxn>
              <a:cxn ang="0">
                <a:pos x="186" y="108"/>
              </a:cxn>
              <a:cxn ang="0">
                <a:pos x="193" y="111"/>
              </a:cxn>
              <a:cxn ang="0">
                <a:pos x="194" y="100"/>
              </a:cxn>
              <a:cxn ang="0">
                <a:pos x="169" y="89"/>
              </a:cxn>
              <a:cxn ang="0">
                <a:pos x="168" y="92"/>
              </a:cxn>
              <a:cxn ang="0">
                <a:pos x="267" y="117"/>
              </a:cxn>
              <a:cxn ang="0">
                <a:pos x="327" y="155"/>
              </a:cxn>
              <a:cxn ang="0">
                <a:pos x="331" y="147"/>
              </a:cxn>
              <a:cxn ang="0">
                <a:pos x="272" y="109"/>
              </a:cxn>
              <a:cxn ang="0">
                <a:pos x="267" y="117"/>
              </a:cxn>
              <a:cxn ang="0">
                <a:pos x="345" y="14"/>
              </a:cxn>
              <a:cxn ang="0">
                <a:pos x="343" y="5"/>
              </a:cxn>
              <a:cxn ang="0">
                <a:pos x="274" y="21"/>
              </a:cxn>
              <a:cxn ang="0">
                <a:pos x="276" y="30"/>
              </a:cxn>
              <a:cxn ang="0">
                <a:pos x="345" y="14"/>
              </a:cxn>
              <a:cxn ang="0">
                <a:pos x="276" y="67"/>
              </a:cxn>
              <a:cxn ang="0">
                <a:pos x="275" y="76"/>
              </a:cxn>
              <a:cxn ang="0">
                <a:pos x="353" y="81"/>
              </a:cxn>
              <a:cxn ang="0">
                <a:pos x="354" y="71"/>
              </a:cxn>
              <a:cxn ang="0">
                <a:pos x="276" y="67"/>
              </a:cxn>
              <a:cxn ang="0">
                <a:pos x="276" y="67"/>
              </a:cxn>
              <a:cxn ang="0">
                <a:pos x="276" y="67"/>
              </a:cxn>
            </a:cxnLst>
            <a:rect l="0" t="0" r="r" b="b"/>
            <a:pathLst>
              <a:path w="354" h="400">
                <a:moveTo>
                  <a:pt x="44" y="43"/>
                </a:moveTo>
                <a:cubicBezTo>
                  <a:pt x="44" y="19"/>
                  <a:pt x="63" y="0"/>
                  <a:pt x="87" y="0"/>
                </a:cubicBezTo>
                <a:cubicBezTo>
                  <a:pt x="111" y="0"/>
                  <a:pt x="130" y="19"/>
                  <a:pt x="130" y="43"/>
                </a:cubicBezTo>
                <a:cubicBezTo>
                  <a:pt x="130" y="67"/>
                  <a:pt x="111" y="86"/>
                  <a:pt x="87" y="86"/>
                </a:cubicBezTo>
                <a:cubicBezTo>
                  <a:pt x="63" y="86"/>
                  <a:pt x="44" y="67"/>
                  <a:pt x="44" y="43"/>
                </a:cubicBezTo>
                <a:close/>
                <a:moveTo>
                  <a:pt x="137" y="37"/>
                </a:moveTo>
                <a:cubicBezTo>
                  <a:pt x="263" y="14"/>
                  <a:pt x="263" y="14"/>
                  <a:pt x="263" y="14"/>
                </a:cubicBezTo>
                <a:cubicBezTo>
                  <a:pt x="252" y="124"/>
                  <a:pt x="252" y="124"/>
                  <a:pt x="252" y="124"/>
                </a:cubicBezTo>
                <a:cubicBezTo>
                  <a:pt x="206" y="104"/>
                  <a:pt x="206" y="104"/>
                  <a:pt x="206" y="104"/>
                </a:cubicBezTo>
                <a:cubicBezTo>
                  <a:pt x="204" y="129"/>
                  <a:pt x="204" y="129"/>
                  <a:pt x="204" y="129"/>
                </a:cubicBezTo>
                <a:cubicBezTo>
                  <a:pt x="183" y="119"/>
                  <a:pt x="183" y="119"/>
                  <a:pt x="183" y="119"/>
                </a:cubicBezTo>
                <a:cubicBezTo>
                  <a:pt x="169" y="139"/>
                  <a:pt x="145" y="148"/>
                  <a:pt x="121" y="148"/>
                </a:cubicBezTo>
                <a:cubicBezTo>
                  <a:pt x="112" y="148"/>
                  <a:pt x="104" y="147"/>
                  <a:pt x="96" y="145"/>
                </a:cubicBezTo>
                <a:cubicBezTo>
                  <a:pt x="80" y="219"/>
                  <a:pt x="80" y="219"/>
                  <a:pt x="80" y="219"/>
                </a:cubicBezTo>
                <a:cubicBezTo>
                  <a:pt x="77" y="231"/>
                  <a:pt x="70" y="238"/>
                  <a:pt x="60" y="242"/>
                </a:cubicBezTo>
                <a:cubicBezTo>
                  <a:pt x="60" y="377"/>
                  <a:pt x="60" y="377"/>
                  <a:pt x="60" y="377"/>
                </a:cubicBezTo>
                <a:cubicBezTo>
                  <a:pt x="60" y="390"/>
                  <a:pt x="50" y="400"/>
                  <a:pt x="37" y="400"/>
                </a:cubicBezTo>
                <a:cubicBezTo>
                  <a:pt x="37" y="400"/>
                  <a:pt x="37" y="400"/>
                  <a:pt x="37" y="400"/>
                </a:cubicBezTo>
                <a:cubicBezTo>
                  <a:pt x="25" y="400"/>
                  <a:pt x="14" y="390"/>
                  <a:pt x="14" y="377"/>
                </a:cubicBezTo>
                <a:cubicBezTo>
                  <a:pt x="15" y="234"/>
                  <a:pt x="15" y="234"/>
                  <a:pt x="15" y="234"/>
                </a:cubicBezTo>
                <a:cubicBezTo>
                  <a:pt x="6" y="226"/>
                  <a:pt x="0" y="215"/>
                  <a:pt x="3" y="203"/>
                </a:cubicBezTo>
                <a:cubicBezTo>
                  <a:pt x="23" y="110"/>
                  <a:pt x="23" y="110"/>
                  <a:pt x="23" y="110"/>
                </a:cubicBezTo>
                <a:cubicBezTo>
                  <a:pt x="26" y="92"/>
                  <a:pt x="44" y="84"/>
                  <a:pt x="59" y="84"/>
                </a:cubicBezTo>
                <a:cubicBezTo>
                  <a:pt x="59" y="84"/>
                  <a:pt x="59" y="84"/>
                  <a:pt x="59" y="84"/>
                </a:cubicBezTo>
                <a:cubicBezTo>
                  <a:pt x="59" y="84"/>
                  <a:pt x="64" y="84"/>
                  <a:pt x="69" y="85"/>
                </a:cubicBezTo>
                <a:cubicBezTo>
                  <a:pt x="73" y="86"/>
                  <a:pt x="78" y="88"/>
                  <a:pt x="78" y="88"/>
                </a:cubicBezTo>
                <a:cubicBezTo>
                  <a:pt x="87" y="92"/>
                  <a:pt x="95" y="100"/>
                  <a:pt x="99" y="111"/>
                </a:cubicBezTo>
                <a:cubicBezTo>
                  <a:pt x="117" y="119"/>
                  <a:pt x="145" y="116"/>
                  <a:pt x="155" y="100"/>
                </a:cubicBezTo>
                <a:cubicBezTo>
                  <a:pt x="156" y="100"/>
                  <a:pt x="156" y="99"/>
                  <a:pt x="156" y="99"/>
                </a:cubicBezTo>
                <a:cubicBezTo>
                  <a:pt x="157" y="84"/>
                  <a:pt x="157" y="84"/>
                  <a:pt x="157" y="84"/>
                </a:cubicBezTo>
                <a:cubicBezTo>
                  <a:pt x="134" y="74"/>
                  <a:pt x="134" y="74"/>
                  <a:pt x="134" y="74"/>
                </a:cubicBezTo>
                <a:lnTo>
                  <a:pt x="137" y="37"/>
                </a:lnTo>
                <a:close/>
                <a:moveTo>
                  <a:pt x="168" y="92"/>
                </a:moveTo>
                <a:cubicBezTo>
                  <a:pt x="172" y="92"/>
                  <a:pt x="175" y="93"/>
                  <a:pt x="178" y="95"/>
                </a:cubicBezTo>
                <a:cubicBezTo>
                  <a:pt x="183" y="98"/>
                  <a:pt x="185" y="103"/>
                  <a:pt x="186" y="108"/>
                </a:cubicBezTo>
                <a:cubicBezTo>
                  <a:pt x="193" y="111"/>
                  <a:pt x="193" y="111"/>
                  <a:pt x="193" y="111"/>
                </a:cubicBezTo>
                <a:cubicBezTo>
                  <a:pt x="194" y="100"/>
                  <a:pt x="194" y="100"/>
                  <a:pt x="194" y="100"/>
                </a:cubicBezTo>
                <a:cubicBezTo>
                  <a:pt x="169" y="89"/>
                  <a:pt x="169" y="89"/>
                  <a:pt x="169" y="89"/>
                </a:cubicBezTo>
                <a:lnTo>
                  <a:pt x="168" y="92"/>
                </a:lnTo>
                <a:close/>
                <a:moveTo>
                  <a:pt x="267" y="117"/>
                </a:moveTo>
                <a:cubicBezTo>
                  <a:pt x="327" y="155"/>
                  <a:pt x="327" y="155"/>
                  <a:pt x="327" y="155"/>
                </a:cubicBezTo>
                <a:cubicBezTo>
                  <a:pt x="331" y="147"/>
                  <a:pt x="331" y="147"/>
                  <a:pt x="331" y="147"/>
                </a:cubicBezTo>
                <a:cubicBezTo>
                  <a:pt x="272" y="109"/>
                  <a:pt x="272" y="109"/>
                  <a:pt x="272" y="109"/>
                </a:cubicBezTo>
                <a:lnTo>
                  <a:pt x="267" y="117"/>
                </a:lnTo>
                <a:close/>
                <a:moveTo>
                  <a:pt x="345" y="14"/>
                </a:moveTo>
                <a:cubicBezTo>
                  <a:pt x="343" y="5"/>
                  <a:pt x="343" y="5"/>
                  <a:pt x="343" y="5"/>
                </a:cubicBezTo>
                <a:cubicBezTo>
                  <a:pt x="274" y="21"/>
                  <a:pt x="274" y="21"/>
                  <a:pt x="274" y="21"/>
                </a:cubicBezTo>
                <a:cubicBezTo>
                  <a:pt x="276" y="30"/>
                  <a:pt x="276" y="30"/>
                  <a:pt x="276" y="30"/>
                </a:cubicBezTo>
                <a:lnTo>
                  <a:pt x="345" y="14"/>
                </a:lnTo>
                <a:close/>
                <a:moveTo>
                  <a:pt x="276" y="67"/>
                </a:moveTo>
                <a:cubicBezTo>
                  <a:pt x="275" y="76"/>
                  <a:pt x="275" y="76"/>
                  <a:pt x="275" y="76"/>
                </a:cubicBezTo>
                <a:cubicBezTo>
                  <a:pt x="353" y="81"/>
                  <a:pt x="353" y="81"/>
                  <a:pt x="353" y="81"/>
                </a:cubicBezTo>
                <a:cubicBezTo>
                  <a:pt x="354" y="71"/>
                  <a:pt x="354" y="71"/>
                  <a:pt x="354" y="71"/>
                </a:cubicBezTo>
                <a:lnTo>
                  <a:pt x="276" y="67"/>
                </a:lnTo>
                <a:close/>
                <a:moveTo>
                  <a:pt x="276" y="67"/>
                </a:moveTo>
                <a:cubicBezTo>
                  <a:pt x="276" y="67"/>
                  <a:pt x="276" y="67"/>
                  <a:pt x="276" y="67"/>
                </a:cubicBezTo>
              </a:path>
            </a:pathLst>
          </a:custGeom>
          <a:solidFill>
            <a:schemeClr val="bg1"/>
          </a:solidFill>
          <a:ln w="9525">
            <a:noFill/>
            <a:round/>
            <a:headEnd/>
            <a:tailEnd/>
          </a:ln>
        </p:spPr>
        <p:txBody>
          <a:bodyPr anchor="ctr"/>
          <a:lstStyle/>
          <a:p>
            <a:pPr algn="ctr"/>
            <a:endParaRPr sz="1350"/>
          </a:p>
        </p:txBody>
      </p:sp>
      <p:sp>
        <p:nvSpPr>
          <p:cNvPr id="33" name="Freeform 5">
            <a:extLst>
              <a:ext uri="{FF2B5EF4-FFF2-40B4-BE49-F238E27FC236}">
                <a16:creationId xmlns:a16="http://schemas.microsoft.com/office/drawing/2014/main" xmlns="" id="{2103EEE0-FCFD-4C1C-AC8E-E059F2DBDE20}"/>
              </a:ext>
            </a:extLst>
          </p:cNvPr>
          <p:cNvSpPr>
            <a:spLocks noEditPoints="1"/>
          </p:cNvSpPr>
          <p:nvPr/>
        </p:nvSpPr>
        <p:spPr>
          <a:xfrm>
            <a:off x="570712" y="1497360"/>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34" name="文本框 20">
            <a:extLst>
              <a:ext uri="{FF2B5EF4-FFF2-40B4-BE49-F238E27FC236}">
                <a16:creationId xmlns:a16="http://schemas.microsoft.com/office/drawing/2014/main" xmlns="" id="{8E16AE8A-C94C-4D1F-838A-F6881579255A}"/>
              </a:ext>
            </a:extLst>
          </p:cNvPr>
          <p:cNvSpPr txBox="1"/>
          <p:nvPr/>
        </p:nvSpPr>
        <p:spPr>
          <a:xfrm flipH="1">
            <a:off x="985049" y="1462356"/>
            <a:ext cx="6758131"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smtClean="0">
                <a:latin typeface="微软雅黑" panose="020B0503020204020204" pitchFamily="34" charset="-122"/>
                <a:ea typeface="微软雅黑" panose="020B0503020204020204" pitchFamily="34" charset="-122"/>
                <a:sym typeface="Arial" panose="020B0604020202020204" pitchFamily="34" charset="0"/>
              </a:rPr>
              <a:t>AngularJS1</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与</a:t>
            </a:r>
            <a:r>
              <a:rPr lang="en-US" altLang="zh-CN" sz="2400" b="1" dirty="0">
                <a:latin typeface="微软雅黑" panose="020B0503020204020204" pitchFamily="34" charset="-122"/>
                <a:ea typeface="微软雅黑" panose="020B0503020204020204" pitchFamily="34" charset="-122"/>
                <a:sym typeface="Arial" panose="020B0604020202020204" pitchFamily="34" charset="0"/>
              </a:rPr>
              <a:t>AngularJS2</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的区别</a:t>
            </a:r>
          </a:p>
        </p:txBody>
      </p:sp>
      <p:cxnSp>
        <p:nvCxnSpPr>
          <p:cNvPr id="35" name="直接连接符 34">
            <a:extLst>
              <a:ext uri="{FF2B5EF4-FFF2-40B4-BE49-F238E27FC236}">
                <a16:creationId xmlns:a16="http://schemas.microsoft.com/office/drawing/2014/main" xmlns="" id="{CEF4BE1B-0B2E-4D6C-A4DC-BAD99A7B36A2}"/>
              </a:ext>
            </a:extLst>
          </p:cNvPr>
          <p:cNvCxnSpPr/>
          <p:nvPr/>
        </p:nvCxnSpPr>
        <p:spPr>
          <a:xfrm>
            <a:off x="536423" y="1923604"/>
            <a:ext cx="5350027"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707484" y="3505200"/>
            <a:ext cx="2205540" cy="369332"/>
          </a:xfrm>
          <a:prstGeom prst="rect">
            <a:avLst/>
          </a:prstGeom>
        </p:spPr>
        <p:txBody>
          <a:bodyPr wrap="none">
            <a:spAutoFit/>
          </a:bodyPr>
          <a:lstStyle/>
          <a:p>
            <a:r>
              <a:rPr lang="zh-CN" altLang="zh-CN" dirty="0"/>
              <a:t>基</a:t>
            </a:r>
            <a:r>
              <a:rPr lang="zh-CN" altLang="zh-CN" dirty="0" smtClean="0"/>
              <a:t>于</a:t>
            </a:r>
            <a:r>
              <a:rPr lang="en-US" altLang="zh-CN" dirty="0"/>
              <a:t>ECMAScript</a:t>
            </a:r>
            <a:r>
              <a:rPr lang="zh-CN" altLang="zh-CN" dirty="0" smtClean="0"/>
              <a:t>实</a:t>
            </a:r>
            <a:r>
              <a:rPr lang="zh-CN" altLang="zh-CN" dirty="0"/>
              <a:t>现</a:t>
            </a:r>
            <a:endParaRPr lang="zh-CN" altLang="en-US" dirty="0"/>
          </a:p>
        </p:txBody>
      </p:sp>
      <p:sp>
        <p:nvSpPr>
          <p:cNvPr id="24" name="矩形 23"/>
          <p:cNvSpPr/>
          <p:nvPr/>
        </p:nvSpPr>
        <p:spPr>
          <a:xfrm>
            <a:off x="4949862" y="3429000"/>
            <a:ext cx="2085571" cy="369332"/>
          </a:xfrm>
          <a:prstGeom prst="rect">
            <a:avLst/>
          </a:prstGeom>
        </p:spPr>
        <p:txBody>
          <a:bodyPr wrap="none">
            <a:spAutoFit/>
          </a:bodyPr>
          <a:lstStyle/>
          <a:p>
            <a:r>
              <a:rPr lang="zh-CN" altLang="zh-CN" dirty="0"/>
              <a:t>基</a:t>
            </a:r>
            <a:r>
              <a:rPr lang="zh-CN" altLang="zh-CN" dirty="0" smtClean="0"/>
              <a:t>于</a:t>
            </a:r>
            <a:r>
              <a:rPr lang="en-US" altLang="zh-CN" dirty="0"/>
              <a:t>TypeScript</a:t>
            </a:r>
            <a:r>
              <a:rPr lang="zh-CN" altLang="zh-CN" dirty="0" smtClean="0"/>
              <a:t>实</a:t>
            </a:r>
            <a:r>
              <a:rPr lang="zh-CN" altLang="zh-CN" dirty="0"/>
              <a:t>现</a:t>
            </a:r>
            <a:endParaRPr lang="zh-CN" altLang="en-US" dirty="0"/>
          </a:p>
        </p:txBody>
      </p:sp>
      <p:sp>
        <p:nvSpPr>
          <p:cNvPr id="5" name="矩形 4"/>
          <p:cNvSpPr/>
          <p:nvPr/>
        </p:nvSpPr>
        <p:spPr>
          <a:xfrm>
            <a:off x="4915391" y="4587359"/>
            <a:ext cx="2723823" cy="369332"/>
          </a:xfrm>
          <a:prstGeom prst="rect">
            <a:avLst/>
          </a:prstGeom>
        </p:spPr>
        <p:txBody>
          <a:bodyPr wrap="none">
            <a:spAutoFit/>
          </a:bodyPr>
          <a:lstStyle/>
          <a:p>
            <a:r>
              <a:rPr lang="zh-CN" altLang="zh-CN" dirty="0"/>
              <a:t>需要引入很多第三方依赖</a:t>
            </a:r>
            <a:endParaRPr lang="zh-CN" altLang="en-US" dirty="0"/>
          </a:p>
        </p:txBody>
      </p:sp>
      <p:sp>
        <p:nvSpPr>
          <p:cNvPr id="6" name="矩形 5"/>
          <p:cNvSpPr/>
          <p:nvPr/>
        </p:nvSpPr>
        <p:spPr>
          <a:xfrm>
            <a:off x="1701352" y="4000602"/>
            <a:ext cx="1800493" cy="369332"/>
          </a:xfrm>
          <a:prstGeom prst="rect">
            <a:avLst/>
          </a:prstGeom>
        </p:spPr>
        <p:txBody>
          <a:bodyPr wrap="none">
            <a:spAutoFit/>
          </a:bodyPr>
          <a:lstStyle/>
          <a:p>
            <a:r>
              <a:rPr lang="zh-CN" altLang="zh-CN" dirty="0"/>
              <a:t>没有涉及到移动</a:t>
            </a:r>
            <a:endParaRPr lang="zh-CN" altLang="en-US" dirty="0"/>
          </a:p>
        </p:txBody>
      </p:sp>
      <p:sp>
        <p:nvSpPr>
          <p:cNvPr id="7" name="矩形 6"/>
          <p:cNvSpPr/>
          <p:nvPr/>
        </p:nvSpPr>
        <p:spPr>
          <a:xfrm>
            <a:off x="4934441" y="3981501"/>
            <a:ext cx="1937838" cy="369332"/>
          </a:xfrm>
          <a:prstGeom prst="rect">
            <a:avLst/>
          </a:prstGeom>
        </p:spPr>
        <p:txBody>
          <a:bodyPr wrap="none">
            <a:spAutoFit/>
          </a:bodyPr>
          <a:lstStyle/>
          <a:p>
            <a:r>
              <a:rPr lang="zh-CN" altLang="zh-CN" dirty="0"/>
              <a:t>支持</a:t>
            </a:r>
            <a:r>
              <a:rPr lang="en-US" altLang="zh-CN" dirty="0"/>
              <a:t>iOS</a:t>
            </a:r>
            <a:r>
              <a:rPr lang="zh-CN" altLang="zh-CN" dirty="0"/>
              <a:t>和</a:t>
            </a:r>
            <a:r>
              <a:rPr lang="en-US" altLang="zh-CN" dirty="0"/>
              <a:t>Android﻿</a:t>
            </a:r>
            <a:endParaRPr lang="zh-CN" altLang="en-US" dirty="0"/>
          </a:p>
        </p:txBody>
      </p:sp>
    </p:spTree>
    <p:custDataLst>
      <p:tags r:id="rId1"/>
    </p:custDataLst>
    <p:extLst>
      <p:ext uri="{BB962C8B-B14F-4D97-AF65-F5344CB8AC3E}">
        <p14:creationId xmlns:p14="http://schemas.microsoft.com/office/powerpoint/2010/main" val="170517908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xmlns="" id="{2103EEE0-FCFD-4C1C-AC8E-E059F2DBDE20}"/>
              </a:ext>
            </a:extLst>
          </p:cNvPr>
          <p:cNvSpPr>
            <a:spLocks noEditPoints="1"/>
          </p:cNvSpPr>
          <p:nvPr/>
        </p:nvSpPr>
        <p:spPr>
          <a:xfrm>
            <a:off x="1581991" y="1527186"/>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5" name="文本框 20">
            <a:extLst>
              <a:ext uri="{FF2B5EF4-FFF2-40B4-BE49-F238E27FC236}">
                <a16:creationId xmlns:a16="http://schemas.microsoft.com/office/drawing/2014/main" xmlns="" id="{8E16AE8A-C94C-4D1F-838A-F6881579255A}"/>
              </a:ext>
            </a:extLst>
          </p:cNvPr>
          <p:cNvSpPr txBox="1"/>
          <p:nvPr/>
        </p:nvSpPr>
        <p:spPr>
          <a:xfrm flipH="1">
            <a:off x="1996328" y="1492182"/>
            <a:ext cx="3061446"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en-US" altLang="zh-CN" sz="2400" b="1" dirty="0" smtClean="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环境配置</a:t>
            </a:r>
          </a:p>
        </p:txBody>
      </p:sp>
      <p:cxnSp>
        <p:nvCxnSpPr>
          <p:cNvPr id="6" name="直接连接符 5">
            <a:extLst>
              <a:ext uri="{FF2B5EF4-FFF2-40B4-BE49-F238E27FC236}">
                <a16:creationId xmlns:a16="http://schemas.microsoft.com/office/drawing/2014/main" xmlns="" id="{CEF4BE1B-0B2E-4D6C-A4DC-BAD99A7B36A2}"/>
              </a:ext>
            </a:extLst>
          </p:cNvPr>
          <p:cNvCxnSpPr/>
          <p:nvPr/>
        </p:nvCxnSpPr>
        <p:spPr>
          <a:xfrm>
            <a:off x="1547702" y="1953430"/>
            <a:ext cx="3395773"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快</a:t>
            </a:r>
            <a:r>
              <a:rPr lang="zh-CN" altLang="en-US" sz="3600" b="1" dirty="0">
                <a:solidFill>
                  <a:srgbClr val="0567A2"/>
                </a:solidFill>
                <a:latin typeface="微软雅黑" pitchFamily="34" charset="-122"/>
                <a:ea typeface="微软雅黑" pitchFamily="34" charset="-122"/>
              </a:rPr>
              <a:t>速体验</a:t>
            </a:r>
            <a:r>
              <a:rPr lang="en-US" altLang="zh-CN" sz="3600" b="1" dirty="0">
                <a:solidFill>
                  <a:srgbClr val="0567A2"/>
                </a:solidFill>
                <a:latin typeface="微软雅黑" pitchFamily="34" charset="-122"/>
                <a:ea typeface="微软雅黑" pitchFamily="34" charset="-122"/>
              </a:rPr>
              <a:t>AngularJS</a:t>
            </a:r>
            <a:endParaRPr lang="zh-CN" altLang="zh-CN" sz="3600" b="1" dirty="0">
              <a:solidFill>
                <a:srgbClr val="0567A2"/>
              </a:solidFill>
              <a:latin typeface="微软雅黑" pitchFamily="34" charset="-122"/>
              <a:ea typeface="微软雅黑" pitchFamily="34" charset="-122"/>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2600325"/>
            <a:ext cx="36004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81" y="2862262"/>
            <a:ext cx="39624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904" y="3024187"/>
            <a:ext cx="36004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499" y="3324225"/>
            <a:ext cx="3629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934531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wheel(1)">
                                      <p:cBhvr>
                                        <p:cTn id="10" dur="20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14" presetClass="entr" presetSubtype="1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randombar(horizont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hidden"/>
                                      </p:to>
                                    </p:set>
                                  </p:childTnLst>
                                </p:cTn>
                              </p:par>
                              <p:par>
                                <p:cTn id="22" presetID="16" presetClass="entr" presetSubtype="21" fill="hold" nodeType="withEffect">
                                  <p:stCondLst>
                                    <p:cond delay="0"/>
                                  </p:stCondLst>
                                  <p:childTnLst>
                                    <p:set>
                                      <p:cBhvr>
                                        <p:cTn id="23" dur="1" fill="hold">
                                          <p:stCondLst>
                                            <p:cond delay="0"/>
                                          </p:stCondLst>
                                        </p:cTn>
                                        <p:tgtEl>
                                          <p:spTgt spid="1029"/>
                                        </p:tgtEl>
                                        <p:attrNameLst>
                                          <p:attrName>style.visibility</p:attrName>
                                        </p:attrNameLst>
                                      </p:cBhvr>
                                      <p:to>
                                        <p:strVal val="visible"/>
                                      </p:to>
                                    </p:set>
                                    <p:animEffect transition="in" filter="barn(inVertical)">
                                      <p:cBhvr>
                                        <p:cTn id="24"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4605338"/>
            <a:ext cx="4243498" cy="196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快</a:t>
            </a:r>
            <a:r>
              <a:rPr lang="zh-CN" altLang="en-US" sz="3600" b="1" dirty="0">
                <a:solidFill>
                  <a:srgbClr val="0567A2"/>
                </a:solidFill>
                <a:latin typeface="微软雅黑" pitchFamily="34" charset="-122"/>
                <a:ea typeface="微软雅黑" pitchFamily="34" charset="-122"/>
              </a:rPr>
              <a:t>速体验</a:t>
            </a:r>
            <a:r>
              <a:rPr lang="en-US" altLang="zh-CN" sz="3600" b="1" dirty="0">
                <a:solidFill>
                  <a:srgbClr val="0567A2"/>
                </a:solidFill>
                <a:latin typeface="微软雅黑" pitchFamily="34" charset="-122"/>
                <a:ea typeface="微软雅黑" pitchFamily="34" charset="-122"/>
              </a:rPr>
              <a:t>AngularJS</a:t>
            </a:r>
            <a:endParaRPr lang="zh-CN" altLang="zh-CN" sz="3600" b="1" dirty="0">
              <a:solidFill>
                <a:srgbClr val="0567A2"/>
              </a:solidFill>
              <a:latin typeface="微软雅黑" pitchFamily="34" charset="-122"/>
              <a:ea typeface="微软雅黑" pitchFamily="34" charset="-122"/>
            </a:endParaRPr>
          </a:p>
        </p:txBody>
      </p:sp>
      <p:grpSp>
        <p:nvGrpSpPr>
          <p:cNvPr id="2" name="组合 1"/>
          <p:cNvGrpSpPr/>
          <p:nvPr/>
        </p:nvGrpSpPr>
        <p:grpSpPr>
          <a:xfrm>
            <a:off x="490427" y="1434615"/>
            <a:ext cx="5415072" cy="461665"/>
            <a:chOff x="490427" y="1434615"/>
            <a:chExt cx="5415072" cy="461665"/>
          </a:xfrm>
        </p:grpSpPr>
        <p:sp>
          <p:nvSpPr>
            <p:cNvPr id="6" name="Freeform 5">
              <a:extLst>
                <a:ext uri="{FF2B5EF4-FFF2-40B4-BE49-F238E27FC236}">
                  <a16:creationId xmlns:a16="http://schemas.microsoft.com/office/drawing/2014/main" xmlns="" id="{2103EEE0-FCFD-4C1C-AC8E-E059F2DBDE20}"/>
                </a:ext>
              </a:extLst>
            </p:cNvPr>
            <p:cNvSpPr>
              <a:spLocks noEditPoints="1"/>
            </p:cNvSpPr>
            <p:nvPr/>
          </p:nvSpPr>
          <p:spPr>
            <a:xfrm>
              <a:off x="524716" y="1469619"/>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7" name="文本框 20">
              <a:extLst>
                <a:ext uri="{FF2B5EF4-FFF2-40B4-BE49-F238E27FC236}">
                  <a16:creationId xmlns:a16="http://schemas.microsoft.com/office/drawing/2014/main" xmlns="" id="{8E16AE8A-C94C-4D1F-838A-F6881579255A}"/>
                </a:ext>
              </a:extLst>
            </p:cNvPr>
            <p:cNvSpPr txBox="1"/>
            <p:nvPr/>
          </p:nvSpPr>
          <p:spPr>
            <a:xfrm flipH="1">
              <a:off x="939052" y="1434615"/>
              <a:ext cx="4966447"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第一个</a:t>
              </a:r>
              <a:r>
                <a:rPr lang="en-US" altLang="zh-CN" sz="2400" b="1" dirty="0">
                  <a:latin typeface="微软雅黑" panose="020B0503020204020204" pitchFamily="34" charset="-122"/>
                  <a:ea typeface="微软雅黑" panose="020B0503020204020204" pitchFamily="34" charset="-122"/>
                  <a:sym typeface="Arial" panose="020B0604020202020204" pitchFamily="34" charset="0"/>
                </a:rPr>
                <a:t>AngularJS</a:t>
              </a:r>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程</a:t>
              </a:r>
              <a:r>
                <a:rPr lang="zh-CN" altLang="en-US" sz="2400" b="1" dirty="0" smtClean="0">
                  <a:latin typeface="微软雅黑" panose="020B0503020204020204" pitchFamily="34" charset="-122"/>
                  <a:ea typeface="微软雅黑" panose="020B0503020204020204" pitchFamily="34" charset="-122"/>
                  <a:sym typeface="Arial" panose="020B0604020202020204" pitchFamily="34" charset="0"/>
                </a:rPr>
                <a:t>序</a:t>
              </a:r>
              <a:r>
                <a:rPr lang="en-US" altLang="zh-CN" sz="2400" b="1"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2400" b="1" dirty="0" smtClean="0">
                  <a:latin typeface="微软雅黑" panose="020B0503020204020204" pitchFamily="34" charset="-122"/>
                  <a:ea typeface="微软雅黑" panose="020B0503020204020204" pitchFamily="34" charset="-122"/>
                  <a:sym typeface="Arial" panose="020B0604020202020204" pitchFamily="34" charset="0"/>
                </a:rPr>
                <a:t>计数器</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连接符 7">
              <a:extLst>
                <a:ext uri="{FF2B5EF4-FFF2-40B4-BE49-F238E27FC236}">
                  <a16:creationId xmlns:a16="http://schemas.microsoft.com/office/drawing/2014/main" xmlns="" id="{CEF4BE1B-0B2E-4D6C-A4DC-BAD99A7B36A2}"/>
                </a:ext>
              </a:extLst>
            </p:cNvPr>
            <p:cNvCxnSpPr/>
            <p:nvPr/>
          </p:nvCxnSpPr>
          <p:spPr>
            <a:xfrm>
              <a:off x="490427" y="1895863"/>
              <a:ext cx="4903694" cy="417"/>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490427" y="2246352"/>
            <a:ext cx="1893211" cy="369332"/>
          </a:xfrm>
          <a:prstGeom prst="rect">
            <a:avLst/>
          </a:prstGeom>
        </p:spPr>
        <p:txBody>
          <a:bodyPr wrap="none">
            <a:spAutoFit/>
          </a:bodyPr>
          <a:lstStyle/>
          <a:p>
            <a:r>
              <a:rPr lang="en-US" altLang="zh-CN" dirty="0" smtClean="0"/>
              <a:t>HTML</a:t>
            </a:r>
            <a:r>
              <a:rPr lang="zh-CN" altLang="en-US" dirty="0" smtClean="0"/>
              <a:t>和</a:t>
            </a:r>
            <a:r>
              <a:rPr lang="en-US" altLang="zh-CN" dirty="0" smtClean="0"/>
              <a:t>JavaScript</a:t>
            </a:r>
            <a:endParaRPr lang="zh-CN" altLang="en-US" dirty="0"/>
          </a:p>
        </p:txBody>
      </p:sp>
      <p:sp>
        <p:nvSpPr>
          <p:cNvPr id="11" name="矩形 10"/>
          <p:cNvSpPr/>
          <p:nvPr/>
        </p:nvSpPr>
        <p:spPr>
          <a:xfrm>
            <a:off x="4419600" y="2258020"/>
            <a:ext cx="1093569" cy="369332"/>
          </a:xfrm>
          <a:prstGeom prst="rect">
            <a:avLst/>
          </a:prstGeom>
        </p:spPr>
        <p:txBody>
          <a:bodyPr wrap="none">
            <a:spAutoFit/>
          </a:bodyPr>
          <a:lstStyle/>
          <a:p>
            <a:r>
              <a:rPr lang="en-US" altLang="zh-CN" dirty="0"/>
              <a:t>AngularJS</a:t>
            </a:r>
            <a:endParaRPr lang="zh-CN" alt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786063"/>
            <a:ext cx="33623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041" y="2786063"/>
            <a:ext cx="3463459"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7708642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891428" y="1296353"/>
            <a:ext cx="369962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latin typeface="微软雅黑" panose="020B0503020204020204" pitchFamily="34" charset="-122"/>
                <a:ea typeface="微软雅黑" panose="020B0503020204020204" pitchFamily="34" charset="-122"/>
                <a:sym typeface="Arial" panose="020B0604020202020204" pitchFamily="34" charset="0"/>
              </a:rPr>
              <a:t>模块与</a:t>
            </a:r>
            <a:r>
              <a:rPr lang="en-US" altLang="zh-CN" sz="2400" b="1" dirty="0">
                <a:latin typeface="微软雅黑" panose="020B0503020204020204" pitchFamily="34" charset="-122"/>
                <a:ea typeface="微软雅黑" panose="020B0503020204020204" pitchFamily="34" charset="-122"/>
                <a:sym typeface="Arial" panose="020B0604020202020204" pitchFamily="34" charset="0"/>
              </a:rPr>
              <a:t>ng-app</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p:nvPr/>
        </p:nvCxnSpPr>
        <p:spPr>
          <a:xfrm>
            <a:off x="442802" y="1757601"/>
            <a:ext cx="2652823" cy="0"/>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433639"/>
            <a:ext cx="3499946"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000500" y="2171611"/>
            <a:ext cx="4572000" cy="1884618"/>
          </a:xfrm>
          <a:prstGeom prst="rect">
            <a:avLst/>
          </a:prstGeom>
          <a:ln>
            <a:solidFill>
              <a:schemeClr val="accent1">
                <a:shade val="50000"/>
              </a:schemeClr>
            </a:solidFill>
          </a:ln>
        </p:spPr>
        <p:txBody>
          <a:bodyPr>
            <a:spAutoFit/>
          </a:bodyPr>
          <a:lstStyle/>
          <a:p>
            <a:pPr>
              <a:lnSpc>
                <a:spcPct val="150000"/>
              </a:lnSpc>
            </a:pPr>
            <a:r>
              <a:rPr lang="en-US" altLang="zh-CN" dirty="0" smtClean="0"/>
              <a:t>         </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中模块（</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module</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）的作用是存储一组</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功能组件（如类、函数、变量等），并可以与其他模块产生互相依赖的关系。</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3" name="矩形 2"/>
          <p:cNvSpPr/>
          <p:nvPr/>
        </p:nvSpPr>
        <p:spPr>
          <a:xfrm>
            <a:off x="4000500" y="4354739"/>
            <a:ext cx="1980029" cy="400110"/>
          </a:xfrm>
          <a:prstGeom prst="rect">
            <a:avLst/>
          </a:prstGeom>
        </p:spPr>
        <p:txBody>
          <a:bodyPr wrap="none">
            <a:spAutoFit/>
          </a:bodyPr>
          <a:lstStyle/>
          <a:p>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模块的声明方式</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8" name="矩形 7"/>
          <p:cNvSpPr/>
          <p:nvPr/>
        </p:nvSpPr>
        <p:spPr>
          <a:xfrm>
            <a:off x="4090987" y="4805362"/>
            <a:ext cx="4295775" cy="6381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90987" y="4939783"/>
            <a:ext cx="4034118" cy="369332"/>
          </a:xfrm>
          <a:prstGeom prst="rect">
            <a:avLst/>
          </a:prstGeom>
        </p:spPr>
        <p:txBody>
          <a:bodyPr wrap="none">
            <a:spAutoFit/>
          </a:bodyPr>
          <a:lstStyle/>
          <a:p>
            <a:r>
              <a:rPr lang="en-US" altLang="zh-CN" dirty="0"/>
              <a:t>var app=angular.module('demo.main',[]);</a:t>
            </a:r>
            <a:endParaRPr lang="zh-CN" altLang="en-US" dirty="0"/>
          </a:p>
        </p:txBody>
      </p:sp>
      <p:sp>
        <p:nvSpPr>
          <p:cNvPr id="10" name="圆角矩形标注 9"/>
          <p:cNvSpPr/>
          <p:nvPr/>
        </p:nvSpPr>
        <p:spPr>
          <a:xfrm>
            <a:off x="6286500" y="5564445"/>
            <a:ext cx="1876425" cy="453510"/>
          </a:xfrm>
          <a:prstGeom prst="wedgeRoundRectCallout">
            <a:avLst>
              <a:gd name="adj1" fmla="val -20560"/>
              <a:gd name="adj2" fmla="val -11602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tx1"/>
                </a:solidFill>
              </a:rPr>
              <a:t>定义模块的名字</a:t>
            </a:r>
            <a:endParaRPr lang="zh-CN" altLang="en-US" dirty="0">
              <a:solidFill>
                <a:schemeClr val="tx1"/>
              </a:solidFill>
            </a:endParaRPr>
          </a:p>
        </p:txBody>
      </p:sp>
      <p:sp>
        <p:nvSpPr>
          <p:cNvPr id="12" name="圆角矩形标注 11"/>
          <p:cNvSpPr/>
          <p:nvPr/>
        </p:nvSpPr>
        <p:spPr>
          <a:xfrm>
            <a:off x="5980529" y="5564445"/>
            <a:ext cx="2195512" cy="840045"/>
          </a:xfrm>
          <a:prstGeom prst="wedgeRoundRectCallout">
            <a:avLst>
              <a:gd name="adj1" fmla="val 28030"/>
              <a:gd name="adj2" fmla="val -9221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dirty="0" smtClean="0">
                <a:solidFill>
                  <a:schemeClr val="tx1"/>
                </a:solidFill>
              </a:rPr>
              <a:t>他</a:t>
            </a:r>
            <a:r>
              <a:rPr lang="zh-CN" altLang="zh-CN" dirty="0">
                <a:solidFill>
                  <a:schemeClr val="tx1"/>
                </a:solidFill>
              </a:rPr>
              <a:t>模块的名字，</a:t>
            </a:r>
            <a:r>
              <a:rPr lang="en-US" altLang="zh-CN" dirty="0">
                <a:solidFill>
                  <a:schemeClr val="tx1"/>
                </a:solidFill>
              </a:rPr>
              <a:t>[ ]</a:t>
            </a:r>
            <a:r>
              <a:rPr lang="zh-CN" altLang="zh-CN" dirty="0">
                <a:solidFill>
                  <a:schemeClr val="tx1"/>
                </a:solidFill>
              </a:rPr>
              <a:t>表示模块没有依赖</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43305265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676400"/>
            <a:ext cx="1619250" cy="143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466975" y="1628905"/>
            <a:ext cx="5924550" cy="1015663"/>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定义模块后，可以在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HTML</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标签上用</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ng-app</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指令做绑定操作，例如为某个</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&lt;div&gt;</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标签启动该模</a:t>
            </a:r>
            <a:r>
              <a:rPr lang="zh-CN" altLang="zh-CN"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块</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Hiragino Sans GB W3" charset="-122"/>
              </a:rPr>
              <a:t>。</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7" name="矩形 6"/>
          <p:cNvSpPr/>
          <p:nvPr/>
        </p:nvSpPr>
        <p:spPr>
          <a:xfrm>
            <a:off x="2466974" y="2792336"/>
            <a:ext cx="5857875" cy="6381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&lt;div ng-app='demo.main'&gt;&lt;/div&gt;</a:t>
            </a:r>
            <a:endParaRPr lang="zh-CN" altLang="zh-CN" dirty="0">
              <a:solidFill>
                <a:schemeClr val="tx1"/>
              </a:solidFill>
            </a:endParaRPr>
          </a:p>
        </p:txBody>
      </p:sp>
      <p:sp>
        <p:nvSpPr>
          <p:cNvPr id="6" name="矩形 5"/>
          <p:cNvSpPr/>
          <p:nvPr/>
        </p:nvSpPr>
        <p:spPr>
          <a:xfrm>
            <a:off x="704851" y="3761512"/>
            <a:ext cx="7619998" cy="1938992"/>
          </a:xfrm>
          <a:prstGeom prst="rect">
            <a:avLst/>
          </a:prstGeom>
        </p:spPr>
        <p:txBody>
          <a:bodyPr wrap="square">
            <a:spAutoFit/>
          </a:bodyPr>
          <a:lstStyle/>
          <a:p>
            <a:pPr>
              <a:lnSpc>
                <a:spcPct val="150000"/>
              </a:lnSpc>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这个操作有两个作用，如下所示。</a:t>
            </a:r>
          </a:p>
          <a:p>
            <a:pPr marL="342900" lvl="0" indent="-342900">
              <a:lnSpc>
                <a:spcPct val="150000"/>
              </a:lnSpc>
              <a:buFont typeface="Wingdings" panose="05000000000000000000" pitchFamily="2" charset="2"/>
              <a:buChar char="l"/>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让</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框架在指定的标签上启动，并载入这个模块。</a:t>
            </a:r>
          </a:p>
          <a:p>
            <a:pPr marL="342900" indent="-342900">
              <a:lnSpc>
                <a:spcPct val="150000"/>
              </a:lnSpc>
              <a:buFont typeface="Wingdings" panose="05000000000000000000" pitchFamily="2" charset="2"/>
              <a:buChar char="l"/>
            </a:pP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载入该模块后，在标签内部就可以使用该模块上所挂载的各种</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AngularJS</a:t>
            </a:r>
            <a:r>
              <a:rPr lang="zh-CN" altLang="zh-CN"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功能组件，比如控制器。</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Tree>
    <p:custDataLst>
      <p:tags r:id="rId1"/>
    </p:custDataLst>
    <p:extLst>
      <p:ext uri="{BB962C8B-B14F-4D97-AF65-F5344CB8AC3E}">
        <p14:creationId xmlns:p14="http://schemas.microsoft.com/office/powerpoint/2010/main" val="18987302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AngularJS</a:t>
            </a:r>
            <a:r>
              <a:rPr lang="zh-CN" altLang="en-US" sz="3600" b="1" dirty="0">
                <a:solidFill>
                  <a:srgbClr val="0567A2"/>
                </a:solidFill>
                <a:latin typeface="微软雅黑" pitchFamily="34" charset="-122"/>
                <a:ea typeface="微软雅黑" pitchFamily="34" charset="-122"/>
              </a:rPr>
              <a:t>基本概念</a:t>
            </a:r>
            <a:endParaRPr lang="zh-CN" altLang="zh-CN" sz="3600" b="1" dirty="0">
              <a:solidFill>
                <a:srgbClr val="0567A2"/>
              </a:solidFill>
              <a:latin typeface="微软雅黑" pitchFamily="34" charset="-122"/>
              <a:ea typeface="微软雅黑" pitchFamily="34" charset="-122"/>
            </a:endParaRPr>
          </a:p>
        </p:txBody>
      </p:sp>
      <p:sp>
        <p:nvSpPr>
          <p:cNvPr id="5" name="Freeform 5">
            <a:extLst>
              <a:ext uri="{FF2B5EF4-FFF2-40B4-BE49-F238E27FC236}">
                <a16:creationId xmlns:a16="http://schemas.microsoft.com/office/drawing/2014/main" xmlns="" id="{2103EEE0-FCFD-4C1C-AC8E-E059F2DBDE20}"/>
              </a:ext>
            </a:extLst>
          </p:cNvPr>
          <p:cNvSpPr>
            <a:spLocks noEditPoints="1"/>
          </p:cNvSpPr>
          <p:nvPr/>
        </p:nvSpPr>
        <p:spPr>
          <a:xfrm>
            <a:off x="477091" y="1331357"/>
            <a:ext cx="366713" cy="369094"/>
          </a:xfrm>
          <a:custGeom>
            <a:avLst/>
            <a:gdLst/>
            <a:ahLst/>
            <a:cxnLst>
              <a:cxn ang="0">
                <a:pos x="482277" y="85269"/>
              </a:cxn>
              <a:cxn ang="0">
                <a:pos x="457920" y="107195"/>
              </a:cxn>
              <a:cxn ang="0">
                <a:pos x="382412" y="31671"/>
              </a:cxn>
              <a:cxn ang="0">
                <a:pos x="406769" y="9745"/>
              </a:cxn>
              <a:cxn ang="0">
                <a:pos x="435998" y="7308"/>
              </a:cxn>
              <a:cxn ang="0">
                <a:pos x="482277" y="56034"/>
              </a:cxn>
              <a:cxn ang="0">
                <a:pos x="482277" y="85269"/>
              </a:cxn>
              <a:cxn ang="0">
                <a:pos x="280110" y="285042"/>
              </a:cxn>
              <a:cxn ang="0">
                <a:pos x="204602" y="209518"/>
              </a:cxn>
              <a:cxn ang="0">
                <a:pos x="372669" y="43852"/>
              </a:cxn>
              <a:cxn ang="0">
                <a:pos x="448177" y="119376"/>
              </a:cxn>
              <a:cxn ang="0">
                <a:pos x="280110" y="285042"/>
              </a:cxn>
              <a:cxn ang="0">
                <a:pos x="270367" y="294787"/>
              </a:cxn>
              <a:cxn ang="0">
                <a:pos x="163195" y="324022"/>
              </a:cxn>
              <a:cxn ang="0">
                <a:pos x="194859" y="219263"/>
              </a:cxn>
              <a:cxn ang="0">
                <a:pos x="270367" y="294787"/>
              </a:cxn>
              <a:cxn ang="0">
                <a:pos x="94994" y="63342"/>
              </a:cxn>
              <a:cxn ang="0">
                <a:pos x="48714" y="109631"/>
              </a:cxn>
              <a:cxn ang="0">
                <a:pos x="48714" y="394674"/>
              </a:cxn>
              <a:cxn ang="0">
                <a:pos x="94994" y="443399"/>
              </a:cxn>
              <a:cxn ang="0">
                <a:pos x="379976" y="443399"/>
              </a:cxn>
              <a:cxn ang="0">
                <a:pos x="428691" y="394674"/>
              </a:cxn>
              <a:cxn ang="0">
                <a:pos x="428691" y="207082"/>
              </a:cxn>
              <a:cxn ang="0">
                <a:pos x="477406" y="160793"/>
              </a:cxn>
              <a:cxn ang="0">
                <a:pos x="477406" y="411728"/>
              </a:cxn>
              <a:cxn ang="0">
                <a:pos x="397026" y="492125"/>
              </a:cxn>
              <a:cxn ang="0">
                <a:pos x="77943" y="492125"/>
              </a:cxn>
              <a:cxn ang="0">
                <a:pos x="0" y="411728"/>
              </a:cxn>
              <a:cxn ang="0">
                <a:pos x="0" y="97450"/>
              </a:cxn>
              <a:cxn ang="0">
                <a:pos x="77943" y="14617"/>
              </a:cxn>
              <a:cxn ang="0">
                <a:pos x="331261" y="14617"/>
              </a:cxn>
              <a:cxn ang="0">
                <a:pos x="282546" y="63342"/>
              </a:cxn>
              <a:cxn ang="0">
                <a:pos x="94994" y="63342"/>
              </a:cxn>
            </a:cxnLst>
            <a:rect l="0" t="0" r="0" b="0"/>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5">
              <a:lumMod val="75000"/>
            </a:schemeClr>
          </a:solidFill>
          <a:ln w="9525">
            <a:solidFill>
              <a:schemeClr val="accent5">
                <a:lumMod val="75000"/>
              </a:schemeClr>
            </a:solidFill>
          </a:ln>
        </p:spPr>
        <p:txBody>
          <a:bodyPr/>
          <a:lstStyle/>
          <a:p>
            <a:endParaRPr lang="zh-CN" altLang="en-US" sz="1018"/>
          </a:p>
        </p:txBody>
      </p:sp>
      <p:sp>
        <p:nvSpPr>
          <p:cNvPr id="6" name="文本框 20">
            <a:extLst>
              <a:ext uri="{FF2B5EF4-FFF2-40B4-BE49-F238E27FC236}">
                <a16:creationId xmlns:a16="http://schemas.microsoft.com/office/drawing/2014/main" xmlns="" id="{8E16AE8A-C94C-4D1F-838A-F6881579255A}"/>
              </a:ext>
            </a:extLst>
          </p:cNvPr>
          <p:cNvSpPr txBox="1"/>
          <p:nvPr/>
        </p:nvSpPr>
        <p:spPr>
          <a:xfrm flipH="1">
            <a:off x="891428" y="1296353"/>
            <a:ext cx="3699622"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zh-CN" sz="2400" b="1" dirty="0"/>
              <a:t>控制器与</a:t>
            </a:r>
            <a:r>
              <a:rPr lang="en-US" altLang="zh-CN" sz="2400" b="1" dirty="0"/>
              <a:t>ng-controller</a:t>
            </a:r>
            <a:endParaRPr lang="zh-CN" altLang="en-US" sz="2400" b="1" dirty="0">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7" name="直接连接符 6">
            <a:extLst>
              <a:ext uri="{FF2B5EF4-FFF2-40B4-BE49-F238E27FC236}">
                <a16:creationId xmlns:a16="http://schemas.microsoft.com/office/drawing/2014/main" xmlns="" id="{CEF4BE1B-0B2E-4D6C-A4DC-BAD99A7B36A2}"/>
              </a:ext>
            </a:extLst>
          </p:cNvPr>
          <p:cNvCxnSpPr/>
          <p:nvPr/>
        </p:nvCxnSpPr>
        <p:spPr>
          <a:xfrm>
            <a:off x="442802" y="1757601"/>
            <a:ext cx="3471973" cy="0"/>
          </a:xfrm>
          <a:prstGeom prst="line">
            <a:avLst/>
          </a:prstGeom>
          <a:ln w="15875">
            <a:solidFill>
              <a:schemeClr val="accent5">
                <a:lumMod val="7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42802" y="2027962"/>
            <a:ext cx="7272447" cy="1754326"/>
          </a:xfrm>
          <a:prstGeom prst="rect">
            <a:avLst/>
          </a:prstGeom>
          <a:ln>
            <a:solidFill>
              <a:schemeClr val="accent1">
                <a:shade val="50000"/>
              </a:schemeClr>
            </a:solidFill>
          </a:ln>
        </p:spPr>
        <p:txBody>
          <a:bodyPr wrap="square">
            <a:spAutoFit/>
          </a:bodyPr>
          <a:lstStyle/>
          <a:p>
            <a:pPr>
              <a:lnSpc>
                <a:spcPct val="150000"/>
              </a:lnSpc>
            </a:pPr>
            <a:r>
              <a:rPr lang="en-US" altLang="zh-CN" dirty="0" smtClean="0"/>
              <a:t>          AngularJS</a:t>
            </a:r>
            <a:r>
              <a:rPr lang="zh-CN" altLang="zh-CN" dirty="0"/>
              <a:t>控制器是常规的</a:t>
            </a:r>
            <a:r>
              <a:rPr lang="en-US" altLang="zh-CN" dirty="0"/>
              <a:t>JavaScript</a:t>
            </a:r>
            <a:r>
              <a:rPr lang="zh-CN" altLang="zh-CN" dirty="0"/>
              <a:t>对象。控制器的最大作用就是把作用域和模板上的</a:t>
            </a:r>
            <a:r>
              <a:rPr lang="en-US" altLang="zh-CN" dirty="0"/>
              <a:t>HTML</a:t>
            </a:r>
            <a:r>
              <a:rPr lang="zh-CN" altLang="zh-CN" dirty="0"/>
              <a:t>标签绑定到一起，然后在这个标签中的</a:t>
            </a:r>
            <a:r>
              <a:rPr lang="en-US" altLang="zh-CN" dirty="0"/>
              <a:t>AngularJS</a:t>
            </a:r>
            <a:r>
              <a:rPr lang="zh-CN" altLang="zh-CN" dirty="0"/>
              <a:t>表达式就可以依附于该作用域执行，控制器通常属于一个模块，一个模块可以有多个控制器。</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54" y="3917498"/>
            <a:ext cx="1512116" cy="208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16698" y="5877788"/>
            <a:ext cx="1338828" cy="369332"/>
          </a:xfrm>
          <a:prstGeom prst="rect">
            <a:avLst/>
          </a:prstGeom>
        </p:spPr>
        <p:txBody>
          <a:bodyPr wrap="none">
            <a:spAutoFit/>
          </a:bodyPr>
          <a:lstStyle/>
          <a:p>
            <a:r>
              <a:rPr lang="zh-CN" altLang="zh-CN" dirty="0"/>
              <a:t>创建控制器</a:t>
            </a:r>
            <a:endParaRPr lang="zh-CN" altLang="en-US" dirty="0"/>
          </a:p>
        </p:txBody>
      </p:sp>
      <p:sp>
        <p:nvSpPr>
          <p:cNvPr id="11" name="矩形 10"/>
          <p:cNvSpPr/>
          <p:nvPr/>
        </p:nvSpPr>
        <p:spPr>
          <a:xfrm>
            <a:off x="1981200" y="4181475"/>
            <a:ext cx="5734049" cy="20656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altLang="zh-CN" dirty="0">
                <a:solidFill>
                  <a:schemeClr val="tx1"/>
                </a:solidFill>
              </a:rPr>
              <a:t> var app=angular.module('demo.main',[]);</a:t>
            </a:r>
            <a:endParaRPr lang="zh-CN" altLang="zh-CN" dirty="0">
              <a:solidFill>
                <a:schemeClr val="tx1"/>
              </a:solidFill>
            </a:endParaRPr>
          </a:p>
          <a:p>
            <a:pPr>
              <a:lnSpc>
                <a:spcPct val="150000"/>
              </a:lnSpc>
            </a:pPr>
            <a:r>
              <a:rPr lang="en-US" altLang="zh-CN" dirty="0">
                <a:solidFill>
                  <a:schemeClr val="tx1"/>
                </a:solidFill>
              </a:rPr>
              <a:t>    app.controller('MainController',function($scope){</a:t>
            </a:r>
            <a:endParaRPr lang="zh-CN" altLang="zh-CN" dirty="0">
              <a:solidFill>
                <a:schemeClr val="tx1"/>
              </a:solidFill>
            </a:endParaRPr>
          </a:p>
          <a:p>
            <a:pPr>
              <a:lnSpc>
                <a:spcPct val="150000"/>
              </a:lnSpc>
            </a:pPr>
            <a:r>
              <a:rPr lang="en-US" altLang="zh-CN" dirty="0">
                <a:solidFill>
                  <a:schemeClr val="tx1"/>
                </a:solidFill>
              </a:rPr>
              <a:t>       //TODO:</a:t>
            </a:r>
            <a:r>
              <a:rPr lang="zh-CN" altLang="zh-CN" dirty="0">
                <a:solidFill>
                  <a:schemeClr val="tx1"/>
                </a:solidFill>
              </a:rPr>
              <a:t>为</a:t>
            </a:r>
            <a:r>
              <a:rPr lang="en-US" altLang="zh-CN" dirty="0">
                <a:solidFill>
                  <a:schemeClr val="tx1"/>
                </a:solidFill>
              </a:rPr>
              <a:t>$scope</a:t>
            </a:r>
            <a:r>
              <a:rPr lang="zh-CN" altLang="zh-CN" dirty="0">
                <a:solidFill>
                  <a:schemeClr val="tx1"/>
                </a:solidFill>
              </a:rPr>
              <a:t>准备各种数据</a:t>
            </a:r>
          </a:p>
          <a:p>
            <a:pPr>
              <a:lnSpc>
                <a:spcPct val="150000"/>
              </a:lnSpc>
            </a:pPr>
            <a:r>
              <a:rPr lang="en-US" altLang="zh-CN" dirty="0">
                <a:solidFill>
                  <a:schemeClr val="tx1"/>
                </a:solidFill>
              </a:rPr>
              <a:t>    });</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798902337"/>
      </p:ext>
    </p:extLst>
  </p:cSld>
  <p:clrMapOvr>
    <a:masterClrMapping/>
  </p:clrMapOvr>
  <p:transition spd="slow">
    <p:cove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ac7679515dcb2afc6e92cea5761d659ad1d1"/>
</p:tagLst>
</file>

<file path=ppt/tags/tag10.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2章 初识AngularJS"/>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课后作业"/>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谢谢"/>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快速体验AngularJS"/>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快速体验AngularJS"/>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快速体验AngularJS"/>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AngularJS基本概念"/>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9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4202</TotalTime>
  <Words>1439</Words>
  <Application>Microsoft Office PowerPoint</Application>
  <PresentationFormat>全屏显示(4:3)</PresentationFormat>
  <Paragraphs>152</Paragraphs>
  <Slides>25</Slides>
  <Notes>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王哲</cp:lastModifiedBy>
  <cp:revision>217</cp:revision>
  <dcterms:created xsi:type="dcterms:W3CDTF">2016-08-25T05:15:17Z</dcterms:created>
  <dcterms:modified xsi:type="dcterms:W3CDTF">2018-01-06T07:51:02Z</dcterms:modified>
</cp:coreProperties>
</file>