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315" r:id="rId3"/>
    <p:sldId id="366" r:id="rId4"/>
    <p:sldId id="264" r:id="rId5"/>
    <p:sldId id="346" r:id="rId6"/>
    <p:sldId id="376" r:id="rId7"/>
    <p:sldId id="341" r:id="rId8"/>
    <p:sldId id="347" r:id="rId9"/>
    <p:sldId id="377" r:id="rId10"/>
    <p:sldId id="378" r:id="rId11"/>
    <p:sldId id="379" r:id="rId12"/>
    <p:sldId id="351" r:id="rId13"/>
    <p:sldId id="380" r:id="rId14"/>
    <p:sldId id="360" r:id="rId15"/>
    <p:sldId id="381" r:id="rId16"/>
    <p:sldId id="368" r:id="rId17"/>
    <p:sldId id="328" r:id="rId18"/>
    <p:sldId id="382" r:id="rId19"/>
    <p:sldId id="384" r:id="rId20"/>
    <p:sldId id="383" r:id="rId21"/>
    <p:sldId id="385" r:id="rId22"/>
    <p:sldId id="339" r:id="rId23"/>
    <p:sldId id="387" r:id="rId24"/>
    <p:sldId id="374" r:id="rId25"/>
    <p:sldId id="370" r:id="rId26"/>
    <p:sldId id="388" r:id="rId27"/>
    <p:sldId id="389" r:id="rId28"/>
    <p:sldId id="390" r:id="rId29"/>
    <p:sldId id="391" r:id="rId30"/>
    <p:sldId id="393" r:id="rId31"/>
    <p:sldId id="392" r:id="rId32"/>
    <p:sldId id="394" r:id="rId33"/>
    <p:sldId id="395" r:id="rId34"/>
    <p:sldId id="396" r:id="rId35"/>
    <p:sldId id="397" r:id="rId36"/>
    <p:sldId id="345" r:id="rId37"/>
    <p:sldId id="260" r:id="rId38"/>
  </p:sldIdLst>
  <p:sldSz cx="9144000" cy="6858000" type="screen4x3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90B4"/>
    <a:srgbClr val="427DB2"/>
    <a:srgbClr val="ACC6DE"/>
    <a:srgbClr val="F7EDF9"/>
    <a:srgbClr val="136AB2"/>
    <a:srgbClr val="203864"/>
    <a:srgbClr val="503E46"/>
    <a:srgbClr val="765A67"/>
    <a:srgbClr val="97B1E5"/>
    <a:srgbClr val="ABD9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>
        <p:scale>
          <a:sx n="59" d="100"/>
          <a:sy n="59" d="100"/>
        </p:scale>
        <p:origin x="-72" y="-6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59762883621799"/>
          <c:y val="6.81385766950071E-2"/>
          <c:w val="0.61861102362204701"/>
          <c:h val="0.765926415548686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  <c:spPr>
              <a:solidFill>
                <a:srgbClr val="427DB2"/>
              </a:solidFill>
              <a:ln>
                <a:noFill/>
              </a:ln>
            </c:spPr>
          </c:dPt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3.3333333330000001</c:v>
                </c:pt>
                <c:pt idx="1">
                  <c:v>3.3333333330000001</c:v>
                </c:pt>
                <c:pt idx="2">
                  <c:v>3.3333333330000001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51CB6-B1E1-4D18-AC1B-B9F89CB36E0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D8174-1906-437C-B9B4-8430A381E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2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31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55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3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3374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499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512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474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4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871A7D-A34B-456E-BE23-ADD4F5CC5958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3D1320-B599-403F-97BA-919DE05EE4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0422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88431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4" r:id="rId3"/>
    <p:sldLayoutId id="2147483665" r:id="rId4"/>
    <p:sldLayoutId id="2147483666" r:id="rId5"/>
    <p:sldLayoutId id="2147483670" r:id="rId6"/>
    <p:sldLayoutId id="2147483673" r:id="rId7"/>
    <p:sldLayoutId id="2147483675" r:id="rId8"/>
    <p:sldLayoutId id="2147483676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9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itheima.com/first/page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5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59184" y="2708920"/>
            <a:ext cx="5825634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0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第</a:t>
            </a:r>
            <a:r>
              <a:rPr lang="en-US" altLang="zh-CN" sz="40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40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章 </a:t>
            </a:r>
            <a:r>
              <a:rPr lang="en-US" altLang="zh-CN" sz="40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AngularJS</a:t>
            </a:r>
            <a:r>
              <a:rPr lang="zh-CN" altLang="en-US"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的服务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70" y="5304931"/>
            <a:ext cx="1028044" cy="128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4500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创建服务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99042" y="2800690"/>
            <a:ext cx="4025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定义一个函数，在函数中返回对象。</a:t>
            </a:r>
            <a:endParaRPr lang="zh-CN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 rot="574600">
            <a:off x="671607" y="2824796"/>
            <a:ext cx="355491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0998" y="2830723"/>
            <a:ext cx="373780" cy="38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椭圆 25"/>
          <p:cNvSpPr/>
          <p:nvPr/>
        </p:nvSpPr>
        <p:spPr bwMode="auto">
          <a:xfrm rot="574600">
            <a:off x="682112" y="5017872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1552" y="502321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09597" y="5003208"/>
            <a:ext cx="4035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使用模块的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factory()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函数创建服务。</a:t>
            </a:r>
          </a:p>
        </p:txBody>
      </p:sp>
      <p:sp>
        <p:nvSpPr>
          <p:cNvPr id="37" name="矩形 36"/>
          <p:cNvSpPr/>
          <p:nvPr/>
        </p:nvSpPr>
        <p:spPr>
          <a:xfrm>
            <a:off x="691860" y="2011857"/>
            <a:ext cx="7813965" cy="507831"/>
          </a:xfrm>
          <a:prstGeom prst="rect">
            <a:avLst/>
          </a:prstGeom>
          <a:ln>
            <a:solidFill>
              <a:srgbClr val="ACC6DE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module.factory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来创建服务具体步骤如下所示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91553" y="3396109"/>
            <a:ext cx="4632922" cy="14044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/>
              <a:t>var myFunction = function(){</a:t>
            </a:r>
          </a:p>
          <a:p>
            <a:pPr indent="457200">
              <a:lnSpc>
                <a:spcPct val="150000"/>
              </a:lnSpc>
            </a:pPr>
            <a:r>
              <a:rPr lang="en-US" altLang="zh-CN"/>
              <a:t>return {}</a:t>
            </a:r>
          </a:p>
          <a:p>
            <a:pPr indent="457200">
              <a:lnSpc>
                <a:spcPct val="150000"/>
              </a:lnSpc>
            </a:pPr>
            <a:r>
              <a:rPr lang="en-US" altLang="zh-CN"/>
              <a:t>};</a:t>
            </a:r>
          </a:p>
        </p:txBody>
      </p:sp>
      <p:sp>
        <p:nvSpPr>
          <p:cNvPr id="19" name="矩形 18"/>
          <p:cNvSpPr/>
          <p:nvPr/>
        </p:nvSpPr>
        <p:spPr>
          <a:xfrm>
            <a:off x="691861" y="5492907"/>
            <a:ext cx="4632614" cy="6472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/>
              <a:t>module.factory('myService'</a:t>
            </a:r>
            <a:r>
              <a:rPr lang="zh-CN" altLang="en-US"/>
              <a:t>，</a:t>
            </a:r>
            <a:r>
              <a:rPr lang="en-US" altLang="zh-CN"/>
              <a:t>myFunction) </a:t>
            </a:r>
            <a:endParaRPr lang="zh-CN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560388" y="1237860"/>
            <a:ext cx="328628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使用</a:t>
            </a:r>
            <a:r>
              <a:rPr lang="en-US" altLang="zh-CN" sz="2400" b="1">
                <a:solidFill>
                  <a:srgbClr val="0567A2"/>
                </a:solidFill>
              </a:rPr>
              <a:t>factory</a:t>
            </a:r>
            <a:r>
              <a:rPr lang="zh-CN" altLang="en-US" sz="2400" b="1">
                <a:solidFill>
                  <a:srgbClr val="0567A2"/>
                </a:solidFill>
              </a:rPr>
              <a:t>创建服务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5781675" y="3319146"/>
            <a:ext cx="2724151" cy="2853054"/>
          </a:xfrm>
          <a:prstGeom prst="wedgeRoundRectCallout">
            <a:avLst>
              <a:gd name="adj1" fmla="val -68754"/>
              <a:gd name="adj2" fmla="val 3613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 AngularJS</a:t>
            </a:r>
            <a:r>
              <a:rPr lang="zh-CN" altLang="en-US" sz="1600">
                <a:solidFill>
                  <a:schemeClr val="tx1"/>
                </a:solidFill>
              </a:rPr>
              <a:t>会将</a:t>
            </a:r>
            <a:r>
              <a:rPr lang="en-US" altLang="zh-CN" sz="1600">
                <a:solidFill>
                  <a:schemeClr val="tx1"/>
                </a:solidFill>
              </a:rPr>
              <a:t>factory()</a:t>
            </a:r>
            <a:r>
              <a:rPr lang="zh-CN" altLang="en-US" sz="1600">
                <a:solidFill>
                  <a:schemeClr val="tx1"/>
                </a:solidFill>
              </a:rPr>
              <a:t>函数封装为</a:t>
            </a:r>
            <a:r>
              <a:rPr lang="en-US" altLang="zh-CN" sz="1600" smtClean="0">
                <a:solidFill>
                  <a:schemeClr val="tx1"/>
                </a:solidFill>
              </a:rPr>
              <a:t>provider</a:t>
            </a:r>
            <a:r>
              <a:rPr lang="zh-CN" altLang="en-US" sz="1600" smtClean="0">
                <a:solidFill>
                  <a:schemeClr val="tx1"/>
                </a:solidFill>
              </a:rPr>
              <a:t>，所以这段代码等同于：</a:t>
            </a:r>
            <a:endParaRPr lang="en-US" altLang="zh-CN" sz="1600" smtClean="0">
              <a:solidFill>
                <a:schemeClr val="tx1"/>
              </a:solidFill>
            </a:endParaRPr>
          </a:p>
          <a:p>
            <a:pPr algn="ctr"/>
            <a:endParaRPr lang="en-US" altLang="zh-CN" sz="1600" b="1">
              <a:solidFill>
                <a:schemeClr val="tx1"/>
              </a:solidFill>
            </a:endParaRPr>
          </a:p>
          <a:p>
            <a:pPr algn="ctr"/>
            <a:r>
              <a:rPr lang="en-US" altLang="zh-CN" sz="1600" b="1" smtClean="0">
                <a:solidFill>
                  <a:schemeClr val="tx1"/>
                </a:solidFill>
              </a:rPr>
              <a:t>module.provider</a:t>
            </a:r>
          </a:p>
          <a:p>
            <a:pPr algn="ctr"/>
            <a:r>
              <a:rPr lang="en-US" altLang="zh-CN" sz="1600" b="1" smtClean="0">
                <a:solidFill>
                  <a:schemeClr val="tx1"/>
                </a:solidFill>
              </a:rPr>
              <a:t>("</a:t>
            </a:r>
            <a:r>
              <a:rPr lang="en-US" altLang="zh-CN" sz="1600" b="1">
                <a:solidFill>
                  <a:schemeClr val="tx1"/>
                </a:solidFill>
              </a:rPr>
              <a:t>myService",function(){</a:t>
            </a:r>
          </a:p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 this.$get = myFunction;</a:t>
            </a:r>
          </a:p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  });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0560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6" grpId="0" animBg="1"/>
      <p:bldP spid="34" grpId="0"/>
      <p:bldP spid="37" grpId="0" animBg="1"/>
      <p:bldP spid="38" grpId="0" animBg="1"/>
      <p:bldP spid="19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141413" y="2293292"/>
            <a:ext cx="6669087" cy="876300"/>
            <a:chOff x="103188" y="1948633"/>
            <a:chExt cx="6669087" cy="876300"/>
          </a:xfrm>
        </p:grpSpPr>
        <p:sp>
          <p:nvSpPr>
            <p:cNvPr id="16" name="矩形 15"/>
            <p:cNvSpPr/>
            <p:nvPr/>
          </p:nvSpPr>
          <p:spPr>
            <a:xfrm>
              <a:off x="838200" y="2223611"/>
              <a:ext cx="5934075" cy="507831"/>
            </a:xfrm>
            <a:prstGeom prst="rect">
              <a:avLst/>
            </a:prstGeom>
            <a:ln>
              <a:solidFill>
                <a:srgbClr val="D890B4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接下来通过一个案例来演示如何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factory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创建服务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88" y="1948633"/>
              <a:ext cx="723900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圆角矩形 22"/>
          <p:cNvSpPr/>
          <p:nvPr/>
        </p:nvSpPr>
        <p:spPr>
          <a:xfrm>
            <a:off x="908740" y="5619665"/>
            <a:ext cx="7267575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demo5-2.html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创建服务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0388" y="1237860"/>
            <a:ext cx="328628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使用</a:t>
            </a:r>
            <a:r>
              <a:rPr lang="en-US" altLang="zh-CN" sz="2400" b="1">
                <a:solidFill>
                  <a:srgbClr val="0567A2"/>
                </a:solidFill>
              </a:rPr>
              <a:t>factory</a:t>
            </a:r>
            <a:r>
              <a:rPr lang="zh-CN" altLang="en-US" sz="2400" b="1">
                <a:solidFill>
                  <a:srgbClr val="0567A2"/>
                </a:solidFill>
              </a:rPr>
              <a:t>创建服务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946" y="3600449"/>
            <a:ext cx="2644803" cy="1381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69395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05552" y="2051058"/>
            <a:ext cx="7266898" cy="923330"/>
          </a:xfrm>
          <a:prstGeom prst="rect">
            <a:avLst/>
          </a:prstGeom>
          <a:ln>
            <a:solidFill>
              <a:srgbClr val="ACC6DE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module.service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函数可以允许开发者为服务对象注册一个构造函数，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使用这个构造函数创建服务实例，语法如下所示。</a:t>
            </a:r>
          </a:p>
        </p:txBody>
      </p:sp>
      <p:sp>
        <p:nvSpPr>
          <p:cNvPr id="16" name="矩形 15"/>
          <p:cNvSpPr/>
          <p:nvPr/>
        </p:nvSpPr>
        <p:spPr>
          <a:xfrm>
            <a:off x="862571" y="3206640"/>
            <a:ext cx="7309879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mtClean="0"/>
              <a:t>service</a:t>
            </a:r>
            <a:r>
              <a:rPr lang="zh-CN" altLang="en-US" smtClean="0"/>
              <a:t>（</a:t>
            </a:r>
            <a:r>
              <a:rPr lang="en-US" altLang="zh-CN"/>
              <a:t>name, object|function</a:t>
            </a:r>
            <a:r>
              <a:rPr lang="zh-CN" altLang="en-US"/>
              <a:t>（参数</a:t>
            </a:r>
            <a:r>
              <a:rPr lang="en-US" altLang="zh-CN"/>
              <a:t>1</a:t>
            </a:r>
            <a:r>
              <a:rPr lang="zh-CN" altLang="en-US"/>
              <a:t>，参数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|[]</a:t>
            </a:r>
            <a:r>
              <a:rPr lang="zh-CN" altLang="en-US"/>
              <a:t>）</a:t>
            </a:r>
            <a:r>
              <a:rPr lang="en-US" altLang="zh-CN"/>
              <a:t>;</a:t>
            </a:r>
            <a:endParaRPr lang="zh-CN" altLang="zh-CN" dirty="0"/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创建服务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0388" y="1237860"/>
            <a:ext cx="32827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使用</a:t>
            </a:r>
            <a:r>
              <a:rPr lang="en-US" altLang="zh-CN" sz="2400" b="1">
                <a:solidFill>
                  <a:srgbClr val="0567A2"/>
                </a:solidFill>
              </a:rPr>
              <a:t>service</a:t>
            </a:r>
            <a:r>
              <a:rPr lang="zh-CN" altLang="en-US" sz="2400" b="1" smtClean="0">
                <a:solidFill>
                  <a:srgbClr val="0567A2"/>
                </a:solidFill>
              </a:rPr>
              <a:t>创建</a:t>
            </a:r>
            <a:r>
              <a:rPr lang="zh-CN" altLang="en-US" sz="2400" b="1">
                <a:solidFill>
                  <a:srgbClr val="0567A2"/>
                </a:solidFill>
              </a:rPr>
              <a:t>服务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03238" y="4286645"/>
            <a:ext cx="1897062" cy="1414103"/>
            <a:chOff x="776332" y="2128839"/>
            <a:chExt cx="2366918" cy="1338262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332" y="2128839"/>
              <a:ext cx="1225076" cy="1338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圆角矩形 18"/>
            <p:cNvSpPr/>
            <p:nvPr/>
          </p:nvSpPr>
          <p:spPr>
            <a:xfrm>
              <a:off x="1266202" y="2743204"/>
              <a:ext cx="1877048" cy="58123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参数说明</a:t>
              </a:r>
              <a:endParaRPr lang="zh-CN" altLang="en-US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497773"/>
              </p:ext>
            </p:extLst>
          </p:nvPr>
        </p:nvGraphicFramePr>
        <p:xfrm>
          <a:off x="2628901" y="4152899"/>
          <a:ext cx="5543549" cy="2115083"/>
        </p:xfrm>
        <a:graphic>
          <a:graphicData uri="http://schemas.openxmlformats.org/drawingml/2006/table">
            <a:tbl>
              <a:tblPr/>
              <a:tblGrid>
                <a:gridCol w="845945"/>
                <a:gridCol w="1107852"/>
                <a:gridCol w="3589752"/>
              </a:tblGrid>
              <a:tr h="3810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参数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取值类型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描述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954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参数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字符串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smtClean="0">
                          <a:effectLst/>
                          <a:latin typeface="Times New Roman"/>
                          <a:ea typeface="宋体"/>
                        </a:rPr>
                        <a:t>        </a:t>
                      </a:r>
                      <a:r>
                        <a:rPr lang="zh-CN" sz="1400" kern="100" smtClean="0">
                          <a:effectLst/>
                          <a:latin typeface="Times New Roman"/>
                          <a:ea typeface="宋体"/>
                        </a:rPr>
                        <a:t>该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参数通常是一个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name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字符串，代表需要注册的服务名称。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726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参数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对象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该参数是一个依赖，如果是对象，必须带有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constructor()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函数；如果是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constructor()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函数会在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AngularJS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创建服务的实例时通过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new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关键字来实例化服务对象；如果是数组，它的最后一个元素必须是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constructor()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函数。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31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constructor()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构造函数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77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数组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19080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141413" y="2293292"/>
            <a:ext cx="6669087" cy="876300"/>
            <a:chOff x="103188" y="1948633"/>
            <a:chExt cx="6669087" cy="876300"/>
          </a:xfrm>
        </p:grpSpPr>
        <p:sp>
          <p:nvSpPr>
            <p:cNvPr id="16" name="矩形 15"/>
            <p:cNvSpPr/>
            <p:nvPr/>
          </p:nvSpPr>
          <p:spPr>
            <a:xfrm>
              <a:off x="838200" y="2223611"/>
              <a:ext cx="5934075" cy="507831"/>
            </a:xfrm>
            <a:prstGeom prst="rect">
              <a:avLst/>
            </a:prstGeom>
            <a:ln>
              <a:solidFill>
                <a:srgbClr val="D890B4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接下来通过一个案例来演示如何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创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建服务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88" y="1948633"/>
              <a:ext cx="723900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圆角矩形 22"/>
          <p:cNvSpPr/>
          <p:nvPr/>
        </p:nvSpPr>
        <p:spPr>
          <a:xfrm>
            <a:off x="899215" y="5619665"/>
            <a:ext cx="7267575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demo5-3.html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创建服务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0388" y="1237860"/>
            <a:ext cx="32827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使用</a:t>
            </a:r>
            <a:r>
              <a:rPr lang="en-US" altLang="zh-CN" sz="2400" b="1">
                <a:solidFill>
                  <a:srgbClr val="0567A2"/>
                </a:solidFill>
              </a:rPr>
              <a:t>service</a:t>
            </a:r>
            <a:r>
              <a:rPr lang="zh-CN" altLang="en-US" sz="2400" b="1" smtClean="0">
                <a:solidFill>
                  <a:srgbClr val="0567A2"/>
                </a:solidFill>
              </a:rPr>
              <a:t>创建</a:t>
            </a:r>
            <a:r>
              <a:rPr lang="zh-CN" altLang="en-US" sz="2400" b="1">
                <a:solidFill>
                  <a:srgbClr val="0567A2"/>
                </a:solidFill>
              </a:rPr>
              <a:t>服务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169" y="3543299"/>
            <a:ext cx="3042352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49" y="3499585"/>
            <a:ext cx="3133725" cy="157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7318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60388" y="1237860"/>
            <a:ext cx="44894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使用</a:t>
            </a:r>
            <a:r>
              <a:rPr lang="en-US" altLang="zh-CN" sz="2400" b="1">
                <a:solidFill>
                  <a:srgbClr val="0567A2"/>
                </a:solidFill>
              </a:rPr>
              <a:t>value</a:t>
            </a:r>
            <a:r>
              <a:rPr lang="zh-CN" altLang="en-US" sz="2400" b="1">
                <a:solidFill>
                  <a:srgbClr val="0567A2"/>
                </a:solidFill>
              </a:rPr>
              <a:t>和</a:t>
            </a:r>
            <a:r>
              <a:rPr lang="en-US" altLang="zh-CN" sz="2400" b="1">
                <a:solidFill>
                  <a:srgbClr val="0567A2"/>
                </a:solidFill>
              </a:rPr>
              <a:t>constant</a:t>
            </a:r>
            <a:r>
              <a:rPr lang="zh-CN" altLang="en-US" sz="2400" b="1">
                <a:solidFill>
                  <a:srgbClr val="0567A2"/>
                </a:solidFill>
              </a:rPr>
              <a:t>创建服务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5552" y="2032008"/>
            <a:ext cx="7171647" cy="507831"/>
          </a:xfrm>
          <a:prstGeom prst="rect">
            <a:avLst/>
          </a:prstGeom>
          <a:ln w="12700">
            <a:solidFill>
              <a:srgbClr val="ACC6DE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方式创建服务的语法如下所示。</a:t>
            </a:r>
          </a:p>
        </p:txBody>
      </p:sp>
      <p:sp>
        <p:nvSpPr>
          <p:cNvPr id="16" name="矩形 15"/>
          <p:cNvSpPr/>
          <p:nvPr/>
        </p:nvSpPr>
        <p:spPr>
          <a:xfrm>
            <a:off x="915520" y="2665742"/>
            <a:ext cx="7161679" cy="553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/>
              <a:t>module.value('name'</a:t>
            </a:r>
            <a:r>
              <a:rPr lang="zh-CN" altLang="en-US"/>
              <a:t>，</a:t>
            </a:r>
            <a:r>
              <a:rPr lang="en-US" altLang="zh-CN"/>
              <a:t>'value') </a:t>
            </a:r>
            <a:r>
              <a:rPr lang="en-US" altLang="zh-CN" smtClean="0"/>
              <a:t>;</a:t>
            </a:r>
            <a:endParaRPr lang="en-US" altLang="zh-CN"/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创建服务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椭圆形标注 16"/>
          <p:cNvSpPr/>
          <p:nvPr/>
        </p:nvSpPr>
        <p:spPr>
          <a:xfrm>
            <a:off x="2696585" y="3219449"/>
            <a:ext cx="1246765" cy="533401"/>
          </a:xfrm>
          <a:prstGeom prst="wedgeEllipseCallout">
            <a:avLst>
              <a:gd name="adj1" fmla="val -20491"/>
              <a:gd name="adj2" fmla="val -7656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>
                <a:solidFill>
                  <a:schemeClr val="tx1"/>
                </a:solidFill>
              </a:rPr>
              <a:t>服务名</a:t>
            </a:r>
            <a:endParaRPr lang="zh-CN" altLang="zh-CN" sz="1600" b="1" dirty="0">
              <a:solidFill>
                <a:schemeClr val="tx1"/>
              </a:solidFill>
            </a:endParaRPr>
          </a:p>
        </p:txBody>
      </p:sp>
      <p:sp>
        <p:nvSpPr>
          <p:cNvPr id="18" name="椭圆形标注 17"/>
          <p:cNvSpPr/>
          <p:nvPr/>
        </p:nvSpPr>
        <p:spPr>
          <a:xfrm>
            <a:off x="4289642" y="2942595"/>
            <a:ext cx="2494708" cy="685800"/>
          </a:xfrm>
          <a:prstGeom prst="wedgeEllipseCallout">
            <a:avLst>
              <a:gd name="adj1" fmla="val -54090"/>
              <a:gd name="adj2" fmla="val -4184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smtClean="0">
                <a:solidFill>
                  <a:schemeClr val="tx1"/>
                </a:solidFill>
              </a:rPr>
              <a:t>变量值或者对象</a:t>
            </a:r>
            <a:endParaRPr lang="zh-CN" altLang="zh-CN" sz="16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05995" y="3851281"/>
            <a:ext cx="7171647" cy="1338828"/>
          </a:xfrm>
          <a:prstGeom prst="rect">
            <a:avLst/>
          </a:prstGeom>
          <a:ln w="12700">
            <a:solidFill>
              <a:srgbClr val="ACC6DE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constant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方式用于在不同的组件之间共享一个常量，这种情况也是一种服务，使用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constant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方式创建服务的语法与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方式类似，如下所示。</a:t>
            </a:r>
          </a:p>
        </p:txBody>
      </p:sp>
      <p:sp>
        <p:nvSpPr>
          <p:cNvPr id="20" name="矩形 19"/>
          <p:cNvSpPr/>
          <p:nvPr/>
        </p:nvSpPr>
        <p:spPr>
          <a:xfrm>
            <a:off x="905552" y="5399417"/>
            <a:ext cx="7161679" cy="553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/>
              <a:t>module.constant('name'</a:t>
            </a:r>
            <a:r>
              <a:rPr lang="zh-CN" altLang="en-US"/>
              <a:t>，</a:t>
            </a:r>
            <a:r>
              <a:rPr lang="en-US" altLang="zh-CN"/>
              <a:t>'value') ;</a:t>
            </a:r>
          </a:p>
        </p:txBody>
      </p:sp>
      <p:sp>
        <p:nvSpPr>
          <p:cNvPr id="21" name="椭圆形标注 20"/>
          <p:cNvSpPr/>
          <p:nvPr/>
        </p:nvSpPr>
        <p:spPr>
          <a:xfrm>
            <a:off x="2963285" y="5943598"/>
            <a:ext cx="1246765" cy="533401"/>
          </a:xfrm>
          <a:prstGeom prst="wedgeEllipseCallout">
            <a:avLst>
              <a:gd name="adj1" fmla="val -20491"/>
              <a:gd name="adj2" fmla="val -7656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>
                <a:solidFill>
                  <a:schemeClr val="tx1"/>
                </a:solidFill>
              </a:rPr>
              <a:t>服务名</a:t>
            </a:r>
            <a:endParaRPr lang="zh-CN" altLang="zh-CN" sz="1600" b="1" dirty="0">
              <a:solidFill>
                <a:schemeClr val="tx1"/>
              </a:solidFill>
            </a:endParaRPr>
          </a:p>
        </p:txBody>
      </p:sp>
      <p:sp>
        <p:nvSpPr>
          <p:cNvPr id="22" name="椭圆形标注 21"/>
          <p:cNvSpPr/>
          <p:nvPr/>
        </p:nvSpPr>
        <p:spPr>
          <a:xfrm>
            <a:off x="4496359" y="5733419"/>
            <a:ext cx="2494708" cy="685800"/>
          </a:xfrm>
          <a:prstGeom prst="wedgeEllipseCallout">
            <a:avLst>
              <a:gd name="adj1" fmla="val -54090"/>
              <a:gd name="adj2" fmla="val -4184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smtClean="0">
                <a:solidFill>
                  <a:schemeClr val="tx1"/>
                </a:solidFill>
              </a:rPr>
              <a:t>变量值或者对象</a:t>
            </a:r>
            <a:endParaRPr lang="zh-CN" altLang="zh-CN" sz="16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736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143001" y="2244420"/>
            <a:ext cx="6261787" cy="2169825"/>
            <a:chOff x="114300" y="2223611"/>
            <a:chExt cx="6381851" cy="2169825"/>
          </a:xfrm>
        </p:grpSpPr>
        <p:sp>
          <p:nvSpPr>
            <p:cNvPr id="16" name="矩形 15"/>
            <p:cNvSpPr/>
            <p:nvPr/>
          </p:nvSpPr>
          <p:spPr>
            <a:xfrm>
              <a:off x="838199" y="2223611"/>
              <a:ext cx="5657952" cy="2169825"/>
            </a:xfrm>
            <a:prstGeom prst="rect">
              <a:avLst/>
            </a:prstGeom>
            <a:ln>
              <a:solidFill>
                <a:srgbClr val="D890B4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value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方式不同，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AngularJS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并没有将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constant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方法封装成一个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provider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，而仅仅是在内部登记这个值。这使得常量在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AngularJS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的启动配置阶段（创建任何服务之前）就可以使用，所以开发者可以将常量注入到模块的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config()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函数中。</a:t>
              </a: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" y="3348808"/>
              <a:ext cx="723900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圆角矩形 22"/>
          <p:cNvSpPr/>
          <p:nvPr/>
        </p:nvSpPr>
        <p:spPr>
          <a:xfrm>
            <a:off x="899215" y="5914940"/>
            <a:ext cx="7267575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demo5-4.html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创建服务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0388" y="1237860"/>
            <a:ext cx="448943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>
                <a:solidFill>
                  <a:srgbClr val="0567A2"/>
                </a:solidFill>
              </a:rPr>
              <a:t>使用</a:t>
            </a:r>
            <a:r>
              <a:rPr lang="en-US" altLang="zh-CN" sz="2400" b="1">
                <a:solidFill>
                  <a:srgbClr val="0567A2"/>
                </a:solidFill>
              </a:rPr>
              <a:t>value</a:t>
            </a:r>
            <a:r>
              <a:rPr lang="zh-CN" altLang="en-US" sz="2400" b="1">
                <a:solidFill>
                  <a:srgbClr val="0567A2"/>
                </a:solidFill>
              </a:rPr>
              <a:t>和</a:t>
            </a:r>
            <a:r>
              <a:rPr lang="en-US" altLang="zh-CN" sz="2400" b="1">
                <a:solidFill>
                  <a:srgbClr val="0567A2"/>
                </a:solidFill>
              </a:rPr>
              <a:t>constant</a:t>
            </a:r>
            <a:r>
              <a:rPr lang="zh-CN" altLang="en-US" sz="2400" b="1">
                <a:solidFill>
                  <a:srgbClr val="0567A2"/>
                </a:solidFill>
              </a:rPr>
              <a:t>创建服务</a:t>
            </a: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4" y="4652962"/>
            <a:ext cx="25241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313" y="4652962"/>
            <a:ext cx="2524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7943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>
            <a:extLst>
              <a:ext uri="{FF2B5EF4-FFF2-40B4-BE49-F238E27FC236}">
                <a16:creationId xmlns="" xmlns:a16="http://schemas.microsoft.com/office/drawing/2014/main" id="{2103EEE0-FCFD-4C1C-AC8E-E059F2DBDE20}"/>
              </a:ext>
            </a:extLst>
          </p:cNvPr>
          <p:cNvSpPr>
            <a:spLocks noEditPoints="1"/>
          </p:cNvSpPr>
          <p:nvPr/>
        </p:nvSpPr>
        <p:spPr>
          <a:xfrm>
            <a:off x="4515691" y="1949024"/>
            <a:ext cx="366713" cy="369094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endParaRPr lang="zh-CN" altLang="en-US" sz="1018"/>
          </a:p>
        </p:txBody>
      </p:sp>
      <p:sp>
        <p:nvSpPr>
          <p:cNvPr id="19" name="文本框 20">
            <a:extLst>
              <a:ext uri="{FF2B5EF4-FFF2-40B4-BE49-F238E27FC236}">
                <a16:creationId xmlns="" xmlns:a16="http://schemas.microsoft.com/office/drawing/2014/main" id="{8E16AE8A-C94C-4D1F-838A-F6881579255A}"/>
              </a:ext>
            </a:extLst>
          </p:cNvPr>
          <p:cNvSpPr txBox="1"/>
          <p:nvPr/>
        </p:nvSpPr>
        <p:spPr>
          <a:xfrm flipH="1">
            <a:off x="4930028" y="1914020"/>
            <a:ext cx="1785096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知识点概述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="" xmlns:a16="http://schemas.microsoft.com/office/drawing/2014/main" id="{CEF4BE1B-0B2E-4D6C-A4DC-BAD99A7B36A2}"/>
              </a:ext>
            </a:extLst>
          </p:cNvPr>
          <p:cNvCxnSpPr/>
          <p:nvPr/>
        </p:nvCxnSpPr>
        <p:spPr>
          <a:xfrm>
            <a:off x="4481402" y="2375268"/>
            <a:ext cx="2233722" cy="0"/>
          </a:xfrm>
          <a:prstGeom prst="line">
            <a:avLst/>
          </a:prstGeom>
          <a:ln w="15875">
            <a:solidFill>
              <a:schemeClr val="accent5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6">
            <a:extLst>
              <a:ext uri="{FF2B5EF4-FFF2-40B4-BE49-F238E27FC236}">
                <a16:creationId xmlns="" xmlns:a16="http://schemas.microsoft.com/office/drawing/2014/main" id="{15634580-39AF-403E-BD46-F9A51A142468}"/>
              </a:ext>
            </a:extLst>
          </p:cNvPr>
          <p:cNvSpPr txBox="1"/>
          <p:nvPr/>
        </p:nvSpPr>
        <p:spPr>
          <a:xfrm>
            <a:off x="3252676" y="2931037"/>
            <a:ext cx="4576874" cy="193899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AngularJS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中为开发者提供了众多的内置服务，通过这些内置服务可以轻松的实现一些常用功能，本小节将为读者介绍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AngularJS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常用的内置服务。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28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内置服务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Group 39"/>
          <p:cNvGrpSpPr/>
          <p:nvPr/>
        </p:nvGrpSpPr>
        <p:grpSpPr>
          <a:xfrm>
            <a:off x="-56127" y="1694760"/>
            <a:ext cx="3722027" cy="3461119"/>
            <a:chOff x="3392215" y="1614026"/>
            <a:chExt cx="5407569" cy="4970110"/>
          </a:xfrm>
        </p:grpSpPr>
        <p:sp>
          <p:nvSpPr>
            <p:cNvPr id="16" name="Freeform 6"/>
            <p:cNvSpPr>
              <a:spLocks noEditPoints="1"/>
            </p:cNvSpPr>
            <p:nvPr/>
          </p:nvSpPr>
          <p:spPr bwMode="auto">
            <a:xfrm>
              <a:off x="6399045" y="4571163"/>
              <a:ext cx="364143" cy="366587"/>
            </a:xfrm>
            <a:custGeom>
              <a:avLst/>
              <a:gdLst>
                <a:gd name="T0" fmla="*/ 143 w 189"/>
                <a:gd name="T1" fmla="*/ 160 h 190"/>
                <a:gd name="T2" fmla="*/ 160 w 189"/>
                <a:gd name="T3" fmla="*/ 163 h 190"/>
                <a:gd name="T4" fmla="*/ 161 w 189"/>
                <a:gd name="T5" fmla="*/ 153 h 190"/>
                <a:gd name="T6" fmla="*/ 171 w 189"/>
                <a:gd name="T7" fmla="*/ 143 h 190"/>
                <a:gd name="T8" fmla="*/ 177 w 189"/>
                <a:gd name="T9" fmla="*/ 133 h 190"/>
                <a:gd name="T10" fmla="*/ 175 w 189"/>
                <a:gd name="T11" fmla="*/ 118 h 190"/>
                <a:gd name="T12" fmla="*/ 188 w 189"/>
                <a:gd name="T13" fmla="*/ 113 h 190"/>
                <a:gd name="T14" fmla="*/ 175 w 189"/>
                <a:gd name="T15" fmla="*/ 101 h 190"/>
                <a:gd name="T16" fmla="*/ 189 w 189"/>
                <a:gd name="T17" fmla="*/ 90 h 190"/>
                <a:gd name="T18" fmla="*/ 182 w 189"/>
                <a:gd name="T19" fmla="*/ 83 h 190"/>
                <a:gd name="T20" fmla="*/ 181 w 189"/>
                <a:gd name="T21" fmla="*/ 69 h 190"/>
                <a:gd name="T22" fmla="*/ 177 w 189"/>
                <a:gd name="T23" fmla="*/ 58 h 190"/>
                <a:gd name="T24" fmla="*/ 168 w 189"/>
                <a:gd name="T25" fmla="*/ 47 h 190"/>
                <a:gd name="T26" fmla="*/ 169 w 189"/>
                <a:gd name="T27" fmla="*/ 37 h 190"/>
                <a:gd name="T28" fmla="*/ 152 w 189"/>
                <a:gd name="T29" fmla="*/ 38 h 190"/>
                <a:gd name="T30" fmla="*/ 153 w 189"/>
                <a:gd name="T31" fmla="*/ 20 h 190"/>
                <a:gd name="T32" fmla="*/ 142 w 189"/>
                <a:gd name="T33" fmla="*/ 21 h 190"/>
                <a:gd name="T34" fmla="*/ 131 w 189"/>
                <a:gd name="T35" fmla="*/ 13 h 190"/>
                <a:gd name="T36" fmla="*/ 120 w 189"/>
                <a:gd name="T37" fmla="*/ 9 h 190"/>
                <a:gd name="T38" fmla="*/ 106 w 189"/>
                <a:gd name="T39" fmla="*/ 8 h 190"/>
                <a:gd name="T40" fmla="*/ 99 w 189"/>
                <a:gd name="T41" fmla="*/ 1 h 190"/>
                <a:gd name="T42" fmla="*/ 88 w 189"/>
                <a:gd name="T43" fmla="*/ 15 h 190"/>
                <a:gd name="T44" fmla="*/ 76 w 189"/>
                <a:gd name="T45" fmla="*/ 2 h 190"/>
                <a:gd name="T46" fmla="*/ 70 w 189"/>
                <a:gd name="T47" fmla="*/ 11 h 190"/>
                <a:gd name="T48" fmla="*/ 57 w 189"/>
                <a:gd name="T49" fmla="*/ 14 h 190"/>
                <a:gd name="T50" fmla="*/ 47 w 189"/>
                <a:gd name="T51" fmla="*/ 13 h 190"/>
                <a:gd name="T52" fmla="*/ 46 w 189"/>
                <a:gd name="T53" fmla="*/ 31 h 190"/>
                <a:gd name="T54" fmla="*/ 29 w 189"/>
                <a:gd name="T55" fmla="*/ 27 h 190"/>
                <a:gd name="T56" fmla="*/ 28 w 189"/>
                <a:gd name="T57" fmla="*/ 38 h 190"/>
                <a:gd name="T58" fmla="*/ 18 w 189"/>
                <a:gd name="T59" fmla="*/ 47 h 190"/>
                <a:gd name="T60" fmla="*/ 13 w 189"/>
                <a:gd name="T61" fmla="*/ 58 h 190"/>
                <a:gd name="T62" fmla="*/ 14 w 189"/>
                <a:gd name="T63" fmla="*/ 73 h 190"/>
                <a:gd name="T64" fmla="*/ 2 w 189"/>
                <a:gd name="T65" fmla="*/ 77 h 190"/>
                <a:gd name="T66" fmla="*/ 14 w 189"/>
                <a:gd name="T67" fmla="*/ 89 h 190"/>
                <a:gd name="T68" fmla="*/ 0 w 189"/>
                <a:gd name="T69" fmla="*/ 100 h 190"/>
                <a:gd name="T70" fmla="*/ 7 w 189"/>
                <a:gd name="T71" fmla="*/ 108 h 190"/>
                <a:gd name="T72" fmla="*/ 8 w 189"/>
                <a:gd name="T73" fmla="*/ 121 h 190"/>
                <a:gd name="T74" fmla="*/ 13 w 189"/>
                <a:gd name="T75" fmla="*/ 133 h 190"/>
                <a:gd name="T76" fmla="*/ 21 w 189"/>
                <a:gd name="T77" fmla="*/ 144 h 190"/>
                <a:gd name="T78" fmla="*/ 20 w 189"/>
                <a:gd name="T79" fmla="*/ 154 h 190"/>
                <a:gd name="T80" fmla="*/ 37 w 189"/>
                <a:gd name="T81" fmla="*/ 152 h 190"/>
                <a:gd name="T82" fmla="*/ 37 w 189"/>
                <a:gd name="T83" fmla="*/ 170 h 190"/>
                <a:gd name="T84" fmla="*/ 47 w 189"/>
                <a:gd name="T85" fmla="*/ 169 h 190"/>
                <a:gd name="T86" fmla="*/ 58 w 189"/>
                <a:gd name="T87" fmla="*/ 177 h 190"/>
                <a:gd name="T88" fmla="*/ 69 w 189"/>
                <a:gd name="T89" fmla="*/ 182 h 190"/>
                <a:gd name="T90" fmla="*/ 83 w 189"/>
                <a:gd name="T91" fmla="*/ 183 h 190"/>
                <a:gd name="T92" fmla="*/ 90 w 189"/>
                <a:gd name="T93" fmla="*/ 190 h 190"/>
                <a:gd name="T94" fmla="*/ 101 w 189"/>
                <a:gd name="T95" fmla="*/ 176 h 190"/>
                <a:gd name="T96" fmla="*/ 113 w 189"/>
                <a:gd name="T97" fmla="*/ 188 h 190"/>
                <a:gd name="T98" fmla="*/ 119 w 189"/>
                <a:gd name="T99" fmla="*/ 180 h 190"/>
                <a:gd name="T100" fmla="*/ 133 w 189"/>
                <a:gd name="T101" fmla="*/ 177 h 190"/>
                <a:gd name="T102" fmla="*/ 142 w 189"/>
                <a:gd name="T103" fmla="*/ 177 h 190"/>
                <a:gd name="T104" fmla="*/ 80 w 189"/>
                <a:gd name="T105" fmla="*/ 66 h 190"/>
                <a:gd name="T106" fmla="*/ 78 w 189"/>
                <a:gd name="T107" fmla="*/ 74 h 190"/>
                <a:gd name="T108" fmla="*/ 113 w 189"/>
                <a:gd name="T109" fmla="*/ 85 h 190"/>
                <a:gd name="T110" fmla="*/ 66 w 189"/>
                <a:gd name="T111" fmla="*/ 109 h 190"/>
                <a:gd name="T112" fmla="*/ 74 w 189"/>
                <a:gd name="T113" fmla="*/ 112 h 190"/>
                <a:gd name="T114" fmla="*/ 88 w 189"/>
                <a:gd name="T115" fmla="*/ 82 h 190"/>
                <a:gd name="T116" fmla="*/ 81 w 189"/>
                <a:gd name="T117" fmla="*/ 102 h 190"/>
                <a:gd name="T118" fmla="*/ 112 w 189"/>
                <a:gd name="T119" fmla="*/ 1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9" h="190">
                  <a:moveTo>
                    <a:pt x="143" y="171"/>
                  </a:moveTo>
                  <a:cubicBezTo>
                    <a:pt x="142" y="169"/>
                    <a:pt x="142" y="169"/>
                    <a:pt x="142" y="169"/>
                  </a:cubicBezTo>
                  <a:cubicBezTo>
                    <a:pt x="140" y="167"/>
                    <a:pt x="140" y="163"/>
                    <a:pt x="143" y="160"/>
                  </a:cubicBezTo>
                  <a:cubicBezTo>
                    <a:pt x="146" y="157"/>
                    <a:pt x="150" y="158"/>
                    <a:pt x="153" y="161"/>
                  </a:cubicBezTo>
                  <a:cubicBezTo>
                    <a:pt x="154" y="163"/>
                    <a:pt x="154" y="163"/>
                    <a:pt x="154" y="163"/>
                  </a:cubicBezTo>
                  <a:cubicBezTo>
                    <a:pt x="156" y="165"/>
                    <a:pt x="159" y="165"/>
                    <a:pt x="160" y="163"/>
                  </a:cubicBezTo>
                  <a:cubicBezTo>
                    <a:pt x="161" y="162"/>
                    <a:pt x="162" y="162"/>
                    <a:pt x="163" y="161"/>
                  </a:cubicBezTo>
                  <a:cubicBezTo>
                    <a:pt x="165" y="159"/>
                    <a:pt x="165" y="156"/>
                    <a:pt x="163" y="154"/>
                  </a:cubicBezTo>
                  <a:cubicBezTo>
                    <a:pt x="161" y="153"/>
                    <a:pt x="161" y="153"/>
                    <a:pt x="161" y="153"/>
                  </a:cubicBezTo>
                  <a:cubicBezTo>
                    <a:pt x="158" y="151"/>
                    <a:pt x="157" y="147"/>
                    <a:pt x="159" y="144"/>
                  </a:cubicBezTo>
                  <a:cubicBezTo>
                    <a:pt x="161" y="140"/>
                    <a:pt x="166" y="140"/>
                    <a:pt x="169" y="142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3" y="145"/>
                    <a:pt x="176" y="144"/>
                    <a:pt x="177" y="142"/>
                  </a:cubicBezTo>
                  <a:cubicBezTo>
                    <a:pt x="178" y="141"/>
                    <a:pt x="178" y="140"/>
                    <a:pt x="179" y="139"/>
                  </a:cubicBezTo>
                  <a:cubicBezTo>
                    <a:pt x="180" y="136"/>
                    <a:pt x="179" y="134"/>
                    <a:pt x="177" y="133"/>
                  </a:cubicBezTo>
                  <a:cubicBezTo>
                    <a:pt x="174" y="132"/>
                    <a:pt x="174" y="132"/>
                    <a:pt x="174" y="132"/>
                  </a:cubicBezTo>
                  <a:cubicBezTo>
                    <a:pt x="171" y="130"/>
                    <a:pt x="169" y="127"/>
                    <a:pt x="171" y="123"/>
                  </a:cubicBezTo>
                  <a:cubicBezTo>
                    <a:pt x="169" y="120"/>
                    <a:pt x="172" y="116"/>
                    <a:pt x="175" y="118"/>
                  </a:cubicBezTo>
                  <a:cubicBezTo>
                    <a:pt x="181" y="120"/>
                    <a:pt x="181" y="120"/>
                    <a:pt x="181" y="120"/>
                  </a:cubicBezTo>
                  <a:cubicBezTo>
                    <a:pt x="183" y="121"/>
                    <a:pt x="186" y="119"/>
                    <a:pt x="187" y="117"/>
                  </a:cubicBezTo>
                  <a:cubicBezTo>
                    <a:pt x="187" y="116"/>
                    <a:pt x="187" y="114"/>
                    <a:pt x="188" y="113"/>
                  </a:cubicBezTo>
                  <a:cubicBezTo>
                    <a:pt x="188" y="111"/>
                    <a:pt x="186" y="108"/>
                    <a:pt x="184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78" y="108"/>
                    <a:pt x="175" y="104"/>
                    <a:pt x="175" y="101"/>
                  </a:cubicBezTo>
                  <a:cubicBezTo>
                    <a:pt x="176" y="97"/>
                    <a:pt x="179" y="94"/>
                    <a:pt x="183" y="94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7" y="95"/>
                    <a:pt x="189" y="93"/>
                    <a:pt x="189" y="90"/>
                  </a:cubicBezTo>
                  <a:cubicBezTo>
                    <a:pt x="189" y="89"/>
                    <a:pt x="189" y="87"/>
                    <a:pt x="189" y="86"/>
                  </a:cubicBezTo>
                  <a:cubicBezTo>
                    <a:pt x="189" y="84"/>
                    <a:pt x="186" y="82"/>
                    <a:pt x="184" y="82"/>
                  </a:cubicBezTo>
                  <a:cubicBezTo>
                    <a:pt x="182" y="83"/>
                    <a:pt x="182" y="83"/>
                    <a:pt x="182" y="83"/>
                  </a:cubicBezTo>
                  <a:cubicBezTo>
                    <a:pt x="178" y="84"/>
                    <a:pt x="174" y="81"/>
                    <a:pt x="173" y="78"/>
                  </a:cubicBezTo>
                  <a:cubicBezTo>
                    <a:pt x="173" y="74"/>
                    <a:pt x="175" y="70"/>
                    <a:pt x="179" y="70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83" y="69"/>
                    <a:pt x="185" y="66"/>
                    <a:pt x="184" y="64"/>
                  </a:cubicBezTo>
                  <a:cubicBezTo>
                    <a:pt x="183" y="62"/>
                    <a:pt x="183" y="61"/>
                    <a:pt x="182" y="60"/>
                  </a:cubicBezTo>
                  <a:cubicBezTo>
                    <a:pt x="182" y="58"/>
                    <a:pt x="179" y="57"/>
                    <a:pt x="177" y="58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1" y="61"/>
                    <a:pt x="167" y="59"/>
                    <a:pt x="165" y="56"/>
                  </a:cubicBezTo>
                  <a:cubicBezTo>
                    <a:pt x="164" y="53"/>
                    <a:pt x="165" y="49"/>
                    <a:pt x="168" y="47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5"/>
                    <a:pt x="173" y="42"/>
                    <a:pt x="171" y="40"/>
                  </a:cubicBezTo>
                  <a:cubicBezTo>
                    <a:pt x="171" y="39"/>
                    <a:pt x="170" y="38"/>
                    <a:pt x="169" y="37"/>
                  </a:cubicBezTo>
                  <a:cubicBezTo>
                    <a:pt x="167" y="35"/>
                    <a:pt x="165" y="34"/>
                    <a:pt x="163" y="36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59" y="40"/>
                    <a:pt x="155" y="40"/>
                    <a:pt x="152" y="38"/>
                  </a:cubicBezTo>
                  <a:cubicBezTo>
                    <a:pt x="149" y="36"/>
                    <a:pt x="149" y="31"/>
                    <a:pt x="152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5" y="25"/>
                    <a:pt x="155" y="22"/>
                    <a:pt x="153" y="20"/>
                  </a:cubicBezTo>
                  <a:cubicBezTo>
                    <a:pt x="152" y="20"/>
                    <a:pt x="151" y="19"/>
                    <a:pt x="150" y="18"/>
                  </a:cubicBezTo>
                  <a:cubicBezTo>
                    <a:pt x="147" y="17"/>
                    <a:pt x="145" y="17"/>
                    <a:pt x="143" y="19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0" y="25"/>
                    <a:pt x="136" y="26"/>
                    <a:pt x="133" y="24"/>
                  </a:cubicBezTo>
                  <a:cubicBezTo>
                    <a:pt x="130" y="22"/>
                    <a:pt x="128" y="18"/>
                    <a:pt x="130" y="15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3" y="11"/>
                    <a:pt x="132" y="8"/>
                    <a:pt x="129" y="7"/>
                  </a:cubicBezTo>
                  <a:cubicBezTo>
                    <a:pt x="128" y="7"/>
                    <a:pt x="127" y="6"/>
                    <a:pt x="126" y="6"/>
                  </a:cubicBezTo>
                  <a:cubicBezTo>
                    <a:pt x="123" y="5"/>
                    <a:pt x="121" y="6"/>
                    <a:pt x="120" y="9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19" y="15"/>
                    <a:pt x="115" y="17"/>
                    <a:pt x="111" y="16"/>
                  </a:cubicBezTo>
                  <a:cubicBezTo>
                    <a:pt x="108" y="15"/>
                    <a:pt x="105" y="12"/>
                    <a:pt x="106" y="8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"/>
                    <a:pt x="105" y="1"/>
                    <a:pt x="103" y="1"/>
                  </a:cubicBezTo>
                  <a:cubicBezTo>
                    <a:pt x="102" y="1"/>
                    <a:pt x="100" y="1"/>
                    <a:pt x="99" y="1"/>
                  </a:cubicBezTo>
                  <a:cubicBezTo>
                    <a:pt x="97" y="0"/>
                    <a:pt x="94" y="3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11"/>
                    <a:pt x="92" y="14"/>
                    <a:pt x="88" y="15"/>
                  </a:cubicBezTo>
                  <a:cubicBezTo>
                    <a:pt x="85" y="15"/>
                    <a:pt x="81" y="12"/>
                    <a:pt x="81" y="8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4"/>
                    <a:pt x="78" y="2"/>
                    <a:pt x="76" y="2"/>
                  </a:cubicBezTo>
                  <a:cubicBezTo>
                    <a:pt x="75" y="3"/>
                    <a:pt x="73" y="3"/>
                    <a:pt x="72" y="3"/>
                  </a:cubicBezTo>
                  <a:cubicBezTo>
                    <a:pt x="70" y="4"/>
                    <a:pt x="68" y="6"/>
                    <a:pt x="69" y="9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1" y="14"/>
                    <a:pt x="69" y="18"/>
                    <a:pt x="66" y="20"/>
                  </a:cubicBezTo>
                  <a:cubicBezTo>
                    <a:pt x="62" y="21"/>
                    <a:pt x="58" y="19"/>
                    <a:pt x="57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1"/>
                    <a:pt x="53" y="10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49" y="12"/>
                    <a:pt x="48" y="13"/>
                    <a:pt x="47" y="13"/>
                  </a:cubicBezTo>
                  <a:cubicBezTo>
                    <a:pt x="45" y="14"/>
                    <a:pt x="44" y="17"/>
                    <a:pt x="46" y="19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9" y="24"/>
                    <a:pt x="49" y="29"/>
                    <a:pt x="46" y="31"/>
                  </a:cubicBezTo>
                  <a:cubicBezTo>
                    <a:pt x="43" y="33"/>
                    <a:pt x="38" y="32"/>
                    <a:pt x="36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6"/>
                    <a:pt x="31" y="25"/>
                    <a:pt x="29" y="27"/>
                  </a:cubicBezTo>
                  <a:cubicBezTo>
                    <a:pt x="28" y="28"/>
                    <a:pt x="27" y="29"/>
                    <a:pt x="26" y="30"/>
                  </a:cubicBezTo>
                  <a:cubicBezTo>
                    <a:pt x="24" y="32"/>
                    <a:pt x="24" y="35"/>
                    <a:pt x="26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1" y="40"/>
                    <a:pt x="32" y="44"/>
                    <a:pt x="29" y="47"/>
                  </a:cubicBezTo>
                  <a:cubicBezTo>
                    <a:pt x="27" y="50"/>
                    <a:pt x="23" y="51"/>
                    <a:pt x="20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6" y="46"/>
                    <a:pt x="13" y="46"/>
                    <a:pt x="12" y="48"/>
                  </a:cubicBezTo>
                  <a:cubicBezTo>
                    <a:pt x="12" y="50"/>
                    <a:pt x="11" y="51"/>
                    <a:pt x="10" y="52"/>
                  </a:cubicBezTo>
                  <a:cubicBezTo>
                    <a:pt x="9" y="54"/>
                    <a:pt x="10" y="57"/>
                    <a:pt x="13" y="58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8" y="60"/>
                    <a:pt x="20" y="64"/>
                    <a:pt x="19" y="67"/>
                  </a:cubicBezTo>
                  <a:cubicBezTo>
                    <a:pt x="20" y="71"/>
                    <a:pt x="17" y="74"/>
                    <a:pt x="14" y="73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6" y="70"/>
                    <a:pt x="3" y="71"/>
                    <a:pt x="2" y="74"/>
                  </a:cubicBezTo>
                  <a:cubicBezTo>
                    <a:pt x="2" y="75"/>
                    <a:pt x="2" y="76"/>
                    <a:pt x="2" y="77"/>
                  </a:cubicBezTo>
                  <a:cubicBezTo>
                    <a:pt x="1" y="80"/>
                    <a:pt x="3" y="82"/>
                    <a:pt x="5" y="82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11" y="83"/>
                    <a:pt x="14" y="85"/>
                    <a:pt x="14" y="89"/>
                  </a:cubicBezTo>
                  <a:cubicBezTo>
                    <a:pt x="14" y="93"/>
                    <a:pt x="11" y="96"/>
                    <a:pt x="6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2" y="96"/>
                    <a:pt x="0" y="98"/>
                    <a:pt x="0" y="100"/>
                  </a:cubicBezTo>
                  <a:cubicBezTo>
                    <a:pt x="0" y="102"/>
                    <a:pt x="0" y="103"/>
                    <a:pt x="0" y="104"/>
                  </a:cubicBezTo>
                  <a:cubicBezTo>
                    <a:pt x="0" y="107"/>
                    <a:pt x="3" y="108"/>
                    <a:pt x="5" y="108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11" y="107"/>
                    <a:pt x="14" y="109"/>
                    <a:pt x="15" y="112"/>
                  </a:cubicBezTo>
                  <a:cubicBezTo>
                    <a:pt x="17" y="116"/>
                    <a:pt x="14" y="120"/>
                    <a:pt x="10" y="121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6" y="122"/>
                    <a:pt x="4" y="124"/>
                    <a:pt x="5" y="127"/>
                  </a:cubicBezTo>
                  <a:cubicBezTo>
                    <a:pt x="6" y="128"/>
                    <a:pt x="6" y="129"/>
                    <a:pt x="7" y="130"/>
                  </a:cubicBezTo>
                  <a:cubicBezTo>
                    <a:pt x="8" y="133"/>
                    <a:pt x="10" y="134"/>
                    <a:pt x="13" y="133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8" y="130"/>
                    <a:pt x="22" y="131"/>
                    <a:pt x="24" y="134"/>
                  </a:cubicBezTo>
                  <a:cubicBezTo>
                    <a:pt x="26" y="138"/>
                    <a:pt x="24" y="142"/>
                    <a:pt x="21" y="144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17" y="146"/>
                    <a:pt x="16" y="149"/>
                    <a:pt x="18" y="151"/>
                  </a:cubicBezTo>
                  <a:cubicBezTo>
                    <a:pt x="19" y="152"/>
                    <a:pt x="19" y="153"/>
                    <a:pt x="20" y="154"/>
                  </a:cubicBezTo>
                  <a:cubicBezTo>
                    <a:pt x="22" y="156"/>
                    <a:pt x="25" y="156"/>
                    <a:pt x="26" y="154"/>
                  </a:cubicBezTo>
                  <a:cubicBezTo>
                    <a:pt x="28" y="153"/>
                    <a:pt x="28" y="153"/>
                    <a:pt x="28" y="153"/>
                  </a:cubicBezTo>
                  <a:cubicBezTo>
                    <a:pt x="30" y="150"/>
                    <a:pt x="34" y="150"/>
                    <a:pt x="37" y="152"/>
                  </a:cubicBezTo>
                  <a:cubicBezTo>
                    <a:pt x="40" y="155"/>
                    <a:pt x="40" y="159"/>
                    <a:pt x="38" y="162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4" y="165"/>
                    <a:pt x="34" y="169"/>
                    <a:pt x="37" y="170"/>
                  </a:cubicBezTo>
                  <a:cubicBezTo>
                    <a:pt x="38" y="171"/>
                    <a:pt x="39" y="172"/>
                    <a:pt x="40" y="172"/>
                  </a:cubicBezTo>
                  <a:cubicBezTo>
                    <a:pt x="42" y="174"/>
                    <a:pt x="45" y="173"/>
                    <a:pt x="46" y="171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8" y="166"/>
                    <a:pt x="52" y="165"/>
                    <a:pt x="55" y="166"/>
                  </a:cubicBezTo>
                  <a:cubicBezTo>
                    <a:pt x="59" y="167"/>
                    <a:pt x="61" y="172"/>
                    <a:pt x="59" y="176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7" y="180"/>
                    <a:pt x="58" y="182"/>
                    <a:pt x="60" y="183"/>
                  </a:cubicBezTo>
                  <a:cubicBezTo>
                    <a:pt x="61" y="184"/>
                    <a:pt x="62" y="184"/>
                    <a:pt x="64" y="185"/>
                  </a:cubicBezTo>
                  <a:cubicBezTo>
                    <a:pt x="66" y="186"/>
                    <a:pt x="69" y="184"/>
                    <a:pt x="69" y="182"/>
                  </a:cubicBezTo>
                  <a:cubicBezTo>
                    <a:pt x="70" y="180"/>
                    <a:pt x="70" y="180"/>
                    <a:pt x="70" y="180"/>
                  </a:cubicBezTo>
                  <a:cubicBezTo>
                    <a:pt x="70" y="176"/>
                    <a:pt x="73" y="174"/>
                    <a:pt x="77" y="174"/>
                  </a:cubicBezTo>
                  <a:cubicBezTo>
                    <a:pt x="81" y="174"/>
                    <a:pt x="84" y="179"/>
                    <a:pt x="83" y="183"/>
                  </a:cubicBezTo>
                  <a:cubicBezTo>
                    <a:pt x="82" y="184"/>
                    <a:pt x="82" y="184"/>
                    <a:pt x="82" y="184"/>
                  </a:cubicBezTo>
                  <a:cubicBezTo>
                    <a:pt x="82" y="187"/>
                    <a:pt x="84" y="189"/>
                    <a:pt x="86" y="190"/>
                  </a:cubicBezTo>
                  <a:cubicBezTo>
                    <a:pt x="87" y="190"/>
                    <a:pt x="89" y="190"/>
                    <a:pt x="90" y="190"/>
                  </a:cubicBezTo>
                  <a:cubicBezTo>
                    <a:pt x="93" y="190"/>
                    <a:pt x="95" y="188"/>
                    <a:pt x="94" y="185"/>
                  </a:cubicBezTo>
                  <a:cubicBezTo>
                    <a:pt x="94" y="183"/>
                    <a:pt x="94" y="183"/>
                    <a:pt x="94" y="183"/>
                  </a:cubicBezTo>
                  <a:cubicBezTo>
                    <a:pt x="94" y="179"/>
                    <a:pt x="97" y="176"/>
                    <a:pt x="101" y="176"/>
                  </a:cubicBezTo>
                  <a:cubicBezTo>
                    <a:pt x="104" y="174"/>
                    <a:pt x="108" y="176"/>
                    <a:pt x="108" y="180"/>
                  </a:cubicBezTo>
                  <a:cubicBezTo>
                    <a:pt x="108" y="184"/>
                    <a:pt x="108" y="184"/>
                    <a:pt x="108" y="184"/>
                  </a:cubicBezTo>
                  <a:cubicBezTo>
                    <a:pt x="108" y="187"/>
                    <a:pt x="111" y="189"/>
                    <a:pt x="113" y="188"/>
                  </a:cubicBezTo>
                  <a:cubicBezTo>
                    <a:pt x="114" y="188"/>
                    <a:pt x="116" y="188"/>
                    <a:pt x="117" y="187"/>
                  </a:cubicBezTo>
                  <a:cubicBezTo>
                    <a:pt x="119" y="187"/>
                    <a:pt x="121" y="184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18" y="176"/>
                    <a:pt x="120" y="171"/>
                    <a:pt x="124" y="171"/>
                  </a:cubicBezTo>
                  <a:cubicBezTo>
                    <a:pt x="128" y="170"/>
                    <a:pt x="131" y="172"/>
                    <a:pt x="132" y="175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3" y="179"/>
                    <a:pt x="136" y="180"/>
                    <a:pt x="139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40" y="178"/>
                    <a:pt x="141" y="178"/>
                    <a:pt x="142" y="177"/>
                  </a:cubicBezTo>
                  <a:cubicBezTo>
                    <a:pt x="144" y="176"/>
                    <a:pt x="145" y="173"/>
                    <a:pt x="143" y="171"/>
                  </a:cubicBezTo>
                  <a:moveTo>
                    <a:pt x="78" y="74"/>
                  </a:moveTo>
                  <a:cubicBezTo>
                    <a:pt x="76" y="71"/>
                    <a:pt x="77" y="68"/>
                    <a:pt x="80" y="66"/>
                  </a:cubicBezTo>
                  <a:cubicBezTo>
                    <a:pt x="83" y="65"/>
                    <a:pt x="87" y="66"/>
                    <a:pt x="88" y="69"/>
                  </a:cubicBezTo>
                  <a:cubicBezTo>
                    <a:pt x="89" y="72"/>
                    <a:pt x="88" y="75"/>
                    <a:pt x="86" y="77"/>
                  </a:cubicBezTo>
                  <a:cubicBezTo>
                    <a:pt x="83" y="78"/>
                    <a:pt x="79" y="77"/>
                    <a:pt x="78" y="74"/>
                  </a:cubicBezTo>
                  <a:moveTo>
                    <a:pt x="123" y="80"/>
                  </a:moveTo>
                  <a:cubicBezTo>
                    <a:pt x="125" y="83"/>
                    <a:pt x="124" y="86"/>
                    <a:pt x="121" y="88"/>
                  </a:cubicBezTo>
                  <a:cubicBezTo>
                    <a:pt x="118" y="89"/>
                    <a:pt x="115" y="88"/>
                    <a:pt x="113" y="85"/>
                  </a:cubicBezTo>
                  <a:cubicBezTo>
                    <a:pt x="112" y="83"/>
                    <a:pt x="113" y="79"/>
                    <a:pt x="116" y="78"/>
                  </a:cubicBezTo>
                  <a:cubicBezTo>
                    <a:pt x="118" y="76"/>
                    <a:pt x="122" y="77"/>
                    <a:pt x="123" y="80"/>
                  </a:cubicBezTo>
                  <a:moveTo>
                    <a:pt x="66" y="109"/>
                  </a:moveTo>
                  <a:cubicBezTo>
                    <a:pt x="65" y="107"/>
                    <a:pt x="66" y="103"/>
                    <a:pt x="69" y="102"/>
                  </a:cubicBezTo>
                  <a:cubicBezTo>
                    <a:pt x="72" y="100"/>
                    <a:pt x="75" y="101"/>
                    <a:pt x="77" y="104"/>
                  </a:cubicBezTo>
                  <a:cubicBezTo>
                    <a:pt x="78" y="107"/>
                    <a:pt x="77" y="110"/>
                    <a:pt x="74" y="112"/>
                  </a:cubicBezTo>
                  <a:cubicBezTo>
                    <a:pt x="71" y="113"/>
                    <a:pt x="68" y="112"/>
                    <a:pt x="66" y="109"/>
                  </a:cubicBezTo>
                  <a:moveTo>
                    <a:pt x="81" y="102"/>
                  </a:moveTo>
                  <a:cubicBezTo>
                    <a:pt x="77" y="95"/>
                    <a:pt x="80" y="86"/>
                    <a:pt x="88" y="82"/>
                  </a:cubicBezTo>
                  <a:cubicBezTo>
                    <a:pt x="95" y="78"/>
                    <a:pt x="104" y="81"/>
                    <a:pt x="108" y="88"/>
                  </a:cubicBezTo>
                  <a:cubicBezTo>
                    <a:pt x="112" y="96"/>
                    <a:pt x="109" y="105"/>
                    <a:pt x="101" y="108"/>
                  </a:cubicBezTo>
                  <a:cubicBezTo>
                    <a:pt x="94" y="112"/>
                    <a:pt x="85" y="110"/>
                    <a:pt x="81" y="102"/>
                  </a:cubicBezTo>
                  <a:moveTo>
                    <a:pt x="102" y="121"/>
                  </a:moveTo>
                  <a:cubicBezTo>
                    <a:pt x="100" y="118"/>
                    <a:pt x="101" y="115"/>
                    <a:pt x="104" y="113"/>
                  </a:cubicBezTo>
                  <a:cubicBezTo>
                    <a:pt x="107" y="112"/>
                    <a:pt x="111" y="113"/>
                    <a:pt x="112" y="115"/>
                  </a:cubicBezTo>
                  <a:cubicBezTo>
                    <a:pt x="113" y="118"/>
                    <a:pt x="112" y="122"/>
                    <a:pt x="110" y="123"/>
                  </a:cubicBezTo>
                  <a:cubicBezTo>
                    <a:pt x="107" y="125"/>
                    <a:pt x="103" y="124"/>
                    <a:pt x="102" y="121"/>
                  </a:cubicBezTo>
                </a:path>
              </a:pathLst>
            </a:custGeom>
            <a:solidFill>
              <a:srgbClr val="373545">
                <a:lumMod val="20000"/>
                <a:lumOff val="8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7"/>
            <p:cNvSpPr>
              <a:spLocks noEditPoints="1"/>
            </p:cNvSpPr>
            <p:nvPr/>
          </p:nvSpPr>
          <p:spPr bwMode="auto">
            <a:xfrm>
              <a:off x="7744012" y="3565900"/>
              <a:ext cx="307933" cy="303860"/>
            </a:xfrm>
            <a:custGeom>
              <a:avLst/>
              <a:gdLst>
                <a:gd name="T0" fmla="*/ 61 w 160"/>
                <a:gd name="T1" fmla="*/ 100 h 158"/>
                <a:gd name="T2" fmla="*/ 79 w 160"/>
                <a:gd name="T3" fmla="*/ 51 h 158"/>
                <a:gd name="T4" fmla="*/ 101 w 160"/>
                <a:gd name="T5" fmla="*/ 98 h 158"/>
                <a:gd name="T6" fmla="*/ 82 w 160"/>
                <a:gd name="T7" fmla="*/ 0 h 158"/>
                <a:gd name="T8" fmla="*/ 67 w 160"/>
                <a:gd name="T9" fmla="*/ 0 h 158"/>
                <a:gd name="T10" fmla="*/ 56 w 160"/>
                <a:gd name="T11" fmla="*/ 19 h 158"/>
                <a:gd name="T12" fmla="*/ 49 w 160"/>
                <a:gd name="T13" fmla="*/ 25 h 158"/>
                <a:gd name="T14" fmla="*/ 38 w 160"/>
                <a:gd name="T15" fmla="*/ 21 h 158"/>
                <a:gd name="T16" fmla="*/ 28 w 160"/>
                <a:gd name="T17" fmla="*/ 18 h 158"/>
                <a:gd name="T18" fmla="*/ 15 w 160"/>
                <a:gd name="T19" fmla="*/ 31 h 158"/>
                <a:gd name="T20" fmla="*/ 22 w 160"/>
                <a:gd name="T21" fmla="*/ 54 h 158"/>
                <a:gd name="T22" fmla="*/ 18 w 160"/>
                <a:gd name="T23" fmla="*/ 63 h 158"/>
                <a:gd name="T24" fmla="*/ 0 w 160"/>
                <a:gd name="T25" fmla="*/ 76 h 158"/>
                <a:gd name="T26" fmla="*/ 5 w 160"/>
                <a:gd name="T27" fmla="*/ 96 h 158"/>
                <a:gd name="T28" fmla="*/ 24 w 160"/>
                <a:gd name="T29" fmla="*/ 103 h 158"/>
                <a:gd name="T30" fmla="*/ 20 w 160"/>
                <a:gd name="T31" fmla="*/ 127 h 158"/>
                <a:gd name="T32" fmla="*/ 33 w 160"/>
                <a:gd name="T33" fmla="*/ 143 h 158"/>
                <a:gd name="T34" fmla="*/ 40 w 160"/>
                <a:gd name="T35" fmla="*/ 144 h 158"/>
                <a:gd name="T36" fmla="*/ 58 w 160"/>
                <a:gd name="T37" fmla="*/ 136 h 158"/>
                <a:gd name="T38" fmla="*/ 64 w 160"/>
                <a:gd name="T39" fmla="*/ 139 h 158"/>
                <a:gd name="T40" fmla="*/ 74 w 160"/>
                <a:gd name="T41" fmla="*/ 157 h 158"/>
                <a:gd name="T42" fmla="*/ 78 w 160"/>
                <a:gd name="T43" fmla="*/ 158 h 158"/>
                <a:gd name="T44" fmla="*/ 98 w 160"/>
                <a:gd name="T45" fmla="*/ 154 h 158"/>
                <a:gd name="T46" fmla="*/ 108 w 160"/>
                <a:gd name="T47" fmla="*/ 133 h 158"/>
                <a:gd name="T48" fmla="*/ 111 w 160"/>
                <a:gd name="T49" fmla="*/ 133 h 158"/>
                <a:gd name="T50" fmla="*/ 130 w 160"/>
                <a:gd name="T51" fmla="*/ 139 h 158"/>
                <a:gd name="T52" fmla="*/ 135 w 160"/>
                <a:gd name="T53" fmla="*/ 138 h 158"/>
                <a:gd name="T54" fmla="*/ 146 w 160"/>
                <a:gd name="T55" fmla="*/ 120 h 158"/>
                <a:gd name="T56" fmla="*/ 138 w 160"/>
                <a:gd name="T57" fmla="*/ 99 h 158"/>
                <a:gd name="T58" fmla="*/ 157 w 160"/>
                <a:gd name="T59" fmla="*/ 88 h 158"/>
                <a:gd name="T60" fmla="*/ 158 w 160"/>
                <a:gd name="T61" fmla="*/ 67 h 158"/>
                <a:gd name="T62" fmla="*/ 138 w 160"/>
                <a:gd name="T63" fmla="*/ 56 h 158"/>
                <a:gd name="T64" fmla="*/ 134 w 160"/>
                <a:gd name="T65" fmla="*/ 46 h 158"/>
                <a:gd name="T66" fmla="*/ 139 w 160"/>
                <a:gd name="T67" fmla="*/ 31 h 158"/>
                <a:gd name="T68" fmla="*/ 127 w 160"/>
                <a:gd name="T69" fmla="*/ 15 h 158"/>
                <a:gd name="T70" fmla="*/ 119 w 160"/>
                <a:gd name="T71" fmla="*/ 14 h 158"/>
                <a:gd name="T72" fmla="*/ 101 w 160"/>
                <a:gd name="T73" fmla="*/ 22 h 158"/>
                <a:gd name="T74" fmla="*/ 95 w 160"/>
                <a:gd name="T75" fmla="*/ 19 h 158"/>
                <a:gd name="T76" fmla="*/ 82 w 160"/>
                <a:gd name="T7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158">
                  <a:moveTo>
                    <a:pt x="80" y="107"/>
                  </a:moveTo>
                  <a:cubicBezTo>
                    <a:pt x="73" y="107"/>
                    <a:pt x="67" y="105"/>
                    <a:pt x="61" y="100"/>
                  </a:cubicBezTo>
                  <a:cubicBezTo>
                    <a:pt x="49" y="89"/>
                    <a:pt x="48" y="71"/>
                    <a:pt x="58" y="60"/>
                  </a:cubicBezTo>
                  <a:cubicBezTo>
                    <a:pt x="64" y="54"/>
                    <a:pt x="71" y="51"/>
                    <a:pt x="79" y="51"/>
                  </a:cubicBezTo>
                  <a:cubicBezTo>
                    <a:pt x="86" y="51"/>
                    <a:pt x="93" y="53"/>
                    <a:pt x="98" y="58"/>
                  </a:cubicBezTo>
                  <a:cubicBezTo>
                    <a:pt x="110" y="68"/>
                    <a:pt x="111" y="87"/>
                    <a:pt x="101" y="98"/>
                  </a:cubicBezTo>
                  <a:cubicBezTo>
                    <a:pt x="96" y="104"/>
                    <a:pt x="88" y="107"/>
                    <a:pt x="80" y="107"/>
                  </a:cubicBezTo>
                  <a:moveTo>
                    <a:pt x="82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76" y="0"/>
                    <a:pt x="72" y="0"/>
                    <a:pt x="67" y="0"/>
                  </a:cubicBezTo>
                  <a:cubicBezTo>
                    <a:pt x="64" y="0"/>
                    <a:pt x="62" y="2"/>
                    <a:pt x="61" y="4"/>
                  </a:cubicBezTo>
                  <a:cubicBezTo>
                    <a:pt x="60" y="9"/>
                    <a:pt x="58" y="14"/>
                    <a:pt x="56" y="19"/>
                  </a:cubicBezTo>
                  <a:cubicBezTo>
                    <a:pt x="56" y="22"/>
                    <a:pt x="54" y="23"/>
                    <a:pt x="51" y="24"/>
                  </a:cubicBezTo>
                  <a:cubicBezTo>
                    <a:pt x="51" y="25"/>
                    <a:pt x="50" y="25"/>
                    <a:pt x="49" y="25"/>
                  </a:cubicBezTo>
                  <a:cubicBezTo>
                    <a:pt x="49" y="25"/>
                    <a:pt x="49" y="25"/>
                    <a:pt x="48" y="25"/>
                  </a:cubicBezTo>
                  <a:cubicBezTo>
                    <a:pt x="45" y="23"/>
                    <a:pt x="41" y="22"/>
                    <a:pt x="38" y="21"/>
                  </a:cubicBezTo>
                  <a:cubicBezTo>
                    <a:pt x="35" y="20"/>
                    <a:pt x="32" y="19"/>
                    <a:pt x="30" y="19"/>
                  </a:cubicBezTo>
                  <a:cubicBezTo>
                    <a:pt x="29" y="18"/>
                    <a:pt x="29" y="18"/>
                    <a:pt x="28" y="18"/>
                  </a:cubicBezTo>
                  <a:cubicBezTo>
                    <a:pt x="27" y="18"/>
                    <a:pt x="26" y="19"/>
                    <a:pt x="25" y="20"/>
                  </a:cubicBezTo>
                  <a:cubicBezTo>
                    <a:pt x="22" y="24"/>
                    <a:pt x="19" y="28"/>
                    <a:pt x="15" y="31"/>
                  </a:cubicBezTo>
                  <a:cubicBezTo>
                    <a:pt x="13" y="33"/>
                    <a:pt x="13" y="36"/>
                    <a:pt x="14" y="39"/>
                  </a:cubicBezTo>
                  <a:cubicBezTo>
                    <a:pt x="17" y="44"/>
                    <a:pt x="19" y="49"/>
                    <a:pt x="22" y="54"/>
                  </a:cubicBezTo>
                  <a:cubicBezTo>
                    <a:pt x="22" y="55"/>
                    <a:pt x="23" y="56"/>
                    <a:pt x="23" y="56"/>
                  </a:cubicBezTo>
                  <a:cubicBezTo>
                    <a:pt x="22" y="58"/>
                    <a:pt x="21" y="61"/>
                    <a:pt x="18" y="63"/>
                  </a:cubicBezTo>
                  <a:cubicBezTo>
                    <a:pt x="13" y="65"/>
                    <a:pt x="8" y="68"/>
                    <a:pt x="3" y="70"/>
                  </a:cubicBezTo>
                  <a:cubicBezTo>
                    <a:pt x="1" y="71"/>
                    <a:pt x="0" y="73"/>
                    <a:pt x="0" y="76"/>
                  </a:cubicBezTo>
                  <a:cubicBezTo>
                    <a:pt x="1" y="81"/>
                    <a:pt x="1" y="86"/>
                    <a:pt x="1" y="90"/>
                  </a:cubicBezTo>
                  <a:cubicBezTo>
                    <a:pt x="1" y="93"/>
                    <a:pt x="2" y="95"/>
                    <a:pt x="5" y="96"/>
                  </a:cubicBezTo>
                  <a:cubicBezTo>
                    <a:pt x="11" y="98"/>
                    <a:pt x="16" y="100"/>
                    <a:pt x="22" y="102"/>
                  </a:cubicBezTo>
                  <a:cubicBezTo>
                    <a:pt x="23" y="102"/>
                    <a:pt x="23" y="102"/>
                    <a:pt x="24" y="103"/>
                  </a:cubicBezTo>
                  <a:cubicBezTo>
                    <a:pt x="25" y="105"/>
                    <a:pt x="27" y="108"/>
                    <a:pt x="25" y="111"/>
                  </a:cubicBezTo>
                  <a:cubicBezTo>
                    <a:pt x="23" y="116"/>
                    <a:pt x="22" y="122"/>
                    <a:pt x="20" y="127"/>
                  </a:cubicBezTo>
                  <a:cubicBezTo>
                    <a:pt x="20" y="129"/>
                    <a:pt x="20" y="131"/>
                    <a:pt x="22" y="133"/>
                  </a:cubicBezTo>
                  <a:cubicBezTo>
                    <a:pt x="26" y="136"/>
                    <a:pt x="30" y="139"/>
                    <a:pt x="33" y="143"/>
                  </a:cubicBezTo>
                  <a:cubicBezTo>
                    <a:pt x="35" y="144"/>
                    <a:pt x="36" y="145"/>
                    <a:pt x="37" y="145"/>
                  </a:cubicBezTo>
                  <a:cubicBezTo>
                    <a:pt x="38" y="145"/>
                    <a:pt x="39" y="144"/>
                    <a:pt x="40" y="144"/>
                  </a:cubicBezTo>
                  <a:cubicBezTo>
                    <a:pt x="45" y="142"/>
                    <a:pt x="49" y="140"/>
                    <a:pt x="53" y="137"/>
                  </a:cubicBezTo>
                  <a:cubicBezTo>
                    <a:pt x="55" y="137"/>
                    <a:pt x="57" y="136"/>
                    <a:pt x="58" y="136"/>
                  </a:cubicBezTo>
                  <a:cubicBezTo>
                    <a:pt x="59" y="136"/>
                    <a:pt x="61" y="136"/>
                    <a:pt x="62" y="137"/>
                  </a:cubicBezTo>
                  <a:cubicBezTo>
                    <a:pt x="63" y="137"/>
                    <a:pt x="64" y="138"/>
                    <a:pt x="64" y="139"/>
                  </a:cubicBezTo>
                  <a:cubicBezTo>
                    <a:pt x="66" y="144"/>
                    <a:pt x="69" y="148"/>
                    <a:pt x="71" y="153"/>
                  </a:cubicBezTo>
                  <a:cubicBezTo>
                    <a:pt x="72" y="154"/>
                    <a:pt x="73" y="156"/>
                    <a:pt x="74" y="157"/>
                  </a:cubicBezTo>
                  <a:cubicBezTo>
                    <a:pt x="75" y="158"/>
                    <a:pt x="77" y="158"/>
                    <a:pt x="78" y="158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83" y="158"/>
                    <a:pt x="88" y="158"/>
                    <a:pt x="93" y="158"/>
                  </a:cubicBezTo>
                  <a:cubicBezTo>
                    <a:pt x="96" y="158"/>
                    <a:pt x="97" y="156"/>
                    <a:pt x="98" y="154"/>
                  </a:cubicBezTo>
                  <a:cubicBezTo>
                    <a:pt x="100" y="149"/>
                    <a:pt x="102" y="144"/>
                    <a:pt x="103" y="139"/>
                  </a:cubicBezTo>
                  <a:cubicBezTo>
                    <a:pt x="104" y="136"/>
                    <a:pt x="105" y="134"/>
                    <a:pt x="108" y="133"/>
                  </a:cubicBezTo>
                  <a:cubicBezTo>
                    <a:pt x="109" y="133"/>
                    <a:pt x="110" y="133"/>
                    <a:pt x="110" y="133"/>
                  </a:cubicBezTo>
                  <a:cubicBezTo>
                    <a:pt x="111" y="133"/>
                    <a:pt x="111" y="133"/>
                    <a:pt x="111" y="133"/>
                  </a:cubicBezTo>
                  <a:cubicBezTo>
                    <a:pt x="115" y="135"/>
                    <a:pt x="118" y="136"/>
                    <a:pt x="122" y="137"/>
                  </a:cubicBezTo>
                  <a:cubicBezTo>
                    <a:pt x="125" y="138"/>
                    <a:pt x="127" y="139"/>
                    <a:pt x="130" y="139"/>
                  </a:cubicBezTo>
                  <a:cubicBezTo>
                    <a:pt x="131" y="139"/>
                    <a:pt x="131" y="140"/>
                    <a:pt x="131" y="140"/>
                  </a:cubicBezTo>
                  <a:cubicBezTo>
                    <a:pt x="133" y="140"/>
                    <a:pt x="134" y="139"/>
                    <a:pt x="135" y="138"/>
                  </a:cubicBezTo>
                  <a:cubicBezTo>
                    <a:pt x="138" y="134"/>
                    <a:pt x="141" y="130"/>
                    <a:pt x="144" y="127"/>
                  </a:cubicBezTo>
                  <a:cubicBezTo>
                    <a:pt x="147" y="125"/>
                    <a:pt x="147" y="122"/>
                    <a:pt x="146" y="120"/>
                  </a:cubicBezTo>
                  <a:cubicBezTo>
                    <a:pt x="143" y="115"/>
                    <a:pt x="141" y="110"/>
                    <a:pt x="138" y="105"/>
                  </a:cubicBezTo>
                  <a:cubicBezTo>
                    <a:pt x="137" y="103"/>
                    <a:pt x="137" y="101"/>
                    <a:pt x="138" y="99"/>
                  </a:cubicBezTo>
                  <a:cubicBezTo>
                    <a:pt x="138" y="97"/>
                    <a:pt x="139" y="96"/>
                    <a:pt x="141" y="95"/>
                  </a:cubicBezTo>
                  <a:cubicBezTo>
                    <a:pt x="146" y="93"/>
                    <a:pt x="151" y="90"/>
                    <a:pt x="157" y="88"/>
                  </a:cubicBezTo>
                  <a:cubicBezTo>
                    <a:pt x="159" y="86"/>
                    <a:pt x="160" y="85"/>
                    <a:pt x="159" y="82"/>
                  </a:cubicBezTo>
                  <a:cubicBezTo>
                    <a:pt x="159" y="77"/>
                    <a:pt x="159" y="72"/>
                    <a:pt x="158" y="67"/>
                  </a:cubicBezTo>
                  <a:cubicBezTo>
                    <a:pt x="158" y="65"/>
                    <a:pt x="157" y="63"/>
                    <a:pt x="155" y="62"/>
                  </a:cubicBezTo>
                  <a:cubicBezTo>
                    <a:pt x="149" y="60"/>
                    <a:pt x="144" y="58"/>
                    <a:pt x="138" y="56"/>
                  </a:cubicBezTo>
                  <a:cubicBezTo>
                    <a:pt x="136" y="56"/>
                    <a:pt x="136" y="55"/>
                    <a:pt x="135" y="54"/>
                  </a:cubicBezTo>
                  <a:cubicBezTo>
                    <a:pt x="133" y="51"/>
                    <a:pt x="133" y="49"/>
                    <a:pt x="134" y="46"/>
                  </a:cubicBezTo>
                  <a:cubicBezTo>
                    <a:pt x="135" y="45"/>
                    <a:pt x="135" y="44"/>
                    <a:pt x="136" y="43"/>
                  </a:cubicBezTo>
                  <a:cubicBezTo>
                    <a:pt x="137" y="39"/>
                    <a:pt x="138" y="35"/>
                    <a:pt x="139" y="31"/>
                  </a:cubicBezTo>
                  <a:cubicBezTo>
                    <a:pt x="140" y="29"/>
                    <a:pt x="139" y="27"/>
                    <a:pt x="137" y="25"/>
                  </a:cubicBezTo>
                  <a:cubicBezTo>
                    <a:pt x="133" y="22"/>
                    <a:pt x="130" y="19"/>
                    <a:pt x="127" y="15"/>
                  </a:cubicBezTo>
                  <a:cubicBezTo>
                    <a:pt x="125" y="14"/>
                    <a:pt x="124" y="13"/>
                    <a:pt x="122" y="13"/>
                  </a:cubicBezTo>
                  <a:cubicBezTo>
                    <a:pt x="121" y="13"/>
                    <a:pt x="120" y="14"/>
                    <a:pt x="119" y="14"/>
                  </a:cubicBezTo>
                  <a:cubicBezTo>
                    <a:pt x="115" y="16"/>
                    <a:pt x="110" y="18"/>
                    <a:pt x="106" y="21"/>
                  </a:cubicBezTo>
                  <a:cubicBezTo>
                    <a:pt x="104" y="21"/>
                    <a:pt x="103" y="22"/>
                    <a:pt x="101" y="22"/>
                  </a:cubicBezTo>
                  <a:cubicBezTo>
                    <a:pt x="100" y="22"/>
                    <a:pt x="99" y="22"/>
                    <a:pt x="98" y="21"/>
                  </a:cubicBezTo>
                  <a:cubicBezTo>
                    <a:pt x="97" y="21"/>
                    <a:pt x="96" y="20"/>
                    <a:pt x="95" y="19"/>
                  </a:cubicBezTo>
                  <a:cubicBezTo>
                    <a:pt x="93" y="13"/>
                    <a:pt x="90" y="8"/>
                    <a:pt x="87" y="3"/>
                  </a:cubicBezTo>
                  <a:cubicBezTo>
                    <a:pt x="86" y="0"/>
                    <a:pt x="84" y="0"/>
                    <a:pt x="82" y="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8"/>
            <p:cNvSpPr>
              <a:spLocks noEditPoints="1"/>
            </p:cNvSpPr>
            <p:nvPr/>
          </p:nvSpPr>
          <p:spPr bwMode="auto">
            <a:xfrm>
              <a:off x="8064166" y="3681579"/>
              <a:ext cx="140117" cy="140117"/>
            </a:xfrm>
            <a:custGeom>
              <a:avLst/>
              <a:gdLst>
                <a:gd name="T0" fmla="*/ 28 w 73"/>
                <a:gd name="T1" fmla="*/ 46 h 73"/>
                <a:gd name="T2" fmla="*/ 37 w 73"/>
                <a:gd name="T3" fmla="*/ 24 h 73"/>
                <a:gd name="T4" fmla="*/ 47 w 73"/>
                <a:gd name="T5" fmla="*/ 45 h 73"/>
                <a:gd name="T6" fmla="*/ 38 w 73"/>
                <a:gd name="T7" fmla="*/ 0 h 73"/>
                <a:gd name="T8" fmla="*/ 31 w 73"/>
                <a:gd name="T9" fmla="*/ 1 h 73"/>
                <a:gd name="T10" fmla="*/ 26 w 73"/>
                <a:gd name="T11" fmla="*/ 9 h 73"/>
                <a:gd name="T12" fmla="*/ 23 w 73"/>
                <a:gd name="T13" fmla="*/ 12 h 73"/>
                <a:gd name="T14" fmla="*/ 18 w 73"/>
                <a:gd name="T15" fmla="*/ 10 h 73"/>
                <a:gd name="T16" fmla="*/ 13 w 73"/>
                <a:gd name="T17" fmla="*/ 9 h 73"/>
                <a:gd name="T18" fmla="*/ 7 w 73"/>
                <a:gd name="T19" fmla="*/ 15 h 73"/>
                <a:gd name="T20" fmla="*/ 10 w 73"/>
                <a:gd name="T21" fmla="*/ 25 h 73"/>
                <a:gd name="T22" fmla="*/ 9 w 73"/>
                <a:gd name="T23" fmla="*/ 29 h 73"/>
                <a:gd name="T24" fmla="*/ 1 w 73"/>
                <a:gd name="T25" fmla="*/ 35 h 73"/>
                <a:gd name="T26" fmla="*/ 3 w 73"/>
                <a:gd name="T27" fmla="*/ 44 h 73"/>
                <a:gd name="T28" fmla="*/ 11 w 73"/>
                <a:gd name="T29" fmla="*/ 48 h 73"/>
                <a:gd name="T30" fmla="*/ 10 w 73"/>
                <a:gd name="T31" fmla="*/ 59 h 73"/>
                <a:gd name="T32" fmla="*/ 16 w 73"/>
                <a:gd name="T33" fmla="*/ 66 h 73"/>
                <a:gd name="T34" fmla="*/ 19 w 73"/>
                <a:gd name="T35" fmla="*/ 66 h 73"/>
                <a:gd name="T36" fmla="*/ 27 w 73"/>
                <a:gd name="T37" fmla="*/ 63 h 73"/>
                <a:gd name="T38" fmla="*/ 30 w 73"/>
                <a:gd name="T39" fmla="*/ 64 h 73"/>
                <a:gd name="T40" fmla="*/ 34 w 73"/>
                <a:gd name="T41" fmla="*/ 73 h 73"/>
                <a:gd name="T42" fmla="*/ 36 w 73"/>
                <a:gd name="T43" fmla="*/ 73 h 73"/>
                <a:gd name="T44" fmla="*/ 45 w 73"/>
                <a:gd name="T45" fmla="*/ 71 h 73"/>
                <a:gd name="T46" fmla="*/ 50 w 73"/>
                <a:gd name="T47" fmla="*/ 62 h 73"/>
                <a:gd name="T48" fmla="*/ 51 w 73"/>
                <a:gd name="T49" fmla="*/ 61 h 73"/>
                <a:gd name="T50" fmla="*/ 60 w 73"/>
                <a:gd name="T51" fmla="*/ 64 h 73"/>
                <a:gd name="T52" fmla="*/ 62 w 73"/>
                <a:gd name="T53" fmla="*/ 64 h 73"/>
                <a:gd name="T54" fmla="*/ 67 w 73"/>
                <a:gd name="T55" fmla="*/ 55 h 73"/>
                <a:gd name="T56" fmla="*/ 63 w 73"/>
                <a:gd name="T57" fmla="*/ 46 h 73"/>
                <a:gd name="T58" fmla="*/ 72 w 73"/>
                <a:gd name="T59" fmla="*/ 41 h 73"/>
                <a:gd name="T60" fmla="*/ 73 w 73"/>
                <a:gd name="T61" fmla="*/ 31 h 73"/>
                <a:gd name="T62" fmla="*/ 63 w 73"/>
                <a:gd name="T63" fmla="*/ 26 h 73"/>
                <a:gd name="T64" fmla="*/ 62 w 73"/>
                <a:gd name="T65" fmla="*/ 22 h 73"/>
                <a:gd name="T66" fmla="*/ 64 w 73"/>
                <a:gd name="T67" fmla="*/ 15 h 73"/>
                <a:gd name="T68" fmla="*/ 58 w 73"/>
                <a:gd name="T69" fmla="*/ 8 h 73"/>
                <a:gd name="T70" fmla="*/ 55 w 73"/>
                <a:gd name="T71" fmla="*/ 7 h 73"/>
                <a:gd name="T72" fmla="*/ 47 w 73"/>
                <a:gd name="T73" fmla="*/ 11 h 73"/>
                <a:gd name="T74" fmla="*/ 44 w 73"/>
                <a:gd name="T75" fmla="*/ 9 h 73"/>
                <a:gd name="T76" fmla="*/ 38 w 73"/>
                <a:gd name="T7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73">
                  <a:moveTo>
                    <a:pt x="37" y="50"/>
                  </a:moveTo>
                  <a:cubicBezTo>
                    <a:pt x="34" y="50"/>
                    <a:pt x="31" y="49"/>
                    <a:pt x="28" y="46"/>
                  </a:cubicBezTo>
                  <a:cubicBezTo>
                    <a:pt x="23" y="41"/>
                    <a:pt x="22" y="33"/>
                    <a:pt x="27" y="28"/>
                  </a:cubicBezTo>
                  <a:cubicBezTo>
                    <a:pt x="30" y="25"/>
                    <a:pt x="33" y="24"/>
                    <a:pt x="37" y="24"/>
                  </a:cubicBezTo>
                  <a:cubicBezTo>
                    <a:pt x="40" y="24"/>
                    <a:pt x="43" y="25"/>
                    <a:pt x="45" y="27"/>
                  </a:cubicBezTo>
                  <a:cubicBezTo>
                    <a:pt x="51" y="32"/>
                    <a:pt x="51" y="40"/>
                    <a:pt x="47" y="45"/>
                  </a:cubicBezTo>
                  <a:cubicBezTo>
                    <a:pt x="44" y="48"/>
                    <a:pt x="41" y="50"/>
                    <a:pt x="37" y="50"/>
                  </a:cubicBezTo>
                  <a:moveTo>
                    <a:pt x="38" y="0"/>
                  </a:moveTo>
                  <a:cubicBezTo>
                    <a:pt x="38" y="0"/>
                    <a:pt x="37" y="0"/>
                    <a:pt x="37" y="0"/>
                  </a:cubicBezTo>
                  <a:cubicBezTo>
                    <a:pt x="35" y="1"/>
                    <a:pt x="33" y="1"/>
                    <a:pt x="31" y="1"/>
                  </a:cubicBezTo>
                  <a:cubicBezTo>
                    <a:pt x="30" y="1"/>
                    <a:pt x="29" y="1"/>
                    <a:pt x="28" y="3"/>
                  </a:cubicBezTo>
                  <a:cubicBezTo>
                    <a:pt x="28" y="5"/>
                    <a:pt x="27" y="7"/>
                    <a:pt x="26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24" y="12"/>
                    <a:pt x="23" y="12"/>
                    <a:pt x="23" y="12"/>
                  </a:cubicBezTo>
                  <a:cubicBezTo>
                    <a:pt x="23" y="12"/>
                    <a:pt x="23" y="12"/>
                    <a:pt x="22" y="12"/>
                  </a:cubicBezTo>
                  <a:cubicBezTo>
                    <a:pt x="21" y="11"/>
                    <a:pt x="19" y="11"/>
                    <a:pt x="18" y="10"/>
                  </a:cubicBezTo>
                  <a:cubicBezTo>
                    <a:pt x="16" y="10"/>
                    <a:pt x="15" y="9"/>
                    <a:pt x="14" y="9"/>
                  </a:cubicBezTo>
                  <a:cubicBezTo>
                    <a:pt x="14" y="9"/>
                    <a:pt x="14" y="9"/>
                    <a:pt x="13" y="9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2"/>
                    <a:pt x="9" y="13"/>
                    <a:pt x="7" y="15"/>
                  </a:cubicBezTo>
                  <a:cubicBezTo>
                    <a:pt x="6" y="16"/>
                    <a:pt x="6" y="17"/>
                    <a:pt x="7" y="18"/>
                  </a:cubicBezTo>
                  <a:cubicBezTo>
                    <a:pt x="8" y="21"/>
                    <a:pt x="9" y="23"/>
                    <a:pt x="10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7"/>
                    <a:pt x="10" y="29"/>
                    <a:pt x="9" y="29"/>
                  </a:cubicBezTo>
                  <a:cubicBezTo>
                    <a:pt x="6" y="30"/>
                    <a:pt x="4" y="31"/>
                    <a:pt x="2" y="33"/>
                  </a:cubicBezTo>
                  <a:cubicBezTo>
                    <a:pt x="1" y="33"/>
                    <a:pt x="0" y="34"/>
                    <a:pt x="1" y="35"/>
                  </a:cubicBezTo>
                  <a:cubicBezTo>
                    <a:pt x="1" y="38"/>
                    <a:pt x="1" y="40"/>
                    <a:pt x="1" y="42"/>
                  </a:cubicBezTo>
                  <a:cubicBezTo>
                    <a:pt x="1" y="43"/>
                    <a:pt x="2" y="44"/>
                    <a:pt x="3" y="44"/>
                  </a:cubicBezTo>
                  <a:cubicBezTo>
                    <a:pt x="5" y="45"/>
                    <a:pt x="8" y="46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2" y="49"/>
                    <a:pt x="13" y="50"/>
                    <a:pt x="12" y="51"/>
                  </a:cubicBezTo>
                  <a:cubicBezTo>
                    <a:pt x="11" y="54"/>
                    <a:pt x="11" y="56"/>
                    <a:pt x="10" y="59"/>
                  </a:cubicBezTo>
                  <a:cubicBezTo>
                    <a:pt x="9" y="60"/>
                    <a:pt x="10" y="61"/>
                    <a:pt x="11" y="61"/>
                  </a:cubicBezTo>
                  <a:cubicBezTo>
                    <a:pt x="12" y="63"/>
                    <a:pt x="14" y="64"/>
                    <a:pt x="16" y="66"/>
                  </a:cubicBezTo>
                  <a:cubicBezTo>
                    <a:pt x="16" y="66"/>
                    <a:pt x="17" y="67"/>
                    <a:pt x="18" y="67"/>
                  </a:cubicBezTo>
                  <a:cubicBezTo>
                    <a:pt x="18" y="67"/>
                    <a:pt x="18" y="67"/>
                    <a:pt x="19" y="66"/>
                  </a:cubicBezTo>
                  <a:cubicBezTo>
                    <a:pt x="21" y="65"/>
                    <a:pt x="23" y="64"/>
                    <a:pt x="25" y="63"/>
                  </a:cubicBezTo>
                  <a:cubicBezTo>
                    <a:pt x="26" y="63"/>
                    <a:pt x="26" y="63"/>
                    <a:pt x="27" y="63"/>
                  </a:cubicBezTo>
                  <a:cubicBezTo>
                    <a:pt x="28" y="63"/>
                    <a:pt x="28" y="63"/>
                    <a:pt x="29" y="63"/>
                  </a:cubicBezTo>
                  <a:cubicBezTo>
                    <a:pt x="29" y="63"/>
                    <a:pt x="29" y="64"/>
                    <a:pt x="30" y="64"/>
                  </a:cubicBezTo>
                  <a:cubicBezTo>
                    <a:pt x="31" y="66"/>
                    <a:pt x="32" y="68"/>
                    <a:pt x="33" y="70"/>
                  </a:cubicBezTo>
                  <a:cubicBezTo>
                    <a:pt x="33" y="71"/>
                    <a:pt x="34" y="72"/>
                    <a:pt x="34" y="73"/>
                  </a:cubicBezTo>
                  <a:cubicBezTo>
                    <a:pt x="35" y="73"/>
                    <a:pt x="35" y="73"/>
                    <a:pt x="36" y="73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8" y="73"/>
                    <a:pt x="40" y="73"/>
                    <a:pt x="43" y="73"/>
                  </a:cubicBezTo>
                  <a:cubicBezTo>
                    <a:pt x="44" y="73"/>
                    <a:pt x="45" y="72"/>
                    <a:pt x="45" y="71"/>
                  </a:cubicBezTo>
                  <a:cubicBezTo>
                    <a:pt x="46" y="69"/>
                    <a:pt x="47" y="66"/>
                    <a:pt x="48" y="64"/>
                  </a:cubicBezTo>
                  <a:cubicBezTo>
                    <a:pt x="48" y="63"/>
                    <a:pt x="49" y="62"/>
                    <a:pt x="50" y="62"/>
                  </a:cubicBezTo>
                  <a:cubicBezTo>
                    <a:pt x="50" y="61"/>
                    <a:pt x="50" y="61"/>
                    <a:pt x="51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3" y="62"/>
                    <a:pt x="54" y="63"/>
                    <a:pt x="56" y="63"/>
                  </a:cubicBezTo>
                  <a:cubicBezTo>
                    <a:pt x="57" y="64"/>
                    <a:pt x="59" y="64"/>
                    <a:pt x="60" y="64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61" y="64"/>
                    <a:pt x="61" y="64"/>
                    <a:pt x="62" y="64"/>
                  </a:cubicBezTo>
                  <a:cubicBezTo>
                    <a:pt x="63" y="62"/>
                    <a:pt x="65" y="60"/>
                    <a:pt x="66" y="58"/>
                  </a:cubicBezTo>
                  <a:cubicBezTo>
                    <a:pt x="67" y="57"/>
                    <a:pt x="68" y="56"/>
                    <a:pt x="67" y="55"/>
                  </a:cubicBezTo>
                  <a:cubicBezTo>
                    <a:pt x="66" y="53"/>
                    <a:pt x="65" y="51"/>
                    <a:pt x="64" y="49"/>
                  </a:cubicBezTo>
                  <a:cubicBezTo>
                    <a:pt x="63" y="48"/>
                    <a:pt x="63" y="47"/>
                    <a:pt x="63" y="46"/>
                  </a:cubicBezTo>
                  <a:cubicBezTo>
                    <a:pt x="64" y="45"/>
                    <a:pt x="64" y="45"/>
                    <a:pt x="65" y="44"/>
                  </a:cubicBezTo>
                  <a:cubicBezTo>
                    <a:pt x="67" y="43"/>
                    <a:pt x="70" y="42"/>
                    <a:pt x="72" y="41"/>
                  </a:cubicBezTo>
                  <a:cubicBezTo>
                    <a:pt x="73" y="40"/>
                    <a:pt x="73" y="39"/>
                    <a:pt x="73" y="38"/>
                  </a:cubicBezTo>
                  <a:cubicBezTo>
                    <a:pt x="73" y="36"/>
                    <a:pt x="73" y="34"/>
                    <a:pt x="73" y="31"/>
                  </a:cubicBezTo>
                  <a:cubicBezTo>
                    <a:pt x="73" y="30"/>
                    <a:pt x="72" y="29"/>
                    <a:pt x="71" y="29"/>
                  </a:cubicBezTo>
                  <a:cubicBezTo>
                    <a:pt x="69" y="28"/>
                    <a:pt x="66" y="27"/>
                    <a:pt x="63" y="26"/>
                  </a:cubicBezTo>
                  <a:cubicBezTo>
                    <a:pt x="63" y="26"/>
                    <a:pt x="62" y="26"/>
                    <a:pt x="62" y="25"/>
                  </a:cubicBezTo>
                  <a:cubicBezTo>
                    <a:pt x="61" y="24"/>
                    <a:pt x="61" y="23"/>
                    <a:pt x="62" y="22"/>
                  </a:cubicBezTo>
                  <a:cubicBezTo>
                    <a:pt x="62" y="21"/>
                    <a:pt x="62" y="21"/>
                    <a:pt x="62" y="20"/>
                  </a:cubicBezTo>
                  <a:cubicBezTo>
                    <a:pt x="63" y="18"/>
                    <a:pt x="63" y="17"/>
                    <a:pt x="64" y="15"/>
                  </a:cubicBezTo>
                  <a:cubicBezTo>
                    <a:pt x="64" y="14"/>
                    <a:pt x="64" y="13"/>
                    <a:pt x="63" y="12"/>
                  </a:cubicBezTo>
                  <a:cubicBezTo>
                    <a:pt x="61" y="11"/>
                    <a:pt x="60" y="9"/>
                    <a:pt x="58" y="8"/>
                  </a:cubicBezTo>
                  <a:cubicBezTo>
                    <a:pt x="58" y="7"/>
                    <a:pt x="57" y="7"/>
                    <a:pt x="56" y="7"/>
                  </a:cubicBezTo>
                  <a:cubicBezTo>
                    <a:pt x="56" y="7"/>
                    <a:pt x="55" y="7"/>
                    <a:pt x="55" y="7"/>
                  </a:cubicBezTo>
                  <a:cubicBezTo>
                    <a:pt x="53" y="8"/>
                    <a:pt x="51" y="9"/>
                    <a:pt x="49" y="10"/>
                  </a:cubicBezTo>
                  <a:cubicBezTo>
                    <a:pt x="48" y="10"/>
                    <a:pt x="47" y="11"/>
                    <a:pt x="47" y="11"/>
                  </a:cubicBezTo>
                  <a:cubicBezTo>
                    <a:pt x="46" y="11"/>
                    <a:pt x="46" y="11"/>
                    <a:pt x="45" y="10"/>
                  </a:cubicBezTo>
                  <a:cubicBezTo>
                    <a:pt x="45" y="10"/>
                    <a:pt x="44" y="10"/>
                    <a:pt x="44" y="9"/>
                  </a:cubicBezTo>
                  <a:cubicBezTo>
                    <a:pt x="43" y="7"/>
                    <a:pt x="41" y="4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4630464" y="5049356"/>
              <a:ext cx="310377" cy="303860"/>
            </a:xfrm>
            <a:custGeom>
              <a:avLst/>
              <a:gdLst>
                <a:gd name="T0" fmla="*/ 52 w 161"/>
                <a:gd name="T1" fmla="*/ 80 h 158"/>
                <a:gd name="T2" fmla="*/ 80 w 161"/>
                <a:gd name="T3" fmla="*/ 51 h 158"/>
                <a:gd name="T4" fmla="*/ 82 w 161"/>
                <a:gd name="T5" fmla="*/ 107 h 158"/>
                <a:gd name="T6" fmla="*/ 83 w 161"/>
                <a:gd name="T7" fmla="*/ 0 h 158"/>
                <a:gd name="T8" fmla="*/ 68 w 161"/>
                <a:gd name="T9" fmla="*/ 1 h 158"/>
                <a:gd name="T10" fmla="*/ 58 w 161"/>
                <a:gd name="T11" fmla="*/ 19 h 158"/>
                <a:gd name="T12" fmla="*/ 50 w 161"/>
                <a:gd name="T13" fmla="*/ 25 h 158"/>
                <a:gd name="T14" fmla="*/ 34 w 161"/>
                <a:gd name="T15" fmla="*/ 20 h 158"/>
                <a:gd name="T16" fmla="*/ 25 w 161"/>
                <a:gd name="T17" fmla="*/ 21 h 158"/>
                <a:gd name="T18" fmla="*/ 14 w 161"/>
                <a:gd name="T19" fmla="*/ 39 h 158"/>
                <a:gd name="T20" fmla="*/ 22 w 161"/>
                <a:gd name="T21" fmla="*/ 60 h 158"/>
                <a:gd name="T22" fmla="*/ 9 w 161"/>
                <a:gd name="T23" fmla="*/ 67 h 158"/>
                <a:gd name="T24" fmla="*/ 0 w 161"/>
                <a:gd name="T25" fmla="*/ 76 h 158"/>
                <a:gd name="T26" fmla="*/ 5 w 161"/>
                <a:gd name="T27" fmla="*/ 96 h 158"/>
                <a:gd name="T28" fmla="*/ 25 w 161"/>
                <a:gd name="T29" fmla="*/ 105 h 158"/>
                <a:gd name="T30" fmla="*/ 20 w 161"/>
                <a:gd name="T31" fmla="*/ 127 h 158"/>
                <a:gd name="T32" fmla="*/ 33 w 161"/>
                <a:gd name="T33" fmla="*/ 143 h 158"/>
                <a:gd name="T34" fmla="*/ 39 w 161"/>
                <a:gd name="T35" fmla="*/ 144 h 158"/>
                <a:gd name="T36" fmla="*/ 58 w 161"/>
                <a:gd name="T37" fmla="*/ 135 h 158"/>
                <a:gd name="T38" fmla="*/ 65 w 161"/>
                <a:gd name="T39" fmla="*/ 141 h 158"/>
                <a:gd name="T40" fmla="*/ 72 w 161"/>
                <a:gd name="T41" fmla="*/ 154 h 158"/>
                <a:gd name="T42" fmla="*/ 78 w 161"/>
                <a:gd name="T43" fmla="*/ 157 h 158"/>
                <a:gd name="T44" fmla="*/ 98 w 161"/>
                <a:gd name="T45" fmla="*/ 153 h 158"/>
                <a:gd name="T46" fmla="*/ 108 w 161"/>
                <a:gd name="T47" fmla="*/ 132 h 158"/>
                <a:gd name="T48" fmla="*/ 112 w 161"/>
                <a:gd name="T49" fmla="*/ 132 h 158"/>
                <a:gd name="T50" fmla="*/ 131 w 161"/>
                <a:gd name="T51" fmla="*/ 138 h 158"/>
                <a:gd name="T52" fmla="*/ 145 w 161"/>
                <a:gd name="T53" fmla="*/ 125 h 158"/>
                <a:gd name="T54" fmla="*/ 140 w 161"/>
                <a:gd name="T55" fmla="*/ 105 h 158"/>
                <a:gd name="T56" fmla="*/ 141 w 161"/>
                <a:gd name="T57" fmla="*/ 95 h 158"/>
                <a:gd name="T58" fmla="*/ 158 w 161"/>
                <a:gd name="T59" fmla="*/ 86 h 158"/>
                <a:gd name="T60" fmla="*/ 160 w 161"/>
                <a:gd name="T61" fmla="*/ 67 h 158"/>
                <a:gd name="T62" fmla="*/ 139 w 161"/>
                <a:gd name="T63" fmla="*/ 55 h 158"/>
                <a:gd name="T64" fmla="*/ 135 w 161"/>
                <a:gd name="T65" fmla="*/ 47 h 158"/>
                <a:gd name="T66" fmla="*/ 138 w 161"/>
                <a:gd name="T67" fmla="*/ 24 h 158"/>
                <a:gd name="T68" fmla="*/ 124 w 161"/>
                <a:gd name="T69" fmla="*/ 13 h 158"/>
                <a:gd name="T70" fmla="*/ 105 w 161"/>
                <a:gd name="T71" fmla="*/ 22 h 158"/>
                <a:gd name="T72" fmla="*/ 103 w 161"/>
                <a:gd name="T73" fmla="*/ 22 h 158"/>
                <a:gd name="T74" fmla="*/ 88 w 161"/>
                <a:gd name="T75" fmla="*/ 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1" h="158">
                  <a:moveTo>
                    <a:pt x="80" y="107"/>
                  </a:moveTo>
                  <a:cubicBezTo>
                    <a:pt x="65" y="107"/>
                    <a:pt x="53" y="95"/>
                    <a:pt x="52" y="80"/>
                  </a:cubicBezTo>
                  <a:cubicBezTo>
                    <a:pt x="51" y="65"/>
                    <a:pt x="63" y="52"/>
                    <a:pt x="79" y="51"/>
                  </a:cubicBezTo>
                  <a:cubicBezTo>
                    <a:pt x="79" y="51"/>
                    <a:pt x="80" y="51"/>
                    <a:pt x="80" y="51"/>
                  </a:cubicBezTo>
                  <a:cubicBezTo>
                    <a:pt x="95" y="51"/>
                    <a:pt x="108" y="62"/>
                    <a:pt x="109" y="77"/>
                  </a:cubicBezTo>
                  <a:cubicBezTo>
                    <a:pt x="110" y="92"/>
                    <a:pt x="98" y="106"/>
                    <a:pt x="82" y="107"/>
                  </a:cubicBezTo>
                  <a:cubicBezTo>
                    <a:pt x="81" y="107"/>
                    <a:pt x="81" y="107"/>
                    <a:pt x="80" y="107"/>
                  </a:cubicBezTo>
                  <a:moveTo>
                    <a:pt x="83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78" y="0"/>
                    <a:pt x="73" y="1"/>
                    <a:pt x="68" y="1"/>
                  </a:cubicBezTo>
                  <a:cubicBezTo>
                    <a:pt x="65" y="1"/>
                    <a:pt x="63" y="2"/>
                    <a:pt x="62" y="5"/>
                  </a:cubicBezTo>
                  <a:cubicBezTo>
                    <a:pt x="61" y="9"/>
                    <a:pt x="59" y="14"/>
                    <a:pt x="58" y="19"/>
                  </a:cubicBezTo>
                  <a:cubicBezTo>
                    <a:pt x="57" y="22"/>
                    <a:pt x="55" y="24"/>
                    <a:pt x="52" y="25"/>
                  </a:cubicBezTo>
                  <a:cubicBezTo>
                    <a:pt x="51" y="25"/>
                    <a:pt x="51" y="25"/>
                    <a:pt x="50" y="25"/>
                  </a:cubicBezTo>
                  <a:cubicBezTo>
                    <a:pt x="50" y="25"/>
                    <a:pt x="49" y="25"/>
                    <a:pt x="49" y="25"/>
                  </a:cubicBezTo>
                  <a:cubicBezTo>
                    <a:pt x="44" y="23"/>
                    <a:pt x="39" y="22"/>
                    <a:pt x="34" y="20"/>
                  </a:cubicBezTo>
                  <a:cubicBezTo>
                    <a:pt x="32" y="20"/>
                    <a:pt x="31" y="20"/>
                    <a:pt x="29" y="19"/>
                  </a:cubicBezTo>
                  <a:cubicBezTo>
                    <a:pt x="28" y="20"/>
                    <a:pt x="26" y="20"/>
                    <a:pt x="25" y="21"/>
                  </a:cubicBezTo>
                  <a:cubicBezTo>
                    <a:pt x="22" y="25"/>
                    <a:pt x="19" y="29"/>
                    <a:pt x="16" y="32"/>
                  </a:cubicBezTo>
                  <a:cubicBezTo>
                    <a:pt x="13" y="34"/>
                    <a:pt x="13" y="36"/>
                    <a:pt x="14" y="39"/>
                  </a:cubicBezTo>
                  <a:cubicBezTo>
                    <a:pt x="16" y="44"/>
                    <a:pt x="19" y="48"/>
                    <a:pt x="21" y="52"/>
                  </a:cubicBezTo>
                  <a:cubicBezTo>
                    <a:pt x="23" y="55"/>
                    <a:pt x="23" y="58"/>
                    <a:pt x="22" y="60"/>
                  </a:cubicBezTo>
                  <a:cubicBezTo>
                    <a:pt x="21" y="61"/>
                    <a:pt x="21" y="62"/>
                    <a:pt x="19" y="63"/>
                  </a:cubicBezTo>
                  <a:cubicBezTo>
                    <a:pt x="16" y="64"/>
                    <a:pt x="13" y="66"/>
                    <a:pt x="9" y="67"/>
                  </a:cubicBezTo>
                  <a:cubicBezTo>
                    <a:pt x="7" y="69"/>
                    <a:pt x="4" y="70"/>
                    <a:pt x="2" y="72"/>
                  </a:cubicBezTo>
                  <a:cubicBezTo>
                    <a:pt x="0" y="73"/>
                    <a:pt x="0" y="74"/>
                    <a:pt x="0" y="76"/>
                  </a:cubicBezTo>
                  <a:cubicBezTo>
                    <a:pt x="0" y="81"/>
                    <a:pt x="1" y="86"/>
                    <a:pt x="1" y="91"/>
                  </a:cubicBezTo>
                  <a:cubicBezTo>
                    <a:pt x="1" y="94"/>
                    <a:pt x="2" y="96"/>
                    <a:pt x="5" y="96"/>
                  </a:cubicBezTo>
                  <a:cubicBezTo>
                    <a:pt x="10" y="98"/>
                    <a:pt x="15" y="100"/>
                    <a:pt x="21" y="102"/>
                  </a:cubicBezTo>
                  <a:cubicBezTo>
                    <a:pt x="23" y="102"/>
                    <a:pt x="24" y="103"/>
                    <a:pt x="25" y="105"/>
                  </a:cubicBezTo>
                  <a:cubicBezTo>
                    <a:pt x="26" y="107"/>
                    <a:pt x="26" y="109"/>
                    <a:pt x="25" y="111"/>
                  </a:cubicBezTo>
                  <a:cubicBezTo>
                    <a:pt x="23" y="116"/>
                    <a:pt x="22" y="121"/>
                    <a:pt x="20" y="127"/>
                  </a:cubicBezTo>
                  <a:cubicBezTo>
                    <a:pt x="19" y="129"/>
                    <a:pt x="20" y="131"/>
                    <a:pt x="22" y="133"/>
                  </a:cubicBezTo>
                  <a:cubicBezTo>
                    <a:pt x="26" y="136"/>
                    <a:pt x="29" y="139"/>
                    <a:pt x="33" y="143"/>
                  </a:cubicBezTo>
                  <a:cubicBezTo>
                    <a:pt x="34" y="144"/>
                    <a:pt x="35" y="144"/>
                    <a:pt x="37" y="144"/>
                  </a:cubicBezTo>
                  <a:cubicBezTo>
                    <a:pt x="37" y="144"/>
                    <a:pt x="38" y="144"/>
                    <a:pt x="39" y="144"/>
                  </a:cubicBezTo>
                  <a:cubicBezTo>
                    <a:pt x="44" y="141"/>
                    <a:pt x="50" y="139"/>
                    <a:pt x="55" y="136"/>
                  </a:cubicBezTo>
                  <a:cubicBezTo>
                    <a:pt x="56" y="136"/>
                    <a:pt x="57" y="135"/>
                    <a:pt x="58" y="135"/>
                  </a:cubicBezTo>
                  <a:cubicBezTo>
                    <a:pt x="58" y="135"/>
                    <a:pt x="59" y="135"/>
                    <a:pt x="59" y="136"/>
                  </a:cubicBezTo>
                  <a:cubicBezTo>
                    <a:pt x="62" y="136"/>
                    <a:pt x="64" y="138"/>
                    <a:pt x="65" y="141"/>
                  </a:cubicBezTo>
                  <a:cubicBezTo>
                    <a:pt x="65" y="142"/>
                    <a:pt x="66" y="143"/>
                    <a:pt x="66" y="144"/>
                  </a:cubicBezTo>
                  <a:cubicBezTo>
                    <a:pt x="68" y="147"/>
                    <a:pt x="70" y="151"/>
                    <a:pt x="72" y="154"/>
                  </a:cubicBezTo>
                  <a:cubicBezTo>
                    <a:pt x="73" y="156"/>
                    <a:pt x="75" y="158"/>
                    <a:pt x="77" y="158"/>
                  </a:cubicBezTo>
                  <a:cubicBezTo>
                    <a:pt x="78" y="158"/>
                    <a:pt x="78" y="158"/>
                    <a:pt x="78" y="157"/>
                  </a:cubicBezTo>
                  <a:cubicBezTo>
                    <a:pt x="83" y="157"/>
                    <a:pt x="87" y="157"/>
                    <a:pt x="92" y="157"/>
                  </a:cubicBezTo>
                  <a:cubicBezTo>
                    <a:pt x="95" y="157"/>
                    <a:pt x="97" y="155"/>
                    <a:pt x="98" y="153"/>
                  </a:cubicBezTo>
                  <a:cubicBezTo>
                    <a:pt x="100" y="148"/>
                    <a:pt x="102" y="143"/>
                    <a:pt x="103" y="139"/>
                  </a:cubicBezTo>
                  <a:cubicBezTo>
                    <a:pt x="104" y="135"/>
                    <a:pt x="105" y="133"/>
                    <a:pt x="108" y="132"/>
                  </a:cubicBezTo>
                  <a:cubicBezTo>
                    <a:pt x="109" y="132"/>
                    <a:pt x="110" y="132"/>
                    <a:pt x="110" y="132"/>
                  </a:cubicBezTo>
                  <a:cubicBezTo>
                    <a:pt x="111" y="132"/>
                    <a:pt x="111" y="132"/>
                    <a:pt x="112" y="132"/>
                  </a:cubicBezTo>
                  <a:cubicBezTo>
                    <a:pt x="118" y="134"/>
                    <a:pt x="123" y="136"/>
                    <a:pt x="129" y="138"/>
                  </a:cubicBezTo>
                  <a:cubicBezTo>
                    <a:pt x="130" y="138"/>
                    <a:pt x="130" y="138"/>
                    <a:pt x="131" y="138"/>
                  </a:cubicBezTo>
                  <a:cubicBezTo>
                    <a:pt x="133" y="138"/>
                    <a:pt x="134" y="137"/>
                    <a:pt x="136" y="136"/>
                  </a:cubicBezTo>
                  <a:cubicBezTo>
                    <a:pt x="139" y="132"/>
                    <a:pt x="142" y="129"/>
                    <a:pt x="145" y="125"/>
                  </a:cubicBezTo>
                  <a:cubicBezTo>
                    <a:pt x="147" y="123"/>
                    <a:pt x="148" y="121"/>
                    <a:pt x="146" y="118"/>
                  </a:cubicBezTo>
                  <a:cubicBezTo>
                    <a:pt x="144" y="114"/>
                    <a:pt x="142" y="109"/>
                    <a:pt x="140" y="105"/>
                  </a:cubicBezTo>
                  <a:cubicBezTo>
                    <a:pt x="138" y="102"/>
                    <a:pt x="138" y="100"/>
                    <a:pt x="139" y="97"/>
                  </a:cubicBezTo>
                  <a:cubicBezTo>
                    <a:pt x="140" y="96"/>
                    <a:pt x="140" y="95"/>
                    <a:pt x="141" y="95"/>
                  </a:cubicBezTo>
                  <a:cubicBezTo>
                    <a:pt x="144" y="93"/>
                    <a:pt x="148" y="92"/>
                    <a:pt x="151" y="90"/>
                  </a:cubicBezTo>
                  <a:cubicBezTo>
                    <a:pt x="154" y="89"/>
                    <a:pt x="156" y="87"/>
                    <a:pt x="158" y="86"/>
                  </a:cubicBezTo>
                  <a:cubicBezTo>
                    <a:pt x="160" y="85"/>
                    <a:pt x="161" y="83"/>
                    <a:pt x="161" y="81"/>
                  </a:cubicBezTo>
                  <a:cubicBezTo>
                    <a:pt x="160" y="77"/>
                    <a:pt x="160" y="72"/>
                    <a:pt x="160" y="67"/>
                  </a:cubicBezTo>
                  <a:cubicBezTo>
                    <a:pt x="160" y="64"/>
                    <a:pt x="158" y="62"/>
                    <a:pt x="155" y="61"/>
                  </a:cubicBezTo>
                  <a:cubicBezTo>
                    <a:pt x="150" y="59"/>
                    <a:pt x="144" y="57"/>
                    <a:pt x="139" y="55"/>
                  </a:cubicBezTo>
                  <a:cubicBezTo>
                    <a:pt x="138" y="55"/>
                    <a:pt x="137" y="55"/>
                    <a:pt x="137" y="55"/>
                  </a:cubicBezTo>
                  <a:cubicBezTo>
                    <a:pt x="136" y="52"/>
                    <a:pt x="134" y="50"/>
                    <a:pt x="135" y="47"/>
                  </a:cubicBezTo>
                  <a:cubicBezTo>
                    <a:pt x="138" y="42"/>
                    <a:pt x="139" y="36"/>
                    <a:pt x="141" y="31"/>
                  </a:cubicBezTo>
                  <a:cubicBezTo>
                    <a:pt x="142" y="28"/>
                    <a:pt x="141" y="26"/>
                    <a:pt x="138" y="24"/>
                  </a:cubicBezTo>
                  <a:cubicBezTo>
                    <a:pt x="135" y="21"/>
                    <a:pt x="131" y="18"/>
                    <a:pt x="128" y="15"/>
                  </a:cubicBezTo>
                  <a:cubicBezTo>
                    <a:pt x="127" y="14"/>
                    <a:pt x="125" y="13"/>
                    <a:pt x="124" y="13"/>
                  </a:cubicBezTo>
                  <a:cubicBezTo>
                    <a:pt x="123" y="13"/>
                    <a:pt x="122" y="13"/>
                    <a:pt x="121" y="14"/>
                  </a:cubicBezTo>
                  <a:cubicBezTo>
                    <a:pt x="116" y="16"/>
                    <a:pt x="110" y="19"/>
                    <a:pt x="105" y="22"/>
                  </a:cubicBezTo>
                  <a:cubicBezTo>
                    <a:pt x="104" y="22"/>
                    <a:pt x="104" y="22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0" y="21"/>
                    <a:pt x="97" y="21"/>
                    <a:pt x="96" y="18"/>
                  </a:cubicBezTo>
                  <a:cubicBezTo>
                    <a:pt x="94" y="12"/>
                    <a:pt x="91" y="8"/>
                    <a:pt x="88" y="3"/>
                  </a:cubicBezTo>
                  <a:cubicBezTo>
                    <a:pt x="87" y="1"/>
                    <a:pt x="86" y="0"/>
                    <a:pt x="83" y="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10"/>
            <p:cNvSpPr>
              <a:spLocks noEditPoints="1"/>
            </p:cNvSpPr>
            <p:nvPr/>
          </p:nvSpPr>
          <p:spPr bwMode="auto">
            <a:xfrm>
              <a:off x="4522117" y="5274196"/>
              <a:ext cx="140932" cy="139303"/>
            </a:xfrm>
            <a:custGeom>
              <a:avLst/>
              <a:gdLst>
                <a:gd name="T0" fmla="*/ 24 w 73"/>
                <a:gd name="T1" fmla="*/ 37 h 72"/>
                <a:gd name="T2" fmla="*/ 37 w 73"/>
                <a:gd name="T3" fmla="*/ 23 h 72"/>
                <a:gd name="T4" fmla="*/ 37 w 73"/>
                <a:gd name="T5" fmla="*/ 49 h 72"/>
                <a:gd name="T6" fmla="*/ 38 w 73"/>
                <a:gd name="T7" fmla="*/ 0 h 72"/>
                <a:gd name="T8" fmla="*/ 31 w 73"/>
                <a:gd name="T9" fmla="*/ 1 h 72"/>
                <a:gd name="T10" fmla="*/ 26 w 73"/>
                <a:gd name="T11" fmla="*/ 9 h 72"/>
                <a:gd name="T12" fmla="*/ 23 w 73"/>
                <a:gd name="T13" fmla="*/ 12 h 72"/>
                <a:gd name="T14" fmla="*/ 16 w 73"/>
                <a:gd name="T15" fmla="*/ 10 h 72"/>
                <a:gd name="T16" fmla="*/ 12 w 73"/>
                <a:gd name="T17" fmla="*/ 10 h 72"/>
                <a:gd name="T18" fmla="*/ 7 w 73"/>
                <a:gd name="T19" fmla="*/ 18 h 72"/>
                <a:gd name="T20" fmla="*/ 10 w 73"/>
                <a:gd name="T21" fmla="*/ 28 h 72"/>
                <a:gd name="T22" fmla="*/ 4 w 73"/>
                <a:gd name="T23" fmla="*/ 31 h 72"/>
                <a:gd name="T24" fmla="*/ 0 w 73"/>
                <a:gd name="T25" fmla="*/ 35 h 72"/>
                <a:gd name="T26" fmla="*/ 2 w 73"/>
                <a:gd name="T27" fmla="*/ 44 h 72"/>
                <a:gd name="T28" fmla="*/ 11 w 73"/>
                <a:gd name="T29" fmla="*/ 48 h 72"/>
                <a:gd name="T30" fmla="*/ 9 w 73"/>
                <a:gd name="T31" fmla="*/ 58 h 72"/>
                <a:gd name="T32" fmla="*/ 15 w 73"/>
                <a:gd name="T33" fmla="*/ 65 h 72"/>
                <a:gd name="T34" fmla="*/ 18 w 73"/>
                <a:gd name="T35" fmla="*/ 66 h 72"/>
                <a:gd name="T36" fmla="*/ 26 w 73"/>
                <a:gd name="T37" fmla="*/ 62 h 72"/>
                <a:gd name="T38" fmla="*/ 30 w 73"/>
                <a:gd name="T39" fmla="*/ 64 h 72"/>
                <a:gd name="T40" fmla="*/ 33 w 73"/>
                <a:gd name="T41" fmla="*/ 71 h 72"/>
                <a:gd name="T42" fmla="*/ 36 w 73"/>
                <a:gd name="T43" fmla="*/ 72 h 72"/>
                <a:gd name="T44" fmla="*/ 45 w 73"/>
                <a:gd name="T45" fmla="*/ 70 h 72"/>
                <a:gd name="T46" fmla="*/ 50 w 73"/>
                <a:gd name="T47" fmla="*/ 61 h 72"/>
                <a:gd name="T48" fmla="*/ 51 w 73"/>
                <a:gd name="T49" fmla="*/ 61 h 72"/>
                <a:gd name="T50" fmla="*/ 60 w 73"/>
                <a:gd name="T51" fmla="*/ 63 h 72"/>
                <a:gd name="T52" fmla="*/ 66 w 73"/>
                <a:gd name="T53" fmla="*/ 58 h 72"/>
                <a:gd name="T54" fmla="*/ 64 w 73"/>
                <a:gd name="T55" fmla="*/ 48 h 72"/>
                <a:gd name="T56" fmla="*/ 65 w 73"/>
                <a:gd name="T57" fmla="*/ 44 h 72"/>
                <a:gd name="T58" fmla="*/ 72 w 73"/>
                <a:gd name="T59" fmla="*/ 40 h 72"/>
                <a:gd name="T60" fmla="*/ 73 w 73"/>
                <a:gd name="T61" fmla="*/ 31 h 72"/>
                <a:gd name="T62" fmla="*/ 63 w 73"/>
                <a:gd name="T63" fmla="*/ 25 h 72"/>
                <a:gd name="T64" fmla="*/ 62 w 73"/>
                <a:gd name="T65" fmla="*/ 22 h 72"/>
                <a:gd name="T66" fmla="*/ 63 w 73"/>
                <a:gd name="T67" fmla="*/ 11 h 72"/>
                <a:gd name="T68" fmla="*/ 57 w 73"/>
                <a:gd name="T69" fmla="*/ 6 h 72"/>
                <a:gd name="T70" fmla="*/ 48 w 73"/>
                <a:gd name="T71" fmla="*/ 10 h 72"/>
                <a:gd name="T72" fmla="*/ 44 w 73"/>
                <a:gd name="T73" fmla="*/ 8 h 72"/>
                <a:gd name="T74" fmla="*/ 38 w 73"/>
                <a:gd name="T7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3" h="72">
                  <a:moveTo>
                    <a:pt x="37" y="49"/>
                  </a:moveTo>
                  <a:cubicBezTo>
                    <a:pt x="30" y="49"/>
                    <a:pt x="24" y="44"/>
                    <a:pt x="24" y="37"/>
                  </a:cubicBezTo>
                  <a:cubicBezTo>
                    <a:pt x="23" y="30"/>
                    <a:pt x="29" y="24"/>
                    <a:pt x="36" y="23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44" y="23"/>
                    <a:pt x="49" y="29"/>
                    <a:pt x="50" y="35"/>
                  </a:cubicBezTo>
                  <a:cubicBezTo>
                    <a:pt x="50" y="42"/>
                    <a:pt x="45" y="49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6" y="0"/>
                    <a:pt x="33" y="1"/>
                    <a:pt x="31" y="1"/>
                  </a:cubicBezTo>
                  <a:cubicBezTo>
                    <a:pt x="30" y="1"/>
                    <a:pt x="29" y="1"/>
                    <a:pt x="29" y="2"/>
                  </a:cubicBezTo>
                  <a:cubicBezTo>
                    <a:pt x="28" y="5"/>
                    <a:pt x="27" y="7"/>
                    <a:pt x="26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24" y="12"/>
                    <a:pt x="23" y="12"/>
                    <a:pt x="23" y="12"/>
                  </a:cubicBezTo>
                  <a:cubicBezTo>
                    <a:pt x="23" y="12"/>
                    <a:pt x="23" y="12"/>
                    <a:pt x="22" y="12"/>
                  </a:cubicBezTo>
                  <a:cubicBezTo>
                    <a:pt x="20" y="11"/>
                    <a:pt x="18" y="10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3" y="9"/>
                    <a:pt x="12" y="10"/>
                    <a:pt x="12" y="10"/>
                  </a:cubicBezTo>
                  <a:cubicBezTo>
                    <a:pt x="10" y="12"/>
                    <a:pt x="9" y="13"/>
                    <a:pt x="7" y="15"/>
                  </a:cubicBezTo>
                  <a:cubicBezTo>
                    <a:pt x="6" y="16"/>
                    <a:pt x="6" y="17"/>
                    <a:pt x="7" y="18"/>
                  </a:cubicBezTo>
                  <a:cubicBezTo>
                    <a:pt x="8" y="20"/>
                    <a:pt x="9" y="22"/>
                    <a:pt x="10" y="24"/>
                  </a:cubicBezTo>
                  <a:cubicBezTo>
                    <a:pt x="10" y="25"/>
                    <a:pt x="11" y="27"/>
                    <a:pt x="10" y="28"/>
                  </a:cubicBezTo>
                  <a:cubicBezTo>
                    <a:pt x="10" y="28"/>
                    <a:pt x="9" y="29"/>
                    <a:pt x="9" y="29"/>
                  </a:cubicBezTo>
                  <a:cubicBezTo>
                    <a:pt x="7" y="30"/>
                    <a:pt x="6" y="30"/>
                    <a:pt x="4" y="31"/>
                  </a:cubicBezTo>
                  <a:cubicBezTo>
                    <a:pt x="3" y="32"/>
                    <a:pt x="2" y="32"/>
                    <a:pt x="1" y="33"/>
                  </a:cubicBezTo>
                  <a:cubicBezTo>
                    <a:pt x="0" y="33"/>
                    <a:pt x="0" y="34"/>
                    <a:pt x="0" y="35"/>
                  </a:cubicBezTo>
                  <a:cubicBezTo>
                    <a:pt x="0" y="37"/>
                    <a:pt x="0" y="39"/>
                    <a:pt x="0" y="42"/>
                  </a:cubicBezTo>
                  <a:cubicBezTo>
                    <a:pt x="0" y="43"/>
                    <a:pt x="1" y="44"/>
                    <a:pt x="2" y="44"/>
                  </a:cubicBezTo>
                  <a:cubicBezTo>
                    <a:pt x="5" y="45"/>
                    <a:pt x="7" y="46"/>
                    <a:pt x="9" y="47"/>
                  </a:cubicBezTo>
                  <a:cubicBezTo>
                    <a:pt x="10" y="47"/>
                    <a:pt x="11" y="47"/>
                    <a:pt x="11" y="48"/>
                  </a:cubicBezTo>
                  <a:cubicBezTo>
                    <a:pt x="12" y="49"/>
                    <a:pt x="12" y="50"/>
                    <a:pt x="12" y="51"/>
                  </a:cubicBezTo>
                  <a:cubicBezTo>
                    <a:pt x="11" y="53"/>
                    <a:pt x="10" y="56"/>
                    <a:pt x="9" y="58"/>
                  </a:cubicBezTo>
                  <a:cubicBezTo>
                    <a:pt x="9" y="59"/>
                    <a:pt x="9" y="60"/>
                    <a:pt x="10" y="61"/>
                  </a:cubicBezTo>
                  <a:cubicBezTo>
                    <a:pt x="12" y="62"/>
                    <a:pt x="13" y="64"/>
                    <a:pt x="15" y="65"/>
                  </a:cubicBezTo>
                  <a:cubicBezTo>
                    <a:pt x="16" y="66"/>
                    <a:pt x="16" y="66"/>
                    <a:pt x="17" y="66"/>
                  </a:cubicBezTo>
                  <a:cubicBezTo>
                    <a:pt x="17" y="66"/>
                    <a:pt x="18" y="66"/>
                    <a:pt x="18" y="66"/>
                  </a:cubicBezTo>
                  <a:cubicBezTo>
                    <a:pt x="20" y="65"/>
                    <a:pt x="23" y="64"/>
                    <a:pt x="25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8" y="62"/>
                    <a:pt x="29" y="63"/>
                    <a:pt x="30" y="64"/>
                  </a:cubicBezTo>
                  <a:cubicBezTo>
                    <a:pt x="30" y="65"/>
                    <a:pt x="30" y="65"/>
                    <a:pt x="30" y="66"/>
                  </a:cubicBezTo>
                  <a:cubicBezTo>
                    <a:pt x="31" y="68"/>
                    <a:pt x="32" y="69"/>
                    <a:pt x="33" y="71"/>
                  </a:cubicBezTo>
                  <a:cubicBezTo>
                    <a:pt x="34" y="72"/>
                    <a:pt x="34" y="72"/>
                    <a:pt x="35" y="72"/>
                  </a:cubicBezTo>
                  <a:cubicBezTo>
                    <a:pt x="35" y="72"/>
                    <a:pt x="36" y="72"/>
                    <a:pt x="36" y="72"/>
                  </a:cubicBezTo>
                  <a:cubicBezTo>
                    <a:pt x="38" y="72"/>
                    <a:pt x="40" y="72"/>
                    <a:pt x="42" y="72"/>
                  </a:cubicBezTo>
                  <a:cubicBezTo>
                    <a:pt x="44" y="72"/>
                    <a:pt x="44" y="71"/>
                    <a:pt x="45" y="70"/>
                  </a:cubicBezTo>
                  <a:cubicBezTo>
                    <a:pt x="46" y="68"/>
                    <a:pt x="47" y="66"/>
                    <a:pt x="47" y="64"/>
                  </a:cubicBezTo>
                  <a:cubicBezTo>
                    <a:pt x="48" y="62"/>
                    <a:pt x="48" y="61"/>
                    <a:pt x="50" y="61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4" y="62"/>
                    <a:pt x="56" y="62"/>
                    <a:pt x="59" y="63"/>
                  </a:cubicBezTo>
                  <a:cubicBezTo>
                    <a:pt x="59" y="63"/>
                    <a:pt x="60" y="63"/>
                    <a:pt x="60" y="63"/>
                  </a:cubicBezTo>
                  <a:cubicBezTo>
                    <a:pt x="61" y="63"/>
                    <a:pt x="61" y="63"/>
                    <a:pt x="62" y="62"/>
                  </a:cubicBezTo>
                  <a:cubicBezTo>
                    <a:pt x="63" y="61"/>
                    <a:pt x="65" y="59"/>
                    <a:pt x="66" y="58"/>
                  </a:cubicBezTo>
                  <a:cubicBezTo>
                    <a:pt x="67" y="57"/>
                    <a:pt x="67" y="56"/>
                    <a:pt x="67" y="54"/>
                  </a:cubicBezTo>
                  <a:cubicBezTo>
                    <a:pt x="66" y="52"/>
                    <a:pt x="65" y="50"/>
                    <a:pt x="64" y="48"/>
                  </a:cubicBezTo>
                  <a:cubicBezTo>
                    <a:pt x="63" y="47"/>
                    <a:pt x="63" y="46"/>
                    <a:pt x="64" y="45"/>
                  </a:cubicBezTo>
                  <a:cubicBezTo>
                    <a:pt x="64" y="44"/>
                    <a:pt x="64" y="44"/>
                    <a:pt x="65" y="44"/>
                  </a:cubicBezTo>
                  <a:cubicBezTo>
                    <a:pt x="66" y="43"/>
                    <a:pt x="68" y="42"/>
                    <a:pt x="69" y="41"/>
                  </a:cubicBezTo>
                  <a:cubicBezTo>
                    <a:pt x="70" y="41"/>
                    <a:pt x="71" y="40"/>
                    <a:pt x="72" y="40"/>
                  </a:cubicBezTo>
                  <a:cubicBezTo>
                    <a:pt x="73" y="39"/>
                    <a:pt x="73" y="38"/>
                    <a:pt x="73" y="37"/>
                  </a:cubicBezTo>
                  <a:cubicBezTo>
                    <a:pt x="73" y="35"/>
                    <a:pt x="73" y="33"/>
                    <a:pt x="73" y="31"/>
                  </a:cubicBezTo>
                  <a:cubicBezTo>
                    <a:pt x="73" y="29"/>
                    <a:pt x="72" y="28"/>
                    <a:pt x="71" y="28"/>
                  </a:cubicBezTo>
                  <a:cubicBezTo>
                    <a:pt x="68" y="27"/>
                    <a:pt x="66" y="26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2" y="24"/>
                    <a:pt x="61" y="23"/>
                    <a:pt x="62" y="22"/>
                  </a:cubicBezTo>
                  <a:cubicBezTo>
                    <a:pt x="63" y="19"/>
                    <a:pt x="64" y="17"/>
                    <a:pt x="64" y="14"/>
                  </a:cubicBezTo>
                  <a:cubicBezTo>
                    <a:pt x="65" y="13"/>
                    <a:pt x="64" y="12"/>
                    <a:pt x="63" y="11"/>
                  </a:cubicBezTo>
                  <a:cubicBezTo>
                    <a:pt x="62" y="10"/>
                    <a:pt x="60" y="9"/>
                    <a:pt x="58" y="7"/>
                  </a:cubicBezTo>
                  <a:cubicBezTo>
                    <a:pt x="58" y="7"/>
                    <a:pt x="57" y="6"/>
                    <a:pt x="57" y="6"/>
                  </a:cubicBezTo>
                  <a:cubicBezTo>
                    <a:pt x="56" y="6"/>
                    <a:pt x="56" y="6"/>
                    <a:pt x="56" y="7"/>
                  </a:cubicBezTo>
                  <a:cubicBezTo>
                    <a:pt x="53" y="8"/>
                    <a:pt x="50" y="9"/>
                    <a:pt x="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5" y="10"/>
                    <a:pt x="44" y="8"/>
                  </a:cubicBezTo>
                  <a:cubicBezTo>
                    <a:pt x="43" y="6"/>
                    <a:pt x="42" y="4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11"/>
            <p:cNvSpPr>
              <a:spLocks noEditPoints="1"/>
            </p:cNvSpPr>
            <p:nvPr/>
          </p:nvSpPr>
          <p:spPr bwMode="auto">
            <a:xfrm>
              <a:off x="5172199" y="4253455"/>
              <a:ext cx="207733" cy="396729"/>
            </a:xfrm>
            <a:custGeom>
              <a:avLst/>
              <a:gdLst>
                <a:gd name="T0" fmla="*/ 54 w 108"/>
                <a:gd name="T1" fmla="*/ 199 h 206"/>
                <a:gd name="T2" fmla="*/ 43 w 108"/>
                <a:gd name="T3" fmla="*/ 188 h 206"/>
                <a:gd name="T4" fmla="*/ 54 w 108"/>
                <a:gd name="T5" fmla="*/ 177 h 206"/>
                <a:gd name="T6" fmla="*/ 65 w 108"/>
                <a:gd name="T7" fmla="*/ 188 h 206"/>
                <a:gd name="T8" fmla="*/ 54 w 108"/>
                <a:gd name="T9" fmla="*/ 199 h 206"/>
                <a:gd name="T10" fmla="*/ 12 w 108"/>
                <a:gd name="T11" fmla="*/ 167 h 206"/>
                <a:gd name="T12" fmla="*/ 12 w 108"/>
                <a:gd name="T13" fmla="*/ 40 h 206"/>
                <a:gd name="T14" fmla="*/ 96 w 108"/>
                <a:gd name="T15" fmla="*/ 40 h 206"/>
                <a:gd name="T16" fmla="*/ 96 w 108"/>
                <a:gd name="T17" fmla="*/ 167 h 206"/>
                <a:gd name="T18" fmla="*/ 12 w 108"/>
                <a:gd name="T19" fmla="*/ 167 h 206"/>
                <a:gd name="T20" fmla="*/ 41 w 108"/>
                <a:gd name="T21" fmla="*/ 25 h 206"/>
                <a:gd name="T22" fmla="*/ 37 w 108"/>
                <a:gd name="T23" fmla="*/ 21 h 206"/>
                <a:gd name="T24" fmla="*/ 41 w 108"/>
                <a:gd name="T25" fmla="*/ 17 h 206"/>
                <a:gd name="T26" fmla="*/ 68 w 108"/>
                <a:gd name="T27" fmla="*/ 17 h 206"/>
                <a:gd name="T28" fmla="*/ 72 w 108"/>
                <a:gd name="T29" fmla="*/ 21 h 206"/>
                <a:gd name="T30" fmla="*/ 68 w 108"/>
                <a:gd name="T31" fmla="*/ 25 h 206"/>
                <a:gd name="T32" fmla="*/ 41 w 108"/>
                <a:gd name="T33" fmla="*/ 25 h 206"/>
                <a:gd name="T34" fmla="*/ 94 w 108"/>
                <a:gd name="T35" fmla="*/ 0 h 206"/>
                <a:gd name="T36" fmla="*/ 14 w 108"/>
                <a:gd name="T37" fmla="*/ 0 h 206"/>
                <a:gd name="T38" fmla="*/ 0 w 108"/>
                <a:gd name="T39" fmla="*/ 15 h 206"/>
                <a:gd name="T40" fmla="*/ 0 w 108"/>
                <a:gd name="T41" fmla="*/ 192 h 206"/>
                <a:gd name="T42" fmla="*/ 14 w 108"/>
                <a:gd name="T43" fmla="*/ 206 h 206"/>
                <a:gd name="T44" fmla="*/ 94 w 108"/>
                <a:gd name="T45" fmla="*/ 206 h 206"/>
                <a:gd name="T46" fmla="*/ 108 w 108"/>
                <a:gd name="T47" fmla="*/ 192 h 206"/>
                <a:gd name="T48" fmla="*/ 108 w 108"/>
                <a:gd name="T49" fmla="*/ 15 h 206"/>
                <a:gd name="T50" fmla="*/ 94 w 108"/>
                <a:gd name="T5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8" h="206">
                  <a:moveTo>
                    <a:pt x="54" y="199"/>
                  </a:moveTo>
                  <a:cubicBezTo>
                    <a:pt x="48" y="199"/>
                    <a:pt x="43" y="194"/>
                    <a:pt x="43" y="188"/>
                  </a:cubicBezTo>
                  <a:cubicBezTo>
                    <a:pt x="43" y="182"/>
                    <a:pt x="48" y="177"/>
                    <a:pt x="54" y="177"/>
                  </a:cubicBezTo>
                  <a:cubicBezTo>
                    <a:pt x="60" y="177"/>
                    <a:pt x="65" y="182"/>
                    <a:pt x="65" y="188"/>
                  </a:cubicBezTo>
                  <a:cubicBezTo>
                    <a:pt x="65" y="194"/>
                    <a:pt x="60" y="199"/>
                    <a:pt x="54" y="199"/>
                  </a:cubicBezTo>
                  <a:moveTo>
                    <a:pt x="12" y="167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167"/>
                    <a:pt x="96" y="167"/>
                    <a:pt x="96" y="167"/>
                  </a:cubicBezTo>
                  <a:cubicBezTo>
                    <a:pt x="12" y="167"/>
                    <a:pt x="12" y="167"/>
                    <a:pt x="12" y="167"/>
                  </a:cubicBezTo>
                  <a:moveTo>
                    <a:pt x="41" y="25"/>
                  </a:moveTo>
                  <a:cubicBezTo>
                    <a:pt x="39" y="25"/>
                    <a:pt x="37" y="23"/>
                    <a:pt x="37" y="21"/>
                  </a:cubicBezTo>
                  <a:cubicBezTo>
                    <a:pt x="37" y="19"/>
                    <a:pt x="39" y="17"/>
                    <a:pt x="41" y="1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70" y="17"/>
                    <a:pt x="72" y="19"/>
                    <a:pt x="72" y="21"/>
                  </a:cubicBezTo>
                  <a:cubicBezTo>
                    <a:pt x="72" y="23"/>
                    <a:pt x="70" y="25"/>
                    <a:pt x="68" y="25"/>
                  </a:cubicBezTo>
                  <a:cubicBezTo>
                    <a:pt x="41" y="25"/>
                    <a:pt x="41" y="25"/>
                    <a:pt x="41" y="25"/>
                  </a:cubicBezTo>
                  <a:moveTo>
                    <a:pt x="9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0"/>
                    <a:pt x="6" y="206"/>
                    <a:pt x="14" y="206"/>
                  </a:cubicBezTo>
                  <a:cubicBezTo>
                    <a:pt x="94" y="206"/>
                    <a:pt x="94" y="206"/>
                    <a:pt x="94" y="206"/>
                  </a:cubicBezTo>
                  <a:cubicBezTo>
                    <a:pt x="102" y="206"/>
                    <a:pt x="108" y="200"/>
                    <a:pt x="108" y="192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7"/>
                    <a:pt x="102" y="0"/>
                    <a:pt x="94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12"/>
            <p:cNvSpPr>
              <a:spLocks noEditPoints="1"/>
            </p:cNvSpPr>
            <p:nvPr/>
          </p:nvSpPr>
          <p:spPr bwMode="auto">
            <a:xfrm>
              <a:off x="7098819" y="4062829"/>
              <a:ext cx="250094" cy="238689"/>
            </a:xfrm>
            <a:custGeom>
              <a:avLst/>
              <a:gdLst>
                <a:gd name="T0" fmla="*/ 86 w 130"/>
                <a:gd name="T1" fmla="*/ 74 h 124"/>
                <a:gd name="T2" fmla="*/ 55 w 130"/>
                <a:gd name="T3" fmla="*/ 44 h 124"/>
                <a:gd name="T4" fmla="*/ 86 w 130"/>
                <a:gd name="T5" fmla="*/ 13 h 124"/>
                <a:gd name="T6" fmla="*/ 116 w 130"/>
                <a:gd name="T7" fmla="*/ 44 h 124"/>
                <a:gd name="T8" fmla="*/ 86 w 130"/>
                <a:gd name="T9" fmla="*/ 74 h 124"/>
                <a:gd name="T10" fmla="*/ 86 w 130"/>
                <a:gd name="T11" fmla="*/ 0 h 124"/>
                <a:gd name="T12" fmla="*/ 42 w 130"/>
                <a:gd name="T13" fmla="*/ 44 h 124"/>
                <a:gd name="T14" fmla="*/ 46 w 130"/>
                <a:gd name="T15" fmla="*/ 62 h 124"/>
                <a:gd name="T16" fmla="*/ 3 w 130"/>
                <a:gd name="T17" fmla="*/ 104 h 124"/>
                <a:gd name="T18" fmla="*/ 3 w 130"/>
                <a:gd name="T19" fmla="*/ 116 h 124"/>
                <a:gd name="T20" fmla="*/ 8 w 130"/>
                <a:gd name="T21" fmla="*/ 121 h 124"/>
                <a:gd name="T22" fmla="*/ 14 w 130"/>
                <a:gd name="T23" fmla="*/ 124 h 124"/>
                <a:gd name="T24" fmla="*/ 20 w 130"/>
                <a:gd name="T25" fmla="*/ 121 h 124"/>
                <a:gd name="T26" fmla="*/ 61 w 130"/>
                <a:gd name="T27" fmla="*/ 80 h 124"/>
                <a:gd name="T28" fmla="*/ 86 w 130"/>
                <a:gd name="T29" fmla="*/ 88 h 124"/>
                <a:gd name="T30" fmla="*/ 130 w 130"/>
                <a:gd name="T31" fmla="*/ 44 h 124"/>
                <a:gd name="T32" fmla="*/ 86 w 130"/>
                <a:gd name="T3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" h="124">
                  <a:moveTo>
                    <a:pt x="86" y="74"/>
                  </a:moveTo>
                  <a:cubicBezTo>
                    <a:pt x="69" y="74"/>
                    <a:pt x="55" y="61"/>
                    <a:pt x="55" y="44"/>
                  </a:cubicBezTo>
                  <a:cubicBezTo>
                    <a:pt x="55" y="27"/>
                    <a:pt x="69" y="13"/>
                    <a:pt x="86" y="13"/>
                  </a:cubicBezTo>
                  <a:cubicBezTo>
                    <a:pt x="103" y="13"/>
                    <a:pt x="116" y="27"/>
                    <a:pt x="116" y="44"/>
                  </a:cubicBezTo>
                  <a:cubicBezTo>
                    <a:pt x="116" y="61"/>
                    <a:pt x="103" y="74"/>
                    <a:pt x="86" y="74"/>
                  </a:cubicBezTo>
                  <a:moveTo>
                    <a:pt x="86" y="0"/>
                  </a:moveTo>
                  <a:cubicBezTo>
                    <a:pt x="62" y="0"/>
                    <a:pt x="42" y="19"/>
                    <a:pt x="42" y="44"/>
                  </a:cubicBezTo>
                  <a:cubicBezTo>
                    <a:pt x="42" y="50"/>
                    <a:pt x="43" y="56"/>
                    <a:pt x="46" y="62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0" y="108"/>
                    <a:pt x="0" y="113"/>
                    <a:pt x="3" y="116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10" y="123"/>
                    <a:pt x="12" y="124"/>
                    <a:pt x="14" y="124"/>
                  </a:cubicBezTo>
                  <a:cubicBezTo>
                    <a:pt x="16" y="124"/>
                    <a:pt x="19" y="123"/>
                    <a:pt x="20" y="121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8" y="85"/>
                    <a:pt x="77" y="88"/>
                    <a:pt x="86" y="88"/>
                  </a:cubicBezTo>
                  <a:cubicBezTo>
                    <a:pt x="110" y="88"/>
                    <a:pt x="130" y="68"/>
                    <a:pt x="130" y="44"/>
                  </a:cubicBezTo>
                  <a:cubicBezTo>
                    <a:pt x="130" y="19"/>
                    <a:pt x="110" y="0"/>
                    <a:pt x="86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13"/>
            <p:cNvSpPr>
              <a:spLocks/>
            </p:cNvSpPr>
            <p:nvPr/>
          </p:nvSpPr>
          <p:spPr bwMode="auto">
            <a:xfrm>
              <a:off x="5272399" y="5561764"/>
              <a:ext cx="53766" cy="59469"/>
            </a:xfrm>
            <a:custGeom>
              <a:avLst/>
              <a:gdLst>
                <a:gd name="T0" fmla="*/ 1 w 28"/>
                <a:gd name="T1" fmla="*/ 0 h 31"/>
                <a:gd name="T2" fmla="*/ 0 w 28"/>
                <a:gd name="T3" fmla="*/ 8 h 31"/>
                <a:gd name="T4" fmla="*/ 21 w 28"/>
                <a:gd name="T5" fmla="*/ 31 h 31"/>
                <a:gd name="T6" fmla="*/ 21 w 28"/>
                <a:gd name="T7" fmla="*/ 31 h 31"/>
                <a:gd name="T8" fmla="*/ 28 w 28"/>
                <a:gd name="T9" fmla="*/ 21 h 31"/>
                <a:gd name="T10" fmla="*/ 9 w 28"/>
                <a:gd name="T11" fmla="*/ 1 h 31"/>
                <a:gd name="T12" fmla="*/ 1 w 28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1">
                  <a:moveTo>
                    <a:pt x="1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26"/>
                    <a:pt x="24" y="23"/>
                    <a:pt x="28" y="2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5347346" y="5586203"/>
              <a:ext cx="70874" cy="40732"/>
            </a:xfrm>
            <a:custGeom>
              <a:avLst/>
              <a:gdLst>
                <a:gd name="T0" fmla="*/ 30 w 37"/>
                <a:gd name="T1" fmla="*/ 0 h 21"/>
                <a:gd name="T2" fmla="*/ 0 w 37"/>
                <a:gd name="T3" fmla="*/ 10 h 21"/>
                <a:gd name="T4" fmla="*/ 3 w 37"/>
                <a:gd name="T5" fmla="*/ 18 h 21"/>
                <a:gd name="T6" fmla="*/ 3 w 37"/>
                <a:gd name="T7" fmla="*/ 21 h 21"/>
                <a:gd name="T8" fmla="*/ 34 w 37"/>
                <a:gd name="T9" fmla="*/ 10 h 21"/>
                <a:gd name="T10" fmla="*/ 37 w 37"/>
                <a:gd name="T11" fmla="*/ 3 h 21"/>
                <a:gd name="T12" fmla="*/ 30 w 37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1">
                  <a:moveTo>
                    <a:pt x="3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2" y="12"/>
                    <a:pt x="3" y="15"/>
                    <a:pt x="3" y="18"/>
                  </a:cubicBezTo>
                  <a:cubicBezTo>
                    <a:pt x="3" y="19"/>
                    <a:pt x="3" y="20"/>
                    <a:pt x="3" y="21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15"/>
            <p:cNvSpPr>
              <a:spLocks noEditPoints="1"/>
            </p:cNvSpPr>
            <p:nvPr/>
          </p:nvSpPr>
          <p:spPr bwMode="auto">
            <a:xfrm>
              <a:off x="5189307" y="5486818"/>
              <a:ext cx="286753" cy="267202"/>
            </a:xfrm>
            <a:custGeom>
              <a:avLst/>
              <a:gdLst>
                <a:gd name="T0" fmla="*/ 70 w 149"/>
                <a:gd name="T1" fmla="*/ 15 h 139"/>
                <a:gd name="T2" fmla="*/ 70 w 149"/>
                <a:gd name="T3" fmla="*/ 6 h 139"/>
                <a:gd name="T4" fmla="*/ 75 w 149"/>
                <a:gd name="T5" fmla="*/ 2 h 139"/>
                <a:gd name="T6" fmla="*/ 79 w 149"/>
                <a:gd name="T7" fmla="*/ 6 h 139"/>
                <a:gd name="T8" fmla="*/ 79 w 149"/>
                <a:gd name="T9" fmla="*/ 15 h 139"/>
                <a:gd name="T10" fmla="*/ 133 w 149"/>
                <a:gd name="T11" fmla="*/ 66 h 139"/>
                <a:gd name="T12" fmla="*/ 142 w 149"/>
                <a:gd name="T13" fmla="*/ 66 h 139"/>
                <a:gd name="T14" fmla="*/ 147 w 149"/>
                <a:gd name="T15" fmla="*/ 70 h 139"/>
                <a:gd name="T16" fmla="*/ 142 w 149"/>
                <a:gd name="T17" fmla="*/ 74 h 139"/>
                <a:gd name="T18" fmla="*/ 133 w 149"/>
                <a:gd name="T19" fmla="*/ 74 h 139"/>
                <a:gd name="T20" fmla="*/ 79 w 149"/>
                <a:gd name="T21" fmla="*/ 124 h 139"/>
                <a:gd name="T22" fmla="*/ 79 w 149"/>
                <a:gd name="T23" fmla="*/ 133 h 139"/>
                <a:gd name="T24" fmla="*/ 75 w 149"/>
                <a:gd name="T25" fmla="*/ 137 h 139"/>
                <a:gd name="T26" fmla="*/ 70 w 149"/>
                <a:gd name="T27" fmla="*/ 133 h 139"/>
                <a:gd name="T28" fmla="*/ 70 w 149"/>
                <a:gd name="T29" fmla="*/ 124 h 139"/>
                <a:gd name="T30" fmla="*/ 16 w 149"/>
                <a:gd name="T31" fmla="*/ 74 h 139"/>
                <a:gd name="T32" fmla="*/ 7 w 149"/>
                <a:gd name="T33" fmla="*/ 74 h 139"/>
                <a:gd name="T34" fmla="*/ 2 w 149"/>
                <a:gd name="T35" fmla="*/ 70 h 139"/>
                <a:gd name="T36" fmla="*/ 7 w 149"/>
                <a:gd name="T37" fmla="*/ 66 h 139"/>
                <a:gd name="T38" fmla="*/ 16 w 149"/>
                <a:gd name="T39" fmla="*/ 66 h 139"/>
                <a:gd name="T40" fmla="*/ 70 w 149"/>
                <a:gd name="T41" fmla="*/ 15 h 139"/>
                <a:gd name="T42" fmla="*/ 75 w 149"/>
                <a:gd name="T43" fmla="*/ 0 h 139"/>
                <a:gd name="T44" fmla="*/ 0 w 149"/>
                <a:gd name="T45" fmla="*/ 70 h 139"/>
                <a:gd name="T46" fmla="*/ 75 w 149"/>
                <a:gd name="T47" fmla="*/ 139 h 139"/>
                <a:gd name="T48" fmla="*/ 149 w 149"/>
                <a:gd name="T49" fmla="*/ 70 h 139"/>
                <a:gd name="T50" fmla="*/ 75 w 149"/>
                <a:gd name="T5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9" h="139">
                  <a:moveTo>
                    <a:pt x="70" y="15"/>
                  </a:moveTo>
                  <a:cubicBezTo>
                    <a:pt x="70" y="6"/>
                    <a:pt x="70" y="6"/>
                    <a:pt x="70" y="6"/>
                  </a:cubicBezTo>
                  <a:cubicBezTo>
                    <a:pt x="70" y="4"/>
                    <a:pt x="72" y="2"/>
                    <a:pt x="75" y="2"/>
                  </a:cubicBezTo>
                  <a:cubicBezTo>
                    <a:pt x="77" y="2"/>
                    <a:pt x="79" y="4"/>
                    <a:pt x="79" y="6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108" y="17"/>
                    <a:pt x="131" y="39"/>
                    <a:pt x="133" y="66"/>
                  </a:cubicBezTo>
                  <a:cubicBezTo>
                    <a:pt x="142" y="66"/>
                    <a:pt x="142" y="66"/>
                    <a:pt x="142" y="66"/>
                  </a:cubicBezTo>
                  <a:cubicBezTo>
                    <a:pt x="145" y="66"/>
                    <a:pt x="147" y="67"/>
                    <a:pt x="147" y="70"/>
                  </a:cubicBezTo>
                  <a:cubicBezTo>
                    <a:pt x="147" y="72"/>
                    <a:pt x="145" y="74"/>
                    <a:pt x="142" y="74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1" y="101"/>
                    <a:pt x="108" y="122"/>
                    <a:pt x="79" y="124"/>
                  </a:cubicBezTo>
                  <a:cubicBezTo>
                    <a:pt x="79" y="133"/>
                    <a:pt x="79" y="133"/>
                    <a:pt x="79" y="133"/>
                  </a:cubicBezTo>
                  <a:cubicBezTo>
                    <a:pt x="79" y="135"/>
                    <a:pt x="77" y="137"/>
                    <a:pt x="75" y="137"/>
                  </a:cubicBezTo>
                  <a:cubicBezTo>
                    <a:pt x="72" y="137"/>
                    <a:pt x="70" y="135"/>
                    <a:pt x="70" y="133"/>
                  </a:cubicBezTo>
                  <a:cubicBezTo>
                    <a:pt x="70" y="124"/>
                    <a:pt x="70" y="124"/>
                    <a:pt x="70" y="124"/>
                  </a:cubicBezTo>
                  <a:cubicBezTo>
                    <a:pt x="41" y="122"/>
                    <a:pt x="18" y="101"/>
                    <a:pt x="16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4" y="74"/>
                    <a:pt x="2" y="72"/>
                    <a:pt x="2" y="70"/>
                  </a:cubicBezTo>
                  <a:cubicBezTo>
                    <a:pt x="2" y="67"/>
                    <a:pt x="4" y="66"/>
                    <a:pt x="7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8" y="39"/>
                    <a:pt x="41" y="17"/>
                    <a:pt x="70" y="15"/>
                  </a:cubicBezTo>
                  <a:moveTo>
                    <a:pt x="75" y="0"/>
                  </a:moveTo>
                  <a:cubicBezTo>
                    <a:pt x="34" y="0"/>
                    <a:pt x="0" y="31"/>
                    <a:pt x="0" y="70"/>
                  </a:cubicBezTo>
                  <a:cubicBezTo>
                    <a:pt x="0" y="108"/>
                    <a:pt x="34" y="139"/>
                    <a:pt x="75" y="139"/>
                  </a:cubicBezTo>
                  <a:cubicBezTo>
                    <a:pt x="116" y="139"/>
                    <a:pt x="149" y="108"/>
                    <a:pt x="149" y="70"/>
                  </a:cubicBezTo>
                  <a:cubicBezTo>
                    <a:pt x="149" y="31"/>
                    <a:pt x="116" y="0"/>
                    <a:pt x="75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5312317" y="5601681"/>
              <a:ext cx="40732" cy="39102"/>
            </a:xfrm>
            <a:custGeom>
              <a:avLst/>
              <a:gdLst>
                <a:gd name="T0" fmla="*/ 11 w 21"/>
                <a:gd name="T1" fmla="*/ 0 h 20"/>
                <a:gd name="T2" fmla="*/ 7 w 21"/>
                <a:gd name="T3" fmla="*/ 0 h 20"/>
                <a:gd name="T4" fmla="*/ 0 w 21"/>
                <a:gd name="T5" fmla="*/ 10 h 20"/>
                <a:gd name="T6" fmla="*/ 0 w 21"/>
                <a:gd name="T7" fmla="*/ 10 h 20"/>
                <a:gd name="T8" fmla="*/ 11 w 21"/>
                <a:gd name="T9" fmla="*/ 20 h 20"/>
                <a:gd name="T10" fmla="*/ 21 w 21"/>
                <a:gd name="T11" fmla="*/ 13 h 20"/>
                <a:gd name="T12" fmla="*/ 21 w 21"/>
                <a:gd name="T13" fmla="*/ 10 h 20"/>
                <a:gd name="T14" fmla="*/ 18 w 21"/>
                <a:gd name="T15" fmla="*/ 2 h 20"/>
                <a:gd name="T16" fmla="*/ 11 w 21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1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3" y="2"/>
                    <a:pt x="0" y="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5" y="20"/>
                    <a:pt x="11" y="20"/>
                  </a:cubicBezTo>
                  <a:cubicBezTo>
                    <a:pt x="15" y="20"/>
                    <a:pt x="19" y="17"/>
                    <a:pt x="21" y="13"/>
                  </a:cubicBezTo>
                  <a:cubicBezTo>
                    <a:pt x="21" y="12"/>
                    <a:pt x="21" y="11"/>
                    <a:pt x="21" y="10"/>
                  </a:cubicBezTo>
                  <a:cubicBezTo>
                    <a:pt x="21" y="7"/>
                    <a:pt x="20" y="4"/>
                    <a:pt x="18" y="2"/>
                  </a:cubicBezTo>
                  <a:cubicBezTo>
                    <a:pt x="16" y="1"/>
                    <a:pt x="13" y="0"/>
                    <a:pt x="11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5323721" y="5698623"/>
              <a:ext cx="17922" cy="51322"/>
            </a:xfrm>
            <a:custGeom>
              <a:avLst/>
              <a:gdLst>
                <a:gd name="T0" fmla="*/ 5 w 9"/>
                <a:gd name="T1" fmla="*/ 0 h 27"/>
                <a:gd name="T2" fmla="*/ 0 w 9"/>
                <a:gd name="T3" fmla="*/ 4 h 27"/>
                <a:gd name="T4" fmla="*/ 0 w 9"/>
                <a:gd name="T5" fmla="*/ 14 h 27"/>
                <a:gd name="T6" fmla="*/ 0 w 9"/>
                <a:gd name="T7" fmla="*/ 23 h 27"/>
                <a:gd name="T8" fmla="*/ 5 w 9"/>
                <a:gd name="T9" fmla="*/ 27 h 27"/>
                <a:gd name="T10" fmla="*/ 9 w 9"/>
                <a:gd name="T11" fmla="*/ 23 h 27"/>
                <a:gd name="T12" fmla="*/ 9 w 9"/>
                <a:gd name="T13" fmla="*/ 14 h 27"/>
                <a:gd name="T14" fmla="*/ 9 w 9"/>
                <a:gd name="T15" fmla="*/ 4 h 27"/>
                <a:gd name="T16" fmla="*/ 5 w 9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7"/>
                    <a:pt x="5" y="27"/>
                  </a:cubicBezTo>
                  <a:cubicBezTo>
                    <a:pt x="7" y="27"/>
                    <a:pt x="9" y="25"/>
                    <a:pt x="9" y="2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5323721" y="5490076"/>
              <a:ext cx="17922" cy="53766"/>
            </a:xfrm>
            <a:custGeom>
              <a:avLst/>
              <a:gdLst>
                <a:gd name="T0" fmla="*/ 5 w 9"/>
                <a:gd name="T1" fmla="*/ 0 h 28"/>
                <a:gd name="T2" fmla="*/ 0 w 9"/>
                <a:gd name="T3" fmla="*/ 4 h 28"/>
                <a:gd name="T4" fmla="*/ 0 w 9"/>
                <a:gd name="T5" fmla="*/ 13 h 28"/>
                <a:gd name="T6" fmla="*/ 0 w 9"/>
                <a:gd name="T7" fmla="*/ 24 h 28"/>
                <a:gd name="T8" fmla="*/ 5 w 9"/>
                <a:gd name="T9" fmla="*/ 28 h 28"/>
                <a:gd name="T10" fmla="*/ 9 w 9"/>
                <a:gd name="T11" fmla="*/ 24 h 28"/>
                <a:gd name="T12" fmla="*/ 9 w 9"/>
                <a:gd name="T13" fmla="*/ 13 h 28"/>
                <a:gd name="T14" fmla="*/ 9 w 9"/>
                <a:gd name="T15" fmla="*/ 4 h 28"/>
                <a:gd name="T16" fmla="*/ 5 w 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5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2" y="28"/>
                    <a:pt x="5" y="28"/>
                  </a:cubicBezTo>
                  <a:cubicBezTo>
                    <a:pt x="7" y="28"/>
                    <a:pt x="9" y="26"/>
                    <a:pt x="9" y="2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Freeform 19"/>
            <p:cNvSpPr>
              <a:spLocks/>
            </p:cNvSpPr>
            <p:nvPr/>
          </p:nvSpPr>
          <p:spPr bwMode="auto">
            <a:xfrm>
              <a:off x="5414961" y="5613901"/>
              <a:ext cx="57025" cy="15479"/>
            </a:xfrm>
            <a:custGeom>
              <a:avLst/>
              <a:gdLst>
                <a:gd name="T0" fmla="*/ 25 w 30"/>
                <a:gd name="T1" fmla="*/ 0 h 8"/>
                <a:gd name="T2" fmla="*/ 16 w 30"/>
                <a:gd name="T3" fmla="*/ 0 h 8"/>
                <a:gd name="T4" fmla="*/ 5 w 30"/>
                <a:gd name="T5" fmla="*/ 0 h 8"/>
                <a:gd name="T6" fmla="*/ 0 w 30"/>
                <a:gd name="T7" fmla="*/ 4 h 8"/>
                <a:gd name="T8" fmla="*/ 5 w 30"/>
                <a:gd name="T9" fmla="*/ 8 h 8"/>
                <a:gd name="T10" fmla="*/ 16 w 30"/>
                <a:gd name="T11" fmla="*/ 8 h 8"/>
                <a:gd name="T12" fmla="*/ 25 w 30"/>
                <a:gd name="T13" fmla="*/ 8 h 8"/>
                <a:gd name="T14" fmla="*/ 30 w 30"/>
                <a:gd name="T15" fmla="*/ 4 h 8"/>
                <a:gd name="T16" fmla="*/ 25 w 3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8">
                  <a:moveTo>
                    <a:pt x="2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8" y="8"/>
                    <a:pt x="30" y="6"/>
                    <a:pt x="30" y="4"/>
                  </a:cubicBezTo>
                  <a:cubicBezTo>
                    <a:pt x="30" y="1"/>
                    <a:pt x="28" y="0"/>
                    <a:pt x="25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5193379" y="5613901"/>
              <a:ext cx="57025" cy="15479"/>
            </a:xfrm>
            <a:custGeom>
              <a:avLst/>
              <a:gdLst>
                <a:gd name="T0" fmla="*/ 25 w 30"/>
                <a:gd name="T1" fmla="*/ 0 h 8"/>
                <a:gd name="T2" fmla="*/ 14 w 30"/>
                <a:gd name="T3" fmla="*/ 0 h 8"/>
                <a:gd name="T4" fmla="*/ 5 w 30"/>
                <a:gd name="T5" fmla="*/ 0 h 8"/>
                <a:gd name="T6" fmla="*/ 0 w 30"/>
                <a:gd name="T7" fmla="*/ 4 h 8"/>
                <a:gd name="T8" fmla="*/ 5 w 30"/>
                <a:gd name="T9" fmla="*/ 8 h 8"/>
                <a:gd name="T10" fmla="*/ 14 w 30"/>
                <a:gd name="T11" fmla="*/ 8 h 8"/>
                <a:gd name="T12" fmla="*/ 25 w 30"/>
                <a:gd name="T13" fmla="*/ 8 h 8"/>
                <a:gd name="T14" fmla="*/ 30 w 30"/>
                <a:gd name="T15" fmla="*/ 4 h 8"/>
                <a:gd name="T16" fmla="*/ 25 w 3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8">
                  <a:moveTo>
                    <a:pt x="2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8" y="8"/>
                    <a:pt x="30" y="6"/>
                    <a:pt x="30" y="4"/>
                  </a:cubicBezTo>
                  <a:cubicBezTo>
                    <a:pt x="30" y="1"/>
                    <a:pt x="28" y="0"/>
                    <a:pt x="25" y="0"/>
                  </a:cubicBezTo>
                </a:path>
              </a:pathLst>
            </a:custGeom>
            <a:solidFill>
              <a:srgbClr val="A3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auto">
            <a:xfrm>
              <a:off x="6782740" y="2134580"/>
              <a:ext cx="269645" cy="391026"/>
            </a:xfrm>
            <a:custGeom>
              <a:avLst/>
              <a:gdLst>
                <a:gd name="T0" fmla="*/ 45 w 140"/>
                <a:gd name="T1" fmla="*/ 199 h 203"/>
                <a:gd name="T2" fmla="*/ 34 w 140"/>
                <a:gd name="T3" fmla="*/ 184 h 203"/>
                <a:gd name="T4" fmla="*/ 25 w 140"/>
                <a:gd name="T5" fmla="*/ 158 h 203"/>
                <a:gd name="T6" fmla="*/ 25 w 140"/>
                <a:gd name="T7" fmla="*/ 142 h 203"/>
                <a:gd name="T8" fmla="*/ 16 w 140"/>
                <a:gd name="T9" fmla="*/ 112 h 203"/>
                <a:gd name="T10" fmla="*/ 3 w 140"/>
                <a:gd name="T11" fmla="*/ 57 h 203"/>
                <a:gd name="T12" fmla="*/ 64 w 140"/>
                <a:gd name="T13" fmla="*/ 0 h 203"/>
                <a:gd name="T14" fmla="*/ 74 w 140"/>
                <a:gd name="T15" fmla="*/ 0 h 203"/>
                <a:gd name="T16" fmla="*/ 118 w 140"/>
                <a:gd name="T17" fmla="*/ 20 h 203"/>
                <a:gd name="T18" fmla="*/ 130 w 140"/>
                <a:gd name="T19" fmla="*/ 101 h 203"/>
                <a:gd name="T20" fmla="*/ 116 w 140"/>
                <a:gd name="T21" fmla="*/ 136 h 203"/>
                <a:gd name="T22" fmla="*/ 116 w 140"/>
                <a:gd name="T23" fmla="*/ 148 h 203"/>
                <a:gd name="T24" fmla="*/ 114 w 140"/>
                <a:gd name="T25" fmla="*/ 161 h 203"/>
                <a:gd name="T26" fmla="*/ 104 w 140"/>
                <a:gd name="T27" fmla="*/ 186 h 203"/>
                <a:gd name="T28" fmla="*/ 83 w 140"/>
                <a:gd name="T29" fmla="*/ 203 h 203"/>
                <a:gd name="T30" fmla="*/ 70 w 140"/>
                <a:gd name="T31" fmla="*/ 140 h 203"/>
                <a:gd name="T32" fmla="*/ 104 w 140"/>
                <a:gd name="T33" fmla="*/ 135 h 203"/>
                <a:gd name="T34" fmla="*/ 108 w 140"/>
                <a:gd name="T35" fmla="*/ 116 h 203"/>
                <a:gd name="T36" fmla="*/ 125 w 140"/>
                <a:gd name="T37" fmla="*/ 59 h 203"/>
                <a:gd name="T38" fmla="*/ 41 w 140"/>
                <a:gd name="T39" fmla="*/ 21 h 203"/>
                <a:gd name="T40" fmla="*/ 24 w 140"/>
                <a:gd name="T41" fmla="*/ 101 h 203"/>
                <a:gd name="T42" fmla="*/ 42 w 140"/>
                <a:gd name="T43" fmla="*/ 140 h 203"/>
                <a:gd name="T44" fmla="*/ 70 w 140"/>
                <a:gd name="T45" fmla="*/ 157 h 203"/>
                <a:gd name="T46" fmla="*/ 103 w 140"/>
                <a:gd name="T47" fmla="*/ 153 h 203"/>
                <a:gd name="T48" fmla="*/ 59 w 140"/>
                <a:gd name="T49" fmla="*/ 146 h 203"/>
                <a:gd name="T50" fmla="*/ 37 w 140"/>
                <a:gd name="T51" fmla="*/ 149 h 203"/>
                <a:gd name="T52" fmla="*/ 61 w 140"/>
                <a:gd name="T53" fmla="*/ 157 h 203"/>
                <a:gd name="T54" fmla="*/ 70 w 140"/>
                <a:gd name="T55" fmla="*/ 162 h 203"/>
                <a:gd name="T56" fmla="*/ 37 w 140"/>
                <a:gd name="T57" fmla="*/ 166 h 203"/>
                <a:gd name="T58" fmla="*/ 82 w 140"/>
                <a:gd name="T59" fmla="*/ 173 h 203"/>
                <a:gd name="T60" fmla="*/ 103 w 140"/>
                <a:gd name="T61" fmla="*/ 170 h 203"/>
                <a:gd name="T62" fmla="*/ 70 w 140"/>
                <a:gd name="T63" fmla="*/ 162 h 203"/>
                <a:gd name="T64" fmla="*/ 48 w 140"/>
                <a:gd name="T65" fmla="*/ 179 h 203"/>
                <a:gd name="T66" fmla="*/ 82 w 140"/>
                <a:gd name="T67" fmla="*/ 19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203">
                  <a:moveTo>
                    <a:pt x="56" y="203"/>
                  </a:moveTo>
                  <a:cubicBezTo>
                    <a:pt x="53" y="202"/>
                    <a:pt x="49" y="201"/>
                    <a:pt x="45" y="199"/>
                  </a:cubicBezTo>
                  <a:cubicBezTo>
                    <a:pt x="41" y="196"/>
                    <a:pt x="38" y="192"/>
                    <a:pt x="37" y="187"/>
                  </a:cubicBezTo>
                  <a:cubicBezTo>
                    <a:pt x="36" y="186"/>
                    <a:pt x="35" y="185"/>
                    <a:pt x="34" y="184"/>
                  </a:cubicBezTo>
                  <a:cubicBezTo>
                    <a:pt x="26" y="180"/>
                    <a:pt x="22" y="170"/>
                    <a:pt x="25" y="161"/>
                  </a:cubicBezTo>
                  <a:cubicBezTo>
                    <a:pt x="26" y="160"/>
                    <a:pt x="25" y="159"/>
                    <a:pt x="25" y="158"/>
                  </a:cubicBezTo>
                  <a:cubicBezTo>
                    <a:pt x="24" y="154"/>
                    <a:pt x="23" y="149"/>
                    <a:pt x="25" y="145"/>
                  </a:cubicBezTo>
                  <a:cubicBezTo>
                    <a:pt x="25" y="144"/>
                    <a:pt x="25" y="143"/>
                    <a:pt x="25" y="142"/>
                  </a:cubicBezTo>
                  <a:cubicBezTo>
                    <a:pt x="24" y="139"/>
                    <a:pt x="23" y="135"/>
                    <a:pt x="23" y="132"/>
                  </a:cubicBezTo>
                  <a:cubicBezTo>
                    <a:pt x="22" y="125"/>
                    <a:pt x="19" y="118"/>
                    <a:pt x="16" y="112"/>
                  </a:cubicBezTo>
                  <a:cubicBezTo>
                    <a:pt x="13" y="106"/>
                    <a:pt x="9" y="100"/>
                    <a:pt x="6" y="93"/>
                  </a:cubicBezTo>
                  <a:cubicBezTo>
                    <a:pt x="1" y="82"/>
                    <a:pt x="0" y="69"/>
                    <a:pt x="3" y="57"/>
                  </a:cubicBezTo>
                  <a:cubicBezTo>
                    <a:pt x="7" y="33"/>
                    <a:pt x="21" y="16"/>
                    <a:pt x="43" y="5"/>
                  </a:cubicBezTo>
                  <a:cubicBezTo>
                    <a:pt x="50" y="2"/>
                    <a:pt x="57" y="1"/>
                    <a:pt x="64" y="0"/>
                  </a:cubicBezTo>
                  <a:cubicBezTo>
                    <a:pt x="65" y="0"/>
                    <a:pt x="65" y="0"/>
                    <a:pt x="66" y="0"/>
                  </a:cubicBezTo>
                  <a:cubicBezTo>
                    <a:pt x="69" y="0"/>
                    <a:pt x="71" y="0"/>
                    <a:pt x="74" y="0"/>
                  </a:cubicBezTo>
                  <a:cubicBezTo>
                    <a:pt x="78" y="1"/>
                    <a:pt x="83" y="1"/>
                    <a:pt x="88" y="2"/>
                  </a:cubicBezTo>
                  <a:cubicBezTo>
                    <a:pt x="99" y="5"/>
                    <a:pt x="110" y="11"/>
                    <a:pt x="118" y="20"/>
                  </a:cubicBezTo>
                  <a:cubicBezTo>
                    <a:pt x="127" y="29"/>
                    <a:pt x="133" y="40"/>
                    <a:pt x="136" y="52"/>
                  </a:cubicBezTo>
                  <a:cubicBezTo>
                    <a:pt x="140" y="69"/>
                    <a:pt x="138" y="86"/>
                    <a:pt x="130" y="101"/>
                  </a:cubicBezTo>
                  <a:cubicBezTo>
                    <a:pt x="127" y="106"/>
                    <a:pt x="125" y="111"/>
                    <a:pt x="122" y="116"/>
                  </a:cubicBezTo>
                  <a:cubicBezTo>
                    <a:pt x="119" y="122"/>
                    <a:pt x="117" y="129"/>
                    <a:pt x="116" y="136"/>
                  </a:cubicBezTo>
                  <a:cubicBezTo>
                    <a:pt x="116" y="137"/>
                    <a:pt x="116" y="138"/>
                    <a:pt x="116" y="139"/>
                  </a:cubicBezTo>
                  <a:cubicBezTo>
                    <a:pt x="115" y="141"/>
                    <a:pt x="115" y="146"/>
                    <a:pt x="116" y="148"/>
                  </a:cubicBezTo>
                  <a:cubicBezTo>
                    <a:pt x="116" y="152"/>
                    <a:pt x="116" y="155"/>
                    <a:pt x="114" y="158"/>
                  </a:cubicBezTo>
                  <a:cubicBezTo>
                    <a:pt x="114" y="159"/>
                    <a:pt x="114" y="160"/>
                    <a:pt x="114" y="161"/>
                  </a:cubicBezTo>
                  <a:cubicBezTo>
                    <a:pt x="118" y="170"/>
                    <a:pt x="114" y="180"/>
                    <a:pt x="105" y="184"/>
                  </a:cubicBezTo>
                  <a:cubicBezTo>
                    <a:pt x="105" y="185"/>
                    <a:pt x="104" y="185"/>
                    <a:pt x="104" y="186"/>
                  </a:cubicBezTo>
                  <a:cubicBezTo>
                    <a:pt x="100" y="196"/>
                    <a:pt x="94" y="201"/>
                    <a:pt x="84" y="203"/>
                  </a:cubicBezTo>
                  <a:cubicBezTo>
                    <a:pt x="83" y="203"/>
                    <a:pt x="83" y="203"/>
                    <a:pt x="83" y="203"/>
                  </a:cubicBezTo>
                  <a:cubicBezTo>
                    <a:pt x="74" y="203"/>
                    <a:pt x="65" y="203"/>
                    <a:pt x="56" y="203"/>
                  </a:cubicBezTo>
                  <a:moveTo>
                    <a:pt x="70" y="140"/>
                  </a:moveTo>
                  <a:cubicBezTo>
                    <a:pt x="79" y="140"/>
                    <a:pt x="88" y="140"/>
                    <a:pt x="98" y="140"/>
                  </a:cubicBezTo>
                  <a:cubicBezTo>
                    <a:pt x="101" y="140"/>
                    <a:pt x="103" y="138"/>
                    <a:pt x="104" y="135"/>
                  </a:cubicBezTo>
                  <a:cubicBezTo>
                    <a:pt x="104" y="135"/>
                    <a:pt x="104" y="134"/>
                    <a:pt x="104" y="133"/>
                  </a:cubicBezTo>
                  <a:cubicBezTo>
                    <a:pt x="105" y="127"/>
                    <a:pt x="106" y="121"/>
                    <a:pt x="108" y="116"/>
                  </a:cubicBezTo>
                  <a:cubicBezTo>
                    <a:pt x="111" y="109"/>
                    <a:pt x="114" y="103"/>
                    <a:pt x="118" y="97"/>
                  </a:cubicBezTo>
                  <a:cubicBezTo>
                    <a:pt x="124" y="85"/>
                    <a:pt x="127" y="72"/>
                    <a:pt x="125" y="59"/>
                  </a:cubicBezTo>
                  <a:cubicBezTo>
                    <a:pt x="122" y="43"/>
                    <a:pt x="114" y="30"/>
                    <a:pt x="101" y="22"/>
                  </a:cubicBezTo>
                  <a:cubicBezTo>
                    <a:pt x="81" y="9"/>
                    <a:pt x="61" y="9"/>
                    <a:pt x="41" y="21"/>
                  </a:cubicBezTo>
                  <a:cubicBezTo>
                    <a:pt x="21" y="33"/>
                    <a:pt x="11" y="56"/>
                    <a:pt x="15" y="79"/>
                  </a:cubicBezTo>
                  <a:cubicBezTo>
                    <a:pt x="17" y="87"/>
                    <a:pt x="20" y="94"/>
                    <a:pt x="24" y="101"/>
                  </a:cubicBezTo>
                  <a:cubicBezTo>
                    <a:pt x="31" y="112"/>
                    <a:pt x="35" y="122"/>
                    <a:pt x="36" y="135"/>
                  </a:cubicBezTo>
                  <a:cubicBezTo>
                    <a:pt x="36" y="139"/>
                    <a:pt x="38" y="140"/>
                    <a:pt x="42" y="140"/>
                  </a:cubicBezTo>
                  <a:cubicBezTo>
                    <a:pt x="52" y="140"/>
                    <a:pt x="61" y="140"/>
                    <a:pt x="70" y="140"/>
                  </a:cubicBezTo>
                  <a:moveTo>
                    <a:pt x="70" y="157"/>
                  </a:moveTo>
                  <a:cubicBezTo>
                    <a:pt x="79" y="157"/>
                    <a:pt x="88" y="157"/>
                    <a:pt x="97" y="157"/>
                  </a:cubicBezTo>
                  <a:cubicBezTo>
                    <a:pt x="100" y="157"/>
                    <a:pt x="102" y="156"/>
                    <a:pt x="103" y="153"/>
                  </a:cubicBezTo>
                  <a:cubicBezTo>
                    <a:pt x="104" y="150"/>
                    <a:pt x="102" y="146"/>
                    <a:pt x="97" y="146"/>
                  </a:cubicBezTo>
                  <a:cubicBezTo>
                    <a:pt x="84" y="146"/>
                    <a:pt x="71" y="146"/>
                    <a:pt x="59" y="146"/>
                  </a:cubicBezTo>
                  <a:cubicBezTo>
                    <a:pt x="53" y="146"/>
                    <a:pt x="48" y="146"/>
                    <a:pt x="43" y="146"/>
                  </a:cubicBezTo>
                  <a:cubicBezTo>
                    <a:pt x="40" y="146"/>
                    <a:pt x="38" y="147"/>
                    <a:pt x="37" y="149"/>
                  </a:cubicBezTo>
                  <a:cubicBezTo>
                    <a:pt x="35" y="153"/>
                    <a:pt x="38" y="157"/>
                    <a:pt x="43" y="157"/>
                  </a:cubicBezTo>
                  <a:cubicBezTo>
                    <a:pt x="49" y="157"/>
                    <a:pt x="55" y="157"/>
                    <a:pt x="61" y="157"/>
                  </a:cubicBezTo>
                  <a:cubicBezTo>
                    <a:pt x="64" y="157"/>
                    <a:pt x="67" y="157"/>
                    <a:pt x="70" y="157"/>
                  </a:cubicBezTo>
                  <a:moveTo>
                    <a:pt x="70" y="162"/>
                  </a:moveTo>
                  <a:cubicBezTo>
                    <a:pt x="61" y="162"/>
                    <a:pt x="52" y="162"/>
                    <a:pt x="43" y="162"/>
                  </a:cubicBezTo>
                  <a:cubicBezTo>
                    <a:pt x="40" y="162"/>
                    <a:pt x="38" y="163"/>
                    <a:pt x="37" y="166"/>
                  </a:cubicBezTo>
                  <a:cubicBezTo>
                    <a:pt x="35" y="170"/>
                    <a:pt x="38" y="173"/>
                    <a:pt x="43" y="173"/>
                  </a:cubicBezTo>
                  <a:cubicBezTo>
                    <a:pt x="56" y="173"/>
                    <a:pt x="69" y="173"/>
                    <a:pt x="82" y="173"/>
                  </a:cubicBezTo>
                  <a:cubicBezTo>
                    <a:pt x="87" y="173"/>
                    <a:pt x="92" y="173"/>
                    <a:pt x="97" y="173"/>
                  </a:cubicBezTo>
                  <a:cubicBezTo>
                    <a:pt x="100" y="173"/>
                    <a:pt x="102" y="172"/>
                    <a:pt x="103" y="170"/>
                  </a:cubicBezTo>
                  <a:cubicBezTo>
                    <a:pt x="104" y="166"/>
                    <a:pt x="102" y="162"/>
                    <a:pt x="97" y="162"/>
                  </a:cubicBezTo>
                  <a:cubicBezTo>
                    <a:pt x="88" y="162"/>
                    <a:pt x="79" y="162"/>
                    <a:pt x="70" y="162"/>
                  </a:cubicBezTo>
                  <a:moveTo>
                    <a:pt x="92" y="179"/>
                  </a:moveTo>
                  <a:cubicBezTo>
                    <a:pt x="77" y="179"/>
                    <a:pt x="62" y="179"/>
                    <a:pt x="48" y="179"/>
                  </a:cubicBezTo>
                  <a:cubicBezTo>
                    <a:pt x="48" y="185"/>
                    <a:pt x="52" y="190"/>
                    <a:pt x="58" y="190"/>
                  </a:cubicBezTo>
                  <a:cubicBezTo>
                    <a:pt x="66" y="190"/>
                    <a:pt x="74" y="190"/>
                    <a:pt x="82" y="190"/>
                  </a:cubicBezTo>
                  <a:cubicBezTo>
                    <a:pt x="88" y="190"/>
                    <a:pt x="92" y="185"/>
                    <a:pt x="92" y="179"/>
                  </a:cubicBezTo>
                </a:path>
              </a:pathLst>
            </a:custGeom>
            <a:solidFill>
              <a:srgbClr val="8E8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24"/>
            <p:cNvSpPr>
              <a:spLocks noEditPoints="1"/>
            </p:cNvSpPr>
            <p:nvPr/>
          </p:nvSpPr>
          <p:spPr bwMode="auto">
            <a:xfrm>
              <a:off x="3392215" y="5775199"/>
              <a:ext cx="270459" cy="391026"/>
            </a:xfrm>
            <a:custGeom>
              <a:avLst/>
              <a:gdLst>
                <a:gd name="T0" fmla="*/ 45 w 140"/>
                <a:gd name="T1" fmla="*/ 199 h 203"/>
                <a:gd name="T2" fmla="*/ 34 w 140"/>
                <a:gd name="T3" fmla="*/ 185 h 203"/>
                <a:gd name="T4" fmla="*/ 25 w 140"/>
                <a:gd name="T5" fmla="*/ 159 h 203"/>
                <a:gd name="T6" fmla="*/ 25 w 140"/>
                <a:gd name="T7" fmla="*/ 142 h 203"/>
                <a:gd name="T8" fmla="*/ 16 w 140"/>
                <a:gd name="T9" fmla="*/ 112 h 203"/>
                <a:gd name="T10" fmla="*/ 2 w 140"/>
                <a:gd name="T11" fmla="*/ 57 h 203"/>
                <a:gd name="T12" fmla="*/ 64 w 140"/>
                <a:gd name="T13" fmla="*/ 1 h 203"/>
                <a:gd name="T14" fmla="*/ 74 w 140"/>
                <a:gd name="T15" fmla="*/ 0 h 203"/>
                <a:gd name="T16" fmla="*/ 118 w 140"/>
                <a:gd name="T17" fmla="*/ 20 h 203"/>
                <a:gd name="T18" fmla="*/ 130 w 140"/>
                <a:gd name="T19" fmla="*/ 102 h 203"/>
                <a:gd name="T20" fmla="*/ 116 w 140"/>
                <a:gd name="T21" fmla="*/ 137 h 203"/>
                <a:gd name="T22" fmla="*/ 115 w 140"/>
                <a:gd name="T23" fmla="*/ 148 h 203"/>
                <a:gd name="T24" fmla="*/ 114 w 140"/>
                <a:gd name="T25" fmla="*/ 161 h 203"/>
                <a:gd name="T26" fmla="*/ 103 w 140"/>
                <a:gd name="T27" fmla="*/ 186 h 203"/>
                <a:gd name="T28" fmla="*/ 83 w 140"/>
                <a:gd name="T29" fmla="*/ 203 h 203"/>
                <a:gd name="T30" fmla="*/ 70 w 140"/>
                <a:gd name="T31" fmla="*/ 141 h 203"/>
                <a:gd name="T32" fmla="*/ 103 w 140"/>
                <a:gd name="T33" fmla="*/ 136 h 203"/>
                <a:gd name="T34" fmla="*/ 108 w 140"/>
                <a:gd name="T35" fmla="*/ 116 h 203"/>
                <a:gd name="T36" fmla="*/ 124 w 140"/>
                <a:gd name="T37" fmla="*/ 60 h 203"/>
                <a:gd name="T38" fmla="*/ 40 w 140"/>
                <a:gd name="T39" fmla="*/ 21 h 203"/>
                <a:gd name="T40" fmla="*/ 24 w 140"/>
                <a:gd name="T41" fmla="*/ 102 h 203"/>
                <a:gd name="T42" fmla="*/ 42 w 140"/>
                <a:gd name="T43" fmla="*/ 141 h 203"/>
                <a:gd name="T44" fmla="*/ 70 w 140"/>
                <a:gd name="T45" fmla="*/ 157 h 203"/>
                <a:gd name="T46" fmla="*/ 102 w 140"/>
                <a:gd name="T47" fmla="*/ 154 h 203"/>
                <a:gd name="T48" fmla="*/ 58 w 140"/>
                <a:gd name="T49" fmla="*/ 146 h 203"/>
                <a:gd name="T50" fmla="*/ 37 w 140"/>
                <a:gd name="T51" fmla="*/ 150 h 203"/>
                <a:gd name="T52" fmla="*/ 61 w 140"/>
                <a:gd name="T53" fmla="*/ 157 h 203"/>
                <a:gd name="T54" fmla="*/ 70 w 140"/>
                <a:gd name="T55" fmla="*/ 163 h 203"/>
                <a:gd name="T56" fmla="*/ 37 w 140"/>
                <a:gd name="T57" fmla="*/ 166 h 203"/>
                <a:gd name="T58" fmla="*/ 82 w 140"/>
                <a:gd name="T59" fmla="*/ 174 h 203"/>
                <a:gd name="T60" fmla="*/ 102 w 140"/>
                <a:gd name="T61" fmla="*/ 171 h 203"/>
                <a:gd name="T62" fmla="*/ 70 w 140"/>
                <a:gd name="T63" fmla="*/ 163 h 203"/>
                <a:gd name="T64" fmla="*/ 47 w 140"/>
                <a:gd name="T65" fmla="*/ 180 h 203"/>
                <a:gd name="T66" fmla="*/ 81 w 140"/>
                <a:gd name="T67" fmla="*/ 19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203">
                  <a:moveTo>
                    <a:pt x="56" y="203"/>
                  </a:moveTo>
                  <a:cubicBezTo>
                    <a:pt x="52" y="202"/>
                    <a:pt x="48" y="201"/>
                    <a:pt x="45" y="199"/>
                  </a:cubicBezTo>
                  <a:cubicBezTo>
                    <a:pt x="41" y="196"/>
                    <a:pt x="38" y="192"/>
                    <a:pt x="36" y="188"/>
                  </a:cubicBezTo>
                  <a:cubicBezTo>
                    <a:pt x="36" y="186"/>
                    <a:pt x="35" y="185"/>
                    <a:pt x="34" y="185"/>
                  </a:cubicBezTo>
                  <a:cubicBezTo>
                    <a:pt x="25" y="181"/>
                    <a:pt x="21" y="170"/>
                    <a:pt x="25" y="162"/>
                  </a:cubicBezTo>
                  <a:cubicBezTo>
                    <a:pt x="25" y="161"/>
                    <a:pt x="25" y="159"/>
                    <a:pt x="25" y="159"/>
                  </a:cubicBezTo>
                  <a:cubicBezTo>
                    <a:pt x="23" y="154"/>
                    <a:pt x="23" y="150"/>
                    <a:pt x="25" y="146"/>
                  </a:cubicBezTo>
                  <a:cubicBezTo>
                    <a:pt x="25" y="144"/>
                    <a:pt x="25" y="143"/>
                    <a:pt x="25" y="142"/>
                  </a:cubicBezTo>
                  <a:cubicBezTo>
                    <a:pt x="24" y="139"/>
                    <a:pt x="23" y="136"/>
                    <a:pt x="23" y="133"/>
                  </a:cubicBezTo>
                  <a:cubicBezTo>
                    <a:pt x="22" y="125"/>
                    <a:pt x="19" y="119"/>
                    <a:pt x="16" y="112"/>
                  </a:cubicBezTo>
                  <a:cubicBezTo>
                    <a:pt x="12" y="106"/>
                    <a:pt x="9" y="100"/>
                    <a:pt x="6" y="94"/>
                  </a:cubicBezTo>
                  <a:cubicBezTo>
                    <a:pt x="1" y="82"/>
                    <a:pt x="0" y="70"/>
                    <a:pt x="2" y="57"/>
                  </a:cubicBezTo>
                  <a:cubicBezTo>
                    <a:pt x="7" y="33"/>
                    <a:pt x="20" y="16"/>
                    <a:pt x="43" y="6"/>
                  </a:cubicBezTo>
                  <a:cubicBezTo>
                    <a:pt x="49" y="3"/>
                    <a:pt x="57" y="1"/>
                    <a:pt x="64" y="1"/>
                  </a:cubicBezTo>
                  <a:cubicBezTo>
                    <a:pt x="64" y="1"/>
                    <a:pt x="65" y="0"/>
                    <a:pt x="66" y="0"/>
                  </a:cubicBezTo>
                  <a:cubicBezTo>
                    <a:pt x="68" y="0"/>
                    <a:pt x="71" y="0"/>
                    <a:pt x="74" y="0"/>
                  </a:cubicBezTo>
                  <a:cubicBezTo>
                    <a:pt x="78" y="1"/>
                    <a:pt x="83" y="2"/>
                    <a:pt x="87" y="3"/>
                  </a:cubicBezTo>
                  <a:cubicBezTo>
                    <a:pt x="99" y="6"/>
                    <a:pt x="109" y="12"/>
                    <a:pt x="118" y="20"/>
                  </a:cubicBezTo>
                  <a:cubicBezTo>
                    <a:pt x="127" y="29"/>
                    <a:pt x="133" y="40"/>
                    <a:pt x="136" y="52"/>
                  </a:cubicBezTo>
                  <a:cubicBezTo>
                    <a:pt x="140" y="70"/>
                    <a:pt x="138" y="86"/>
                    <a:pt x="130" y="102"/>
                  </a:cubicBezTo>
                  <a:cubicBezTo>
                    <a:pt x="127" y="107"/>
                    <a:pt x="124" y="111"/>
                    <a:pt x="122" y="116"/>
                  </a:cubicBezTo>
                  <a:cubicBezTo>
                    <a:pt x="118" y="123"/>
                    <a:pt x="117" y="130"/>
                    <a:pt x="116" y="137"/>
                  </a:cubicBezTo>
                  <a:cubicBezTo>
                    <a:pt x="116" y="138"/>
                    <a:pt x="116" y="139"/>
                    <a:pt x="116" y="140"/>
                  </a:cubicBezTo>
                  <a:cubicBezTo>
                    <a:pt x="115" y="142"/>
                    <a:pt x="115" y="147"/>
                    <a:pt x="115" y="148"/>
                  </a:cubicBezTo>
                  <a:cubicBezTo>
                    <a:pt x="116" y="152"/>
                    <a:pt x="115" y="155"/>
                    <a:pt x="114" y="159"/>
                  </a:cubicBezTo>
                  <a:cubicBezTo>
                    <a:pt x="114" y="160"/>
                    <a:pt x="114" y="161"/>
                    <a:pt x="114" y="161"/>
                  </a:cubicBezTo>
                  <a:cubicBezTo>
                    <a:pt x="118" y="171"/>
                    <a:pt x="114" y="181"/>
                    <a:pt x="105" y="185"/>
                  </a:cubicBezTo>
                  <a:cubicBezTo>
                    <a:pt x="104" y="185"/>
                    <a:pt x="104" y="186"/>
                    <a:pt x="103" y="186"/>
                  </a:cubicBezTo>
                  <a:cubicBezTo>
                    <a:pt x="100" y="196"/>
                    <a:pt x="93" y="202"/>
                    <a:pt x="83" y="203"/>
                  </a:cubicBezTo>
                  <a:cubicBezTo>
                    <a:pt x="83" y="203"/>
                    <a:pt x="83" y="203"/>
                    <a:pt x="83" y="203"/>
                  </a:cubicBezTo>
                  <a:cubicBezTo>
                    <a:pt x="74" y="203"/>
                    <a:pt x="65" y="203"/>
                    <a:pt x="56" y="203"/>
                  </a:cubicBezTo>
                  <a:moveTo>
                    <a:pt x="70" y="141"/>
                  </a:moveTo>
                  <a:cubicBezTo>
                    <a:pt x="79" y="141"/>
                    <a:pt x="88" y="141"/>
                    <a:pt x="97" y="141"/>
                  </a:cubicBezTo>
                  <a:cubicBezTo>
                    <a:pt x="101" y="141"/>
                    <a:pt x="103" y="139"/>
                    <a:pt x="103" y="136"/>
                  </a:cubicBezTo>
                  <a:cubicBezTo>
                    <a:pt x="104" y="135"/>
                    <a:pt x="104" y="134"/>
                    <a:pt x="104" y="134"/>
                  </a:cubicBezTo>
                  <a:cubicBezTo>
                    <a:pt x="104" y="128"/>
                    <a:pt x="105" y="122"/>
                    <a:pt x="108" y="116"/>
                  </a:cubicBezTo>
                  <a:cubicBezTo>
                    <a:pt x="111" y="110"/>
                    <a:pt x="114" y="103"/>
                    <a:pt x="118" y="97"/>
                  </a:cubicBezTo>
                  <a:cubicBezTo>
                    <a:pt x="124" y="85"/>
                    <a:pt x="126" y="73"/>
                    <a:pt x="124" y="60"/>
                  </a:cubicBezTo>
                  <a:cubicBezTo>
                    <a:pt x="122" y="44"/>
                    <a:pt x="114" y="31"/>
                    <a:pt x="100" y="22"/>
                  </a:cubicBezTo>
                  <a:cubicBezTo>
                    <a:pt x="81" y="10"/>
                    <a:pt x="60" y="9"/>
                    <a:pt x="40" y="21"/>
                  </a:cubicBezTo>
                  <a:cubicBezTo>
                    <a:pt x="20" y="33"/>
                    <a:pt x="11" y="56"/>
                    <a:pt x="15" y="80"/>
                  </a:cubicBezTo>
                  <a:cubicBezTo>
                    <a:pt x="16" y="88"/>
                    <a:pt x="20" y="95"/>
                    <a:pt x="24" y="102"/>
                  </a:cubicBezTo>
                  <a:cubicBezTo>
                    <a:pt x="30" y="112"/>
                    <a:pt x="34" y="123"/>
                    <a:pt x="36" y="135"/>
                  </a:cubicBezTo>
                  <a:cubicBezTo>
                    <a:pt x="36" y="139"/>
                    <a:pt x="38" y="141"/>
                    <a:pt x="42" y="141"/>
                  </a:cubicBezTo>
                  <a:cubicBezTo>
                    <a:pt x="51" y="141"/>
                    <a:pt x="60" y="141"/>
                    <a:pt x="70" y="141"/>
                  </a:cubicBezTo>
                  <a:moveTo>
                    <a:pt x="70" y="157"/>
                  </a:moveTo>
                  <a:cubicBezTo>
                    <a:pt x="79" y="157"/>
                    <a:pt x="88" y="157"/>
                    <a:pt x="97" y="157"/>
                  </a:cubicBezTo>
                  <a:cubicBezTo>
                    <a:pt x="99" y="157"/>
                    <a:pt x="101" y="156"/>
                    <a:pt x="102" y="154"/>
                  </a:cubicBezTo>
                  <a:cubicBezTo>
                    <a:pt x="104" y="150"/>
                    <a:pt x="101" y="146"/>
                    <a:pt x="97" y="146"/>
                  </a:cubicBezTo>
                  <a:cubicBezTo>
                    <a:pt x="84" y="146"/>
                    <a:pt x="71" y="146"/>
                    <a:pt x="58" y="146"/>
                  </a:cubicBezTo>
                  <a:cubicBezTo>
                    <a:pt x="53" y="146"/>
                    <a:pt x="48" y="146"/>
                    <a:pt x="42" y="146"/>
                  </a:cubicBezTo>
                  <a:cubicBezTo>
                    <a:pt x="40" y="146"/>
                    <a:pt x="38" y="147"/>
                    <a:pt x="37" y="150"/>
                  </a:cubicBezTo>
                  <a:cubicBezTo>
                    <a:pt x="35" y="153"/>
                    <a:pt x="38" y="157"/>
                    <a:pt x="42" y="157"/>
                  </a:cubicBezTo>
                  <a:cubicBezTo>
                    <a:pt x="48" y="157"/>
                    <a:pt x="55" y="157"/>
                    <a:pt x="61" y="157"/>
                  </a:cubicBezTo>
                  <a:cubicBezTo>
                    <a:pt x="64" y="157"/>
                    <a:pt x="67" y="157"/>
                    <a:pt x="70" y="157"/>
                  </a:cubicBezTo>
                  <a:moveTo>
                    <a:pt x="70" y="163"/>
                  </a:moveTo>
                  <a:cubicBezTo>
                    <a:pt x="61" y="163"/>
                    <a:pt x="51" y="163"/>
                    <a:pt x="42" y="163"/>
                  </a:cubicBezTo>
                  <a:cubicBezTo>
                    <a:pt x="40" y="163"/>
                    <a:pt x="38" y="164"/>
                    <a:pt x="37" y="166"/>
                  </a:cubicBezTo>
                  <a:cubicBezTo>
                    <a:pt x="35" y="170"/>
                    <a:pt x="38" y="174"/>
                    <a:pt x="42" y="174"/>
                  </a:cubicBezTo>
                  <a:cubicBezTo>
                    <a:pt x="56" y="174"/>
                    <a:pt x="69" y="174"/>
                    <a:pt x="82" y="174"/>
                  </a:cubicBezTo>
                  <a:cubicBezTo>
                    <a:pt x="87" y="174"/>
                    <a:pt x="92" y="174"/>
                    <a:pt x="97" y="174"/>
                  </a:cubicBezTo>
                  <a:cubicBezTo>
                    <a:pt x="100" y="174"/>
                    <a:pt x="101" y="173"/>
                    <a:pt x="102" y="171"/>
                  </a:cubicBezTo>
                  <a:cubicBezTo>
                    <a:pt x="104" y="167"/>
                    <a:pt x="101" y="163"/>
                    <a:pt x="97" y="163"/>
                  </a:cubicBezTo>
                  <a:cubicBezTo>
                    <a:pt x="88" y="163"/>
                    <a:pt x="79" y="163"/>
                    <a:pt x="70" y="163"/>
                  </a:cubicBezTo>
                  <a:moveTo>
                    <a:pt x="92" y="180"/>
                  </a:moveTo>
                  <a:cubicBezTo>
                    <a:pt x="77" y="180"/>
                    <a:pt x="62" y="180"/>
                    <a:pt x="47" y="180"/>
                  </a:cubicBezTo>
                  <a:cubicBezTo>
                    <a:pt x="48" y="186"/>
                    <a:pt x="52" y="190"/>
                    <a:pt x="58" y="191"/>
                  </a:cubicBezTo>
                  <a:cubicBezTo>
                    <a:pt x="66" y="191"/>
                    <a:pt x="74" y="191"/>
                    <a:pt x="81" y="191"/>
                  </a:cubicBezTo>
                  <a:cubicBezTo>
                    <a:pt x="87" y="190"/>
                    <a:pt x="92" y="186"/>
                    <a:pt x="92" y="18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26"/>
            <p:cNvSpPr>
              <a:spLocks/>
            </p:cNvSpPr>
            <p:nvPr/>
          </p:nvSpPr>
          <p:spPr bwMode="auto">
            <a:xfrm>
              <a:off x="5990911" y="5688847"/>
              <a:ext cx="228913" cy="246836"/>
            </a:xfrm>
            <a:custGeom>
              <a:avLst/>
              <a:gdLst>
                <a:gd name="T0" fmla="*/ 115 w 119"/>
                <a:gd name="T1" fmla="*/ 5 h 128"/>
                <a:gd name="T2" fmla="*/ 117 w 119"/>
                <a:gd name="T3" fmla="*/ 11 h 128"/>
                <a:gd name="T4" fmla="*/ 110 w 119"/>
                <a:gd name="T5" fmla="*/ 64 h 128"/>
                <a:gd name="T6" fmla="*/ 28 w 119"/>
                <a:gd name="T7" fmla="*/ 127 h 128"/>
                <a:gd name="T8" fmla="*/ 11 w 119"/>
                <a:gd name="T9" fmla="*/ 128 h 128"/>
                <a:gd name="T10" fmla="*/ 1 w 119"/>
                <a:gd name="T11" fmla="*/ 118 h 128"/>
                <a:gd name="T12" fmla="*/ 8 w 119"/>
                <a:gd name="T13" fmla="*/ 107 h 128"/>
                <a:gd name="T14" fmla="*/ 14 w 119"/>
                <a:gd name="T15" fmla="*/ 106 h 128"/>
                <a:gd name="T16" fmla="*/ 41 w 119"/>
                <a:gd name="T17" fmla="*/ 102 h 128"/>
                <a:gd name="T18" fmla="*/ 81 w 119"/>
                <a:gd name="T19" fmla="*/ 72 h 128"/>
                <a:gd name="T20" fmla="*/ 94 w 119"/>
                <a:gd name="T21" fmla="*/ 40 h 128"/>
                <a:gd name="T22" fmla="*/ 96 w 119"/>
                <a:gd name="T23" fmla="*/ 20 h 128"/>
                <a:gd name="T24" fmla="*/ 96 w 119"/>
                <a:gd name="T25" fmla="*/ 11 h 128"/>
                <a:gd name="T26" fmla="*/ 102 w 119"/>
                <a:gd name="T27" fmla="*/ 2 h 128"/>
                <a:gd name="T28" fmla="*/ 115 w 119"/>
                <a:gd name="T29" fmla="*/ 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9" h="128">
                  <a:moveTo>
                    <a:pt x="115" y="5"/>
                  </a:moveTo>
                  <a:cubicBezTo>
                    <a:pt x="116" y="6"/>
                    <a:pt x="117" y="8"/>
                    <a:pt x="117" y="11"/>
                  </a:cubicBezTo>
                  <a:cubicBezTo>
                    <a:pt x="119" y="30"/>
                    <a:pt x="117" y="48"/>
                    <a:pt x="110" y="64"/>
                  </a:cubicBezTo>
                  <a:cubicBezTo>
                    <a:pt x="94" y="100"/>
                    <a:pt x="66" y="121"/>
                    <a:pt x="28" y="127"/>
                  </a:cubicBezTo>
                  <a:cubicBezTo>
                    <a:pt x="22" y="128"/>
                    <a:pt x="16" y="128"/>
                    <a:pt x="11" y="128"/>
                  </a:cubicBezTo>
                  <a:cubicBezTo>
                    <a:pt x="5" y="128"/>
                    <a:pt x="1" y="124"/>
                    <a:pt x="1" y="118"/>
                  </a:cubicBezTo>
                  <a:cubicBezTo>
                    <a:pt x="0" y="113"/>
                    <a:pt x="3" y="108"/>
                    <a:pt x="8" y="107"/>
                  </a:cubicBezTo>
                  <a:cubicBezTo>
                    <a:pt x="10" y="106"/>
                    <a:pt x="12" y="106"/>
                    <a:pt x="14" y="106"/>
                  </a:cubicBezTo>
                  <a:cubicBezTo>
                    <a:pt x="23" y="106"/>
                    <a:pt x="32" y="105"/>
                    <a:pt x="41" y="102"/>
                  </a:cubicBezTo>
                  <a:cubicBezTo>
                    <a:pt x="57" y="96"/>
                    <a:pt x="71" y="86"/>
                    <a:pt x="81" y="72"/>
                  </a:cubicBezTo>
                  <a:cubicBezTo>
                    <a:pt x="87" y="62"/>
                    <a:pt x="92" y="52"/>
                    <a:pt x="94" y="40"/>
                  </a:cubicBezTo>
                  <a:cubicBezTo>
                    <a:pt x="96" y="34"/>
                    <a:pt x="96" y="27"/>
                    <a:pt x="96" y="20"/>
                  </a:cubicBezTo>
                  <a:cubicBezTo>
                    <a:pt x="96" y="17"/>
                    <a:pt x="95" y="14"/>
                    <a:pt x="96" y="11"/>
                  </a:cubicBezTo>
                  <a:cubicBezTo>
                    <a:pt x="96" y="7"/>
                    <a:pt x="98" y="4"/>
                    <a:pt x="102" y="2"/>
                  </a:cubicBezTo>
                  <a:cubicBezTo>
                    <a:pt x="106" y="0"/>
                    <a:pt x="111" y="1"/>
                    <a:pt x="115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27"/>
            <p:cNvSpPr>
              <a:spLocks/>
            </p:cNvSpPr>
            <p:nvPr/>
          </p:nvSpPr>
          <p:spPr bwMode="auto">
            <a:xfrm>
              <a:off x="5985208" y="5692921"/>
              <a:ext cx="153967" cy="167001"/>
            </a:xfrm>
            <a:custGeom>
              <a:avLst/>
              <a:gdLst>
                <a:gd name="T0" fmla="*/ 62 w 80"/>
                <a:gd name="T1" fmla="*/ 68 h 87"/>
                <a:gd name="T2" fmla="*/ 18 w 80"/>
                <a:gd name="T3" fmla="*/ 86 h 87"/>
                <a:gd name="T4" fmla="*/ 7 w 80"/>
                <a:gd name="T5" fmla="*/ 85 h 87"/>
                <a:gd name="T6" fmla="*/ 1 w 80"/>
                <a:gd name="T7" fmla="*/ 73 h 87"/>
                <a:gd name="T8" fmla="*/ 11 w 80"/>
                <a:gd name="T9" fmla="*/ 63 h 87"/>
                <a:gd name="T10" fmla="*/ 20 w 80"/>
                <a:gd name="T11" fmla="*/ 62 h 87"/>
                <a:gd name="T12" fmla="*/ 56 w 80"/>
                <a:gd name="T13" fmla="*/ 22 h 87"/>
                <a:gd name="T14" fmla="*/ 56 w 80"/>
                <a:gd name="T15" fmla="*/ 12 h 87"/>
                <a:gd name="T16" fmla="*/ 67 w 80"/>
                <a:gd name="T17" fmla="*/ 1 h 87"/>
                <a:gd name="T18" fmla="*/ 79 w 80"/>
                <a:gd name="T19" fmla="*/ 10 h 87"/>
                <a:gd name="T20" fmla="*/ 80 w 80"/>
                <a:gd name="T21" fmla="*/ 22 h 87"/>
                <a:gd name="T22" fmla="*/ 72 w 80"/>
                <a:gd name="T23" fmla="*/ 55 h 87"/>
                <a:gd name="T24" fmla="*/ 62 w 80"/>
                <a:gd name="T25" fmla="*/ 6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87">
                  <a:moveTo>
                    <a:pt x="62" y="68"/>
                  </a:moveTo>
                  <a:cubicBezTo>
                    <a:pt x="50" y="80"/>
                    <a:pt x="35" y="86"/>
                    <a:pt x="18" y="86"/>
                  </a:cubicBezTo>
                  <a:cubicBezTo>
                    <a:pt x="14" y="87"/>
                    <a:pt x="11" y="87"/>
                    <a:pt x="7" y="85"/>
                  </a:cubicBezTo>
                  <a:cubicBezTo>
                    <a:pt x="3" y="83"/>
                    <a:pt x="0" y="78"/>
                    <a:pt x="1" y="73"/>
                  </a:cubicBezTo>
                  <a:cubicBezTo>
                    <a:pt x="2" y="68"/>
                    <a:pt x="6" y="63"/>
                    <a:pt x="11" y="63"/>
                  </a:cubicBezTo>
                  <a:cubicBezTo>
                    <a:pt x="14" y="63"/>
                    <a:pt x="17" y="63"/>
                    <a:pt x="20" y="62"/>
                  </a:cubicBezTo>
                  <a:cubicBezTo>
                    <a:pt x="41" y="61"/>
                    <a:pt x="56" y="44"/>
                    <a:pt x="56" y="22"/>
                  </a:cubicBezTo>
                  <a:cubicBezTo>
                    <a:pt x="56" y="19"/>
                    <a:pt x="56" y="15"/>
                    <a:pt x="56" y="12"/>
                  </a:cubicBezTo>
                  <a:cubicBezTo>
                    <a:pt x="56" y="6"/>
                    <a:pt x="61" y="1"/>
                    <a:pt x="67" y="1"/>
                  </a:cubicBezTo>
                  <a:cubicBezTo>
                    <a:pt x="72" y="0"/>
                    <a:pt x="78" y="4"/>
                    <a:pt x="79" y="10"/>
                  </a:cubicBezTo>
                  <a:cubicBezTo>
                    <a:pt x="80" y="14"/>
                    <a:pt x="80" y="18"/>
                    <a:pt x="80" y="22"/>
                  </a:cubicBezTo>
                  <a:cubicBezTo>
                    <a:pt x="80" y="33"/>
                    <a:pt x="78" y="45"/>
                    <a:pt x="72" y="55"/>
                  </a:cubicBezTo>
                  <a:cubicBezTo>
                    <a:pt x="69" y="59"/>
                    <a:pt x="66" y="64"/>
                    <a:pt x="62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28"/>
            <p:cNvSpPr>
              <a:spLocks/>
            </p:cNvSpPr>
            <p:nvPr/>
          </p:nvSpPr>
          <p:spPr bwMode="auto">
            <a:xfrm>
              <a:off x="5977062" y="5692921"/>
              <a:ext cx="80650" cy="82279"/>
            </a:xfrm>
            <a:custGeom>
              <a:avLst/>
              <a:gdLst>
                <a:gd name="T0" fmla="*/ 34 w 42"/>
                <a:gd name="T1" fmla="*/ 7 h 43"/>
                <a:gd name="T2" fmla="*/ 35 w 42"/>
                <a:gd name="T3" fmla="*/ 34 h 43"/>
                <a:gd name="T4" fmla="*/ 8 w 42"/>
                <a:gd name="T5" fmla="*/ 35 h 43"/>
                <a:gd name="T6" fmla="*/ 7 w 42"/>
                <a:gd name="T7" fmla="*/ 8 h 43"/>
                <a:gd name="T8" fmla="*/ 34 w 42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34" y="7"/>
                  </a:moveTo>
                  <a:cubicBezTo>
                    <a:pt x="42" y="15"/>
                    <a:pt x="42" y="27"/>
                    <a:pt x="35" y="34"/>
                  </a:cubicBezTo>
                  <a:cubicBezTo>
                    <a:pt x="28" y="42"/>
                    <a:pt x="16" y="43"/>
                    <a:pt x="8" y="35"/>
                  </a:cubicBezTo>
                  <a:cubicBezTo>
                    <a:pt x="0" y="28"/>
                    <a:pt x="0" y="16"/>
                    <a:pt x="7" y="8"/>
                  </a:cubicBezTo>
                  <a:cubicBezTo>
                    <a:pt x="14" y="1"/>
                    <a:pt x="26" y="0"/>
                    <a:pt x="3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auto">
            <a:xfrm>
              <a:off x="7601450" y="1614026"/>
              <a:ext cx="286753" cy="190626"/>
            </a:xfrm>
            <a:custGeom>
              <a:avLst/>
              <a:gdLst>
                <a:gd name="T0" fmla="*/ 1 w 149"/>
                <a:gd name="T1" fmla="*/ 92 h 99"/>
                <a:gd name="T2" fmla="*/ 1 w 149"/>
                <a:gd name="T3" fmla="*/ 85 h 99"/>
                <a:gd name="T4" fmla="*/ 27 w 149"/>
                <a:gd name="T5" fmla="*/ 38 h 99"/>
                <a:gd name="T6" fmla="*/ 125 w 149"/>
                <a:gd name="T7" fmla="*/ 8 h 99"/>
                <a:gd name="T8" fmla="*/ 142 w 149"/>
                <a:gd name="T9" fmla="*/ 13 h 99"/>
                <a:gd name="T10" fmla="*/ 148 w 149"/>
                <a:gd name="T11" fmla="*/ 26 h 99"/>
                <a:gd name="T12" fmla="*/ 136 w 149"/>
                <a:gd name="T13" fmla="*/ 34 h 99"/>
                <a:gd name="T14" fmla="*/ 131 w 149"/>
                <a:gd name="T15" fmla="*/ 32 h 99"/>
                <a:gd name="T16" fmla="*/ 104 w 149"/>
                <a:gd name="T17" fmla="*/ 27 h 99"/>
                <a:gd name="T18" fmla="*/ 56 w 149"/>
                <a:gd name="T19" fmla="*/ 41 h 99"/>
                <a:gd name="T20" fmla="*/ 32 w 149"/>
                <a:gd name="T21" fmla="*/ 66 h 99"/>
                <a:gd name="T22" fmla="*/ 24 w 149"/>
                <a:gd name="T23" fmla="*/ 84 h 99"/>
                <a:gd name="T24" fmla="*/ 21 w 149"/>
                <a:gd name="T25" fmla="*/ 92 h 99"/>
                <a:gd name="T26" fmla="*/ 11 w 149"/>
                <a:gd name="T27" fmla="*/ 99 h 99"/>
                <a:gd name="T28" fmla="*/ 1 w 149"/>
                <a:gd name="T29" fmla="*/ 9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" h="99">
                  <a:moveTo>
                    <a:pt x="1" y="92"/>
                  </a:moveTo>
                  <a:cubicBezTo>
                    <a:pt x="0" y="90"/>
                    <a:pt x="0" y="87"/>
                    <a:pt x="1" y="85"/>
                  </a:cubicBezTo>
                  <a:cubicBezTo>
                    <a:pt x="6" y="67"/>
                    <a:pt x="14" y="51"/>
                    <a:pt x="27" y="38"/>
                  </a:cubicBezTo>
                  <a:cubicBezTo>
                    <a:pt x="54" y="10"/>
                    <a:pt x="87" y="0"/>
                    <a:pt x="125" y="8"/>
                  </a:cubicBezTo>
                  <a:cubicBezTo>
                    <a:pt x="131" y="9"/>
                    <a:pt x="136" y="11"/>
                    <a:pt x="142" y="13"/>
                  </a:cubicBezTo>
                  <a:cubicBezTo>
                    <a:pt x="147" y="15"/>
                    <a:pt x="149" y="20"/>
                    <a:pt x="148" y="26"/>
                  </a:cubicBezTo>
                  <a:cubicBezTo>
                    <a:pt x="146" y="31"/>
                    <a:pt x="141" y="34"/>
                    <a:pt x="136" y="34"/>
                  </a:cubicBezTo>
                  <a:cubicBezTo>
                    <a:pt x="134" y="33"/>
                    <a:pt x="133" y="33"/>
                    <a:pt x="131" y="32"/>
                  </a:cubicBezTo>
                  <a:cubicBezTo>
                    <a:pt x="122" y="29"/>
                    <a:pt x="113" y="27"/>
                    <a:pt x="104" y="27"/>
                  </a:cubicBezTo>
                  <a:cubicBezTo>
                    <a:pt x="86" y="27"/>
                    <a:pt x="71" y="31"/>
                    <a:pt x="56" y="41"/>
                  </a:cubicBezTo>
                  <a:cubicBezTo>
                    <a:pt x="47" y="48"/>
                    <a:pt x="39" y="56"/>
                    <a:pt x="32" y="66"/>
                  </a:cubicBezTo>
                  <a:cubicBezTo>
                    <a:pt x="29" y="71"/>
                    <a:pt x="26" y="78"/>
                    <a:pt x="24" y="84"/>
                  </a:cubicBezTo>
                  <a:cubicBezTo>
                    <a:pt x="23" y="87"/>
                    <a:pt x="22" y="90"/>
                    <a:pt x="21" y="92"/>
                  </a:cubicBezTo>
                  <a:cubicBezTo>
                    <a:pt x="19" y="96"/>
                    <a:pt x="16" y="98"/>
                    <a:pt x="11" y="99"/>
                  </a:cubicBezTo>
                  <a:cubicBezTo>
                    <a:pt x="7" y="99"/>
                    <a:pt x="3" y="96"/>
                    <a:pt x="1" y="92"/>
                  </a:cubicBezTo>
                  <a:close/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30"/>
            <p:cNvSpPr>
              <a:spLocks/>
            </p:cNvSpPr>
            <p:nvPr/>
          </p:nvSpPr>
          <p:spPr bwMode="auto">
            <a:xfrm>
              <a:off x="7674768" y="1697119"/>
              <a:ext cx="190626" cy="134415"/>
            </a:xfrm>
            <a:custGeom>
              <a:avLst/>
              <a:gdLst>
                <a:gd name="T0" fmla="*/ 38 w 99"/>
                <a:gd name="T1" fmla="*/ 7 h 70"/>
                <a:gd name="T2" fmla="*/ 86 w 99"/>
                <a:gd name="T3" fmla="*/ 6 h 70"/>
                <a:gd name="T4" fmla="*/ 95 w 99"/>
                <a:gd name="T5" fmla="*/ 10 h 70"/>
                <a:gd name="T6" fmla="*/ 97 w 99"/>
                <a:gd name="T7" fmla="*/ 24 h 70"/>
                <a:gd name="T8" fmla="*/ 84 w 99"/>
                <a:gd name="T9" fmla="*/ 30 h 70"/>
                <a:gd name="T10" fmla="*/ 76 w 99"/>
                <a:gd name="T11" fmla="*/ 28 h 70"/>
                <a:gd name="T12" fmla="*/ 27 w 99"/>
                <a:gd name="T13" fmla="*/ 52 h 70"/>
                <a:gd name="T14" fmla="*/ 24 w 99"/>
                <a:gd name="T15" fmla="*/ 62 h 70"/>
                <a:gd name="T16" fmla="*/ 10 w 99"/>
                <a:gd name="T17" fmla="*/ 68 h 70"/>
                <a:gd name="T18" fmla="*/ 1 w 99"/>
                <a:gd name="T19" fmla="*/ 56 h 70"/>
                <a:gd name="T20" fmla="*/ 5 w 99"/>
                <a:gd name="T21" fmla="*/ 44 h 70"/>
                <a:gd name="T22" fmla="*/ 24 w 99"/>
                <a:gd name="T23" fmla="*/ 16 h 70"/>
                <a:gd name="T24" fmla="*/ 37 w 99"/>
                <a:gd name="T25" fmla="*/ 7 h 70"/>
                <a:gd name="T26" fmla="*/ 38 w 99"/>
                <a:gd name="T27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8" y="7"/>
                  </a:moveTo>
                  <a:cubicBezTo>
                    <a:pt x="53" y="0"/>
                    <a:pt x="69" y="0"/>
                    <a:pt x="86" y="6"/>
                  </a:cubicBezTo>
                  <a:cubicBezTo>
                    <a:pt x="89" y="7"/>
                    <a:pt x="93" y="8"/>
                    <a:pt x="95" y="10"/>
                  </a:cubicBezTo>
                  <a:cubicBezTo>
                    <a:pt x="99" y="14"/>
                    <a:pt x="99" y="20"/>
                    <a:pt x="97" y="24"/>
                  </a:cubicBezTo>
                  <a:cubicBezTo>
                    <a:pt x="94" y="29"/>
                    <a:pt x="89" y="31"/>
                    <a:pt x="84" y="30"/>
                  </a:cubicBezTo>
                  <a:cubicBezTo>
                    <a:pt x="81" y="29"/>
                    <a:pt x="78" y="28"/>
                    <a:pt x="76" y="28"/>
                  </a:cubicBezTo>
                  <a:cubicBezTo>
                    <a:pt x="55" y="21"/>
                    <a:pt x="34" y="32"/>
                    <a:pt x="27" y="52"/>
                  </a:cubicBezTo>
                  <a:cubicBezTo>
                    <a:pt x="26" y="56"/>
                    <a:pt x="25" y="59"/>
                    <a:pt x="24" y="62"/>
                  </a:cubicBezTo>
                  <a:cubicBezTo>
                    <a:pt x="22" y="67"/>
                    <a:pt x="16" y="70"/>
                    <a:pt x="10" y="68"/>
                  </a:cubicBezTo>
                  <a:cubicBezTo>
                    <a:pt x="4" y="67"/>
                    <a:pt x="0" y="61"/>
                    <a:pt x="1" y="56"/>
                  </a:cubicBezTo>
                  <a:cubicBezTo>
                    <a:pt x="2" y="52"/>
                    <a:pt x="3" y="48"/>
                    <a:pt x="5" y="44"/>
                  </a:cubicBezTo>
                  <a:cubicBezTo>
                    <a:pt x="9" y="33"/>
                    <a:pt x="15" y="24"/>
                    <a:pt x="24" y="16"/>
                  </a:cubicBezTo>
                  <a:cubicBezTo>
                    <a:pt x="28" y="13"/>
                    <a:pt x="33" y="10"/>
                    <a:pt x="37" y="7"/>
                  </a:cubicBezTo>
                  <a:lnTo>
                    <a:pt x="38" y="7"/>
                  </a:lnTo>
                  <a:close/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7755417" y="1783471"/>
              <a:ext cx="83093" cy="83093"/>
            </a:xfrm>
            <a:custGeom>
              <a:avLst/>
              <a:gdLst>
                <a:gd name="T0" fmla="*/ 4 w 43"/>
                <a:gd name="T1" fmla="*/ 30 h 43"/>
                <a:gd name="T2" fmla="*/ 13 w 43"/>
                <a:gd name="T3" fmla="*/ 5 h 43"/>
                <a:gd name="T4" fmla="*/ 39 w 43"/>
                <a:gd name="T5" fmla="*/ 13 h 43"/>
                <a:gd name="T6" fmla="*/ 30 w 43"/>
                <a:gd name="T7" fmla="*/ 39 h 43"/>
                <a:gd name="T8" fmla="*/ 4 w 43"/>
                <a:gd name="T9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4" y="30"/>
                  </a:moveTo>
                  <a:cubicBezTo>
                    <a:pt x="0" y="21"/>
                    <a:pt x="4" y="9"/>
                    <a:pt x="13" y="5"/>
                  </a:cubicBezTo>
                  <a:cubicBezTo>
                    <a:pt x="22" y="0"/>
                    <a:pt x="34" y="4"/>
                    <a:pt x="39" y="13"/>
                  </a:cubicBezTo>
                  <a:cubicBezTo>
                    <a:pt x="43" y="22"/>
                    <a:pt x="39" y="34"/>
                    <a:pt x="30" y="39"/>
                  </a:cubicBezTo>
                  <a:cubicBezTo>
                    <a:pt x="21" y="43"/>
                    <a:pt x="9" y="40"/>
                    <a:pt x="4" y="30"/>
                  </a:cubicBezTo>
                  <a:close/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32"/>
            <p:cNvSpPr>
              <a:spLocks/>
            </p:cNvSpPr>
            <p:nvPr/>
          </p:nvSpPr>
          <p:spPr bwMode="auto">
            <a:xfrm>
              <a:off x="4321717" y="5978044"/>
              <a:ext cx="281864" cy="175147"/>
            </a:xfrm>
            <a:custGeom>
              <a:avLst/>
              <a:gdLst>
                <a:gd name="T0" fmla="*/ 108 w 146"/>
                <a:gd name="T1" fmla="*/ 0 h 91"/>
                <a:gd name="T2" fmla="*/ 109 w 146"/>
                <a:gd name="T3" fmla="*/ 1 h 91"/>
                <a:gd name="T4" fmla="*/ 145 w 146"/>
                <a:gd name="T5" fmla="*/ 28 h 91"/>
                <a:gd name="T6" fmla="*/ 146 w 146"/>
                <a:gd name="T7" fmla="*/ 29 h 91"/>
                <a:gd name="T8" fmla="*/ 107 w 146"/>
                <a:gd name="T9" fmla="*/ 58 h 91"/>
                <a:gd name="T10" fmla="*/ 107 w 146"/>
                <a:gd name="T11" fmla="*/ 39 h 91"/>
                <a:gd name="T12" fmla="*/ 106 w 146"/>
                <a:gd name="T13" fmla="*/ 39 h 91"/>
                <a:gd name="T14" fmla="*/ 49 w 146"/>
                <a:gd name="T15" fmla="*/ 39 h 91"/>
                <a:gd name="T16" fmla="*/ 20 w 146"/>
                <a:gd name="T17" fmla="*/ 70 h 91"/>
                <a:gd name="T18" fmla="*/ 21 w 146"/>
                <a:gd name="T19" fmla="*/ 77 h 91"/>
                <a:gd name="T20" fmla="*/ 21 w 146"/>
                <a:gd name="T21" fmla="*/ 79 h 91"/>
                <a:gd name="T22" fmla="*/ 6 w 146"/>
                <a:gd name="T23" fmla="*/ 91 h 91"/>
                <a:gd name="T24" fmla="*/ 2 w 146"/>
                <a:gd name="T25" fmla="*/ 82 h 91"/>
                <a:gd name="T26" fmla="*/ 1 w 146"/>
                <a:gd name="T27" fmla="*/ 73 h 91"/>
                <a:gd name="T28" fmla="*/ 0 w 146"/>
                <a:gd name="T29" fmla="*/ 71 h 91"/>
                <a:gd name="T30" fmla="*/ 0 w 146"/>
                <a:gd name="T31" fmla="*/ 65 h 91"/>
                <a:gd name="T32" fmla="*/ 1 w 146"/>
                <a:gd name="T33" fmla="*/ 60 h 91"/>
                <a:gd name="T34" fmla="*/ 18 w 146"/>
                <a:gd name="T35" fmla="*/ 30 h 91"/>
                <a:gd name="T36" fmla="*/ 50 w 146"/>
                <a:gd name="T37" fmla="*/ 19 h 91"/>
                <a:gd name="T38" fmla="*/ 105 w 146"/>
                <a:gd name="T39" fmla="*/ 19 h 91"/>
                <a:gd name="T40" fmla="*/ 107 w 146"/>
                <a:gd name="T41" fmla="*/ 19 h 91"/>
                <a:gd name="T42" fmla="*/ 107 w 146"/>
                <a:gd name="T43" fmla="*/ 0 h 91"/>
                <a:gd name="T44" fmla="*/ 108 w 146"/>
                <a:gd name="T4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91">
                  <a:moveTo>
                    <a:pt x="108" y="0"/>
                  </a:moveTo>
                  <a:cubicBezTo>
                    <a:pt x="108" y="0"/>
                    <a:pt x="108" y="1"/>
                    <a:pt x="109" y="1"/>
                  </a:cubicBezTo>
                  <a:cubicBezTo>
                    <a:pt x="121" y="10"/>
                    <a:pt x="133" y="19"/>
                    <a:pt x="145" y="28"/>
                  </a:cubicBezTo>
                  <a:cubicBezTo>
                    <a:pt x="145" y="28"/>
                    <a:pt x="145" y="28"/>
                    <a:pt x="146" y="29"/>
                  </a:cubicBezTo>
                  <a:cubicBezTo>
                    <a:pt x="133" y="39"/>
                    <a:pt x="120" y="48"/>
                    <a:pt x="107" y="58"/>
                  </a:cubicBezTo>
                  <a:cubicBezTo>
                    <a:pt x="107" y="52"/>
                    <a:pt x="107" y="45"/>
                    <a:pt x="107" y="39"/>
                  </a:cubicBezTo>
                  <a:cubicBezTo>
                    <a:pt x="107" y="39"/>
                    <a:pt x="106" y="39"/>
                    <a:pt x="106" y="39"/>
                  </a:cubicBezTo>
                  <a:cubicBezTo>
                    <a:pt x="87" y="39"/>
                    <a:pt x="68" y="39"/>
                    <a:pt x="49" y="39"/>
                  </a:cubicBezTo>
                  <a:cubicBezTo>
                    <a:pt x="32" y="39"/>
                    <a:pt x="19" y="53"/>
                    <a:pt x="20" y="70"/>
                  </a:cubicBezTo>
                  <a:cubicBezTo>
                    <a:pt x="20" y="72"/>
                    <a:pt x="21" y="75"/>
                    <a:pt x="21" y="77"/>
                  </a:cubicBezTo>
                  <a:cubicBezTo>
                    <a:pt x="21" y="78"/>
                    <a:pt x="21" y="79"/>
                    <a:pt x="21" y="79"/>
                  </a:cubicBezTo>
                  <a:cubicBezTo>
                    <a:pt x="16" y="83"/>
                    <a:pt x="11" y="87"/>
                    <a:pt x="6" y="91"/>
                  </a:cubicBezTo>
                  <a:cubicBezTo>
                    <a:pt x="5" y="88"/>
                    <a:pt x="3" y="85"/>
                    <a:pt x="2" y="82"/>
                  </a:cubicBezTo>
                  <a:cubicBezTo>
                    <a:pt x="2" y="79"/>
                    <a:pt x="1" y="76"/>
                    <a:pt x="1" y="7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69"/>
                    <a:pt x="0" y="67"/>
                    <a:pt x="0" y="65"/>
                  </a:cubicBezTo>
                  <a:cubicBezTo>
                    <a:pt x="0" y="63"/>
                    <a:pt x="1" y="62"/>
                    <a:pt x="1" y="60"/>
                  </a:cubicBezTo>
                  <a:cubicBezTo>
                    <a:pt x="3" y="48"/>
                    <a:pt x="9" y="38"/>
                    <a:pt x="18" y="30"/>
                  </a:cubicBezTo>
                  <a:cubicBezTo>
                    <a:pt x="28" y="23"/>
                    <a:pt x="38" y="19"/>
                    <a:pt x="50" y="19"/>
                  </a:cubicBezTo>
                  <a:cubicBezTo>
                    <a:pt x="68" y="19"/>
                    <a:pt x="87" y="19"/>
                    <a:pt x="105" y="19"/>
                  </a:cubicBezTo>
                  <a:cubicBezTo>
                    <a:pt x="106" y="19"/>
                    <a:pt x="107" y="19"/>
                    <a:pt x="107" y="19"/>
                  </a:cubicBezTo>
                  <a:cubicBezTo>
                    <a:pt x="107" y="13"/>
                    <a:pt x="107" y="6"/>
                    <a:pt x="107" y="0"/>
                  </a:cubicBezTo>
                  <a:cubicBezTo>
                    <a:pt x="108" y="0"/>
                    <a:pt x="108" y="0"/>
                    <a:pt x="108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4341268" y="6064395"/>
              <a:ext cx="281050" cy="175147"/>
            </a:xfrm>
            <a:custGeom>
              <a:avLst/>
              <a:gdLst>
                <a:gd name="T0" fmla="*/ 39 w 146"/>
                <a:gd name="T1" fmla="*/ 91 h 91"/>
                <a:gd name="T2" fmla="*/ 38 w 146"/>
                <a:gd name="T3" fmla="*/ 90 h 91"/>
                <a:gd name="T4" fmla="*/ 1 w 146"/>
                <a:gd name="T5" fmla="*/ 63 h 91"/>
                <a:gd name="T6" fmla="*/ 0 w 146"/>
                <a:gd name="T7" fmla="*/ 62 h 91"/>
                <a:gd name="T8" fmla="*/ 39 w 146"/>
                <a:gd name="T9" fmla="*/ 33 h 91"/>
                <a:gd name="T10" fmla="*/ 39 w 146"/>
                <a:gd name="T11" fmla="*/ 52 h 91"/>
                <a:gd name="T12" fmla="*/ 40 w 146"/>
                <a:gd name="T13" fmla="*/ 52 h 91"/>
                <a:gd name="T14" fmla="*/ 97 w 146"/>
                <a:gd name="T15" fmla="*/ 52 h 91"/>
                <a:gd name="T16" fmla="*/ 126 w 146"/>
                <a:gd name="T17" fmla="*/ 21 h 91"/>
                <a:gd name="T18" fmla="*/ 125 w 146"/>
                <a:gd name="T19" fmla="*/ 13 h 91"/>
                <a:gd name="T20" fmla="*/ 125 w 146"/>
                <a:gd name="T21" fmla="*/ 12 h 91"/>
                <a:gd name="T22" fmla="*/ 140 w 146"/>
                <a:gd name="T23" fmla="*/ 0 h 91"/>
                <a:gd name="T24" fmla="*/ 144 w 146"/>
                <a:gd name="T25" fmla="*/ 9 h 91"/>
                <a:gd name="T26" fmla="*/ 146 w 146"/>
                <a:gd name="T27" fmla="*/ 18 h 91"/>
                <a:gd name="T28" fmla="*/ 146 w 146"/>
                <a:gd name="T29" fmla="*/ 19 h 91"/>
                <a:gd name="T30" fmla="*/ 146 w 146"/>
                <a:gd name="T31" fmla="*/ 26 h 91"/>
                <a:gd name="T32" fmla="*/ 145 w 146"/>
                <a:gd name="T33" fmla="*/ 30 h 91"/>
                <a:gd name="T34" fmla="*/ 128 w 146"/>
                <a:gd name="T35" fmla="*/ 61 h 91"/>
                <a:gd name="T36" fmla="*/ 96 w 146"/>
                <a:gd name="T37" fmla="*/ 71 h 91"/>
                <a:gd name="T38" fmla="*/ 41 w 146"/>
                <a:gd name="T39" fmla="*/ 71 h 91"/>
                <a:gd name="T40" fmla="*/ 39 w 146"/>
                <a:gd name="T41" fmla="*/ 71 h 91"/>
                <a:gd name="T42" fmla="*/ 39 w 146"/>
                <a:gd name="T43" fmla="*/ 91 h 91"/>
                <a:gd name="T44" fmla="*/ 39 w 146"/>
                <a:gd name="T4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91">
                  <a:moveTo>
                    <a:pt x="39" y="91"/>
                  </a:moveTo>
                  <a:cubicBezTo>
                    <a:pt x="38" y="91"/>
                    <a:pt x="38" y="90"/>
                    <a:pt x="38" y="90"/>
                  </a:cubicBezTo>
                  <a:cubicBezTo>
                    <a:pt x="26" y="81"/>
                    <a:pt x="13" y="72"/>
                    <a:pt x="1" y="63"/>
                  </a:cubicBezTo>
                  <a:cubicBezTo>
                    <a:pt x="1" y="63"/>
                    <a:pt x="1" y="62"/>
                    <a:pt x="0" y="62"/>
                  </a:cubicBezTo>
                  <a:cubicBezTo>
                    <a:pt x="13" y="52"/>
                    <a:pt x="26" y="42"/>
                    <a:pt x="39" y="33"/>
                  </a:cubicBezTo>
                  <a:cubicBezTo>
                    <a:pt x="39" y="39"/>
                    <a:pt x="39" y="45"/>
                    <a:pt x="39" y="52"/>
                  </a:cubicBezTo>
                  <a:cubicBezTo>
                    <a:pt x="39" y="52"/>
                    <a:pt x="40" y="52"/>
                    <a:pt x="40" y="52"/>
                  </a:cubicBezTo>
                  <a:cubicBezTo>
                    <a:pt x="59" y="52"/>
                    <a:pt x="78" y="52"/>
                    <a:pt x="97" y="52"/>
                  </a:cubicBezTo>
                  <a:cubicBezTo>
                    <a:pt x="114" y="52"/>
                    <a:pt x="127" y="38"/>
                    <a:pt x="126" y="21"/>
                  </a:cubicBezTo>
                  <a:cubicBezTo>
                    <a:pt x="126" y="19"/>
                    <a:pt x="125" y="16"/>
                    <a:pt x="125" y="13"/>
                  </a:cubicBezTo>
                  <a:cubicBezTo>
                    <a:pt x="125" y="13"/>
                    <a:pt x="125" y="12"/>
                    <a:pt x="125" y="12"/>
                  </a:cubicBezTo>
                  <a:cubicBezTo>
                    <a:pt x="130" y="8"/>
                    <a:pt x="135" y="4"/>
                    <a:pt x="140" y="0"/>
                  </a:cubicBezTo>
                  <a:cubicBezTo>
                    <a:pt x="142" y="3"/>
                    <a:pt x="143" y="6"/>
                    <a:pt x="144" y="9"/>
                  </a:cubicBezTo>
                  <a:cubicBezTo>
                    <a:pt x="145" y="12"/>
                    <a:pt x="145" y="15"/>
                    <a:pt x="146" y="18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6" y="21"/>
                    <a:pt x="146" y="24"/>
                    <a:pt x="146" y="26"/>
                  </a:cubicBezTo>
                  <a:cubicBezTo>
                    <a:pt x="146" y="27"/>
                    <a:pt x="145" y="29"/>
                    <a:pt x="145" y="30"/>
                  </a:cubicBezTo>
                  <a:cubicBezTo>
                    <a:pt x="143" y="43"/>
                    <a:pt x="137" y="53"/>
                    <a:pt x="128" y="61"/>
                  </a:cubicBezTo>
                  <a:cubicBezTo>
                    <a:pt x="119" y="68"/>
                    <a:pt x="108" y="72"/>
                    <a:pt x="96" y="71"/>
                  </a:cubicBezTo>
                  <a:cubicBezTo>
                    <a:pt x="78" y="71"/>
                    <a:pt x="59" y="71"/>
                    <a:pt x="41" y="71"/>
                  </a:cubicBezTo>
                  <a:cubicBezTo>
                    <a:pt x="40" y="71"/>
                    <a:pt x="40" y="71"/>
                    <a:pt x="39" y="71"/>
                  </a:cubicBezTo>
                  <a:cubicBezTo>
                    <a:pt x="39" y="78"/>
                    <a:pt x="39" y="84"/>
                    <a:pt x="39" y="91"/>
                  </a:cubicBezTo>
                  <a:cubicBezTo>
                    <a:pt x="39" y="91"/>
                    <a:pt x="39" y="91"/>
                    <a:pt x="39" y="91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Freeform 34"/>
            <p:cNvSpPr>
              <a:spLocks noEditPoints="1"/>
            </p:cNvSpPr>
            <p:nvPr/>
          </p:nvSpPr>
          <p:spPr bwMode="auto">
            <a:xfrm>
              <a:off x="7933009" y="1644983"/>
              <a:ext cx="866775" cy="866775"/>
            </a:xfrm>
            <a:custGeom>
              <a:avLst/>
              <a:gdLst>
                <a:gd name="T0" fmla="*/ 447 w 450"/>
                <a:gd name="T1" fmla="*/ 224 h 450"/>
                <a:gd name="T2" fmla="*/ 446 w 450"/>
                <a:gd name="T3" fmla="*/ 186 h 450"/>
                <a:gd name="T4" fmla="*/ 435 w 450"/>
                <a:gd name="T5" fmla="*/ 164 h 450"/>
                <a:gd name="T6" fmla="*/ 425 w 450"/>
                <a:gd name="T7" fmla="*/ 131 h 450"/>
                <a:gd name="T8" fmla="*/ 407 w 450"/>
                <a:gd name="T9" fmla="*/ 100 h 450"/>
                <a:gd name="T10" fmla="*/ 388 w 450"/>
                <a:gd name="T11" fmla="*/ 70 h 450"/>
                <a:gd name="T12" fmla="*/ 351 w 450"/>
                <a:gd name="T13" fmla="*/ 39 h 450"/>
                <a:gd name="T14" fmla="*/ 331 w 450"/>
                <a:gd name="T15" fmla="*/ 27 h 450"/>
                <a:gd name="T16" fmla="*/ 299 w 450"/>
                <a:gd name="T17" fmla="*/ 13 h 450"/>
                <a:gd name="T18" fmla="*/ 252 w 450"/>
                <a:gd name="T19" fmla="*/ 2 h 450"/>
                <a:gd name="T20" fmla="*/ 228 w 450"/>
                <a:gd name="T21" fmla="*/ 2 h 450"/>
                <a:gd name="T22" fmla="*/ 193 w 450"/>
                <a:gd name="T23" fmla="*/ 6 h 450"/>
                <a:gd name="T24" fmla="*/ 182 w 450"/>
                <a:gd name="T25" fmla="*/ 8 h 450"/>
                <a:gd name="T26" fmla="*/ 148 w 450"/>
                <a:gd name="T27" fmla="*/ 14 h 450"/>
                <a:gd name="T28" fmla="*/ 125 w 450"/>
                <a:gd name="T29" fmla="*/ 24 h 450"/>
                <a:gd name="T30" fmla="*/ 115 w 450"/>
                <a:gd name="T31" fmla="*/ 51 h 450"/>
                <a:gd name="T32" fmla="*/ 88 w 450"/>
                <a:gd name="T33" fmla="*/ 51 h 450"/>
                <a:gd name="T34" fmla="*/ 69 w 450"/>
                <a:gd name="T35" fmla="*/ 65 h 450"/>
                <a:gd name="T36" fmla="*/ 66 w 450"/>
                <a:gd name="T37" fmla="*/ 92 h 450"/>
                <a:gd name="T38" fmla="*/ 40 w 450"/>
                <a:gd name="T39" fmla="*/ 100 h 450"/>
                <a:gd name="T40" fmla="*/ 28 w 450"/>
                <a:gd name="T41" fmla="*/ 120 h 450"/>
                <a:gd name="T42" fmla="*/ 32 w 450"/>
                <a:gd name="T43" fmla="*/ 147 h 450"/>
                <a:gd name="T44" fmla="*/ 12 w 450"/>
                <a:gd name="T45" fmla="*/ 164 h 450"/>
                <a:gd name="T46" fmla="*/ 3 w 450"/>
                <a:gd name="T47" fmla="*/ 185 h 450"/>
                <a:gd name="T48" fmla="*/ 17 w 450"/>
                <a:gd name="T49" fmla="*/ 209 h 450"/>
                <a:gd name="T50" fmla="*/ 2 w 450"/>
                <a:gd name="T51" fmla="*/ 231 h 450"/>
                <a:gd name="T52" fmla="*/ 4 w 450"/>
                <a:gd name="T53" fmla="*/ 254 h 450"/>
                <a:gd name="T54" fmla="*/ 7 w 450"/>
                <a:gd name="T55" fmla="*/ 265 h 450"/>
                <a:gd name="T56" fmla="*/ 15 w 450"/>
                <a:gd name="T57" fmla="*/ 299 h 450"/>
                <a:gd name="T58" fmla="*/ 23 w 450"/>
                <a:gd name="T59" fmla="*/ 320 h 450"/>
                <a:gd name="T60" fmla="*/ 41 w 450"/>
                <a:gd name="T61" fmla="*/ 348 h 450"/>
                <a:gd name="T62" fmla="*/ 48 w 450"/>
                <a:gd name="T63" fmla="*/ 358 h 450"/>
                <a:gd name="T64" fmla="*/ 70 w 450"/>
                <a:gd name="T65" fmla="*/ 384 h 450"/>
                <a:gd name="T66" fmla="*/ 95 w 450"/>
                <a:gd name="T67" fmla="*/ 408 h 450"/>
                <a:gd name="T68" fmla="*/ 116 w 450"/>
                <a:gd name="T69" fmla="*/ 418 h 450"/>
                <a:gd name="T70" fmla="*/ 147 w 450"/>
                <a:gd name="T71" fmla="*/ 433 h 450"/>
                <a:gd name="T72" fmla="*/ 180 w 450"/>
                <a:gd name="T73" fmla="*/ 440 h 450"/>
                <a:gd name="T74" fmla="*/ 191 w 450"/>
                <a:gd name="T75" fmla="*/ 443 h 450"/>
                <a:gd name="T76" fmla="*/ 226 w 450"/>
                <a:gd name="T77" fmla="*/ 449 h 450"/>
                <a:gd name="T78" fmla="*/ 250 w 450"/>
                <a:gd name="T79" fmla="*/ 448 h 450"/>
                <a:gd name="T80" fmla="*/ 295 w 450"/>
                <a:gd name="T81" fmla="*/ 438 h 450"/>
                <a:gd name="T82" fmla="*/ 325 w 450"/>
                <a:gd name="T83" fmla="*/ 421 h 450"/>
                <a:gd name="T84" fmla="*/ 354 w 450"/>
                <a:gd name="T85" fmla="*/ 384 h 450"/>
                <a:gd name="T86" fmla="*/ 381 w 450"/>
                <a:gd name="T87" fmla="*/ 380 h 450"/>
                <a:gd name="T88" fmla="*/ 406 w 450"/>
                <a:gd name="T89" fmla="*/ 355 h 450"/>
                <a:gd name="T90" fmla="*/ 425 w 450"/>
                <a:gd name="T91" fmla="*/ 325 h 450"/>
                <a:gd name="T92" fmla="*/ 431 w 450"/>
                <a:gd name="T93" fmla="*/ 304 h 450"/>
                <a:gd name="T94" fmla="*/ 421 w 450"/>
                <a:gd name="T95" fmla="*/ 276 h 450"/>
                <a:gd name="T96" fmla="*/ 445 w 450"/>
                <a:gd name="T97" fmla="*/ 257 h 450"/>
                <a:gd name="T98" fmla="*/ 447 w 450"/>
                <a:gd name="T99" fmla="*/ 234 h 450"/>
                <a:gd name="T100" fmla="*/ 280 w 450"/>
                <a:gd name="T101" fmla="*/ 313 h 450"/>
                <a:gd name="T102" fmla="*/ 277 w 450"/>
                <a:gd name="T103" fmla="*/ 75 h 450"/>
                <a:gd name="T104" fmla="*/ 120 w 450"/>
                <a:gd name="T105" fmla="*/ 170 h 450"/>
                <a:gd name="T106" fmla="*/ 125 w 450"/>
                <a:gd name="T107" fmla="*/ 287 h 450"/>
                <a:gd name="T108" fmla="*/ 231 w 450"/>
                <a:gd name="T109" fmla="*/ 399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50" h="450">
                  <a:moveTo>
                    <a:pt x="447" y="234"/>
                  </a:moveTo>
                  <a:cubicBezTo>
                    <a:pt x="448" y="234"/>
                    <a:pt x="449" y="234"/>
                    <a:pt x="449" y="234"/>
                  </a:cubicBezTo>
                  <a:cubicBezTo>
                    <a:pt x="450" y="230"/>
                    <a:pt x="449" y="226"/>
                    <a:pt x="449" y="222"/>
                  </a:cubicBezTo>
                  <a:cubicBezTo>
                    <a:pt x="449" y="222"/>
                    <a:pt x="448" y="223"/>
                    <a:pt x="447" y="223"/>
                  </a:cubicBezTo>
                  <a:cubicBezTo>
                    <a:pt x="447" y="223"/>
                    <a:pt x="447" y="224"/>
                    <a:pt x="447" y="224"/>
                  </a:cubicBezTo>
                  <a:cubicBezTo>
                    <a:pt x="447" y="224"/>
                    <a:pt x="447" y="224"/>
                    <a:pt x="447" y="224"/>
                  </a:cubicBezTo>
                  <a:cubicBezTo>
                    <a:pt x="435" y="224"/>
                    <a:pt x="427" y="219"/>
                    <a:pt x="427" y="213"/>
                  </a:cubicBezTo>
                  <a:cubicBezTo>
                    <a:pt x="426" y="206"/>
                    <a:pt x="435" y="200"/>
                    <a:pt x="443" y="199"/>
                  </a:cubicBezTo>
                  <a:cubicBezTo>
                    <a:pt x="443" y="199"/>
                    <a:pt x="443" y="199"/>
                    <a:pt x="443" y="199"/>
                  </a:cubicBezTo>
                  <a:cubicBezTo>
                    <a:pt x="444" y="198"/>
                    <a:pt x="444" y="198"/>
                    <a:pt x="444" y="198"/>
                  </a:cubicBezTo>
                  <a:cubicBezTo>
                    <a:pt x="445" y="198"/>
                    <a:pt x="446" y="198"/>
                    <a:pt x="447" y="198"/>
                  </a:cubicBezTo>
                  <a:cubicBezTo>
                    <a:pt x="447" y="194"/>
                    <a:pt x="446" y="190"/>
                    <a:pt x="446" y="186"/>
                  </a:cubicBezTo>
                  <a:cubicBezTo>
                    <a:pt x="445" y="187"/>
                    <a:pt x="444" y="187"/>
                    <a:pt x="443" y="187"/>
                  </a:cubicBezTo>
                  <a:cubicBezTo>
                    <a:pt x="442" y="188"/>
                    <a:pt x="442" y="188"/>
                    <a:pt x="442" y="188"/>
                  </a:cubicBezTo>
                  <a:cubicBezTo>
                    <a:pt x="442" y="188"/>
                    <a:pt x="442" y="188"/>
                    <a:pt x="442" y="188"/>
                  </a:cubicBezTo>
                  <a:cubicBezTo>
                    <a:pt x="432" y="188"/>
                    <a:pt x="422" y="187"/>
                    <a:pt x="421" y="180"/>
                  </a:cubicBezTo>
                  <a:cubicBezTo>
                    <a:pt x="419" y="174"/>
                    <a:pt x="427" y="166"/>
                    <a:pt x="435" y="164"/>
                  </a:cubicBezTo>
                  <a:cubicBezTo>
                    <a:pt x="435" y="164"/>
                    <a:pt x="435" y="164"/>
                    <a:pt x="435" y="164"/>
                  </a:cubicBezTo>
                  <a:cubicBezTo>
                    <a:pt x="436" y="164"/>
                    <a:pt x="436" y="164"/>
                    <a:pt x="436" y="164"/>
                  </a:cubicBezTo>
                  <a:cubicBezTo>
                    <a:pt x="438" y="163"/>
                    <a:pt x="439" y="163"/>
                    <a:pt x="440" y="163"/>
                  </a:cubicBezTo>
                  <a:cubicBezTo>
                    <a:pt x="439" y="159"/>
                    <a:pt x="438" y="155"/>
                    <a:pt x="437" y="151"/>
                  </a:cubicBezTo>
                  <a:cubicBezTo>
                    <a:pt x="436" y="152"/>
                    <a:pt x="435" y="152"/>
                    <a:pt x="434" y="153"/>
                  </a:cubicBezTo>
                  <a:cubicBezTo>
                    <a:pt x="424" y="157"/>
                    <a:pt x="414" y="155"/>
                    <a:pt x="412" y="149"/>
                  </a:cubicBezTo>
                  <a:cubicBezTo>
                    <a:pt x="409" y="143"/>
                    <a:pt x="415" y="135"/>
                    <a:pt x="425" y="131"/>
                  </a:cubicBezTo>
                  <a:cubicBezTo>
                    <a:pt x="426" y="130"/>
                    <a:pt x="427" y="130"/>
                    <a:pt x="428" y="130"/>
                  </a:cubicBezTo>
                  <a:cubicBezTo>
                    <a:pt x="426" y="126"/>
                    <a:pt x="424" y="122"/>
                    <a:pt x="423" y="119"/>
                  </a:cubicBezTo>
                  <a:cubicBezTo>
                    <a:pt x="422" y="119"/>
                    <a:pt x="421" y="120"/>
                    <a:pt x="420" y="120"/>
                  </a:cubicBezTo>
                  <a:cubicBezTo>
                    <a:pt x="419" y="121"/>
                    <a:pt x="419" y="121"/>
                    <a:pt x="419" y="121"/>
                  </a:cubicBezTo>
                  <a:cubicBezTo>
                    <a:pt x="410" y="126"/>
                    <a:pt x="401" y="126"/>
                    <a:pt x="397" y="121"/>
                  </a:cubicBezTo>
                  <a:cubicBezTo>
                    <a:pt x="394" y="115"/>
                    <a:pt x="398" y="106"/>
                    <a:pt x="407" y="100"/>
                  </a:cubicBezTo>
                  <a:cubicBezTo>
                    <a:pt x="408" y="99"/>
                    <a:pt x="409" y="99"/>
                    <a:pt x="410" y="98"/>
                  </a:cubicBezTo>
                  <a:cubicBezTo>
                    <a:pt x="408" y="95"/>
                    <a:pt x="406" y="92"/>
                    <a:pt x="403" y="89"/>
                  </a:cubicBezTo>
                  <a:cubicBezTo>
                    <a:pt x="402" y="89"/>
                    <a:pt x="402" y="90"/>
                    <a:pt x="401" y="91"/>
                  </a:cubicBezTo>
                  <a:cubicBezTo>
                    <a:pt x="393" y="98"/>
                    <a:pt x="383" y="99"/>
                    <a:pt x="379" y="94"/>
                  </a:cubicBezTo>
                  <a:cubicBezTo>
                    <a:pt x="374" y="89"/>
                    <a:pt x="377" y="80"/>
                    <a:pt x="385" y="73"/>
                  </a:cubicBezTo>
                  <a:cubicBezTo>
                    <a:pt x="386" y="72"/>
                    <a:pt x="387" y="71"/>
                    <a:pt x="388" y="70"/>
                  </a:cubicBezTo>
                  <a:cubicBezTo>
                    <a:pt x="385" y="68"/>
                    <a:pt x="382" y="65"/>
                    <a:pt x="379" y="62"/>
                  </a:cubicBezTo>
                  <a:cubicBezTo>
                    <a:pt x="379" y="63"/>
                    <a:pt x="378" y="63"/>
                    <a:pt x="377" y="64"/>
                  </a:cubicBezTo>
                  <a:cubicBezTo>
                    <a:pt x="371" y="72"/>
                    <a:pt x="361" y="76"/>
                    <a:pt x="356" y="71"/>
                  </a:cubicBezTo>
                  <a:cubicBezTo>
                    <a:pt x="351" y="67"/>
                    <a:pt x="352" y="57"/>
                    <a:pt x="359" y="49"/>
                  </a:cubicBezTo>
                  <a:cubicBezTo>
                    <a:pt x="360" y="48"/>
                    <a:pt x="361" y="47"/>
                    <a:pt x="361" y="46"/>
                  </a:cubicBezTo>
                  <a:cubicBezTo>
                    <a:pt x="358" y="44"/>
                    <a:pt x="355" y="42"/>
                    <a:pt x="351" y="39"/>
                  </a:cubicBezTo>
                  <a:cubicBezTo>
                    <a:pt x="351" y="40"/>
                    <a:pt x="351" y="41"/>
                    <a:pt x="350" y="42"/>
                  </a:cubicBezTo>
                  <a:cubicBezTo>
                    <a:pt x="345" y="51"/>
                    <a:pt x="336" y="56"/>
                    <a:pt x="330" y="52"/>
                  </a:cubicBezTo>
                  <a:cubicBezTo>
                    <a:pt x="324" y="49"/>
                    <a:pt x="324" y="39"/>
                    <a:pt x="329" y="30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30" y="30"/>
                    <a:pt x="330" y="30"/>
                    <a:pt x="330" y="30"/>
                  </a:cubicBezTo>
                  <a:cubicBezTo>
                    <a:pt x="330" y="29"/>
                    <a:pt x="331" y="28"/>
                    <a:pt x="331" y="27"/>
                  </a:cubicBezTo>
                  <a:cubicBezTo>
                    <a:pt x="328" y="25"/>
                    <a:pt x="324" y="23"/>
                    <a:pt x="321" y="22"/>
                  </a:cubicBezTo>
                  <a:cubicBezTo>
                    <a:pt x="320" y="22"/>
                    <a:pt x="320" y="23"/>
                    <a:pt x="320" y="24"/>
                  </a:cubicBezTo>
                  <a:cubicBezTo>
                    <a:pt x="316" y="34"/>
                    <a:pt x="307" y="40"/>
                    <a:pt x="301" y="37"/>
                  </a:cubicBezTo>
                  <a:cubicBezTo>
                    <a:pt x="295" y="35"/>
                    <a:pt x="294" y="26"/>
                    <a:pt x="297" y="16"/>
                  </a:cubicBezTo>
                  <a:cubicBezTo>
                    <a:pt x="297" y="16"/>
                    <a:pt x="297" y="15"/>
                    <a:pt x="297" y="15"/>
                  </a:cubicBezTo>
                  <a:cubicBezTo>
                    <a:pt x="298" y="14"/>
                    <a:pt x="298" y="13"/>
                    <a:pt x="299" y="13"/>
                  </a:cubicBezTo>
                  <a:cubicBezTo>
                    <a:pt x="295" y="11"/>
                    <a:pt x="291" y="10"/>
                    <a:pt x="287" y="9"/>
                  </a:cubicBezTo>
                  <a:cubicBezTo>
                    <a:pt x="287" y="10"/>
                    <a:pt x="287" y="10"/>
                    <a:pt x="287" y="11"/>
                  </a:cubicBezTo>
                  <a:cubicBezTo>
                    <a:pt x="284" y="21"/>
                    <a:pt x="277" y="29"/>
                    <a:pt x="271" y="27"/>
                  </a:cubicBezTo>
                  <a:cubicBezTo>
                    <a:pt x="264" y="26"/>
                    <a:pt x="261" y="16"/>
                    <a:pt x="263" y="6"/>
                  </a:cubicBezTo>
                  <a:cubicBezTo>
                    <a:pt x="264" y="5"/>
                    <a:pt x="264" y="4"/>
                    <a:pt x="264" y="4"/>
                  </a:cubicBezTo>
                  <a:cubicBezTo>
                    <a:pt x="260" y="3"/>
                    <a:pt x="256" y="2"/>
                    <a:pt x="252" y="2"/>
                  </a:cubicBezTo>
                  <a:cubicBezTo>
                    <a:pt x="252" y="2"/>
                    <a:pt x="252" y="3"/>
                    <a:pt x="252" y="4"/>
                  </a:cubicBezTo>
                  <a:cubicBezTo>
                    <a:pt x="252" y="4"/>
                    <a:pt x="252" y="5"/>
                    <a:pt x="252" y="6"/>
                  </a:cubicBezTo>
                  <a:cubicBezTo>
                    <a:pt x="251" y="15"/>
                    <a:pt x="245" y="22"/>
                    <a:pt x="239" y="22"/>
                  </a:cubicBezTo>
                  <a:cubicBezTo>
                    <a:pt x="233" y="21"/>
                    <a:pt x="228" y="13"/>
                    <a:pt x="228" y="4"/>
                  </a:cubicBezTo>
                  <a:cubicBezTo>
                    <a:pt x="228" y="4"/>
                    <a:pt x="228" y="4"/>
                    <a:pt x="228" y="4"/>
                  </a:cubicBezTo>
                  <a:cubicBezTo>
                    <a:pt x="228" y="4"/>
                    <a:pt x="228" y="2"/>
                    <a:pt x="228" y="2"/>
                  </a:cubicBezTo>
                  <a:cubicBezTo>
                    <a:pt x="228" y="1"/>
                    <a:pt x="228" y="1"/>
                    <a:pt x="228" y="0"/>
                  </a:cubicBezTo>
                  <a:cubicBezTo>
                    <a:pt x="225" y="0"/>
                    <a:pt x="221" y="0"/>
                    <a:pt x="217" y="0"/>
                  </a:cubicBezTo>
                  <a:cubicBezTo>
                    <a:pt x="217" y="1"/>
                    <a:pt x="217" y="1"/>
                    <a:pt x="217" y="1"/>
                  </a:cubicBezTo>
                  <a:cubicBezTo>
                    <a:pt x="217" y="2"/>
                    <a:pt x="217" y="3"/>
                    <a:pt x="217" y="4"/>
                  </a:cubicBezTo>
                  <a:cubicBezTo>
                    <a:pt x="217" y="14"/>
                    <a:pt x="213" y="21"/>
                    <a:pt x="207" y="22"/>
                  </a:cubicBezTo>
                  <a:cubicBezTo>
                    <a:pt x="201" y="22"/>
                    <a:pt x="195" y="16"/>
                    <a:pt x="193" y="6"/>
                  </a:cubicBezTo>
                  <a:cubicBezTo>
                    <a:pt x="193" y="6"/>
                    <a:pt x="193" y="6"/>
                    <a:pt x="193" y="6"/>
                  </a:cubicBezTo>
                  <a:cubicBezTo>
                    <a:pt x="193" y="6"/>
                    <a:pt x="193" y="4"/>
                    <a:pt x="193" y="4"/>
                  </a:cubicBezTo>
                  <a:cubicBezTo>
                    <a:pt x="193" y="3"/>
                    <a:pt x="193" y="3"/>
                    <a:pt x="193" y="2"/>
                  </a:cubicBezTo>
                  <a:cubicBezTo>
                    <a:pt x="189" y="3"/>
                    <a:pt x="185" y="3"/>
                    <a:pt x="182" y="4"/>
                  </a:cubicBezTo>
                  <a:cubicBezTo>
                    <a:pt x="182" y="5"/>
                    <a:pt x="182" y="5"/>
                    <a:pt x="182" y="5"/>
                  </a:cubicBezTo>
                  <a:cubicBezTo>
                    <a:pt x="182" y="6"/>
                    <a:pt x="182" y="7"/>
                    <a:pt x="182" y="8"/>
                  </a:cubicBezTo>
                  <a:cubicBezTo>
                    <a:pt x="184" y="17"/>
                    <a:pt x="181" y="25"/>
                    <a:pt x="175" y="27"/>
                  </a:cubicBezTo>
                  <a:cubicBezTo>
                    <a:pt x="169" y="28"/>
                    <a:pt x="163" y="22"/>
                    <a:pt x="159" y="14"/>
                  </a:cubicBezTo>
                  <a:cubicBezTo>
                    <a:pt x="159" y="13"/>
                    <a:pt x="159" y="12"/>
                    <a:pt x="158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5" y="11"/>
                    <a:pt x="151" y="12"/>
                    <a:pt x="147" y="14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8" y="14"/>
                    <a:pt x="148" y="15"/>
                    <a:pt x="148" y="16"/>
                  </a:cubicBezTo>
                  <a:cubicBezTo>
                    <a:pt x="148" y="16"/>
                    <a:pt x="149" y="17"/>
                    <a:pt x="149" y="17"/>
                  </a:cubicBezTo>
                  <a:cubicBezTo>
                    <a:pt x="151" y="26"/>
                    <a:pt x="149" y="34"/>
                    <a:pt x="144" y="37"/>
                  </a:cubicBezTo>
                  <a:cubicBezTo>
                    <a:pt x="139" y="39"/>
                    <a:pt x="132" y="35"/>
                    <a:pt x="127" y="27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7" y="25"/>
                    <a:pt x="126" y="25"/>
                    <a:pt x="125" y="24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2" y="25"/>
                    <a:pt x="119" y="27"/>
                    <a:pt x="115" y="28"/>
                  </a:cubicBezTo>
                  <a:cubicBezTo>
                    <a:pt x="116" y="29"/>
                    <a:pt x="116" y="30"/>
                    <a:pt x="116" y="30"/>
                  </a:cubicBezTo>
                  <a:cubicBezTo>
                    <a:pt x="116" y="30"/>
                    <a:pt x="116" y="30"/>
                    <a:pt x="116" y="30"/>
                  </a:cubicBezTo>
                  <a:cubicBezTo>
                    <a:pt x="117" y="31"/>
                    <a:pt x="117" y="31"/>
                    <a:pt x="117" y="32"/>
                  </a:cubicBezTo>
                  <a:cubicBezTo>
                    <a:pt x="121" y="40"/>
                    <a:pt x="120" y="48"/>
                    <a:pt x="115" y="51"/>
                  </a:cubicBezTo>
                  <a:cubicBezTo>
                    <a:pt x="110" y="54"/>
                    <a:pt x="103" y="51"/>
                    <a:pt x="97" y="44"/>
                  </a:cubicBezTo>
                  <a:cubicBezTo>
                    <a:pt x="97" y="43"/>
                    <a:pt x="96" y="42"/>
                    <a:pt x="95" y="41"/>
                  </a:cubicBezTo>
                  <a:cubicBezTo>
                    <a:pt x="92" y="43"/>
                    <a:pt x="89" y="45"/>
                    <a:pt x="86" y="48"/>
                  </a:cubicBezTo>
                  <a:cubicBezTo>
                    <a:pt x="86" y="48"/>
                    <a:pt x="87" y="49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50"/>
                    <a:pt x="88" y="51"/>
                    <a:pt x="88" y="51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93" y="58"/>
                    <a:pt x="93" y="66"/>
                    <a:pt x="89" y="70"/>
                  </a:cubicBezTo>
                  <a:cubicBezTo>
                    <a:pt x="85" y="73"/>
                    <a:pt x="77" y="72"/>
                    <a:pt x="71" y="66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0" y="66"/>
                    <a:pt x="70" y="65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4"/>
                    <a:pt x="68" y="64"/>
                    <a:pt x="68" y="63"/>
                  </a:cubicBezTo>
                  <a:cubicBezTo>
                    <a:pt x="65" y="66"/>
                    <a:pt x="63" y="69"/>
                    <a:pt x="60" y="71"/>
                  </a:cubicBezTo>
                  <a:cubicBezTo>
                    <a:pt x="61" y="72"/>
                    <a:pt x="61" y="72"/>
                    <a:pt x="61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2" y="73"/>
                    <a:pt x="62" y="74"/>
                    <a:pt x="63" y="74"/>
                  </a:cubicBezTo>
                  <a:cubicBezTo>
                    <a:pt x="68" y="81"/>
                    <a:pt x="70" y="88"/>
                    <a:pt x="66" y="92"/>
                  </a:cubicBezTo>
                  <a:cubicBezTo>
                    <a:pt x="63" y="96"/>
                    <a:pt x="55" y="96"/>
                    <a:pt x="48" y="92"/>
                  </a:cubicBezTo>
                  <a:cubicBezTo>
                    <a:pt x="48" y="92"/>
                    <a:pt x="47" y="91"/>
                    <a:pt x="46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6" y="91"/>
                    <a:pt x="45" y="90"/>
                    <a:pt x="45" y="90"/>
                  </a:cubicBezTo>
                  <a:cubicBezTo>
                    <a:pt x="42" y="93"/>
                    <a:pt x="40" y="96"/>
                    <a:pt x="38" y="99"/>
                  </a:cubicBezTo>
                  <a:cubicBezTo>
                    <a:pt x="39" y="99"/>
                    <a:pt x="39" y="100"/>
                    <a:pt x="40" y="100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40" y="101"/>
                    <a:pt x="41" y="101"/>
                    <a:pt x="41" y="101"/>
                  </a:cubicBezTo>
                  <a:cubicBezTo>
                    <a:pt x="47" y="107"/>
                    <a:pt x="50" y="114"/>
                    <a:pt x="47" y="118"/>
                  </a:cubicBezTo>
                  <a:cubicBezTo>
                    <a:pt x="44" y="123"/>
                    <a:pt x="37" y="124"/>
                    <a:pt x="30" y="121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29" y="121"/>
                    <a:pt x="28" y="121"/>
                    <a:pt x="28" y="120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27" y="120"/>
                    <a:pt x="27" y="120"/>
                    <a:pt x="26" y="119"/>
                  </a:cubicBezTo>
                  <a:cubicBezTo>
                    <a:pt x="24" y="123"/>
                    <a:pt x="22" y="126"/>
                    <a:pt x="21" y="129"/>
                  </a:cubicBezTo>
                  <a:cubicBezTo>
                    <a:pt x="22" y="130"/>
                    <a:pt x="24" y="131"/>
                    <a:pt x="24" y="131"/>
                  </a:cubicBezTo>
                  <a:cubicBezTo>
                    <a:pt x="24" y="131"/>
                    <a:pt x="24" y="131"/>
                    <a:pt x="24" y="131"/>
                  </a:cubicBezTo>
                  <a:cubicBezTo>
                    <a:pt x="32" y="136"/>
                    <a:pt x="34" y="142"/>
                    <a:pt x="32" y="147"/>
                  </a:cubicBezTo>
                  <a:cubicBezTo>
                    <a:pt x="30" y="152"/>
                    <a:pt x="24" y="154"/>
                    <a:pt x="16" y="152"/>
                  </a:cubicBezTo>
                  <a:cubicBezTo>
                    <a:pt x="15" y="152"/>
                    <a:pt x="15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3" y="152"/>
                    <a:pt x="13" y="152"/>
                    <a:pt x="12" y="151"/>
                  </a:cubicBezTo>
                  <a:cubicBezTo>
                    <a:pt x="11" y="155"/>
                    <a:pt x="10" y="159"/>
                    <a:pt x="9" y="162"/>
                  </a:cubicBezTo>
                  <a:cubicBezTo>
                    <a:pt x="10" y="163"/>
                    <a:pt x="11" y="163"/>
                    <a:pt x="12" y="164"/>
                  </a:cubicBezTo>
                  <a:cubicBezTo>
                    <a:pt x="19" y="167"/>
                    <a:pt x="23" y="172"/>
                    <a:pt x="22" y="177"/>
                  </a:cubicBezTo>
                  <a:cubicBezTo>
                    <a:pt x="21" y="182"/>
                    <a:pt x="15" y="185"/>
                    <a:pt x="7" y="185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7" y="185"/>
                    <a:pt x="6" y="185"/>
                    <a:pt x="5" y="185"/>
                  </a:cubicBezTo>
                  <a:cubicBezTo>
                    <a:pt x="5" y="185"/>
                    <a:pt x="5" y="185"/>
                    <a:pt x="5" y="185"/>
                  </a:cubicBezTo>
                  <a:cubicBezTo>
                    <a:pt x="5" y="185"/>
                    <a:pt x="4" y="185"/>
                    <a:pt x="3" y="185"/>
                  </a:cubicBezTo>
                  <a:cubicBezTo>
                    <a:pt x="3" y="189"/>
                    <a:pt x="2" y="193"/>
                    <a:pt x="2" y="196"/>
                  </a:cubicBezTo>
                  <a:cubicBezTo>
                    <a:pt x="2" y="196"/>
                    <a:pt x="3" y="197"/>
                    <a:pt x="4" y="197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4" y="197"/>
                    <a:pt x="5" y="197"/>
                    <a:pt x="5" y="197"/>
                  </a:cubicBezTo>
                  <a:cubicBezTo>
                    <a:pt x="5" y="197"/>
                    <a:pt x="5" y="197"/>
                    <a:pt x="5" y="197"/>
                  </a:cubicBezTo>
                  <a:cubicBezTo>
                    <a:pt x="12" y="199"/>
                    <a:pt x="17" y="204"/>
                    <a:pt x="17" y="209"/>
                  </a:cubicBezTo>
                  <a:cubicBezTo>
                    <a:pt x="16" y="214"/>
                    <a:pt x="11" y="218"/>
                    <a:pt x="4" y="219"/>
                  </a:cubicBezTo>
                  <a:cubicBezTo>
                    <a:pt x="3" y="219"/>
                    <a:pt x="3" y="220"/>
                    <a:pt x="2" y="220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1" y="220"/>
                    <a:pt x="0" y="220"/>
                    <a:pt x="0" y="220"/>
                  </a:cubicBezTo>
                  <a:cubicBezTo>
                    <a:pt x="0" y="224"/>
                    <a:pt x="0" y="227"/>
                    <a:pt x="0" y="231"/>
                  </a:cubicBezTo>
                  <a:cubicBezTo>
                    <a:pt x="0" y="231"/>
                    <a:pt x="1" y="231"/>
                    <a:pt x="2" y="231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3" y="231"/>
                    <a:pt x="3" y="231"/>
                    <a:pt x="4" y="231"/>
                  </a:cubicBezTo>
                  <a:cubicBezTo>
                    <a:pt x="11" y="233"/>
                    <a:pt x="16" y="236"/>
                    <a:pt x="16" y="241"/>
                  </a:cubicBezTo>
                  <a:cubicBezTo>
                    <a:pt x="17" y="246"/>
                    <a:pt x="12" y="251"/>
                    <a:pt x="6" y="253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5" y="254"/>
                    <a:pt x="4" y="254"/>
                    <a:pt x="4" y="254"/>
                  </a:cubicBezTo>
                  <a:cubicBezTo>
                    <a:pt x="4" y="254"/>
                    <a:pt x="4" y="254"/>
                    <a:pt x="4" y="254"/>
                  </a:cubicBezTo>
                  <a:cubicBezTo>
                    <a:pt x="3" y="254"/>
                    <a:pt x="2" y="254"/>
                    <a:pt x="2" y="255"/>
                  </a:cubicBezTo>
                  <a:cubicBezTo>
                    <a:pt x="2" y="258"/>
                    <a:pt x="3" y="262"/>
                    <a:pt x="3" y="266"/>
                  </a:cubicBezTo>
                  <a:cubicBezTo>
                    <a:pt x="4" y="266"/>
                    <a:pt x="5" y="265"/>
                    <a:pt x="5" y="265"/>
                  </a:cubicBezTo>
                  <a:cubicBezTo>
                    <a:pt x="6" y="265"/>
                    <a:pt x="6" y="265"/>
                    <a:pt x="6" y="265"/>
                  </a:cubicBezTo>
                  <a:cubicBezTo>
                    <a:pt x="6" y="265"/>
                    <a:pt x="7" y="265"/>
                    <a:pt x="7" y="265"/>
                  </a:cubicBezTo>
                  <a:cubicBezTo>
                    <a:pt x="14" y="266"/>
                    <a:pt x="20" y="268"/>
                    <a:pt x="21" y="273"/>
                  </a:cubicBezTo>
                  <a:cubicBezTo>
                    <a:pt x="22" y="278"/>
                    <a:pt x="19" y="283"/>
                    <a:pt x="13" y="287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1" y="287"/>
                    <a:pt x="10" y="288"/>
                    <a:pt x="9" y="288"/>
                  </a:cubicBezTo>
                  <a:cubicBezTo>
                    <a:pt x="10" y="292"/>
                    <a:pt x="11" y="296"/>
                    <a:pt x="12" y="299"/>
                  </a:cubicBezTo>
                  <a:cubicBezTo>
                    <a:pt x="13" y="299"/>
                    <a:pt x="14" y="299"/>
                    <a:pt x="15" y="299"/>
                  </a:cubicBezTo>
                  <a:cubicBezTo>
                    <a:pt x="16" y="298"/>
                    <a:pt x="16" y="298"/>
                    <a:pt x="16" y="298"/>
                  </a:cubicBezTo>
                  <a:cubicBezTo>
                    <a:pt x="23" y="297"/>
                    <a:pt x="29" y="299"/>
                    <a:pt x="31" y="304"/>
                  </a:cubicBezTo>
                  <a:cubicBezTo>
                    <a:pt x="33" y="308"/>
                    <a:pt x="30" y="314"/>
                    <a:pt x="25" y="319"/>
                  </a:cubicBezTo>
                  <a:cubicBezTo>
                    <a:pt x="25" y="319"/>
                    <a:pt x="25" y="319"/>
                    <a:pt x="25" y="319"/>
                  </a:cubicBezTo>
                  <a:cubicBezTo>
                    <a:pt x="24" y="319"/>
                    <a:pt x="24" y="319"/>
                    <a:pt x="23" y="320"/>
                  </a:cubicBezTo>
                  <a:cubicBezTo>
                    <a:pt x="23" y="320"/>
                    <a:pt x="23" y="320"/>
                    <a:pt x="23" y="320"/>
                  </a:cubicBezTo>
                  <a:cubicBezTo>
                    <a:pt x="22" y="320"/>
                    <a:pt x="22" y="321"/>
                    <a:pt x="21" y="321"/>
                  </a:cubicBezTo>
                  <a:cubicBezTo>
                    <a:pt x="23" y="324"/>
                    <a:pt x="25" y="328"/>
                    <a:pt x="26" y="331"/>
                  </a:cubicBezTo>
                  <a:cubicBezTo>
                    <a:pt x="27" y="331"/>
                    <a:pt x="28" y="330"/>
                    <a:pt x="29" y="330"/>
                  </a:cubicBezTo>
                  <a:cubicBezTo>
                    <a:pt x="30" y="330"/>
                    <a:pt x="30" y="330"/>
                    <a:pt x="30" y="330"/>
                  </a:cubicBezTo>
                  <a:cubicBezTo>
                    <a:pt x="37" y="328"/>
                    <a:pt x="43" y="329"/>
                    <a:pt x="45" y="333"/>
                  </a:cubicBezTo>
                  <a:cubicBezTo>
                    <a:pt x="48" y="337"/>
                    <a:pt x="46" y="343"/>
                    <a:pt x="41" y="348"/>
                  </a:cubicBezTo>
                  <a:cubicBezTo>
                    <a:pt x="41" y="349"/>
                    <a:pt x="41" y="349"/>
                    <a:pt x="40" y="350"/>
                  </a:cubicBezTo>
                  <a:cubicBezTo>
                    <a:pt x="40" y="350"/>
                    <a:pt x="40" y="350"/>
                    <a:pt x="40" y="350"/>
                  </a:cubicBezTo>
                  <a:cubicBezTo>
                    <a:pt x="40" y="350"/>
                    <a:pt x="39" y="351"/>
                    <a:pt x="39" y="351"/>
                  </a:cubicBezTo>
                  <a:cubicBezTo>
                    <a:pt x="41" y="354"/>
                    <a:pt x="43" y="357"/>
                    <a:pt x="45" y="360"/>
                  </a:cubicBezTo>
                  <a:cubicBezTo>
                    <a:pt x="46" y="360"/>
                    <a:pt x="47" y="359"/>
                    <a:pt x="47" y="359"/>
                  </a:cubicBezTo>
                  <a:cubicBezTo>
                    <a:pt x="48" y="358"/>
                    <a:pt x="48" y="358"/>
                    <a:pt x="48" y="358"/>
                  </a:cubicBezTo>
                  <a:cubicBezTo>
                    <a:pt x="55" y="355"/>
                    <a:pt x="61" y="355"/>
                    <a:pt x="64" y="359"/>
                  </a:cubicBezTo>
                  <a:cubicBezTo>
                    <a:pt x="68" y="363"/>
                    <a:pt x="67" y="369"/>
                    <a:pt x="62" y="375"/>
                  </a:cubicBezTo>
                  <a:cubicBezTo>
                    <a:pt x="62" y="376"/>
                    <a:pt x="62" y="376"/>
                    <a:pt x="62" y="376"/>
                  </a:cubicBezTo>
                  <a:cubicBezTo>
                    <a:pt x="61" y="377"/>
                    <a:pt x="61" y="377"/>
                    <a:pt x="60" y="378"/>
                  </a:cubicBezTo>
                  <a:cubicBezTo>
                    <a:pt x="63" y="381"/>
                    <a:pt x="65" y="384"/>
                    <a:pt x="68" y="386"/>
                  </a:cubicBezTo>
                  <a:cubicBezTo>
                    <a:pt x="69" y="386"/>
                    <a:pt x="69" y="385"/>
                    <a:pt x="70" y="384"/>
                  </a:cubicBezTo>
                  <a:cubicBezTo>
                    <a:pt x="71" y="384"/>
                    <a:pt x="71" y="384"/>
                    <a:pt x="71" y="384"/>
                  </a:cubicBezTo>
                  <a:cubicBezTo>
                    <a:pt x="77" y="380"/>
                    <a:pt x="83" y="379"/>
                    <a:pt x="87" y="382"/>
                  </a:cubicBezTo>
                  <a:cubicBezTo>
                    <a:pt x="91" y="385"/>
                    <a:pt x="91" y="392"/>
                    <a:pt x="88" y="398"/>
                  </a:cubicBezTo>
                  <a:cubicBezTo>
                    <a:pt x="87" y="399"/>
                    <a:pt x="87" y="399"/>
                    <a:pt x="87" y="399"/>
                  </a:cubicBezTo>
                  <a:cubicBezTo>
                    <a:pt x="87" y="400"/>
                    <a:pt x="86" y="401"/>
                    <a:pt x="86" y="402"/>
                  </a:cubicBezTo>
                  <a:cubicBezTo>
                    <a:pt x="89" y="404"/>
                    <a:pt x="92" y="406"/>
                    <a:pt x="95" y="408"/>
                  </a:cubicBezTo>
                  <a:cubicBezTo>
                    <a:pt x="95" y="408"/>
                    <a:pt x="96" y="407"/>
                    <a:pt x="96" y="407"/>
                  </a:cubicBezTo>
                  <a:cubicBezTo>
                    <a:pt x="96" y="407"/>
                    <a:pt x="96" y="407"/>
                    <a:pt x="96" y="407"/>
                  </a:cubicBezTo>
                  <a:cubicBezTo>
                    <a:pt x="97" y="406"/>
                    <a:pt x="97" y="406"/>
                    <a:pt x="97" y="405"/>
                  </a:cubicBezTo>
                  <a:cubicBezTo>
                    <a:pt x="102" y="400"/>
                    <a:pt x="109" y="399"/>
                    <a:pt x="113" y="401"/>
                  </a:cubicBezTo>
                  <a:cubicBezTo>
                    <a:pt x="117" y="404"/>
                    <a:pt x="118" y="410"/>
                    <a:pt x="116" y="417"/>
                  </a:cubicBezTo>
                  <a:cubicBezTo>
                    <a:pt x="116" y="418"/>
                    <a:pt x="116" y="418"/>
                    <a:pt x="116" y="418"/>
                  </a:cubicBezTo>
                  <a:cubicBezTo>
                    <a:pt x="115" y="419"/>
                    <a:pt x="115" y="420"/>
                    <a:pt x="115" y="421"/>
                  </a:cubicBezTo>
                  <a:cubicBezTo>
                    <a:pt x="118" y="423"/>
                    <a:pt x="121" y="424"/>
                    <a:pt x="125" y="426"/>
                  </a:cubicBezTo>
                  <a:cubicBezTo>
                    <a:pt x="125" y="425"/>
                    <a:pt x="126" y="424"/>
                    <a:pt x="127" y="423"/>
                  </a:cubicBezTo>
                  <a:cubicBezTo>
                    <a:pt x="131" y="417"/>
                    <a:pt x="137" y="414"/>
                    <a:pt x="141" y="416"/>
                  </a:cubicBezTo>
                  <a:cubicBezTo>
                    <a:pt x="146" y="418"/>
                    <a:pt x="148" y="424"/>
                    <a:pt x="147" y="432"/>
                  </a:cubicBezTo>
                  <a:cubicBezTo>
                    <a:pt x="147" y="432"/>
                    <a:pt x="147" y="433"/>
                    <a:pt x="147" y="433"/>
                  </a:cubicBezTo>
                  <a:cubicBezTo>
                    <a:pt x="147" y="434"/>
                    <a:pt x="147" y="434"/>
                    <a:pt x="147" y="434"/>
                  </a:cubicBezTo>
                  <a:cubicBezTo>
                    <a:pt x="147" y="434"/>
                    <a:pt x="147" y="435"/>
                    <a:pt x="146" y="435"/>
                  </a:cubicBezTo>
                  <a:cubicBezTo>
                    <a:pt x="150" y="437"/>
                    <a:pt x="153" y="438"/>
                    <a:pt x="157" y="439"/>
                  </a:cubicBezTo>
                  <a:cubicBezTo>
                    <a:pt x="157" y="438"/>
                    <a:pt x="158" y="437"/>
                    <a:pt x="158" y="436"/>
                  </a:cubicBezTo>
                  <a:cubicBezTo>
                    <a:pt x="162" y="429"/>
                    <a:pt x="167" y="424"/>
                    <a:pt x="172" y="426"/>
                  </a:cubicBezTo>
                  <a:cubicBezTo>
                    <a:pt x="177" y="427"/>
                    <a:pt x="180" y="433"/>
                    <a:pt x="180" y="440"/>
                  </a:cubicBezTo>
                  <a:cubicBezTo>
                    <a:pt x="180" y="442"/>
                    <a:pt x="180" y="443"/>
                    <a:pt x="180" y="444"/>
                  </a:cubicBezTo>
                  <a:cubicBezTo>
                    <a:pt x="184" y="445"/>
                    <a:pt x="187" y="446"/>
                    <a:pt x="191" y="447"/>
                  </a:cubicBezTo>
                  <a:cubicBezTo>
                    <a:pt x="191" y="446"/>
                    <a:pt x="191" y="446"/>
                    <a:pt x="191" y="445"/>
                  </a:cubicBezTo>
                  <a:cubicBezTo>
                    <a:pt x="191" y="445"/>
                    <a:pt x="191" y="445"/>
                    <a:pt x="191" y="445"/>
                  </a:cubicBezTo>
                  <a:cubicBezTo>
                    <a:pt x="191" y="444"/>
                    <a:pt x="191" y="444"/>
                    <a:pt x="191" y="443"/>
                  </a:cubicBezTo>
                  <a:cubicBezTo>
                    <a:pt x="191" y="443"/>
                    <a:pt x="191" y="443"/>
                    <a:pt x="191" y="443"/>
                  </a:cubicBezTo>
                  <a:cubicBezTo>
                    <a:pt x="191" y="436"/>
                    <a:pt x="198" y="431"/>
                    <a:pt x="203" y="431"/>
                  </a:cubicBezTo>
                  <a:cubicBezTo>
                    <a:pt x="209" y="432"/>
                    <a:pt x="213" y="438"/>
                    <a:pt x="214" y="445"/>
                  </a:cubicBezTo>
                  <a:cubicBezTo>
                    <a:pt x="214" y="446"/>
                    <a:pt x="214" y="447"/>
                    <a:pt x="214" y="447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8"/>
                    <a:pt x="215" y="449"/>
                    <a:pt x="215" y="449"/>
                  </a:cubicBezTo>
                  <a:cubicBezTo>
                    <a:pt x="218" y="449"/>
                    <a:pt x="222" y="450"/>
                    <a:pt x="226" y="449"/>
                  </a:cubicBezTo>
                  <a:cubicBezTo>
                    <a:pt x="226" y="449"/>
                    <a:pt x="226" y="448"/>
                    <a:pt x="226" y="448"/>
                  </a:cubicBezTo>
                  <a:cubicBezTo>
                    <a:pt x="226" y="447"/>
                    <a:pt x="226" y="447"/>
                    <a:pt x="226" y="447"/>
                  </a:cubicBezTo>
                  <a:cubicBezTo>
                    <a:pt x="226" y="447"/>
                    <a:pt x="226" y="446"/>
                    <a:pt x="226" y="446"/>
                  </a:cubicBezTo>
                  <a:cubicBezTo>
                    <a:pt x="227" y="438"/>
                    <a:pt x="231" y="432"/>
                    <a:pt x="236" y="432"/>
                  </a:cubicBezTo>
                  <a:cubicBezTo>
                    <a:pt x="241" y="431"/>
                    <a:pt x="247" y="437"/>
                    <a:pt x="249" y="444"/>
                  </a:cubicBezTo>
                  <a:cubicBezTo>
                    <a:pt x="249" y="446"/>
                    <a:pt x="249" y="447"/>
                    <a:pt x="250" y="448"/>
                  </a:cubicBezTo>
                  <a:cubicBezTo>
                    <a:pt x="253" y="448"/>
                    <a:pt x="257" y="447"/>
                    <a:pt x="261" y="447"/>
                  </a:cubicBezTo>
                  <a:cubicBezTo>
                    <a:pt x="260" y="445"/>
                    <a:pt x="260" y="444"/>
                    <a:pt x="260" y="443"/>
                  </a:cubicBezTo>
                  <a:cubicBezTo>
                    <a:pt x="260" y="435"/>
                    <a:pt x="263" y="428"/>
                    <a:pt x="268" y="427"/>
                  </a:cubicBezTo>
                  <a:cubicBezTo>
                    <a:pt x="273" y="425"/>
                    <a:pt x="279" y="430"/>
                    <a:pt x="283" y="438"/>
                  </a:cubicBezTo>
                  <a:cubicBezTo>
                    <a:pt x="283" y="439"/>
                    <a:pt x="284" y="440"/>
                    <a:pt x="284" y="441"/>
                  </a:cubicBezTo>
                  <a:cubicBezTo>
                    <a:pt x="288" y="441"/>
                    <a:pt x="291" y="439"/>
                    <a:pt x="295" y="438"/>
                  </a:cubicBezTo>
                  <a:cubicBezTo>
                    <a:pt x="294" y="437"/>
                    <a:pt x="294" y="436"/>
                    <a:pt x="294" y="435"/>
                  </a:cubicBezTo>
                  <a:cubicBezTo>
                    <a:pt x="292" y="427"/>
                    <a:pt x="294" y="419"/>
                    <a:pt x="299" y="417"/>
                  </a:cubicBezTo>
                  <a:cubicBezTo>
                    <a:pt x="304" y="415"/>
                    <a:pt x="311" y="419"/>
                    <a:pt x="315" y="426"/>
                  </a:cubicBezTo>
                  <a:cubicBezTo>
                    <a:pt x="316" y="427"/>
                    <a:pt x="316" y="428"/>
                    <a:pt x="317" y="430"/>
                  </a:cubicBezTo>
                  <a:cubicBezTo>
                    <a:pt x="320" y="428"/>
                    <a:pt x="324" y="426"/>
                    <a:pt x="327" y="425"/>
                  </a:cubicBezTo>
                  <a:cubicBezTo>
                    <a:pt x="327" y="423"/>
                    <a:pt x="326" y="422"/>
                    <a:pt x="325" y="421"/>
                  </a:cubicBezTo>
                  <a:cubicBezTo>
                    <a:pt x="322" y="413"/>
                    <a:pt x="323" y="406"/>
                    <a:pt x="327" y="403"/>
                  </a:cubicBezTo>
                  <a:cubicBezTo>
                    <a:pt x="332" y="400"/>
                    <a:pt x="340" y="403"/>
                    <a:pt x="346" y="409"/>
                  </a:cubicBezTo>
                  <a:cubicBezTo>
                    <a:pt x="346" y="410"/>
                    <a:pt x="347" y="411"/>
                    <a:pt x="348" y="413"/>
                  </a:cubicBezTo>
                  <a:cubicBezTo>
                    <a:pt x="351" y="410"/>
                    <a:pt x="354" y="408"/>
                    <a:pt x="357" y="406"/>
                  </a:cubicBezTo>
                  <a:cubicBezTo>
                    <a:pt x="356" y="405"/>
                    <a:pt x="356" y="404"/>
                    <a:pt x="355" y="403"/>
                  </a:cubicBezTo>
                  <a:cubicBezTo>
                    <a:pt x="350" y="396"/>
                    <a:pt x="349" y="388"/>
                    <a:pt x="354" y="384"/>
                  </a:cubicBezTo>
                  <a:cubicBezTo>
                    <a:pt x="358" y="380"/>
                    <a:pt x="366" y="382"/>
                    <a:pt x="373" y="388"/>
                  </a:cubicBezTo>
                  <a:cubicBezTo>
                    <a:pt x="374" y="389"/>
                    <a:pt x="375" y="390"/>
                    <a:pt x="375" y="390"/>
                  </a:cubicBezTo>
                  <a:cubicBezTo>
                    <a:pt x="376" y="391"/>
                    <a:pt x="376" y="391"/>
                    <a:pt x="376" y="391"/>
                  </a:cubicBezTo>
                  <a:cubicBezTo>
                    <a:pt x="379" y="388"/>
                    <a:pt x="381" y="386"/>
                    <a:pt x="384" y="383"/>
                  </a:cubicBezTo>
                  <a:cubicBezTo>
                    <a:pt x="384" y="383"/>
                    <a:pt x="384" y="383"/>
                    <a:pt x="384" y="383"/>
                  </a:cubicBezTo>
                  <a:cubicBezTo>
                    <a:pt x="383" y="382"/>
                    <a:pt x="382" y="381"/>
                    <a:pt x="381" y="380"/>
                  </a:cubicBezTo>
                  <a:cubicBezTo>
                    <a:pt x="375" y="374"/>
                    <a:pt x="373" y="366"/>
                    <a:pt x="377" y="361"/>
                  </a:cubicBezTo>
                  <a:cubicBezTo>
                    <a:pt x="381" y="357"/>
                    <a:pt x="389" y="357"/>
                    <a:pt x="397" y="363"/>
                  </a:cubicBezTo>
                  <a:cubicBezTo>
                    <a:pt x="398" y="363"/>
                    <a:pt x="398" y="364"/>
                    <a:pt x="399" y="364"/>
                  </a:cubicBezTo>
                  <a:cubicBezTo>
                    <a:pt x="400" y="365"/>
                    <a:pt x="400" y="365"/>
                    <a:pt x="400" y="365"/>
                  </a:cubicBezTo>
                  <a:cubicBezTo>
                    <a:pt x="402" y="362"/>
                    <a:pt x="405" y="359"/>
                    <a:pt x="407" y="356"/>
                  </a:cubicBezTo>
                  <a:cubicBezTo>
                    <a:pt x="406" y="355"/>
                    <a:pt x="406" y="355"/>
                    <a:pt x="406" y="355"/>
                  </a:cubicBezTo>
                  <a:cubicBezTo>
                    <a:pt x="405" y="355"/>
                    <a:pt x="405" y="354"/>
                    <a:pt x="404" y="354"/>
                  </a:cubicBezTo>
                  <a:cubicBezTo>
                    <a:pt x="396" y="348"/>
                    <a:pt x="393" y="340"/>
                    <a:pt x="396" y="335"/>
                  </a:cubicBezTo>
                  <a:cubicBezTo>
                    <a:pt x="399" y="330"/>
                    <a:pt x="408" y="329"/>
                    <a:pt x="417" y="334"/>
                  </a:cubicBezTo>
                  <a:cubicBezTo>
                    <a:pt x="417" y="334"/>
                    <a:pt x="418" y="334"/>
                    <a:pt x="419" y="335"/>
                  </a:cubicBezTo>
                  <a:cubicBezTo>
                    <a:pt x="419" y="335"/>
                    <a:pt x="419" y="335"/>
                    <a:pt x="420" y="336"/>
                  </a:cubicBezTo>
                  <a:cubicBezTo>
                    <a:pt x="422" y="332"/>
                    <a:pt x="424" y="329"/>
                    <a:pt x="425" y="325"/>
                  </a:cubicBezTo>
                  <a:cubicBezTo>
                    <a:pt x="425" y="325"/>
                    <a:pt x="425" y="325"/>
                    <a:pt x="425" y="325"/>
                  </a:cubicBezTo>
                  <a:cubicBezTo>
                    <a:pt x="424" y="325"/>
                    <a:pt x="423" y="324"/>
                    <a:pt x="423" y="324"/>
                  </a:cubicBezTo>
                  <a:cubicBezTo>
                    <a:pt x="423" y="324"/>
                    <a:pt x="423" y="324"/>
                    <a:pt x="423" y="324"/>
                  </a:cubicBezTo>
                  <a:cubicBezTo>
                    <a:pt x="413" y="320"/>
                    <a:pt x="409" y="313"/>
                    <a:pt x="411" y="308"/>
                  </a:cubicBezTo>
                  <a:cubicBezTo>
                    <a:pt x="413" y="302"/>
                    <a:pt x="422" y="296"/>
                    <a:pt x="432" y="304"/>
                  </a:cubicBezTo>
                  <a:cubicBezTo>
                    <a:pt x="431" y="304"/>
                    <a:pt x="431" y="304"/>
                    <a:pt x="431" y="304"/>
                  </a:cubicBezTo>
                  <a:cubicBezTo>
                    <a:pt x="432" y="304"/>
                    <a:pt x="433" y="303"/>
                    <a:pt x="433" y="304"/>
                  </a:cubicBezTo>
                  <a:cubicBezTo>
                    <a:pt x="434" y="304"/>
                    <a:pt x="434" y="304"/>
                    <a:pt x="435" y="304"/>
                  </a:cubicBezTo>
                  <a:cubicBezTo>
                    <a:pt x="436" y="300"/>
                    <a:pt x="438" y="296"/>
                    <a:pt x="439" y="293"/>
                  </a:cubicBezTo>
                  <a:cubicBezTo>
                    <a:pt x="438" y="293"/>
                    <a:pt x="438" y="292"/>
                    <a:pt x="437" y="292"/>
                  </a:cubicBezTo>
                  <a:cubicBezTo>
                    <a:pt x="436" y="292"/>
                    <a:pt x="436" y="292"/>
                    <a:pt x="435" y="292"/>
                  </a:cubicBezTo>
                  <a:cubicBezTo>
                    <a:pt x="426" y="289"/>
                    <a:pt x="420" y="282"/>
                    <a:pt x="421" y="276"/>
                  </a:cubicBezTo>
                  <a:cubicBezTo>
                    <a:pt x="423" y="270"/>
                    <a:pt x="432" y="267"/>
                    <a:pt x="442" y="268"/>
                  </a:cubicBezTo>
                  <a:cubicBezTo>
                    <a:pt x="442" y="268"/>
                    <a:pt x="442" y="268"/>
                    <a:pt x="442" y="268"/>
                  </a:cubicBezTo>
                  <a:cubicBezTo>
                    <a:pt x="442" y="268"/>
                    <a:pt x="442" y="269"/>
                    <a:pt x="443" y="269"/>
                  </a:cubicBezTo>
                  <a:cubicBezTo>
                    <a:pt x="444" y="269"/>
                    <a:pt x="444" y="269"/>
                    <a:pt x="445" y="269"/>
                  </a:cubicBezTo>
                  <a:cubicBezTo>
                    <a:pt x="446" y="265"/>
                    <a:pt x="446" y="261"/>
                    <a:pt x="447" y="258"/>
                  </a:cubicBezTo>
                  <a:cubicBezTo>
                    <a:pt x="446" y="258"/>
                    <a:pt x="445" y="257"/>
                    <a:pt x="445" y="257"/>
                  </a:cubicBezTo>
                  <a:cubicBezTo>
                    <a:pt x="444" y="257"/>
                    <a:pt x="443" y="256"/>
                    <a:pt x="443" y="256"/>
                  </a:cubicBezTo>
                  <a:cubicBezTo>
                    <a:pt x="443" y="256"/>
                    <a:pt x="443" y="256"/>
                    <a:pt x="443" y="256"/>
                  </a:cubicBezTo>
                  <a:cubicBezTo>
                    <a:pt x="433" y="256"/>
                    <a:pt x="427" y="250"/>
                    <a:pt x="427" y="244"/>
                  </a:cubicBezTo>
                  <a:cubicBezTo>
                    <a:pt x="427" y="237"/>
                    <a:pt x="435" y="233"/>
                    <a:pt x="447" y="234"/>
                  </a:cubicBezTo>
                  <a:cubicBezTo>
                    <a:pt x="447" y="234"/>
                    <a:pt x="447" y="234"/>
                    <a:pt x="447" y="234"/>
                  </a:cubicBezTo>
                  <a:cubicBezTo>
                    <a:pt x="447" y="234"/>
                    <a:pt x="447" y="234"/>
                    <a:pt x="447" y="234"/>
                  </a:cubicBezTo>
                  <a:moveTo>
                    <a:pt x="319" y="97"/>
                  </a:moveTo>
                  <a:cubicBezTo>
                    <a:pt x="333" y="88"/>
                    <a:pt x="355" y="106"/>
                    <a:pt x="372" y="132"/>
                  </a:cubicBezTo>
                  <a:cubicBezTo>
                    <a:pt x="388" y="159"/>
                    <a:pt x="395" y="187"/>
                    <a:pt x="381" y="196"/>
                  </a:cubicBezTo>
                  <a:cubicBezTo>
                    <a:pt x="369" y="203"/>
                    <a:pt x="340" y="187"/>
                    <a:pt x="324" y="162"/>
                  </a:cubicBezTo>
                  <a:cubicBezTo>
                    <a:pt x="309" y="138"/>
                    <a:pt x="307" y="104"/>
                    <a:pt x="319" y="97"/>
                  </a:cubicBezTo>
                  <a:moveTo>
                    <a:pt x="280" y="313"/>
                  </a:moveTo>
                  <a:cubicBezTo>
                    <a:pt x="231" y="344"/>
                    <a:pt x="167" y="329"/>
                    <a:pt x="136" y="280"/>
                  </a:cubicBezTo>
                  <a:cubicBezTo>
                    <a:pt x="106" y="231"/>
                    <a:pt x="120" y="167"/>
                    <a:pt x="169" y="137"/>
                  </a:cubicBezTo>
                  <a:cubicBezTo>
                    <a:pt x="218" y="106"/>
                    <a:pt x="282" y="121"/>
                    <a:pt x="313" y="169"/>
                  </a:cubicBezTo>
                  <a:cubicBezTo>
                    <a:pt x="343" y="218"/>
                    <a:pt x="329" y="283"/>
                    <a:pt x="280" y="313"/>
                  </a:cubicBezTo>
                  <a:moveTo>
                    <a:pt x="218" y="51"/>
                  </a:moveTo>
                  <a:cubicBezTo>
                    <a:pt x="249" y="50"/>
                    <a:pt x="277" y="58"/>
                    <a:pt x="277" y="75"/>
                  </a:cubicBezTo>
                  <a:cubicBezTo>
                    <a:pt x="278" y="89"/>
                    <a:pt x="249" y="106"/>
                    <a:pt x="220" y="107"/>
                  </a:cubicBezTo>
                  <a:cubicBezTo>
                    <a:pt x="191" y="108"/>
                    <a:pt x="161" y="93"/>
                    <a:pt x="161" y="79"/>
                  </a:cubicBezTo>
                  <a:cubicBezTo>
                    <a:pt x="160" y="62"/>
                    <a:pt x="187" y="52"/>
                    <a:pt x="218" y="51"/>
                  </a:cubicBezTo>
                  <a:moveTo>
                    <a:pt x="71" y="144"/>
                  </a:moveTo>
                  <a:cubicBezTo>
                    <a:pt x="85" y="116"/>
                    <a:pt x="106" y="96"/>
                    <a:pt x="121" y="104"/>
                  </a:cubicBezTo>
                  <a:cubicBezTo>
                    <a:pt x="133" y="110"/>
                    <a:pt x="134" y="144"/>
                    <a:pt x="120" y="170"/>
                  </a:cubicBezTo>
                  <a:cubicBezTo>
                    <a:pt x="107" y="195"/>
                    <a:pt x="79" y="214"/>
                    <a:pt x="66" y="207"/>
                  </a:cubicBezTo>
                  <a:cubicBezTo>
                    <a:pt x="51" y="199"/>
                    <a:pt x="56" y="171"/>
                    <a:pt x="71" y="144"/>
                  </a:cubicBezTo>
                  <a:moveTo>
                    <a:pt x="130" y="353"/>
                  </a:moveTo>
                  <a:cubicBezTo>
                    <a:pt x="116" y="362"/>
                    <a:pt x="94" y="343"/>
                    <a:pt x="77" y="317"/>
                  </a:cubicBezTo>
                  <a:cubicBezTo>
                    <a:pt x="61" y="291"/>
                    <a:pt x="54" y="263"/>
                    <a:pt x="68" y="254"/>
                  </a:cubicBezTo>
                  <a:cubicBezTo>
                    <a:pt x="80" y="247"/>
                    <a:pt x="109" y="263"/>
                    <a:pt x="125" y="287"/>
                  </a:cubicBezTo>
                  <a:cubicBezTo>
                    <a:pt x="140" y="312"/>
                    <a:pt x="142" y="346"/>
                    <a:pt x="130" y="353"/>
                  </a:cubicBezTo>
                  <a:moveTo>
                    <a:pt x="231" y="399"/>
                  </a:moveTo>
                  <a:cubicBezTo>
                    <a:pt x="200" y="400"/>
                    <a:pt x="172" y="392"/>
                    <a:pt x="172" y="375"/>
                  </a:cubicBezTo>
                  <a:cubicBezTo>
                    <a:pt x="171" y="361"/>
                    <a:pt x="200" y="344"/>
                    <a:pt x="229" y="343"/>
                  </a:cubicBezTo>
                  <a:cubicBezTo>
                    <a:pt x="258" y="342"/>
                    <a:pt x="288" y="357"/>
                    <a:pt x="288" y="371"/>
                  </a:cubicBezTo>
                  <a:cubicBezTo>
                    <a:pt x="289" y="387"/>
                    <a:pt x="262" y="397"/>
                    <a:pt x="231" y="399"/>
                  </a:cubicBezTo>
                  <a:moveTo>
                    <a:pt x="378" y="306"/>
                  </a:moveTo>
                  <a:cubicBezTo>
                    <a:pt x="364" y="334"/>
                    <a:pt x="343" y="354"/>
                    <a:pt x="328" y="346"/>
                  </a:cubicBezTo>
                  <a:cubicBezTo>
                    <a:pt x="316" y="339"/>
                    <a:pt x="315" y="306"/>
                    <a:pt x="329" y="280"/>
                  </a:cubicBezTo>
                  <a:cubicBezTo>
                    <a:pt x="342" y="254"/>
                    <a:pt x="370" y="236"/>
                    <a:pt x="383" y="243"/>
                  </a:cubicBezTo>
                  <a:cubicBezTo>
                    <a:pt x="398" y="250"/>
                    <a:pt x="393" y="279"/>
                    <a:pt x="378" y="306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35"/>
            <p:cNvSpPr>
              <a:spLocks noEditPoints="1"/>
            </p:cNvSpPr>
            <p:nvPr/>
          </p:nvSpPr>
          <p:spPr bwMode="auto">
            <a:xfrm>
              <a:off x="6932633" y="2390376"/>
              <a:ext cx="1191002" cy="1192631"/>
            </a:xfrm>
            <a:custGeom>
              <a:avLst/>
              <a:gdLst>
                <a:gd name="T0" fmla="*/ 207 w 618"/>
                <a:gd name="T1" fmla="*/ 17 h 619"/>
                <a:gd name="T2" fmla="*/ 187 w 618"/>
                <a:gd name="T3" fmla="*/ 58 h 619"/>
                <a:gd name="T4" fmla="*/ 140 w 618"/>
                <a:gd name="T5" fmla="*/ 72 h 619"/>
                <a:gd name="T6" fmla="*/ 105 w 618"/>
                <a:gd name="T7" fmla="*/ 77 h 619"/>
                <a:gd name="T8" fmla="*/ 60 w 618"/>
                <a:gd name="T9" fmla="*/ 126 h 619"/>
                <a:gd name="T10" fmla="*/ 67 w 618"/>
                <a:gd name="T11" fmla="*/ 170 h 619"/>
                <a:gd name="T12" fmla="*/ 13 w 618"/>
                <a:gd name="T13" fmla="*/ 220 h 619"/>
                <a:gd name="T14" fmla="*/ 30 w 618"/>
                <a:gd name="T15" fmla="*/ 291 h 619"/>
                <a:gd name="T16" fmla="*/ 0 w 618"/>
                <a:gd name="T17" fmla="*/ 324 h 619"/>
                <a:gd name="T18" fmla="*/ 10 w 618"/>
                <a:gd name="T19" fmla="*/ 390 h 619"/>
                <a:gd name="T20" fmla="*/ 49 w 618"/>
                <a:gd name="T21" fmla="*/ 413 h 619"/>
                <a:gd name="T22" fmla="*/ 55 w 618"/>
                <a:gd name="T23" fmla="*/ 485 h 619"/>
                <a:gd name="T24" fmla="*/ 121 w 618"/>
                <a:gd name="T25" fmla="*/ 516 h 619"/>
                <a:gd name="T26" fmla="*/ 128 w 618"/>
                <a:gd name="T27" fmla="*/ 561 h 619"/>
                <a:gd name="T28" fmla="*/ 186 w 618"/>
                <a:gd name="T29" fmla="*/ 594 h 619"/>
                <a:gd name="T30" fmla="*/ 228 w 618"/>
                <a:gd name="T31" fmla="*/ 577 h 619"/>
                <a:gd name="T32" fmla="*/ 288 w 618"/>
                <a:gd name="T33" fmla="*/ 618 h 619"/>
                <a:gd name="T34" fmla="*/ 307 w 618"/>
                <a:gd name="T35" fmla="*/ 602 h 619"/>
                <a:gd name="T36" fmla="*/ 368 w 618"/>
                <a:gd name="T37" fmla="*/ 614 h 619"/>
                <a:gd name="T38" fmla="*/ 393 w 618"/>
                <a:gd name="T39" fmla="*/ 577 h 619"/>
                <a:gd name="T40" fmla="*/ 455 w 618"/>
                <a:gd name="T41" fmla="*/ 583 h 619"/>
                <a:gd name="T42" fmla="*/ 468 w 618"/>
                <a:gd name="T43" fmla="*/ 540 h 619"/>
                <a:gd name="T44" fmla="*/ 538 w 618"/>
                <a:gd name="T45" fmla="*/ 519 h 619"/>
                <a:gd name="T46" fmla="*/ 553 w 618"/>
                <a:gd name="T47" fmla="*/ 448 h 619"/>
                <a:gd name="T48" fmla="*/ 595 w 618"/>
                <a:gd name="T49" fmla="*/ 430 h 619"/>
                <a:gd name="T50" fmla="*/ 576 w 618"/>
                <a:gd name="T51" fmla="*/ 395 h 619"/>
                <a:gd name="T52" fmla="*/ 616 w 618"/>
                <a:gd name="T53" fmla="*/ 354 h 619"/>
                <a:gd name="T54" fmla="*/ 589 w 618"/>
                <a:gd name="T55" fmla="*/ 286 h 619"/>
                <a:gd name="T56" fmla="*/ 614 w 618"/>
                <a:gd name="T57" fmla="*/ 249 h 619"/>
                <a:gd name="T58" fmla="*/ 570 w 618"/>
                <a:gd name="T59" fmla="*/ 205 h 619"/>
                <a:gd name="T60" fmla="*/ 582 w 618"/>
                <a:gd name="T61" fmla="*/ 162 h 619"/>
                <a:gd name="T62" fmla="*/ 544 w 618"/>
                <a:gd name="T63" fmla="*/ 107 h 619"/>
                <a:gd name="T64" fmla="*/ 499 w 618"/>
                <a:gd name="T65" fmla="*/ 103 h 619"/>
                <a:gd name="T66" fmla="*/ 466 w 618"/>
                <a:gd name="T67" fmla="*/ 77 h 619"/>
                <a:gd name="T68" fmla="*/ 452 w 618"/>
                <a:gd name="T69" fmla="*/ 34 h 619"/>
                <a:gd name="T70" fmla="*/ 390 w 618"/>
                <a:gd name="T71" fmla="*/ 10 h 619"/>
                <a:gd name="T72" fmla="*/ 350 w 618"/>
                <a:gd name="T73" fmla="*/ 32 h 619"/>
                <a:gd name="T74" fmla="*/ 285 w 618"/>
                <a:gd name="T75" fmla="*/ 1 h 619"/>
                <a:gd name="T76" fmla="*/ 225 w 618"/>
                <a:gd name="T77" fmla="*/ 42 h 619"/>
                <a:gd name="T78" fmla="*/ 188 w 618"/>
                <a:gd name="T79" fmla="*/ 286 h 619"/>
                <a:gd name="T80" fmla="*/ 228 w 618"/>
                <a:gd name="T81" fmla="*/ 335 h 619"/>
                <a:gd name="T82" fmla="*/ 334 w 618"/>
                <a:gd name="T83" fmla="*/ 390 h 619"/>
                <a:gd name="T84" fmla="*/ 223 w 618"/>
                <a:gd name="T85" fmla="*/ 399 h 619"/>
                <a:gd name="T86" fmla="*/ 82 w 618"/>
                <a:gd name="T87" fmla="*/ 398 h 619"/>
                <a:gd name="T88" fmla="*/ 323 w 618"/>
                <a:gd name="T89" fmla="*/ 552 h 619"/>
                <a:gd name="T90" fmla="*/ 534 w 618"/>
                <a:gd name="T91" fmla="*/ 402 h 619"/>
                <a:gd name="T92" fmla="*/ 437 w 618"/>
                <a:gd name="T93" fmla="*/ 291 h 619"/>
                <a:gd name="T94" fmla="*/ 541 w 618"/>
                <a:gd name="T95" fmla="*/ 237 h 619"/>
                <a:gd name="T96" fmla="*/ 295 w 618"/>
                <a:gd name="T97" fmla="*/ 186 h 619"/>
                <a:gd name="T98" fmla="*/ 441 w 618"/>
                <a:gd name="T99" fmla="*/ 105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8" h="619">
                  <a:moveTo>
                    <a:pt x="225" y="42"/>
                  </a:moveTo>
                  <a:cubicBezTo>
                    <a:pt x="225" y="42"/>
                    <a:pt x="225" y="42"/>
                    <a:pt x="225" y="42"/>
                  </a:cubicBezTo>
                  <a:cubicBezTo>
                    <a:pt x="207" y="17"/>
                    <a:pt x="207" y="17"/>
                    <a:pt x="207" y="17"/>
                  </a:cubicBezTo>
                  <a:cubicBezTo>
                    <a:pt x="195" y="22"/>
                    <a:pt x="195" y="22"/>
                    <a:pt x="195" y="22"/>
                  </a:cubicBezTo>
                  <a:cubicBezTo>
                    <a:pt x="183" y="27"/>
                    <a:pt x="183" y="27"/>
                    <a:pt x="183" y="27"/>
                  </a:cubicBezTo>
                  <a:cubicBezTo>
                    <a:pt x="187" y="58"/>
                    <a:pt x="187" y="58"/>
                    <a:pt x="187" y="58"/>
                  </a:cubicBezTo>
                  <a:cubicBezTo>
                    <a:pt x="174" y="64"/>
                    <a:pt x="162" y="71"/>
                    <a:pt x="150" y="7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08" y="115"/>
                    <a:pt x="98" y="125"/>
                    <a:pt x="89" y="137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67" y="170"/>
                    <a:pt x="67" y="170"/>
                    <a:pt x="67" y="170"/>
                  </a:cubicBezTo>
                  <a:cubicBezTo>
                    <a:pt x="59" y="183"/>
                    <a:pt x="53" y="196"/>
                    <a:pt x="48" y="209"/>
                  </a:cubicBezTo>
                  <a:cubicBezTo>
                    <a:pt x="17" y="207"/>
                    <a:pt x="17" y="207"/>
                    <a:pt x="17" y="207"/>
                  </a:cubicBezTo>
                  <a:cubicBezTo>
                    <a:pt x="13" y="220"/>
                    <a:pt x="13" y="220"/>
                    <a:pt x="13" y="220"/>
                  </a:cubicBezTo>
                  <a:cubicBezTo>
                    <a:pt x="9" y="232"/>
                    <a:pt x="9" y="232"/>
                    <a:pt x="9" y="232"/>
                  </a:cubicBezTo>
                  <a:cubicBezTo>
                    <a:pt x="36" y="248"/>
                    <a:pt x="36" y="248"/>
                    <a:pt x="36" y="248"/>
                  </a:cubicBezTo>
                  <a:cubicBezTo>
                    <a:pt x="33" y="262"/>
                    <a:pt x="31" y="276"/>
                    <a:pt x="30" y="291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30" y="331"/>
                    <a:pt x="30" y="331"/>
                    <a:pt x="30" y="331"/>
                  </a:cubicBezTo>
                  <a:cubicBezTo>
                    <a:pt x="31" y="346"/>
                    <a:pt x="34" y="360"/>
                    <a:pt x="37" y="374"/>
                  </a:cubicBezTo>
                  <a:cubicBezTo>
                    <a:pt x="10" y="390"/>
                    <a:pt x="10" y="390"/>
                    <a:pt x="10" y="390"/>
                  </a:cubicBezTo>
                  <a:cubicBezTo>
                    <a:pt x="14" y="403"/>
                    <a:pt x="14" y="403"/>
                    <a:pt x="14" y="403"/>
                  </a:cubicBezTo>
                  <a:cubicBezTo>
                    <a:pt x="18" y="415"/>
                    <a:pt x="18" y="415"/>
                    <a:pt x="18" y="415"/>
                  </a:cubicBezTo>
                  <a:cubicBezTo>
                    <a:pt x="49" y="413"/>
                    <a:pt x="49" y="413"/>
                    <a:pt x="49" y="413"/>
                  </a:cubicBezTo>
                  <a:cubicBezTo>
                    <a:pt x="55" y="426"/>
                    <a:pt x="61" y="439"/>
                    <a:pt x="68" y="452"/>
                  </a:cubicBezTo>
                  <a:cubicBezTo>
                    <a:pt x="47" y="475"/>
                    <a:pt x="47" y="475"/>
                    <a:pt x="47" y="475"/>
                  </a:cubicBezTo>
                  <a:cubicBezTo>
                    <a:pt x="55" y="485"/>
                    <a:pt x="55" y="485"/>
                    <a:pt x="55" y="485"/>
                  </a:cubicBezTo>
                  <a:cubicBezTo>
                    <a:pt x="62" y="496"/>
                    <a:pt x="62" y="496"/>
                    <a:pt x="62" y="496"/>
                  </a:cubicBezTo>
                  <a:cubicBezTo>
                    <a:pt x="91" y="485"/>
                    <a:pt x="91" y="485"/>
                    <a:pt x="91" y="485"/>
                  </a:cubicBezTo>
                  <a:cubicBezTo>
                    <a:pt x="100" y="496"/>
                    <a:pt x="110" y="507"/>
                    <a:pt x="121" y="516"/>
                  </a:cubicBezTo>
                  <a:cubicBezTo>
                    <a:pt x="108" y="545"/>
                    <a:pt x="108" y="545"/>
                    <a:pt x="108" y="545"/>
                  </a:cubicBezTo>
                  <a:cubicBezTo>
                    <a:pt x="118" y="553"/>
                    <a:pt x="118" y="553"/>
                    <a:pt x="118" y="553"/>
                  </a:cubicBezTo>
                  <a:cubicBezTo>
                    <a:pt x="128" y="561"/>
                    <a:pt x="128" y="561"/>
                    <a:pt x="128" y="561"/>
                  </a:cubicBezTo>
                  <a:cubicBezTo>
                    <a:pt x="153" y="542"/>
                    <a:pt x="153" y="542"/>
                    <a:pt x="153" y="542"/>
                  </a:cubicBezTo>
                  <a:cubicBezTo>
                    <a:pt x="165" y="550"/>
                    <a:pt x="177" y="557"/>
                    <a:pt x="190" y="563"/>
                  </a:cubicBezTo>
                  <a:cubicBezTo>
                    <a:pt x="186" y="594"/>
                    <a:pt x="186" y="594"/>
                    <a:pt x="186" y="594"/>
                  </a:cubicBezTo>
                  <a:cubicBezTo>
                    <a:pt x="198" y="598"/>
                    <a:pt x="198" y="598"/>
                    <a:pt x="198" y="598"/>
                  </a:cubicBezTo>
                  <a:cubicBezTo>
                    <a:pt x="210" y="603"/>
                    <a:pt x="210" y="603"/>
                    <a:pt x="210" y="603"/>
                  </a:cubicBezTo>
                  <a:cubicBezTo>
                    <a:pt x="228" y="577"/>
                    <a:pt x="228" y="577"/>
                    <a:pt x="228" y="577"/>
                  </a:cubicBezTo>
                  <a:cubicBezTo>
                    <a:pt x="242" y="582"/>
                    <a:pt x="256" y="585"/>
                    <a:pt x="270" y="587"/>
                  </a:cubicBezTo>
                  <a:cubicBezTo>
                    <a:pt x="275" y="618"/>
                    <a:pt x="275" y="618"/>
                    <a:pt x="275" y="618"/>
                  </a:cubicBezTo>
                  <a:cubicBezTo>
                    <a:pt x="288" y="618"/>
                    <a:pt x="288" y="618"/>
                    <a:pt x="288" y="618"/>
                  </a:cubicBezTo>
                  <a:cubicBezTo>
                    <a:pt x="301" y="619"/>
                    <a:pt x="301" y="619"/>
                    <a:pt x="301" y="619"/>
                  </a:cubicBezTo>
                  <a:cubicBezTo>
                    <a:pt x="307" y="602"/>
                    <a:pt x="307" y="602"/>
                    <a:pt x="307" y="602"/>
                  </a:cubicBezTo>
                  <a:cubicBezTo>
                    <a:pt x="307" y="602"/>
                    <a:pt x="307" y="602"/>
                    <a:pt x="307" y="602"/>
                  </a:cubicBezTo>
                  <a:cubicBezTo>
                    <a:pt x="311" y="590"/>
                    <a:pt x="311" y="590"/>
                    <a:pt x="311" y="590"/>
                  </a:cubicBezTo>
                  <a:cubicBezTo>
                    <a:pt x="325" y="590"/>
                    <a:pt x="339" y="588"/>
                    <a:pt x="354" y="586"/>
                  </a:cubicBezTo>
                  <a:cubicBezTo>
                    <a:pt x="368" y="614"/>
                    <a:pt x="368" y="614"/>
                    <a:pt x="368" y="614"/>
                  </a:cubicBezTo>
                  <a:cubicBezTo>
                    <a:pt x="380" y="611"/>
                    <a:pt x="380" y="611"/>
                    <a:pt x="380" y="611"/>
                  </a:cubicBezTo>
                  <a:cubicBezTo>
                    <a:pt x="393" y="608"/>
                    <a:pt x="393" y="608"/>
                    <a:pt x="393" y="608"/>
                  </a:cubicBezTo>
                  <a:cubicBezTo>
                    <a:pt x="393" y="577"/>
                    <a:pt x="393" y="577"/>
                    <a:pt x="393" y="577"/>
                  </a:cubicBezTo>
                  <a:cubicBezTo>
                    <a:pt x="394" y="577"/>
                    <a:pt x="394" y="577"/>
                    <a:pt x="394" y="577"/>
                  </a:cubicBezTo>
                  <a:cubicBezTo>
                    <a:pt x="408" y="572"/>
                    <a:pt x="421" y="567"/>
                    <a:pt x="433" y="561"/>
                  </a:cubicBezTo>
                  <a:cubicBezTo>
                    <a:pt x="455" y="583"/>
                    <a:pt x="455" y="583"/>
                    <a:pt x="455" y="583"/>
                  </a:cubicBezTo>
                  <a:cubicBezTo>
                    <a:pt x="466" y="577"/>
                    <a:pt x="466" y="577"/>
                    <a:pt x="466" y="577"/>
                  </a:cubicBezTo>
                  <a:cubicBezTo>
                    <a:pt x="477" y="570"/>
                    <a:pt x="477" y="570"/>
                    <a:pt x="477" y="570"/>
                  </a:cubicBezTo>
                  <a:cubicBezTo>
                    <a:pt x="468" y="540"/>
                    <a:pt x="468" y="540"/>
                    <a:pt x="468" y="540"/>
                  </a:cubicBezTo>
                  <a:cubicBezTo>
                    <a:pt x="480" y="532"/>
                    <a:pt x="491" y="523"/>
                    <a:pt x="502" y="513"/>
                  </a:cubicBezTo>
                  <a:cubicBezTo>
                    <a:pt x="529" y="528"/>
                    <a:pt x="529" y="528"/>
                    <a:pt x="529" y="528"/>
                  </a:cubicBezTo>
                  <a:cubicBezTo>
                    <a:pt x="538" y="519"/>
                    <a:pt x="538" y="519"/>
                    <a:pt x="538" y="519"/>
                  </a:cubicBezTo>
                  <a:cubicBezTo>
                    <a:pt x="547" y="509"/>
                    <a:pt x="547" y="509"/>
                    <a:pt x="547" y="509"/>
                  </a:cubicBezTo>
                  <a:cubicBezTo>
                    <a:pt x="529" y="483"/>
                    <a:pt x="529" y="483"/>
                    <a:pt x="529" y="483"/>
                  </a:cubicBezTo>
                  <a:cubicBezTo>
                    <a:pt x="538" y="472"/>
                    <a:pt x="546" y="460"/>
                    <a:pt x="553" y="448"/>
                  </a:cubicBezTo>
                  <a:cubicBezTo>
                    <a:pt x="584" y="454"/>
                    <a:pt x="584" y="454"/>
                    <a:pt x="584" y="454"/>
                  </a:cubicBezTo>
                  <a:cubicBezTo>
                    <a:pt x="589" y="442"/>
                    <a:pt x="589" y="442"/>
                    <a:pt x="589" y="442"/>
                  </a:cubicBezTo>
                  <a:cubicBezTo>
                    <a:pt x="595" y="430"/>
                    <a:pt x="595" y="430"/>
                    <a:pt x="595" y="430"/>
                  </a:cubicBezTo>
                  <a:cubicBezTo>
                    <a:pt x="571" y="411"/>
                    <a:pt x="571" y="411"/>
                    <a:pt x="571" y="411"/>
                  </a:cubicBezTo>
                  <a:cubicBezTo>
                    <a:pt x="572" y="408"/>
                    <a:pt x="573" y="405"/>
                    <a:pt x="574" y="402"/>
                  </a:cubicBezTo>
                  <a:cubicBezTo>
                    <a:pt x="576" y="395"/>
                    <a:pt x="576" y="395"/>
                    <a:pt x="576" y="395"/>
                  </a:cubicBezTo>
                  <a:cubicBezTo>
                    <a:pt x="579" y="386"/>
                    <a:pt x="581" y="378"/>
                    <a:pt x="583" y="370"/>
                  </a:cubicBezTo>
                  <a:cubicBezTo>
                    <a:pt x="614" y="367"/>
                    <a:pt x="614" y="367"/>
                    <a:pt x="614" y="367"/>
                  </a:cubicBezTo>
                  <a:cubicBezTo>
                    <a:pt x="616" y="354"/>
                    <a:pt x="616" y="354"/>
                    <a:pt x="616" y="354"/>
                  </a:cubicBezTo>
                  <a:cubicBezTo>
                    <a:pt x="618" y="341"/>
                    <a:pt x="618" y="341"/>
                    <a:pt x="618" y="341"/>
                  </a:cubicBezTo>
                  <a:cubicBezTo>
                    <a:pt x="589" y="329"/>
                    <a:pt x="589" y="329"/>
                    <a:pt x="589" y="329"/>
                  </a:cubicBezTo>
                  <a:cubicBezTo>
                    <a:pt x="590" y="315"/>
                    <a:pt x="590" y="301"/>
                    <a:pt x="589" y="286"/>
                  </a:cubicBezTo>
                  <a:cubicBezTo>
                    <a:pt x="618" y="274"/>
                    <a:pt x="618" y="274"/>
                    <a:pt x="618" y="274"/>
                  </a:cubicBezTo>
                  <a:cubicBezTo>
                    <a:pt x="616" y="261"/>
                    <a:pt x="616" y="261"/>
                    <a:pt x="616" y="261"/>
                  </a:cubicBezTo>
                  <a:cubicBezTo>
                    <a:pt x="614" y="249"/>
                    <a:pt x="614" y="249"/>
                    <a:pt x="614" y="249"/>
                  </a:cubicBezTo>
                  <a:cubicBezTo>
                    <a:pt x="582" y="246"/>
                    <a:pt x="582" y="246"/>
                    <a:pt x="582" y="246"/>
                  </a:cubicBezTo>
                  <a:cubicBezTo>
                    <a:pt x="581" y="239"/>
                    <a:pt x="579" y="232"/>
                    <a:pt x="577" y="225"/>
                  </a:cubicBezTo>
                  <a:cubicBezTo>
                    <a:pt x="575" y="218"/>
                    <a:pt x="572" y="212"/>
                    <a:pt x="570" y="205"/>
                  </a:cubicBezTo>
                  <a:cubicBezTo>
                    <a:pt x="594" y="185"/>
                    <a:pt x="594" y="185"/>
                    <a:pt x="594" y="185"/>
                  </a:cubicBezTo>
                  <a:cubicBezTo>
                    <a:pt x="588" y="173"/>
                    <a:pt x="588" y="173"/>
                    <a:pt x="588" y="173"/>
                  </a:cubicBezTo>
                  <a:cubicBezTo>
                    <a:pt x="582" y="162"/>
                    <a:pt x="582" y="162"/>
                    <a:pt x="582" y="162"/>
                  </a:cubicBezTo>
                  <a:cubicBezTo>
                    <a:pt x="552" y="168"/>
                    <a:pt x="552" y="168"/>
                    <a:pt x="552" y="168"/>
                  </a:cubicBezTo>
                  <a:cubicBezTo>
                    <a:pt x="544" y="156"/>
                    <a:pt x="536" y="144"/>
                    <a:pt x="527" y="133"/>
                  </a:cubicBezTo>
                  <a:cubicBezTo>
                    <a:pt x="544" y="107"/>
                    <a:pt x="544" y="107"/>
                    <a:pt x="544" y="107"/>
                  </a:cubicBezTo>
                  <a:cubicBezTo>
                    <a:pt x="535" y="97"/>
                    <a:pt x="535" y="97"/>
                    <a:pt x="535" y="97"/>
                  </a:cubicBezTo>
                  <a:cubicBezTo>
                    <a:pt x="526" y="88"/>
                    <a:pt x="526" y="88"/>
                    <a:pt x="526" y="88"/>
                  </a:cubicBezTo>
                  <a:cubicBezTo>
                    <a:pt x="499" y="103"/>
                    <a:pt x="499" y="103"/>
                    <a:pt x="499" y="103"/>
                  </a:cubicBezTo>
                  <a:cubicBezTo>
                    <a:pt x="493" y="97"/>
                    <a:pt x="486" y="92"/>
                    <a:pt x="479" y="87"/>
                  </a:cubicBezTo>
                  <a:cubicBezTo>
                    <a:pt x="473" y="82"/>
                    <a:pt x="473" y="82"/>
                    <a:pt x="473" y="82"/>
                  </a:cubicBezTo>
                  <a:cubicBezTo>
                    <a:pt x="471" y="80"/>
                    <a:pt x="468" y="78"/>
                    <a:pt x="466" y="77"/>
                  </a:cubicBezTo>
                  <a:cubicBezTo>
                    <a:pt x="474" y="47"/>
                    <a:pt x="474" y="47"/>
                    <a:pt x="474" y="47"/>
                  </a:cubicBezTo>
                  <a:cubicBezTo>
                    <a:pt x="463" y="40"/>
                    <a:pt x="463" y="40"/>
                    <a:pt x="463" y="40"/>
                  </a:cubicBezTo>
                  <a:cubicBezTo>
                    <a:pt x="452" y="34"/>
                    <a:pt x="452" y="34"/>
                    <a:pt x="452" y="34"/>
                  </a:cubicBezTo>
                  <a:cubicBezTo>
                    <a:pt x="430" y="57"/>
                    <a:pt x="430" y="57"/>
                    <a:pt x="430" y="57"/>
                  </a:cubicBezTo>
                  <a:cubicBezTo>
                    <a:pt x="417" y="50"/>
                    <a:pt x="404" y="45"/>
                    <a:pt x="390" y="41"/>
                  </a:cubicBezTo>
                  <a:cubicBezTo>
                    <a:pt x="390" y="10"/>
                    <a:pt x="390" y="10"/>
                    <a:pt x="390" y="10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64" y="4"/>
                    <a:pt x="364" y="4"/>
                    <a:pt x="364" y="4"/>
                  </a:cubicBezTo>
                  <a:cubicBezTo>
                    <a:pt x="350" y="32"/>
                    <a:pt x="350" y="32"/>
                    <a:pt x="350" y="32"/>
                  </a:cubicBezTo>
                  <a:cubicBezTo>
                    <a:pt x="336" y="30"/>
                    <a:pt x="322" y="29"/>
                    <a:pt x="307" y="29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285" y="1"/>
                    <a:pt x="285" y="1"/>
                    <a:pt x="285" y="1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67" y="33"/>
                    <a:pt x="267" y="33"/>
                    <a:pt x="267" y="33"/>
                  </a:cubicBezTo>
                  <a:cubicBezTo>
                    <a:pt x="253" y="35"/>
                    <a:pt x="239" y="38"/>
                    <a:pt x="225" y="42"/>
                  </a:cubicBezTo>
                  <a:moveTo>
                    <a:pt x="156" y="121"/>
                  </a:moveTo>
                  <a:cubicBezTo>
                    <a:pt x="198" y="255"/>
                    <a:pt x="198" y="255"/>
                    <a:pt x="198" y="255"/>
                  </a:cubicBezTo>
                  <a:cubicBezTo>
                    <a:pt x="201" y="266"/>
                    <a:pt x="197" y="279"/>
                    <a:pt x="188" y="286"/>
                  </a:cubicBezTo>
                  <a:cubicBezTo>
                    <a:pt x="73" y="367"/>
                    <a:pt x="73" y="367"/>
                    <a:pt x="73" y="367"/>
                  </a:cubicBezTo>
                  <a:cubicBezTo>
                    <a:pt x="50" y="274"/>
                    <a:pt x="84" y="179"/>
                    <a:pt x="156" y="121"/>
                  </a:cubicBezTo>
                  <a:moveTo>
                    <a:pt x="228" y="335"/>
                  </a:moveTo>
                  <a:cubicBezTo>
                    <a:pt x="214" y="291"/>
                    <a:pt x="239" y="243"/>
                    <a:pt x="284" y="229"/>
                  </a:cubicBezTo>
                  <a:cubicBezTo>
                    <a:pt x="328" y="215"/>
                    <a:pt x="375" y="240"/>
                    <a:pt x="389" y="284"/>
                  </a:cubicBezTo>
                  <a:cubicBezTo>
                    <a:pt x="404" y="329"/>
                    <a:pt x="379" y="376"/>
                    <a:pt x="334" y="390"/>
                  </a:cubicBezTo>
                  <a:cubicBezTo>
                    <a:pt x="290" y="404"/>
                    <a:pt x="242" y="380"/>
                    <a:pt x="228" y="335"/>
                  </a:cubicBezTo>
                  <a:moveTo>
                    <a:pt x="82" y="398"/>
                  </a:moveTo>
                  <a:cubicBezTo>
                    <a:pt x="223" y="399"/>
                    <a:pt x="223" y="399"/>
                    <a:pt x="223" y="399"/>
                  </a:cubicBezTo>
                  <a:cubicBezTo>
                    <a:pt x="235" y="399"/>
                    <a:pt x="246" y="407"/>
                    <a:pt x="249" y="418"/>
                  </a:cubicBezTo>
                  <a:cubicBezTo>
                    <a:pt x="291" y="552"/>
                    <a:pt x="291" y="552"/>
                    <a:pt x="291" y="552"/>
                  </a:cubicBezTo>
                  <a:cubicBezTo>
                    <a:pt x="200" y="546"/>
                    <a:pt x="117" y="487"/>
                    <a:pt x="82" y="398"/>
                  </a:cubicBezTo>
                  <a:moveTo>
                    <a:pt x="534" y="402"/>
                  </a:moveTo>
                  <a:cubicBezTo>
                    <a:pt x="507" y="466"/>
                    <a:pt x="454" y="519"/>
                    <a:pt x="382" y="542"/>
                  </a:cubicBezTo>
                  <a:cubicBezTo>
                    <a:pt x="363" y="548"/>
                    <a:pt x="343" y="551"/>
                    <a:pt x="323" y="552"/>
                  </a:cubicBezTo>
                  <a:cubicBezTo>
                    <a:pt x="368" y="419"/>
                    <a:pt x="368" y="419"/>
                    <a:pt x="368" y="419"/>
                  </a:cubicBezTo>
                  <a:cubicBezTo>
                    <a:pt x="372" y="408"/>
                    <a:pt x="382" y="400"/>
                    <a:pt x="394" y="401"/>
                  </a:cubicBezTo>
                  <a:cubicBezTo>
                    <a:pt x="534" y="402"/>
                    <a:pt x="534" y="402"/>
                    <a:pt x="534" y="402"/>
                  </a:cubicBezTo>
                  <a:moveTo>
                    <a:pt x="541" y="237"/>
                  </a:moveTo>
                  <a:cubicBezTo>
                    <a:pt x="555" y="282"/>
                    <a:pt x="555" y="328"/>
                    <a:pt x="544" y="371"/>
                  </a:cubicBezTo>
                  <a:cubicBezTo>
                    <a:pt x="437" y="291"/>
                    <a:pt x="437" y="291"/>
                    <a:pt x="437" y="291"/>
                  </a:cubicBezTo>
                  <a:cubicBezTo>
                    <a:pt x="424" y="282"/>
                    <a:pt x="419" y="266"/>
                    <a:pt x="424" y="251"/>
                  </a:cubicBezTo>
                  <a:cubicBezTo>
                    <a:pt x="467" y="125"/>
                    <a:pt x="467" y="125"/>
                    <a:pt x="467" y="125"/>
                  </a:cubicBezTo>
                  <a:cubicBezTo>
                    <a:pt x="500" y="153"/>
                    <a:pt x="527" y="191"/>
                    <a:pt x="541" y="237"/>
                  </a:cubicBezTo>
                  <a:moveTo>
                    <a:pt x="441" y="105"/>
                  </a:moveTo>
                  <a:cubicBezTo>
                    <a:pt x="327" y="186"/>
                    <a:pt x="327" y="186"/>
                    <a:pt x="327" y="186"/>
                  </a:cubicBezTo>
                  <a:cubicBezTo>
                    <a:pt x="317" y="193"/>
                    <a:pt x="304" y="193"/>
                    <a:pt x="295" y="186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98" y="92"/>
                    <a:pt x="216" y="84"/>
                    <a:pt x="236" y="78"/>
                  </a:cubicBezTo>
                  <a:cubicBezTo>
                    <a:pt x="308" y="55"/>
                    <a:pt x="382" y="68"/>
                    <a:pt x="441" y="105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36"/>
            <p:cNvSpPr>
              <a:spLocks noEditPoints="1"/>
            </p:cNvSpPr>
            <p:nvPr/>
          </p:nvSpPr>
          <p:spPr bwMode="auto">
            <a:xfrm>
              <a:off x="5942847" y="4075863"/>
              <a:ext cx="597130" cy="597945"/>
            </a:xfrm>
            <a:custGeom>
              <a:avLst/>
              <a:gdLst>
                <a:gd name="T0" fmla="*/ 234 w 310"/>
                <a:gd name="T1" fmla="*/ 262 h 310"/>
                <a:gd name="T2" fmla="*/ 263 w 310"/>
                <a:gd name="T3" fmla="*/ 266 h 310"/>
                <a:gd name="T4" fmla="*/ 264 w 310"/>
                <a:gd name="T5" fmla="*/ 250 h 310"/>
                <a:gd name="T6" fmla="*/ 280 w 310"/>
                <a:gd name="T7" fmla="*/ 234 h 310"/>
                <a:gd name="T8" fmla="*/ 289 w 310"/>
                <a:gd name="T9" fmla="*/ 216 h 310"/>
                <a:gd name="T10" fmla="*/ 288 w 310"/>
                <a:gd name="T11" fmla="*/ 192 h 310"/>
                <a:gd name="T12" fmla="*/ 308 w 310"/>
                <a:gd name="T13" fmla="*/ 184 h 310"/>
                <a:gd name="T14" fmla="*/ 287 w 310"/>
                <a:gd name="T15" fmla="*/ 164 h 310"/>
                <a:gd name="T16" fmla="*/ 310 w 310"/>
                <a:gd name="T17" fmla="*/ 146 h 310"/>
                <a:gd name="T18" fmla="*/ 298 w 310"/>
                <a:gd name="T19" fmla="*/ 135 h 310"/>
                <a:gd name="T20" fmla="*/ 296 w 310"/>
                <a:gd name="T21" fmla="*/ 112 h 310"/>
                <a:gd name="T22" fmla="*/ 290 w 310"/>
                <a:gd name="T23" fmla="*/ 94 h 310"/>
                <a:gd name="T24" fmla="*/ 276 w 310"/>
                <a:gd name="T25" fmla="*/ 76 h 310"/>
                <a:gd name="T26" fmla="*/ 277 w 310"/>
                <a:gd name="T27" fmla="*/ 59 h 310"/>
                <a:gd name="T28" fmla="*/ 250 w 310"/>
                <a:gd name="T29" fmla="*/ 62 h 310"/>
                <a:gd name="T30" fmla="*/ 250 w 310"/>
                <a:gd name="T31" fmla="*/ 32 h 310"/>
                <a:gd name="T32" fmla="*/ 233 w 310"/>
                <a:gd name="T33" fmla="*/ 34 h 310"/>
                <a:gd name="T34" fmla="*/ 214 w 310"/>
                <a:gd name="T35" fmla="*/ 23 h 310"/>
                <a:gd name="T36" fmla="*/ 206 w 310"/>
                <a:gd name="T37" fmla="*/ 8 h 310"/>
                <a:gd name="T38" fmla="*/ 183 w 310"/>
                <a:gd name="T39" fmla="*/ 25 h 310"/>
                <a:gd name="T40" fmla="*/ 169 w 310"/>
                <a:gd name="T41" fmla="*/ 0 h 310"/>
                <a:gd name="T42" fmla="*/ 156 w 310"/>
                <a:gd name="T43" fmla="*/ 11 h 310"/>
                <a:gd name="T44" fmla="*/ 133 w 310"/>
                <a:gd name="T45" fmla="*/ 9 h 310"/>
                <a:gd name="T46" fmla="*/ 114 w 310"/>
                <a:gd name="T47" fmla="*/ 13 h 310"/>
                <a:gd name="T48" fmla="*/ 94 w 310"/>
                <a:gd name="T49" fmla="*/ 24 h 310"/>
                <a:gd name="T50" fmla="*/ 83 w 310"/>
                <a:gd name="T51" fmla="*/ 17 h 310"/>
                <a:gd name="T52" fmla="*/ 78 w 310"/>
                <a:gd name="T53" fmla="*/ 34 h 310"/>
                <a:gd name="T54" fmla="*/ 58 w 310"/>
                <a:gd name="T55" fmla="*/ 44 h 310"/>
                <a:gd name="T56" fmla="*/ 44 w 310"/>
                <a:gd name="T57" fmla="*/ 58 h 310"/>
                <a:gd name="T58" fmla="*/ 33 w 310"/>
                <a:gd name="T59" fmla="*/ 78 h 310"/>
                <a:gd name="T60" fmla="*/ 17 w 310"/>
                <a:gd name="T61" fmla="*/ 84 h 310"/>
                <a:gd name="T62" fmla="*/ 31 w 310"/>
                <a:gd name="T63" fmla="*/ 109 h 310"/>
                <a:gd name="T64" fmla="*/ 4 w 310"/>
                <a:gd name="T65" fmla="*/ 119 h 310"/>
                <a:gd name="T66" fmla="*/ 13 w 310"/>
                <a:gd name="T67" fmla="*/ 134 h 310"/>
                <a:gd name="T68" fmla="*/ 8 w 310"/>
                <a:gd name="T69" fmla="*/ 156 h 310"/>
                <a:gd name="T70" fmla="*/ 9 w 310"/>
                <a:gd name="T71" fmla="*/ 176 h 310"/>
                <a:gd name="T72" fmla="*/ 17 w 310"/>
                <a:gd name="T73" fmla="*/ 197 h 310"/>
                <a:gd name="T74" fmla="*/ 11 w 310"/>
                <a:gd name="T75" fmla="*/ 213 h 310"/>
                <a:gd name="T76" fmla="*/ 39 w 310"/>
                <a:gd name="T77" fmla="*/ 219 h 310"/>
                <a:gd name="T78" fmla="*/ 29 w 310"/>
                <a:gd name="T79" fmla="*/ 246 h 310"/>
                <a:gd name="T80" fmla="*/ 46 w 310"/>
                <a:gd name="T81" fmla="*/ 249 h 310"/>
                <a:gd name="T82" fmla="*/ 60 w 310"/>
                <a:gd name="T83" fmla="*/ 267 h 310"/>
                <a:gd name="T84" fmla="*/ 75 w 310"/>
                <a:gd name="T85" fmla="*/ 279 h 310"/>
                <a:gd name="T86" fmla="*/ 97 w 310"/>
                <a:gd name="T87" fmla="*/ 287 h 310"/>
                <a:gd name="T88" fmla="*/ 104 w 310"/>
                <a:gd name="T89" fmla="*/ 302 h 310"/>
                <a:gd name="T90" fmla="*/ 126 w 310"/>
                <a:gd name="T91" fmla="*/ 284 h 310"/>
                <a:gd name="T92" fmla="*/ 142 w 310"/>
                <a:gd name="T93" fmla="*/ 309 h 310"/>
                <a:gd name="T94" fmla="*/ 155 w 310"/>
                <a:gd name="T95" fmla="*/ 299 h 310"/>
                <a:gd name="T96" fmla="*/ 177 w 310"/>
                <a:gd name="T97" fmla="*/ 301 h 310"/>
                <a:gd name="T98" fmla="*/ 197 w 310"/>
                <a:gd name="T99" fmla="*/ 297 h 310"/>
                <a:gd name="T100" fmla="*/ 217 w 310"/>
                <a:gd name="T101" fmla="*/ 286 h 310"/>
                <a:gd name="T102" fmla="*/ 227 w 310"/>
                <a:gd name="T103" fmla="*/ 292 h 310"/>
                <a:gd name="T104" fmla="*/ 128 w 310"/>
                <a:gd name="T105" fmla="*/ 120 h 310"/>
                <a:gd name="T106" fmla="*/ 141 w 310"/>
                <a:gd name="T107" fmla="*/ 124 h 310"/>
                <a:gd name="T108" fmla="*/ 198 w 310"/>
                <a:gd name="T109" fmla="*/ 143 h 310"/>
                <a:gd name="T110" fmla="*/ 202 w 310"/>
                <a:gd name="T111" fmla="*/ 130 h 310"/>
                <a:gd name="T112" fmla="*/ 126 w 310"/>
                <a:gd name="T113" fmla="*/ 169 h 310"/>
                <a:gd name="T114" fmla="*/ 133 w 310"/>
                <a:gd name="T115" fmla="*/ 166 h 310"/>
                <a:gd name="T116" fmla="*/ 166 w 310"/>
                <a:gd name="T117" fmla="*/ 177 h 310"/>
                <a:gd name="T118" fmla="*/ 171 w 310"/>
                <a:gd name="T119" fmla="*/ 184 h 310"/>
                <a:gd name="T120" fmla="*/ 167 w 310"/>
                <a:gd name="T121" fmla="*/ 19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310">
                  <a:moveTo>
                    <a:pt x="235" y="279"/>
                  </a:moveTo>
                  <a:cubicBezTo>
                    <a:pt x="233" y="276"/>
                    <a:pt x="233" y="276"/>
                    <a:pt x="233" y="276"/>
                  </a:cubicBezTo>
                  <a:cubicBezTo>
                    <a:pt x="230" y="272"/>
                    <a:pt x="230" y="266"/>
                    <a:pt x="234" y="262"/>
                  </a:cubicBezTo>
                  <a:cubicBezTo>
                    <a:pt x="239" y="257"/>
                    <a:pt x="247" y="258"/>
                    <a:pt x="251" y="263"/>
                  </a:cubicBezTo>
                  <a:cubicBezTo>
                    <a:pt x="253" y="266"/>
                    <a:pt x="253" y="266"/>
                    <a:pt x="253" y="266"/>
                  </a:cubicBezTo>
                  <a:cubicBezTo>
                    <a:pt x="255" y="269"/>
                    <a:pt x="260" y="269"/>
                    <a:pt x="263" y="266"/>
                  </a:cubicBezTo>
                  <a:cubicBezTo>
                    <a:pt x="265" y="265"/>
                    <a:pt x="266" y="264"/>
                    <a:pt x="268" y="262"/>
                  </a:cubicBezTo>
                  <a:cubicBezTo>
                    <a:pt x="270" y="259"/>
                    <a:pt x="270" y="254"/>
                    <a:pt x="267" y="252"/>
                  </a:cubicBezTo>
                  <a:cubicBezTo>
                    <a:pt x="264" y="250"/>
                    <a:pt x="264" y="250"/>
                    <a:pt x="264" y="250"/>
                  </a:cubicBezTo>
                  <a:cubicBezTo>
                    <a:pt x="260" y="246"/>
                    <a:pt x="258" y="240"/>
                    <a:pt x="261" y="235"/>
                  </a:cubicBezTo>
                  <a:cubicBezTo>
                    <a:pt x="264" y="229"/>
                    <a:pt x="272" y="228"/>
                    <a:pt x="277" y="232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283" y="236"/>
                    <a:pt x="288" y="235"/>
                    <a:pt x="290" y="232"/>
                  </a:cubicBezTo>
                  <a:cubicBezTo>
                    <a:pt x="291" y="230"/>
                    <a:pt x="292" y="228"/>
                    <a:pt x="293" y="226"/>
                  </a:cubicBezTo>
                  <a:cubicBezTo>
                    <a:pt x="295" y="222"/>
                    <a:pt x="293" y="218"/>
                    <a:pt x="289" y="216"/>
                  </a:cubicBezTo>
                  <a:cubicBezTo>
                    <a:pt x="286" y="215"/>
                    <a:pt x="286" y="215"/>
                    <a:pt x="286" y="215"/>
                  </a:cubicBezTo>
                  <a:cubicBezTo>
                    <a:pt x="280" y="213"/>
                    <a:pt x="277" y="206"/>
                    <a:pt x="280" y="200"/>
                  </a:cubicBezTo>
                  <a:cubicBezTo>
                    <a:pt x="277" y="195"/>
                    <a:pt x="282" y="189"/>
                    <a:pt x="288" y="192"/>
                  </a:cubicBezTo>
                  <a:cubicBezTo>
                    <a:pt x="297" y="195"/>
                    <a:pt x="297" y="195"/>
                    <a:pt x="297" y="195"/>
                  </a:cubicBezTo>
                  <a:cubicBezTo>
                    <a:pt x="301" y="197"/>
                    <a:pt x="305" y="195"/>
                    <a:pt x="306" y="190"/>
                  </a:cubicBezTo>
                  <a:cubicBezTo>
                    <a:pt x="307" y="188"/>
                    <a:pt x="307" y="186"/>
                    <a:pt x="308" y="184"/>
                  </a:cubicBezTo>
                  <a:cubicBezTo>
                    <a:pt x="308" y="180"/>
                    <a:pt x="305" y="176"/>
                    <a:pt x="301" y="176"/>
                  </a:cubicBezTo>
                  <a:cubicBezTo>
                    <a:pt x="298" y="176"/>
                    <a:pt x="298" y="176"/>
                    <a:pt x="298" y="176"/>
                  </a:cubicBezTo>
                  <a:cubicBezTo>
                    <a:pt x="291" y="175"/>
                    <a:pt x="287" y="170"/>
                    <a:pt x="287" y="164"/>
                  </a:cubicBezTo>
                  <a:cubicBezTo>
                    <a:pt x="288" y="157"/>
                    <a:pt x="293" y="153"/>
                    <a:pt x="300" y="153"/>
                  </a:cubicBezTo>
                  <a:cubicBezTo>
                    <a:pt x="303" y="154"/>
                    <a:pt x="303" y="154"/>
                    <a:pt x="303" y="154"/>
                  </a:cubicBezTo>
                  <a:cubicBezTo>
                    <a:pt x="307" y="154"/>
                    <a:pt x="310" y="151"/>
                    <a:pt x="310" y="146"/>
                  </a:cubicBezTo>
                  <a:cubicBezTo>
                    <a:pt x="310" y="144"/>
                    <a:pt x="310" y="142"/>
                    <a:pt x="310" y="140"/>
                  </a:cubicBezTo>
                  <a:cubicBezTo>
                    <a:pt x="309" y="136"/>
                    <a:pt x="305" y="133"/>
                    <a:pt x="301" y="134"/>
                  </a:cubicBezTo>
                  <a:cubicBezTo>
                    <a:pt x="298" y="135"/>
                    <a:pt x="298" y="135"/>
                    <a:pt x="298" y="135"/>
                  </a:cubicBezTo>
                  <a:cubicBezTo>
                    <a:pt x="292" y="136"/>
                    <a:pt x="286" y="132"/>
                    <a:pt x="285" y="126"/>
                  </a:cubicBezTo>
                  <a:cubicBezTo>
                    <a:pt x="283" y="120"/>
                    <a:pt x="287" y="114"/>
                    <a:pt x="293" y="113"/>
                  </a:cubicBezTo>
                  <a:cubicBezTo>
                    <a:pt x="296" y="112"/>
                    <a:pt x="296" y="112"/>
                    <a:pt x="296" y="112"/>
                  </a:cubicBezTo>
                  <a:cubicBezTo>
                    <a:pt x="300" y="111"/>
                    <a:pt x="303" y="107"/>
                    <a:pt x="301" y="103"/>
                  </a:cubicBezTo>
                  <a:cubicBezTo>
                    <a:pt x="301" y="101"/>
                    <a:pt x="300" y="99"/>
                    <a:pt x="299" y="97"/>
                  </a:cubicBezTo>
                  <a:cubicBezTo>
                    <a:pt x="298" y="93"/>
                    <a:pt x="293" y="92"/>
                    <a:pt x="290" y="94"/>
                  </a:cubicBezTo>
                  <a:cubicBezTo>
                    <a:pt x="286" y="95"/>
                    <a:pt x="286" y="95"/>
                    <a:pt x="286" y="95"/>
                  </a:cubicBezTo>
                  <a:cubicBezTo>
                    <a:pt x="281" y="98"/>
                    <a:pt x="274" y="96"/>
                    <a:pt x="271" y="91"/>
                  </a:cubicBezTo>
                  <a:cubicBezTo>
                    <a:pt x="268" y="85"/>
                    <a:pt x="270" y="79"/>
                    <a:pt x="276" y="76"/>
                  </a:cubicBezTo>
                  <a:cubicBezTo>
                    <a:pt x="279" y="74"/>
                    <a:pt x="279" y="74"/>
                    <a:pt x="279" y="74"/>
                  </a:cubicBezTo>
                  <a:cubicBezTo>
                    <a:pt x="282" y="72"/>
                    <a:pt x="283" y="67"/>
                    <a:pt x="281" y="64"/>
                  </a:cubicBezTo>
                  <a:cubicBezTo>
                    <a:pt x="280" y="62"/>
                    <a:pt x="278" y="61"/>
                    <a:pt x="277" y="59"/>
                  </a:cubicBezTo>
                  <a:cubicBezTo>
                    <a:pt x="275" y="56"/>
                    <a:pt x="270" y="55"/>
                    <a:pt x="267" y="58"/>
                  </a:cubicBezTo>
                  <a:cubicBezTo>
                    <a:pt x="264" y="61"/>
                    <a:pt x="264" y="61"/>
                    <a:pt x="264" y="61"/>
                  </a:cubicBezTo>
                  <a:cubicBezTo>
                    <a:pt x="260" y="64"/>
                    <a:pt x="254" y="65"/>
                    <a:pt x="250" y="62"/>
                  </a:cubicBezTo>
                  <a:cubicBezTo>
                    <a:pt x="244" y="58"/>
                    <a:pt x="244" y="50"/>
                    <a:pt x="249" y="45"/>
                  </a:cubicBezTo>
                  <a:cubicBezTo>
                    <a:pt x="251" y="43"/>
                    <a:pt x="251" y="43"/>
                    <a:pt x="251" y="43"/>
                  </a:cubicBezTo>
                  <a:cubicBezTo>
                    <a:pt x="254" y="40"/>
                    <a:pt x="254" y="35"/>
                    <a:pt x="250" y="32"/>
                  </a:cubicBezTo>
                  <a:cubicBezTo>
                    <a:pt x="249" y="31"/>
                    <a:pt x="247" y="30"/>
                    <a:pt x="245" y="28"/>
                  </a:cubicBezTo>
                  <a:cubicBezTo>
                    <a:pt x="242" y="26"/>
                    <a:pt x="237" y="27"/>
                    <a:pt x="235" y="31"/>
                  </a:cubicBezTo>
                  <a:cubicBezTo>
                    <a:pt x="233" y="34"/>
                    <a:pt x="233" y="34"/>
                    <a:pt x="233" y="34"/>
                  </a:cubicBezTo>
                  <a:cubicBezTo>
                    <a:pt x="230" y="39"/>
                    <a:pt x="223" y="41"/>
                    <a:pt x="218" y="38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13" y="35"/>
                    <a:pt x="211" y="28"/>
                    <a:pt x="214" y="23"/>
                  </a:cubicBezTo>
                  <a:cubicBezTo>
                    <a:pt x="215" y="20"/>
                    <a:pt x="215" y="20"/>
                    <a:pt x="215" y="20"/>
                  </a:cubicBezTo>
                  <a:cubicBezTo>
                    <a:pt x="217" y="17"/>
                    <a:pt x="216" y="12"/>
                    <a:pt x="212" y="10"/>
                  </a:cubicBezTo>
                  <a:cubicBezTo>
                    <a:pt x="210" y="10"/>
                    <a:pt x="208" y="9"/>
                    <a:pt x="206" y="8"/>
                  </a:cubicBezTo>
                  <a:cubicBezTo>
                    <a:pt x="202" y="7"/>
                    <a:pt x="198" y="9"/>
                    <a:pt x="197" y="13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5" y="23"/>
                    <a:pt x="189" y="27"/>
                    <a:pt x="183" y="25"/>
                  </a:cubicBezTo>
                  <a:cubicBezTo>
                    <a:pt x="177" y="24"/>
                    <a:pt x="173" y="18"/>
                    <a:pt x="174" y="12"/>
                  </a:cubicBezTo>
                  <a:cubicBezTo>
                    <a:pt x="175" y="9"/>
                    <a:pt x="175" y="9"/>
                    <a:pt x="175" y="9"/>
                  </a:cubicBezTo>
                  <a:cubicBezTo>
                    <a:pt x="176" y="5"/>
                    <a:pt x="173" y="1"/>
                    <a:pt x="169" y="0"/>
                  </a:cubicBezTo>
                  <a:cubicBezTo>
                    <a:pt x="167" y="0"/>
                    <a:pt x="165" y="0"/>
                    <a:pt x="163" y="0"/>
                  </a:cubicBezTo>
                  <a:cubicBezTo>
                    <a:pt x="158" y="0"/>
                    <a:pt x="155" y="3"/>
                    <a:pt x="155" y="7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6" y="17"/>
                    <a:pt x="151" y="22"/>
                    <a:pt x="145" y="23"/>
                  </a:cubicBezTo>
                  <a:cubicBezTo>
                    <a:pt x="139" y="23"/>
                    <a:pt x="134" y="18"/>
                    <a:pt x="133" y="12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5"/>
                    <a:pt x="129" y="2"/>
                    <a:pt x="125" y="3"/>
                  </a:cubicBezTo>
                  <a:cubicBezTo>
                    <a:pt x="123" y="3"/>
                    <a:pt x="121" y="4"/>
                    <a:pt x="119" y="4"/>
                  </a:cubicBezTo>
                  <a:cubicBezTo>
                    <a:pt x="115" y="5"/>
                    <a:pt x="112" y="9"/>
                    <a:pt x="114" y="13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7" y="23"/>
                    <a:pt x="114" y="29"/>
                    <a:pt x="108" y="31"/>
                  </a:cubicBezTo>
                  <a:cubicBezTo>
                    <a:pt x="102" y="33"/>
                    <a:pt x="96" y="30"/>
                    <a:pt x="94" y="24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2" y="17"/>
                    <a:pt x="87" y="15"/>
                    <a:pt x="83" y="17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1" y="18"/>
                    <a:pt x="79" y="19"/>
                    <a:pt x="78" y="21"/>
                  </a:cubicBezTo>
                  <a:cubicBezTo>
                    <a:pt x="74" y="23"/>
                    <a:pt x="73" y="27"/>
                    <a:pt x="75" y="31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81" y="39"/>
                    <a:pt x="80" y="46"/>
                    <a:pt x="75" y="49"/>
                  </a:cubicBezTo>
                  <a:cubicBezTo>
                    <a:pt x="70" y="53"/>
                    <a:pt x="63" y="52"/>
                    <a:pt x="60" y="47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5" y="41"/>
                    <a:pt x="50" y="40"/>
                    <a:pt x="47" y="43"/>
                  </a:cubicBezTo>
                  <a:cubicBezTo>
                    <a:pt x="46" y="45"/>
                    <a:pt x="44" y="46"/>
                    <a:pt x="43" y="48"/>
                  </a:cubicBezTo>
                  <a:cubicBezTo>
                    <a:pt x="40" y="51"/>
                    <a:pt x="40" y="56"/>
                    <a:pt x="44" y="58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52" y="64"/>
                    <a:pt x="52" y="71"/>
                    <a:pt x="49" y="76"/>
                  </a:cubicBezTo>
                  <a:cubicBezTo>
                    <a:pt x="45" y="81"/>
                    <a:pt x="38" y="82"/>
                    <a:pt x="33" y="78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27" y="74"/>
                    <a:pt x="22" y="75"/>
                    <a:pt x="20" y="78"/>
                  </a:cubicBezTo>
                  <a:cubicBezTo>
                    <a:pt x="19" y="80"/>
                    <a:pt x="18" y="82"/>
                    <a:pt x="17" y="84"/>
                  </a:cubicBezTo>
                  <a:cubicBezTo>
                    <a:pt x="15" y="87"/>
                    <a:pt x="17" y="92"/>
                    <a:pt x="21" y="93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30" y="97"/>
                    <a:pt x="33" y="104"/>
                    <a:pt x="31" y="109"/>
                  </a:cubicBezTo>
                  <a:cubicBezTo>
                    <a:pt x="34" y="114"/>
                    <a:pt x="28" y="120"/>
                    <a:pt x="23" y="118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0" y="113"/>
                    <a:pt x="5" y="115"/>
                    <a:pt x="4" y="119"/>
                  </a:cubicBezTo>
                  <a:cubicBezTo>
                    <a:pt x="4" y="121"/>
                    <a:pt x="3" y="123"/>
                    <a:pt x="3" y="125"/>
                  </a:cubicBezTo>
                  <a:cubicBezTo>
                    <a:pt x="2" y="130"/>
                    <a:pt x="5" y="133"/>
                    <a:pt x="9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8" y="135"/>
                    <a:pt x="23" y="139"/>
                    <a:pt x="23" y="144"/>
                  </a:cubicBezTo>
                  <a:cubicBezTo>
                    <a:pt x="24" y="151"/>
                    <a:pt x="18" y="157"/>
                    <a:pt x="11" y="156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4" y="156"/>
                    <a:pt x="0" y="159"/>
                    <a:pt x="0" y="163"/>
                  </a:cubicBezTo>
                  <a:cubicBezTo>
                    <a:pt x="0" y="165"/>
                    <a:pt x="1" y="168"/>
                    <a:pt x="1" y="170"/>
                  </a:cubicBezTo>
                  <a:cubicBezTo>
                    <a:pt x="1" y="174"/>
                    <a:pt x="5" y="177"/>
                    <a:pt x="9" y="176"/>
                  </a:cubicBezTo>
                  <a:cubicBezTo>
                    <a:pt x="13" y="175"/>
                    <a:pt x="13" y="175"/>
                    <a:pt x="13" y="175"/>
                  </a:cubicBezTo>
                  <a:cubicBezTo>
                    <a:pt x="18" y="174"/>
                    <a:pt x="23" y="177"/>
                    <a:pt x="25" y="182"/>
                  </a:cubicBezTo>
                  <a:cubicBezTo>
                    <a:pt x="28" y="188"/>
                    <a:pt x="24" y="196"/>
                    <a:pt x="17" y="197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0" y="198"/>
                    <a:pt x="8" y="203"/>
                    <a:pt x="9" y="207"/>
                  </a:cubicBezTo>
                  <a:cubicBezTo>
                    <a:pt x="10" y="209"/>
                    <a:pt x="10" y="211"/>
                    <a:pt x="11" y="213"/>
                  </a:cubicBezTo>
                  <a:cubicBezTo>
                    <a:pt x="13" y="216"/>
                    <a:pt x="17" y="218"/>
                    <a:pt x="21" y="216"/>
                  </a:cubicBezTo>
                  <a:cubicBezTo>
                    <a:pt x="24" y="214"/>
                    <a:pt x="24" y="214"/>
                    <a:pt x="24" y="214"/>
                  </a:cubicBezTo>
                  <a:cubicBezTo>
                    <a:pt x="30" y="212"/>
                    <a:pt x="36" y="214"/>
                    <a:pt x="39" y="219"/>
                  </a:cubicBezTo>
                  <a:cubicBezTo>
                    <a:pt x="42" y="224"/>
                    <a:pt x="40" y="231"/>
                    <a:pt x="35" y="234"/>
                  </a:cubicBezTo>
                  <a:cubicBezTo>
                    <a:pt x="32" y="236"/>
                    <a:pt x="32" y="236"/>
                    <a:pt x="32" y="236"/>
                  </a:cubicBezTo>
                  <a:cubicBezTo>
                    <a:pt x="28" y="238"/>
                    <a:pt x="27" y="242"/>
                    <a:pt x="29" y="246"/>
                  </a:cubicBezTo>
                  <a:cubicBezTo>
                    <a:pt x="31" y="248"/>
                    <a:pt x="32" y="249"/>
                    <a:pt x="33" y="251"/>
                  </a:cubicBezTo>
                  <a:cubicBezTo>
                    <a:pt x="36" y="254"/>
                    <a:pt x="41" y="254"/>
                    <a:pt x="44" y="252"/>
                  </a:cubicBezTo>
                  <a:cubicBezTo>
                    <a:pt x="46" y="249"/>
                    <a:pt x="46" y="249"/>
                    <a:pt x="46" y="249"/>
                  </a:cubicBezTo>
                  <a:cubicBezTo>
                    <a:pt x="50" y="245"/>
                    <a:pt x="56" y="245"/>
                    <a:pt x="61" y="248"/>
                  </a:cubicBezTo>
                  <a:cubicBezTo>
                    <a:pt x="66" y="252"/>
                    <a:pt x="67" y="260"/>
                    <a:pt x="62" y="265"/>
                  </a:cubicBezTo>
                  <a:cubicBezTo>
                    <a:pt x="60" y="267"/>
                    <a:pt x="60" y="267"/>
                    <a:pt x="60" y="267"/>
                  </a:cubicBezTo>
                  <a:cubicBezTo>
                    <a:pt x="57" y="270"/>
                    <a:pt x="57" y="275"/>
                    <a:pt x="60" y="278"/>
                  </a:cubicBezTo>
                  <a:cubicBezTo>
                    <a:pt x="62" y="279"/>
                    <a:pt x="63" y="280"/>
                    <a:pt x="65" y="281"/>
                  </a:cubicBezTo>
                  <a:cubicBezTo>
                    <a:pt x="69" y="284"/>
                    <a:pt x="73" y="283"/>
                    <a:pt x="75" y="279"/>
                  </a:cubicBezTo>
                  <a:cubicBezTo>
                    <a:pt x="77" y="276"/>
                    <a:pt x="77" y="276"/>
                    <a:pt x="77" y="276"/>
                  </a:cubicBezTo>
                  <a:cubicBezTo>
                    <a:pt x="80" y="271"/>
                    <a:pt x="85" y="269"/>
                    <a:pt x="91" y="271"/>
                  </a:cubicBezTo>
                  <a:cubicBezTo>
                    <a:pt x="97" y="273"/>
                    <a:pt x="100" y="281"/>
                    <a:pt x="97" y="287"/>
                  </a:cubicBezTo>
                  <a:cubicBezTo>
                    <a:pt x="95" y="289"/>
                    <a:pt x="95" y="289"/>
                    <a:pt x="95" y="289"/>
                  </a:cubicBezTo>
                  <a:cubicBezTo>
                    <a:pt x="93" y="293"/>
                    <a:pt x="95" y="298"/>
                    <a:pt x="99" y="299"/>
                  </a:cubicBezTo>
                  <a:cubicBezTo>
                    <a:pt x="101" y="300"/>
                    <a:pt x="102" y="301"/>
                    <a:pt x="104" y="302"/>
                  </a:cubicBezTo>
                  <a:cubicBezTo>
                    <a:pt x="108" y="303"/>
                    <a:pt x="113" y="301"/>
                    <a:pt x="114" y="297"/>
                  </a:cubicBezTo>
                  <a:cubicBezTo>
                    <a:pt x="114" y="293"/>
                    <a:pt x="114" y="293"/>
                    <a:pt x="114" y="293"/>
                  </a:cubicBezTo>
                  <a:cubicBezTo>
                    <a:pt x="116" y="288"/>
                    <a:pt x="120" y="284"/>
                    <a:pt x="126" y="284"/>
                  </a:cubicBezTo>
                  <a:cubicBezTo>
                    <a:pt x="133" y="285"/>
                    <a:pt x="138" y="291"/>
                    <a:pt x="136" y="298"/>
                  </a:cubicBezTo>
                  <a:cubicBezTo>
                    <a:pt x="135" y="301"/>
                    <a:pt x="135" y="301"/>
                    <a:pt x="135" y="301"/>
                  </a:cubicBezTo>
                  <a:cubicBezTo>
                    <a:pt x="134" y="305"/>
                    <a:pt x="137" y="309"/>
                    <a:pt x="142" y="309"/>
                  </a:cubicBezTo>
                  <a:cubicBezTo>
                    <a:pt x="144" y="310"/>
                    <a:pt x="146" y="310"/>
                    <a:pt x="148" y="310"/>
                  </a:cubicBezTo>
                  <a:cubicBezTo>
                    <a:pt x="152" y="310"/>
                    <a:pt x="155" y="307"/>
                    <a:pt x="155" y="303"/>
                  </a:cubicBezTo>
                  <a:cubicBezTo>
                    <a:pt x="155" y="299"/>
                    <a:pt x="155" y="299"/>
                    <a:pt x="155" y="299"/>
                  </a:cubicBezTo>
                  <a:cubicBezTo>
                    <a:pt x="155" y="293"/>
                    <a:pt x="159" y="287"/>
                    <a:pt x="165" y="287"/>
                  </a:cubicBezTo>
                  <a:cubicBezTo>
                    <a:pt x="171" y="284"/>
                    <a:pt x="177" y="288"/>
                    <a:pt x="177" y="294"/>
                  </a:cubicBezTo>
                  <a:cubicBezTo>
                    <a:pt x="177" y="301"/>
                    <a:pt x="177" y="301"/>
                    <a:pt x="177" y="301"/>
                  </a:cubicBezTo>
                  <a:cubicBezTo>
                    <a:pt x="178" y="305"/>
                    <a:pt x="182" y="308"/>
                    <a:pt x="186" y="307"/>
                  </a:cubicBezTo>
                  <a:cubicBezTo>
                    <a:pt x="188" y="307"/>
                    <a:pt x="190" y="306"/>
                    <a:pt x="192" y="306"/>
                  </a:cubicBezTo>
                  <a:cubicBezTo>
                    <a:pt x="196" y="305"/>
                    <a:pt x="198" y="300"/>
                    <a:pt x="197" y="297"/>
                  </a:cubicBezTo>
                  <a:cubicBezTo>
                    <a:pt x="195" y="293"/>
                    <a:pt x="195" y="293"/>
                    <a:pt x="195" y="293"/>
                  </a:cubicBezTo>
                  <a:cubicBezTo>
                    <a:pt x="193" y="287"/>
                    <a:pt x="197" y="279"/>
                    <a:pt x="204" y="278"/>
                  </a:cubicBezTo>
                  <a:cubicBezTo>
                    <a:pt x="210" y="277"/>
                    <a:pt x="215" y="281"/>
                    <a:pt x="217" y="286"/>
                  </a:cubicBezTo>
                  <a:cubicBezTo>
                    <a:pt x="217" y="288"/>
                    <a:pt x="217" y="288"/>
                    <a:pt x="217" y="288"/>
                  </a:cubicBezTo>
                  <a:cubicBezTo>
                    <a:pt x="219" y="292"/>
                    <a:pt x="224" y="294"/>
                    <a:pt x="227" y="292"/>
                  </a:cubicBezTo>
                  <a:cubicBezTo>
                    <a:pt x="227" y="292"/>
                    <a:pt x="227" y="292"/>
                    <a:pt x="227" y="292"/>
                  </a:cubicBezTo>
                  <a:cubicBezTo>
                    <a:pt x="229" y="291"/>
                    <a:pt x="231" y="290"/>
                    <a:pt x="233" y="289"/>
                  </a:cubicBezTo>
                  <a:cubicBezTo>
                    <a:pt x="236" y="287"/>
                    <a:pt x="237" y="282"/>
                    <a:pt x="235" y="279"/>
                  </a:cubicBezTo>
                  <a:moveTo>
                    <a:pt x="128" y="120"/>
                  </a:moveTo>
                  <a:cubicBezTo>
                    <a:pt x="125" y="116"/>
                    <a:pt x="127" y="110"/>
                    <a:pt x="132" y="108"/>
                  </a:cubicBezTo>
                  <a:cubicBezTo>
                    <a:pt x="136" y="105"/>
                    <a:pt x="142" y="107"/>
                    <a:pt x="145" y="111"/>
                  </a:cubicBezTo>
                  <a:cubicBezTo>
                    <a:pt x="147" y="116"/>
                    <a:pt x="145" y="122"/>
                    <a:pt x="141" y="124"/>
                  </a:cubicBezTo>
                  <a:cubicBezTo>
                    <a:pt x="136" y="127"/>
                    <a:pt x="130" y="125"/>
                    <a:pt x="128" y="120"/>
                  </a:cubicBezTo>
                  <a:moveTo>
                    <a:pt x="202" y="130"/>
                  </a:moveTo>
                  <a:cubicBezTo>
                    <a:pt x="205" y="135"/>
                    <a:pt x="203" y="140"/>
                    <a:pt x="198" y="143"/>
                  </a:cubicBezTo>
                  <a:cubicBezTo>
                    <a:pt x="194" y="145"/>
                    <a:pt x="188" y="144"/>
                    <a:pt x="186" y="139"/>
                  </a:cubicBezTo>
                  <a:cubicBezTo>
                    <a:pt x="183" y="134"/>
                    <a:pt x="185" y="129"/>
                    <a:pt x="190" y="126"/>
                  </a:cubicBezTo>
                  <a:cubicBezTo>
                    <a:pt x="194" y="124"/>
                    <a:pt x="200" y="126"/>
                    <a:pt x="202" y="130"/>
                  </a:cubicBezTo>
                  <a:moveTo>
                    <a:pt x="109" y="178"/>
                  </a:moveTo>
                  <a:cubicBezTo>
                    <a:pt x="107" y="174"/>
                    <a:pt x="108" y="168"/>
                    <a:pt x="113" y="165"/>
                  </a:cubicBezTo>
                  <a:cubicBezTo>
                    <a:pt x="118" y="163"/>
                    <a:pt x="123" y="165"/>
                    <a:pt x="126" y="169"/>
                  </a:cubicBezTo>
                  <a:cubicBezTo>
                    <a:pt x="128" y="174"/>
                    <a:pt x="126" y="180"/>
                    <a:pt x="122" y="182"/>
                  </a:cubicBezTo>
                  <a:cubicBezTo>
                    <a:pt x="117" y="185"/>
                    <a:pt x="112" y="183"/>
                    <a:pt x="109" y="178"/>
                  </a:cubicBezTo>
                  <a:moveTo>
                    <a:pt x="133" y="166"/>
                  </a:moveTo>
                  <a:cubicBezTo>
                    <a:pt x="127" y="154"/>
                    <a:pt x="132" y="140"/>
                    <a:pt x="144" y="133"/>
                  </a:cubicBezTo>
                  <a:cubicBezTo>
                    <a:pt x="156" y="127"/>
                    <a:pt x="170" y="132"/>
                    <a:pt x="177" y="144"/>
                  </a:cubicBezTo>
                  <a:cubicBezTo>
                    <a:pt x="183" y="156"/>
                    <a:pt x="178" y="170"/>
                    <a:pt x="166" y="177"/>
                  </a:cubicBezTo>
                  <a:cubicBezTo>
                    <a:pt x="155" y="183"/>
                    <a:pt x="140" y="178"/>
                    <a:pt x="133" y="166"/>
                  </a:cubicBezTo>
                  <a:moveTo>
                    <a:pt x="167" y="197"/>
                  </a:moveTo>
                  <a:cubicBezTo>
                    <a:pt x="165" y="192"/>
                    <a:pt x="166" y="187"/>
                    <a:pt x="171" y="184"/>
                  </a:cubicBezTo>
                  <a:cubicBezTo>
                    <a:pt x="176" y="182"/>
                    <a:pt x="181" y="183"/>
                    <a:pt x="184" y="188"/>
                  </a:cubicBezTo>
                  <a:cubicBezTo>
                    <a:pt x="186" y="193"/>
                    <a:pt x="184" y="198"/>
                    <a:pt x="180" y="201"/>
                  </a:cubicBezTo>
                  <a:cubicBezTo>
                    <a:pt x="175" y="203"/>
                    <a:pt x="169" y="202"/>
                    <a:pt x="167" y="197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49" name="Picture 38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9514" y="2500352"/>
              <a:ext cx="84722" cy="22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39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7200" y="2862866"/>
              <a:ext cx="53766" cy="76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Freeform 40"/>
            <p:cNvSpPr>
              <a:spLocks noEditPoints="1"/>
            </p:cNvSpPr>
            <p:nvPr/>
          </p:nvSpPr>
          <p:spPr bwMode="auto">
            <a:xfrm>
              <a:off x="8130965" y="2556562"/>
              <a:ext cx="366587" cy="365773"/>
            </a:xfrm>
            <a:custGeom>
              <a:avLst/>
              <a:gdLst>
                <a:gd name="T0" fmla="*/ 143 w 190"/>
                <a:gd name="T1" fmla="*/ 160 h 190"/>
                <a:gd name="T2" fmla="*/ 161 w 190"/>
                <a:gd name="T3" fmla="*/ 163 h 190"/>
                <a:gd name="T4" fmla="*/ 161 w 190"/>
                <a:gd name="T5" fmla="*/ 153 h 190"/>
                <a:gd name="T6" fmla="*/ 171 w 190"/>
                <a:gd name="T7" fmla="*/ 143 h 190"/>
                <a:gd name="T8" fmla="*/ 177 w 190"/>
                <a:gd name="T9" fmla="*/ 133 h 190"/>
                <a:gd name="T10" fmla="*/ 176 w 190"/>
                <a:gd name="T11" fmla="*/ 118 h 190"/>
                <a:gd name="T12" fmla="*/ 188 w 190"/>
                <a:gd name="T13" fmla="*/ 113 h 190"/>
                <a:gd name="T14" fmla="*/ 175 w 190"/>
                <a:gd name="T15" fmla="*/ 100 h 190"/>
                <a:gd name="T16" fmla="*/ 189 w 190"/>
                <a:gd name="T17" fmla="*/ 90 h 190"/>
                <a:gd name="T18" fmla="*/ 182 w 190"/>
                <a:gd name="T19" fmla="*/ 83 h 190"/>
                <a:gd name="T20" fmla="*/ 181 w 190"/>
                <a:gd name="T21" fmla="*/ 69 h 190"/>
                <a:gd name="T22" fmla="*/ 177 w 190"/>
                <a:gd name="T23" fmla="*/ 58 h 190"/>
                <a:gd name="T24" fmla="*/ 168 w 190"/>
                <a:gd name="T25" fmla="*/ 47 h 190"/>
                <a:gd name="T26" fmla="*/ 169 w 190"/>
                <a:gd name="T27" fmla="*/ 37 h 190"/>
                <a:gd name="T28" fmla="*/ 153 w 190"/>
                <a:gd name="T29" fmla="*/ 38 h 190"/>
                <a:gd name="T30" fmla="*/ 153 w 190"/>
                <a:gd name="T31" fmla="*/ 20 h 190"/>
                <a:gd name="T32" fmla="*/ 142 w 190"/>
                <a:gd name="T33" fmla="*/ 21 h 190"/>
                <a:gd name="T34" fmla="*/ 131 w 190"/>
                <a:gd name="T35" fmla="*/ 13 h 190"/>
                <a:gd name="T36" fmla="*/ 120 w 190"/>
                <a:gd name="T37" fmla="*/ 9 h 190"/>
                <a:gd name="T38" fmla="*/ 106 w 190"/>
                <a:gd name="T39" fmla="*/ 8 h 190"/>
                <a:gd name="T40" fmla="*/ 99 w 190"/>
                <a:gd name="T41" fmla="*/ 0 h 190"/>
                <a:gd name="T42" fmla="*/ 89 w 190"/>
                <a:gd name="T43" fmla="*/ 14 h 190"/>
                <a:gd name="T44" fmla="*/ 81 w 190"/>
                <a:gd name="T45" fmla="*/ 6 h 190"/>
                <a:gd name="T46" fmla="*/ 69 w 190"/>
                <a:gd name="T47" fmla="*/ 9 h 190"/>
                <a:gd name="T48" fmla="*/ 57 w 190"/>
                <a:gd name="T49" fmla="*/ 15 h 190"/>
                <a:gd name="T50" fmla="*/ 51 w 190"/>
                <a:gd name="T51" fmla="*/ 11 h 190"/>
                <a:gd name="T52" fmla="*/ 47 w 190"/>
                <a:gd name="T53" fmla="*/ 21 h 190"/>
                <a:gd name="T54" fmla="*/ 35 w 190"/>
                <a:gd name="T55" fmla="*/ 28 h 190"/>
                <a:gd name="T56" fmla="*/ 27 w 190"/>
                <a:gd name="T57" fmla="*/ 36 h 190"/>
                <a:gd name="T58" fmla="*/ 20 w 190"/>
                <a:gd name="T59" fmla="*/ 48 h 190"/>
                <a:gd name="T60" fmla="*/ 11 w 190"/>
                <a:gd name="T61" fmla="*/ 52 h 190"/>
                <a:gd name="T62" fmla="*/ 19 w 190"/>
                <a:gd name="T63" fmla="*/ 67 h 190"/>
                <a:gd name="T64" fmla="*/ 3 w 190"/>
                <a:gd name="T65" fmla="*/ 73 h 190"/>
                <a:gd name="T66" fmla="*/ 8 w 190"/>
                <a:gd name="T67" fmla="*/ 82 h 190"/>
                <a:gd name="T68" fmla="*/ 5 w 190"/>
                <a:gd name="T69" fmla="*/ 96 h 190"/>
                <a:gd name="T70" fmla="*/ 6 w 190"/>
                <a:gd name="T71" fmla="*/ 108 h 190"/>
                <a:gd name="T72" fmla="*/ 10 w 190"/>
                <a:gd name="T73" fmla="*/ 121 h 190"/>
                <a:gd name="T74" fmla="*/ 7 w 190"/>
                <a:gd name="T75" fmla="*/ 130 h 190"/>
                <a:gd name="T76" fmla="*/ 24 w 190"/>
                <a:gd name="T77" fmla="*/ 134 h 190"/>
                <a:gd name="T78" fmla="*/ 18 w 190"/>
                <a:gd name="T79" fmla="*/ 151 h 190"/>
                <a:gd name="T80" fmla="*/ 28 w 190"/>
                <a:gd name="T81" fmla="*/ 153 h 190"/>
                <a:gd name="T82" fmla="*/ 36 w 190"/>
                <a:gd name="T83" fmla="*/ 164 h 190"/>
                <a:gd name="T84" fmla="*/ 46 w 190"/>
                <a:gd name="T85" fmla="*/ 171 h 190"/>
                <a:gd name="T86" fmla="*/ 59 w 190"/>
                <a:gd name="T87" fmla="*/ 176 h 190"/>
                <a:gd name="T88" fmla="*/ 64 w 190"/>
                <a:gd name="T89" fmla="*/ 185 h 190"/>
                <a:gd name="T90" fmla="*/ 77 w 190"/>
                <a:gd name="T91" fmla="*/ 174 h 190"/>
                <a:gd name="T92" fmla="*/ 86 w 190"/>
                <a:gd name="T93" fmla="*/ 189 h 190"/>
                <a:gd name="T94" fmla="*/ 95 w 190"/>
                <a:gd name="T95" fmla="*/ 183 h 190"/>
                <a:gd name="T96" fmla="*/ 108 w 190"/>
                <a:gd name="T97" fmla="*/ 184 h 190"/>
                <a:gd name="T98" fmla="*/ 120 w 190"/>
                <a:gd name="T99" fmla="*/ 182 h 190"/>
                <a:gd name="T100" fmla="*/ 132 w 190"/>
                <a:gd name="T101" fmla="*/ 175 h 190"/>
                <a:gd name="T102" fmla="*/ 139 w 190"/>
                <a:gd name="T103" fmla="*/ 179 h 190"/>
                <a:gd name="T104" fmla="*/ 78 w 190"/>
                <a:gd name="T105" fmla="*/ 74 h 190"/>
                <a:gd name="T106" fmla="*/ 86 w 190"/>
                <a:gd name="T107" fmla="*/ 76 h 190"/>
                <a:gd name="T108" fmla="*/ 121 w 190"/>
                <a:gd name="T109" fmla="*/ 88 h 190"/>
                <a:gd name="T110" fmla="*/ 124 w 190"/>
                <a:gd name="T111" fmla="*/ 80 h 190"/>
                <a:gd name="T112" fmla="*/ 77 w 190"/>
                <a:gd name="T113" fmla="*/ 104 h 190"/>
                <a:gd name="T114" fmla="*/ 81 w 190"/>
                <a:gd name="T115" fmla="*/ 102 h 190"/>
                <a:gd name="T116" fmla="*/ 102 w 190"/>
                <a:gd name="T117" fmla="*/ 108 h 190"/>
                <a:gd name="T118" fmla="*/ 104 w 190"/>
                <a:gd name="T119" fmla="*/ 113 h 190"/>
                <a:gd name="T120" fmla="*/ 102 w 190"/>
                <a:gd name="T121" fmla="*/ 12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0" h="190">
                  <a:moveTo>
                    <a:pt x="143" y="171"/>
                  </a:moveTo>
                  <a:cubicBezTo>
                    <a:pt x="142" y="169"/>
                    <a:pt x="142" y="169"/>
                    <a:pt x="142" y="169"/>
                  </a:cubicBezTo>
                  <a:cubicBezTo>
                    <a:pt x="140" y="167"/>
                    <a:pt x="140" y="163"/>
                    <a:pt x="143" y="160"/>
                  </a:cubicBezTo>
                  <a:cubicBezTo>
                    <a:pt x="146" y="157"/>
                    <a:pt x="151" y="158"/>
                    <a:pt x="153" y="161"/>
                  </a:cubicBezTo>
                  <a:cubicBezTo>
                    <a:pt x="154" y="163"/>
                    <a:pt x="154" y="163"/>
                    <a:pt x="154" y="163"/>
                  </a:cubicBezTo>
                  <a:cubicBezTo>
                    <a:pt x="156" y="165"/>
                    <a:pt x="159" y="165"/>
                    <a:pt x="161" y="163"/>
                  </a:cubicBezTo>
                  <a:cubicBezTo>
                    <a:pt x="162" y="162"/>
                    <a:pt x="162" y="161"/>
                    <a:pt x="163" y="160"/>
                  </a:cubicBezTo>
                  <a:cubicBezTo>
                    <a:pt x="165" y="159"/>
                    <a:pt x="165" y="156"/>
                    <a:pt x="163" y="154"/>
                  </a:cubicBezTo>
                  <a:cubicBezTo>
                    <a:pt x="161" y="153"/>
                    <a:pt x="161" y="153"/>
                    <a:pt x="161" y="153"/>
                  </a:cubicBezTo>
                  <a:cubicBezTo>
                    <a:pt x="159" y="151"/>
                    <a:pt x="158" y="147"/>
                    <a:pt x="159" y="144"/>
                  </a:cubicBezTo>
                  <a:cubicBezTo>
                    <a:pt x="161" y="140"/>
                    <a:pt x="166" y="139"/>
                    <a:pt x="169" y="142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3" y="145"/>
                    <a:pt x="176" y="144"/>
                    <a:pt x="177" y="142"/>
                  </a:cubicBezTo>
                  <a:cubicBezTo>
                    <a:pt x="178" y="141"/>
                    <a:pt x="178" y="140"/>
                    <a:pt x="179" y="139"/>
                  </a:cubicBezTo>
                  <a:cubicBezTo>
                    <a:pt x="180" y="136"/>
                    <a:pt x="179" y="134"/>
                    <a:pt x="177" y="133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1" y="130"/>
                    <a:pt x="169" y="126"/>
                    <a:pt x="171" y="123"/>
                  </a:cubicBezTo>
                  <a:cubicBezTo>
                    <a:pt x="169" y="120"/>
                    <a:pt x="172" y="116"/>
                    <a:pt x="176" y="118"/>
                  </a:cubicBezTo>
                  <a:cubicBezTo>
                    <a:pt x="181" y="120"/>
                    <a:pt x="181" y="120"/>
                    <a:pt x="181" y="120"/>
                  </a:cubicBezTo>
                  <a:cubicBezTo>
                    <a:pt x="184" y="121"/>
                    <a:pt x="186" y="119"/>
                    <a:pt x="187" y="117"/>
                  </a:cubicBezTo>
                  <a:cubicBezTo>
                    <a:pt x="187" y="116"/>
                    <a:pt x="188" y="114"/>
                    <a:pt x="188" y="113"/>
                  </a:cubicBezTo>
                  <a:cubicBezTo>
                    <a:pt x="188" y="111"/>
                    <a:pt x="186" y="108"/>
                    <a:pt x="184" y="108"/>
                  </a:cubicBezTo>
                  <a:cubicBezTo>
                    <a:pt x="182" y="108"/>
                    <a:pt x="182" y="108"/>
                    <a:pt x="182" y="108"/>
                  </a:cubicBezTo>
                  <a:cubicBezTo>
                    <a:pt x="178" y="107"/>
                    <a:pt x="175" y="104"/>
                    <a:pt x="175" y="100"/>
                  </a:cubicBezTo>
                  <a:cubicBezTo>
                    <a:pt x="176" y="97"/>
                    <a:pt x="179" y="94"/>
                    <a:pt x="183" y="94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7" y="95"/>
                    <a:pt x="190" y="93"/>
                    <a:pt x="189" y="90"/>
                  </a:cubicBezTo>
                  <a:cubicBezTo>
                    <a:pt x="189" y="89"/>
                    <a:pt x="189" y="87"/>
                    <a:pt x="189" y="86"/>
                  </a:cubicBezTo>
                  <a:cubicBezTo>
                    <a:pt x="189" y="84"/>
                    <a:pt x="186" y="82"/>
                    <a:pt x="184" y="82"/>
                  </a:cubicBezTo>
                  <a:cubicBezTo>
                    <a:pt x="182" y="83"/>
                    <a:pt x="182" y="83"/>
                    <a:pt x="182" y="83"/>
                  </a:cubicBezTo>
                  <a:cubicBezTo>
                    <a:pt x="178" y="84"/>
                    <a:pt x="174" y="81"/>
                    <a:pt x="174" y="77"/>
                  </a:cubicBezTo>
                  <a:cubicBezTo>
                    <a:pt x="173" y="74"/>
                    <a:pt x="175" y="70"/>
                    <a:pt x="179" y="69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83" y="69"/>
                    <a:pt x="185" y="66"/>
                    <a:pt x="184" y="63"/>
                  </a:cubicBezTo>
                  <a:cubicBezTo>
                    <a:pt x="184" y="62"/>
                    <a:pt x="183" y="61"/>
                    <a:pt x="183" y="60"/>
                  </a:cubicBezTo>
                  <a:cubicBezTo>
                    <a:pt x="182" y="58"/>
                    <a:pt x="179" y="57"/>
                    <a:pt x="177" y="58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1" y="61"/>
                    <a:pt x="167" y="59"/>
                    <a:pt x="166" y="56"/>
                  </a:cubicBezTo>
                  <a:cubicBezTo>
                    <a:pt x="164" y="53"/>
                    <a:pt x="165" y="48"/>
                    <a:pt x="168" y="47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5"/>
                    <a:pt x="173" y="42"/>
                    <a:pt x="172" y="40"/>
                  </a:cubicBezTo>
                  <a:cubicBezTo>
                    <a:pt x="171" y="39"/>
                    <a:pt x="170" y="38"/>
                    <a:pt x="169" y="37"/>
                  </a:cubicBezTo>
                  <a:cubicBezTo>
                    <a:pt x="168" y="35"/>
                    <a:pt x="165" y="34"/>
                    <a:pt x="163" y="36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59" y="40"/>
                    <a:pt x="155" y="40"/>
                    <a:pt x="153" y="38"/>
                  </a:cubicBezTo>
                  <a:cubicBezTo>
                    <a:pt x="149" y="36"/>
                    <a:pt x="149" y="31"/>
                    <a:pt x="152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5" y="25"/>
                    <a:pt x="155" y="22"/>
                    <a:pt x="153" y="20"/>
                  </a:cubicBezTo>
                  <a:cubicBezTo>
                    <a:pt x="152" y="19"/>
                    <a:pt x="151" y="19"/>
                    <a:pt x="150" y="18"/>
                  </a:cubicBezTo>
                  <a:cubicBezTo>
                    <a:pt x="148" y="16"/>
                    <a:pt x="145" y="17"/>
                    <a:pt x="144" y="19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1" y="25"/>
                    <a:pt x="136" y="26"/>
                    <a:pt x="133" y="24"/>
                  </a:cubicBezTo>
                  <a:cubicBezTo>
                    <a:pt x="130" y="22"/>
                    <a:pt x="129" y="18"/>
                    <a:pt x="131" y="15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3" y="11"/>
                    <a:pt x="132" y="8"/>
                    <a:pt x="129" y="7"/>
                  </a:cubicBezTo>
                  <a:cubicBezTo>
                    <a:pt x="128" y="6"/>
                    <a:pt x="127" y="6"/>
                    <a:pt x="126" y="6"/>
                  </a:cubicBezTo>
                  <a:cubicBezTo>
                    <a:pt x="123" y="5"/>
                    <a:pt x="121" y="6"/>
                    <a:pt x="120" y="9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9" y="15"/>
                    <a:pt x="115" y="17"/>
                    <a:pt x="111" y="16"/>
                  </a:cubicBezTo>
                  <a:cubicBezTo>
                    <a:pt x="108" y="15"/>
                    <a:pt x="106" y="11"/>
                    <a:pt x="106" y="8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3"/>
                    <a:pt x="106" y="1"/>
                    <a:pt x="103" y="1"/>
                  </a:cubicBezTo>
                  <a:cubicBezTo>
                    <a:pt x="102" y="1"/>
                    <a:pt x="101" y="1"/>
                    <a:pt x="99" y="0"/>
                  </a:cubicBezTo>
                  <a:cubicBezTo>
                    <a:pt x="97" y="0"/>
                    <a:pt x="95" y="2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11"/>
                    <a:pt x="92" y="14"/>
                    <a:pt x="89" y="14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5" y="15"/>
                    <a:pt x="82" y="12"/>
                    <a:pt x="81" y="8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4"/>
                    <a:pt x="79" y="2"/>
                    <a:pt x="76" y="2"/>
                  </a:cubicBezTo>
                  <a:cubicBezTo>
                    <a:pt x="75" y="2"/>
                    <a:pt x="74" y="3"/>
                    <a:pt x="72" y="3"/>
                  </a:cubicBezTo>
                  <a:cubicBezTo>
                    <a:pt x="70" y="4"/>
                    <a:pt x="69" y="6"/>
                    <a:pt x="69" y="9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1" y="14"/>
                    <a:pt x="70" y="18"/>
                    <a:pt x="66" y="19"/>
                  </a:cubicBezTo>
                  <a:cubicBezTo>
                    <a:pt x="63" y="21"/>
                    <a:pt x="59" y="19"/>
                    <a:pt x="57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1"/>
                    <a:pt x="53" y="10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2"/>
                    <a:pt x="48" y="12"/>
                    <a:pt x="47" y="13"/>
                  </a:cubicBezTo>
                  <a:cubicBezTo>
                    <a:pt x="45" y="14"/>
                    <a:pt x="45" y="17"/>
                    <a:pt x="46" y="19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24"/>
                    <a:pt x="49" y="28"/>
                    <a:pt x="46" y="31"/>
                  </a:cubicBezTo>
                  <a:cubicBezTo>
                    <a:pt x="43" y="33"/>
                    <a:pt x="39" y="32"/>
                    <a:pt x="36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5"/>
                    <a:pt x="31" y="25"/>
                    <a:pt x="29" y="27"/>
                  </a:cubicBezTo>
                  <a:cubicBezTo>
                    <a:pt x="28" y="28"/>
                    <a:pt x="27" y="29"/>
                    <a:pt x="26" y="30"/>
                  </a:cubicBezTo>
                  <a:cubicBezTo>
                    <a:pt x="24" y="32"/>
                    <a:pt x="25" y="34"/>
                    <a:pt x="27" y="3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31" y="40"/>
                    <a:pt x="32" y="44"/>
                    <a:pt x="30" y="47"/>
                  </a:cubicBezTo>
                  <a:cubicBezTo>
                    <a:pt x="27" y="50"/>
                    <a:pt x="23" y="50"/>
                    <a:pt x="20" y="48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7" y="45"/>
                    <a:pt x="14" y="46"/>
                    <a:pt x="12" y="48"/>
                  </a:cubicBezTo>
                  <a:cubicBezTo>
                    <a:pt x="12" y="49"/>
                    <a:pt x="11" y="51"/>
                    <a:pt x="11" y="52"/>
                  </a:cubicBezTo>
                  <a:cubicBezTo>
                    <a:pt x="9" y="54"/>
                    <a:pt x="10" y="57"/>
                    <a:pt x="13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8" y="60"/>
                    <a:pt x="20" y="64"/>
                    <a:pt x="19" y="67"/>
                  </a:cubicBezTo>
                  <a:cubicBezTo>
                    <a:pt x="20" y="70"/>
                    <a:pt x="17" y="74"/>
                    <a:pt x="14" y="73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6" y="69"/>
                    <a:pt x="3" y="71"/>
                    <a:pt x="3" y="73"/>
                  </a:cubicBezTo>
                  <a:cubicBezTo>
                    <a:pt x="2" y="75"/>
                    <a:pt x="2" y="76"/>
                    <a:pt x="2" y="77"/>
                  </a:cubicBezTo>
                  <a:cubicBezTo>
                    <a:pt x="1" y="80"/>
                    <a:pt x="3" y="82"/>
                    <a:pt x="6" y="82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11" y="83"/>
                    <a:pt x="14" y="85"/>
                    <a:pt x="14" y="89"/>
                  </a:cubicBezTo>
                  <a:cubicBezTo>
                    <a:pt x="14" y="93"/>
                    <a:pt x="11" y="96"/>
                    <a:pt x="7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2" y="96"/>
                    <a:pt x="0" y="98"/>
                    <a:pt x="0" y="100"/>
                  </a:cubicBezTo>
                  <a:cubicBezTo>
                    <a:pt x="0" y="102"/>
                    <a:pt x="0" y="103"/>
                    <a:pt x="0" y="104"/>
                  </a:cubicBezTo>
                  <a:cubicBezTo>
                    <a:pt x="1" y="107"/>
                    <a:pt x="3" y="108"/>
                    <a:pt x="6" y="108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11" y="107"/>
                    <a:pt x="14" y="108"/>
                    <a:pt x="15" y="112"/>
                  </a:cubicBezTo>
                  <a:cubicBezTo>
                    <a:pt x="17" y="116"/>
                    <a:pt x="15" y="120"/>
                    <a:pt x="10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6" y="122"/>
                    <a:pt x="5" y="124"/>
                    <a:pt x="5" y="127"/>
                  </a:cubicBezTo>
                  <a:cubicBezTo>
                    <a:pt x="6" y="128"/>
                    <a:pt x="6" y="129"/>
                    <a:pt x="7" y="130"/>
                  </a:cubicBezTo>
                  <a:cubicBezTo>
                    <a:pt x="8" y="133"/>
                    <a:pt x="11" y="134"/>
                    <a:pt x="13" y="132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18" y="130"/>
                    <a:pt x="22" y="131"/>
                    <a:pt x="24" y="134"/>
                  </a:cubicBezTo>
                  <a:cubicBezTo>
                    <a:pt x="26" y="138"/>
                    <a:pt x="24" y="142"/>
                    <a:pt x="21" y="143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17" y="146"/>
                    <a:pt x="16" y="149"/>
                    <a:pt x="18" y="151"/>
                  </a:cubicBezTo>
                  <a:cubicBezTo>
                    <a:pt x="19" y="152"/>
                    <a:pt x="19" y="153"/>
                    <a:pt x="20" y="154"/>
                  </a:cubicBezTo>
                  <a:cubicBezTo>
                    <a:pt x="22" y="156"/>
                    <a:pt x="25" y="156"/>
                    <a:pt x="27" y="154"/>
                  </a:cubicBezTo>
                  <a:cubicBezTo>
                    <a:pt x="28" y="153"/>
                    <a:pt x="28" y="153"/>
                    <a:pt x="28" y="153"/>
                  </a:cubicBezTo>
                  <a:cubicBezTo>
                    <a:pt x="31" y="150"/>
                    <a:pt x="34" y="150"/>
                    <a:pt x="37" y="152"/>
                  </a:cubicBezTo>
                  <a:cubicBezTo>
                    <a:pt x="40" y="154"/>
                    <a:pt x="41" y="159"/>
                    <a:pt x="38" y="162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5" y="165"/>
                    <a:pt x="35" y="168"/>
                    <a:pt x="37" y="170"/>
                  </a:cubicBezTo>
                  <a:cubicBezTo>
                    <a:pt x="38" y="171"/>
                    <a:pt x="39" y="172"/>
                    <a:pt x="40" y="172"/>
                  </a:cubicBezTo>
                  <a:cubicBezTo>
                    <a:pt x="42" y="174"/>
                    <a:pt x="45" y="173"/>
                    <a:pt x="46" y="171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9" y="166"/>
                    <a:pt x="52" y="165"/>
                    <a:pt x="55" y="166"/>
                  </a:cubicBezTo>
                  <a:cubicBezTo>
                    <a:pt x="59" y="167"/>
                    <a:pt x="61" y="172"/>
                    <a:pt x="59" y="176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7" y="179"/>
                    <a:pt x="58" y="182"/>
                    <a:pt x="60" y="183"/>
                  </a:cubicBezTo>
                  <a:cubicBezTo>
                    <a:pt x="61" y="184"/>
                    <a:pt x="63" y="184"/>
                    <a:pt x="64" y="185"/>
                  </a:cubicBezTo>
                  <a:cubicBezTo>
                    <a:pt x="66" y="185"/>
                    <a:pt x="69" y="184"/>
                    <a:pt x="69" y="182"/>
                  </a:cubicBezTo>
                  <a:cubicBezTo>
                    <a:pt x="70" y="180"/>
                    <a:pt x="70" y="180"/>
                    <a:pt x="70" y="180"/>
                  </a:cubicBezTo>
                  <a:cubicBezTo>
                    <a:pt x="71" y="176"/>
                    <a:pt x="74" y="174"/>
                    <a:pt x="77" y="174"/>
                  </a:cubicBezTo>
                  <a:cubicBezTo>
                    <a:pt x="81" y="174"/>
                    <a:pt x="84" y="178"/>
                    <a:pt x="83" y="182"/>
                  </a:cubicBezTo>
                  <a:cubicBezTo>
                    <a:pt x="83" y="184"/>
                    <a:pt x="83" y="184"/>
                    <a:pt x="83" y="184"/>
                  </a:cubicBezTo>
                  <a:cubicBezTo>
                    <a:pt x="82" y="187"/>
                    <a:pt x="84" y="189"/>
                    <a:pt x="86" y="189"/>
                  </a:cubicBezTo>
                  <a:cubicBezTo>
                    <a:pt x="88" y="190"/>
                    <a:pt x="89" y="190"/>
                    <a:pt x="90" y="190"/>
                  </a:cubicBezTo>
                  <a:cubicBezTo>
                    <a:pt x="93" y="190"/>
                    <a:pt x="95" y="188"/>
                    <a:pt x="95" y="185"/>
                  </a:cubicBezTo>
                  <a:cubicBezTo>
                    <a:pt x="95" y="183"/>
                    <a:pt x="95" y="183"/>
                    <a:pt x="95" y="183"/>
                  </a:cubicBezTo>
                  <a:cubicBezTo>
                    <a:pt x="94" y="179"/>
                    <a:pt x="97" y="176"/>
                    <a:pt x="101" y="176"/>
                  </a:cubicBezTo>
                  <a:cubicBezTo>
                    <a:pt x="104" y="174"/>
                    <a:pt x="108" y="176"/>
                    <a:pt x="108" y="180"/>
                  </a:cubicBezTo>
                  <a:cubicBezTo>
                    <a:pt x="108" y="184"/>
                    <a:pt x="108" y="184"/>
                    <a:pt x="108" y="184"/>
                  </a:cubicBezTo>
                  <a:cubicBezTo>
                    <a:pt x="108" y="187"/>
                    <a:pt x="111" y="189"/>
                    <a:pt x="113" y="188"/>
                  </a:cubicBezTo>
                  <a:cubicBezTo>
                    <a:pt x="115" y="188"/>
                    <a:pt x="116" y="187"/>
                    <a:pt x="117" y="187"/>
                  </a:cubicBezTo>
                  <a:cubicBezTo>
                    <a:pt x="120" y="187"/>
                    <a:pt x="121" y="184"/>
                    <a:pt x="120" y="182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8" y="176"/>
                    <a:pt x="120" y="171"/>
                    <a:pt x="125" y="170"/>
                  </a:cubicBezTo>
                  <a:cubicBezTo>
                    <a:pt x="128" y="170"/>
                    <a:pt x="131" y="172"/>
                    <a:pt x="132" y="175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9"/>
                    <a:pt x="136" y="180"/>
                    <a:pt x="139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40" y="178"/>
                    <a:pt x="141" y="178"/>
                    <a:pt x="142" y="177"/>
                  </a:cubicBezTo>
                  <a:cubicBezTo>
                    <a:pt x="144" y="176"/>
                    <a:pt x="145" y="173"/>
                    <a:pt x="143" y="171"/>
                  </a:cubicBezTo>
                  <a:close/>
                  <a:moveTo>
                    <a:pt x="78" y="74"/>
                  </a:moveTo>
                  <a:cubicBezTo>
                    <a:pt x="77" y="71"/>
                    <a:pt x="78" y="68"/>
                    <a:pt x="80" y="66"/>
                  </a:cubicBezTo>
                  <a:cubicBezTo>
                    <a:pt x="83" y="65"/>
                    <a:pt x="87" y="66"/>
                    <a:pt x="88" y="69"/>
                  </a:cubicBezTo>
                  <a:cubicBezTo>
                    <a:pt x="90" y="71"/>
                    <a:pt x="89" y="75"/>
                    <a:pt x="86" y="76"/>
                  </a:cubicBezTo>
                  <a:cubicBezTo>
                    <a:pt x="83" y="78"/>
                    <a:pt x="79" y="77"/>
                    <a:pt x="78" y="74"/>
                  </a:cubicBezTo>
                  <a:close/>
                  <a:moveTo>
                    <a:pt x="124" y="80"/>
                  </a:moveTo>
                  <a:cubicBezTo>
                    <a:pt x="125" y="83"/>
                    <a:pt x="124" y="86"/>
                    <a:pt x="121" y="88"/>
                  </a:cubicBezTo>
                  <a:cubicBezTo>
                    <a:pt x="118" y="89"/>
                    <a:pt x="115" y="88"/>
                    <a:pt x="113" y="85"/>
                  </a:cubicBezTo>
                  <a:cubicBezTo>
                    <a:pt x="112" y="83"/>
                    <a:pt x="113" y="79"/>
                    <a:pt x="116" y="78"/>
                  </a:cubicBezTo>
                  <a:cubicBezTo>
                    <a:pt x="119" y="76"/>
                    <a:pt x="122" y="77"/>
                    <a:pt x="124" y="80"/>
                  </a:cubicBezTo>
                  <a:close/>
                  <a:moveTo>
                    <a:pt x="67" y="109"/>
                  </a:moveTo>
                  <a:cubicBezTo>
                    <a:pt x="65" y="107"/>
                    <a:pt x="66" y="103"/>
                    <a:pt x="69" y="102"/>
                  </a:cubicBezTo>
                  <a:cubicBezTo>
                    <a:pt x="72" y="100"/>
                    <a:pt x="75" y="101"/>
                    <a:pt x="77" y="104"/>
                  </a:cubicBezTo>
                  <a:cubicBezTo>
                    <a:pt x="78" y="107"/>
                    <a:pt x="77" y="110"/>
                    <a:pt x="74" y="112"/>
                  </a:cubicBezTo>
                  <a:cubicBezTo>
                    <a:pt x="72" y="113"/>
                    <a:pt x="68" y="112"/>
                    <a:pt x="67" y="109"/>
                  </a:cubicBezTo>
                  <a:close/>
                  <a:moveTo>
                    <a:pt x="81" y="102"/>
                  </a:moveTo>
                  <a:cubicBezTo>
                    <a:pt x="78" y="95"/>
                    <a:pt x="80" y="86"/>
                    <a:pt x="88" y="82"/>
                  </a:cubicBezTo>
                  <a:cubicBezTo>
                    <a:pt x="95" y="78"/>
                    <a:pt x="104" y="81"/>
                    <a:pt x="108" y="88"/>
                  </a:cubicBezTo>
                  <a:cubicBezTo>
                    <a:pt x="112" y="96"/>
                    <a:pt x="109" y="105"/>
                    <a:pt x="102" y="108"/>
                  </a:cubicBezTo>
                  <a:cubicBezTo>
                    <a:pt x="94" y="112"/>
                    <a:pt x="85" y="109"/>
                    <a:pt x="81" y="102"/>
                  </a:cubicBezTo>
                  <a:close/>
                  <a:moveTo>
                    <a:pt x="102" y="121"/>
                  </a:moveTo>
                  <a:cubicBezTo>
                    <a:pt x="100" y="118"/>
                    <a:pt x="102" y="114"/>
                    <a:pt x="104" y="113"/>
                  </a:cubicBezTo>
                  <a:cubicBezTo>
                    <a:pt x="107" y="111"/>
                    <a:pt x="111" y="113"/>
                    <a:pt x="112" y="115"/>
                  </a:cubicBezTo>
                  <a:cubicBezTo>
                    <a:pt x="114" y="118"/>
                    <a:pt x="113" y="122"/>
                    <a:pt x="110" y="123"/>
                  </a:cubicBezTo>
                  <a:cubicBezTo>
                    <a:pt x="107" y="125"/>
                    <a:pt x="103" y="124"/>
                    <a:pt x="102" y="121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Freeform 41"/>
            <p:cNvSpPr>
              <a:spLocks noEditPoints="1"/>
            </p:cNvSpPr>
            <p:nvPr/>
          </p:nvSpPr>
          <p:spPr bwMode="auto">
            <a:xfrm>
              <a:off x="6607592" y="3575676"/>
              <a:ext cx="1232549" cy="1236621"/>
            </a:xfrm>
            <a:custGeom>
              <a:avLst/>
              <a:gdLst>
                <a:gd name="T0" fmla="*/ 619 w 640"/>
                <a:gd name="T1" fmla="*/ 436 h 642"/>
                <a:gd name="T2" fmla="*/ 614 w 640"/>
                <a:gd name="T3" fmla="*/ 371 h 642"/>
                <a:gd name="T4" fmla="*/ 625 w 640"/>
                <a:gd name="T5" fmla="*/ 332 h 642"/>
                <a:gd name="T6" fmla="*/ 623 w 640"/>
                <a:gd name="T7" fmla="*/ 286 h 642"/>
                <a:gd name="T8" fmla="*/ 608 w 640"/>
                <a:gd name="T9" fmla="*/ 248 h 642"/>
                <a:gd name="T10" fmla="*/ 609 w 640"/>
                <a:gd name="T11" fmla="*/ 182 h 642"/>
                <a:gd name="T12" fmla="*/ 547 w 640"/>
                <a:gd name="T13" fmla="*/ 167 h 642"/>
                <a:gd name="T14" fmla="*/ 550 w 640"/>
                <a:gd name="T15" fmla="*/ 97 h 642"/>
                <a:gd name="T16" fmla="*/ 488 w 640"/>
                <a:gd name="T17" fmla="*/ 74 h 642"/>
                <a:gd name="T18" fmla="*/ 457 w 640"/>
                <a:gd name="T19" fmla="*/ 48 h 642"/>
                <a:gd name="T20" fmla="*/ 414 w 640"/>
                <a:gd name="T21" fmla="*/ 31 h 642"/>
                <a:gd name="T22" fmla="*/ 374 w 640"/>
                <a:gd name="T23" fmla="*/ 29 h 642"/>
                <a:gd name="T24" fmla="*/ 314 w 640"/>
                <a:gd name="T25" fmla="*/ 0 h 642"/>
                <a:gd name="T26" fmla="*/ 266 w 640"/>
                <a:gd name="T27" fmla="*/ 52 h 642"/>
                <a:gd name="T28" fmla="*/ 224 w 640"/>
                <a:gd name="T29" fmla="*/ 15 h 642"/>
                <a:gd name="T30" fmla="*/ 200 w 640"/>
                <a:gd name="T31" fmla="*/ 75 h 642"/>
                <a:gd name="T32" fmla="*/ 131 w 640"/>
                <a:gd name="T33" fmla="*/ 62 h 642"/>
                <a:gd name="T34" fmla="*/ 100 w 640"/>
                <a:gd name="T35" fmla="*/ 120 h 642"/>
                <a:gd name="T36" fmla="*/ 70 w 640"/>
                <a:gd name="T37" fmla="*/ 147 h 642"/>
                <a:gd name="T38" fmla="*/ 47 w 640"/>
                <a:gd name="T39" fmla="*/ 187 h 642"/>
                <a:gd name="T40" fmla="*/ 39 w 640"/>
                <a:gd name="T41" fmla="*/ 227 h 642"/>
                <a:gd name="T42" fmla="*/ 2 w 640"/>
                <a:gd name="T43" fmla="*/ 281 h 642"/>
                <a:gd name="T44" fmla="*/ 47 w 640"/>
                <a:gd name="T45" fmla="*/ 332 h 642"/>
                <a:gd name="T46" fmla="*/ 6 w 640"/>
                <a:gd name="T47" fmla="*/ 385 h 642"/>
                <a:gd name="T48" fmla="*/ 46 w 640"/>
                <a:gd name="T49" fmla="*/ 438 h 642"/>
                <a:gd name="T50" fmla="*/ 58 w 640"/>
                <a:gd name="T51" fmla="*/ 476 h 642"/>
                <a:gd name="T52" fmla="*/ 85 w 640"/>
                <a:gd name="T53" fmla="*/ 514 h 642"/>
                <a:gd name="T54" fmla="*/ 117 w 640"/>
                <a:gd name="T55" fmla="*/ 538 h 642"/>
                <a:gd name="T56" fmla="*/ 152 w 640"/>
                <a:gd name="T57" fmla="*/ 594 h 642"/>
                <a:gd name="T58" fmla="*/ 217 w 640"/>
                <a:gd name="T59" fmla="*/ 574 h 642"/>
                <a:gd name="T60" fmla="*/ 248 w 640"/>
                <a:gd name="T61" fmla="*/ 633 h 642"/>
                <a:gd name="T62" fmla="*/ 313 w 640"/>
                <a:gd name="T63" fmla="*/ 619 h 642"/>
                <a:gd name="T64" fmla="*/ 353 w 640"/>
                <a:gd name="T65" fmla="*/ 624 h 642"/>
                <a:gd name="T66" fmla="*/ 398 w 640"/>
                <a:gd name="T67" fmla="*/ 615 h 642"/>
                <a:gd name="T68" fmla="*/ 437 w 640"/>
                <a:gd name="T69" fmla="*/ 603 h 642"/>
                <a:gd name="T70" fmla="*/ 478 w 640"/>
                <a:gd name="T71" fmla="*/ 581 h 642"/>
                <a:gd name="T72" fmla="*/ 506 w 640"/>
                <a:gd name="T73" fmla="*/ 553 h 642"/>
                <a:gd name="T74" fmla="*/ 567 w 640"/>
                <a:gd name="T75" fmla="*/ 526 h 642"/>
                <a:gd name="T76" fmla="*/ 557 w 640"/>
                <a:gd name="T77" fmla="*/ 459 h 642"/>
                <a:gd name="T78" fmla="*/ 540 w 640"/>
                <a:gd name="T79" fmla="*/ 327 h 642"/>
                <a:gd name="T80" fmla="*/ 480 w 640"/>
                <a:gd name="T81" fmla="*/ 170 h 642"/>
                <a:gd name="T82" fmla="*/ 346 w 640"/>
                <a:gd name="T83" fmla="*/ 103 h 642"/>
                <a:gd name="T84" fmla="*/ 326 w 640"/>
                <a:gd name="T85" fmla="*/ 111 h 642"/>
                <a:gd name="T86" fmla="*/ 169 w 640"/>
                <a:gd name="T87" fmla="*/ 161 h 642"/>
                <a:gd name="T88" fmla="*/ 102 w 640"/>
                <a:gd name="T89" fmla="*/ 295 h 642"/>
                <a:gd name="T90" fmla="*/ 101 w 640"/>
                <a:gd name="T91" fmla="*/ 315 h 642"/>
                <a:gd name="T92" fmla="*/ 161 w 640"/>
                <a:gd name="T93" fmla="*/ 472 h 642"/>
                <a:gd name="T94" fmla="*/ 295 w 640"/>
                <a:gd name="T95" fmla="*/ 539 h 642"/>
                <a:gd name="T96" fmla="*/ 393 w 640"/>
                <a:gd name="T97" fmla="*/ 164 h 642"/>
                <a:gd name="T98" fmla="*/ 314 w 640"/>
                <a:gd name="T99" fmla="*/ 540 h 642"/>
                <a:gd name="T100" fmla="*/ 386 w 640"/>
                <a:gd name="T101" fmla="*/ 530 h 642"/>
                <a:gd name="T102" fmla="*/ 528 w 640"/>
                <a:gd name="T103" fmla="*/ 346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40" h="642">
                  <a:moveTo>
                    <a:pt x="576" y="444"/>
                  </a:moveTo>
                  <a:cubicBezTo>
                    <a:pt x="594" y="455"/>
                    <a:pt x="594" y="455"/>
                    <a:pt x="594" y="455"/>
                  </a:cubicBezTo>
                  <a:cubicBezTo>
                    <a:pt x="601" y="459"/>
                    <a:pt x="611" y="456"/>
                    <a:pt x="614" y="448"/>
                  </a:cubicBezTo>
                  <a:cubicBezTo>
                    <a:pt x="616" y="444"/>
                    <a:pt x="618" y="440"/>
                    <a:pt x="619" y="436"/>
                  </a:cubicBezTo>
                  <a:cubicBezTo>
                    <a:pt x="622" y="428"/>
                    <a:pt x="618" y="420"/>
                    <a:pt x="610" y="417"/>
                  </a:cubicBezTo>
                  <a:cubicBezTo>
                    <a:pt x="603" y="415"/>
                    <a:pt x="603" y="415"/>
                    <a:pt x="603" y="415"/>
                  </a:cubicBezTo>
                  <a:cubicBezTo>
                    <a:pt x="592" y="412"/>
                    <a:pt x="584" y="402"/>
                    <a:pt x="585" y="391"/>
                  </a:cubicBezTo>
                  <a:cubicBezTo>
                    <a:pt x="587" y="376"/>
                    <a:pt x="601" y="367"/>
                    <a:pt x="614" y="371"/>
                  </a:cubicBezTo>
                  <a:cubicBezTo>
                    <a:pt x="620" y="372"/>
                    <a:pt x="620" y="372"/>
                    <a:pt x="620" y="372"/>
                  </a:cubicBezTo>
                  <a:cubicBezTo>
                    <a:pt x="629" y="375"/>
                    <a:pt x="637" y="369"/>
                    <a:pt x="638" y="360"/>
                  </a:cubicBezTo>
                  <a:cubicBezTo>
                    <a:pt x="639" y="356"/>
                    <a:pt x="639" y="352"/>
                    <a:pt x="640" y="348"/>
                  </a:cubicBezTo>
                  <a:cubicBezTo>
                    <a:pt x="640" y="339"/>
                    <a:pt x="634" y="332"/>
                    <a:pt x="625" y="332"/>
                  </a:cubicBezTo>
                  <a:cubicBezTo>
                    <a:pt x="618" y="332"/>
                    <a:pt x="618" y="332"/>
                    <a:pt x="618" y="332"/>
                  </a:cubicBezTo>
                  <a:cubicBezTo>
                    <a:pt x="607" y="332"/>
                    <a:pt x="596" y="325"/>
                    <a:pt x="594" y="314"/>
                  </a:cubicBezTo>
                  <a:cubicBezTo>
                    <a:pt x="591" y="299"/>
                    <a:pt x="602" y="286"/>
                    <a:pt x="616" y="286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31" y="286"/>
                    <a:pt x="638" y="278"/>
                    <a:pt x="637" y="269"/>
                  </a:cubicBezTo>
                  <a:cubicBezTo>
                    <a:pt x="636" y="265"/>
                    <a:pt x="635" y="261"/>
                    <a:pt x="634" y="256"/>
                  </a:cubicBezTo>
                  <a:cubicBezTo>
                    <a:pt x="633" y="248"/>
                    <a:pt x="624" y="243"/>
                    <a:pt x="616" y="246"/>
                  </a:cubicBezTo>
                  <a:cubicBezTo>
                    <a:pt x="608" y="248"/>
                    <a:pt x="608" y="248"/>
                    <a:pt x="608" y="248"/>
                  </a:cubicBezTo>
                  <a:cubicBezTo>
                    <a:pt x="596" y="252"/>
                    <a:pt x="583" y="245"/>
                    <a:pt x="579" y="233"/>
                  </a:cubicBezTo>
                  <a:cubicBezTo>
                    <a:pt x="576" y="221"/>
                    <a:pt x="582" y="208"/>
                    <a:pt x="595" y="204"/>
                  </a:cubicBezTo>
                  <a:cubicBezTo>
                    <a:pt x="601" y="202"/>
                    <a:pt x="601" y="202"/>
                    <a:pt x="601" y="202"/>
                  </a:cubicBezTo>
                  <a:cubicBezTo>
                    <a:pt x="609" y="199"/>
                    <a:pt x="613" y="190"/>
                    <a:pt x="609" y="182"/>
                  </a:cubicBezTo>
                  <a:cubicBezTo>
                    <a:pt x="607" y="178"/>
                    <a:pt x="605" y="174"/>
                    <a:pt x="603" y="171"/>
                  </a:cubicBezTo>
                  <a:cubicBezTo>
                    <a:pt x="599" y="163"/>
                    <a:pt x="590" y="161"/>
                    <a:pt x="583" y="165"/>
                  </a:cubicBezTo>
                  <a:cubicBezTo>
                    <a:pt x="577" y="169"/>
                    <a:pt x="577" y="169"/>
                    <a:pt x="577" y="169"/>
                  </a:cubicBezTo>
                  <a:cubicBezTo>
                    <a:pt x="567" y="176"/>
                    <a:pt x="554" y="175"/>
                    <a:pt x="547" y="167"/>
                  </a:cubicBezTo>
                  <a:cubicBezTo>
                    <a:pt x="537" y="156"/>
                    <a:pt x="539" y="139"/>
                    <a:pt x="550" y="132"/>
                  </a:cubicBezTo>
                  <a:cubicBezTo>
                    <a:pt x="556" y="128"/>
                    <a:pt x="556" y="128"/>
                    <a:pt x="556" y="128"/>
                  </a:cubicBezTo>
                  <a:cubicBezTo>
                    <a:pt x="563" y="123"/>
                    <a:pt x="564" y="113"/>
                    <a:pt x="558" y="106"/>
                  </a:cubicBezTo>
                  <a:cubicBezTo>
                    <a:pt x="556" y="103"/>
                    <a:pt x="553" y="100"/>
                    <a:pt x="550" y="97"/>
                  </a:cubicBezTo>
                  <a:cubicBezTo>
                    <a:pt x="544" y="91"/>
                    <a:pt x="534" y="91"/>
                    <a:pt x="528" y="98"/>
                  </a:cubicBezTo>
                  <a:cubicBezTo>
                    <a:pt x="524" y="103"/>
                    <a:pt x="524" y="103"/>
                    <a:pt x="524" y="103"/>
                  </a:cubicBezTo>
                  <a:cubicBezTo>
                    <a:pt x="516" y="112"/>
                    <a:pt x="504" y="115"/>
                    <a:pt x="494" y="109"/>
                  </a:cubicBezTo>
                  <a:cubicBezTo>
                    <a:pt x="481" y="102"/>
                    <a:pt x="479" y="85"/>
                    <a:pt x="488" y="74"/>
                  </a:cubicBezTo>
                  <a:cubicBezTo>
                    <a:pt x="492" y="70"/>
                    <a:pt x="492" y="70"/>
                    <a:pt x="492" y="70"/>
                  </a:cubicBezTo>
                  <a:cubicBezTo>
                    <a:pt x="497" y="63"/>
                    <a:pt x="496" y="53"/>
                    <a:pt x="488" y="48"/>
                  </a:cubicBezTo>
                  <a:cubicBezTo>
                    <a:pt x="485" y="46"/>
                    <a:pt x="481" y="44"/>
                    <a:pt x="477" y="41"/>
                  </a:cubicBezTo>
                  <a:cubicBezTo>
                    <a:pt x="470" y="37"/>
                    <a:pt x="460" y="40"/>
                    <a:pt x="457" y="48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50" y="65"/>
                    <a:pt x="438" y="71"/>
                    <a:pt x="427" y="69"/>
                  </a:cubicBezTo>
                  <a:cubicBezTo>
                    <a:pt x="413" y="65"/>
                    <a:pt x="406" y="50"/>
                    <a:pt x="412" y="37"/>
                  </a:cubicBezTo>
                  <a:cubicBezTo>
                    <a:pt x="414" y="31"/>
                    <a:pt x="414" y="31"/>
                    <a:pt x="414" y="31"/>
                  </a:cubicBezTo>
                  <a:cubicBezTo>
                    <a:pt x="418" y="23"/>
                    <a:pt x="413" y="14"/>
                    <a:pt x="405" y="12"/>
                  </a:cubicBezTo>
                  <a:cubicBezTo>
                    <a:pt x="401" y="11"/>
                    <a:pt x="396" y="9"/>
                    <a:pt x="392" y="9"/>
                  </a:cubicBezTo>
                  <a:cubicBezTo>
                    <a:pt x="384" y="7"/>
                    <a:pt x="376" y="12"/>
                    <a:pt x="375" y="21"/>
                  </a:cubicBezTo>
                  <a:cubicBezTo>
                    <a:pt x="374" y="29"/>
                    <a:pt x="374" y="29"/>
                    <a:pt x="374" y="29"/>
                  </a:cubicBezTo>
                  <a:cubicBezTo>
                    <a:pt x="372" y="41"/>
                    <a:pt x="360" y="50"/>
                    <a:pt x="348" y="49"/>
                  </a:cubicBezTo>
                  <a:cubicBezTo>
                    <a:pt x="337" y="52"/>
                    <a:pt x="325" y="43"/>
                    <a:pt x="327" y="31"/>
                  </a:cubicBezTo>
                  <a:cubicBezTo>
                    <a:pt x="329" y="17"/>
                    <a:pt x="329" y="17"/>
                    <a:pt x="329" y="17"/>
                  </a:cubicBezTo>
                  <a:cubicBezTo>
                    <a:pt x="330" y="8"/>
                    <a:pt x="323" y="0"/>
                    <a:pt x="314" y="0"/>
                  </a:cubicBezTo>
                  <a:cubicBezTo>
                    <a:pt x="310" y="0"/>
                    <a:pt x="306" y="1"/>
                    <a:pt x="301" y="1"/>
                  </a:cubicBezTo>
                  <a:cubicBezTo>
                    <a:pt x="293" y="1"/>
                    <a:pt x="286" y="9"/>
                    <a:pt x="288" y="18"/>
                  </a:cubicBezTo>
                  <a:cubicBezTo>
                    <a:pt x="289" y="25"/>
                    <a:pt x="289" y="25"/>
                    <a:pt x="289" y="25"/>
                  </a:cubicBezTo>
                  <a:cubicBezTo>
                    <a:pt x="291" y="39"/>
                    <a:pt x="281" y="52"/>
                    <a:pt x="266" y="52"/>
                  </a:cubicBezTo>
                  <a:cubicBezTo>
                    <a:pt x="255" y="52"/>
                    <a:pt x="245" y="43"/>
                    <a:pt x="244" y="32"/>
                  </a:cubicBezTo>
                  <a:cubicBezTo>
                    <a:pt x="243" y="27"/>
                    <a:pt x="243" y="27"/>
                    <a:pt x="243" y="27"/>
                  </a:cubicBezTo>
                  <a:cubicBezTo>
                    <a:pt x="241" y="18"/>
                    <a:pt x="233" y="13"/>
                    <a:pt x="224" y="15"/>
                  </a:cubicBezTo>
                  <a:cubicBezTo>
                    <a:pt x="224" y="15"/>
                    <a:pt x="224" y="15"/>
                    <a:pt x="224" y="15"/>
                  </a:cubicBezTo>
                  <a:cubicBezTo>
                    <a:pt x="220" y="17"/>
                    <a:pt x="216" y="18"/>
                    <a:pt x="212" y="19"/>
                  </a:cubicBezTo>
                  <a:cubicBezTo>
                    <a:pt x="204" y="22"/>
                    <a:pt x="200" y="31"/>
                    <a:pt x="204" y="39"/>
                  </a:cubicBezTo>
                  <a:cubicBezTo>
                    <a:pt x="207" y="46"/>
                    <a:pt x="207" y="46"/>
                    <a:pt x="207" y="46"/>
                  </a:cubicBezTo>
                  <a:cubicBezTo>
                    <a:pt x="212" y="56"/>
                    <a:pt x="209" y="68"/>
                    <a:pt x="200" y="75"/>
                  </a:cubicBezTo>
                  <a:cubicBezTo>
                    <a:pt x="188" y="83"/>
                    <a:pt x="172" y="79"/>
                    <a:pt x="166" y="66"/>
                  </a:cubicBezTo>
                  <a:cubicBezTo>
                    <a:pt x="163" y="60"/>
                    <a:pt x="163" y="60"/>
                    <a:pt x="163" y="60"/>
                  </a:cubicBezTo>
                  <a:cubicBezTo>
                    <a:pt x="159" y="52"/>
                    <a:pt x="149" y="50"/>
                    <a:pt x="142" y="55"/>
                  </a:cubicBezTo>
                  <a:cubicBezTo>
                    <a:pt x="138" y="57"/>
                    <a:pt x="135" y="59"/>
                    <a:pt x="131" y="62"/>
                  </a:cubicBezTo>
                  <a:cubicBezTo>
                    <a:pt x="124" y="67"/>
                    <a:pt x="123" y="77"/>
                    <a:pt x="129" y="83"/>
                  </a:cubicBezTo>
                  <a:cubicBezTo>
                    <a:pt x="134" y="89"/>
                    <a:pt x="134" y="89"/>
                    <a:pt x="134" y="89"/>
                  </a:cubicBezTo>
                  <a:cubicBezTo>
                    <a:pt x="141" y="97"/>
                    <a:pt x="142" y="110"/>
                    <a:pt x="135" y="119"/>
                  </a:cubicBezTo>
                  <a:cubicBezTo>
                    <a:pt x="126" y="130"/>
                    <a:pt x="109" y="130"/>
                    <a:pt x="100" y="120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0" y="109"/>
                    <a:pt x="80" y="109"/>
                    <a:pt x="74" y="116"/>
                  </a:cubicBezTo>
                  <a:cubicBezTo>
                    <a:pt x="71" y="119"/>
                    <a:pt x="69" y="122"/>
                    <a:pt x="66" y="126"/>
                  </a:cubicBezTo>
                  <a:cubicBezTo>
                    <a:pt x="61" y="133"/>
                    <a:pt x="63" y="142"/>
                    <a:pt x="70" y="147"/>
                  </a:cubicBezTo>
                  <a:cubicBezTo>
                    <a:pt x="77" y="151"/>
                    <a:pt x="77" y="151"/>
                    <a:pt x="77" y="151"/>
                  </a:cubicBezTo>
                  <a:cubicBezTo>
                    <a:pt x="87" y="158"/>
                    <a:pt x="91" y="172"/>
                    <a:pt x="84" y="183"/>
                  </a:cubicBezTo>
                  <a:cubicBezTo>
                    <a:pt x="88" y="194"/>
                    <a:pt x="75" y="204"/>
                    <a:pt x="65" y="198"/>
                  </a:cubicBezTo>
                  <a:cubicBezTo>
                    <a:pt x="47" y="187"/>
                    <a:pt x="47" y="187"/>
                    <a:pt x="47" y="187"/>
                  </a:cubicBezTo>
                  <a:cubicBezTo>
                    <a:pt x="40" y="182"/>
                    <a:pt x="30" y="185"/>
                    <a:pt x="26" y="193"/>
                  </a:cubicBezTo>
                  <a:cubicBezTo>
                    <a:pt x="25" y="197"/>
                    <a:pt x="23" y="201"/>
                    <a:pt x="21" y="205"/>
                  </a:cubicBezTo>
                  <a:cubicBezTo>
                    <a:pt x="18" y="213"/>
                    <a:pt x="23" y="222"/>
                    <a:pt x="31" y="225"/>
                  </a:cubicBezTo>
                  <a:cubicBezTo>
                    <a:pt x="39" y="227"/>
                    <a:pt x="39" y="227"/>
                    <a:pt x="39" y="227"/>
                  </a:cubicBezTo>
                  <a:cubicBezTo>
                    <a:pt x="51" y="230"/>
                    <a:pt x="58" y="243"/>
                    <a:pt x="55" y="255"/>
                  </a:cubicBezTo>
                  <a:cubicBezTo>
                    <a:pt x="51" y="267"/>
                    <a:pt x="39" y="274"/>
                    <a:pt x="26" y="271"/>
                  </a:cubicBezTo>
                  <a:cubicBezTo>
                    <a:pt x="20" y="269"/>
                    <a:pt x="20" y="269"/>
                    <a:pt x="20" y="269"/>
                  </a:cubicBezTo>
                  <a:cubicBezTo>
                    <a:pt x="12" y="267"/>
                    <a:pt x="3" y="273"/>
                    <a:pt x="2" y="281"/>
                  </a:cubicBezTo>
                  <a:cubicBezTo>
                    <a:pt x="2" y="286"/>
                    <a:pt x="1" y="290"/>
                    <a:pt x="1" y="294"/>
                  </a:cubicBezTo>
                  <a:cubicBezTo>
                    <a:pt x="0" y="303"/>
                    <a:pt x="7" y="310"/>
                    <a:pt x="16" y="310"/>
                  </a:cubicBezTo>
                  <a:cubicBezTo>
                    <a:pt x="23" y="310"/>
                    <a:pt x="23" y="310"/>
                    <a:pt x="23" y="310"/>
                  </a:cubicBezTo>
                  <a:cubicBezTo>
                    <a:pt x="36" y="310"/>
                    <a:pt x="47" y="320"/>
                    <a:pt x="47" y="332"/>
                  </a:cubicBezTo>
                  <a:cubicBezTo>
                    <a:pt x="47" y="345"/>
                    <a:pt x="37" y="356"/>
                    <a:pt x="24" y="356"/>
                  </a:cubicBezTo>
                  <a:cubicBezTo>
                    <a:pt x="18" y="356"/>
                    <a:pt x="18" y="356"/>
                    <a:pt x="18" y="356"/>
                  </a:cubicBezTo>
                  <a:cubicBezTo>
                    <a:pt x="9" y="356"/>
                    <a:pt x="3" y="364"/>
                    <a:pt x="4" y="373"/>
                  </a:cubicBezTo>
                  <a:cubicBezTo>
                    <a:pt x="5" y="377"/>
                    <a:pt x="5" y="381"/>
                    <a:pt x="6" y="385"/>
                  </a:cubicBezTo>
                  <a:cubicBezTo>
                    <a:pt x="8" y="394"/>
                    <a:pt x="17" y="399"/>
                    <a:pt x="25" y="396"/>
                  </a:cubicBezTo>
                  <a:cubicBezTo>
                    <a:pt x="32" y="394"/>
                    <a:pt x="32" y="394"/>
                    <a:pt x="32" y="394"/>
                  </a:cubicBezTo>
                  <a:cubicBezTo>
                    <a:pt x="44" y="390"/>
                    <a:pt x="57" y="397"/>
                    <a:pt x="61" y="409"/>
                  </a:cubicBezTo>
                  <a:cubicBezTo>
                    <a:pt x="65" y="421"/>
                    <a:pt x="58" y="434"/>
                    <a:pt x="46" y="438"/>
                  </a:cubicBezTo>
                  <a:cubicBezTo>
                    <a:pt x="40" y="440"/>
                    <a:pt x="40" y="440"/>
                    <a:pt x="40" y="440"/>
                  </a:cubicBezTo>
                  <a:cubicBezTo>
                    <a:pt x="32" y="442"/>
                    <a:pt x="28" y="452"/>
                    <a:pt x="31" y="460"/>
                  </a:cubicBezTo>
                  <a:cubicBezTo>
                    <a:pt x="33" y="464"/>
                    <a:pt x="35" y="467"/>
                    <a:pt x="37" y="471"/>
                  </a:cubicBezTo>
                  <a:cubicBezTo>
                    <a:pt x="41" y="479"/>
                    <a:pt x="51" y="481"/>
                    <a:pt x="58" y="476"/>
                  </a:cubicBezTo>
                  <a:cubicBezTo>
                    <a:pt x="64" y="472"/>
                    <a:pt x="64" y="472"/>
                    <a:pt x="64" y="472"/>
                  </a:cubicBezTo>
                  <a:cubicBezTo>
                    <a:pt x="73" y="466"/>
                    <a:pt x="86" y="467"/>
                    <a:pt x="94" y="475"/>
                  </a:cubicBezTo>
                  <a:cubicBezTo>
                    <a:pt x="104" y="486"/>
                    <a:pt x="102" y="503"/>
                    <a:pt x="90" y="510"/>
                  </a:cubicBezTo>
                  <a:cubicBezTo>
                    <a:pt x="85" y="514"/>
                    <a:pt x="85" y="514"/>
                    <a:pt x="85" y="514"/>
                  </a:cubicBezTo>
                  <a:cubicBezTo>
                    <a:pt x="78" y="519"/>
                    <a:pt x="76" y="529"/>
                    <a:pt x="82" y="535"/>
                  </a:cubicBezTo>
                  <a:cubicBezTo>
                    <a:pt x="85" y="539"/>
                    <a:pt x="88" y="542"/>
                    <a:pt x="91" y="545"/>
                  </a:cubicBezTo>
                  <a:cubicBezTo>
                    <a:pt x="97" y="551"/>
                    <a:pt x="107" y="551"/>
                    <a:pt x="112" y="544"/>
                  </a:cubicBezTo>
                  <a:cubicBezTo>
                    <a:pt x="117" y="538"/>
                    <a:pt x="117" y="538"/>
                    <a:pt x="117" y="538"/>
                  </a:cubicBezTo>
                  <a:cubicBezTo>
                    <a:pt x="126" y="528"/>
                    <a:pt x="140" y="527"/>
                    <a:pt x="150" y="535"/>
                  </a:cubicBezTo>
                  <a:cubicBezTo>
                    <a:pt x="160" y="543"/>
                    <a:pt x="161" y="558"/>
                    <a:pt x="153" y="567"/>
                  </a:cubicBezTo>
                  <a:cubicBezTo>
                    <a:pt x="149" y="572"/>
                    <a:pt x="149" y="572"/>
                    <a:pt x="149" y="572"/>
                  </a:cubicBezTo>
                  <a:cubicBezTo>
                    <a:pt x="143" y="579"/>
                    <a:pt x="145" y="589"/>
                    <a:pt x="152" y="594"/>
                  </a:cubicBezTo>
                  <a:cubicBezTo>
                    <a:pt x="156" y="596"/>
                    <a:pt x="160" y="598"/>
                    <a:pt x="163" y="600"/>
                  </a:cubicBezTo>
                  <a:cubicBezTo>
                    <a:pt x="171" y="605"/>
                    <a:pt x="180" y="601"/>
                    <a:pt x="184" y="594"/>
                  </a:cubicBezTo>
                  <a:cubicBezTo>
                    <a:pt x="187" y="586"/>
                    <a:pt x="187" y="586"/>
                    <a:pt x="187" y="586"/>
                  </a:cubicBezTo>
                  <a:cubicBezTo>
                    <a:pt x="192" y="575"/>
                    <a:pt x="205" y="569"/>
                    <a:pt x="217" y="574"/>
                  </a:cubicBezTo>
                  <a:cubicBezTo>
                    <a:pt x="229" y="579"/>
                    <a:pt x="234" y="593"/>
                    <a:pt x="229" y="605"/>
                  </a:cubicBezTo>
                  <a:cubicBezTo>
                    <a:pt x="227" y="610"/>
                    <a:pt x="227" y="610"/>
                    <a:pt x="227" y="610"/>
                  </a:cubicBezTo>
                  <a:cubicBezTo>
                    <a:pt x="223" y="619"/>
                    <a:pt x="228" y="628"/>
                    <a:pt x="236" y="630"/>
                  </a:cubicBezTo>
                  <a:cubicBezTo>
                    <a:pt x="240" y="631"/>
                    <a:pt x="244" y="632"/>
                    <a:pt x="248" y="633"/>
                  </a:cubicBezTo>
                  <a:cubicBezTo>
                    <a:pt x="257" y="635"/>
                    <a:pt x="265" y="629"/>
                    <a:pt x="266" y="621"/>
                  </a:cubicBezTo>
                  <a:cubicBezTo>
                    <a:pt x="267" y="613"/>
                    <a:pt x="267" y="613"/>
                    <a:pt x="267" y="613"/>
                  </a:cubicBezTo>
                  <a:cubicBezTo>
                    <a:pt x="269" y="601"/>
                    <a:pt x="280" y="592"/>
                    <a:pt x="293" y="593"/>
                  </a:cubicBezTo>
                  <a:cubicBezTo>
                    <a:pt x="305" y="595"/>
                    <a:pt x="314" y="606"/>
                    <a:pt x="313" y="619"/>
                  </a:cubicBezTo>
                  <a:cubicBezTo>
                    <a:pt x="312" y="625"/>
                    <a:pt x="312" y="625"/>
                    <a:pt x="312" y="625"/>
                  </a:cubicBezTo>
                  <a:cubicBezTo>
                    <a:pt x="311" y="634"/>
                    <a:pt x="318" y="642"/>
                    <a:pt x="327" y="641"/>
                  </a:cubicBezTo>
                  <a:cubicBezTo>
                    <a:pt x="331" y="641"/>
                    <a:pt x="335" y="641"/>
                    <a:pt x="339" y="641"/>
                  </a:cubicBezTo>
                  <a:cubicBezTo>
                    <a:pt x="348" y="640"/>
                    <a:pt x="354" y="633"/>
                    <a:pt x="353" y="624"/>
                  </a:cubicBezTo>
                  <a:cubicBezTo>
                    <a:pt x="352" y="616"/>
                    <a:pt x="352" y="616"/>
                    <a:pt x="352" y="616"/>
                  </a:cubicBezTo>
                  <a:cubicBezTo>
                    <a:pt x="349" y="604"/>
                    <a:pt x="358" y="592"/>
                    <a:pt x="371" y="590"/>
                  </a:cubicBezTo>
                  <a:cubicBezTo>
                    <a:pt x="383" y="588"/>
                    <a:pt x="395" y="596"/>
                    <a:pt x="397" y="609"/>
                  </a:cubicBezTo>
                  <a:cubicBezTo>
                    <a:pt x="398" y="615"/>
                    <a:pt x="398" y="615"/>
                    <a:pt x="398" y="615"/>
                  </a:cubicBezTo>
                  <a:cubicBezTo>
                    <a:pt x="399" y="624"/>
                    <a:pt x="408" y="629"/>
                    <a:pt x="416" y="627"/>
                  </a:cubicBezTo>
                  <a:cubicBezTo>
                    <a:pt x="417" y="627"/>
                    <a:pt x="417" y="627"/>
                    <a:pt x="417" y="627"/>
                  </a:cubicBezTo>
                  <a:cubicBezTo>
                    <a:pt x="421" y="625"/>
                    <a:pt x="425" y="624"/>
                    <a:pt x="429" y="622"/>
                  </a:cubicBezTo>
                  <a:cubicBezTo>
                    <a:pt x="437" y="620"/>
                    <a:pt x="441" y="610"/>
                    <a:pt x="437" y="603"/>
                  </a:cubicBezTo>
                  <a:cubicBezTo>
                    <a:pt x="434" y="596"/>
                    <a:pt x="434" y="596"/>
                    <a:pt x="434" y="596"/>
                  </a:cubicBezTo>
                  <a:cubicBezTo>
                    <a:pt x="428" y="584"/>
                    <a:pt x="433" y="570"/>
                    <a:pt x="444" y="565"/>
                  </a:cubicBezTo>
                  <a:cubicBezTo>
                    <a:pt x="456" y="559"/>
                    <a:pt x="470" y="564"/>
                    <a:pt x="475" y="576"/>
                  </a:cubicBezTo>
                  <a:cubicBezTo>
                    <a:pt x="478" y="581"/>
                    <a:pt x="478" y="581"/>
                    <a:pt x="478" y="581"/>
                  </a:cubicBezTo>
                  <a:cubicBezTo>
                    <a:pt x="482" y="589"/>
                    <a:pt x="492" y="592"/>
                    <a:pt x="499" y="587"/>
                  </a:cubicBezTo>
                  <a:cubicBezTo>
                    <a:pt x="502" y="585"/>
                    <a:pt x="506" y="582"/>
                    <a:pt x="509" y="580"/>
                  </a:cubicBezTo>
                  <a:cubicBezTo>
                    <a:pt x="516" y="575"/>
                    <a:pt x="517" y="565"/>
                    <a:pt x="512" y="558"/>
                  </a:cubicBezTo>
                  <a:cubicBezTo>
                    <a:pt x="506" y="553"/>
                    <a:pt x="506" y="553"/>
                    <a:pt x="506" y="553"/>
                  </a:cubicBezTo>
                  <a:cubicBezTo>
                    <a:pt x="498" y="543"/>
                    <a:pt x="499" y="529"/>
                    <a:pt x="508" y="520"/>
                  </a:cubicBezTo>
                  <a:cubicBezTo>
                    <a:pt x="517" y="512"/>
                    <a:pt x="532" y="512"/>
                    <a:pt x="541" y="522"/>
                  </a:cubicBezTo>
                  <a:cubicBezTo>
                    <a:pt x="545" y="526"/>
                    <a:pt x="545" y="526"/>
                    <a:pt x="545" y="526"/>
                  </a:cubicBezTo>
                  <a:cubicBezTo>
                    <a:pt x="551" y="533"/>
                    <a:pt x="561" y="533"/>
                    <a:pt x="567" y="526"/>
                  </a:cubicBezTo>
                  <a:cubicBezTo>
                    <a:pt x="569" y="523"/>
                    <a:pt x="572" y="519"/>
                    <a:pt x="575" y="516"/>
                  </a:cubicBezTo>
                  <a:cubicBezTo>
                    <a:pt x="580" y="509"/>
                    <a:pt x="578" y="499"/>
                    <a:pt x="571" y="495"/>
                  </a:cubicBezTo>
                  <a:cubicBezTo>
                    <a:pt x="564" y="491"/>
                    <a:pt x="564" y="491"/>
                    <a:pt x="564" y="491"/>
                  </a:cubicBezTo>
                  <a:cubicBezTo>
                    <a:pt x="553" y="484"/>
                    <a:pt x="550" y="470"/>
                    <a:pt x="557" y="459"/>
                  </a:cubicBezTo>
                  <a:cubicBezTo>
                    <a:pt x="553" y="448"/>
                    <a:pt x="566" y="438"/>
                    <a:pt x="576" y="444"/>
                  </a:cubicBezTo>
                  <a:moveTo>
                    <a:pt x="493" y="185"/>
                  </a:moveTo>
                  <a:cubicBezTo>
                    <a:pt x="509" y="205"/>
                    <a:pt x="521" y="229"/>
                    <a:pt x="530" y="255"/>
                  </a:cubicBezTo>
                  <a:cubicBezTo>
                    <a:pt x="537" y="279"/>
                    <a:pt x="540" y="303"/>
                    <a:pt x="540" y="327"/>
                  </a:cubicBezTo>
                  <a:cubicBezTo>
                    <a:pt x="530" y="326"/>
                    <a:pt x="530" y="326"/>
                    <a:pt x="530" y="326"/>
                  </a:cubicBezTo>
                  <a:cubicBezTo>
                    <a:pt x="531" y="278"/>
                    <a:pt x="515" y="230"/>
                    <a:pt x="485" y="191"/>
                  </a:cubicBezTo>
                  <a:cubicBezTo>
                    <a:pt x="493" y="185"/>
                    <a:pt x="493" y="185"/>
                    <a:pt x="493" y="185"/>
                  </a:cubicBezTo>
                  <a:moveTo>
                    <a:pt x="480" y="170"/>
                  </a:moveTo>
                  <a:cubicBezTo>
                    <a:pt x="472" y="177"/>
                    <a:pt x="472" y="177"/>
                    <a:pt x="472" y="177"/>
                  </a:cubicBezTo>
                  <a:cubicBezTo>
                    <a:pt x="455" y="158"/>
                    <a:pt x="433" y="142"/>
                    <a:pt x="409" y="131"/>
                  </a:cubicBezTo>
                  <a:cubicBezTo>
                    <a:pt x="388" y="121"/>
                    <a:pt x="367" y="115"/>
                    <a:pt x="345" y="113"/>
                  </a:cubicBezTo>
                  <a:cubicBezTo>
                    <a:pt x="346" y="103"/>
                    <a:pt x="346" y="103"/>
                    <a:pt x="346" y="103"/>
                  </a:cubicBezTo>
                  <a:cubicBezTo>
                    <a:pt x="397" y="109"/>
                    <a:pt x="445" y="133"/>
                    <a:pt x="480" y="170"/>
                  </a:cubicBezTo>
                  <a:moveTo>
                    <a:pt x="254" y="112"/>
                  </a:moveTo>
                  <a:cubicBezTo>
                    <a:pt x="278" y="104"/>
                    <a:pt x="303" y="101"/>
                    <a:pt x="326" y="101"/>
                  </a:cubicBezTo>
                  <a:cubicBezTo>
                    <a:pt x="326" y="111"/>
                    <a:pt x="326" y="111"/>
                    <a:pt x="326" y="111"/>
                  </a:cubicBezTo>
                  <a:cubicBezTo>
                    <a:pt x="277" y="110"/>
                    <a:pt x="229" y="126"/>
                    <a:pt x="191" y="156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205" y="133"/>
                    <a:pt x="228" y="120"/>
                    <a:pt x="254" y="112"/>
                  </a:cubicBezTo>
                  <a:moveTo>
                    <a:pt x="169" y="161"/>
                  </a:moveTo>
                  <a:cubicBezTo>
                    <a:pt x="176" y="169"/>
                    <a:pt x="176" y="169"/>
                    <a:pt x="176" y="169"/>
                  </a:cubicBezTo>
                  <a:cubicBezTo>
                    <a:pt x="157" y="187"/>
                    <a:pt x="142" y="208"/>
                    <a:pt x="130" y="233"/>
                  </a:cubicBezTo>
                  <a:cubicBezTo>
                    <a:pt x="121" y="253"/>
                    <a:pt x="115" y="275"/>
                    <a:pt x="112" y="296"/>
                  </a:cubicBezTo>
                  <a:cubicBezTo>
                    <a:pt x="102" y="295"/>
                    <a:pt x="102" y="295"/>
                    <a:pt x="102" y="295"/>
                  </a:cubicBezTo>
                  <a:cubicBezTo>
                    <a:pt x="108" y="244"/>
                    <a:pt x="132" y="197"/>
                    <a:pt x="169" y="161"/>
                  </a:cubicBezTo>
                  <a:moveTo>
                    <a:pt x="148" y="457"/>
                  </a:moveTo>
                  <a:cubicBezTo>
                    <a:pt x="132" y="437"/>
                    <a:pt x="119" y="413"/>
                    <a:pt x="111" y="387"/>
                  </a:cubicBezTo>
                  <a:cubicBezTo>
                    <a:pt x="103" y="363"/>
                    <a:pt x="100" y="339"/>
                    <a:pt x="101" y="315"/>
                  </a:cubicBezTo>
                  <a:cubicBezTo>
                    <a:pt x="111" y="315"/>
                    <a:pt x="111" y="315"/>
                    <a:pt x="111" y="315"/>
                  </a:cubicBezTo>
                  <a:cubicBezTo>
                    <a:pt x="110" y="364"/>
                    <a:pt x="126" y="412"/>
                    <a:pt x="156" y="450"/>
                  </a:cubicBezTo>
                  <a:cubicBezTo>
                    <a:pt x="148" y="457"/>
                    <a:pt x="148" y="457"/>
                    <a:pt x="148" y="457"/>
                  </a:cubicBezTo>
                  <a:moveTo>
                    <a:pt x="161" y="472"/>
                  </a:moveTo>
                  <a:cubicBezTo>
                    <a:pt x="168" y="465"/>
                    <a:pt x="168" y="465"/>
                    <a:pt x="168" y="465"/>
                  </a:cubicBezTo>
                  <a:cubicBezTo>
                    <a:pt x="186" y="484"/>
                    <a:pt x="207" y="499"/>
                    <a:pt x="232" y="511"/>
                  </a:cubicBezTo>
                  <a:cubicBezTo>
                    <a:pt x="253" y="521"/>
                    <a:pt x="274" y="526"/>
                    <a:pt x="295" y="529"/>
                  </a:cubicBezTo>
                  <a:cubicBezTo>
                    <a:pt x="295" y="539"/>
                    <a:pt x="295" y="539"/>
                    <a:pt x="295" y="539"/>
                  </a:cubicBezTo>
                  <a:cubicBezTo>
                    <a:pt x="244" y="533"/>
                    <a:pt x="196" y="509"/>
                    <a:pt x="161" y="472"/>
                  </a:cubicBezTo>
                  <a:moveTo>
                    <a:pt x="247" y="478"/>
                  </a:moveTo>
                  <a:cubicBezTo>
                    <a:pt x="161" y="438"/>
                    <a:pt x="123" y="335"/>
                    <a:pt x="163" y="248"/>
                  </a:cubicBezTo>
                  <a:cubicBezTo>
                    <a:pt x="204" y="161"/>
                    <a:pt x="307" y="124"/>
                    <a:pt x="393" y="164"/>
                  </a:cubicBezTo>
                  <a:cubicBezTo>
                    <a:pt x="480" y="204"/>
                    <a:pt x="517" y="307"/>
                    <a:pt x="477" y="394"/>
                  </a:cubicBezTo>
                  <a:cubicBezTo>
                    <a:pt x="437" y="480"/>
                    <a:pt x="334" y="518"/>
                    <a:pt x="247" y="478"/>
                  </a:cubicBezTo>
                  <a:moveTo>
                    <a:pt x="386" y="530"/>
                  </a:moveTo>
                  <a:cubicBezTo>
                    <a:pt x="362" y="538"/>
                    <a:pt x="338" y="541"/>
                    <a:pt x="314" y="540"/>
                  </a:cubicBezTo>
                  <a:cubicBezTo>
                    <a:pt x="315" y="530"/>
                    <a:pt x="315" y="530"/>
                    <a:pt x="315" y="530"/>
                  </a:cubicBezTo>
                  <a:cubicBezTo>
                    <a:pt x="364" y="532"/>
                    <a:pt x="411" y="516"/>
                    <a:pt x="450" y="486"/>
                  </a:cubicBezTo>
                  <a:cubicBezTo>
                    <a:pt x="456" y="493"/>
                    <a:pt x="456" y="493"/>
                    <a:pt x="456" y="493"/>
                  </a:cubicBezTo>
                  <a:cubicBezTo>
                    <a:pt x="436" y="509"/>
                    <a:pt x="412" y="522"/>
                    <a:pt x="386" y="530"/>
                  </a:cubicBezTo>
                  <a:moveTo>
                    <a:pt x="471" y="480"/>
                  </a:moveTo>
                  <a:cubicBezTo>
                    <a:pt x="465" y="473"/>
                    <a:pt x="465" y="473"/>
                    <a:pt x="465" y="473"/>
                  </a:cubicBezTo>
                  <a:cubicBezTo>
                    <a:pt x="483" y="455"/>
                    <a:pt x="499" y="434"/>
                    <a:pt x="510" y="409"/>
                  </a:cubicBezTo>
                  <a:cubicBezTo>
                    <a:pt x="520" y="389"/>
                    <a:pt x="526" y="367"/>
                    <a:pt x="528" y="346"/>
                  </a:cubicBezTo>
                  <a:cubicBezTo>
                    <a:pt x="538" y="347"/>
                    <a:pt x="538" y="347"/>
                    <a:pt x="538" y="347"/>
                  </a:cubicBezTo>
                  <a:cubicBezTo>
                    <a:pt x="532" y="398"/>
                    <a:pt x="508" y="445"/>
                    <a:pt x="471" y="48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42"/>
            <p:cNvSpPr>
              <a:spLocks noEditPoints="1"/>
            </p:cNvSpPr>
            <p:nvPr/>
          </p:nvSpPr>
          <p:spPr bwMode="auto">
            <a:xfrm>
              <a:off x="4624762" y="3802960"/>
              <a:ext cx="1292831" cy="1294460"/>
            </a:xfrm>
            <a:custGeom>
              <a:avLst/>
              <a:gdLst>
                <a:gd name="T0" fmla="*/ 640 w 671"/>
                <a:gd name="T1" fmla="*/ 357 h 672"/>
                <a:gd name="T2" fmla="*/ 626 w 671"/>
                <a:gd name="T3" fmla="*/ 244 h 672"/>
                <a:gd name="T4" fmla="*/ 573 w 671"/>
                <a:gd name="T5" fmla="*/ 144 h 672"/>
                <a:gd name="T6" fmla="*/ 515 w 671"/>
                <a:gd name="T7" fmla="*/ 51 h 672"/>
                <a:gd name="T8" fmla="*/ 409 w 671"/>
                <a:gd name="T9" fmla="*/ 8 h 672"/>
                <a:gd name="T10" fmla="*/ 295 w 671"/>
                <a:gd name="T11" fmla="*/ 2 h 672"/>
                <a:gd name="T12" fmla="*/ 198 w 671"/>
                <a:gd name="T13" fmla="*/ 29 h 672"/>
                <a:gd name="T14" fmla="*/ 129 w 671"/>
                <a:gd name="T15" fmla="*/ 114 h 672"/>
                <a:gd name="T16" fmla="*/ 52 w 671"/>
                <a:gd name="T17" fmla="*/ 227 h 672"/>
                <a:gd name="T18" fmla="*/ 0 w 671"/>
                <a:gd name="T19" fmla="*/ 324 h 672"/>
                <a:gd name="T20" fmla="*/ 16 w 671"/>
                <a:gd name="T21" fmla="*/ 437 h 672"/>
                <a:gd name="T22" fmla="*/ 68 w 671"/>
                <a:gd name="T23" fmla="*/ 539 h 672"/>
                <a:gd name="T24" fmla="*/ 166 w 671"/>
                <a:gd name="T25" fmla="*/ 588 h 672"/>
                <a:gd name="T26" fmla="*/ 293 w 671"/>
                <a:gd name="T27" fmla="*/ 637 h 672"/>
                <a:gd name="T28" fmla="*/ 399 w 671"/>
                <a:gd name="T29" fmla="*/ 666 h 672"/>
                <a:gd name="T30" fmla="*/ 494 w 671"/>
                <a:gd name="T31" fmla="*/ 633 h 672"/>
                <a:gd name="T32" fmla="*/ 584 w 671"/>
                <a:gd name="T33" fmla="*/ 563 h 672"/>
                <a:gd name="T34" fmla="*/ 646 w 671"/>
                <a:gd name="T35" fmla="*/ 467 h 672"/>
                <a:gd name="T36" fmla="*/ 579 w 671"/>
                <a:gd name="T37" fmla="*/ 437 h 672"/>
                <a:gd name="T38" fmla="*/ 598 w 671"/>
                <a:gd name="T39" fmla="*/ 364 h 672"/>
                <a:gd name="T40" fmla="*/ 599 w 671"/>
                <a:gd name="T41" fmla="*/ 327 h 672"/>
                <a:gd name="T42" fmla="*/ 548 w 671"/>
                <a:gd name="T43" fmla="*/ 273 h 672"/>
                <a:gd name="T44" fmla="*/ 575 w 671"/>
                <a:gd name="T45" fmla="*/ 225 h 672"/>
                <a:gd name="T46" fmla="*/ 557 w 671"/>
                <a:gd name="T47" fmla="*/ 192 h 672"/>
                <a:gd name="T48" fmla="*/ 530 w 671"/>
                <a:gd name="T49" fmla="*/ 157 h 672"/>
                <a:gd name="T50" fmla="*/ 502 w 671"/>
                <a:gd name="T51" fmla="*/ 131 h 672"/>
                <a:gd name="T52" fmla="*/ 429 w 671"/>
                <a:gd name="T53" fmla="*/ 136 h 672"/>
                <a:gd name="T54" fmla="*/ 398 w 671"/>
                <a:gd name="T55" fmla="*/ 124 h 672"/>
                <a:gd name="T56" fmla="*/ 373 w 671"/>
                <a:gd name="T57" fmla="*/ 75 h 672"/>
                <a:gd name="T58" fmla="*/ 365 w 671"/>
                <a:gd name="T59" fmla="*/ 74 h 672"/>
                <a:gd name="T60" fmla="*/ 290 w 671"/>
                <a:gd name="T61" fmla="*/ 76 h 672"/>
                <a:gd name="T62" fmla="*/ 267 w 671"/>
                <a:gd name="T63" fmla="*/ 127 h 672"/>
                <a:gd name="T64" fmla="*/ 217 w 671"/>
                <a:gd name="T65" fmla="*/ 151 h 672"/>
                <a:gd name="T66" fmla="*/ 162 w 671"/>
                <a:gd name="T67" fmla="*/ 137 h 672"/>
                <a:gd name="T68" fmla="*/ 157 w 671"/>
                <a:gd name="T69" fmla="*/ 142 h 672"/>
                <a:gd name="T70" fmla="*/ 109 w 671"/>
                <a:gd name="T71" fmla="*/ 200 h 672"/>
                <a:gd name="T72" fmla="*/ 92 w 671"/>
                <a:gd name="T73" fmla="*/ 234 h 672"/>
                <a:gd name="T74" fmla="*/ 123 w 671"/>
                <a:gd name="T75" fmla="*/ 281 h 672"/>
                <a:gd name="T76" fmla="*/ 117 w 671"/>
                <a:gd name="T77" fmla="*/ 312 h 672"/>
                <a:gd name="T78" fmla="*/ 74 w 671"/>
                <a:gd name="T79" fmla="*/ 375 h 672"/>
                <a:gd name="T80" fmla="*/ 76 w 671"/>
                <a:gd name="T81" fmla="*/ 382 h 672"/>
                <a:gd name="T82" fmla="*/ 114 w 671"/>
                <a:gd name="T83" fmla="*/ 480 h 672"/>
                <a:gd name="T84" fmla="*/ 155 w 671"/>
                <a:gd name="T85" fmla="*/ 462 h 672"/>
                <a:gd name="T86" fmla="*/ 193 w 671"/>
                <a:gd name="T87" fmla="*/ 503 h 672"/>
                <a:gd name="T88" fmla="*/ 218 w 671"/>
                <a:gd name="T89" fmla="*/ 522 h 672"/>
                <a:gd name="T90" fmla="*/ 228 w 671"/>
                <a:gd name="T91" fmla="*/ 577 h 672"/>
                <a:gd name="T92" fmla="*/ 251 w 671"/>
                <a:gd name="T93" fmla="*/ 521 h 672"/>
                <a:gd name="T94" fmla="*/ 271 w 671"/>
                <a:gd name="T95" fmla="*/ 592 h 672"/>
                <a:gd name="T96" fmla="*/ 313 w 671"/>
                <a:gd name="T97" fmla="*/ 555 h 672"/>
                <a:gd name="T98" fmla="*/ 369 w 671"/>
                <a:gd name="T99" fmla="*/ 554 h 672"/>
                <a:gd name="T100" fmla="*/ 412 w 671"/>
                <a:gd name="T101" fmla="*/ 589 h 672"/>
                <a:gd name="T102" fmla="*/ 419 w 671"/>
                <a:gd name="T103" fmla="*/ 586 h 672"/>
                <a:gd name="T104" fmla="*/ 487 w 671"/>
                <a:gd name="T105" fmla="*/ 553 h 672"/>
                <a:gd name="T106" fmla="*/ 487 w 671"/>
                <a:gd name="T107" fmla="*/ 497 h 672"/>
                <a:gd name="T108" fmla="*/ 522 w 671"/>
                <a:gd name="T109" fmla="*/ 454 h 672"/>
                <a:gd name="T110" fmla="*/ 537 w 671"/>
                <a:gd name="T111" fmla="*/ 42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1" h="672">
                  <a:moveTo>
                    <a:pt x="620" y="446"/>
                  </a:moveTo>
                  <a:cubicBezTo>
                    <a:pt x="626" y="431"/>
                    <a:pt x="630" y="416"/>
                    <a:pt x="633" y="401"/>
                  </a:cubicBezTo>
                  <a:cubicBezTo>
                    <a:pt x="667" y="398"/>
                    <a:pt x="667" y="398"/>
                    <a:pt x="667" y="398"/>
                  </a:cubicBezTo>
                  <a:cubicBezTo>
                    <a:pt x="669" y="384"/>
                    <a:pt x="669" y="384"/>
                    <a:pt x="669" y="384"/>
                  </a:cubicBezTo>
                  <a:cubicBezTo>
                    <a:pt x="671" y="370"/>
                    <a:pt x="671" y="370"/>
                    <a:pt x="671" y="370"/>
                  </a:cubicBezTo>
                  <a:cubicBezTo>
                    <a:pt x="640" y="357"/>
                    <a:pt x="640" y="357"/>
                    <a:pt x="640" y="357"/>
                  </a:cubicBezTo>
                  <a:cubicBezTo>
                    <a:pt x="641" y="342"/>
                    <a:pt x="641" y="326"/>
                    <a:pt x="639" y="311"/>
                  </a:cubicBezTo>
                  <a:cubicBezTo>
                    <a:pt x="671" y="298"/>
                    <a:pt x="671" y="298"/>
                    <a:pt x="671" y="298"/>
                  </a:cubicBezTo>
                  <a:cubicBezTo>
                    <a:pt x="669" y="284"/>
                    <a:pt x="669" y="284"/>
                    <a:pt x="669" y="284"/>
                  </a:cubicBezTo>
                  <a:cubicBezTo>
                    <a:pt x="666" y="270"/>
                    <a:pt x="666" y="270"/>
                    <a:pt x="666" y="270"/>
                  </a:cubicBezTo>
                  <a:cubicBezTo>
                    <a:pt x="633" y="267"/>
                    <a:pt x="633" y="267"/>
                    <a:pt x="633" y="267"/>
                  </a:cubicBezTo>
                  <a:cubicBezTo>
                    <a:pt x="631" y="259"/>
                    <a:pt x="629" y="252"/>
                    <a:pt x="626" y="244"/>
                  </a:cubicBezTo>
                  <a:cubicBezTo>
                    <a:pt x="624" y="237"/>
                    <a:pt x="621" y="230"/>
                    <a:pt x="619" y="222"/>
                  </a:cubicBezTo>
                  <a:cubicBezTo>
                    <a:pt x="645" y="201"/>
                    <a:pt x="645" y="201"/>
                    <a:pt x="645" y="201"/>
                  </a:cubicBezTo>
                  <a:cubicBezTo>
                    <a:pt x="638" y="188"/>
                    <a:pt x="638" y="188"/>
                    <a:pt x="638" y="188"/>
                  </a:cubicBezTo>
                  <a:cubicBezTo>
                    <a:pt x="632" y="175"/>
                    <a:pt x="632" y="175"/>
                    <a:pt x="632" y="175"/>
                  </a:cubicBezTo>
                  <a:cubicBezTo>
                    <a:pt x="599" y="183"/>
                    <a:pt x="599" y="183"/>
                    <a:pt x="599" y="183"/>
                  </a:cubicBezTo>
                  <a:cubicBezTo>
                    <a:pt x="591" y="169"/>
                    <a:pt x="582" y="156"/>
                    <a:pt x="573" y="144"/>
                  </a:cubicBezTo>
                  <a:cubicBezTo>
                    <a:pt x="591" y="116"/>
                    <a:pt x="591" y="116"/>
                    <a:pt x="591" y="116"/>
                  </a:cubicBezTo>
                  <a:cubicBezTo>
                    <a:pt x="581" y="106"/>
                    <a:pt x="581" y="106"/>
                    <a:pt x="581" y="106"/>
                  </a:cubicBezTo>
                  <a:cubicBezTo>
                    <a:pt x="572" y="95"/>
                    <a:pt x="572" y="95"/>
                    <a:pt x="572" y="95"/>
                  </a:cubicBezTo>
                  <a:cubicBezTo>
                    <a:pt x="542" y="112"/>
                    <a:pt x="542" y="112"/>
                    <a:pt x="542" y="112"/>
                  </a:cubicBezTo>
                  <a:cubicBezTo>
                    <a:pt x="531" y="101"/>
                    <a:pt x="519" y="92"/>
                    <a:pt x="506" y="83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03" y="44"/>
                    <a:pt x="503" y="44"/>
                    <a:pt x="503" y="44"/>
                  </a:cubicBezTo>
                  <a:cubicBezTo>
                    <a:pt x="490" y="37"/>
                    <a:pt x="490" y="37"/>
                    <a:pt x="490" y="37"/>
                  </a:cubicBezTo>
                  <a:cubicBezTo>
                    <a:pt x="467" y="61"/>
                    <a:pt x="467" y="61"/>
                    <a:pt x="467" y="61"/>
                  </a:cubicBezTo>
                  <a:cubicBezTo>
                    <a:pt x="453" y="55"/>
                    <a:pt x="439" y="49"/>
                    <a:pt x="424" y="44"/>
                  </a:cubicBezTo>
                  <a:cubicBezTo>
                    <a:pt x="423" y="11"/>
                    <a:pt x="423" y="11"/>
                    <a:pt x="423" y="11"/>
                  </a:cubicBezTo>
                  <a:cubicBezTo>
                    <a:pt x="409" y="8"/>
                    <a:pt x="409" y="8"/>
                    <a:pt x="409" y="8"/>
                  </a:cubicBezTo>
                  <a:cubicBezTo>
                    <a:pt x="395" y="4"/>
                    <a:pt x="395" y="4"/>
                    <a:pt x="395" y="4"/>
                  </a:cubicBezTo>
                  <a:cubicBezTo>
                    <a:pt x="381" y="35"/>
                    <a:pt x="381" y="35"/>
                    <a:pt x="381" y="35"/>
                  </a:cubicBezTo>
                  <a:cubicBezTo>
                    <a:pt x="365" y="33"/>
                    <a:pt x="350" y="32"/>
                    <a:pt x="334" y="32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09" y="1"/>
                    <a:pt x="309" y="1"/>
                    <a:pt x="309" y="1"/>
                  </a:cubicBezTo>
                  <a:cubicBezTo>
                    <a:pt x="295" y="2"/>
                    <a:pt x="295" y="2"/>
                    <a:pt x="295" y="2"/>
                  </a:cubicBezTo>
                  <a:cubicBezTo>
                    <a:pt x="290" y="35"/>
                    <a:pt x="290" y="35"/>
                    <a:pt x="290" y="35"/>
                  </a:cubicBezTo>
                  <a:cubicBezTo>
                    <a:pt x="275" y="38"/>
                    <a:pt x="260" y="41"/>
                    <a:pt x="245" y="46"/>
                  </a:cubicBezTo>
                  <a:cubicBezTo>
                    <a:pt x="244" y="46"/>
                    <a:pt x="244" y="46"/>
                    <a:pt x="244" y="46"/>
                  </a:cubicBezTo>
                  <a:cubicBezTo>
                    <a:pt x="225" y="18"/>
                    <a:pt x="225" y="18"/>
                    <a:pt x="225" y="18"/>
                  </a:cubicBezTo>
                  <a:cubicBezTo>
                    <a:pt x="212" y="24"/>
                    <a:pt x="212" y="24"/>
                    <a:pt x="212" y="24"/>
                  </a:cubicBezTo>
                  <a:cubicBezTo>
                    <a:pt x="198" y="29"/>
                    <a:pt x="198" y="29"/>
                    <a:pt x="198" y="29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189" y="69"/>
                    <a:pt x="176" y="77"/>
                    <a:pt x="163" y="86"/>
                  </a:cubicBezTo>
                  <a:cubicBezTo>
                    <a:pt x="136" y="65"/>
                    <a:pt x="136" y="65"/>
                    <a:pt x="136" y="65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114" y="83"/>
                    <a:pt x="114" y="83"/>
                    <a:pt x="114" y="83"/>
                  </a:cubicBezTo>
                  <a:cubicBezTo>
                    <a:pt x="129" y="114"/>
                    <a:pt x="129" y="114"/>
                    <a:pt x="129" y="114"/>
                  </a:cubicBezTo>
                  <a:cubicBezTo>
                    <a:pt x="117" y="124"/>
                    <a:pt x="107" y="136"/>
                    <a:pt x="97" y="148"/>
                  </a:cubicBezTo>
                  <a:cubicBezTo>
                    <a:pt x="65" y="136"/>
                    <a:pt x="65" y="136"/>
                    <a:pt x="65" y="136"/>
                  </a:cubicBezTo>
                  <a:cubicBezTo>
                    <a:pt x="57" y="148"/>
                    <a:pt x="57" y="148"/>
                    <a:pt x="57" y="148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65" y="198"/>
                    <a:pt x="58" y="212"/>
                    <a:pt x="52" y="227"/>
                  </a:cubicBezTo>
                  <a:cubicBezTo>
                    <a:pt x="19" y="225"/>
                    <a:pt x="19" y="225"/>
                    <a:pt x="19" y="225"/>
                  </a:cubicBezTo>
                  <a:cubicBezTo>
                    <a:pt x="14" y="239"/>
                    <a:pt x="14" y="239"/>
                    <a:pt x="14" y="239"/>
                  </a:cubicBezTo>
                  <a:cubicBezTo>
                    <a:pt x="10" y="252"/>
                    <a:pt x="10" y="252"/>
                    <a:pt x="10" y="252"/>
                  </a:cubicBezTo>
                  <a:cubicBezTo>
                    <a:pt x="40" y="269"/>
                    <a:pt x="40" y="269"/>
                    <a:pt x="40" y="269"/>
                  </a:cubicBezTo>
                  <a:cubicBezTo>
                    <a:pt x="36" y="284"/>
                    <a:pt x="34" y="300"/>
                    <a:pt x="33" y="316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33" y="360"/>
                    <a:pt x="33" y="360"/>
                    <a:pt x="33" y="360"/>
                  </a:cubicBezTo>
                  <a:cubicBezTo>
                    <a:pt x="34" y="375"/>
                    <a:pt x="37" y="390"/>
                    <a:pt x="40" y="406"/>
                  </a:cubicBezTo>
                  <a:cubicBezTo>
                    <a:pt x="11" y="423"/>
                    <a:pt x="11" y="423"/>
                    <a:pt x="11" y="423"/>
                  </a:cubicBezTo>
                  <a:cubicBezTo>
                    <a:pt x="16" y="437"/>
                    <a:pt x="16" y="437"/>
                    <a:pt x="16" y="437"/>
                  </a:cubicBezTo>
                  <a:cubicBezTo>
                    <a:pt x="20" y="450"/>
                    <a:pt x="20" y="450"/>
                    <a:pt x="20" y="450"/>
                  </a:cubicBezTo>
                  <a:cubicBezTo>
                    <a:pt x="54" y="448"/>
                    <a:pt x="54" y="448"/>
                    <a:pt x="54" y="448"/>
                  </a:cubicBezTo>
                  <a:cubicBezTo>
                    <a:pt x="60" y="463"/>
                    <a:pt x="66" y="477"/>
                    <a:pt x="74" y="490"/>
                  </a:cubicBezTo>
                  <a:cubicBezTo>
                    <a:pt x="52" y="515"/>
                    <a:pt x="52" y="515"/>
                    <a:pt x="52" y="515"/>
                  </a:cubicBezTo>
                  <a:cubicBezTo>
                    <a:pt x="60" y="527"/>
                    <a:pt x="60" y="527"/>
                    <a:pt x="60" y="527"/>
                  </a:cubicBezTo>
                  <a:cubicBezTo>
                    <a:pt x="68" y="539"/>
                    <a:pt x="68" y="539"/>
                    <a:pt x="68" y="539"/>
                  </a:cubicBezTo>
                  <a:cubicBezTo>
                    <a:pt x="99" y="526"/>
                    <a:pt x="99" y="526"/>
                    <a:pt x="99" y="526"/>
                  </a:cubicBezTo>
                  <a:cubicBezTo>
                    <a:pt x="109" y="539"/>
                    <a:pt x="120" y="550"/>
                    <a:pt x="131" y="560"/>
                  </a:cubicBezTo>
                  <a:cubicBezTo>
                    <a:pt x="117" y="591"/>
                    <a:pt x="117" y="591"/>
                    <a:pt x="117" y="591"/>
                  </a:cubicBezTo>
                  <a:cubicBezTo>
                    <a:pt x="128" y="600"/>
                    <a:pt x="128" y="600"/>
                    <a:pt x="128" y="600"/>
                  </a:cubicBezTo>
                  <a:cubicBezTo>
                    <a:pt x="139" y="609"/>
                    <a:pt x="139" y="609"/>
                    <a:pt x="139" y="609"/>
                  </a:cubicBezTo>
                  <a:cubicBezTo>
                    <a:pt x="166" y="588"/>
                    <a:pt x="166" y="588"/>
                    <a:pt x="166" y="588"/>
                  </a:cubicBezTo>
                  <a:cubicBezTo>
                    <a:pt x="179" y="596"/>
                    <a:pt x="193" y="604"/>
                    <a:pt x="207" y="611"/>
                  </a:cubicBezTo>
                  <a:cubicBezTo>
                    <a:pt x="202" y="644"/>
                    <a:pt x="202" y="644"/>
                    <a:pt x="202" y="644"/>
                  </a:cubicBezTo>
                  <a:cubicBezTo>
                    <a:pt x="215" y="650"/>
                    <a:pt x="215" y="650"/>
                    <a:pt x="215" y="650"/>
                  </a:cubicBezTo>
                  <a:cubicBezTo>
                    <a:pt x="229" y="655"/>
                    <a:pt x="229" y="655"/>
                    <a:pt x="229" y="655"/>
                  </a:cubicBezTo>
                  <a:cubicBezTo>
                    <a:pt x="248" y="627"/>
                    <a:pt x="248" y="627"/>
                    <a:pt x="248" y="627"/>
                  </a:cubicBezTo>
                  <a:cubicBezTo>
                    <a:pt x="263" y="631"/>
                    <a:pt x="278" y="635"/>
                    <a:pt x="293" y="637"/>
                  </a:cubicBezTo>
                  <a:cubicBezTo>
                    <a:pt x="299" y="670"/>
                    <a:pt x="299" y="670"/>
                    <a:pt x="299" y="670"/>
                  </a:cubicBezTo>
                  <a:cubicBezTo>
                    <a:pt x="313" y="671"/>
                    <a:pt x="313" y="671"/>
                    <a:pt x="313" y="671"/>
                  </a:cubicBezTo>
                  <a:cubicBezTo>
                    <a:pt x="327" y="672"/>
                    <a:pt x="327" y="672"/>
                    <a:pt x="327" y="672"/>
                  </a:cubicBezTo>
                  <a:cubicBezTo>
                    <a:pt x="338" y="640"/>
                    <a:pt x="338" y="640"/>
                    <a:pt x="338" y="640"/>
                  </a:cubicBezTo>
                  <a:cubicBezTo>
                    <a:pt x="353" y="640"/>
                    <a:pt x="369" y="639"/>
                    <a:pt x="384" y="636"/>
                  </a:cubicBezTo>
                  <a:cubicBezTo>
                    <a:pt x="399" y="666"/>
                    <a:pt x="399" y="666"/>
                    <a:pt x="399" y="666"/>
                  </a:cubicBezTo>
                  <a:cubicBezTo>
                    <a:pt x="413" y="663"/>
                    <a:pt x="413" y="663"/>
                    <a:pt x="413" y="663"/>
                  </a:cubicBezTo>
                  <a:cubicBezTo>
                    <a:pt x="427" y="660"/>
                    <a:pt x="427" y="660"/>
                    <a:pt x="427" y="660"/>
                  </a:cubicBezTo>
                  <a:cubicBezTo>
                    <a:pt x="427" y="626"/>
                    <a:pt x="427" y="626"/>
                    <a:pt x="427" y="626"/>
                  </a:cubicBezTo>
                  <a:cubicBezTo>
                    <a:pt x="428" y="626"/>
                    <a:pt x="428" y="626"/>
                    <a:pt x="428" y="626"/>
                  </a:cubicBezTo>
                  <a:cubicBezTo>
                    <a:pt x="443" y="621"/>
                    <a:pt x="457" y="615"/>
                    <a:pt x="471" y="609"/>
                  </a:cubicBezTo>
                  <a:cubicBezTo>
                    <a:pt x="494" y="633"/>
                    <a:pt x="494" y="633"/>
                    <a:pt x="494" y="633"/>
                  </a:cubicBezTo>
                  <a:cubicBezTo>
                    <a:pt x="506" y="626"/>
                    <a:pt x="506" y="626"/>
                    <a:pt x="506" y="626"/>
                  </a:cubicBezTo>
                  <a:cubicBezTo>
                    <a:pt x="518" y="619"/>
                    <a:pt x="518" y="619"/>
                    <a:pt x="518" y="619"/>
                  </a:cubicBezTo>
                  <a:cubicBezTo>
                    <a:pt x="509" y="586"/>
                    <a:pt x="509" y="586"/>
                    <a:pt x="509" y="586"/>
                  </a:cubicBezTo>
                  <a:cubicBezTo>
                    <a:pt x="522" y="578"/>
                    <a:pt x="534" y="568"/>
                    <a:pt x="545" y="557"/>
                  </a:cubicBezTo>
                  <a:cubicBezTo>
                    <a:pt x="575" y="574"/>
                    <a:pt x="575" y="574"/>
                    <a:pt x="575" y="574"/>
                  </a:cubicBezTo>
                  <a:cubicBezTo>
                    <a:pt x="584" y="563"/>
                    <a:pt x="584" y="563"/>
                    <a:pt x="584" y="563"/>
                  </a:cubicBezTo>
                  <a:cubicBezTo>
                    <a:pt x="594" y="553"/>
                    <a:pt x="594" y="553"/>
                    <a:pt x="594" y="553"/>
                  </a:cubicBezTo>
                  <a:cubicBezTo>
                    <a:pt x="575" y="525"/>
                    <a:pt x="575" y="525"/>
                    <a:pt x="575" y="525"/>
                  </a:cubicBezTo>
                  <a:cubicBezTo>
                    <a:pt x="585" y="512"/>
                    <a:pt x="593" y="499"/>
                    <a:pt x="601" y="486"/>
                  </a:cubicBezTo>
                  <a:cubicBezTo>
                    <a:pt x="634" y="493"/>
                    <a:pt x="634" y="493"/>
                    <a:pt x="634" y="493"/>
                  </a:cubicBezTo>
                  <a:cubicBezTo>
                    <a:pt x="640" y="480"/>
                    <a:pt x="640" y="480"/>
                    <a:pt x="640" y="480"/>
                  </a:cubicBezTo>
                  <a:cubicBezTo>
                    <a:pt x="646" y="467"/>
                    <a:pt x="646" y="467"/>
                    <a:pt x="646" y="467"/>
                  </a:cubicBezTo>
                  <a:cubicBezTo>
                    <a:pt x="620" y="446"/>
                    <a:pt x="620" y="446"/>
                    <a:pt x="620" y="446"/>
                  </a:cubicBezTo>
                  <a:moveTo>
                    <a:pt x="579" y="437"/>
                  </a:moveTo>
                  <a:cubicBezTo>
                    <a:pt x="540" y="420"/>
                    <a:pt x="540" y="420"/>
                    <a:pt x="540" y="420"/>
                  </a:cubicBezTo>
                  <a:cubicBezTo>
                    <a:pt x="543" y="412"/>
                    <a:pt x="546" y="405"/>
                    <a:pt x="548" y="397"/>
                  </a:cubicBezTo>
                  <a:cubicBezTo>
                    <a:pt x="589" y="408"/>
                    <a:pt x="589" y="408"/>
                    <a:pt x="589" y="408"/>
                  </a:cubicBezTo>
                  <a:cubicBezTo>
                    <a:pt x="587" y="418"/>
                    <a:pt x="583" y="428"/>
                    <a:pt x="579" y="437"/>
                  </a:cubicBezTo>
                  <a:moveTo>
                    <a:pt x="591" y="401"/>
                  </a:moveTo>
                  <a:cubicBezTo>
                    <a:pt x="550" y="390"/>
                    <a:pt x="550" y="390"/>
                    <a:pt x="550" y="390"/>
                  </a:cubicBezTo>
                  <a:cubicBezTo>
                    <a:pt x="552" y="382"/>
                    <a:pt x="554" y="374"/>
                    <a:pt x="555" y="366"/>
                  </a:cubicBezTo>
                  <a:cubicBezTo>
                    <a:pt x="597" y="372"/>
                    <a:pt x="597" y="372"/>
                    <a:pt x="597" y="372"/>
                  </a:cubicBezTo>
                  <a:cubicBezTo>
                    <a:pt x="596" y="382"/>
                    <a:pt x="594" y="392"/>
                    <a:pt x="591" y="401"/>
                  </a:cubicBezTo>
                  <a:moveTo>
                    <a:pt x="598" y="364"/>
                  </a:moveTo>
                  <a:cubicBezTo>
                    <a:pt x="556" y="359"/>
                    <a:pt x="556" y="359"/>
                    <a:pt x="556" y="359"/>
                  </a:cubicBezTo>
                  <a:cubicBezTo>
                    <a:pt x="556" y="351"/>
                    <a:pt x="557" y="343"/>
                    <a:pt x="557" y="335"/>
                  </a:cubicBezTo>
                  <a:cubicBezTo>
                    <a:pt x="600" y="334"/>
                    <a:pt x="600" y="334"/>
                    <a:pt x="600" y="334"/>
                  </a:cubicBezTo>
                  <a:cubicBezTo>
                    <a:pt x="600" y="344"/>
                    <a:pt x="599" y="354"/>
                    <a:pt x="598" y="364"/>
                  </a:cubicBezTo>
                  <a:moveTo>
                    <a:pt x="597" y="297"/>
                  </a:moveTo>
                  <a:cubicBezTo>
                    <a:pt x="598" y="307"/>
                    <a:pt x="599" y="317"/>
                    <a:pt x="599" y="327"/>
                  </a:cubicBezTo>
                  <a:cubicBezTo>
                    <a:pt x="557" y="328"/>
                    <a:pt x="557" y="328"/>
                    <a:pt x="557" y="328"/>
                  </a:cubicBezTo>
                  <a:cubicBezTo>
                    <a:pt x="556" y="320"/>
                    <a:pt x="556" y="312"/>
                    <a:pt x="554" y="304"/>
                  </a:cubicBezTo>
                  <a:cubicBezTo>
                    <a:pt x="597" y="297"/>
                    <a:pt x="597" y="297"/>
                    <a:pt x="597" y="297"/>
                  </a:cubicBezTo>
                  <a:moveTo>
                    <a:pt x="595" y="290"/>
                  </a:moveTo>
                  <a:cubicBezTo>
                    <a:pt x="553" y="297"/>
                    <a:pt x="553" y="297"/>
                    <a:pt x="553" y="297"/>
                  </a:cubicBezTo>
                  <a:cubicBezTo>
                    <a:pt x="552" y="289"/>
                    <a:pt x="550" y="281"/>
                    <a:pt x="548" y="273"/>
                  </a:cubicBezTo>
                  <a:cubicBezTo>
                    <a:pt x="588" y="260"/>
                    <a:pt x="588" y="260"/>
                    <a:pt x="588" y="260"/>
                  </a:cubicBezTo>
                  <a:cubicBezTo>
                    <a:pt x="591" y="270"/>
                    <a:pt x="594" y="280"/>
                    <a:pt x="595" y="290"/>
                  </a:cubicBezTo>
                  <a:moveTo>
                    <a:pt x="586" y="253"/>
                  </a:moveTo>
                  <a:cubicBezTo>
                    <a:pt x="545" y="266"/>
                    <a:pt x="545" y="266"/>
                    <a:pt x="545" y="266"/>
                  </a:cubicBezTo>
                  <a:cubicBezTo>
                    <a:pt x="543" y="259"/>
                    <a:pt x="540" y="251"/>
                    <a:pt x="537" y="244"/>
                  </a:cubicBezTo>
                  <a:cubicBezTo>
                    <a:pt x="575" y="225"/>
                    <a:pt x="575" y="225"/>
                    <a:pt x="575" y="225"/>
                  </a:cubicBezTo>
                  <a:cubicBezTo>
                    <a:pt x="579" y="234"/>
                    <a:pt x="583" y="244"/>
                    <a:pt x="586" y="253"/>
                  </a:cubicBezTo>
                  <a:moveTo>
                    <a:pt x="557" y="192"/>
                  </a:moveTo>
                  <a:cubicBezTo>
                    <a:pt x="562" y="201"/>
                    <a:pt x="567" y="209"/>
                    <a:pt x="572" y="219"/>
                  </a:cubicBezTo>
                  <a:cubicBezTo>
                    <a:pt x="533" y="237"/>
                    <a:pt x="533" y="237"/>
                    <a:pt x="533" y="237"/>
                  </a:cubicBezTo>
                  <a:cubicBezTo>
                    <a:pt x="530" y="230"/>
                    <a:pt x="526" y="223"/>
                    <a:pt x="521" y="216"/>
                  </a:cubicBezTo>
                  <a:cubicBezTo>
                    <a:pt x="557" y="192"/>
                    <a:pt x="557" y="192"/>
                    <a:pt x="557" y="192"/>
                  </a:cubicBezTo>
                  <a:moveTo>
                    <a:pt x="553" y="186"/>
                  </a:moveTo>
                  <a:cubicBezTo>
                    <a:pt x="517" y="210"/>
                    <a:pt x="517" y="210"/>
                    <a:pt x="517" y="210"/>
                  </a:cubicBezTo>
                  <a:cubicBezTo>
                    <a:pt x="513" y="204"/>
                    <a:pt x="508" y="197"/>
                    <a:pt x="503" y="191"/>
                  </a:cubicBezTo>
                  <a:cubicBezTo>
                    <a:pt x="534" y="162"/>
                    <a:pt x="534" y="162"/>
                    <a:pt x="534" y="162"/>
                  </a:cubicBezTo>
                  <a:cubicBezTo>
                    <a:pt x="541" y="170"/>
                    <a:pt x="547" y="178"/>
                    <a:pt x="553" y="186"/>
                  </a:cubicBezTo>
                  <a:moveTo>
                    <a:pt x="530" y="157"/>
                  </a:moveTo>
                  <a:cubicBezTo>
                    <a:pt x="498" y="186"/>
                    <a:pt x="498" y="186"/>
                    <a:pt x="498" y="186"/>
                  </a:cubicBezTo>
                  <a:cubicBezTo>
                    <a:pt x="492" y="180"/>
                    <a:pt x="486" y="174"/>
                    <a:pt x="480" y="169"/>
                  </a:cubicBezTo>
                  <a:cubicBezTo>
                    <a:pt x="508" y="136"/>
                    <a:pt x="508" y="136"/>
                    <a:pt x="508" y="136"/>
                  </a:cubicBezTo>
                  <a:cubicBezTo>
                    <a:pt x="515" y="142"/>
                    <a:pt x="523" y="149"/>
                    <a:pt x="530" y="157"/>
                  </a:cubicBezTo>
                  <a:moveTo>
                    <a:pt x="478" y="114"/>
                  </a:moveTo>
                  <a:cubicBezTo>
                    <a:pt x="486" y="119"/>
                    <a:pt x="494" y="125"/>
                    <a:pt x="502" y="131"/>
                  </a:cubicBezTo>
                  <a:cubicBezTo>
                    <a:pt x="475" y="164"/>
                    <a:pt x="475" y="164"/>
                    <a:pt x="475" y="164"/>
                  </a:cubicBezTo>
                  <a:cubicBezTo>
                    <a:pt x="468" y="159"/>
                    <a:pt x="462" y="155"/>
                    <a:pt x="455" y="150"/>
                  </a:cubicBezTo>
                  <a:cubicBezTo>
                    <a:pt x="478" y="114"/>
                    <a:pt x="478" y="114"/>
                    <a:pt x="478" y="114"/>
                  </a:cubicBezTo>
                  <a:moveTo>
                    <a:pt x="471" y="110"/>
                  </a:moveTo>
                  <a:cubicBezTo>
                    <a:pt x="449" y="146"/>
                    <a:pt x="449" y="146"/>
                    <a:pt x="449" y="146"/>
                  </a:cubicBezTo>
                  <a:cubicBezTo>
                    <a:pt x="443" y="143"/>
                    <a:pt x="436" y="139"/>
                    <a:pt x="429" y="136"/>
                  </a:cubicBezTo>
                  <a:cubicBezTo>
                    <a:pt x="429" y="136"/>
                    <a:pt x="428" y="136"/>
                    <a:pt x="427" y="135"/>
                  </a:cubicBezTo>
                  <a:cubicBezTo>
                    <a:pt x="445" y="96"/>
                    <a:pt x="445" y="96"/>
                    <a:pt x="445" y="96"/>
                  </a:cubicBezTo>
                  <a:cubicBezTo>
                    <a:pt x="454" y="100"/>
                    <a:pt x="463" y="105"/>
                    <a:pt x="471" y="110"/>
                  </a:cubicBezTo>
                  <a:moveTo>
                    <a:pt x="438" y="93"/>
                  </a:moveTo>
                  <a:cubicBezTo>
                    <a:pt x="421" y="132"/>
                    <a:pt x="421" y="132"/>
                    <a:pt x="421" y="132"/>
                  </a:cubicBezTo>
                  <a:cubicBezTo>
                    <a:pt x="413" y="129"/>
                    <a:pt x="406" y="127"/>
                    <a:pt x="398" y="124"/>
                  </a:cubicBezTo>
                  <a:cubicBezTo>
                    <a:pt x="409" y="83"/>
                    <a:pt x="409" y="83"/>
                    <a:pt x="409" y="83"/>
                  </a:cubicBezTo>
                  <a:cubicBezTo>
                    <a:pt x="419" y="85"/>
                    <a:pt x="429" y="89"/>
                    <a:pt x="438" y="93"/>
                  </a:cubicBezTo>
                  <a:moveTo>
                    <a:pt x="402" y="81"/>
                  </a:moveTo>
                  <a:cubicBezTo>
                    <a:pt x="391" y="122"/>
                    <a:pt x="391" y="122"/>
                    <a:pt x="391" y="122"/>
                  </a:cubicBezTo>
                  <a:cubicBezTo>
                    <a:pt x="383" y="120"/>
                    <a:pt x="375" y="119"/>
                    <a:pt x="367" y="118"/>
                  </a:cubicBezTo>
                  <a:cubicBezTo>
                    <a:pt x="373" y="75"/>
                    <a:pt x="373" y="75"/>
                    <a:pt x="373" y="75"/>
                  </a:cubicBezTo>
                  <a:cubicBezTo>
                    <a:pt x="383" y="76"/>
                    <a:pt x="393" y="78"/>
                    <a:pt x="402" y="81"/>
                  </a:cubicBezTo>
                  <a:moveTo>
                    <a:pt x="365" y="74"/>
                  </a:moveTo>
                  <a:cubicBezTo>
                    <a:pt x="360" y="117"/>
                    <a:pt x="360" y="117"/>
                    <a:pt x="360" y="117"/>
                  </a:cubicBezTo>
                  <a:cubicBezTo>
                    <a:pt x="352" y="116"/>
                    <a:pt x="344" y="115"/>
                    <a:pt x="336" y="116"/>
                  </a:cubicBezTo>
                  <a:cubicBezTo>
                    <a:pt x="335" y="72"/>
                    <a:pt x="335" y="72"/>
                    <a:pt x="335" y="72"/>
                  </a:cubicBezTo>
                  <a:cubicBezTo>
                    <a:pt x="345" y="72"/>
                    <a:pt x="355" y="73"/>
                    <a:pt x="365" y="74"/>
                  </a:cubicBezTo>
                  <a:moveTo>
                    <a:pt x="328" y="72"/>
                  </a:moveTo>
                  <a:cubicBezTo>
                    <a:pt x="329" y="116"/>
                    <a:pt x="329" y="116"/>
                    <a:pt x="329" y="116"/>
                  </a:cubicBezTo>
                  <a:cubicBezTo>
                    <a:pt x="321" y="116"/>
                    <a:pt x="313" y="117"/>
                    <a:pt x="305" y="118"/>
                  </a:cubicBezTo>
                  <a:cubicBezTo>
                    <a:pt x="298" y="75"/>
                    <a:pt x="298" y="75"/>
                    <a:pt x="298" y="75"/>
                  </a:cubicBezTo>
                  <a:cubicBezTo>
                    <a:pt x="308" y="73"/>
                    <a:pt x="318" y="72"/>
                    <a:pt x="328" y="72"/>
                  </a:cubicBezTo>
                  <a:moveTo>
                    <a:pt x="290" y="76"/>
                  </a:moveTo>
                  <a:cubicBezTo>
                    <a:pt x="297" y="119"/>
                    <a:pt x="297" y="119"/>
                    <a:pt x="297" y="119"/>
                  </a:cubicBezTo>
                  <a:cubicBezTo>
                    <a:pt x="289" y="120"/>
                    <a:pt x="282" y="122"/>
                    <a:pt x="274" y="125"/>
                  </a:cubicBezTo>
                  <a:cubicBezTo>
                    <a:pt x="261" y="83"/>
                    <a:pt x="261" y="83"/>
                    <a:pt x="261" y="83"/>
                  </a:cubicBezTo>
                  <a:cubicBezTo>
                    <a:pt x="271" y="80"/>
                    <a:pt x="280" y="78"/>
                    <a:pt x="290" y="76"/>
                  </a:cubicBezTo>
                  <a:moveTo>
                    <a:pt x="254" y="85"/>
                  </a:moveTo>
                  <a:cubicBezTo>
                    <a:pt x="267" y="127"/>
                    <a:pt x="267" y="127"/>
                    <a:pt x="267" y="127"/>
                  </a:cubicBezTo>
                  <a:cubicBezTo>
                    <a:pt x="259" y="129"/>
                    <a:pt x="252" y="132"/>
                    <a:pt x="244" y="136"/>
                  </a:cubicBezTo>
                  <a:cubicBezTo>
                    <a:pt x="225" y="96"/>
                    <a:pt x="225" y="96"/>
                    <a:pt x="225" y="96"/>
                  </a:cubicBezTo>
                  <a:cubicBezTo>
                    <a:pt x="235" y="92"/>
                    <a:pt x="244" y="88"/>
                    <a:pt x="254" y="85"/>
                  </a:cubicBezTo>
                  <a:moveTo>
                    <a:pt x="219" y="99"/>
                  </a:moveTo>
                  <a:cubicBezTo>
                    <a:pt x="238" y="139"/>
                    <a:pt x="238" y="139"/>
                    <a:pt x="238" y="139"/>
                  </a:cubicBezTo>
                  <a:cubicBezTo>
                    <a:pt x="231" y="142"/>
                    <a:pt x="224" y="146"/>
                    <a:pt x="217" y="151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201" y="109"/>
                    <a:pt x="210" y="104"/>
                    <a:pt x="219" y="99"/>
                  </a:cubicBezTo>
                  <a:moveTo>
                    <a:pt x="186" y="118"/>
                  </a:moveTo>
                  <a:cubicBezTo>
                    <a:pt x="211" y="155"/>
                    <a:pt x="211" y="155"/>
                    <a:pt x="211" y="155"/>
                  </a:cubicBezTo>
                  <a:cubicBezTo>
                    <a:pt x="204" y="159"/>
                    <a:pt x="198" y="164"/>
                    <a:pt x="192" y="170"/>
                  </a:cubicBezTo>
                  <a:cubicBezTo>
                    <a:pt x="162" y="137"/>
                    <a:pt x="162" y="137"/>
                    <a:pt x="162" y="137"/>
                  </a:cubicBezTo>
                  <a:cubicBezTo>
                    <a:pt x="170" y="130"/>
                    <a:pt x="178" y="124"/>
                    <a:pt x="186" y="118"/>
                  </a:cubicBezTo>
                  <a:moveTo>
                    <a:pt x="157" y="142"/>
                  </a:moveTo>
                  <a:cubicBezTo>
                    <a:pt x="186" y="175"/>
                    <a:pt x="186" y="175"/>
                    <a:pt x="186" y="175"/>
                  </a:cubicBezTo>
                  <a:cubicBezTo>
                    <a:pt x="180" y="180"/>
                    <a:pt x="175" y="186"/>
                    <a:pt x="170" y="192"/>
                  </a:cubicBezTo>
                  <a:cubicBezTo>
                    <a:pt x="136" y="164"/>
                    <a:pt x="136" y="164"/>
                    <a:pt x="136" y="164"/>
                  </a:cubicBezTo>
                  <a:cubicBezTo>
                    <a:pt x="142" y="156"/>
                    <a:pt x="149" y="149"/>
                    <a:pt x="157" y="142"/>
                  </a:cubicBezTo>
                  <a:moveTo>
                    <a:pt x="131" y="169"/>
                  </a:moveTo>
                  <a:cubicBezTo>
                    <a:pt x="165" y="198"/>
                    <a:pt x="165" y="198"/>
                    <a:pt x="165" y="198"/>
                  </a:cubicBezTo>
                  <a:cubicBezTo>
                    <a:pt x="160" y="204"/>
                    <a:pt x="155" y="210"/>
                    <a:pt x="151" y="217"/>
                  </a:cubicBezTo>
                  <a:cubicBezTo>
                    <a:pt x="113" y="194"/>
                    <a:pt x="113" y="194"/>
                    <a:pt x="113" y="194"/>
                  </a:cubicBezTo>
                  <a:cubicBezTo>
                    <a:pt x="119" y="185"/>
                    <a:pt x="125" y="177"/>
                    <a:pt x="131" y="169"/>
                  </a:cubicBezTo>
                  <a:moveTo>
                    <a:pt x="109" y="200"/>
                  </a:moveTo>
                  <a:cubicBezTo>
                    <a:pt x="147" y="223"/>
                    <a:pt x="147" y="223"/>
                    <a:pt x="147" y="223"/>
                  </a:cubicBezTo>
                  <a:cubicBezTo>
                    <a:pt x="143" y="230"/>
                    <a:pt x="140" y="236"/>
                    <a:pt x="136" y="243"/>
                  </a:cubicBezTo>
                  <a:cubicBezTo>
                    <a:pt x="136" y="244"/>
                    <a:pt x="136" y="244"/>
                    <a:pt x="136" y="245"/>
                  </a:cubicBezTo>
                  <a:cubicBezTo>
                    <a:pt x="95" y="227"/>
                    <a:pt x="95" y="227"/>
                    <a:pt x="95" y="227"/>
                  </a:cubicBezTo>
                  <a:cubicBezTo>
                    <a:pt x="99" y="218"/>
                    <a:pt x="104" y="209"/>
                    <a:pt x="109" y="200"/>
                  </a:cubicBezTo>
                  <a:moveTo>
                    <a:pt x="92" y="234"/>
                  </a:moveTo>
                  <a:cubicBezTo>
                    <a:pt x="133" y="251"/>
                    <a:pt x="133" y="251"/>
                    <a:pt x="133" y="251"/>
                  </a:cubicBezTo>
                  <a:cubicBezTo>
                    <a:pt x="130" y="259"/>
                    <a:pt x="127" y="267"/>
                    <a:pt x="125" y="274"/>
                  </a:cubicBezTo>
                  <a:cubicBezTo>
                    <a:pt x="82" y="263"/>
                    <a:pt x="82" y="263"/>
                    <a:pt x="82" y="263"/>
                  </a:cubicBezTo>
                  <a:cubicBezTo>
                    <a:pt x="85" y="253"/>
                    <a:pt x="88" y="243"/>
                    <a:pt x="92" y="234"/>
                  </a:cubicBezTo>
                  <a:moveTo>
                    <a:pt x="80" y="270"/>
                  </a:moveTo>
                  <a:cubicBezTo>
                    <a:pt x="123" y="281"/>
                    <a:pt x="123" y="281"/>
                    <a:pt x="123" y="281"/>
                  </a:cubicBezTo>
                  <a:cubicBezTo>
                    <a:pt x="121" y="289"/>
                    <a:pt x="119" y="297"/>
                    <a:pt x="118" y="305"/>
                  </a:cubicBezTo>
                  <a:cubicBezTo>
                    <a:pt x="74" y="300"/>
                    <a:pt x="74" y="300"/>
                    <a:pt x="74" y="300"/>
                  </a:cubicBezTo>
                  <a:cubicBezTo>
                    <a:pt x="75" y="289"/>
                    <a:pt x="78" y="279"/>
                    <a:pt x="80" y="270"/>
                  </a:cubicBezTo>
                  <a:moveTo>
                    <a:pt x="72" y="337"/>
                  </a:moveTo>
                  <a:cubicBezTo>
                    <a:pt x="71" y="327"/>
                    <a:pt x="72" y="317"/>
                    <a:pt x="73" y="307"/>
                  </a:cubicBezTo>
                  <a:cubicBezTo>
                    <a:pt x="117" y="312"/>
                    <a:pt x="117" y="312"/>
                    <a:pt x="117" y="312"/>
                  </a:cubicBezTo>
                  <a:cubicBezTo>
                    <a:pt x="116" y="320"/>
                    <a:pt x="116" y="328"/>
                    <a:pt x="116" y="336"/>
                  </a:cubicBezTo>
                  <a:cubicBezTo>
                    <a:pt x="72" y="337"/>
                    <a:pt x="72" y="337"/>
                    <a:pt x="72" y="337"/>
                  </a:cubicBezTo>
                  <a:moveTo>
                    <a:pt x="72" y="345"/>
                  </a:moveTo>
                  <a:cubicBezTo>
                    <a:pt x="116" y="344"/>
                    <a:pt x="116" y="344"/>
                    <a:pt x="116" y="344"/>
                  </a:cubicBezTo>
                  <a:cubicBezTo>
                    <a:pt x="116" y="352"/>
                    <a:pt x="117" y="360"/>
                    <a:pt x="118" y="368"/>
                  </a:cubicBezTo>
                  <a:cubicBezTo>
                    <a:pt x="74" y="375"/>
                    <a:pt x="74" y="375"/>
                    <a:pt x="74" y="375"/>
                  </a:cubicBezTo>
                  <a:cubicBezTo>
                    <a:pt x="73" y="365"/>
                    <a:pt x="72" y="355"/>
                    <a:pt x="72" y="345"/>
                  </a:cubicBezTo>
                  <a:moveTo>
                    <a:pt x="76" y="382"/>
                  </a:moveTo>
                  <a:cubicBezTo>
                    <a:pt x="120" y="375"/>
                    <a:pt x="120" y="375"/>
                    <a:pt x="120" y="375"/>
                  </a:cubicBezTo>
                  <a:cubicBezTo>
                    <a:pt x="121" y="383"/>
                    <a:pt x="123" y="391"/>
                    <a:pt x="125" y="399"/>
                  </a:cubicBezTo>
                  <a:cubicBezTo>
                    <a:pt x="83" y="412"/>
                    <a:pt x="83" y="412"/>
                    <a:pt x="83" y="412"/>
                  </a:cubicBezTo>
                  <a:cubicBezTo>
                    <a:pt x="80" y="402"/>
                    <a:pt x="77" y="392"/>
                    <a:pt x="76" y="382"/>
                  </a:cubicBezTo>
                  <a:moveTo>
                    <a:pt x="96" y="447"/>
                  </a:moveTo>
                  <a:cubicBezTo>
                    <a:pt x="92" y="438"/>
                    <a:pt x="88" y="429"/>
                    <a:pt x="85" y="419"/>
                  </a:cubicBezTo>
                  <a:cubicBezTo>
                    <a:pt x="127" y="406"/>
                    <a:pt x="127" y="406"/>
                    <a:pt x="127" y="406"/>
                  </a:cubicBezTo>
                  <a:cubicBezTo>
                    <a:pt x="130" y="413"/>
                    <a:pt x="133" y="421"/>
                    <a:pt x="136" y="428"/>
                  </a:cubicBezTo>
                  <a:cubicBezTo>
                    <a:pt x="96" y="447"/>
                    <a:pt x="96" y="447"/>
                    <a:pt x="96" y="447"/>
                  </a:cubicBezTo>
                  <a:moveTo>
                    <a:pt x="114" y="480"/>
                  </a:moveTo>
                  <a:cubicBezTo>
                    <a:pt x="109" y="472"/>
                    <a:pt x="104" y="463"/>
                    <a:pt x="99" y="454"/>
                  </a:cubicBezTo>
                  <a:cubicBezTo>
                    <a:pt x="139" y="435"/>
                    <a:pt x="139" y="435"/>
                    <a:pt x="139" y="435"/>
                  </a:cubicBezTo>
                  <a:cubicBezTo>
                    <a:pt x="143" y="442"/>
                    <a:pt x="147" y="449"/>
                    <a:pt x="151" y="456"/>
                  </a:cubicBezTo>
                  <a:cubicBezTo>
                    <a:pt x="114" y="480"/>
                    <a:pt x="114" y="480"/>
                    <a:pt x="114" y="480"/>
                  </a:cubicBezTo>
                  <a:moveTo>
                    <a:pt x="119" y="486"/>
                  </a:moveTo>
                  <a:cubicBezTo>
                    <a:pt x="155" y="462"/>
                    <a:pt x="155" y="462"/>
                    <a:pt x="155" y="462"/>
                  </a:cubicBezTo>
                  <a:cubicBezTo>
                    <a:pt x="160" y="468"/>
                    <a:pt x="165" y="475"/>
                    <a:pt x="170" y="481"/>
                  </a:cubicBezTo>
                  <a:cubicBezTo>
                    <a:pt x="137" y="510"/>
                    <a:pt x="137" y="510"/>
                    <a:pt x="137" y="510"/>
                  </a:cubicBezTo>
                  <a:cubicBezTo>
                    <a:pt x="131" y="503"/>
                    <a:pt x="124" y="495"/>
                    <a:pt x="119" y="486"/>
                  </a:cubicBezTo>
                  <a:moveTo>
                    <a:pt x="142" y="516"/>
                  </a:moveTo>
                  <a:cubicBezTo>
                    <a:pt x="175" y="486"/>
                    <a:pt x="175" y="486"/>
                    <a:pt x="175" y="486"/>
                  </a:cubicBezTo>
                  <a:cubicBezTo>
                    <a:pt x="181" y="492"/>
                    <a:pt x="186" y="498"/>
                    <a:pt x="193" y="503"/>
                  </a:cubicBezTo>
                  <a:cubicBezTo>
                    <a:pt x="164" y="537"/>
                    <a:pt x="164" y="537"/>
                    <a:pt x="164" y="537"/>
                  </a:cubicBezTo>
                  <a:cubicBezTo>
                    <a:pt x="157" y="530"/>
                    <a:pt x="149" y="523"/>
                    <a:pt x="142" y="516"/>
                  </a:cubicBezTo>
                  <a:moveTo>
                    <a:pt x="195" y="559"/>
                  </a:moveTo>
                  <a:cubicBezTo>
                    <a:pt x="186" y="554"/>
                    <a:pt x="178" y="548"/>
                    <a:pt x="170" y="542"/>
                  </a:cubicBezTo>
                  <a:cubicBezTo>
                    <a:pt x="198" y="508"/>
                    <a:pt x="198" y="508"/>
                    <a:pt x="198" y="508"/>
                  </a:cubicBezTo>
                  <a:cubicBezTo>
                    <a:pt x="204" y="513"/>
                    <a:pt x="211" y="517"/>
                    <a:pt x="218" y="522"/>
                  </a:cubicBezTo>
                  <a:cubicBezTo>
                    <a:pt x="195" y="559"/>
                    <a:pt x="195" y="559"/>
                    <a:pt x="195" y="559"/>
                  </a:cubicBezTo>
                  <a:moveTo>
                    <a:pt x="201" y="563"/>
                  </a:moveTo>
                  <a:cubicBezTo>
                    <a:pt x="224" y="526"/>
                    <a:pt x="224" y="526"/>
                    <a:pt x="224" y="526"/>
                  </a:cubicBezTo>
                  <a:cubicBezTo>
                    <a:pt x="230" y="529"/>
                    <a:pt x="237" y="533"/>
                    <a:pt x="244" y="536"/>
                  </a:cubicBezTo>
                  <a:cubicBezTo>
                    <a:pt x="244" y="536"/>
                    <a:pt x="245" y="536"/>
                    <a:pt x="245" y="537"/>
                  </a:cubicBezTo>
                  <a:cubicBezTo>
                    <a:pt x="228" y="577"/>
                    <a:pt x="228" y="577"/>
                    <a:pt x="228" y="577"/>
                  </a:cubicBezTo>
                  <a:cubicBezTo>
                    <a:pt x="219" y="573"/>
                    <a:pt x="210" y="568"/>
                    <a:pt x="201" y="563"/>
                  </a:cubicBezTo>
                  <a:moveTo>
                    <a:pt x="251" y="521"/>
                  </a:moveTo>
                  <a:cubicBezTo>
                    <a:pt x="148" y="473"/>
                    <a:pt x="104" y="352"/>
                    <a:pt x="152" y="250"/>
                  </a:cubicBezTo>
                  <a:cubicBezTo>
                    <a:pt x="199" y="148"/>
                    <a:pt x="320" y="104"/>
                    <a:pt x="422" y="151"/>
                  </a:cubicBezTo>
                  <a:cubicBezTo>
                    <a:pt x="524" y="199"/>
                    <a:pt x="569" y="320"/>
                    <a:pt x="521" y="422"/>
                  </a:cubicBezTo>
                  <a:cubicBezTo>
                    <a:pt x="474" y="524"/>
                    <a:pt x="353" y="568"/>
                    <a:pt x="251" y="521"/>
                  </a:cubicBezTo>
                  <a:moveTo>
                    <a:pt x="235" y="580"/>
                  </a:moveTo>
                  <a:cubicBezTo>
                    <a:pt x="252" y="540"/>
                    <a:pt x="252" y="540"/>
                    <a:pt x="252" y="540"/>
                  </a:cubicBezTo>
                  <a:cubicBezTo>
                    <a:pt x="260" y="543"/>
                    <a:pt x="267" y="545"/>
                    <a:pt x="275" y="548"/>
                  </a:cubicBezTo>
                  <a:cubicBezTo>
                    <a:pt x="263" y="590"/>
                    <a:pt x="263" y="590"/>
                    <a:pt x="263" y="590"/>
                  </a:cubicBezTo>
                  <a:cubicBezTo>
                    <a:pt x="254" y="587"/>
                    <a:pt x="244" y="584"/>
                    <a:pt x="235" y="580"/>
                  </a:cubicBezTo>
                  <a:moveTo>
                    <a:pt x="271" y="592"/>
                  </a:moveTo>
                  <a:cubicBezTo>
                    <a:pt x="282" y="550"/>
                    <a:pt x="282" y="550"/>
                    <a:pt x="282" y="550"/>
                  </a:cubicBezTo>
                  <a:cubicBezTo>
                    <a:pt x="290" y="552"/>
                    <a:pt x="298" y="553"/>
                    <a:pt x="306" y="554"/>
                  </a:cubicBezTo>
                  <a:cubicBezTo>
                    <a:pt x="300" y="598"/>
                    <a:pt x="300" y="598"/>
                    <a:pt x="300" y="598"/>
                  </a:cubicBezTo>
                  <a:cubicBezTo>
                    <a:pt x="290" y="596"/>
                    <a:pt x="280" y="594"/>
                    <a:pt x="271" y="592"/>
                  </a:cubicBezTo>
                  <a:moveTo>
                    <a:pt x="308" y="599"/>
                  </a:moveTo>
                  <a:cubicBezTo>
                    <a:pt x="313" y="555"/>
                    <a:pt x="313" y="555"/>
                    <a:pt x="313" y="555"/>
                  </a:cubicBezTo>
                  <a:cubicBezTo>
                    <a:pt x="321" y="556"/>
                    <a:pt x="329" y="556"/>
                    <a:pt x="337" y="556"/>
                  </a:cubicBezTo>
                  <a:cubicBezTo>
                    <a:pt x="338" y="600"/>
                    <a:pt x="338" y="600"/>
                    <a:pt x="338" y="600"/>
                  </a:cubicBezTo>
                  <a:cubicBezTo>
                    <a:pt x="328" y="600"/>
                    <a:pt x="318" y="600"/>
                    <a:pt x="308" y="599"/>
                  </a:cubicBezTo>
                  <a:moveTo>
                    <a:pt x="345" y="600"/>
                  </a:moveTo>
                  <a:cubicBezTo>
                    <a:pt x="345" y="556"/>
                    <a:pt x="345" y="556"/>
                    <a:pt x="345" y="556"/>
                  </a:cubicBezTo>
                  <a:cubicBezTo>
                    <a:pt x="353" y="556"/>
                    <a:pt x="361" y="555"/>
                    <a:pt x="369" y="554"/>
                  </a:cubicBezTo>
                  <a:cubicBezTo>
                    <a:pt x="376" y="597"/>
                    <a:pt x="376" y="597"/>
                    <a:pt x="376" y="597"/>
                  </a:cubicBezTo>
                  <a:cubicBezTo>
                    <a:pt x="366" y="599"/>
                    <a:pt x="355" y="600"/>
                    <a:pt x="345" y="600"/>
                  </a:cubicBezTo>
                  <a:moveTo>
                    <a:pt x="383" y="596"/>
                  </a:moveTo>
                  <a:cubicBezTo>
                    <a:pt x="376" y="553"/>
                    <a:pt x="376" y="553"/>
                    <a:pt x="376" y="553"/>
                  </a:cubicBezTo>
                  <a:cubicBezTo>
                    <a:pt x="384" y="551"/>
                    <a:pt x="392" y="549"/>
                    <a:pt x="399" y="547"/>
                  </a:cubicBezTo>
                  <a:cubicBezTo>
                    <a:pt x="412" y="589"/>
                    <a:pt x="412" y="589"/>
                    <a:pt x="412" y="589"/>
                  </a:cubicBezTo>
                  <a:cubicBezTo>
                    <a:pt x="403" y="592"/>
                    <a:pt x="393" y="594"/>
                    <a:pt x="383" y="596"/>
                  </a:cubicBezTo>
                  <a:moveTo>
                    <a:pt x="419" y="586"/>
                  </a:moveTo>
                  <a:cubicBezTo>
                    <a:pt x="406" y="545"/>
                    <a:pt x="406" y="545"/>
                    <a:pt x="406" y="545"/>
                  </a:cubicBezTo>
                  <a:cubicBezTo>
                    <a:pt x="414" y="542"/>
                    <a:pt x="421" y="539"/>
                    <a:pt x="429" y="536"/>
                  </a:cubicBezTo>
                  <a:cubicBezTo>
                    <a:pt x="448" y="575"/>
                    <a:pt x="448" y="575"/>
                    <a:pt x="448" y="575"/>
                  </a:cubicBezTo>
                  <a:cubicBezTo>
                    <a:pt x="438" y="579"/>
                    <a:pt x="429" y="583"/>
                    <a:pt x="419" y="586"/>
                  </a:cubicBezTo>
                  <a:moveTo>
                    <a:pt x="454" y="572"/>
                  </a:moveTo>
                  <a:cubicBezTo>
                    <a:pt x="435" y="533"/>
                    <a:pt x="435" y="533"/>
                    <a:pt x="435" y="533"/>
                  </a:cubicBezTo>
                  <a:cubicBezTo>
                    <a:pt x="443" y="529"/>
                    <a:pt x="449" y="525"/>
                    <a:pt x="456" y="521"/>
                  </a:cubicBezTo>
                  <a:cubicBezTo>
                    <a:pt x="480" y="557"/>
                    <a:pt x="480" y="557"/>
                    <a:pt x="480" y="557"/>
                  </a:cubicBezTo>
                  <a:cubicBezTo>
                    <a:pt x="472" y="562"/>
                    <a:pt x="463" y="567"/>
                    <a:pt x="454" y="572"/>
                  </a:cubicBezTo>
                  <a:moveTo>
                    <a:pt x="487" y="553"/>
                  </a:moveTo>
                  <a:cubicBezTo>
                    <a:pt x="462" y="517"/>
                    <a:pt x="462" y="517"/>
                    <a:pt x="462" y="517"/>
                  </a:cubicBezTo>
                  <a:cubicBezTo>
                    <a:pt x="469" y="512"/>
                    <a:pt x="475" y="507"/>
                    <a:pt x="481" y="502"/>
                  </a:cubicBezTo>
                  <a:cubicBezTo>
                    <a:pt x="510" y="534"/>
                    <a:pt x="510" y="534"/>
                    <a:pt x="510" y="534"/>
                  </a:cubicBezTo>
                  <a:cubicBezTo>
                    <a:pt x="503" y="541"/>
                    <a:pt x="495" y="547"/>
                    <a:pt x="487" y="553"/>
                  </a:cubicBezTo>
                  <a:moveTo>
                    <a:pt x="516" y="529"/>
                  </a:moveTo>
                  <a:cubicBezTo>
                    <a:pt x="487" y="497"/>
                    <a:pt x="487" y="497"/>
                    <a:pt x="487" y="497"/>
                  </a:cubicBezTo>
                  <a:cubicBezTo>
                    <a:pt x="493" y="492"/>
                    <a:pt x="498" y="486"/>
                    <a:pt x="503" y="480"/>
                  </a:cubicBezTo>
                  <a:cubicBezTo>
                    <a:pt x="537" y="507"/>
                    <a:pt x="537" y="507"/>
                    <a:pt x="537" y="507"/>
                  </a:cubicBezTo>
                  <a:cubicBezTo>
                    <a:pt x="530" y="515"/>
                    <a:pt x="523" y="522"/>
                    <a:pt x="516" y="529"/>
                  </a:cubicBezTo>
                  <a:moveTo>
                    <a:pt x="541" y="501"/>
                  </a:moveTo>
                  <a:cubicBezTo>
                    <a:pt x="508" y="474"/>
                    <a:pt x="508" y="474"/>
                    <a:pt x="508" y="474"/>
                  </a:cubicBezTo>
                  <a:cubicBezTo>
                    <a:pt x="513" y="468"/>
                    <a:pt x="518" y="461"/>
                    <a:pt x="522" y="454"/>
                  </a:cubicBezTo>
                  <a:cubicBezTo>
                    <a:pt x="559" y="477"/>
                    <a:pt x="559" y="477"/>
                    <a:pt x="559" y="477"/>
                  </a:cubicBezTo>
                  <a:cubicBezTo>
                    <a:pt x="553" y="485"/>
                    <a:pt x="548" y="494"/>
                    <a:pt x="541" y="501"/>
                  </a:cubicBezTo>
                  <a:moveTo>
                    <a:pt x="563" y="471"/>
                  </a:moveTo>
                  <a:cubicBezTo>
                    <a:pt x="526" y="448"/>
                    <a:pt x="526" y="448"/>
                    <a:pt x="526" y="448"/>
                  </a:cubicBezTo>
                  <a:cubicBezTo>
                    <a:pt x="530" y="442"/>
                    <a:pt x="533" y="435"/>
                    <a:pt x="536" y="429"/>
                  </a:cubicBezTo>
                  <a:cubicBezTo>
                    <a:pt x="537" y="428"/>
                    <a:pt x="537" y="427"/>
                    <a:pt x="537" y="427"/>
                  </a:cubicBezTo>
                  <a:cubicBezTo>
                    <a:pt x="577" y="444"/>
                    <a:pt x="577" y="444"/>
                    <a:pt x="577" y="444"/>
                  </a:cubicBezTo>
                  <a:cubicBezTo>
                    <a:pt x="572" y="453"/>
                    <a:pt x="568" y="462"/>
                    <a:pt x="563" y="471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Freeform 43"/>
            <p:cNvSpPr>
              <a:spLocks noEditPoints="1"/>
            </p:cNvSpPr>
            <p:nvPr/>
          </p:nvSpPr>
          <p:spPr bwMode="auto">
            <a:xfrm>
              <a:off x="5718821" y="4771564"/>
              <a:ext cx="788569" cy="786126"/>
            </a:xfrm>
            <a:custGeom>
              <a:avLst/>
              <a:gdLst>
                <a:gd name="T0" fmla="*/ 140 w 409"/>
                <a:gd name="T1" fmla="*/ 29 h 408"/>
                <a:gd name="T2" fmla="*/ 109 w 409"/>
                <a:gd name="T3" fmla="*/ 44 h 408"/>
                <a:gd name="T4" fmla="*/ 81 w 409"/>
                <a:gd name="T5" fmla="*/ 64 h 408"/>
                <a:gd name="T6" fmla="*/ 58 w 409"/>
                <a:gd name="T7" fmla="*/ 89 h 408"/>
                <a:gd name="T8" fmla="*/ 39 w 409"/>
                <a:gd name="T9" fmla="*/ 118 h 408"/>
                <a:gd name="T10" fmla="*/ 26 w 409"/>
                <a:gd name="T11" fmla="*/ 150 h 408"/>
                <a:gd name="T12" fmla="*/ 19 w 409"/>
                <a:gd name="T13" fmla="*/ 184 h 408"/>
                <a:gd name="T14" fmla="*/ 19 w 409"/>
                <a:gd name="T15" fmla="*/ 218 h 408"/>
                <a:gd name="T16" fmla="*/ 25 w 409"/>
                <a:gd name="T17" fmla="*/ 252 h 408"/>
                <a:gd name="T18" fmla="*/ 36 w 409"/>
                <a:gd name="T19" fmla="*/ 284 h 408"/>
                <a:gd name="T20" fmla="*/ 54 w 409"/>
                <a:gd name="T21" fmla="*/ 314 h 408"/>
                <a:gd name="T22" fmla="*/ 77 w 409"/>
                <a:gd name="T23" fmla="*/ 340 h 408"/>
                <a:gd name="T24" fmla="*/ 104 w 409"/>
                <a:gd name="T25" fmla="*/ 361 h 408"/>
                <a:gd name="T26" fmla="*/ 134 w 409"/>
                <a:gd name="T27" fmla="*/ 377 h 408"/>
                <a:gd name="T28" fmla="*/ 167 w 409"/>
                <a:gd name="T29" fmla="*/ 387 h 408"/>
                <a:gd name="T30" fmla="*/ 201 w 409"/>
                <a:gd name="T31" fmla="*/ 391 h 408"/>
                <a:gd name="T32" fmla="*/ 236 w 409"/>
                <a:gd name="T33" fmla="*/ 388 h 408"/>
                <a:gd name="T34" fmla="*/ 269 w 409"/>
                <a:gd name="T35" fmla="*/ 379 h 408"/>
                <a:gd name="T36" fmla="*/ 300 w 409"/>
                <a:gd name="T37" fmla="*/ 364 h 408"/>
                <a:gd name="T38" fmla="*/ 328 w 409"/>
                <a:gd name="T39" fmla="*/ 344 h 408"/>
                <a:gd name="T40" fmla="*/ 351 w 409"/>
                <a:gd name="T41" fmla="*/ 319 h 408"/>
                <a:gd name="T42" fmla="*/ 370 w 409"/>
                <a:gd name="T43" fmla="*/ 290 h 408"/>
                <a:gd name="T44" fmla="*/ 383 w 409"/>
                <a:gd name="T45" fmla="*/ 258 h 408"/>
                <a:gd name="T46" fmla="*/ 390 w 409"/>
                <a:gd name="T47" fmla="*/ 225 h 408"/>
                <a:gd name="T48" fmla="*/ 390 w 409"/>
                <a:gd name="T49" fmla="*/ 190 h 408"/>
                <a:gd name="T50" fmla="*/ 385 w 409"/>
                <a:gd name="T51" fmla="*/ 156 h 408"/>
                <a:gd name="T52" fmla="*/ 373 w 409"/>
                <a:gd name="T53" fmla="*/ 124 h 408"/>
                <a:gd name="T54" fmla="*/ 355 w 409"/>
                <a:gd name="T55" fmla="*/ 95 h 408"/>
                <a:gd name="T56" fmla="*/ 332 w 409"/>
                <a:gd name="T57" fmla="*/ 69 h 408"/>
                <a:gd name="T58" fmla="*/ 305 w 409"/>
                <a:gd name="T59" fmla="*/ 48 h 408"/>
                <a:gd name="T60" fmla="*/ 275 w 409"/>
                <a:gd name="T61" fmla="*/ 32 h 408"/>
                <a:gd name="T62" fmla="*/ 242 w 409"/>
                <a:gd name="T63" fmla="*/ 22 h 408"/>
                <a:gd name="T64" fmla="*/ 208 w 409"/>
                <a:gd name="T65" fmla="*/ 18 h 408"/>
                <a:gd name="T66" fmla="*/ 174 w 409"/>
                <a:gd name="T67" fmla="*/ 21 h 408"/>
                <a:gd name="T68" fmla="*/ 179 w 409"/>
                <a:gd name="T69" fmla="*/ 124 h 408"/>
                <a:gd name="T70" fmla="*/ 124 w 409"/>
                <a:gd name="T71" fmla="*/ 230 h 408"/>
                <a:gd name="T72" fmla="*/ 316 w 409"/>
                <a:gd name="T73" fmla="*/ 288 h 408"/>
                <a:gd name="T74" fmla="*/ 74 w 409"/>
                <a:gd name="T75" fmla="*/ 288 h 408"/>
                <a:gd name="T76" fmla="*/ 120 w 409"/>
                <a:gd name="T77" fmla="*/ 265 h 408"/>
                <a:gd name="T78" fmla="*/ 309 w 409"/>
                <a:gd name="T79" fmla="*/ 89 h 408"/>
                <a:gd name="T80" fmla="*/ 336 w 409"/>
                <a:gd name="T81" fmla="*/ 252 h 408"/>
                <a:gd name="T82" fmla="*/ 304 w 409"/>
                <a:gd name="T83" fmla="*/ 173 h 408"/>
                <a:gd name="T84" fmla="*/ 289 w 409"/>
                <a:gd name="T85" fmla="*/ 93 h 408"/>
                <a:gd name="T86" fmla="*/ 252 w 409"/>
                <a:gd name="T87" fmla="*/ 73 h 408"/>
                <a:gd name="T88" fmla="*/ 173 w 409"/>
                <a:gd name="T89" fmla="*/ 104 h 408"/>
                <a:gd name="T90" fmla="*/ 67 w 409"/>
                <a:gd name="T91" fmla="*/ 229 h 408"/>
                <a:gd name="T92" fmla="*/ 244 w 409"/>
                <a:gd name="T93" fmla="*/ 54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9" h="408">
                  <a:moveTo>
                    <a:pt x="157" y="24"/>
                  </a:moveTo>
                  <a:cubicBezTo>
                    <a:pt x="143" y="9"/>
                    <a:pt x="143" y="9"/>
                    <a:pt x="143" y="9"/>
                  </a:cubicBezTo>
                  <a:cubicBezTo>
                    <a:pt x="140" y="29"/>
                    <a:pt x="140" y="29"/>
                    <a:pt x="140" y="29"/>
                  </a:cubicBezTo>
                  <a:cubicBezTo>
                    <a:pt x="139" y="37"/>
                    <a:pt x="131" y="40"/>
                    <a:pt x="125" y="36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10" y="52"/>
                    <a:pt x="102" y="57"/>
                    <a:pt x="95" y="53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83" y="72"/>
                    <a:pt x="76" y="78"/>
                    <a:pt x="69" y="76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8" y="89"/>
                    <a:pt x="58" y="89"/>
                    <a:pt x="58" y="89"/>
                  </a:cubicBezTo>
                  <a:cubicBezTo>
                    <a:pt x="61" y="96"/>
                    <a:pt x="55" y="104"/>
                    <a:pt x="48" y="103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43" y="125"/>
                    <a:pt x="40" y="133"/>
                    <a:pt x="32" y="134"/>
                  </a:cubicBezTo>
                  <a:cubicBezTo>
                    <a:pt x="12" y="136"/>
                    <a:pt x="12" y="136"/>
                    <a:pt x="12" y="136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32" y="155"/>
                    <a:pt x="29" y="164"/>
                    <a:pt x="22" y="167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19" y="184"/>
                    <a:pt x="19" y="184"/>
                    <a:pt x="19" y="184"/>
                  </a:cubicBezTo>
                  <a:cubicBezTo>
                    <a:pt x="26" y="188"/>
                    <a:pt x="25" y="197"/>
                    <a:pt x="18" y="201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19" y="218"/>
                    <a:pt x="19" y="218"/>
                    <a:pt x="19" y="218"/>
                  </a:cubicBezTo>
                  <a:cubicBezTo>
                    <a:pt x="26" y="221"/>
                    <a:pt x="27" y="230"/>
                    <a:pt x="21" y="235"/>
                  </a:cubicBezTo>
                  <a:cubicBezTo>
                    <a:pt x="5" y="247"/>
                    <a:pt x="5" y="247"/>
                    <a:pt x="5" y="247"/>
                  </a:cubicBezTo>
                  <a:cubicBezTo>
                    <a:pt x="25" y="252"/>
                    <a:pt x="25" y="252"/>
                    <a:pt x="25" y="252"/>
                  </a:cubicBezTo>
                  <a:cubicBezTo>
                    <a:pt x="32" y="254"/>
                    <a:pt x="35" y="263"/>
                    <a:pt x="30" y="268"/>
                  </a:cubicBezTo>
                  <a:cubicBezTo>
                    <a:pt x="16" y="283"/>
                    <a:pt x="16" y="283"/>
                    <a:pt x="16" y="283"/>
                  </a:cubicBezTo>
                  <a:cubicBezTo>
                    <a:pt x="36" y="284"/>
                    <a:pt x="36" y="284"/>
                    <a:pt x="36" y="284"/>
                  </a:cubicBezTo>
                  <a:cubicBezTo>
                    <a:pt x="44" y="285"/>
                    <a:pt x="48" y="293"/>
                    <a:pt x="44" y="299"/>
                  </a:cubicBezTo>
                  <a:cubicBezTo>
                    <a:pt x="34" y="317"/>
                    <a:pt x="34" y="317"/>
                    <a:pt x="34" y="317"/>
                  </a:cubicBezTo>
                  <a:cubicBezTo>
                    <a:pt x="54" y="314"/>
                    <a:pt x="54" y="314"/>
                    <a:pt x="54" y="314"/>
                  </a:cubicBezTo>
                  <a:cubicBezTo>
                    <a:pt x="61" y="313"/>
                    <a:pt x="67" y="320"/>
                    <a:pt x="65" y="327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77" y="340"/>
                    <a:pt x="77" y="340"/>
                    <a:pt x="77" y="340"/>
                  </a:cubicBezTo>
                  <a:cubicBezTo>
                    <a:pt x="84" y="337"/>
                    <a:pt x="91" y="343"/>
                    <a:pt x="89" y="351"/>
                  </a:cubicBezTo>
                  <a:cubicBezTo>
                    <a:pt x="86" y="371"/>
                    <a:pt x="86" y="371"/>
                    <a:pt x="86" y="371"/>
                  </a:cubicBezTo>
                  <a:cubicBezTo>
                    <a:pt x="104" y="361"/>
                    <a:pt x="104" y="361"/>
                    <a:pt x="104" y="361"/>
                  </a:cubicBezTo>
                  <a:cubicBezTo>
                    <a:pt x="110" y="357"/>
                    <a:pt x="118" y="362"/>
                    <a:pt x="118" y="369"/>
                  </a:cubicBezTo>
                  <a:cubicBezTo>
                    <a:pt x="119" y="390"/>
                    <a:pt x="119" y="390"/>
                    <a:pt x="119" y="390"/>
                  </a:cubicBezTo>
                  <a:cubicBezTo>
                    <a:pt x="134" y="377"/>
                    <a:pt x="134" y="377"/>
                    <a:pt x="134" y="377"/>
                  </a:cubicBezTo>
                  <a:cubicBezTo>
                    <a:pt x="140" y="372"/>
                    <a:pt x="149" y="375"/>
                    <a:pt x="150" y="382"/>
                  </a:cubicBezTo>
                  <a:cubicBezTo>
                    <a:pt x="154" y="402"/>
                    <a:pt x="154" y="402"/>
                    <a:pt x="154" y="402"/>
                  </a:cubicBezTo>
                  <a:cubicBezTo>
                    <a:pt x="167" y="387"/>
                    <a:pt x="167" y="387"/>
                    <a:pt x="167" y="387"/>
                  </a:cubicBezTo>
                  <a:cubicBezTo>
                    <a:pt x="172" y="381"/>
                    <a:pt x="181" y="383"/>
                    <a:pt x="184" y="389"/>
                  </a:cubicBezTo>
                  <a:cubicBezTo>
                    <a:pt x="191" y="408"/>
                    <a:pt x="191" y="408"/>
                    <a:pt x="191" y="408"/>
                  </a:cubicBezTo>
                  <a:cubicBezTo>
                    <a:pt x="201" y="391"/>
                    <a:pt x="201" y="391"/>
                    <a:pt x="201" y="391"/>
                  </a:cubicBezTo>
                  <a:cubicBezTo>
                    <a:pt x="205" y="384"/>
                    <a:pt x="214" y="384"/>
                    <a:pt x="218" y="390"/>
                  </a:cubicBezTo>
                  <a:cubicBezTo>
                    <a:pt x="229" y="407"/>
                    <a:pt x="229" y="407"/>
                    <a:pt x="229" y="407"/>
                  </a:cubicBezTo>
                  <a:cubicBezTo>
                    <a:pt x="236" y="388"/>
                    <a:pt x="236" y="388"/>
                    <a:pt x="236" y="388"/>
                  </a:cubicBezTo>
                  <a:cubicBezTo>
                    <a:pt x="238" y="381"/>
                    <a:pt x="247" y="379"/>
                    <a:pt x="252" y="384"/>
                  </a:cubicBezTo>
                  <a:cubicBezTo>
                    <a:pt x="266" y="399"/>
                    <a:pt x="266" y="399"/>
                    <a:pt x="266" y="399"/>
                  </a:cubicBezTo>
                  <a:cubicBezTo>
                    <a:pt x="269" y="379"/>
                    <a:pt x="269" y="379"/>
                    <a:pt x="269" y="379"/>
                  </a:cubicBezTo>
                  <a:cubicBezTo>
                    <a:pt x="270" y="372"/>
                    <a:pt x="278" y="368"/>
                    <a:pt x="284" y="373"/>
                  </a:cubicBezTo>
                  <a:cubicBezTo>
                    <a:pt x="301" y="385"/>
                    <a:pt x="301" y="385"/>
                    <a:pt x="301" y="385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00" y="357"/>
                    <a:pt x="307" y="352"/>
                    <a:pt x="314" y="355"/>
                  </a:cubicBezTo>
                  <a:cubicBezTo>
                    <a:pt x="332" y="364"/>
                    <a:pt x="332" y="364"/>
                    <a:pt x="332" y="364"/>
                  </a:cubicBezTo>
                  <a:cubicBezTo>
                    <a:pt x="328" y="344"/>
                    <a:pt x="328" y="344"/>
                    <a:pt x="328" y="344"/>
                  </a:cubicBezTo>
                  <a:cubicBezTo>
                    <a:pt x="326" y="337"/>
                    <a:pt x="333" y="330"/>
                    <a:pt x="340" y="332"/>
                  </a:cubicBezTo>
                  <a:cubicBezTo>
                    <a:pt x="359" y="338"/>
                    <a:pt x="359" y="338"/>
                    <a:pt x="359" y="338"/>
                  </a:cubicBezTo>
                  <a:cubicBezTo>
                    <a:pt x="351" y="319"/>
                    <a:pt x="351" y="319"/>
                    <a:pt x="351" y="319"/>
                  </a:cubicBezTo>
                  <a:cubicBezTo>
                    <a:pt x="348" y="312"/>
                    <a:pt x="354" y="305"/>
                    <a:pt x="361" y="305"/>
                  </a:cubicBezTo>
                  <a:cubicBezTo>
                    <a:pt x="381" y="307"/>
                    <a:pt x="381" y="307"/>
                    <a:pt x="381" y="307"/>
                  </a:cubicBezTo>
                  <a:cubicBezTo>
                    <a:pt x="370" y="290"/>
                    <a:pt x="370" y="290"/>
                    <a:pt x="370" y="290"/>
                  </a:cubicBezTo>
                  <a:cubicBezTo>
                    <a:pt x="366" y="284"/>
                    <a:pt x="370" y="276"/>
                    <a:pt x="377" y="275"/>
                  </a:cubicBezTo>
                  <a:cubicBezTo>
                    <a:pt x="397" y="273"/>
                    <a:pt x="397" y="273"/>
                    <a:pt x="397" y="273"/>
                  </a:cubicBezTo>
                  <a:cubicBezTo>
                    <a:pt x="383" y="258"/>
                    <a:pt x="383" y="258"/>
                    <a:pt x="383" y="258"/>
                  </a:cubicBezTo>
                  <a:cubicBezTo>
                    <a:pt x="378" y="253"/>
                    <a:pt x="380" y="244"/>
                    <a:pt x="387" y="242"/>
                  </a:cubicBezTo>
                  <a:cubicBezTo>
                    <a:pt x="406" y="236"/>
                    <a:pt x="406" y="236"/>
                    <a:pt x="406" y="236"/>
                  </a:cubicBezTo>
                  <a:cubicBezTo>
                    <a:pt x="390" y="225"/>
                    <a:pt x="390" y="225"/>
                    <a:pt x="390" y="225"/>
                  </a:cubicBezTo>
                  <a:cubicBezTo>
                    <a:pt x="384" y="220"/>
                    <a:pt x="384" y="211"/>
                    <a:pt x="391" y="208"/>
                  </a:cubicBezTo>
                  <a:cubicBezTo>
                    <a:pt x="409" y="199"/>
                    <a:pt x="409" y="199"/>
                    <a:pt x="409" y="199"/>
                  </a:cubicBezTo>
                  <a:cubicBezTo>
                    <a:pt x="390" y="190"/>
                    <a:pt x="390" y="190"/>
                    <a:pt x="390" y="190"/>
                  </a:cubicBezTo>
                  <a:cubicBezTo>
                    <a:pt x="384" y="187"/>
                    <a:pt x="382" y="178"/>
                    <a:pt x="388" y="174"/>
                  </a:cubicBezTo>
                  <a:cubicBezTo>
                    <a:pt x="404" y="161"/>
                    <a:pt x="404" y="161"/>
                    <a:pt x="404" y="161"/>
                  </a:cubicBezTo>
                  <a:cubicBezTo>
                    <a:pt x="385" y="156"/>
                    <a:pt x="385" y="156"/>
                    <a:pt x="385" y="156"/>
                  </a:cubicBezTo>
                  <a:cubicBezTo>
                    <a:pt x="377" y="155"/>
                    <a:pt x="375" y="146"/>
                    <a:pt x="380" y="140"/>
                  </a:cubicBezTo>
                  <a:cubicBezTo>
                    <a:pt x="393" y="125"/>
                    <a:pt x="393" y="125"/>
                    <a:pt x="393" y="125"/>
                  </a:cubicBezTo>
                  <a:cubicBezTo>
                    <a:pt x="373" y="124"/>
                    <a:pt x="373" y="124"/>
                    <a:pt x="373" y="124"/>
                  </a:cubicBezTo>
                  <a:cubicBezTo>
                    <a:pt x="365" y="124"/>
                    <a:pt x="361" y="116"/>
                    <a:pt x="365" y="109"/>
                  </a:cubicBezTo>
                  <a:cubicBezTo>
                    <a:pt x="375" y="92"/>
                    <a:pt x="375" y="92"/>
                    <a:pt x="375" y="92"/>
                  </a:cubicBezTo>
                  <a:cubicBezTo>
                    <a:pt x="355" y="95"/>
                    <a:pt x="355" y="95"/>
                    <a:pt x="355" y="95"/>
                  </a:cubicBezTo>
                  <a:cubicBezTo>
                    <a:pt x="348" y="96"/>
                    <a:pt x="342" y="88"/>
                    <a:pt x="345" y="81"/>
                  </a:cubicBezTo>
                  <a:cubicBezTo>
                    <a:pt x="352" y="62"/>
                    <a:pt x="352" y="62"/>
                    <a:pt x="352" y="62"/>
                  </a:cubicBezTo>
                  <a:cubicBezTo>
                    <a:pt x="332" y="69"/>
                    <a:pt x="332" y="69"/>
                    <a:pt x="332" y="69"/>
                  </a:cubicBezTo>
                  <a:cubicBezTo>
                    <a:pt x="325" y="71"/>
                    <a:pt x="318" y="65"/>
                    <a:pt x="320" y="58"/>
                  </a:cubicBezTo>
                  <a:cubicBezTo>
                    <a:pt x="323" y="38"/>
                    <a:pt x="323" y="38"/>
                    <a:pt x="323" y="3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299" y="51"/>
                    <a:pt x="291" y="47"/>
                    <a:pt x="291" y="39"/>
                  </a:cubicBezTo>
                  <a:cubicBezTo>
                    <a:pt x="291" y="19"/>
                    <a:pt x="291" y="19"/>
                    <a:pt x="291" y="19"/>
                  </a:cubicBezTo>
                  <a:cubicBezTo>
                    <a:pt x="275" y="32"/>
                    <a:pt x="275" y="32"/>
                    <a:pt x="275" y="32"/>
                  </a:cubicBezTo>
                  <a:cubicBezTo>
                    <a:pt x="269" y="36"/>
                    <a:pt x="260" y="33"/>
                    <a:pt x="259" y="26"/>
                  </a:cubicBezTo>
                  <a:cubicBezTo>
                    <a:pt x="255" y="6"/>
                    <a:pt x="255" y="6"/>
                    <a:pt x="255" y="6"/>
                  </a:cubicBezTo>
                  <a:cubicBezTo>
                    <a:pt x="242" y="22"/>
                    <a:pt x="242" y="22"/>
                    <a:pt x="242" y="22"/>
                  </a:cubicBezTo>
                  <a:cubicBezTo>
                    <a:pt x="237" y="27"/>
                    <a:pt x="228" y="26"/>
                    <a:pt x="225" y="19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4" y="24"/>
                    <a:pt x="195" y="25"/>
                    <a:pt x="191" y="18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74" y="21"/>
                    <a:pt x="174" y="21"/>
                    <a:pt x="174" y="21"/>
                  </a:cubicBezTo>
                  <a:cubicBezTo>
                    <a:pt x="171" y="28"/>
                    <a:pt x="162" y="30"/>
                    <a:pt x="157" y="24"/>
                  </a:cubicBezTo>
                  <a:close/>
                  <a:moveTo>
                    <a:pt x="124" y="230"/>
                  </a:moveTo>
                  <a:cubicBezTo>
                    <a:pt x="110" y="185"/>
                    <a:pt x="135" y="138"/>
                    <a:pt x="179" y="124"/>
                  </a:cubicBezTo>
                  <a:cubicBezTo>
                    <a:pt x="224" y="110"/>
                    <a:pt x="271" y="134"/>
                    <a:pt x="285" y="179"/>
                  </a:cubicBezTo>
                  <a:cubicBezTo>
                    <a:pt x="299" y="223"/>
                    <a:pt x="274" y="271"/>
                    <a:pt x="230" y="285"/>
                  </a:cubicBezTo>
                  <a:cubicBezTo>
                    <a:pt x="185" y="299"/>
                    <a:pt x="138" y="274"/>
                    <a:pt x="124" y="230"/>
                  </a:cubicBezTo>
                  <a:close/>
                  <a:moveTo>
                    <a:pt x="278" y="279"/>
                  </a:moveTo>
                  <a:cubicBezTo>
                    <a:pt x="282" y="275"/>
                    <a:pt x="288" y="274"/>
                    <a:pt x="293" y="276"/>
                  </a:cubicBezTo>
                  <a:cubicBezTo>
                    <a:pt x="316" y="288"/>
                    <a:pt x="316" y="288"/>
                    <a:pt x="316" y="288"/>
                  </a:cubicBezTo>
                  <a:cubicBezTo>
                    <a:pt x="324" y="292"/>
                    <a:pt x="326" y="302"/>
                    <a:pt x="320" y="308"/>
                  </a:cubicBezTo>
                  <a:cubicBezTo>
                    <a:pt x="302" y="328"/>
                    <a:pt x="279" y="344"/>
                    <a:pt x="251" y="352"/>
                  </a:cubicBezTo>
                  <a:cubicBezTo>
                    <a:pt x="183" y="374"/>
                    <a:pt x="110" y="346"/>
                    <a:pt x="74" y="288"/>
                  </a:cubicBezTo>
                  <a:cubicBezTo>
                    <a:pt x="69" y="281"/>
                    <a:pt x="72" y="271"/>
                    <a:pt x="81" y="268"/>
                  </a:cubicBezTo>
                  <a:cubicBezTo>
                    <a:pt x="105" y="261"/>
                    <a:pt x="105" y="261"/>
                    <a:pt x="105" y="261"/>
                  </a:cubicBezTo>
                  <a:cubicBezTo>
                    <a:pt x="110" y="259"/>
                    <a:pt x="116" y="261"/>
                    <a:pt x="120" y="265"/>
                  </a:cubicBezTo>
                  <a:cubicBezTo>
                    <a:pt x="145" y="301"/>
                    <a:pt x="192" y="318"/>
                    <a:pt x="236" y="304"/>
                  </a:cubicBezTo>
                  <a:cubicBezTo>
                    <a:pt x="252" y="299"/>
                    <a:pt x="267" y="290"/>
                    <a:pt x="278" y="279"/>
                  </a:cubicBezTo>
                  <a:close/>
                  <a:moveTo>
                    <a:pt x="309" y="89"/>
                  </a:moveTo>
                  <a:cubicBezTo>
                    <a:pt x="329" y="107"/>
                    <a:pt x="344" y="130"/>
                    <a:pt x="353" y="158"/>
                  </a:cubicBezTo>
                  <a:cubicBezTo>
                    <a:pt x="362" y="187"/>
                    <a:pt x="362" y="216"/>
                    <a:pt x="355" y="244"/>
                  </a:cubicBezTo>
                  <a:cubicBezTo>
                    <a:pt x="353" y="252"/>
                    <a:pt x="344" y="256"/>
                    <a:pt x="336" y="252"/>
                  </a:cubicBezTo>
                  <a:cubicBezTo>
                    <a:pt x="314" y="240"/>
                    <a:pt x="314" y="240"/>
                    <a:pt x="314" y="240"/>
                  </a:cubicBezTo>
                  <a:cubicBezTo>
                    <a:pt x="309" y="238"/>
                    <a:pt x="306" y="232"/>
                    <a:pt x="307" y="226"/>
                  </a:cubicBezTo>
                  <a:cubicBezTo>
                    <a:pt x="311" y="209"/>
                    <a:pt x="310" y="191"/>
                    <a:pt x="304" y="173"/>
                  </a:cubicBezTo>
                  <a:cubicBezTo>
                    <a:pt x="299" y="156"/>
                    <a:pt x="290" y="142"/>
                    <a:pt x="279" y="131"/>
                  </a:cubicBezTo>
                  <a:cubicBezTo>
                    <a:pt x="275" y="127"/>
                    <a:pt x="274" y="121"/>
                    <a:pt x="277" y="116"/>
                  </a:cubicBezTo>
                  <a:cubicBezTo>
                    <a:pt x="289" y="93"/>
                    <a:pt x="289" y="93"/>
                    <a:pt x="289" y="93"/>
                  </a:cubicBezTo>
                  <a:cubicBezTo>
                    <a:pt x="293" y="85"/>
                    <a:pt x="302" y="83"/>
                    <a:pt x="309" y="89"/>
                  </a:cubicBezTo>
                  <a:close/>
                  <a:moveTo>
                    <a:pt x="244" y="54"/>
                  </a:moveTo>
                  <a:cubicBezTo>
                    <a:pt x="252" y="56"/>
                    <a:pt x="256" y="65"/>
                    <a:pt x="252" y="73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38" y="100"/>
                    <a:pt x="232" y="103"/>
                    <a:pt x="227" y="102"/>
                  </a:cubicBezTo>
                  <a:cubicBezTo>
                    <a:pt x="209" y="98"/>
                    <a:pt x="191" y="99"/>
                    <a:pt x="173" y="104"/>
                  </a:cubicBezTo>
                  <a:cubicBezTo>
                    <a:pt x="127" y="119"/>
                    <a:pt x="98" y="163"/>
                    <a:pt x="100" y="209"/>
                  </a:cubicBezTo>
                  <a:cubicBezTo>
                    <a:pt x="100" y="215"/>
                    <a:pt x="96" y="220"/>
                    <a:pt x="91" y="222"/>
                  </a:cubicBezTo>
                  <a:cubicBezTo>
                    <a:pt x="67" y="229"/>
                    <a:pt x="67" y="229"/>
                    <a:pt x="67" y="229"/>
                  </a:cubicBezTo>
                  <a:cubicBezTo>
                    <a:pt x="59" y="232"/>
                    <a:pt x="51" y="226"/>
                    <a:pt x="50" y="218"/>
                  </a:cubicBezTo>
                  <a:cubicBezTo>
                    <a:pt x="43" y="147"/>
                    <a:pt x="87" y="78"/>
                    <a:pt x="158" y="56"/>
                  </a:cubicBezTo>
                  <a:cubicBezTo>
                    <a:pt x="187" y="47"/>
                    <a:pt x="217" y="47"/>
                    <a:pt x="244" y="54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Freeform 49"/>
            <p:cNvSpPr>
              <a:spLocks noEditPoints="1"/>
            </p:cNvSpPr>
            <p:nvPr/>
          </p:nvSpPr>
          <p:spPr bwMode="auto">
            <a:xfrm>
              <a:off x="6562789" y="4812296"/>
              <a:ext cx="873292" cy="870848"/>
            </a:xfrm>
            <a:custGeom>
              <a:avLst/>
              <a:gdLst>
                <a:gd name="T0" fmla="*/ 446 w 453"/>
                <a:gd name="T1" fmla="*/ 172 h 452"/>
                <a:gd name="T2" fmla="*/ 407 w 453"/>
                <a:gd name="T3" fmla="*/ 167 h 452"/>
                <a:gd name="T4" fmla="*/ 394 w 453"/>
                <a:gd name="T5" fmla="*/ 151 h 452"/>
                <a:gd name="T6" fmla="*/ 419 w 453"/>
                <a:gd name="T7" fmla="*/ 122 h 452"/>
                <a:gd name="T8" fmla="*/ 396 w 453"/>
                <a:gd name="T9" fmla="*/ 76 h 452"/>
                <a:gd name="T10" fmla="*/ 360 w 453"/>
                <a:gd name="T11" fmla="*/ 89 h 452"/>
                <a:gd name="T12" fmla="*/ 334 w 453"/>
                <a:gd name="T13" fmla="*/ 76 h 452"/>
                <a:gd name="T14" fmla="*/ 340 w 453"/>
                <a:gd name="T15" fmla="*/ 40 h 452"/>
                <a:gd name="T16" fmla="*/ 297 w 453"/>
                <a:gd name="T17" fmla="*/ 12 h 452"/>
                <a:gd name="T18" fmla="*/ 274 w 453"/>
                <a:gd name="T19" fmla="*/ 39 h 452"/>
                <a:gd name="T20" fmla="*/ 238 w 453"/>
                <a:gd name="T21" fmla="*/ 41 h 452"/>
                <a:gd name="T22" fmla="*/ 225 w 453"/>
                <a:gd name="T23" fmla="*/ 8 h 452"/>
                <a:gd name="T24" fmla="*/ 173 w 453"/>
                <a:gd name="T25" fmla="*/ 7 h 452"/>
                <a:gd name="T26" fmla="*/ 168 w 453"/>
                <a:gd name="T27" fmla="*/ 41 h 452"/>
                <a:gd name="T28" fmla="*/ 150 w 453"/>
                <a:gd name="T29" fmla="*/ 56 h 452"/>
                <a:gd name="T30" fmla="*/ 123 w 453"/>
                <a:gd name="T31" fmla="*/ 34 h 452"/>
                <a:gd name="T32" fmla="*/ 77 w 453"/>
                <a:gd name="T33" fmla="*/ 57 h 452"/>
                <a:gd name="T34" fmla="*/ 88 w 453"/>
                <a:gd name="T35" fmla="*/ 90 h 452"/>
                <a:gd name="T36" fmla="*/ 75 w 453"/>
                <a:gd name="T37" fmla="*/ 117 h 452"/>
                <a:gd name="T38" fmla="*/ 41 w 453"/>
                <a:gd name="T39" fmla="*/ 112 h 452"/>
                <a:gd name="T40" fmla="*/ 12 w 453"/>
                <a:gd name="T41" fmla="*/ 155 h 452"/>
                <a:gd name="T42" fmla="*/ 40 w 453"/>
                <a:gd name="T43" fmla="*/ 178 h 452"/>
                <a:gd name="T44" fmla="*/ 42 w 453"/>
                <a:gd name="T45" fmla="*/ 214 h 452"/>
                <a:gd name="T46" fmla="*/ 9 w 453"/>
                <a:gd name="T47" fmla="*/ 228 h 452"/>
                <a:gd name="T48" fmla="*/ 7 w 453"/>
                <a:gd name="T49" fmla="*/ 279 h 452"/>
                <a:gd name="T50" fmla="*/ 44 w 453"/>
                <a:gd name="T51" fmla="*/ 284 h 452"/>
                <a:gd name="T52" fmla="*/ 58 w 453"/>
                <a:gd name="T53" fmla="*/ 301 h 452"/>
                <a:gd name="T54" fmla="*/ 35 w 453"/>
                <a:gd name="T55" fmla="*/ 329 h 452"/>
                <a:gd name="T56" fmla="*/ 58 w 453"/>
                <a:gd name="T57" fmla="*/ 375 h 452"/>
                <a:gd name="T58" fmla="*/ 94 w 453"/>
                <a:gd name="T59" fmla="*/ 362 h 452"/>
                <a:gd name="T60" fmla="*/ 119 w 453"/>
                <a:gd name="T61" fmla="*/ 374 h 452"/>
                <a:gd name="T62" fmla="*/ 113 w 453"/>
                <a:gd name="T63" fmla="*/ 411 h 452"/>
                <a:gd name="T64" fmla="*/ 156 w 453"/>
                <a:gd name="T65" fmla="*/ 440 h 452"/>
                <a:gd name="T66" fmla="*/ 181 w 453"/>
                <a:gd name="T67" fmla="*/ 409 h 452"/>
                <a:gd name="T68" fmla="*/ 214 w 453"/>
                <a:gd name="T69" fmla="*/ 406 h 452"/>
                <a:gd name="T70" fmla="*/ 228 w 453"/>
                <a:gd name="T71" fmla="*/ 443 h 452"/>
                <a:gd name="T72" fmla="*/ 280 w 453"/>
                <a:gd name="T73" fmla="*/ 445 h 452"/>
                <a:gd name="T74" fmla="*/ 285 w 453"/>
                <a:gd name="T75" fmla="*/ 405 h 452"/>
                <a:gd name="T76" fmla="*/ 300 w 453"/>
                <a:gd name="T77" fmla="*/ 391 h 452"/>
                <a:gd name="T78" fmla="*/ 330 w 453"/>
                <a:gd name="T79" fmla="*/ 418 h 452"/>
                <a:gd name="T80" fmla="*/ 376 w 453"/>
                <a:gd name="T81" fmla="*/ 395 h 452"/>
                <a:gd name="T82" fmla="*/ 362 w 453"/>
                <a:gd name="T83" fmla="*/ 357 h 452"/>
                <a:gd name="T84" fmla="*/ 373 w 453"/>
                <a:gd name="T85" fmla="*/ 332 h 452"/>
                <a:gd name="T86" fmla="*/ 412 w 453"/>
                <a:gd name="T87" fmla="*/ 340 h 452"/>
                <a:gd name="T88" fmla="*/ 441 w 453"/>
                <a:gd name="T89" fmla="*/ 297 h 452"/>
                <a:gd name="T90" fmla="*/ 409 w 453"/>
                <a:gd name="T91" fmla="*/ 271 h 452"/>
                <a:gd name="T92" fmla="*/ 408 w 453"/>
                <a:gd name="T93" fmla="*/ 238 h 452"/>
                <a:gd name="T94" fmla="*/ 444 w 453"/>
                <a:gd name="T95" fmla="*/ 224 h 452"/>
                <a:gd name="T96" fmla="*/ 315 w 453"/>
                <a:gd name="T97" fmla="*/ 351 h 452"/>
                <a:gd name="T98" fmla="*/ 134 w 453"/>
                <a:gd name="T99" fmla="*/ 105 h 452"/>
                <a:gd name="T100" fmla="*/ 315 w 453"/>
                <a:gd name="T101" fmla="*/ 35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3" h="452">
                  <a:moveTo>
                    <a:pt x="452" y="213"/>
                  </a:moveTo>
                  <a:cubicBezTo>
                    <a:pt x="446" y="172"/>
                    <a:pt x="446" y="172"/>
                    <a:pt x="446" y="172"/>
                  </a:cubicBezTo>
                  <a:cubicBezTo>
                    <a:pt x="445" y="167"/>
                    <a:pt x="440" y="164"/>
                    <a:pt x="435" y="164"/>
                  </a:cubicBezTo>
                  <a:cubicBezTo>
                    <a:pt x="407" y="167"/>
                    <a:pt x="407" y="167"/>
                    <a:pt x="407" y="167"/>
                  </a:cubicBezTo>
                  <a:cubicBezTo>
                    <a:pt x="403" y="168"/>
                    <a:pt x="399" y="165"/>
                    <a:pt x="397" y="161"/>
                  </a:cubicBezTo>
                  <a:cubicBezTo>
                    <a:pt x="396" y="158"/>
                    <a:pt x="395" y="154"/>
                    <a:pt x="394" y="151"/>
                  </a:cubicBezTo>
                  <a:cubicBezTo>
                    <a:pt x="392" y="147"/>
                    <a:pt x="393" y="143"/>
                    <a:pt x="396" y="140"/>
                  </a:cubicBezTo>
                  <a:cubicBezTo>
                    <a:pt x="419" y="122"/>
                    <a:pt x="419" y="122"/>
                    <a:pt x="419" y="122"/>
                  </a:cubicBezTo>
                  <a:cubicBezTo>
                    <a:pt x="423" y="119"/>
                    <a:pt x="423" y="113"/>
                    <a:pt x="420" y="109"/>
                  </a:cubicBezTo>
                  <a:cubicBezTo>
                    <a:pt x="396" y="76"/>
                    <a:pt x="396" y="76"/>
                    <a:pt x="396" y="76"/>
                  </a:cubicBezTo>
                  <a:cubicBezTo>
                    <a:pt x="393" y="72"/>
                    <a:pt x="387" y="71"/>
                    <a:pt x="383" y="73"/>
                  </a:cubicBezTo>
                  <a:cubicBezTo>
                    <a:pt x="360" y="89"/>
                    <a:pt x="360" y="89"/>
                    <a:pt x="360" y="89"/>
                  </a:cubicBezTo>
                  <a:cubicBezTo>
                    <a:pt x="357" y="91"/>
                    <a:pt x="352" y="91"/>
                    <a:pt x="349" y="88"/>
                  </a:cubicBezTo>
                  <a:cubicBezTo>
                    <a:pt x="344" y="84"/>
                    <a:pt x="339" y="80"/>
                    <a:pt x="334" y="76"/>
                  </a:cubicBezTo>
                  <a:cubicBezTo>
                    <a:pt x="331" y="73"/>
                    <a:pt x="329" y="69"/>
                    <a:pt x="331" y="65"/>
                  </a:cubicBezTo>
                  <a:cubicBezTo>
                    <a:pt x="340" y="40"/>
                    <a:pt x="340" y="40"/>
                    <a:pt x="340" y="40"/>
                  </a:cubicBezTo>
                  <a:cubicBezTo>
                    <a:pt x="342" y="35"/>
                    <a:pt x="340" y="30"/>
                    <a:pt x="335" y="28"/>
                  </a:cubicBezTo>
                  <a:cubicBezTo>
                    <a:pt x="297" y="12"/>
                    <a:pt x="297" y="12"/>
                    <a:pt x="297" y="12"/>
                  </a:cubicBezTo>
                  <a:cubicBezTo>
                    <a:pt x="293" y="9"/>
                    <a:pt x="287" y="11"/>
                    <a:pt x="285" y="16"/>
                  </a:cubicBezTo>
                  <a:cubicBezTo>
                    <a:pt x="274" y="39"/>
                    <a:pt x="274" y="39"/>
                    <a:pt x="274" y="39"/>
                  </a:cubicBezTo>
                  <a:cubicBezTo>
                    <a:pt x="272" y="43"/>
                    <a:pt x="268" y="45"/>
                    <a:pt x="263" y="44"/>
                  </a:cubicBezTo>
                  <a:cubicBezTo>
                    <a:pt x="255" y="42"/>
                    <a:pt x="247" y="41"/>
                    <a:pt x="238" y="41"/>
                  </a:cubicBezTo>
                  <a:cubicBezTo>
                    <a:pt x="234" y="40"/>
                    <a:pt x="230" y="37"/>
                    <a:pt x="229" y="33"/>
                  </a:cubicBezTo>
                  <a:cubicBezTo>
                    <a:pt x="225" y="8"/>
                    <a:pt x="225" y="8"/>
                    <a:pt x="225" y="8"/>
                  </a:cubicBezTo>
                  <a:cubicBezTo>
                    <a:pt x="224" y="3"/>
                    <a:pt x="219" y="0"/>
                    <a:pt x="214" y="0"/>
                  </a:cubicBezTo>
                  <a:cubicBezTo>
                    <a:pt x="173" y="7"/>
                    <a:pt x="173" y="7"/>
                    <a:pt x="173" y="7"/>
                  </a:cubicBezTo>
                  <a:cubicBezTo>
                    <a:pt x="168" y="7"/>
                    <a:pt x="164" y="12"/>
                    <a:pt x="165" y="17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68" y="46"/>
                    <a:pt x="165" y="50"/>
                    <a:pt x="161" y="51"/>
                  </a:cubicBezTo>
                  <a:cubicBezTo>
                    <a:pt x="158" y="53"/>
                    <a:pt x="154" y="54"/>
                    <a:pt x="150" y="56"/>
                  </a:cubicBezTo>
                  <a:cubicBezTo>
                    <a:pt x="146" y="58"/>
                    <a:pt x="141" y="57"/>
                    <a:pt x="139" y="53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0" y="30"/>
                    <a:pt x="114" y="29"/>
                    <a:pt x="110" y="32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3" y="60"/>
                    <a:pt x="72" y="66"/>
                    <a:pt x="75" y="70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91" y="94"/>
                    <a:pt x="90" y="99"/>
                    <a:pt x="87" y="102"/>
                  </a:cubicBezTo>
                  <a:cubicBezTo>
                    <a:pt x="83" y="107"/>
                    <a:pt x="79" y="112"/>
                    <a:pt x="75" y="117"/>
                  </a:cubicBezTo>
                  <a:cubicBezTo>
                    <a:pt x="73" y="121"/>
                    <a:pt x="68" y="122"/>
                    <a:pt x="64" y="121"/>
                  </a:cubicBezTo>
                  <a:cubicBezTo>
                    <a:pt x="41" y="112"/>
                    <a:pt x="41" y="112"/>
                    <a:pt x="41" y="112"/>
                  </a:cubicBezTo>
                  <a:cubicBezTo>
                    <a:pt x="36" y="110"/>
                    <a:pt x="31" y="112"/>
                    <a:pt x="29" y="117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0" y="160"/>
                    <a:pt x="12" y="165"/>
                    <a:pt x="17" y="167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3" y="180"/>
                    <a:pt x="46" y="184"/>
                    <a:pt x="45" y="189"/>
                  </a:cubicBezTo>
                  <a:cubicBezTo>
                    <a:pt x="43" y="197"/>
                    <a:pt x="42" y="205"/>
                    <a:pt x="42" y="214"/>
                  </a:cubicBezTo>
                  <a:cubicBezTo>
                    <a:pt x="41" y="218"/>
                    <a:pt x="38" y="222"/>
                    <a:pt x="34" y="223"/>
                  </a:cubicBezTo>
                  <a:cubicBezTo>
                    <a:pt x="9" y="228"/>
                    <a:pt x="9" y="228"/>
                    <a:pt x="9" y="228"/>
                  </a:cubicBezTo>
                  <a:cubicBezTo>
                    <a:pt x="4" y="228"/>
                    <a:pt x="0" y="233"/>
                    <a:pt x="1" y="238"/>
                  </a:cubicBezTo>
                  <a:cubicBezTo>
                    <a:pt x="7" y="279"/>
                    <a:pt x="7" y="279"/>
                    <a:pt x="7" y="279"/>
                  </a:cubicBezTo>
                  <a:cubicBezTo>
                    <a:pt x="8" y="284"/>
                    <a:pt x="13" y="288"/>
                    <a:pt x="18" y="287"/>
                  </a:cubicBezTo>
                  <a:cubicBezTo>
                    <a:pt x="44" y="284"/>
                    <a:pt x="44" y="284"/>
                    <a:pt x="44" y="284"/>
                  </a:cubicBezTo>
                  <a:cubicBezTo>
                    <a:pt x="48" y="284"/>
                    <a:pt x="52" y="286"/>
                    <a:pt x="54" y="290"/>
                  </a:cubicBezTo>
                  <a:cubicBezTo>
                    <a:pt x="55" y="294"/>
                    <a:pt x="57" y="297"/>
                    <a:pt x="58" y="301"/>
                  </a:cubicBezTo>
                  <a:cubicBezTo>
                    <a:pt x="60" y="305"/>
                    <a:pt x="59" y="309"/>
                    <a:pt x="56" y="312"/>
                  </a:cubicBezTo>
                  <a:cubicBezTo>
                    <a:pt x="35" y="329"/>
                    <a:pt x="35" y="329"/>
                    <a:pt x="35" y="329"/>
                  </a:cubicBezTo>
                  <a:cubicBezTo>
                    <a:pt x="31" y="332"/>
                    <a:pt x="30" y="338"/>
                    <a:pt x="33" y="342"/>
                  </a:cubicBezTo>
                  <a:cubicBezTo>
                    <a:pt x="58" y="375"/>
                    <a:pt x="58" y="375"/>
                    <a:pt x="58" y="375"/>
                  </a:cubicBezTo>
                  <a:cubicBezTo>
                    <a:pt x="61" y="379"/>
                    <a:pt x="66" y="380"/>
                    <a:pt x="71" y="378"/>
                  </a:cubicBezTo>
                  <a:cubicBezTo>
                    <a:pt x="94" y="362"/>
                    <a:pt x="94" y="362"/>
                    <a:pt x="94" y="362"/>
                  </a:cubicBezTo>
                  <a:cubicBezTo>
                    <a:pt x="97" y="360"/>
                    <a:pt x="102" y="360"/>
                    <a:pt x="105" y="363"/>
                  </a:cubicBezTo>
                  <a:cubicBezTo>
                    <a:pt x="110" y="367"/>
                    <a:pt x="115" y="370"/>
                    <a:pt x="119" y="374"/>
                  </a:cubicBezTo>
                  <a:cubicBezTo>
                    <a:pt x="123" y="376"/>
                    <a:pt x="124" y="381"/>
                    <a:pt x="123" y="385"/>
                  </a:cubicBezTo>
                  <a:cubicBezTo>
                    <a:pt x="113" y="411"/>
                    <a:pt x="113" y="411"/>
                    <a:pt x="113" y="411"/>
                  </a:cubicBezTo>
                  <a:cubicBezTo>
                    <a:pt x="111" y="416"/>
                    <a:pt x="113" y="421"/>
                    <a:pt x="118" y="423"/>
                  </a:cubicBezTo>
                  <a:cubicBezTo>
                    <a:pt x="156" y="440"/>
                    <a:pt x="156" y="440"/>
                    <a:pt x="156" y="440"/>
                  </a:cubicBezTo>
                  <a:cubicBezTo>
                    <a:pt x="160" y="442"/>
                    <a:pt x="166" y="440"/>
                    <a:pt x="168" y="435"/>
                  </a:cubicBezTo>
                  <a:cubicBezTo>
                    <a:pt x="181" y="409"/>
                    <a:pt x="181" y="409"/>
                    <a:pt x="181" y="409"/>
                  </a:cubicBezTo>
                  <a:cubicBezTo>
                    <a:pt x="183" y="405"/>
                    <a:pt x="187" y="403"/>
                    <a:pt x="191" y="404"/>
                  </a:cubicBezTo>
                  <a:cubicBezTo>
                    <a:pt x="199" y="405"/>
                    <a:pt x="206" y="406"/>
                    <a:pt x="214" y="406"/>
                  </a:cubicBezTo>
                  <a:cubicBezTo>
                    <a:pt x="218" y="407"/>
                    <a:pt x="222" y="410"/>
                    <a:pt x="223" y="414"/>
                  </a:cubicBezTo>
                  <a:cubicBezTo>
                    <a:pt x="228" y="443"/>
                    <a:pt x="228" y="443"/>
                    <a:pt x="228" y="443"/>
                  </a:cubicBezTo>
                  <a:cubicBezTo>
                    <a:pt x="229" y="448"/>
                    <a:pt x="234" y="452"/>
                    <a:pt x="239" y="451"/>
                  </a:cubicBezTo>
                  <a:cubicBezTo>
                    <a:pt x="280" y="445"/>
                    <a:pt x="280" y="445"/>
                    <a:pt x="280" y="445"/>
                  </a:cubicBezTo>
                  <a:cubicBezTo>
                    <a:pt x="285" y="444"/>
                    <a:pt x="289" y="440"/>
                    <a:pt x="288" y="435"/>
                  </a:cubicBezTo>
                  <a:cubicBezTo>
                    <a:pt x="285" y="405"/>
                    <a:pt x="285" y="405"/>
                    <a:pt x="285" y="405"/>
                  </a:cubicBezTo>
                  <a:cubicBezTo>
                    <a:pt x="284" y="400"/>
                    <a:pt x="287" y="396"/>
                    <a:pt x="291" y="395"/>
                  </a:cubicBezTo>
                  <a:cubicBezTo>
                    <a:pt x="294" y="393"/>
                    <a:pt x="297" y="392"/>
                    <a:pt x="300" y="391"/>
                  </a:cubicBezTo>
                  <a:cubicBezTo>
                    <a:pt x="303" y="389"/>
                    <a:pt x="308" y="391"/>
                    <a:pt x="311" y="394"/>
                  </a:cubicBezTo>
                  <a:cubicBezTo>
                    <a:pt x="330" y="418"/>
                    <a:pt x="330" y="418"/>
                    <a:pt x="330" y="418"/>
                  </a:cubicBezTo>
                  <a:cubicBezTo>
                    <a:pt x="333" y="422"/>
                    <a:pt x="339" y="423"/>
                    <a:pt x="343" y="420"/>
                  </a:cubicBezTo>
                  <a:cubicBezTo>
                    <a:pt x="376" y="395"/>
                    <a:pt x="376" y="395"/>
                    <a:pt x="376" y="395"/>
                  </a:cubicBezTo>
                  <a:cubicBezTo>
                    <a:pt x="381" y="392"/>
                    <a:pt x="382" y="386"/>
                    <a:pt x="379" y="382"/>
                  </a:cubicBezTo>
                  <a:cubicBezTo>
                    <a:pt x="362" y="357"/>
                    <a:pt x="362" y="357"/>
                    <a:pt x="362" y="357"/>
                  </a:cubicBezTo>
                  <a:cubicBezTo>
                    <a:pt x="359" y="353"/>
                    <a:pt x="359" y="348"/>
                    <a:pt x="362" y="345"/>
                  </a:cubicBezTo>
                  <a:cubicBezTo>
                    <a:pt x="366" y="341"/>
                    <a:pt x="369" y="337"/>
                    <a:pt x="373" y="332"/>
                  </a:cubicBezTo>
                  <a:cubicBezTo>
                    <a:pt x="375" y="329"/>
                    <a:pt x="380" y="327"/>
                    <a:pt x="384" y="329"/>
                  </a:cubicBezTo>
                  <a:cubicBezTo>
                    <a:pt x="412" y="340"/>
                    <a:pt x="412" y="340"/>
                    <a:pt x="412" y="340"/>
                  </a:cubicBezTo>
                  <a:cubicBezTo>
                    <a:pt x="417" y="342"/>
                    <a:pt x="422" y="339"/>
                    <a:pt x="424" y="335"/>
                  </a:cubicBezTo>
                  <a:cubicBezTo>
                    <a:pt x="441" y="297"/>
                    <a:pt x="441" y="297"/>
                    <a:pt x="441" y="297"/>
                  </a:cubicBezTo>
                  <a:cubicBezTo>
                    <a:pt x="443" y="292"/>
                    <a:pt x="441" y="286"/>
                    <a:pt x="436" y="284"/>
                  </a:cubicBezTo>
                  <a:cubicBezTo>
                    <a:pt x="409" y="271"/>
                    <a:pt x="409" y="271"/>
                    <a:pt x="409" y="271"/>
                  </a:cubicBezTo>
                  <a:cubicBezTo>
                    <a:pt x="406" y="269"/>
                    <a:pt x="403" y="265"/>
                    <a:pt x="404" y="261"/>
                  </a:cubicBezTo>
                  <a:cubicBezTo>
                    <a:pt x="406" y="253"/>
                    <a:pt x="407" y="246"/>
                    <a:pt x="408" y="238"/>
                  </a:cubicBezTo>
                  <a:cubicBezTo>
                    <a:pt x="408" y="234"/>
                    <a:pt x="411" y="230"/>
                    <a:pt x="415" y="230"/>
                  </a:cubicBezTo>
                  <a:cubicBezTo>
                    <a:pt x="444" y="224"/>
                    <a:pt x="444" y="224"/>
                    <a:pt x="444" y="224"/>
                  </a:cubicBezTo>
                  <a:cubicBezTo>
                    <a:pt x="449" y="223"/>
                    <a:pt x="453" y="218"/>
                    <a:pt x="452" y="213"/>
                  </a:cubicBezTo>
                  <a:close/>
                  <a:moveTo>
                    <a:pt x="315" y="351"/>
                  </a:moveTo>
                  <a:cubicBezTo>
                    <a:pt x="247" y="400"/>
                    <a:pt x="151" y="386"/>
                    <a:pt x="101" y="318"/>
                  </a:cubicBezTo>
                  <a:cubicBezTo>
                    <a:pt x="52" y="250"/>
                    <a:pt x="66" y="155"/>
                    <a:pt x="134" y="105"/>
                  </a:cubicBezTo>
                  <a:cubicBezTo>
                    <a:pt x="202" y="55"/>
                    <a:pt x="297" y="70"/>
                    <a:pt x="347" y="138"/>
                  </a:cubicBezTo>
                  <a:cubicBezTo>
                    <a:pt x="397" y="205"/>
                    <a:pt x="382" y="301"/>
                    <a:pt x="315" y="351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Freeform 50"/>
            <p:cNvSpPr>
              <a:spLocks noEditPoints="1"/>
            </p:cNvSpPr>
            <p:nvPr/>
          </p:nvSpPr>
          <p:spPr bwMode="auto">
            <a:xfrm>
              <a:off x="6688242" y="4945082"/>
              <a:ext cx="612608" cy="612607"/>
            </a:xfrm>
            <a:custGeom>
              <a:avLst/>
              <a:gdLst>
                <a:gd name="T0" fmla="*/ 76 w 318"/>
                <a:gd name="T1" fmla="*/ 46 h 318"/>
                <a:gd name="T2" fmla="*/ 46 w 318"/>
                <a:gd name="T3" fmla="*/ 242 h 318"/>
                <a:gd name="T4" fmla="*/ 242 w 318"/>
                <a:gd name="T5" fmla="*/ 272 h 318"/>
                <a:gd name="T6" fmla="*/ 272 w 318"/>
                <a:gd name="T7" fmla="*/ 76 h 318"/>
                <a:gd name="T8" fmla="*/ 76 w 318"/>
                <a:gd name="T9" fmla="*/ 46 h 318"/>
                <a:gd name="T10" fmla="*/ 233 w 318"/>
                <a:gd name="T11" fmla="*/ 259 h 318"/>
                <a:gd name="T12" fmla="*/ 59 w 318"/>
                <a:gd name="T13" fmla="*/ 232 h 318"/>
                <a:gd name="T14" fmla="*/ 86 w 318"/>
                <a:gd name="T15" fmla="*/ 59 h 318"/>
                <a:gd name="T16" fmla="*/ 259 w 318"/>
                <a:gd name="T17" fmla="*/ 85 h 318"/>
                <a:gd name="T18" fmla="*/ 233 w 318"/>
                <a:gd name="T19" fmla="*/ 25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76" y="46"/>
                  </a:moveTo>
                  <a:cubicBezTo>
                    <a:pt x="14" y="91"/>
                    <a:pt x="0" y="179"/>
                    <a:pt x="46" y="242"/>
                  </a:cubicBezTo>
                  <a:cubicBezTo>
                    <a:pt x="92" y="304"/>
                    <a:pt x="180" y="318"/>
                    <a:pt x="242" y="272"/>
                  </a:cubicBezTo>
                  <a:cubicBezTo>
                    <a:pt x="305" y="226"/>
                    <a:pt x="318" y="138"/>
                    <a:pt x="272" y="76"/>
                  </a:cubicBezTo>
                  <a:cubicBezTo>
                    <a:pt x="227" y="13"/>
                    <a:pt x="139" y="0"/>
                    <a:pt x="76" y="46"/>
                  </a:cubicBezTo>
                  <a:close/>
                  <a:moveTo>
                    <a:pt x="233" y="259"/>
                  </a:moveTo>
                  <a:cubicBezTo>
                    <a:pt x="177" y="299"/>
                    <a:pt x="100" y="287"/>
                    <a:pt x="59" y="232"/>
                  </a:cubicBezTo>
                  <a:cubicBezTo>
                    <a:pt x="19" y="177"/>
                    <a:pt x="31" y="99"/>
                    <a:pt x="86" y="59"/>
                  </a:cubicBezTo>
                  <a:cubicBezTo>
                    <a:pt x="141" y="18"/>
                    <a:pt x="219" y="30"/>
                    <a:pt x="259" y="85"/>
                  </a:cubicBezTo>
                  <a:cubicBezTo>
                    <a:pt x="300" y="141"/>
                    <a:pt x="288" y="218"/>
                    <a:pt x="233" y="259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57" name="Picture 60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7913" y="4064458"/>
              <a:ext cx="131157" cy="30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Freeform 63"/>
            <p:cNvSpPr>
              <a:spLocks noEditPoints="1"/>
            </p:cNvSpPr>
            <p:nvPr/>
          </p:nvSpPr>
          <p:spPr bwMode="auto">
            <a:xfrm>
              <a:off x="5306616" y="2411557"/>
              <a:ext cx="1628463" cy="1627648"/>
            </a:xfrm>
            <a:custGeom>
              <a:avLst/>
              <a:gdLst>
                <a:gd name="T0" fmla="*/ 814 w 845"/>
                <a:gd name="T1" fmla="*/ 532 h 845"/>
                <a:gd name="T2" fmla="*/ 754 w 845"/>
                <a:gd name="T3" fmla="*/ 488 h 845"/>
                <a:gd name="T4" fmla="*/ 775 w 845"/>
                <a:gd name="T5" fmla="*/ 430 h 845"/>
                <a:gd name="T6" fmla="*/ 843 w 845"/>
                <a:gd name="T7" fmla="*/ 399 h 845"/>
                <a:gd name="T8" fmla="*/ 812 w 845"/>
                <a:gd name="T9" fmla="*/ 308 h 845"/>
                <a:gd name="T10" fmla="*/ 741 w 845"/>
                <a:gd name="T11" fmla="*/ 301 h 845"/>
                <a:gd name="T12" fmla="*/ 740 w 845"/>
                <a:gd name="T13" fmla="*/ 262 h 845"/>
                <a:gd name="T14" fmla="*/ 785 w 845"/>
                <a:gd name="T15" fmla="*/ 205 h 845"/>
                <a:gd name="T16" fmla="*/ 714 w 845"/>
                <a:gd name="T17" fmla="*/ 138 h 845"/>
                <a:gd name="T18" fmla="*/ 650 w 845"/>
                <a:gd name="T19" fmla="*/ 165 h 845"/>
                <a:gd name="T20" fmla="*/ 617 w 845"/>
                <a:gd name="T21" fmla="*/ 122 h 845"/>
                <a:gd name="T22" fmla="*/ 626 w 845"/>
                <a:gd name="T23" fmla="*/ 53 h 845"/>
                <a:gd name="T24" fmla="*/ 531 w 845"/>
                <a:gd name="T25" fmla="*/ 31 h 845"/>
                <a:gd name="T26" fmla="*/ 491 w 845"/>
                <a:gd name="T27" fmla="*/ 83 h 845"/>
                <a:gd name="T28" fmla="*/ 428 w 845"/>
                <a:gd name="T29" fmla="*/ 62 h 845"/>
                <a:gd name="T30" fmla="*/ 399 w 845"/>
                <a:gd name="T31" fmla="*/ 2 h 845"/>
                <a:gd name="T32" fmla="*/ 307 w 845"/>
                <a:gd name="T33" fmla="*/ 33 h 845"/>
                <a:gd name="T34" fmla="*/ 301 w 845"/>
                <a:gd name="T35" fmla="*/ 97 h 845"/>
                <a:gd name="T36" fmla="*/ 258 w 845"/>
                <a:gd name="T37" fmla="*/ 100 h 845"/>
                <a:gd name="T38" fmla="*/ 205 w 845"/>
                <a:gd name="T39" fmla="*/ 61 h 845"/>
                <a:gd name="T40" fmla="*/ 138 w 845"/>
                <a:gd name="T41" fmla="*/ 131 h 845"/>
                <a:gd name="T42" fmla="*/ 162 w 845"/>
                <a:gd name="T43" fmla="*/ 191 h 845"/>
                <a:gd name="T44" fmla="*/ 118 w 845"/>
                <a:gd name="T45" fmla="*/ 227 h 845"/>
                <a:gd name="T46" fmla="*/ 53 w 845"/>
                <a:gd name="T47" fmla="*/ 219 h 845"/>
                <a:gd name="T48" fmla="*/ 30 w 845"/>
                <a:gd name="T49" fmla="*/ 314 h 845"/>
                <a:gd name="T50" fmla="*/ 83 w 845"/>
                <a:gd name="T51" fmla="*/ 354 h 845"/>
                <a:gd name="T52" fmla="*/ 62 w 845"/>
                <a:gd name="T53" fmla="*/ 417 h 845"/>
                <a:gd name="T54" fmla="*/ 1 w 845"/>
                <a:gd name="T55" fmla="*/ 446 h 845"/>
                <a:gd name="T56" fmla="*/ 32 w 845"/>
                <a:gd name="T57" fmla="*/ 538 h 845"/>
                <a:gd name="T58" fmla="*/ 100 w 845"/>
                <a:gd name="T59" fmla="*/ 544 h 845"/>
                <a:gd name="T60" fmla="*/ 103 w 845"/>
                <a:gd name="T61" fmla="*/ 584 h 845"/>
                <a:gd name="T62" fmla="*/ 61 w 845"/>
                <a:gd name="T63" fmla="*/ 640 h 845"/>
                <a:gd name="T64" fmla="*/ 131 w 845"/>
                <a:gd name="T65" fmla="*/ 707 h 845"/>
                <a:gd name="T66" fmla="*/ 196 w 845"/>
                <a:gd name="T67" fmla="*/ 678 h 845"/>
                <a:gd name="T68" fmla="*/ 229 w 845"/>
                <a:gd name="T69" fmla="*/ 720 h 845"/>
                <a:gd name="T70" fmla="*/ 219 w 845"/>
                <a:gd name="T71" fmla="*/ 792 h 845"/>
                <a:gd name="T72" fmla="*/ 313 w 845"/>
                <a:gd name="T73" fmla="*/ 814 h 845"/>
                <a:gd name="T74" fmla="*/ 356 w 845"/>
                <a:gd name="T75" fmla="*/ 755 h 845"/>
                <a:gd name="T76" fmla="*/ 415 w 845"/>
                <a:gd name="T77" fmla="*/ 775 h 845"/>
                <a:gd name="T78" fmla="*/ 446 w 845"/>
                <a:gd name="T79" fmla="*/ 844 h 845"/>
                <a:gd name="T80" fmla="*/ 537 w 845"/>
                <a:gd name="T81" fmla="*/ 813 h 845"/>
                <a:gd name="T82" fmla="*/ 543 w 845"/>
                <a:gd name="T83" fmla="*/ 738 h 845"/>
                <a:gd name="T84" fmla="*/ 580 w 845"/>
                <a:gd name="T85" fmla="*/ 737 h 845"/>
                <a:gd name="T86" fmla="*/ 640 w 845"/>
                <a:gd name="T87" fmla="*/ 785 h 845"/>
                <a:gd name="T88" fmla="*/ 707 w 845"/>
                <a:gd name="T89" fmla="*/ 715 h 845"/>
                <a:gd name="T90" fmla="*/ 676 w 845"/>
                <a:gd name="T91" fmla="*/ 646 h 845"/>
                <a:gd name="T92" fmla="*/ 716 w 845"/>
                <a:gd name="T93" fmla="*/ 615 h 845"/>
                <a:gd name="T94" fmla="*/ 792 w 845"/>
                <a:gd name="T95" fmla="*/ 626 h 845"/>
                <a:gd name="T96" fmla="*/ 606 w 845"/>
                <a:gd name="T97" fmla="*/ 665 h 845"/>
                <a:gd name="T98" fmla="*/ 244 w 845"/>
                <a:gd name="T99" fmla="*/ 172 h 845"/>
                <a:gd name="T100" fmla="*/ 606 w 845"/>
                <a:gd name="T101" fmla="*/ 66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845">
                  <a:moveTo>
                    <a:pt x="823" y="555"/>
                  </a:moveTo>
                  <a:cubicBezTo>
                    <a:pt x="826" y="546"/>
                    <a:pt x="823" y="536"/>
                    <a:pt x="814" y="532"/>
                  </a:cubicBezTo>
                  <a:cubicBezTo>
                    <a:pt x="764" y="508"/>
                    <a:pt x="764" y="508"/>
                    <a:pt x="764" y="508"/>
                  </a:cubicBezTo>
                  <a:cubicBezTo>
                    <a:pt x="757" y="504"/>
                    <a:pt x="753" y="496"/>
                    <a:pt x="754" y="488"/>
                  </a:cubicBezTo>
                  <a:cubicBezTo>
                    <a:pt x="757" y="474"/>
                    <a:pt x="759" y="460"/>
                    <a:pt x="761" y="446"/>
                  </a:cubicBezTo>
                  <a:cubicBezTo>
                    <a:pt x="761" y="438"/>
                    <a:pt x="767" y="431"/>
                    <a:pt x="775" y="430"/>
                  </a:cubicBezTo>
                  <a:cubicBezTo>
                    <a:pt x="829" y="420"/>
                    <a:pt x="829" y="420"/>
                    <a:pt x="829" y="420"/>
                  </a:cubicBezTo>
                  <a:cubicBezTo>
                    <a:pt x="838" y="418"/>
                    <a:pt x="845" y="409"/>
                    <a:pt x="843" y="399"/>
                  </a:cubicBezTo>
                  <a:cubicBezTo>
                    <a:pt x="832" y="323"/>
                    <a:pt x="832" y="323"/>
                    <a:pt x="832" y="323"/>
                  </a:cubicBezTo>
                  <a:cubicBezTo>
                    <a:pt x="830" y="313"/>
                    <a:pt x="822" y="307"/>
                    <a:pt x="812" y="308"/>
                  </a:cubicBezTo>
                  <a:cubicBezTo>
                    <a:pt x="760" y="313"/>
                    <a:pt x="760" y="313"/>
                    <a:pt x="760" y="313"/>
                  </a:cubicBezTo>
                  <a:cubicBezTo>
                    <a:pt x="752" y="314"/>
                    <a:pt x="744" y="309"/>
                    <a:pt x="741" y="301"/>
                  </a:cubicBezTo>
                  <a:cubicBezTo>
                    <a:pt x="739" y="295"/>
                    <a:pt x="737" y="289"/>
                    <a:pt x="734" y="283"/>
                  </a:cubicBezTo>
                  <a:cubicBezTo>
                    <a:pt x="731" y="276"/>
                    <a:pt x="733" y="267"/>
                    <a:pt x="740" y="262"/>
                  </a:cubicBezTo>
                  <a:cubicBezTo>
                    <a:pt x="781" y="229"/>
                    <a:pt x="781" y="229"/>
                    <a:pt x="781" y="229"/>
                  </a:cubicBezTo>
                  <a:cubicBezTo>
                    <a:pt x="789" y="223"/>
                    <a:pt x="790" y="213"/>
                    <a:pt x="785" y="205"/>
                  </a:cubicBezTo>
                  <a:cubicBezTo>
                    <a:pt x="739" y="142"/>
                    <a:pt x="739" y="142"/>
                    <a:pt x="739" y="142"/>
                  </a:cubicBezTo>
                  <a:cubicBezTo>
                    <a:pt x="733" y="135"/>
                    <a:pt x="722" y="133"/>
                    <a:pt x="714" y="138"/>
                  </a:cubicBezTo>
                  <a:cubicBezTo>
                    <a:pt x="672" y="167"/>
                    <a:pt x="672" y="167"/>
                    <a:pt x="672" y="167"/>
                  </a:cubicBezTo>
                  <a:cubicBezTo>
                    <a:pt x="666" y="171"/>
                    <a:pt x="657" y="170"/>
                    <a:pt x="650" y="165"/>
                  </a:cubicBezTo>
                  <a:cubicBezTo>
                    <a:pt x="642" y="157"/>
                    <a:pt x="633" y="150"/>
                    <a:pt x="623" y="143"/>
                  </a:cubicBezTo>
                  <a:cubicBezTo>
                    <a:pt x="617" y="138"/>
                    <a:pt x="614" y="130"/>
                    <a:pt x="617" y="122"/>
                  </a:cubicBezTo>
                  <a:cubicBezTo>
                    <a:pt x="635" y="76"/>
                    <a:pt x="635" y="76"/>
                    <a:pt x="635" y="76"/>
                  </a:cubicBezTo>
                  <a:cubicBezTo>
                    <a:pt x="639" y="67"/>
                    <a:pt x="634" y="57"/>
                    <a:pt x="626" y="53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46" y="19"/>
                    <a:pt x="536" y="22"/>
                    <a:pt x="531" y="31"/>
                  </a:cubicBezTo>
                  <a:cubicBezTo>
                    <a:pt x="511" y="74"/>
                    <a:pt x="511" y="74"/>
                    <a:pt x="511" y="74"/>
                  </a:cubicBezTo>
                  <a:cubicBezTo>
                    <a:pt x="507" y="81"/>
                    <a:pt x="499" y="85"/>
                    <a:pt x="491" y="83"/>
                  </a:cubicBezTo>
                  <a:cubicBezTo>
                    <a:pt x="475" y="80"/>
                    <a:pt x="460" y="78"/>
                    <a:pt x="444" y="77"/>
                  </a:cubicBezTo>
                  <a:cubicBezTo>
                    <a:pt x="436" y="76"/>
                    <a:pt x="429" y="70"/>
                    <a:pt x="428" y="62"/>
                  </a:cubicBezTo>
                  <a:cubicBezTo>
                    <a:pt x="419" y="16"/>
                    <a:pt x="419" y="16"/>
                    <a:pt x="419" y="16"/>
                  </a:cubicBezTo>
                  <a:cubicBezTo>
                    <a:pt x="417" y="7"/>
                    <a:pt x="408" y="0"/>
                    <a:pt x="399" y="2"/>
                  </a:cubicBezTo>
                  <a:cubicBezTo>
                    <a:pt x="322" y="13"/>
                    <a:pt x="322" y="13"/>
                    <a:pt x="322" y="13"/>
                  </a:cubicBezTo>
                  <a:cubicBezTo>
                    <a:pt x="313" y="15"/>
                    <a:pt x="306" y="23"/>
                    <a:pt x="307" y="33"/>
                  </a:cubicBezTo>
                  <a:cubicBezTo>
                    <a:pt x="312" y="78"/>
                    <a:pt x="312" y="78"/>
                    <a:pt x="312" y="78"/>
                  </a:cubicBezTo>
                  <a:cubicBezTo>
                    <a:pt x="313" y="86"/>
                    <a:pt x="308" y="94"/>
                    <a:pt x="301" y="97"/>
                  </a:cubicBezTo>
                  <a:cubicBezTo>
                    <a:pt x="293" y="99"/>
                    <a:pt x="286" y="102"/>
                    <a:pt x="279" y="106"/>
                  </a:cubicBezTo>
                  <a:cubicBezTo>
                    <a:pt x="272" y="109"/>
                    <a:pt x="263" y="107"/>
                    <a:pt x="258" y="100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23" y="57"/>
                    <a:pt x="213" y="56"/>
                    <a:pt x="205" y="61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35" y="113"/>
                    <a:pt x="133" y="124"/>
                    <a:pt x="138" y="131"/>
                  </a:cubicBezTo>
                  <a:cubicBezTo>
                    <a:pt x="164" y="169"/>
                    <a:pt x="164" y="169"/>
                    <a:pt x="164" y="169"/>
                  </a:cubicBezTo>
                  <a:cubicBezTo>
                    <a:pt x="168" y="176"/>
                    <a:pt x="168" y="185"/>
                    <a:pt x="162" y="191"/>
                  </a:cubicBezTo>
                  <a:cubicBezTo>
                    <a:pt x="154" y="201"/>
                    <a:pt x="146" y="210"/>
                    <a:pt x="139" y="220"/>
                  </a:cubicBezTo>
                  <a:cubicBezTo>
                    <a:pt x="135" y="227"/>
                    <a:pt x="126" y="230"/>
                    <a:pt x="118" y="227"/>
                  </a:cubicBezTo>
                  <a:cubicBezTo>
                    <a:pt x="76" y="210"/>
                    <a:pt x="76" y="210"/>
                    <a:pt x="76" y="210"/>
                  </a:cubicBezTo>
                  <a:cubicBezTo>
                    <a:pt x="67" y="207"/>
                    <a:pt x="57" y="211"/>
                    <a:pt x="53" y="219"/>
                  </a:cubicBezTo>
                  <a:cubicBezTo>
                    <a:pt x="22" y="290"/>
                    <a:pt x="22" y="290"/>
                    <a:pt x="22" y="290"/>
                  </a:cubicBezTo>
                  <a:cubicBezTo>
                    <a:pt x="18" y="299"/>
                    <a:pt x="22" y="309"/>
                    <a:pt x="30" y="314"/>
                  </a:cubicBezTo>
                  <a:cubicBezTo>
                    <a:pt x="73" y="334"/>
                    <a:pt x="73" y="334"/>
                    <a:pt x="73" y="334"/>
                  </a:cubicBezTo>
                  <a:cubicBezTo>
                    <a:pt x="80" y="338"/>
                    <a:pt x="84" y="346"/>
                    <a:pt x="83" y="354"/>
                  </a:cubicBezTo>
                  <a:cubicBezTo>
                    <a:pt x="80" y="369"/>
                    <a:pt x="78" y="385"/>
                    <a:pt x="77" y="401"/>
                  </a:cubicBezTo>
                  <a:cubicBezTo>
                    <a:pt x="76" y="409"/>
                    <a:pt x="70" y="416"/>
                    <a:pt x="62" y="417"/>
                  </a:cubicBezTo>
                  <a:cubicBezTo>
                    <a:pt x="16" y="426"/>
                    <a:pt x="16" y="426"/>
                    <a:pt x="16" y="426"/>
                  </a:cubicBezTo>
                  <a:cubicBezTo>
                    <a:pt x="6" y="428"/>
                    <a:pt x="0" y="437"/>
                    <a:pt x="1" y="446"/>
                  </a:cubicBezTo>
                  <a:cubicBezTo>
                    <a:pt x="13" y="523"/>
                    <a:pt x="13" y="523"/>
                    <a:pt x="13" y="523"/>
                  </a:cubicBezTo>
                  <a:cubicBezTo>
                    <a:pt x="14" y="532"/>
                    <a:pt x="23" y="539"/>
                    <a:pt x="32" y="538"/>
                  </a:cubicBezTo>
                  <a:cubicBezTo>
                    <a:pt x="82" y="532"/>
                    <a:pt x="82" y="532"/>
                    <a:pt x="82" y="532"/>
                  </a:cubicBezTo>
                  <a:cubicBezTo>
                    <a:pt x="89" y="532"/>
                    <a:pt x="97" y="536"/>
                    <a:pt x="100" y="544"/>
                  </a:cubicBezTo>
                  <a:cubicBezTo>
                    <a:pt x="102" y="550"/>
                    <a:pt x="105" y="556"/>
                    <a:pt x="108" y="563"/>
                  </a:cubicBezTo>
                  <a:cubicBezTo>
                    <a:pt x="112" y="570"/>
                    <a:pt x="110" y="579"/>
                    <a:pt x="103" y="584"/>
                  </a:cubicBezTo>
                  <a:cubicBezTo>
                    <a:pt x="64" y="615"/>
                    <a:pt x="64" y="615"/>
                    <a:pt x="64" y="615"/>
                  </a:cubicBezTo>
                  <a:cubicBezTo>
                    <a:pt x="57" y="621"/>
                    <a:pt x="55" y="632"/>
                    <a:pt x="61" y="640"/>
                  </a:cubicBezTo>
                  <a:cubicBezTo>
                    <a:pt x="107" y="702"/>
                    <a:pt x="107" y="702"/>
                    <a:pt x="107" y="702"/>
                  </a:cubicBezTo>
                  <a:cubicBezTo>
                    <a:pt x="112" y="710"/>
                    <a:pt x="123" y="712"/>
                    <a:pt x="131" y="707"/>
                  </a:cubicBezTo>
                  <a:cubicBezTo>
                    <a:pt x="175" y="677"/>
                    <a:pt x="175" y="677"/>
                    <a:pt x="175" y="677"/>
                  </a:cubicBezTo>
                  <a:cubicBezTo>
                    <a:pt x="181" y="673"/>
                    <a:pt x="190" y="673"/>
                    <a:pt x="196" y="678"/>
                  </a:cubicBezTo>
                  <a:cubicBezTo>
                    <a:pt x="204" y="686"/>
                    <a:pt x="213" y="693"/>
                    <a:pt x="222" y="699"/>
                  </a:cubicBezTo>
                  <a:cubicBezTo>
                    <a:pt x="229" y="704"/>
                    <a:pt x="232" y="712"/>
                    <a:pt x="229" y="720"/>
                  </a:cubicBezTo>
                  <a:cubicBezTo>
                    <a:pt x="209" y="769"/>
                    <a:pt x="209" y="769"/>
                    <a:pt x="209" y="769"/>
                  </a:cubicBezTo>
                  <a:cubicBezTo>
                    <a:pt x="206" y="778"/>
                    <a:pt x="210" y="788"/>
                    <a:pt x="219" y="792"/>
                  </a:cubicBezTo>
                  <a:cubicBezTo>
                    <a:pt x="290" y="823"/>
                    <a:pt x="290" y="823"/>
                    <a:pt x="290" y="823"/>
                  </a:cubicBezTo>
                  <a:cubicBezTo>
                    <a:pt x="299" y="827"/>
                    <a:pt x="309" y="823"/>
                    <a:pt x="313" y="814"/>
                  </a:cubicBezTo>
                  <a:cubicBezTo>
                    <a:pt x="337" y="765"/>
                    <a:pt x="337" y="765"/>
                    <a:pt x="337" y="765"/>
                  </a:cubicBezTo>
                  <a:cubicBezTo>
                    <a:pt x="341" y="758"/>
                    <a:pt x="348" y="754"/>
                    <a:pt x="356" y="755"/>
                  </a:cubicBezTo>
                  <a:cubicBezTo>
                    <a:pt x="370" y="758"/>
                    <a:pt x="384" y="760"/>
                    <a:pt x="399" y="760"/>
                  </a:cubicBezTo>
                  <a:cubicBezTo>
                    <a:pt x="407" y="761"/>
                    <a:pt x="413" y="767"/>
                    <a:pt x="415" y="775"/>
                  </a:cubicBezTo>
                  <a:cubicBezTo>
                    <a:pt x="425" y="829"/>
                    <a:pt x="425" y="829"/>
                    <a:pt x="425" y="829"/>
                  </a:cubicBezTo>
                  <a:cubicBezTo>
                    <a:pt x="427" y="839"/>
                    <a:pt x="436" y="845"/>
                    <a:pt x="446" y="844"/>
                  </a:cubicBezTo>
                  <a:cubicBezTo>
                    <a:pt x="522" y="832"/>
                    <a:pt x="522" y="832"/>
                    <a:pt x="522" y="832"/>
                  </a:cubicBezTo>
                  <a:cubicBezTo>
                    <a:pt x="532" y="831"/>
                    <a:pt x="538" y="822"/>
                    <a:pt x="537" y="813"/>
                  </a:cubicBezTo>
                  <a:cubicBezTo>
                    <a:pt x="531" y="757"/>
                    <a:pt x="531" y="757"/>
                    <a:pt x="531" y="757"/>
                  </a:cubicBezTo>
                  <a:cubicBezTo>
                    <a:pt x="530" y="749"/>
                    <a:pt x="535" y="741"/>
                    <a:pt x="543" y="738"/>
                  </a:cubicBezTo>
                  <a:cubicBezTo>
                    <a:pt x="548" y="736"/>
                    <a:pt x="553" y="734"/>
                    <a:pt x="559" y="732"/>
                  </a:cubicBezTo>
                  <a:cubicBezTo>
                    <a:pt x="566" y="729"/>
                    <a:pt x="575" y="731"/>
                    <a:pt x="580" y="737"/>
                  </a:cubicBezTo>
                  <a:cubicBezTo>
                    <a:pt x="616" y="782"/>
                    <a:pt x="616" y="782"/>
                    <a:pt x="616" y="782"/>
                  </a:cubicBezTo>
                  <a:cubicBezTo>
                    <a:pt x="622" y="789"/>
                    <a:pt x="632" y="791"/>
                    <a:pt x="640" y="785"/>
                  </a:cubicBezTo>
                  <a:cubicBezTo>
                    <a:pt x="702" y="739"/>
                    <a:pt x="702" y="739"/>
                    <a:pt x="702" y="739"/>
                  </a:cubicBezTo>
                  <a:cubicBezTo>
                    <a:pt x="710" y="734"/>
                    <a:pt x="712" y="723"/>
                    <a:pt x="707" y="715"/>
                  </a:cubicBezTo>
                  <a:cubicBezTo>
                    <a:pt x="675" y="667"/>
                    <a:pt x="675" y="667"/>
                    <a:pt x="675" y="667"/>
                  </a:cubicBezTo>
                  <a:cubicBezTo>
                    <a:pt x="670" y="661"/>
                    <a:pt x="671" y="652"/>
                    <a:pt x="676" y="646"/>
                  </a:cubicBezTo>
                  <a:cubicBezTo>
                    <a:pt x="683" y="638"/>
                    <a:pt x="689" y="630"/>
                    <a:pt x="695" y="621"/>
                  </a:cubicBezTo>
                  <a:cubicBezTo>
                    <a:pt x="700" y="615"/>
                    <a:pt x="709" y="612"/>
                    <a:pt x="716" y="615"/>
                  </a:cubicBezTo>
                  <a:cubicBezTo>
                    <a:pt x="769" y="636"/>
                    <a:pt x="769" y="636"/>
                    <a:pt x="769" y="636"/>
                  </a:cubicBezTo>
                  <a:cubicBezTo>
                    <a:pt x="778" y="639"/>
                    <a:pt x="788" y="635"/>
                    <a:pt x="792" y="626"/>
                  </a:cubicBezTo>
                  <a:lnTo>
                    <a:pt x="823" y="555"/>
                  </a:lnTo>
                  <a:close/>
                  <a:moveTo>
                    <a:pt x="606" y="665"/>
                  </a:moveTo>
                  <a:cubicBezTo>
                    <a:pt x="470" y="765"/>
                    <a:pt x="278" y="736"/>
                    <a:pt x="178" y="599"/>
                  </a:cubicBezTo>
                  <a:cubicBezTo>
                    <a:pt x="79" y="463"/>
                    <a:pt x="108" y="272"/>
                    <a:pt x="244" y="172"/>
                  </a:cubicBezTo>
                  <a:cubicBezTo>
                    <a:pt x="380" y="72"/>
                    <a:pt x="571" y="102"/>
                    <a:pt x="671" y="238"/>
                  </a:cubicBezTo>
                  <a:cubicBezTo>
                    <a:pt x="771" y="374"/>
                    <a:pt x="742" y="565"/>
                    <a:pt x="606" y="665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Freeform 65"/>
            <p:cNvSpPr>
              <a:spLocks noEditPoints="1"/>
            </p:cNvSpPr>
            <p:nvPr/>
          </p:nvSpPr>
          <p:spPr bwMode="auto">
            <a:xfrm>
              <a:off x="5458953" y="2550046"/>
              <a:ext cx="1333564" cy="1335193"/>
            </a:xfrm>
            <a:custGeom>
              <a:avLst/>
              <a:gdLst>
                <a:gd name="T0" fmla="*/ 592 w 692"/>
                <a:gd name="T1" fmla="*/ 166 h 693"/>
                <a:gd name="T2" fmla="*/ 165 w 692"/>
                <a:gd name="T3" fmla="*/ 100 h 693"/>
                <a:gd name="T4" fmla="*/ 99 w 692"/>
                <a:gd name="T5" fmla="*/ 527 h 693"/>
                <a:gd name="T6" fmla="*/ 527 w 692"/>
                <a:gd name="T7" fmla="*/ 593 h 693"/>
                <a:gd name="T8" fmla="*/ 592 w 692"/>
                <a:gd name="T9" fmla="*/ 166 h 693"/>
                <a:gd name="T10" fmla="*/ 512 w 692"/>
                <a:gd name="T11" fmla="*/ 573 h 693"/>
                <a:gd name="T12" fmla="*/ 119 w 692"/>
                <a:gd name="T13" fmla="*/ 513 h 693"/>
                <a:gd name="T14" fmla="*/ 180 w 692"/>
                <a:gd name="T15" fmla="*/ 120 h 693"/>
                <a:gd name="T16" fmla="*/ 573 w 692"/>
                <a:gd name="T17" fmla="*/ 180 h 693"/>
                <a:gd name="T18" fmla="*/ 512 w 692"/>
                <a:gd name="T19" fmla="*/ 57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2" h="693">
                  <a:moveTo>
                    <a:pt x="592" y="166"/>
                  </a:moveTo>
                  <a:cubicBezTo>
                    <a:pt x="492" y="30"/>
                    <a:pt x="301" y="0"/>
                    <a:pt x="165" y="100"/>
                  </a:cubicBezTo>
                  <a:cubicBezTo>
                    <a:pt x="29" y="200"/>
                    <a:pt x="0" y="391"/>
                    <a:pt x="99" y="527"/>
                  </a:cubicBezTo>
                  <a:cubicBezTo>
                    <a:pt x="199" y="664"/>
                    <a:pt x="391" y="693"/>
                    <a:pt x="527" y="593"/>
                  </a:cubicBezTo>
                  <a:cubicBezTo>
                    <a:pt x="663" y="493"/>
                    <a:pt x="692" y="302"/>
                    <a:pt x="592" y="166"/>
                  </a:cubicBezTo>
                  <a:close/>
                  <a:moveTo>
                    <a:pt x="512" y="573"/>
                  </a:moveTo>
                  <a:cubicBezTo>
                    <a:pt x="387" y="665"/>
                    <a:pt x="211" y="638"/>
                    <a:pt x="119" y="513"/>
                  </a:cubicBezTo>
                  <a:cubicBezTo>
                    <a:pt x="27" y="388"/>
                    <a:pt x="54" y="212"/>
                    <a:pt x="180" y="120"/>
                  </a:cubicBezTo>
                  <a:cubicBezTo>
                    <a:pt x="305" y="28"/>
                    <a:pt x="481" y="55"/>
                    <a:pt x="573" y="180"/>
                  </a:cubicBezTo>
                  <a:cubicBezTo>
                    <a:pt x="664" y="305"/>
                    <a:pt x="637" y="481"/>
                    <a:pt x="512" y="573"/>
                  </a:cubicBezTo>
                  <a:close/>
                </a:path>
              </a:pathLst>
            </a:custGeom>
            <a:solidFill>
              <a:srgbClr val="2683C6">
                <a:lumMod val="75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" name="Freeform 68"/>
            <p:cNvSpPr>
              <a:spLocks noEditPoints="1"/>
            </p:cNvSpPr>
            <p:nvPr/>
          </p:nvSpPr>
          <p:spPr bwMode="auto">
            <a:xfrm>
              <a:off x="5511089" y="2604627"/>
              <a:ext cx="1226846" cy="1226845"/>
            </a:xfrm>
            <a:custGeom>
              <a:avLst/>
              <a:gdLst>
                <a:gd name="T0" fmla="*/ 546 w 637"/>
                <a:gd name="T1" fmla="*/ 152 h 637"/>
                <a:gd name="T2" fmla="*/ 153 w 637"/>
                <a:gd name="T3" fmla="*/ 92 h 637"/>
                <a:gd name="T4" fmla="*/ 92 w 637"/>
                <a:gd name="T5" fmla="*/ 485 h 637"/>
                <a:gd name="T6" fmla="*/ 485 w 637"/>
                <a:gd name="T7" fmla="*/ 545 h 637"/>
                <a:gd name="T8" fmla="*/ 546 w 637"/>
                <a:gd name="T9" fmla="*/ 152 h 637"/>
                <a:gd name="T10" fmla="*/ 450 w 637"/>
                <a:gd name="T11" fmla="*/ 497 h 637"/>
                <a:gd name="T12" fmla="*/ 141 w 637"/>
                <a:gd name="T13" fmla="*/ 449 h 637"/>
                <a:gd name="T14" fmla="*/ 188 w 637"/>
                <a:gd name="T15" fmla="*/ 140 h 637"/>
                <a:gd name="T16" fmla="*/ 497 w 637"/>
                <a:gd name="T17" fmla="*/ 188 h 637"/>
                <a:gd name="T18" fmla="*/ 450 w 637"/>
                <a:gd name="T19" fmla="*/ 497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7" h="637">
                  <a:moveTo>
                    <a:pt x="546" y="152"/>
                  </a:moveTo>
                  <a:cubicBezTo>
                    <a:pt x="454" y="27"/>
                    <a:pt x="278" y="0"/>
                    <a:pt x="153" y="92"/>
                  </a:cubicBezTo>
                  <a:cubicBezTo>
                    <a:pt x="27" y="184"/>
                    <a:pt x="0" y="360"/>
                    <a:pt x="92" y="485"/>
                  </a:cubicBezTo>
                  <a:cubicBezTo>
                    <a:pt x="184" y="610"/>
                    <a:pt x="360" y="637"/>
                    <a:pt x="485" y="545"/>
                  </a:cubicBezTo>
                  <a:cubicBezTo>
                    <a:pt x="610" y="453"/>
                    <a:pt x="637" y="277"/>
                    <a:pt x="546" y="152"/>
                  </a:cubicBezTo>
                  <a:close/>
                  <a:moveTo>
                    <a:pt x="450" y="497"/>
                  </a:moveTo>
                  <a:cubicBezTo>
                    <a:pt x="351" y="569"/>
                    <a:pt x="213" y="548"/>
                    <a:pt x="141" y="449"/>
                  </a:cubicBezTo>
                  <a:cubicBezTo>
                    <a:pt x="69" y="351"/>
                    <a:pt x="90" y="213"/>
                    <a:pt x="188" y="140"/>
                  </a:cubicBezTo>
                  <a:cubicBezTo>
                    <a:pt x="287" y="68"/>
                    <a:pt x="425" y="90"/>
                    <a:pt x="497" y="188"/>
                  </a:cubicBezTo>
                  <a:cubicBezTo>
                    <a:pt x="569" y="286"/>
                    <a:pt x="548" y="424"/>
                    <a:pt x="450" y="4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Freeform 74"/>
            <p:cNvSpPr>
              <a:spLocks noEditPoints="1"/>
            </p:cNvSpPr>
            <p:nvPr/>
          </p:nvSpPr>
          <p:spPr bwMode="auto">
            <a:xfrm>
              <a:off x="4000750" y="5640785"/>
              <a:ext cx="943351" cy="943351"/>
            </a:xfrm>
            <a:custGeom>
              <a:avLst/>
              <a:gdLst>
                <a:gd name="T0" fmla="*/ 472 w 490"/>
                <a:gd name="T1" fmla="*/ 309 h 490"/>
                <a:gd name="T2" fmla="*/ 438 w 490"/>
                <a:gd name="T3" fmla="*/ 283 h 490"/>
                <a:gd name="T4" fmla="*/ 450 w 490"/>
                <a:gd name="T5" fmla="*/ 249 h 490"/>
                <a:gd name="T6" fmla="*/ 489 w 490"/>
                <a:gd name="T7" fmla="*/ 232 h 490"/>
                <a:gd name="T8" fmla="*/ 471 w 490"/>
                <a:gd name="T9" fmla="*/ 179 h 490"/>
                <a:gd name="T10" fmla="*/ 430 w 490"/>
                <a:gd name="T11" fmla="*/ 175 h 490"/>
                <a:gd name="T12" fmla="*/ 429 w 490"/>
                <a:gd name="T13" fmla="*/ 152 h 490"/>
                <a:gd name="T14" fmla="*/ 455 w 490"/>
                <a:gd name="T15" fmla="*/ 119 h 490"/>
                <a:gd name="T16" fmla="*/ 415 w 490"/>
                <a:gd name="T17" fmla="*/ 80 h 490"/>
                <a:gd name="T18" fmla="*/ 377 w 490"/>
                <a:gd name="T19" fmla="*/ 96 h 490"/>
                <a:gd name="T20" fmla="*/ 358 w 490"/>
                <a:gd name="T21" fmla="*/ 71 h 490"/>
                <a:gd name="T22" fmla="*/ 363 w 490"/>
                <a:gd name="T23" fmla="*/ 31 h 490"/>
                <a:gd name="T24" fmla="*/ 308 w 490"/>
                <a:gd name="T25" fmla="*/ 18 h 490"/>
                <a:gd name="T26" fmla="*/ 285 w 490"/>
                <a:gd name="T27" fmla="*/ 48 h 490"/>
                <a:gd name="T28" fmla="*/ 248 w 490"/>
                <a:gd name="T29" fmla="*/ 36 h 490"/>
                <a:gd name="T30" fmla="*/ 232 w 490"/>
                <a:gd name="T31" fmla="*/ 1 h 490"/>
                <a:gd name="T32" fmla="*/ 178 w 490"/>
                <a:gd name="T33" fmla="*/ 19 h 490"/>
                <a:gd name="T34" fmla="*/ 175 w 490"/>
                <a:gd name="T35" fmla="*/ 56 h 490"/>
                <a:gd name="T36" fmla="*/ 150 w 490"/>
                <a:gd name="T37" fmla="*/ 58 h 490"/>
                <a:gd name="T38" fmla="*/ 119 w 490"/>
                <a:gd name="T39" fmla="*/ 36 h 490"/>
                <a:gd name="T40" fmla="*/ 80 w 490"/>
                <a:gd name="T41" fmla="*/ 76 h 490"/>
                <a:gd name="T42" fmla="*/ 94 w 490"/>
                <a:gd name="T43" fmla="*/ 111 h 490"/>
                <a:gd name="T44" fmla="*/ 69 w 490"/>
                <a:gd name="T45" fmla="*/ 131 h 490"/>
                <a:gd name="T46" fmla="*/ 31 w 490"/>
                <a:gd name="T47" fmla="*/ 127 h 490"/>
                <a:gd name="T48" fmla="*/ 18 w 490"/>
                <a:gd name="T49" fmla="*/ 182 h 490"/>
                <a:gd name="T50" fmla="*/ 48 w 490"/>
                <a:gd name="T51" fmla="*/ 205 h 490"/>
                <a:gd name="T52" fmla="*/ 36 w 490"/>
                <a:gd name="T53" fmla="*/ 242 h 490"/>
                <a:gd name="T54" fmla="*/ 1 w 490"/>
                <a:gd name="T55" fmla="*/ 259 h 490"/>
                <a:gd name="T56" fmla="*/ 19 w 490"/>
                <a:gd name="T57" fmla="*/ 312 h 490"/>
                <a:gd name="T58" fmla="*/ 58 w 490"/>
                <a:gd name="T59" fmla="*/ 315 h 490"/>
                <a:gd name="T60" fmla="*/ 60 w 490"/>
                <a:gd name="T61" fmla="*/ 339 h 490"/>
                <a:gd name="T62" fmla="*/ 36 w 490"/>
                <a:gd name="T63" fmla="*/ 371 h 490"/>
                <a:gd name="T64" fmla="*/ 76 w 490"/>
                <a:gd name="T65" fmla="*/ 410 h 490"/>
                <a:gd name="T66" fmla="*/ 114 w 490"/>
                <a:gd name="T67" fmla="*/ 394 h 490"/>
                <a:gd name="T68" fmla="*/ 133 w 490"/>
                <a:gd name="T69" fmla="*/ 418 h 490"/>
                <a:gd name="T70" fmla="*/ 127 w 490"/>
                <a:gd name="T71" fmla="*/ 459 h 490"/>
                <a:gd name="T72" fmla="*/ 182 w 490"/>
                <a:gd name="T73" fmla="*/ 472 h 490"/>
                <a:gd name="T74" fmla="*/ 207 w 490"/>
                <a:gd name="T75" fmla="*/ 438 h 490"/>
                <a:gd name="T76" fmla="*/ 241 w 490"/>
                <a:gd name="T77" fmla="*/ 449 h 490"/>
                <a:gd name="T78" fmla="*/ 259 w 490"/>
                <a:gd name="T79" fmla="*/ 489 h 490"/>
                <a:gd name="T80" fmla="*/ 312 w 490"/>
                <a:gd name="T81" fmla="*/ 472 h 490"/>
                <a:gd name="T82" fmla="*/ 315 w 490"/>
                <a:gd name="T83" fmla="*/ 428 h 490"/>
                <a:gd name="T84" fmla="*/ 336 w 490"/>
                <a:gd name="T85" fmla="*/ 427 h 490"/>
                <a:gd name="T86" fmla="*/ 371 w 490"/>
                <a:gd name="T87" fmla="*/ 455 h 490"/>
                <a:gd name="T88" fmla="*/ 410 w 490"/>
                <a:gd name="T89" fmla="*/ 415 h 490"/>
                <a:gd name="T90" fmla="*/ 392 w 490"/>
                <a:gd name="T91" fmla="*/ 375 h 490"/>
                <a:gd name="T92" fmla="*/ 416 w 490"/>
                <a:gd name="T93" fmla="*/ 357 h 490"/>
                <a:gd name="T94" fmla="*/ 459 w 490"/>
                <a:gd name="T95" fmla="*/ 363 h 490"/>
                <a:gd name="T96" fmla="*/ 352 w 490"/>
                <a:gd name="T97" fmla="*/ 386 h 490"/>
                <a:gd name="T98" fmla="*/ 142 w 490"/>
                <a:gd name="T99" fmla="*/ 100 h 490"/>
                <a:gd name="T100" fmla="*/ 352 w 490"/>
                <a:gd name="T101" fmla="*/ 386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0" h="490">
                  <a:moveTo>
                    <a:pt x="477" y="322"/>
                  </a:moveTo>
                  <a:cubicBezTo>
                    <a:pt x="479" y="317"/>
                    <a:pt x="477" y="311"/>
                    <a:pt x="472" y="309"/>
                  </a:cubicBezTo>
                  <a:cubicBezTo>
                    <a:pt x="443" y="295"/>
                    <a:pt x="443" y="295"/>
                    <a:pt x="443" y="295"/>
                  </a:cubicBezTo>
                  <a:cubicBezTo>
                    <a:pt x="439" y="293"/>
                    <a:pt x="437" y="288"/>
                    <a:pt x="438" y="283"/>
                  </a:cubicBezTo>
                  <a:cubicBezTo>
                    <a:pt x="439" y="275"/>
                    <a:pt x="441" y="267"/>
                    <a:pt x="441" y="259"/>
                  </a:cubicBezTo>
                  <a:cubicBezTo>
                    <a:pt x="442" y="254"/>
                    <a:pt x="445" y="250"/>
                    <a:pt x="450" y="249"/>
                  </a:cubicBezTo>
                  <a:cubicBezTo>
                    <a:pt x="481" y="243"/>
                    <a:pt x="481" y="243"/>
                    <a:pt x="481" y="243"/>
                  </a:cubicBezTo>
                  <a:cubicBezTo>
                    <a:pt x="486" y="242"/>
                    <a:pt x="490" y="237"/>
                    <a:pt x="489" y="232"/>
                  </a:cubicBezTo>
                  <a:cubicBezTo>
                    <a:pt x="483" y="187"/>
                    <a:pt x="483" y="187"/>
                    <a:pt x="483" y="187"/>
                  </a:cubicBezTo>
                  <a:cubicBezTo>
                    <a:pt x="482" y="182"/>
                    <a:pt x="477" y="178"/>
                    <a:pt x="471" y="179"/>
                  </a:cubicBezTo>
                  <a:cubicBezTo>
                    <a:pt x="441" y="182"/>
                    <a:pt x="441" y="182"/>
                    <a:pt x="441" y="182"/>
                  </a:cubicBezTo>
                  <a:cubicBezTo>
                    <a:pt x="436" y="182"/>
                    <a:pt x="432" y="179"/>
                    <a:pt x="430" y="175"/>
                  </a:cubicBezTo>
                  <a:cubicBezTo>
                    <a:pt x="429" y="171"/>
                    <a:pt x="428" y="168"/>
                    <a:pt x="426" y="164"/>
                  </a:cubicBezTo>
                  <a:cubicBezTo>
                    <a:pt x="424" y="160"/>
                    <a:pt x="426" y="155"/>
                    <a:pt x="429" y="152"/>
                  </a:cubicBezTo>
                  <a:cubicBezTo>
                    <a:pt x="453" y="133"/>
                    <a:pt x="453" y="133"/>
                    <a:pt x="453" y="133"/>
                  </a:cubicBezTo>
                  <a:cubicBezTo>
                    <a:pt x="458" y="130"/>
                    <a:pt x="458" y="123"/>
                    <a:pt x="455" y="119"/>
                  </a:cubicBezTo>
                  <a:cubicBezTo>
                    <a:pt x="429" y="83"/>
                    <a:pt x="429" y="83"/>
                    <a:pt x="429" y="83"/>
                  </a:cubicBezTo>
                  <a:cubicBezTo>
                    <a:pt x="425" y="78"/>
                    <a:pt x="419" y="77"/>
                    <a:pt x="415" y="80"/>
                  </a:cubicBezTo>
                  <a:cubicBezTo>
                    <a:pt x="390" y="97"/>
                    <a:pt x="390" y="97"/>
                    <a:pt x="390" y="97"/>
                  </a:cubicBezTo>
                  <a:cubicBezTo>
                    <a:pt x="386" y="99"/>
                    <a:pt x="381" y="99"/>
                    <a:pt x="377" y="96"/>
                  </a:cubicBezTo>
                  <a:cubicBezTo>
                    <a:pt x="372" y="91"/>
                    <a:pt x="367" y="87"/>
                    <a:pt x="362" y="83"/>
                  </a:cubicBezTo>
                  <a:cubicBezTo>
                    <a:pt x="358" y="80"/>
                    <a:pt x="357" y="75"/>
                    <a:pt x="358" y="71"/>
                  </a:cubicBezTo>
                  <a:cubicBezTo>
                    <a:pt x="369" y="44"/>
                    <a:pt x="369" y="44"/>
                    <a:pt x="369" y="44"/>
                  </a:cubicBezTo>
                  <a:cubicBezTo>
                    <a:pt x="371" y="39"/>
                    <a:pt x="368" y="33"/>
                    <a:pt x="363" y="31"/>
                  </a:cubicBezTo>
                  <a:cubicBezTo>
                    <a:pt x="322" y="13"/>
                    <a:pt x="322" y="13"/>
                    <a:pt x="322" y="13"/>
                  </a:cubicBezTo>
                  <a:cubicBezTo>
                    <a:pt x="317" y="11"/>
                    <a:pt x="311" y="13"/>
                    <a:pt x="308" y="18"/>
                  </a:cubicBezTo>
                  <a:cubicBezTo>
                    <a:pt x="296" y="43"/>
                    <a:pt x="296" y="43"/>
                    <a:pt x="296" y="43"/>
                  </a:cubicBezTo>
                  <a:cubicBezTo>
                    <a:pt x="294" y="47"/>
                    <a:pt x="290" y="49"/>
                    <a:pt x="285" y="48"/>
                  </a:cubicBezTo>
                  <a:cubicBezTo>
                    <a:pt x="276" y="46"/>
                    <a:pt x="267" y="45"/>
                    <a:pt x="258" y="45"/>
                  </a:cubicBezTo>
                  <a:cubicBezTo>
                    <a:pt x="253" y="44"/>
                    <a:pt x="249" y="41"/>
                    <a:pt x="248" y="36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2" y="4"/>
                    <a:pt x="237" y="0"/>
                    <a:pt x="232" y="1"/>
                  </a:cubicBezTo>
                  <a:cubicBezTo>
                    <a:pt x="187" y="8"/>
                    <a:pt x="187" y="8"/>
                    <a:pt x="187" y="8"/>
                  </a:cubicBezTo>
                  <a:cubicBezTo>
                    <a:pt x="182" y="9"/>
                    <a:pt x="178" y="14"/>
                    <a:pt x="178" y="19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82" y="50"/>
                    <a:pt x="179" y="55"/>
                    <a:pt x="175" y="56"/>
                  </a:cubicBezTo>
                  <a:cubicBezTo>
                    <a:pt x="170" y="58"/>
                    <a:pt x="166" y="59"/>
                    <a:pt x="162" y="61"/>
                  </a:cubicBezTo>
                  <a:cubicBezTo>
                    <a:pt x="158" y="63"/>
                    <a:pt x="153" y="62"/>
                    <a:pt x="150" y="58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30" y="33"/>
                    <a:pt x="124" y="32"/>
                    <a:pt x="119" y="36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78" y="66"/>
                    <a:pt x="77" y="72"/>
                    <a:pt x="80" y="76"/>
                  </a:cubicBezTo>
                  <a:cubicBezTo>
                    <a:pt x="95" y="98"/>
                    <a:pt x="95" y="98"/>
                    <a:pt x="95" y="98"/>
                  </a:cubicBezTo>
                  <a:cubicBezTo>
                    <a:pt x="98" y="102"/>
                    <a:pt x="98" y="107"/>
                    <a:pt x="94" y="111"/>
                  </a:cubicBezTo>
                  <a:cubicBezTo>
                    <a:pt x="90" y="116"/>
                    <a:pt x="85" y="122"/>
                    <a:pt x="81" y="128"/>
                  </a:cubicBezTo>
                  <a:cubicBezTo>
                    <a:pt x="78" y="132"/>
                    <a:pt x="73" y="133"/>
                    <a:pt x="69" y="131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39" y="120"/>
                    <a:pt x="33" y="122"/>
                    <a:pt x="31" y="127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1" y="174"/>
                    <a:pt x="13" y="179"/>
                    <a:pt x="18" y="182"/>
                  </a:cubicBezTo>
                  <a:cubicBezTo>
                    <a:pt x="42" y="194"/>
                    <a:pt x="42" y="194"/>
                    <a:pt x="42" y="194"/>
                  </a:cubicBezTo>
                  <a:cubicBezTo>
                    <a:pt x="47" y="196"/>
                    <a:pt x="49" y="201"/>
                    <a:pt x="48" y="205"/>
                  </a:cubicBezTo>
                  <a:cubicBezTo>
                    <a:pt x="46" y="214"/>
                    <a:pt x="45" y="223"/>
                    <a:pt x="45" y="232"/>
                  </a:cubicBezTo>
                  <a:cubicBezTo>
                    <a:pt x="44" y="237"/>
                    <a:pt x="41" y="241"/>
                    <a:pt x="36" y="242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4" y="248"/>
                    <a:pt x="0" y="253"/>
                    <a:pt x="1" y="259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8" y="309"/>
                    <a:pt x="13" y="313"/>
                    <a:pt x="19" y="312"/>
                  </a:cubicBezTo>
                  <a:cubicBezTo>
                    <a:pt x="47" y="309"/>
                    <a:pt x="47" y="309"/>
                    <a:pt x="47" y="309"/>
                  </a:cubicBezTo>
                  <a:cubicBezTo>
                    <a:pt x="52" y="308"/>
                    <a:pt x="56" y="311"/>
                    <a:pt x="58" y="315"/>
                  </a:cubicBezTo>
                  <a:cubicBezTo>
                    <a:pt x="60" y="319"/>
                    <a:pt x="61" y="323"/>
                    <a:pt x="63" y="326"/>
                  </a:cubicBezTo>
                  <a:cubicBezTo>
                    <a:pt x="65" y="331"/>
                    <a:pt x="64" y="336"/>
                    <a:pt x="60" y="339"/>
                  </a:cubicBezTo>
                  <a:cubicBezTo>
                    <a:pt x="37" y="357"/>
                    <a:pt x="37" y="357"/>
                    <a:pt x="37" y="357"/>
                  </a:cubicBezTo>
                  <a:cubicBezTo>
                    <a:pt x="33" y="360"/>
                    <a:pt x="32" y="367"/>
                    <a:pt x="36" y="371"/>
                  </a:cubicBezTo>
                  <a:cubicBezTo>
                    <a:pt x="62" y="407"/>
                    <a:pt x="62" y="407"/>
                    <a:pt x="62" y="407"/>
                  </a:cubicBezTo>
                  <a:cubicBezTo>
                    <a:pt x="65" y="412"/>
                    <a:pt x="72" y="413"/>
                    <a:pt x="76" y="410"/>
                  </a:cubicBezTo>
                  <a:cubicBezTo>
                    <a:pt x="101" y="393"/>
                    <a:pt x="101" y="393"/>
                    <a:pt x="101" y="393"/>
                  </a:cubicBezTo>
                  <a:cubicBezTo>
                    <a:pt x="105" y="390"/>
                    <a:pt x="110" y="391"/>
                    <a:pt x="114" y="394"/>
                  </a:cubicBezTo>
                  <a:cubicBezTo>
                    <a:pt x="119" y="398"/>
                    <a:pt x="124" y="402"/>
                    <a:pt x="129" y="405"/>
                  </a:cubicBezTo>
                  <a:cubicBezTo>
                    <a:pt x="133" y="408"/>
                    <a:pt x="135" y="413"/>
                    <a:pt x="133" y="418"/>
                  </a:cubicBezTo>
                  <a:cubicBezTo>
                    <a:pt x="122" y="446"/>
                    <a:pt x="122" y="446"/>
                    <a:pt x="122" y="446"/>
                  </a:cubicBezTo>
                  <a:cubicBezTo>
                    <a:pt x="120" y="451"/>
                    <a:pt x="122" y="457"/>
                    <a:pt x="127" y="459"/>
                  </a:cubicBezTo>
                  <a:cubicBezTo>
                    <a:pt x="168" y="477"/>
                    <a:pt x="168" y="477"/>
                    <a:pt x="168" y="477"/>
                  </a:cubicBezTo>
                  <a:cubicBezTo>
                    <a:pt x="173" y="480"/>
                    <a:pt x="179" y="477"/>
                    <a:pt x="182" y="472"/>
                  </a:cubicBezTo>
                  <a:cubicBezTo>
                    <a:pt x="196" y="444"/>
                    <a:pt x="196" y="444"/>
                    <a:pt x="196" y="444"/>
                  </a:cubicBezTo>
                  <a:cubicBezTo>
                    <a:pt x="198" y="440"/>
                    <a:pt x="202" y="437"/>
                    <a:pt x="207" y="438"/>
                  </a:cubicBezTo>
                  <a:cubicBezTo>
                    <a:pt x="215" y="440"/>
                    <a:pt x="223" y="441"/>
                    <a:pt x="231" y="441"/>
                  </a:cubicBezTo>
                  <a:cubicBezTo>
                    <a:pt x="236" y="441"/>
                    <a:pt x="240" y="445"/>
                    <a:pt x="241" y="449"/>
                  </a:cubicBezTo>
                  <a:cubicBezTo>
                    <a:pt x="247" y="481"/>
                    <a:pt x="247" y="481"/>
                    <a:pt x="247" y="481"/>
                  </a:cubicBezTo>
                  <a:cubicBezTo>
                    <a:pt x="248" y="487"/>
                    <a:pt x="253" y="490"/>
                    <a:pt x="259" y="489"/>
                  </a:cubicBezTo>
                  <a:cubicBezTo>
                    <a:pt x="303" y="483"/>
                    <a:pt x="303" y="483"/>
                    <a:pt x="303" y="483"/>
                  </a:cubicBezTo>
                  <a:cubicBezTo>
                    <a:pt x="308" y="482"/>
                    <a:pt x="312" y="477"/>
                    <a:pt x="312" y="472"/>
                  </a:cubicBezTo>
                  <a:cubicBezTo>
                    <a:pt x="308" y="439"/>
                    <a:pt x="308" y="439"/>
                    <a:pt x="308" y="439"/>
                  </a:cubicBezTo>
                  <a:cubicBezTo>
                    <a:pt x="308" y="434"/>
                    <a:pt x="311" y="430"/>
                    <a:pt x="315" y="428"/>
                  </a:cubicBezTo>
                  <a:cubicBezTo>
                    <a:pt x="318" y="427"/>
                    <a:pt x="321" y="426"/>
                    <a:pt x="324" y="424"/>
                  </a:cubicBezTo>
                  <a:cubicBezTo>
                    <a:pt x="329" y="423"/>
                    <a:pt x="334" y="424"/>
                    <a:pt x="336" y="427"/>
                  </a:cubicBezTo>
                  <a:cubicBezTo>
                    <a:pt x="357" y="453"/>
                    <a:pt x="357" y="453"/>
                    <a:pt x="357" y="453"/>
                  </a:cubicBezTo>
                  <a:cubicBezTo>
                    <a:pt x="361" y="458"/>
                    <a:pt x="367" y="459"/>
                    <a:pt x="371" y="455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2" y="426"/>
                    <a:pt x="413" y="419"/>
                    <a:pt x="410" y="415"/>
                  </a:cubicBezTo>
                  <a:cubicBezTo>
                    <a:pt x="391" y="387"/>
                    <a:pt x="391" y="387"/>
                    <a:pt x="391" y="387"/>
                  </a:cubicBezTo>
                  <a:cubicBezTo>
                    <a:pt x="389" y="383"/>
                    <a:pt x="389" y="378"/>
                    <a:pt x="392" y="375"/>
                  </a:cubicBezTo>
                  <a:cubicBezTo>
                    <a:pt x="396" y="370"/>
                    <a:pt x="400" y="365"/>
                    <a:pt x="404" y="361"/>
                  </a:cubicBezTo>
                  <a:cubicBezTo>
                    <a:pt x="406" y="357"/>
                    <a:pt x="411" y="355"/>
                    <a:pt x="416" y="357"/>
                  </a:cubicBezTo>
                  <a:cubicBezTo>
                    <a:pt x="446" y="369"/>
                    <a:pt x="446" y="369"/>
                    <a:pt x="446" y="369"/>
                  </a:cubicBezTo>
                  <a:cubicBezTo>
                    <a:pt x="451" y="371"/>
                    <a:pt x="457" y="368"/>
                    <a:pt x="459" y="363"/>
                  </a:cubicBezTo>
                  <a:lnTo>
                    <a:pt x="477" y="322"/>
                  </a:lnTo>
                  <a:close/>
                  <a:moveTo>
                    <a:pt x="352" y="386"/>
                  </a:moveTo>
                  <a:cubicBezTo>
                    <a:pt x="273" y="444"/>
                    <a:pt x="162" y="427"/>
                    <a:pt x="104" y="348"/>
                  </a:cubicBezTo>
                  <a:cubicBezTo>
                    <a:pt x="46" y="269"/>
                    <a:pt x="63" y="158"/>
                    <a:pt x="142" y="100"/>
                  </a:cubicBezTo>
                  <a:cubicBezTo>
                    <a:pt x="221" y="42"/>
                    <a:pt x="332" y="59"/>
                    <a:pt x="390" y="138"/>
                  </a:cubicBezTo>
                  <a:cubicBezTo>
                    <a:pt x="447" y="217"/>
                    <a:pt x="430" y="328"/>
                    <a:pt x="352" y="386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Freeform 76"/>
            <p:cNvSpPr>
              <a:spLocks noEditPoints="1"/>
            </p:cNvSpPr>
            <p:nvPr/>
          </p:nvSpPr>
          <p:spPr bwMode="auto">
            <a:xfrm>
              <a:off x="4088730" y="5721433"/>
              <a:ext cx="773092" cy="774721"/>
            </a:xfrm>
            <a:custGeom>
              <a:avLst/>
              <a:gdLst>
                <a:gd name="T0" fmla="*/ 344 w 401"/>
                <a:gd name="T1" fmla="*/ 96 h 402"/>
                <a:gd name="T2" fmla="*/ 96 w 401"/>
                <a:gd name="T3" fmla="*/ 58 h 402"/>
                <a:gd name="T4" fmla="*/ 58 w 401"/>
                <a:gd name="T5" fmla="*/ 306 h 402"/>
                <a:gd name="T6" fmla="*/ 306 w 401"/>
                <a:gd name="T7" fmla="*/ 344 h 402"/>
                <a:gd name="T8" fmla="*/ 344 w 401"/>
                <a:gd name="T9" fmla="*/ 96 h 402"/>
                <a:gd name="T10" fmla="*/ 297 w 401"/>
                <a:gd name="T11" fmla="*/ 332 h 402"/>
                <a:gd name="T12" fmla="*/ 69 w 401"/>
                <a:gd name="T13" fmla="*/ 297 h 402"/>
                <a:gd name="T14" fmla="*/ 104 w 401"/>
                <a:gd name="T15" fmla="*/ 69 h 402"/>
                <a:gd name="T16" fmla="*/ 332 w 401"/>
                <a:gd name="T17" fmla="*/ 104 h 402"/>
                <a:gd name="T18" fmla="*/ 297 w 401"/>
                <a:gd name="T19" fmla="*/ 33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2">
                  <a:moveTo>
                    <a:pt x="344" y="96"/>
                  </a:moveTo>
                  <a:cubicBezTo>
                    <a:pt x="286" y="17"/>
                    <a:pt x="175" y="0"/>
                    <a:pt x="96" y="58"/>
                  </a:cubicBezTo>
                  <a:cubicBezTo>
                    <a:pt x="17" y="116"/>
                    <a:pt x="0" y="227"/>
                    <a:pt x="58" y="306"/>
                  </a:cubicBezTo>
                  <a:cubicBezTo>
                    <a:pt x="116" y="385"/>
                    <a:pt x="227" y="402"/>
                    <a:pt x="306" y="344"/>
                  </a:cubicBezTo>
                  <a:cubicBezTo>
                    <a:pt x="384" y="286"/>
                    <a:pt x="401" y="175"/>
                    <a:pt x="344" y="96"/>
                  </a:cubicBezTo>
                  <a:close/>
                  <a:moveTo>
                    <a:pt x="297" y="332"/>
                  </a:moveTo>
                  <a:cubicBezTo>
                    <a:pt x="224" y="386"/>
                    <a:pt x="122" y="370"/>
                    <a:pt x="69" y="297"/>
                  </a:cubicBezTo>
                  <a:cubicBezTo>
                    <a:pt x="16" y="225"/>
                    <a:pt x="32" y="123"/>
                    <a:pt x="104" y="69"/>
                  </a:cubicBezTo>
                  <a:cubicBezTo>
                    <a:pt x="177" y="16"/>
                    <a:pt x="279" y="32"/>
                    <a:pt x="332" y="104"/>
                  </a:cubicBezTo>
                  <a:cubicBezTo>
                    <a:pt x="385" y="177"/>
                    <a:pt x="370" y="279"/>
                    <a:pt x="297" y="332"/>
                  </a:cubicBezTo>
                  <a:close/>
                </a:path>
              </a:pathLst>
            </a:custGeom>
            <a:solidFill>
              <a:srgbClr val="2683C6">
                <a:lumMod val="75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Freeform 79"/>
            <p:cNvSpPr>
              <a:spLocks noEditPoints="1"/>
            </p:cNvSpPr>
            <p:nvPr/>
          </p:nvSpPr>
          <p:spPr bwMode="auto">
            <a:xfrm>
              <a:off x="4119686" y="5752391"/>
              <a:ext cx="711179" cy="712808"/>
            </a:xfrm>
            <a:custGeom>
              <a:avLst/>
              <a:gdLst>
                <a:gd name="T0" fmla="*/ 316 w 369"/>
                <a:gd name="T1" fmla="*/ 88 h 370"/>
                <a:gd name="T2" fmla="*/ 88 w 369"/>
                <a:gd name="T3" fmla="*/ 53 h 370"/>
                <a:gd name="T4" fmla="*/ 53 w 369"/>
                <a:gd name="T5" fmla="*/ 281 h 370"/>
                <a:gd name="T6" fmla="*/ 281 w 369"/>
                <a:gd name="T7" fmla="*/ 316 h 370"/>
                <a:gd name="T8" fmla="*/ 316 w 369"/>
                <a:gd name="T9" fmla="*/ 88 h 370"/>
                <a:gd name="T10" fmla="*/ 264 w 369"/>
                <a:gd name="T11" fmla="*/ 293 h 370"/>
                <a:gd name="T12" fmla="*/ 76 w 369"/>
                <a:gd name="T13" fmla="*/ 264 h 370"/>
                <a:gd name="T14" fmla="*/ 105 w 369"/>
                <a:gd name="T15" fmla="*/ 76 h 370"/>
                <a:gd name="T16" fmla="*/ 293 w 369"/>
                <a:gd name="T17" fmla="*/ 105 h 370"/>
                <a:gd name="T18" fmla="*/ 264 w 369"/>
                <a:gd name="T19" fmla="*/ 29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316" y="88"/>
                  </a:moveTo>
                  <a:cubicBezTo>
                    <a:pt x="263" y="16"/>
                    <a:pt x="161" y="0"/>
                    <a:pt x="88" y="53"/>
                  </a:cubicBezTo>
                  <a:cubicBezTo>
                    <a:pt x="16" y="107"/>
                    <a:pt x="0" y="209"/>
                    <a:pt x="53" y="281"/>
                  </a:cubicBezTo>
                  <a:cubicBezTo>
                    <a:pt x="106" y="354"/>
                    <a:pt x="208" y="370"/>
                    <a:pt x="281" y="316"/>
                  </a:cubicBezTo>
                  <a:cubicBezTo>
                    <a:pt x="354" y="263"/>
                    <a:pt x="369" y="161"/>
                    <a:pt x="316" y="88"/>
                  </a:cubicBezTo>
                  <a:close/>
                  <a:moveTo>
                    <a:pt x="264" y="293"/>
                  </a:moveTo>
                  <a:cubicBezTo>
                    <a:pt x="204" y="337"/>
                    <a:pt x="120" y="324"/>
                    <a:pt x="76" y="264"/>
                  </a:cubicBezTo>
                  <a:cubicBezTo>
                    <a:pt x="32" y="205"/>
                    <a:pt x="45" y="120"/>
                    <a:pt x="105" y="76"/>
                  </a:cubicBezTo>
                  <a:cubicBezTo>
                    <a:pt x="165" y="32"/>
                    <a:pt x="249" y="45"/>
                    <a:pt x="293" y="105"/>
                  </a:cubicBezTo>
                  <a:cubicBezTo>
                    <a:pt x="337" y="165"/>
                    <a:pt x="324" y="249"/>
                    <a:pt x="264" y="293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" name="Freeform 80"/>
            <p:cNvSpPr>
              <a:spLocks noEditPoints="1"/>
            </p:cNvSpPr>
            <p:nvPr/>
          </p:nvSpPr>
          <p:spPr bwMode="auto">
            <a:xfrm>
              <a:off x="4840641" y="5128376"/>
              <a:ext cx="988156" cy="985712"/>
            </a:xfrm>
            <a:custGeom>
              <a:avLst/>
              <a:gdLst>
                <a:gd name="T0" fmla="*/ 136 w 513"/>
                <a:gd name="T1" fmla="*/ 29 h 512"/>
                <a:gd name="T2" fmla="*/ 119 w 513"/>
                <a:gd name="T3" fmla="*/ 66 h 512"/>
                <a:gd name="T4" fmla="*/ 102 w 513"/>
                <a:gd name="T5" fmla="*/ 80 h 512"/>
                <a:gd name="T6" fmla="*/ 62 w 513"/>
                <a:gd name="T7" fmla="*/ 88 h 512"/>
                <a:gd name="T8" fmla="*/ 60 w 513"/>
                <a:gd name="T9" fmla="*/ 129 h 512"/>
                <a:gd name="T10" fmla="*/ 49 w 513"/>
                <a:gd name="T11" fmla="*/ 148 h 512"/>
                <a:gd name="T12" fmla="*/ 15 w 513"/>
                <a:gd name="T13" fmla="*/ 170 h 512"/>
                <a:gd name="T14" fmla="*/ 27 w 513"/>
                <a:gd name="T15" fmla="*/ 208 h 512"/>
                <a:gd name="T16" fmla="*/ 24 w 513"/>
                <a:gd name="T17" fmla="*/ 230 h 512"/>
                <a:gd name="T18" fmla="*/ 0 w 513"/>
                <a:gd name="T19" fmla="*/ 263 h 512"/>
                <a:gd name="T20" fmla="*/ 26 w 513"/>
                <a:gd name="T21" fmla="*/ 294 h 512"/>
                <a:gd name="T22" fmla="*/ 30 w 513"/>
                <a:gd name="T23" fmla="*/ 316 h 512"/>
                <a:gd name="T24" fmla="*/ 20 w 513"/>
                <a:gd name="T25" fmla="*/ 355 h 512"/>
                <a:gd name="T26" fmla="*/ 55 w 513"/>
                <a:gd name="T27" fmla="*/ 375 h 512"/>
                <a:gd name="T28" fmla="*/ 67 w 513"/>
                <a:gd name="T29" fmla="*/ 393 h 512"/>
                <a:gd name="T30" fmla="*/ 72 w 513"/>
                <a:gd name="T31" fmla="*/ 434 h 512"/>
                <a:gd name="T32" fmla="*/ 112 w 513"/>
                <a:gd name="T33" fmla="*/ 440 h 512"/>
                <a:gd name="T34" fmla="*/ 130 w 513"/>
                <a:gd name="T35" fmla="*/ 452 h 512"/>
                <a:gd name="T36" fmla="*/ 148 w 513"/>
                <a:gd name="T37" fmla="*/ 488 h 512"/>
                <a:gd name="T38" fmla="*/ 188 w 513"/>
                <a:gd name="T39" fmla="*/ 479 h 512"/>
                <a:gd name="T40" fmla="*/ 209 w 513"/>
                <a:gd name="T41" fmla="*/ 485 h 512"/>
                <a:gd name="T42" fmla="*/ 240 w 513"/>
                <a:gd name="T43" fmla="*/ 512 h 512"/>
                <a:gd name="T44" fmla="*/ 273 w 513"/>
                <a:gd name="T45" fmla="*/ 489 h 512"/>
                <a:gd name="T46" fmla="*/ 295 w 513"/>
                <a:gd name="T47" fmla="*/ 486 h 512"/>
                <a:gd name="T48" fmla="*/ 333 w 513"/>
                <a:gd name="T49" fmla="*/ 500 h 512"/>
                <a:gd name="T50" fmla="*/ 357 w 513"/>
                <a:gd name="T51" fmla="*/ 467 h 512"/>
                <a:gd name="T52" fmla="*/ 376 w 513"/>
                <a:gd name="T53" fmla="*/ 457 h 512"/>
                <a:gd name="T54" fmla="*/ 417 w 513"/>
                <a:gd name="T55" fmla="*/ 456 h 512"/>
                <a:gd name="T56" fmla="*/ 426 w 513"/>
                <a:gd name="T57" fmla="*/ 417 h 512"/>
                <a:gd name="T58" fmla="*/ 441 w 513"/>
                <a:gd name="T59" fmla="*/ 400 h 512"/>
                <a:gd name="T60" fmla="*/ 478 w 513"/>
                <a:gd name="T61" fmla="*/ 385 h 512"/>
                <a:gd name="T62" fmla="*/ 473 w 513"/>
                <a:gd name="T63" fmla="*/ 344 h 512"/>
                <a:gd name="T64" fmla="*/ 480 w 513"/>
                <a:gd name="T65" fmla="*/ 324 h 512"/>
                <a:gd name="T66" fmla="*/ 510 w 513"/>
                <a:gd name="T67" fmla="*/ 296 h 512"/>
                <a:gd name="T68" fmla="*/ 490 w 513"/>
                <a:gd name="T69" fmla="*/ 260 h 512"/>
                <a:gd name="T70" fmla="*/ 490 w 513"/>
                <a:gd name="T71" fmla="*/ 238 h 512"/>
                <a:gd name="T72" fmla="*/ 507 w 513"/>
                <a:gd name="T73" fmla="*/ 202 h 512"/>
                <a:gd name="T74" fmla="*/ 476 w 513"/>
                <a:gd name="T75" fmla="*/ 175 h 512"/>
                <a:gd name="T76" fmla="*/ 468 w 513"/>
                <a:gd name="T77" fmla="*/ 155 h 512"/>
                <a:gd name="T78" fmla="*/ 471 w 513"/>
                <a:gd name="T79" fmla="*/ 115 h 512"/>
                <a:gd name="T80" fmla="*/ 432 w 513"/>
                <a:gd name="T81" fmla="*/ 101 h 512"/>
                <a:gd name="T82" fmla="*/ 417 w 513"/>
                <a:gd name="T83" fmla="*/ 86 h 512"/>
                <a:gd name="T84" fmla="*/ 405 w 513"/>
                <a:gd name="T85" fmla="*/ 47 h 512"/>
                <a:gd name="T86" fmla="*/ 365 w 513"/>
                <a:gd name="T87" fmla="*/ 48 h 512"/>
                <a:gd name="T88" fmla="*/ 345 w 513"/>
                <a:gd name="T89" fmla="*/ 39 h 512"/>
                <a:gd name="T90" fmla="*/ 320 w 513"/>
                <a:gd name="T91" fmla="*/ 7 h 512"/>
                <a:gd name="T92" fmla="*/ 282 w 513"/>
                <a:gd name="T93" fmla="*/ 23 h 512"/>
                <a:gd name="T94" fmla="*/ 260 w 513"/>
                <a:gd name="T95" fmla="*/ 22 h 512"/>
                <a:gd name="T96" fmla="*/ 226 w 513"/>
                <a:gd name="T97" fmla="*/ 1 h 512"/>
                <a:gd name="T98" fmla="*/ 197 w 513"/>
                <a:gd name="T99" fmla="*/ 30 h 512"/>
                <a:gd name="T100" fmla="*/ 176 w 513"/>
                <a:gd name="T101" fmla="*/ 36 h 512"/>
                <a:gd name="T102" fmla="*/ 407 w 513"/>
                <a:gd name="T103" fmla="*/ 207 h 512"/>
                <a:gd name="T104" fmla="*/ 106 w 513"/>
                <a:gd name="T105" fmla="*/ 304 h 512"/>
                <a:gd name="T106" fmla="*/ 407 w 513"/>
                <a:gd name="T107" fmla="*/ 20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3" h="512">
                  <a:moveTo>
                    <a:pt x="156" y="44"/>
                  </a:moveTo>
                  <a:cubicBezTo>
                    <a:pt x="136" y="29"/>
                    <a:pt x="136" y="29"/>
                    <a:pt x="136" y="29"/>
                  </a:cubicBezTo>
                  <a:cubicBezTo>
                    <a:pt x="137" y="55"/>
                    <a:pt x="137" y="55"/>
                    <a:pt x="137" y="55"/>
                  </a:cubicBezTo>
                  <a:cubicBezTo>
                    <a:pt x="137" y="64"/>
                    <a:pt x="127" y="70"/>
                    <a:pt x="119" y="66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4" y="89"/>
                    <a:pt x="96" y="97"/>
                    <a:pt x="87" y="95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6" y="120"/>
                    <a:pt x="69" y="129"/>
                    <a:pt x="60" y="129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49" y="148"/>
                    <a:pt x="49" y="148"/>
                    <a:pt x="49" y="148"/>
                  </a:cubicBezTo>
                  <a:cubicBezTo>
                    <a:pt x="54" y="156"/>
                    <a:pt x="49" y="166"/>
                    <a:pt x="40" y="167"/>
                  </a:cubicBezTo>
                  <a:cubicBezTo>
                    <a:pt x="15" y="170"/>
                    <a:pt x="15" y="170"/>
                    <a:pt x="15" y="170"/>
                  </a:cubicBezTo>
                  <a:cubicBezTo>
                    <a:pt x="32" y="188"/>
                    <a:pt x="32" y="188"/>
                    <a:pt x="32" y="188"/>
                  </a:cubicBezTo>
                  <a:cubicBezTo>
                    <a:pt x="39" y="194"/>
                    <a:pt x="36" y="206"/>
                    <a:pt x="27" y="208"/>
                  </a:cubicBezTo>
                  <a:cubicBezTo>
                    <a:pt x="3" y="216"/>
                    <a:pt x="3" y="216"/>
                    <a:pt x="3" y="216"/>
                  </a:cubicBezTo>
                  <a:cubicBezTo>
                    <a:pt x="24" y="230"/>
                    <a:pt x="24" y="230"/>
                    <a:pt x="24" y="230"/>
                  </a:cubicBezTo>
                  <a:cubicBezTo>
                    <a:pt x="32" y="235"/>
                    <a:pt x="31" y="247"/>
                    <a:pt x="22" y="251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23" y="273"/>
                    <a:pt x="23" y="273"/>
                    <a:pt x="23" y="273"/>
                  </a:cubicBezTo>
                  <a:cubicBezTo>
                    <a:pt x="32" y="277"/>
                    <a:pt x="33" y="289"/>
                    <a:pt x="26" y="294"/>
                  </a:cubicBezTo>
                  <a:cubicBezTo>
                    <a:pt x="6" y="310"/>
                    <a:pt x="6" y="310"/>
                    <a:pt x="6" y="310"/>
                  </a:cubicBezTo>
                  <a:cubicBezTo>
                    <a:pt x="30" y="316"/>
                    <a:pt x="30" y="316"/>
                    <a:pt x="30" y="316"/>
                  </a:cubicBezTo>
                  <a:cubicBezTo>
                    <a:pt x="39" y="318"/>
                    <a:pt x="43" y="329"/>
                    <a:pt x="37" y="336"/>
                  </a:cubicBezTo>
                  <a:cubicBezTo>
                    <a:pt x="20" y="355"/>
                    <a:pt x="20" y="355"/>
                    <a:pt x="20" y="355"/>
                  </a:cubicBezTo>
                  <a:cubicBezTo>
                    <a:pt x="45" y="356"/>
                    <a:pt x="45" y="356"/>
                    <a:pt x="45" y="356"/>
                  </a:cubicBezTo>
                  <a:cubicBezTo>
                    <a:pt x="54" y="357"/>
                    <a:pt x="60" y="367"/>
                    <a:pt x="55" y="375"/>
                  </a:cubicBezTo>
                  <a:cubicBezTo>
                    <a:pt x="42" y="397"/>
                    <a:pt x="42" y="397"/>
                    <a:pt x="42" y="397"/>
                  </a:cubicBezTo>
                  <a:cubicBezTo>
                    <a:pt x="67" y="393"/>
                    <a:pt x="67" y="393"/>
                    <a:pt x="67" y="393"/>
                  </a:cubicBezTo>
                  <a:cubicBezTo>
                    <a:pt x="76" y="392"/>
                    <a:pt x="84" y="401"/>
                    <a:pt x="80" y="410"/>
                  </a:cubicBezTo>
                  <a:cubicBezTo>
                    <a:pt x="72" y="434"/>
                    <a:pt x="72" y="434"/>
                    <a:pt x="72" y="434"/>
                  </a:cubicBezTo>
                  <a:cubicBezTo>
                    <a:pt x="96" y="426"/>
                    <a:pt x="96" y="426"/>
                    <a:pt x="96" y="426"/>
                  </a:cubicBezTo>
                  <a:cubicBezTo>
                    <a:pt x="105" y="423"/>
                    <a:pt x="113" y="430"/>
                    <a:pt x="112" y="440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30" y="452"/>
                    <a:pt x="130" y="452"/>
                    <a:pt x="130" y="452"/>
                  </a:cubicBezTo>
                  <a:cubicBezTo>
                    <a:pt x="138" y="448"/>
                    <a:pt x="148" y="454"/>
                    <a:pt x="148" y="463"/>
                  </a:cubicBezTo>
                  <a:cubicBezTo>
                    <a:pt x="148" y="488"/>
                    <a:pt x="148" y="488"/>
                    <a:pt x="148" y="488"/>
                  </a:cubicBezTo>
                  <a:cubicBezTo>
                    <a:pt x="168" y="472"/>
                    <a:pt x="168" y="472"/>
                    <a:pt x="168" y="472"/>
                  </a:cubicBezTo>
                  <a:cubicBezTo>
                    <a:pt x="175" y="466"/>
                    <a:pt x="186" y="470"/>
                    <a:pt x="188" y="479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209" y="485"/>
                    <a:pt x="209" y="485"/>
                    <a:pt x="209" y="485"/>
                  </a:cubicBezTo>
                  <a:cubicBezTo>
                    <a:pt x="215" y="478"/>
                    <a:pt x="227" y="479"/>
                    <a:pt x="230" y="488"/>
                  </a:cubicBezTo>
                  <a:cubicBezTo>
                    <a:pt x="240" y="512"/>
                    <a:pt x="240" y="512"/>
                    <a:pt x="240" y="512"/>
                  </a:cubicBezTo>
                  <a:cubicBezTo>
                    <a:pt x="252" y="490"/>
                    <a:pt x="252" y="490"/>
                    <a:pt x="252" y="490"/>
                  </a:cubicBezTo>
                  <a:cubicBezTo>
                    <a:pt x="257" y="481"/>
                    <a:pt x="268" y="481"/>
                    <a:pt x="273" y="489"/>
                  </a:cubicBezTo>
                  <a:cubicBezTo>
                    <a:pt x="287" y="510"/>
                    <a:pt x="287" y="510"/>
                    <a:pt x="287" y="510"/>
                  </a:cubicBezTo>
                  <a:cubicBezTo>
                    <a:pt x="295" y="486"/>
                    <a:pt x="295" y="486"/>
                    <a:pt x="295" y="486"/>
                  </a:cubicBezTo>
                  <a:cubicBezTo>
                    <a:pt x="298" y="477"/>
                    <a:pt x="310" y="475"/>
                    <a:pt x="316" y="482"/>
                  </a:cubicBezTo>
                  <a:cubicBezTo>
                    <a:pt x="333" y="500"/>
                    <a:pt x="333" y="500"/>
                    <a:pt x="333" y="500"/>
                  </a:cubicBezTo>
                  <a:cubicBezTo>
                    <a:pt x="337" y="475"/>
                    <a:pt x="337" y="475"/>
                    <a:pt x="337" y="475"/>
                  </a:cubicBezTo>
                  <a:cubicBezTo>
                    <a:pt x="338" y="466"/>
                    <a:pt x="349" y="462"/>
                    <a:pt x="357" y="467"/>
                  </a:cubicBezTo>
                  <a:cubicBezTo>
                    <a:pt x="377" y="482"/>
                    <a:pt x="377" y="482"/>
                    <a:pt x="377" y="482"/>
                  </a:cubicBezTo>
                  <a:cubicBezTo>
                    <a:pt x="376" y="457"/>
                    <a:pt x="376" y="457"/>
                    <a:pt x="376" y="457"/>
                  </a:cubicBezTo>
                  <a:cubicBezTo>
                    <a:pt x="376" y="447"/>
                    <a:pt x="385" y="441"/>
                    <a:pt x="394" y="445"/>
                  </a:cubicBezTo>
                  <a:cubicBezTo>
                    <a:pt x="417" y="456"/>
                    <a:pt x="417" y="456"/>
                    <a:pt x="417" y="456"/>
                  </a:cubicBezTo>
                  <a:cubicBezTo>
                    <a:pt x="411" y="431"/>
                    <a:pt x="411" y="431"/>
                    <a:pt x="411" y="431"/>
                  </a:cubicBezTo>
                  <a:cubicBezTo>
                    <a:pt x="409" y="422"/>
                    <a:pt x="417" y="414"/>
                    <a:pt x="426" y="417"/>
                  </a:cubicBezTo>
                  <a:cubicBezTo>
                    <a:pt x="451" y="423"/>
                    <a:pt x="451" y="423"/>
                    <a:pt x="451" y="423"/>
                  </a:cubicBezTo>
                  <a:cubicBezTo>
                    <a:pt x="441" y="400"/>
                    <a:pt x="441" y="400"/>
                    <a:pt x="441" y="400"/>
                  </a:cubicBezTo>
                  <a:cubicBezTo>
                    <a:pt x="437" y="391"/>
                    <a:pt x="444" y="382"/>
                    <a:pt x="453" y="383"/>
                  </a:cubicBezTo>
                  <a:cubicBezTo>
                    <a:pt x="478" y="385"/>
                    <a:pt x="478" y="385"/>
                    <a:pt x="478" y="385"/>
                  </a:cubicBezTo>
                  <a:cubicBezTo>
                    <a:pt x="464" y="364"/>
                    <a:pt x="464" y="364"/>
                    <a:pt x="464" y="364"/>
                  </a:cubicBezTo>
                  <a:cubicBezTo>
                    <a:pt x="459" y="356"/>
                    <a:pt x="464" y="345"/>
                    <a:pt x="473" y="344"/>
                  </a:cubicBezTo>
                  <a:cubicBezTo>
                    <a:pt x="498" y="342"/>
                    <a:pt x="498" y="342"/>
                    <a:pt x="498" y="342"/>
                  </a:cubicBezTo>
                  <a:cubicBezTo>
                    <a:pt x="480" y="324"/>
                    <a:pt x="480" y="324"/>
                    <a:pt x="480" y="324"/>
                  </a:cubicBezTo>
                  <a:cubicBezTo>
                    <a:pt x="474" y="317"/>
                    <a:pt x="476" y="306"/>
                    <a:pt x="485" y="303"/>
                  </a:cubicBezTo>
                  <a:cubicBezTo>
                    <a:pt x="510" y="296"/>
                    <a:pt x="510" y="296"/>
                    <a:pt x="510" y="296"/>
                  </a:cubicBezTo>
                  <a:cubicBezTo>
                    <a:pt x="489" y="281"/>
                    <a:pt x="489" y="281"/>
                    <a:pt x="489" y="281"/>
                  </a:cubicBezTo>
                  <a:cubicBezTo>
                    <a:pt x="481" y="276"/>
                    <a:pt x="482" y="264"/>
                    <a:pt x="490" y="260"/>
                  </a:cubicBezTo>
                  <a:cubicBezTo>
                    <a:pt x="513" y="249"/>
                    <a:pt x="513" y="249"/>
                    <a:pt x="513" y="249"/>
                  </a:cubicBezTo>
                  <a:cubicBezTo>
                    <a:pt x="490" y="238"/>
                    <a:pt x="490" y="238"/>
                    <a:pt x="490" y="238"/>
                  </a:cubicBezTo>
                  <a:cubicBezTo>
                    <a:pt x="481" y="234"/>
                    <a:pt x="480" y="223"/>
                    <a:pt x="487" y="217"/>
                  </a:cubicBezTo>
                  <a:cubicBezTo>
                    <a:pt x="507" y="202"/>
                    <a:pt x="507" y="202"/>
                    <a:pt x="507" y="202"/>
                  </a:cubicBezTo>
                  <a:cubicBezTo>
                    <a:pt x="482" y="196"/>
                    <a:pt x="482" y="196"/>
                    <a:pt x="482" y="196"/>
                  </a:cubicBezTo>
                  <a:cubicBezTo>
                    <a:pt x="473" y="193"/>
                    <a:pt x="470" y="182"/>
                    <a:pt x="476" y="175"/>
                  </a:cubicBezTo>
                  <a:cubicBezTo>
                    <a:pt x="493" y="156"/>
                    <a:pt x="493" y="156"/>
                    <a:pt x="493" y="156"/>
                  </a:cubicBezTo>
                  <a:cubicBezTo>
                    <a:pt x="468" y="155"/>
                    <a:pt x="468" y="155"/>
                    <a:pt x="468" y="155"/>
                  </a:cubicBezTo>
                  <a:cubicBezTo>
                    <a:pt x="458" y="155"/>
                    <a:pt x="453" y="144"/>
                    <a:pt x="458" y="136"/>
                  </a:cubicBezTo>
                  <a:cubicBezTo>
                    <a:pt x="471" y="115"/>
                    <a:pt x="471" y="115"/>
                    <a:pt x="471" y="115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436" y="119"/>
                    <a:pt x="429" y="110"/>
                    <a:pt x="432" y="101"/>
                  </a:cubicBezTo>
                  <a:cubicBezTo>
                    <a:pt x="441" y="78"/>
                    <a:pt x="441" y="78"/>
                    <a:pt x="441" y="78"/>
                  </a:cubicBezTo>
                  <a:cubicBezTo>
                    <a:pt x="417" y="86"/>
                    <a:pt x="417" y="86"/>
                    <a:pt x="417" y="86"/>
                  </a:cubicBezTo>
                  <a:cubicBezTo>
                    <a:pt x="408" y="89"/>
                    <a:pt x="399" y="81"/>
                    <a:pt x="401" y="72"/>
                  </a:cubicBezTo>
                  <a:cubicBezTo>
                    <a:pt x="405" y="47"/>
                    <a:pt x="405" y="47"/>
                    <a:pt x="405" y="47"/>
                  </a:cubicBezTo>
                  <a:cubicBezTo>
                    <a:pt x="383" y="59"/>
                    <a:pt x="383" y="59"/>
                    <a:pt x="383" y="59"/>
                  </a:cubicBezTo>
                  <a:cubicBezTo>
                    <a:pt x="375" y="63"/>
                    <a:pt x="365" y="58"/>
                    <a:pt x="365" y="48"/>
                  </a:cubicBezTo>
                  <a:cubicBezTo>
                    <a:pt x="364" y="23"/>
                    <a:pt x="364" y="23"/>
                    <a:pt x="364" y="23"/>
                  </a:cubicBezTo>
                  <a:cubicBezTo>
                    <a:pt x="345" y="39"/>
                    <a:pt x="345" y="39"/>
                    <a:pt x="345" y="39"/>
                  </a:cubicBezTo>
                  <a:cubicBezTo>
                    <a:pt x="337" y="45"/>
                    <a:pt x="326" y="41"/>
                    <a:pt x="325" y="32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03" y="27"/>
                    <a:pt x="303" y="27"/>
                    <a:pt x="303" y="27"/>
                  </a:cubicBezTo>
                  <a:cubicBezTo>
                    <a:pt x="297" y="34"/>
                    <a:pt x="286" y="32"/>
                    <a:pt x="282" y="23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60" y="22"/>
                    <a:pt x="260" y="22"/>
                    <a:pt x="260" y="22"/>
                  </a:cubicBezTo>
                  <a:cubicBezTo>
                    <a:pt x="256" y="30"/>
                    <a:pt x="244" y="30"/>
                    <a:pt x="239" y="22"/>
                  </a:cubicBezTo>
                  <a:cubicBezTo>
                    <a:pt x="226" y="1"/>
                    <a:pt x="226" y="1"/>
                    <a:pt x="226" y="1"/>
                  </a:cubicBezTo>
                  <a:cubicBezTo>
                    <a:pt x="217" y="25"/>
                    <a:pt x="217" y="25"/>
                    <a:pt x="217" y="25"/>
                  </a:cubicBezTo>
                  <a:cubicBezTo>
                    <a:pt x="214" y="34"/>
                    <a:pt x="203" y="36"/>
                    <a:pt x="197" y="30"/>
                  </a:cubicBezTo>
                  <a:cubicBezTo>
                    <a:pt x="179" y="11"/>
                    <a:pt x="179" y="11"/>
                    <a:pt x="179" y="11"/>
                  </a:cubicBezTo>
                  <a:cubicBezTo>
                    <a:pt x="176" y="36"/>
                    <a:pt x="176" y="36"/>
                    <a:pt x="176" y="36"/>
                  </a:cubicBezTo>
                  <a:cubicBezTo>
                    <a:pt x="174" y="45"/>
                    <a:pt x="164" y="50"/>
                    <a:pt x="156" y="44"/>
                  </a:cubicBezTo>
                  <a:close/>
                  <a:moveTo>
                    <a:pt x="407" y="207"/>
                  </a:moveTo>
                  <a:cubicBezTo>
                    <a:pt x="434" y="290"/>
                    <a:pt x="388" y="379"/>
                    <a:pt x="305" y="406"/>
                  </a:cubicBezTo>
                  <a:cubicBezTo>
                    <a:pt x="222" y="433"/>
                    <a:pt x="133" y="387"/>
                    <a:pt x="106" y="304"/>
                  </a:cubicBezTo>
                  <a:cubicBezTo>
                    <a:pt x="79" y="221"/>
                    <a:pt x="125" y="132"/>
                    <a:pt x="208" y="105"/>
                  </a:cubicBezTo>
                  <a:cubicBezTo>
                    <a:pt x="291" y="78"/>
                    <a:pt x="380" y="124"/>
                    <a:pt x="407" y="207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Freeform 53"/>
            <p:cNvSpPr>
              <a:spLocks noEditPoints="1"/>
            </p:cNvSpPr>
            <p:nvPr/>
          </p:nvSpPr>
          <p:spPr bwMode="auto">
            <a:xfrm>
              <a:off x="5932150" y="2976348"/>
              <a:ext cx="426710" cy="482589"/>
            </a:xfrm>
            <a:custGeom>
              <a:avLst/>
              <a:gdLst>
                <a:gd name="T0" fmla="*/ 20 w 78"/>
                <a:gd name="T1" fmla="*/ 7 h 88"/>
                <a:gd name="T2" fmla="*/ 20 w 78"/>
                <a:gd name="T3" fmla="*/ 11 h 88"/>
                <a:gd name="T4" fmla="*/ 5 w 78"/>
                <a:gd name="T5" fmla="*/ 6 h 88"/>
                <a:gd name="T6" fmla="*/ 1 w 78"/>
                <a:gd name="T7" fmla="*/ 8 h 88"/>
                <a:gd name="T8" fmla="*/ 0 w 78"/>
                <a:gd name="T9" fmla="*/ 20 h 88"/>
                <a:gd name="T10" fmla="*/ 3 w 78"/>
                <a:gd name="T11" fmla="*/ 38 h 88"/>
                <a:gd name="T12" fmla="*/ 17 w 78"/>
                <a:gd name="T13" fmla="*/ 49 h 88"/>
                <a:gd name="T14" fmla="*/ 20 w 78"/>
                <a:gd name="T15" fmla="*/ 50 h 88"/>
                <a:gd name="T16" fmla="*/ 20 w 78"/>
                <a:gd name="T17" fmla="*/ 49 h 88"/>
                <a:gd name="T18" fmla="*/ 31 w 78"/>
                <a:gd name="T19" fmla="*/ 52 h 88"/>
                <a:gd name="T20" fmla="*/ 31 w 78"/>
                <a:gd name="T21" fmla="*/ 64 h 88"/>
                <a:gd name="T22" fmla="*/ 27 w 78"/>
                <a:gd name="T23" fmla="*/ 64 h 88"/>
                <a:gd name="T24" fmla="*/ 27 w 78"/>
                <a:gd name="T25" fmla="*/ 68 h 88"/>
                <a:gd name="T26" fmla="*/ 15 w 78"/>
                <a:gd name="T27" fmla="*/ 68 h 88"/>
                <a:gd name="T28" fmla="*/ 15 w 78"/>
                <a:gd name="T29" fmla="*/ 88 h 88"/>
                <a:gd name="T30" fmla="*/ 64 w 78"/>
                <a:gd name="T31" fmla="*/ 88 h 88"/>
                <a:gd name="T32" fmla="*/ 64 w 78"/>
                <a:gd name="T33" fmla="*/ 68 h 88"/>
                <a:gd name="T34" fmla="*/ 52 w 78"/>
                <a:gd name="T35" fmla="*/ 68 h 88"/>
                <a:gd name="T36" fmla="*/ 52 w 78"/>
                <a:gd name="T37" fmla="*/ 64 h 88"/>
                <a:gd name="T38" fmla="*/ 47 w 78"/>
                <a:gd name="T39" fmla="*/ 64 h 88"/>
                <a:gd name="T40" fmla="*/ 47 w 78"/>
                <a:gd name="T41" fmla="*/ 52 h 88"/>
                <a:gd name="T42" fmla="*/ 58 w 78"/>
                <a:gd name="T43" fmla="*/ 49 h 88"/>
                <a:gd name="T44" fmla="*/ 58 w 78"/>
                <a:gd name="T45" fmla="*/ 50 h 88"/>
                <a:gd name="T46" fmla="*/ 61 w 78"/>
                <a:gd name="T47" fmla="*/ 49 h 88"/>
                <a:gd name="T48" fmla="*/ 75 w 78"/>
                <a:gd name="T49" fmla="*/ 38 h 88"/>
                <a:gd name="T50" fmla="*/ 78 w 78"/>
                <a:gd name="T51" fmla="*/ 20 h 88"/>
                <a:gd name="T52" fmla="*/ 77 w 78"/>
                <a:gd name="T53" fmla="*/ 8 h 88"/>
                <a:gd name="T54" fmla="*/ 73 w 78"/>
                <a:gd name="T55" fmla="*/ 6 h 88"/>
                <a:gd name="T56" fmla="*/ 58 w 78"/>
                <a:gd name="T57" fmla="*/ 11 h 88"/>
                <a:gd name="T58" fmla="*/ 58 w 78"/>
                <a:gd name="T59" fmla="*/ 7 h 88"/>
                <a:gd name="T60" fmla="*/ 60 w 78"/>
                <a:gd name="T61" fmla="*/ 7 h 88"/>
                <a:gd name="T62" fmla="*/ 60 w 78"/>
                <a:gd name="T63" fmla="*/ 0 h 88"/>
                <a:gd name="T64" fmla="*/ 17 w 78"/>
                <a:gd name="T65" fmla="*/ 0 h 88"/>
                <a:gd name="T66" fmla="*/ 17 w 78"/>
                <a:gd name="T67" fmla="*/ 7 h 88"/>
                <a:gd name="T68" fmla="*/ 20 w 78"/>
                <a:gd name="T69" fmla="*/ 7 h 88"/>
                <a:gd name="T70" fmla="*/ 63 w 78"/>
                <a:gd name="T71" fmla="*/ 42 h 88"/>
                <a:gd name="T72" fmla="*/ 59 w 78"/>
                <a:gd name="T73" fmla="*/ 20 h 88"/>
                <a:gd name="T74" fmla="*/ 61 w 78"/>
                <a:gd name="T75" fmla="*/ 22 h 88"/>
                <a:gd name="T76" fmla="*/ 66 w 78"/>
                <a:gd name="T77" fmla="*/ 18 h 88"/>
                <a:gd name="T78" fmla="*/ 64 w 78"/>
                <a:gd name="T79" fmla="*/ 16 h 88"/>
                <a:gd name="T80" fmla="*/ 71 w 78"/>
                <a:gd name="T81" fmla="*/ 13 h 88"/>
                <a:gd name="T82" fmla="*/ 72 w 78"/>
                <a:gd name="T83" fmla="*/ 20 h 88"/>
                <a:gd name="T84" fmla="*/ 69 w 78"/>
                <a:gd name="T85" fmla="*/ 36 h 88"/>
                <a:gd name="T86" fmla="*/ 63 w 78"/>
                <a:gd name="T87" fmla="*/ 42 h 88"/>
                <a:gd name="T88" fmla="*/ 19 w 78"/>
                <a:gd name="T89" fmla="*/ 20 h 88"/>
                <a:gd name="T90" fmla="*/ 15 w 78"/>
                <a:gd name="T91" fmla="*/ 42 h 88"/>
                <a:gd name="T92" fmla="*/ 9 w 78"/>
                <a:gd name="T93" fmla="*/ 36 h 88"/>
                <a:gd name="T94" fmla="*/ 6 w 78"/>
                <a:gd name="T95" fmla="*/ 20 h 88"/>
                <a:gd name="T96" fmla="*/ 7 w 78"/>
                <a:gd name="T97" fmla="*/ 13 h 88"/>
                <a:gd name="T98" fmla="*/ 14 w 78"/>
                <a:gd name="T99" fmla="*/ 16 h 88"/>
                <a:gd name="T100" fmla="*/ 12 w 78"/>
                <a:gd name="T101" fmla="*/ 18 h 88"/>
                <a:gd name="T102" fmla="*/ 17 w 78"/>
                <a:gd name="T103" fmla="*/ 22 h 88"/>
                <a:gd name="T104" fmla="*/ 19 w 78"/>
                <a:gd name="T105" fmla="*/ 20 h 88"/>
                <a:gd name="T106" fmla="*/ 32 w 78"/>
                <a:gd name="T107" fmla="*/ 10 h 88"/>
                <a:gd name="T108" fmla="*/ 32 w 78"/>
                <a:gd name="T109" fmla="*/ 45 h 88"/>
                <a:gd name="T110" fmla="*/ 25 w 78"/>
                <a:gd name="T111" fmla="*/ 41 h 88"/>
                <a:gd name="T112" fmla="*/ 28 w 78"/>
                <a:gd name="T113" fmla="*/ 14 h 88"/>
                <a:gd name="T114" fmla="*/ 28 w 78"/>
                <a:gd name="T115" fmla="*/ 10 h 88"/>
                <a:gd name="T116" fmla="*/ 32 w 78"/>
                <a:gd name="T117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88">
                  <a:moveTo>
                    <a:pt x="20" y="7"/>
                  </a:moveTo>
                  <a:cubicBezTo>
                    <a:pt x="20" y="8"/>
                    <a:pt x="21" y="10"/>
                    <a:pt x="20" y="1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6"/>
                    <a:pt x="0" y="20"/>
                  </a:cubicBezTo>
                  <a:cubicBezTo>
                    <a:pt x="0" y="26"/>
                    <a:pt x="1" y="33"/>
                    <a:pt x="3" y="38"/>
                  </a:cubicBezTo>
                  <a:cubicBezTo>
                    <a:pt x="6" y="44"/>
                    <a:pt x="10" y="48"/>
                    <a:pt x="17" y="49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1"/>
                    <a:pt x="26" y="52"/>
                    <a:pt x="31" y="52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52" y="52"/>
                    <a:pt x="56" y="51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9" y="50"/>
                    <a:pt x="60" y="50"/>
                    <a:pt x="61" y="49"/>
                  </a:cubicBezTo>
                  <a:cubicBezTo>
                    <a:pt x="68" y="48"/>
                    <a:pt x="72" y="44"/>
                    <a:pt x="75" y="38"/>
                  </a:cubicBezTo>
                  <a:cubicBezTo>
                    <a:pt x="77" y="33"/>
                    <a:pt x="78" y="26"/>
                    <a:pt x="78" y="20"/>
                  </a:cubicBezTo>
                  <a:cubicBezTo>
                    <a:pt x="78" y="16"/>
                    <a:pt x="78" y="11"/>
                    <a:pt x="77" y="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8" y="8"/>
                    <a:pt x="58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63" y="42"/>
                  </a:moveTo>
                  <a:cubicBezTo>
                    <a:pt x="64" y="36"/>
                    <a:pt x="60" y="28"/>
                    <a:pt x="59" y="2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5"/>
                    <a:pt x="72" y="18"/>
                    <a:pt x="72" y="20"/>
                  </a:cubicBezTo>
                  <a:cubicBezTo>
                    <a:pt x="71" y="26"/>
                    <a:pt x="71" y="31"/>
                    <a:pt x="69" y="36"/>
                  </a:cubicBezTo>
                  <a:cubicBezTo>
                    <a:pt x="67" y="39"/>
                    <a:pt x="65" y="41"/>
                    <a:pt x="63" y="42"/>
                  </a:cubicBezTo>
                  <a:close/>
                  <a:moveTo>
                    <a:pt x="19" y="20"/>
                  </a:moveTo>
                  <a:cubicBezTo>
                    <a:pt x="17" y="28"/>
                    <a:pt x="14" y="36"/>
                    <a:pt x="15" y="42"/>
                  </a:cubicBezTo>
                  <a:cubicBezTo>
                    <a:pt x="13" y="41"/>
                    <a:pt x="11" y="39"/>
                    <a:pt x="9" y="36"/>
                  </a:cubicBezTo>
                  <a:cubicBezTo>
                    <a:pt x="7" y="31"/>
                    <a:pt x="6" y="26"/>
                    <a:pt x="6" y="20"/>
                  </a:cubicBezTo>
                  <a:cubicBezTo>
                    <a:pt x="6" y="18"/>
                    <a:pt x="6" y="15"/>
                    <a:pt x="7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0"/>
                    <a:pt x="19" y="20"/>
                    <a:pt x="19" y="20"/>
                  </a:cubicBezTo>
                  <a:close/>
                  <a:moveTo>
                    <a:pt x="32" y="10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27" y="45"/>
                    <a:pt x="25" y="41"/>
                  </a:cubicBezTo>
                  <a:cubicBezTo>
                    <a:pt x="24" y="37"/>
                    <a:pt x="28" y="16"/>
                    <a:pt x="28" y="14"/>
                  </a:cubicBezTo>
                  <a:cubicBezTo>
                    <a:pt x="28" y="13"/>
                    <a:pt x="28" y="10"/>
                    <a:pt x="28" y="10"/>
                  </a:cubicBezTo>
                  <a:lnTo>
                    <a:pt x="32" y="10"/>
                  </a:ln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64479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60388" y="1237860"/>
            <a:ext cx="36611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访问</a:t>
            </a:r>
            <a:r>
              <a:rPr lang="en-US" altLang="zh-CN" sz="2400" b="1">
                <a:solidFill>
                  <a:srgbClr val="0567A2"/>
                </a:solidFill>
              </a:rPr>
              <a:t>JavaScript</a:t>
            </a:r>
            <a:r>
              <a:rPr lang="zh-CN" altLang="en-US" sz="2400" b="1">
                <a:solidFill>
                  <a:srgbClr val="0567A2"/>
                </a:solidFill>
              </a:rPr>
              <a:t>全局对象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9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内置服务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190625" y="2081841"/>
            <a:ext cx="6734175" cy="507833"/>
            <a:chOff x="1190625" y="2081841"/>
            <a:chExt cx="6734175" cy="507833"/>
          </a:xfrm>
        </p:grpSpPr>
        <p:sp>
          <p:nvSpPr>
            <p:cNvPr id="24" name="矩形 23"/>
            <p:cNvSpPr/>
            <p:nvPr/>
          </p:nvSpPr>
          <p:spPr>
            <a:xfrm>
              <a:off x="1850697" y="2081843"/>
              <a:ext cx="6074103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AngularJS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中如何访问原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的全局对象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动作按钮: 帮助 21">
              <a:hlinkClick r:id="" action="ppaction://noaction" highlightClick="1"/>
            </p:cNvPr>
            <p:cNvSpPr/>
            <p:nvPr/>
          </p:nvSpPr>
          <p:spPr>
            <a:xfrm>
              <a:off x="7334250" y="2081843"/>
              <a:ext cx="590550" cy="507831"/>
            </a:xfrm>
            <a:prstGeom prst="actionButtonHelp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椭圆 5">
              <a:extLst>
                <a:ext uri="{FF2B5EF4-FFF2-40B4-BE49-F238E27FC236}">
                  <a16:creationId xmlns="" xmlns:a16="http://schemas.microsoft.com/office/drawing/2014/main" id="{7DFEA610-E3C5-45BA-A58A-92322B1497EB}"/>
                </a:ext>
              </a:extLst>
            </p:cNvPr>
            <p:cNvSpPr/>
            <p:nvPr/>
          </p:nvSpPr>
          <p:spPr>
            <a:xfrm>
              <a:off x="1190625" y="2081841"/>
              <a:ext cx="473014" cy="507831"/>
            </a:xfrm>
            <a:custGeom>
              <a:avLst/>
              <a:gdLst>
                <a:gd name="connsiteX0" fmla="*/ 184010 w 292270"/>
                <a:gd name="connsiteY0" fmla="*/ 131763 h 336550"/>
                <a:gd name="connsiteX1" fmla="*/ 178567 w 292270"/>
                <a:gd name="connsiteY1" fmla="*/ 141923 h 336550"/>
                <a:gd name="connsiteX2" fmla="*/ 184010 w 292270"/>
                <a:gd name="connsiteY2" fmla="*/ 150813 h 336550"/>
                <a:gd name="connsiteX3" fmla="*/ 188092 w 292270"/>
                <a:gd name="connsiteY3" fmla="*/ 141923 h 336550"/>
                <a:gd name="connsiteX4" fmla="*/ 184010 w 292270"/>
                <a:gd name="connsiteY4" fmla="*/ 131763 h 336550"/>
                <a:gd name="connsiteX5" fmla="*/ 141147 w 292270"/>
                <a:gd name="connsiteY5" fmla="*/ 131763 h 336550"/>
                <a:gd name="connsiteX6" fmla="*/ 135704 w 292270"/>
                <a:gd name="connsiteY6" fmla="*/ 141923 h 336550"/>
                <a:gd name="connsiteX7" fmla="*/ 141147 w 292270"/>
                <a:gd name="connsiteY7" fmla="*/ 150813 h 336550"/>
                <a:gd name="connsiteX8" fmla="*/ 145229 w 292270"/>
                <a:gd name="connsiteY8" fmla="*/ 141923 h 336550"/>
                <a:gd name="connsiteX9" fmla="*/ 141147 w 292270"/>
                <a:gd name="connsiteY9" fmla="*/ 131763 h 336550"/>
                <a:gd name="connsiteX10" fmla="*/ 96811 w 292270"/>
                <a:gd name="connsiteY10" fmla="*/ 131763 h 336550"/>
                <a:gd name="connsiteX11" fmla="*/ 92842 w 292270"/>
                <a:gd name="connsiteY11" fmla="*/ 134938 h 336550"/>
                <a:gd name="connsiteX12" fmla="*/ 100780 w 292270"/>
                <a:gd name="connsiteY12" fmla="*/ 134938 h 336550"/>
                <a:gd name="connsiteX13" fmla="*/ 96811 w 292270"/>
                <a:gd name="connsiteY13" fmla="*/ 131763 h 336550"/>
                <a:gd name="connsiteX14" fmla="*/ 225310 w 292270"/>
                <a:gd name="connsiteY14" fmla="*/ 127000 h 336550"/>
                <a:gd name="connsiteX15" fmla="*/ 226721 w 292270"/>
                <a:gd name="connsiteY15" fmla="*/ 127000 h 336550"/>
                <a:gd name="connsiteX16" fmla="*/ 229543 w 292270"/>
                <a:gd name="connsiteY16" fmla="*/ 127000 h 336550"/>
                <a:gd name="connsiteX17" fmla="*/ 230954 w 292270"/>
                <a:gd name="connsiteY17" fmla="*/ 127000 h 336550"/>
                <a:gd name="connsiteX18" fmla="*/ 230954 w 292270"/>
                <a:gd name="connsiteY18" fmla="*/ 155792 h 336550"/>
                <a:gd name="connsiteX19" fmla="*/ 229543 w 292270"/>
                <a:gd name="connsiteY19" fmla="*/ 157163 h 336550"/>
                <a:gd name="connsiteX20" fmla="*/ 225310 w 292270"/>
                <a:gd name="connsiteY20" fmla="*/ 157163 h 336550"/>
                <a:gd name="connsiteX21" fmla="*/ 225310 w 292270"/>
                <a:gd name="connsiteY21" fmla="*/ 155792 h 336550"/>
                <a:gd name="connsiteX22" fmla="*/ 225310 w 292270"/>
                <a:gd name="connsiteY22" fmla="*/ 132484 h 336550"/>
                <a:gd name="connsiteX23" fmla="*/ 221076 w 292270"/>
                <a:gd name="connsiteY23" fmla="*/ 133855 h 336550"/>
                <a:gd name="connsiteX24" fmla="*/ 221076 w 292270"/>
                <a:gd name="connsiteY24" fmla="*/ 135227 h 336550"/>
                <a:gd name="connsiteX25" fmla="*/ 219665 w 292270"/>
                <a:gd name="connsiteY25" fmla="*/ 133855 h 336550"/>
                <a:gd name="connsiteX26" fmla="*/ 219665 w 292270"/>
                <a:gd name="connsiteY26" fmla="*/ 131113 h 336550"/>
                <a:gd name="connsiteX27" fmla="*/ 219665 w 292270"/>
                <a:gd name="connsiteY27" fmla="*/ 129742 h 336550"/>
                <a:gd name="connsiteX28" fmla="*/ 225310 w 292270"/>
                <a:gd name="connsiteY28" fmla="*/ 127000 h 336550"/>
                <a:gd name="connsiteX29" fmla="*/ 203791 w 292270"/>
                <a:gd name="connsiteY29" fmla="*/ 127000 h 336550"/>
                <a:gd name="connsiteX30" fmla="*/ 207495 w 292270"/>
                <a:gd name="connsiteY30" fmla="*/ 127000 h 336550"/>
                <a:gd name="connsiteX31" fmla="*/ 208730 w 292270"/>
                <a:gd name="connsiteY31" fmla="*/ 127000 h 336550"/>
                <a:gd name="connsiteX32" fmla="*/ 208730 w 292270"/>
                <a:gd name="connsiteY32" fmla="*/ 155792 h 336550"/>
                <a:gd name="connsiteX33" fmla="*/ 207495 w 292270"/>
                <a:gd name="connsiteY33" fmla="*/ 157163 h 336550"/>
                <a:gd name="connsiteX34" fmla="*/ 203791 w 292270"/>
                <a:gd name="connsiteY34" fmla="*/ 157163 h 336550"/>
                <a:gd name="connsiteX35" fmla="*/ 202556 w 292270"/>
                <a:gd name="connsiteY35" fmla="*/ 155792 h 336550"/>
                <a:gd name="connsiteX36" fmla="*/ 202556 w 292270"/>
                <a:gd name="connsiteY36" fmla="*/ 132484 h 336550"/>
                <a:gd name="connsiteX37" fmla="*/ 200086 w 292270"/>
                <a:gd name="connsiteY37" fmla="*/ 133855 h 336550"/>
                <a:gd name="connsiteX38" fmla="*/ 198852 w 292270"/>
                <a:gd name="connsiteY38" fmla="*/ 135227 h 336550"/>
                <a:gd name="connsiteX39" fmla="*/ 198852 w 292270"/>
                <a:gd name="connsiteY39" fmla="*/ 133855 h 336550"/>
                <a:gd name="connsiteX40" fmla="*/ 197617 w 292270"/>
                <a:gd name="connsiteY40" fmla="*/ 131113 h 336550"/>
                <a:gd name="connsiteX41" fmla="*/ 198852 w 292270"/>
                <a:gd name="connsiteY41" fmla="*/ 129742 h 336550"/>
                <a:gd name="connsiteX42" fmla="*/ 203791 w 292270"/>
                <a:gd name="connsiteY42" fmla="*/ 127000 h 336550"/>
                <a:gd name="connsiteX43" fmla="*/ 183964 w 292270"/>
                <a:gd name="connsiteY43" fmla="*/ 127000 h 336550"/>
                <a:gd name="connsiteX44" fmla="*/ 192854 w 292270"/>
                <a:gd name="connsiteY44" fmla="*/ 141426 h 336550"/>
                <a:gd name="connsiteX45" fmla="*/ 182694 w 292270"/>
                <a:gd name="connsiteY45" fmla="*/ 157163 h 336550"/>
                <a:gd name="connsiteX46" fmla="*/ 173804 w 292270"/>
                <a:gd name="connsiteY46" fmla="*/ 142737 h 336550"/>
                <a:gd name="connsiteX47" fmla="*/ 183964 w 292270"/>
                <a:gd name="connsiteY47" fmla="*/ 127000 h 336550"/>
                <a:gd name="connsiteX48" fmla="*/ 161699 w 292270"/>
                <a:gd name="connsiteY48" fmla="*/ 127000 h 336550"/>
                <a:gd name="connsiteX49" fmla="*/ 164478 w 292270"/>
                <a:gd name="connsiteY49" fmla="*/ 127000 h 336550"/>
                <a:gd name="connsiteX50" fmla="*/ 165867 w 292270"/>
                <a:gd name="connsiteY50" fmla="*/ 127000 h 336550"/>
                <a:gd name="connsiteX51" fmla="*/ 165867 w 292270"/>
                <a:gd name="connsiteY51" fmla="*/ 155792 h 336550"/>
                <a:gd name="connsiteX52" fmla="*/ 164478 w 292270"/>
                <a:gd name="connsiteY52" fmla="*/ 157163 h 336550"/>
                <a:gd name="connsiteX53" fmla="*/ 161699 w 292270"/>
                <a:gd name="connsiteY53" fmla="*/ 157163 h 336550"/>
                <a:gd name="connsiteX54" fmla="*/ 160310 w 292270"/>
                <a:gd name="connsiteY54" fmla="*/ 155792 h 336550"/>
                <a:gd name="connsiteX55" fmla="*/ 160310 w 292270"/>
                <a:gd name="connsiteY55" fmla="*/ 132484 h 336550"/>
                <a:gd name="connsiteX56" fmla="*/ 156143 w 292270"/>
                <a:gd name="connsiteY56" fmla="*/ 133855 h 336550"/>
                <a:gd name="connsiteX57" fmla="*/ 156143 w 292270"/>
                <a:gd name="connsiteY57" fmla="*/ 135227 h 336550"/>
                <a:gd name="connsiteX58" fmla="*/ 154754 w 292270"/>
                <a:gd name="connsiteY58" fmla="*/ 133855 h 336550"/>
                <a:gd name="connsiteX59" fmla="*/ 154754 w 292270"/>
                <a:gd name="connsiteY59" fmla="*/ 131113 h 336550"/>
                <a:gd name="connsiteX60" fmla="*/ 154754 w 292270"/>
                <a:gd name="connsiteY60" fmla="*/ 129742 h 336550"/>
                <a:gd name="connsiteX61" fmla="*/ 161699 w 292270"/>
                <a:gd name="connsiteY61" fmla="*/ 127000 h 336550"/>
                <a:gd name="connsiteX62" fmla="*/ 141261 w 292270"/>
                <a:gd name="connsiteY62" fmla="*/ 127000 h 336550"/>
                <a:gd name="connsiteX63" fmla="*/ 151580 w 292270"/>
                <a:gd name="connsiteY63" fmla="*/ 141426 h 336550"/>
                <a:gd name="connsiteX64" fmla="*/ 141261 w 292270"/>
                <a:gd name="connsiteY64" fmla="*/ 157163 h 336550"/>
                <a:gd name="connsiteX65" fmla="*/ 130942 w 292270"/>
                <a:gd name="connsiteY65" fmla="*/ 142737 h 336550"/>
                <a:gd name="connsiteX66" fmla="*/ 141261 w 292270"/>
                <a:gd name="connsiteY66" fmla="*/ 127000 h 336550"/>
                <a:gd name="connsiteX67" fmla="*/ 247736 w 292270"/>
                <a:gd name="connsiteY67" fmla="*/ 80963 h 336550"/>
                <a:gd name="connsiteX68" fmla="*/ 243654 w 292270"/>
                <a:gd name="connsiteY68" fmla="*/ 91970 h 336550"/>
                <a:gd name="connsiteX69" fmla="*/ 247736 w 292270"/>
                <a:gd name="connsiteY69" fmla="*/ 101601 h 336550"/>
                <a:gd name="connsiteX70" fmla="*/ 253179 w 292270"/>
                <a:gd name="connsiteY70" fmla="*/ 90594 h 336550"/>
                <a:gd name="connsiteX71" fmla="*/ 247736 w 292270"/>
                <a:gd name="connsiteY71" fmla="*/ 80963 h 336550"/>
                <a:gd name="connsiteX72" fmla="*/ 205328 w 292270"/>
                <a:gd name="connsiteY72" fmla="*/ 80963 h 336550"/>
                <a:gd name="connsiteX73" fmla="*/ 200792 w 292270"/>
                <a:gd name="connsiteY73" fmla="*/ 91970 h 336550"/>
                <a:gd name="connsiteX74" fmla="*/ 205328 w 292270"/>
                <a:gd name="connsiteY74" fmla="*/ 101601 h 336550"/>
                <a:gd name="connsiteX75" fmla="*/ 208730 w 292270"/>
                <a:gd name="connsiteY75" fmla="*/ 90594 h 336550"/>
                <a:gd name="connsiteX76" fmla="*/ 205328 w 292270"/>
                <a:gd name="connsiteY76" fmla="*/ 80963 h 336550"/>
                <a:gd name="connsiteX77" fmla="*/ 184010 w 292270"/>
                <a:gd name="connsiteY77" fmla="*/ 80963 h 336550"/>
                <a:gd name="connsiteX78" fmla="*/ 178567 w 292270"/>
                <a:gd name="connsiteY78" fmla="*/ 91970 h 336550"/>
                <a:gd name="connsiteX79" fmla="*/ 184010 w 292270"/>
                <a:gd name="connsiteY79" fmla="*/ 101601 h 336550"/>
                <a:gd name="connsiteX80" fmla="*/ 188092 w 292270"/>
                <a:gd name="connsiteY80" fmla="*/ 90594 h 336550"/>
                <a:gd name="connsiteX81" fmla="*/ 184010 w 292270"/>
                <a:gd name="connsiteY81" fmla="*/ 80963 h 336550"/>
                <a:gd name="connsiteX82" fmla="*/ 162011 w 292270"/>
                <a:gd name="connsiteY82" fmla="*/ 80963 h 336550"/>
                <a:gd name="connsiteX83" fmla="*/ 157929 w 292270"/>
                <a:gd name="connsiteY83" fmla="*/ 91970 h 336550"/>
                <a:gd name="connsiteX84" fmla="*/ 162011 w 292270"/>
                <a:gd name="connsiteY84" fmla="*/ 101601 h 336550"/>
                <a:gd name="connsiteX85" fmla="*/ 167454 w 292270"/>
                <a:gd name="connsiteY85" fmla="*/ 90594 h 336550"/>
                <a:gd name="connsiteX86" fmla="*/ 162011 w 292270"/>
                <a:gd name="connsiteY86" fmla="*/ 80963 h 336550"/>
                <a:gd name="connsiteX87" fmla="*/ 76173 w 292270"/>
                <a:gd name="connsiteY87" fmla="*/ 80963 h 336550"/>
                <a:gd name="connsiteX88" fmla="*/ 72204 w 292270"/>
                <a:gd name="connsiteY88" fmla="*/ 91970 h 336550"/>
                <a:gd name="connsiteX89" fmla="*/ 76173 w 292270"/>
                <a:gd name="connsiteY89" fmla="*/ 101601 h 336550"/>
                <a:gd name="connsiteX90" fmla="*/ 80142 w 292270"/>
                <a:gd name="connsiteY90" fmla="*/ 90594 h 336550"/>
                <a:gd name="connsiteX91" fmla="*/ 76173 w 292270"/>
                <a:gd name="connsiteY91" fmla="*/ 80963 h 336550"/>
                <a:gd name="connsiteX92" fmla="*/ 225310 w 292270"/>
                <a:gd name="connsiteY92" fmla="*/ 76200 h 336550"/>
                <a:gd name="connsiteX93" fmla="*/ 226721 w 292270"/>
                <a:gd name="connsiteY93" fmla="*/ 76200 h 336550"/>
                <a:gd name="connsiteX94" fmla="*/ 229543 w 292270"/>
                <a:gd name="connsiteY94" fmla="*/ 76200 h 336550"/>
                <a:gd name="connsiteX95" fmla="*/ 230954 w 292270"/>
                <a:gd name="connsiteY95" fmla="*/ 77511 h 336550"/>
                <a:gd name="connsiteX96" fmla="*/ 230954 w 292270"/>
                <a:gd name="connsiteY96" fmla="*/ 105052 h 336550"/>
                <a:gd name="connsiteX97" fmla="*/ 229543 w 292270"/>
                <a:gd name="connsiteY97" fmla="*/ 106363 h 336550"/>
                <a:gd name="connsiteX98" fmla="*/ 225310 w 292270"/>
                <a:gd name="connsiteY98" fmla="*/ 106363 h 336550"/>
                <a:gd name="connsiteX99" fmla="*/ 225310 w 292270"/>
                <a:gd name="connsiteY99" fmla="*/ 105052 h 336550"/>
                <a:gd name="connsiteX100" fmla="*/ 225310 w 292270"/>
                <a:gd name="connsiteY100" fmla="*/ 82757 h 336550"/>
                <a:gd name="connsiteX101" fmla="*/ 221076 w 292270"/>
                <a:gd name="connsiteY101" fmla="*/ 84069 h 336550"/>
                <a:gd name="connsiteX102" fmla="*/ 219665 w 292270"/>
                <a:gd name="connsiteY102" fmla="*/ 84069 h 336550"/>
                <a:gd name="connsiteX103" fmla="*/ 219665 w 292270"/>
                <a:gd name="connsiteY103" fmla="*/ 81446 h 336550"/>
                <a:gd name="connsiteX104" fmla="*/ 219665 w 292270"/>
                <a:gd name="connsiteY104" fmla="*/ 80134 h 336550"/>
                <a:gd name="connsiteX105" fmla="*/ 225310 w 292270"/>
                <a:gd name="connsiteY105" fmla="*/ 76200 h 336550"/>
                <a:gd name="connsiteX106" fmla="*/ 205555 w 292270"/>
                <a:gd name="connsiteY106" fmla="*/ 76200 h 336550"/>
                <a:gd name="connsiteX107" fmla="*/ 216667 w 292270"/>
                <a:gd name="connsiteY107" fmla="*/ 90626 h 336550"/>
                <a:gd name="connsiteX108" fmla="*/ 205555 w 292270"/>
                <a:gd name="connsiteY108" fmla="*/ 106363 h 336550"/>
                <a:gd name="connsiteX109" fmla="*/ 194442 w 292270"/>
                <a:gd name="connsiteY109" fmla="*/ 91937 h 336550"/>
                <a:gd name="connsiteX110" fmla="*/ 205555 w 292270"/>
                <a:gd name="connsiteY110" fmla="*/ 76200 h 336550"/>
                <a:gd name="connsiteX111" fmla="*/ 183964 w 292270"/>
                <a:gd name="connsiteY111" fmla="*/ 76200 h 336550"/>
                <a:gd name="connsiteX112" fmla="*/ 192854 w 292270"/>
                <a:gd name="connsiteY112" fmla="*/ 90626 h 336550"/>
                <a:gd name="connsiteX113" fmla="*/ 182694 w 292270"/>
                <a:gd name="connsiteY113" fmla="*/ 106363 h 336550"/>
                <a:gd name="connsiteX114" fmla="*/ 173804 w 292270"/>
                <a:gd name="connsiteY114" fmla="*/ 91937 h 336550"/>
                <a:gd name="connsiteX115" fmla="*/ 183964 w 292270"/>
                <a:gd name="connsiteY115" fmla="*/ 76200 h 336550"/>
                <a:gd name="connsiteX116" fmla="*/ 161898 w 292270"/>
                <a:gd name="connsiteY116" fmla="*/ 76200 h 336550"/>
                <a:gd name="connsiteX117" fmla="*/ 172217 w 292270"/>
                <a:gd name="connsiteY117" fmla="*/ 90626 h 336550"/>
                <a:gd name="connsiteX118" fmla="*/ 161898 w 292270"/>
                <a:gd name="connsiteY118" fmla="*/ 106363 h 336550"/>
                <a:gd name="connsiteX119" fmla="*/ 151579 w 292270"/>
                <a:gd name="connsiteY119" fmla="*/ 91937 h 336550"/>
                <a:gd name="connsiteX120" fmla="*/ 161898 w 292270"/>
                <a:gd name="connsiteY120" fmla="*/ 76200 h 336550"/>
                <a:gd name="connsiteX121" fmla="*/ 139584 w 292270"/>
                <a:gd name="connsiteY121" fmla="*/ 76200 h 336550"/>
                <a:gd name="connsiteX122" fmla="*/ 140996 w 292270"/>
                <a:gd name="connsiteY122" fmla="*/ 76200 h 336550"/>
                <a:gd name="connsiteX123" fmla="*/ 143818 w 292270"/>
                <a:gd name="connsiteY123" fmla="*/ 76200 h 336550"/>
                <a:gd name="connsiteX124" fmla="*/ 145229 w 292270"/>
                <a:gd name="connsiteY124" fmla="*/ 77511 h 336550"/>
                <a:gd name="connsiteX125" fmla="*/ 145229 w 292270"/>
                <a:gd name="connsiteY125" fmla="*/ 105052 h 336550"/>
                <a:gd name="connsiteX126" fmla="*/ 143818 w 292270"/>
                <a:gd name="connsiteY126" fmla="*/ 106363 h 336550"/>
                <a:gd name="connsiteX127" fmla="*/ 139584 w 292270"/>
                <a:gd name="connsiteY127" fmla="*/ 106363 h 336550"/>
                <a:gd name="connsiteX128" fmla="*/ 139584 w 292270"/>
                <a:gd name="connsiteY128" fmla="*/ 105052 h 336550"/>
                <a:gd name="connsiteX129" fmla="*/ 139584 w 292270"/>
                <a:gd name="connsiteY129" fmla="*/ 82757 h 336550"/>
                <a:gd name="connsiteX130" fmla="*/ 135351 w 292270"/>
                <a:gd name="connsiteY130" fmla="*/ 84069 h 336550"/>
                <a:gd name="connsiteX131" fmla="*/ 133940 w 292270"/>
                <a:gd name="connsiteY131" fmla="*/ 84069 h 336550"/>
                <a:gd name="connsiteX132" fmla="*/ 132529 w 292270"/>
                <a:gd name="connsiteY132" fmla="*/ 81446 h 336550"/>
                <a:gd name="connsiteX133" fmla="*/ 133940 w 292270"/>
                <a:gd name="connsiteY133" fmla="*/ 80134 h 336550"/>
                <a:gd name="connsiteX134" fmla="*/ 139584 w 292270"/>
                <a:gd name="connsiteY134" fmla="*/ 76200 h 336550"/>
                <a:gd name="connsiteX135" fmla="*/ 118837 w 292270"/>
                <a:gd name="connsiteY135" fmla="*/ 76200 h 336550"/>
                <a:gd name="connsiteX136" fmla="*/ 123005 w 292270"/>
                <a:gd name="connsiteY136" fmla="*/ 76200 h 336550"/>
                <a:gd name="connsiteX137" fmla="*/ 123005 w 292270"/>
                <a:gd name="connsiteY137" fmla="*/ 77511 h 336550"/>
                <a:gd name="connsiteX138" fmla="*/ 123005 w 292270"/>
                <a:gd name="connsiteY138" fmla="*/ 105052 h 336550"/>
                <a:gd name="connsiteX139" fmla="*/ 123005 w 292270"/>
                <a:gd name="connsiteY139" fmla="*/ 106363 h 336550"/>
                <a:gd name="connsiteX140" fmla="*/ 118837 w 292270"/>
                <a:gd name="connsiteY140" fmla="*/ 106363 h 336550"/>
                <a:gd name="connsiteX141" fmla="*/ 117448 w 292270"/>
                <a:gd name="connsiteY141" fmla="*/ 105052 h 336550"/>
                <a:gd name="connsiteX142" fmla="*/ 117448 w 292270"/>
                <a:gd name="connsiteY142" fmla="*/ 82757 h 336550"/>
                <a:gd name="connsiteX143" fmla="*/ 114670 w 292270"/>
                <a:gd name="connsiteY143" fmla="*/ 84069 h 336550"/>
                <a:gd name="connsiteX144" fmla="*/ 113281 w 292270"/>
                <a:gd name="connsiteY144" fmla="*/ 84069 h 336550"/>
                <a:gd name="connsiteX145" fmla="*/ 111892 w 292270"/>
                <a:gd name="connsiteY145" fmla="*/ 81446 h 336550"/>
                <a:gd name="connsiteX146" fmla="*/ 111892 w 292270"/>
                <a:gd name="connsiteY146" fmla="*/ 80134 h 336550"/>
                <a:gd name="connsiteX147" fmla="*/ 118837 w 292270"/>
                <a:gd name="connsiteY147" fmla="*/ 76200 h 336550"/>
                <a:gd name="connsiteX148" fmla="*/ 97207 w 292270"/>
                <a:gd name="connsiteY148" fmla="*/ 76200 h 336550"/>
                <a:gd name="connsiteX149" fmla="*/ 99588 w 292270"/>
                <a:gd name="connsiteY149" fmla="*/ 76200 h 336550"/>
                <a:gd name="connsiteX150" fmla="*/ 100779 w 292270"/>
                <a:gd name="connsiteY150" fmla="*/ 77511 h 336550"/>
                <a:gd name="connsiteX151" fmla="*/ 100779 w 292270"/>
                <a:gd name="connsiteY151" fmla="*/ 105052 h 336550"/>
                <a:gd name="connsiteX152" fmla="*/ 99588 w 292270"/>
                <a:gd name="connsiteY152" fmla="*/ 106363 h 336550"/>
                <a:gd name="connsiteX153" fmla="*/ 97207 w 292270"/>
                <a:gd name="connsiteY153" fmla="*/ 106363 h 336550"/>
                <a:gd name="connsiteX154" fmla="*/ 96016 w 292270"/>
                <a:gd name="connsiteY154" fmla="*/ 105052 h 336550"/>
                <a:gd name="connsiteX155" fmla="*/ 96016 w 292270"/>
                <a:gd name="connsiteY155" fmla="*/ 82757 h 336550"/>
                <a:gd name="connsiteX156" fmla="*/ 92444 w 292270"/>
                <a:gd name="connsiteY156" fmla="*/ 84069 h 336550"/>
                <a:gd name="connsiteX157" fmla="*/ 91254 w 292270"/>
                <a:gd name="connsiteY157" fmla="*/ 84069 h 336550"/>
                <a:gd name="connsiteX158" fmla="*/ 91254 w 292270"/>
                <a:gd name="connsiteY158" fmla="*/ 81446 h 336550"/>
                <a:gd name="connsiteX159" fmla="*/ 91254 w 292270"/>
                <a:gd name="connsiteY159" fmla="*/ 80134 h 336550"/>
                <a:gd name="connsiteX160" fmla="*/ 97207 w 292270"/>
                <a:gd name="connsiteY160" fmla="*/ 76200 h 336550"/>
                <a:gd name="connsiteX161" fmla="*/ 201926 w 292270"/>
                <a:gd name="connsiteY161" fmla="*/ 36513 h 336550"/>
                <a:gd name="connsiteX162" fmla="*/ 200792 w 292270"/>
                <a:gd name="connsiteY162" fmla="*/ 40409 h 336550"/>
                <a:gd name="connsiteX163" fmla="*/ 205328 w 292270"/>
                <a:gd name="connsiteY163" fmla="*/ 50801 h 336550"/>
                <a:gd name="connsiteX164" fmla="*/ 208730 w 292270"/>
                <a:gd name="connsiteY164" fmla="*/ 40409 h 336550"/>
                <a:gd name="connsiteX165" fmla="*/ 208730 w 292270"/>
                <a:gd name="connsiteY165" fmla="*/ 39111 h 336550"/>
                <a:gd name="connsiteX166" fmla="*/ 201926 w 292270"/>
                <a:gd name="connsiteY166" fmla="*/ 36513 h 336550"/>
                <a:gd name="connsiteX167" fmla="*/ 123005 w 292270"/>
                <a:gd name="connsiteY167" fmla="*/ 34925 h 336550"/>
                <a:gd name="connsiteX168" fmla="*/ 116201 w 292270"/>
                <a:gd name="connsiteY168" fmla="*/ 37571 h 336550"/>
                <a:gd name="connsiteX169" fmla="*/ 115067 w 292270"/>
                <a:gd name="connsiteY169" fmla="*/ 38894 h 336550"/>
                <a:gd name="connsiteX170" fmla="*/ 115067 w 292270"/>
                <a:gd name="connsiteY170" fmla="*/ 40216 h 336550"/>
                <a:gd name="connsiteX171" fmla="*/ 119603 w 292270"/>
                <a:gd name="connsiteY171" fmla="*/ 50800 h 336550"/>
                <a:gd name="connsiteX172" fmla="*/ 123005 w 292270"/>
                <a:gd name="connsiteY172" fmla="*/ 40216 h 336550"/>
                <a:gd name="connsiteX173" fmla="*/ 123005 w 292270"/>
                <a:gd name="connsiteY173" fmla="*/ 34925 h 336550"/>
                <a:gd name="connsiteX174" fmla="*/ 162011 w 292270"/>
                <a:gd name="connsiteY174" fmla="*/ 31750 h 336550"/>
                <a:gd name="connsiteX175" fmla="*/ 157929 w 292270"/>
                <a:gd name="connsiteY175" fmla="*/ 40640 h 336550"/>
                <a:gd name="connsiteX176" fmla="*/ 162011 w 292270"/>
                <a:gd name="connsiteY176" fmla="*/ 50800 h 336550"/>
                <a:gd name="connsiteX177" fmla="*/ 167454 w 292270"/>
                <a:gd name="connsiteY177" fmla="*/ 40640 h 336550"/>
                <a:gd name="connsiteX178" fmla="*/ 162011 w 292270"/>
                <a:gd name="connsiteY178" fmla="*/ 31750 h 336550"/>
                <a:gd name="connsiteX179" fmla="*/ 144703 w 292270"/>
                <a:gd name="connsiteY179" fmla="*/ 28575 h 336550"/>
                <a:gd name="connsiteX180" fmla="*/ 144703 w 292270"/>
                <a:gd name="connsiteY180" fmla="*/ 55075 h 336550"/>
                <a:gd name="connsiteX181" fmla="*/ 143389 w 292270"/>
                <a:gd name="connsiteY181" fmla="*/ 55075 h 336550"/>
                <a:gd name="connsiteX182" fmla="*/ 139447 w 292270"/>
                <a:gd name="connsiteY182" fmla="*/ 55075 h 336550"/>
                <a:gd name="connsiteX183" fmla="*/ 139447 w 292270"/>
                <a:gd name="connsiteY183" fmla="*/ 32550 h 336550"/>
                <a:gd name="connsiteX184" fmla="*/ 135504 w 292270"/>
                <a:gd name="connsiteY184" fmla="*/ 33875 h 336550"/>
                <a:gd name="connsiteX185" fmla="*/ 134190 w 292270"/>
                <a:gd name="connsiteY185" fmla="*/ 33875 h 336550"/>
                <a:gd name="connsiteX186" fmla="*/ 132876 w 292270"/>
                <a:gd name="connsiteY186" fmla="*/ 31225 h 336550"/>
                <a:gd name="connsiteX187" fmla="*/ 127619 w 292270"/>
                <a:gd name="connsiteY187" fmla="*/ 32550 h 336550"/>
                <a:gd name="connsiteX188" fmla="*/ 128934 w 292270"/>
                <a:gd name="connsiteY188" fmla="*/ 40500 h 336550"/>
                <a:gd name="connsiteX189" fmla="*/ 118420 w 292270"/>
                <a:gd name="connsiteY189" fmla="*/ 56400 h 336550"/>
                <a:gd name="connsiteX190" fmla="*/ 109221 w 292270"/>
                <a:gd name="connsiteY190" fmla="*/ 41825 h 336550"/>
                <a:gd name="connsiteX191" fmla="*/ 101336 w 292270"/>
                <a:gd name="connsiteY191" fmla="*/ 47125 h 336550"/>
                <a:gd name="connsiteX192" fmla="*/ 101336 w 292270"/>
                <a:gd name="connsiteY192" fmla="*/ 55075 h 336550"/>
                <a:gd name="connsiteX193" fmla="*/ 100022 w 292270"/>
                <a:gd name="connsiteY193" fmla="*/ 55075 h 336550"/>
                <a:gd name="connsiteX194" fmla="*/ 97394 w 292270"/>
                <a:gd name="connsiteY194" fmla="*/ 55075 h 336550"/>
                <a:gd name="connsiteX195" fmla="*/ 96080 w 292270"/>
                <a:gd name="connsiteY195" fmla="*/ 55075 h 336550"/>
                <a:gd name="connsiteX196" fmla="*/ 96080 w 292270"/>
                <a:gd name="connsiteY196" fmla="*/ 49775 h 336550"/>
                <a:gd name="connsiteX197" fmla="*/ 72425 w 292270"/>
                <a:gd name="connsiteY197" fmla="*/ 77600 h 336550"/>
                <a:gd name="connsiteX198" fmla="*/ 76367 w 292270"/>
                <a:gd name="connsiteY198" fmla="*/ 76275 h 336550"/>
                <a:gd name="connsiteX199" fmla="*/ 86880 w 292270"/>
                <a:gd name="connsiteY199" fmla="*/ 90850 h 336550"/>
                <a:gd name="connsiteX200" fmla="*/ 76367 w 292270"/>
                <a:gd name="connsiteY200" fmla="*/ 106750 h 336550"/>
                <a:gd name="connsiteX201" fmla="*/ 67168 w 292270"/>
                <a:gd name="connsiteY201" fmla="*/ 97475 h 336550"/>
                <a:gd name="connsiteX202" fmla="*/ 75053 w 292270"/>
                <a:gd name="connsiteY202" fmla="*/ 127950 h 336550"/>
                <a:gd name="connsiteX203" fmla="*/ 76367 w 292270"/>
                <a:gd name="connsiteY203" fmla="*/ 127950 h 336550"/>
                <a:gd name="connsiteX204" fmla="*/ 78995 w 292270"/>
                <a:gd name="connsiteY204" fmla="*/ 127950 h 336550"/>
                <a:gd name="connsiteX205" fmla="*/ 80310 w 292270"/>
                <a:gd name="connsiteY205" fmla="*/ 127950 h 336550"/>
                <a:gd name="connsiteX206" fmla="*/ 80310 w 292270"/>
                <a:gd name="connsiteY206" fmla="*/ 133250 h 336550"/>
                <a:gd name="connsiteX207" fmla="*/ 88195 w 292270"/>
                <a:gd name="connsiteY207" fmla="*/ 135900 h 336550"/>
                <a:gd name="connsiteX208" fmla="*/ 97394 w 292270"/>
                <a:gd name="connsiteY208" fmla="*/ 126625 h 336550"/>
                <a:gd name="connsiteX209" fmla="*/ 107907 w 292270"/>
                <a:gd name="connsiteY209" fmla="*/ 135900 h 336550"/>
                <a:gd name="connsiteX210" fmla="*/ 114478 w 292270"/>
                <a:gd name="connsiteY210" fmla="*/ 145175 h 336550"/>
                <a:gd name="connsiteX211" fmla="*/ 117106 w 292270"/>
                <a:gd name="connsiteY211" fmla="*/ 151800 h 336550"/>
                <a:gd name="connsiteX212" fmla="*/ 117106 w 292270"/>
                <a:gd name="connsiteY212" fmla="*/ 133250 h 336550"/>
                <a:gd name="connsiteX213" fmla="*/ 114478 w 292270"/>
                <a:gd name="connsiteY213" fmla="*/ 134575 h 336550"/>
                <a:gd name="connsiteX214" fmla="*/ 113164 w 292270"/>
                <a:gd name="connsiteY214" fmla="*/ 135900 h 336550"/>
                <a:gd name="connsiteX215" fmla="*/ 113164 w 292270"/>
                <a:gd name="connsiteY215" fmla="*/ 134575 h 336550"/>
                <a:gd name="connsiteX216" fmla="*/ 111849 w 292270"/>
                <a:gd name="connsiteY216" fmla="*/ 131925 h 336550"/>
                <a:gd name="connsiteX217" fmla="*/ 111849 w 292270"/>
                <a:gd name="connsiteY217" fmla="*/ 130600 h 336550"/>
                <a:gd name="connsiteX218" fmla="*/ 118420 w 292270"/>
                <a:gd name="connsiteY218" fmla="*/ 127950 h 336550"/>
                <a:gd name="connsiteX219" fmla="*/ 122363 w 292270"/>
                <a:gd name="connsiteY219" fmla="*/ 127950 h 336550"/>
                <a:gd name="connsiteX220" fmla="*/ 122363 w 292270"/>
                <a:gd name="connsiteY220" fmla="*/ 155775 h 336550"/>
                <a:gd name="connsiteX221" fmla="*/ 122363 w 292270"/>
                <a:gd name="connsiteY221" fmla="*/ 157100 h 336550"/>
                <a:gd name="connsiteX222" fmla="*/ 121049 w 292270"/>
                <a:gd name="connsiteY222" fmla="*/ 157100 h 336550"/>
                <a:gd name="connsiteX223" fmla="*/ 135504 w 292270"/>
                <a:gd name="connsiteY223" fmla="*/ 162400 h 336550"/>
                <a:gd name="connsiteX224" fmla="*/ 161787 w 292270"/>
                <a:gd name="connsiteY224" fmla="*/ 159750 h 336550"/>
                <a:gd name="connsiteX225" fmla="*/ 181500 w 292270"/>
                <a:gd name="connsiteY225" fmla="*/ 191550 h 336550"/>
                <a:gd name="connsiteX226" fmla="*/ 181500 w 292270"/>
                <a:gd name="connsiteY226" fmla="*/ 183600 h 336550"/>
                <a:gd name="connsiteX227" fmla="*/ 178872 w 292270"/>
                <a:gd name="connsiteY227" fmla="*/ 186250 h 336550"/>
                <a:gd name="connsiteX228" fmla="*/ 177557 w 292270"/>
                <a:gd name="connsiteY228" fmla="*/ 186250 h 336550"/>
                <a:gd name="connsiteX229" fmla="*/ 176243 w 292270"/>
                <a:gd name="connsiteY229" fmla="*/ 184925 h 336550"/>
                <a:gd name="connsiteX230" fmla="*/ 176243 w 292270"/>
                <a:gd name="connsiteY230" fmla="*/ 182275 h 336550"/>
                <a:gd name="connsiteX231" fmla="*/ 176243 w 292270"/>
                <a:gd name="connsiteY231" fmla="*/ 180950 h 336550"/>
                <a:gd name="connsiteX232" fmla="*/ 182814 w 292270"/>
                <a:gd name="connsiteY232" fmla="*/ 178300 h 336550"/>
                <a:gd name="connsiteX233" fmla="*/ 186756 w 292270"/>
                <a:gd name="connsiteY233" fmla="*/ 178300 h 336550"/>
                <a:gd name="connsiteX234" fmla="*/ 186756 w 292270"/>
                <a:gd name="connsiteY234" fmla="*/ 194200 h 336550"/>
                <a:gd name="connsiteX235" fmla="*/ 199898 w 292270"/>
                <a:gd name="connsiteY235" fmla="*/ 186250 h 336550"/>
                <a:gd name="connsiteX236" fmla="*/ 198584 w 292270"/>
                <a:gd name="connsiteY236" fmla="*/ 186250 h 336550"/>
                <a:gd name="connsiteX237" fmla="*/ 198584 w 292270"/>
                <a:gd name="connsiteY237" fmla="*/ 184925 h 336550"/>
                <a:gd name="connsiteX238" fmla="*/ 197270 w 292270"/>
                <a:gd name="connsiteY238" fmla="*/ 182275 h 336550"/>
                <a:gd name="connsiteX239" fmla="*/ 198584 w 292270"/>
                <a:gd name="connsiteY239" fmla="*/ 180950 h 336550"/>
                <a:gd name="connsiteX240" fmla="*/ 199898 w 292270"/>
                <a:gd name="connsiteY240" fmla="*/ 180950 h 336550"/>
                <a:gd name="connsiteX241" fmla="*/ 199898 w 292270"/>
                <a:gd name="connsiteY241" fmla="*/ 166375 h 336550"/>
                <a:gd name="connsiteX242" fmla="*/ 234066 w 292270"/>
                <a:gd name="connsiteY242" fmla="*/ 161075 h 336550"/>
                <a:gd name="connsiteX243" fmla="*/ 241951 w 292270"/>
                <a:gd name="connsiteY243" fmla="*/ 146500 h 336550"/>
                <a:gd name="connsiteX244" fmla="*/ 245894 w 292270"/>
                <a:gd name="connsiteY244" fmla="*/ 143850 h 336550"/>
                <a:gd name="connsiteX245" fmla="*/ 245894 w 292270"/>
                <a:gd name="connsiteY245" fmla="*/ 133250 h 336550"/>
                <a:gd name="connsiteX246" fmla="*/ 241951 w 292270"/>
                <a:gd name="connsiteY246" fmla="*/ 134575 h 336550"/>
                <a:gd name="connsiteX247" fmla="*/ 241951 w 292270"/>
                <a:gd name="connsiteY247" fmla="*/ 135900 h 336550"/>
                <a:gd name="connsiteX248" fmla="*/ 240637 w 292270"/>
                <a:gd name="connsiteY248" fmla="*/ 134575 h 336550"/>
                <a:gd name="connsiteX249" fmla="*/ 240637 w 292270"/>
                <a:gd name="connsiteY249" fmla="*/ 131925 h 336550"/>
                <a:gd name="connsiteX250" fmla="*/ 240637 w 292270"/>
                <a:gd name="connsiteY250" fmla="*/ 130600 h 336550"/>
                <a:gd name="connsiteX251" fmla="*/ 247208 w 292270"/>
                <a:gd name="connsiteY251" fmla="*/ 127950 h 336550"/>
                <a:gd name="connsiteX252" fmla="*/ 249836 w 292270"/>
                <a:gd name="connsiteY252" fmla="*/ 127950 h 336550"/>
                <a:gd name="connsiteX253" fmla="*/ 251151 w 292270"/>
                <a:gd name="connsiteY253" fmla="*/ 127950 h 336550"/>
                <a:gd name="connsiteX254" fmla="*/ 251151 w 292270"/>
                <a:gd name="connsiteY254" fmla="*/ 143850 h 336550"/>
                <a:gd name="connsiteX255" fmla="*/ 252465 w 292270"/>
                <a:gd name="connsiteY255" fmla="*/ 143850 h 336550"/>
                <a:gd name="connsiteX256" fmla="*/ 257721 w 292270"/>
                <a:gd name="connsiteY256" fmla="*/ 94825 h 336550"/>
                <a:gd name="connsiteX257" fmla="*/ 247208 w 292270"/>
                <a:gd name="connsiteY257" fmla="*/ 106750 h 336550"/>
                <a:gd name="connsiteX258" fmla="*/ 238009 w 292270"/>
                <a:gd name="connsiteY258" fmla="*/ 92175 h 336550"/>
                <a:gd name="connsiteX259" fmla="*/ 248522 w 292270"/>
                <a:gd name="connsiteY259" fmla="*/ 76275 h 336550"/>
                <a:gd name="connsiteX260" fmla="*/ 249836 w 292270"/>
                <a:gd name="connsiteY260" fmla="*/ 76275 h 336550"/>
                <a:gd name="connsiteX261" fmla="*/ 230124 w 292270"/>
                <a:gd name="connsiteY261" fmla="*/ 52425 h 336550"/>
                <a:gd name="connsiteX262" fmla="*/ 230124 w 292270"/>
                <a:gd name="connsiteY262" fmla="*/ 55075 h 336550"/>
                <a:gd name="connsiteX263" fmla="*/ 228810 w 292270"/>
                <a:gd name="connsiteY263" fmla="*/ 55075 h 336550"/>
                <a:gd name="connsiteX264" fmla="*/ 224867 w 292270"/>
                <a:gd name="connsiteY264" fmla="*/ 55075 h 336550"/>
                <a:gd name="connsiteX265" fmla="*/ 224867 w 292270"/>
                <a:gd name="connsiteY265" fmla="*/ 48450 h 336550"/>
                <a:gd name="connsiteX266" fmla="*/ 215668 w 292270"/>
                <a:gd name="connsiteY266" fmla="*/ 43150 h 336550"/>
                <a:gd name="connsiteX267" fmla="*/ 205155 w 292270"/>
                <a:gd name="connsiteY267" fmla="*/ 56400 h 336550"/>
                <a:gd name="connsiteX268" fmla="*/ 194641 w 292270"/>
                <a:gd name="connsiteY268" fmla="*/ 40500 h 336550"/>
                <a:gd name="connsiteX269" fmla="*/ 195956 w 292270"/>
                <a:gd name="connsiteY269" fmla="*/ 33875 h 336550"/>
                <a:gd name="connsiteX270" fmla="*/ 186756 w 292270"/>
                <a:gd name="connsiteY270" fmla="*/ 31225 h 336550"/>
                <a:gd name="connsiteX271" fmla="*/ 186756 w 292270"/>
                <a:gd name="connsiteY271" fmla="*/ 55075 h 336550"/>
                <a:gd name="connsiteX272" fmla="*/ 182814 w 292270"/>
                <a:gd name="connsiteY272" fmla="*/ 55075 h 336550"/>
                <a:gd name="connsiteX273" fmla="*/ 181500 w 292270"/>
                <a:gd name="connsiteY273" fmla="*/ 55075 h 336550"/>
                <a:gd name="connsiteX274" fmla="*/ 181500 w 292270"/>
                <a:gd name="connsiteY274" fmla="*/ 32550 h 336550"/>
                <a:gd name="connsiteX275" fmla="*/ 178872 w 292270"/>
                <a:gd name="connsiteY275" fmla="*/ 33875 h 336550"/>
                <a:gd name="connsiteX276" fmla="*/ 177557 w 292270"/>
                <a:gd name="connsiteY276" fmla="*/ 33875 h 336550"/>
                <a:gd name="connsiteX277" fmla="*/ 176243 w 292270"/>
                <a:gd name="connsiteY277" fmla="*/ 33875 h 336550"/>
                <a:gd name="connsiteX278" fmla="*/ 176243 w 292270"/>
                <a:gd name="connsiteY278" fmla="*/ 31225 h 336550"/>
                <a:gd name="connsiteX279" fmla="*/ 176243 w 292270"/>
                <a:gd name="connsiteY279" fmla="*/ 29900 h 336550"/>
                <a:gd name="connsiteX280" fmla="*/ 177557 w 292270"/>
                <a:gd name="connsiteY280" fmla="*/ 29900 h 336550"/>
                <a:gd name="connsiteX281" fmla="*/ 168358 w 292270"/>
                <a:gd name="connsiteY281" fmla="*/ 28575 h 336550"/>
                <a:gd name="connsiteX282" fmla="*/ 172301 w 292270"/>
                <a:gd name="connsiteY282" fmla="*/ 40500 h 336550"/>
                <a:gd name="connsiteX283" fmla="*/ 161787 w 292270"/>
                <a:gd name="connsiteY283" fmla="*/ 56400 h 336550"/>
                <a:gd name="connsiteX284" fmla="*/ 151274 w 292270"/>
                <a:gd name="connsiteY284" fmla="*/ 40500 h 336550"/>
                <a:gd name="connsiteX285" fmla="*/ 156531 w 292270"/>
                <a:gd name="connsiteY285" fmla="*/ 28575 h 336550"/>
                <a:gd name="connsiteX286" fmla="*/ 144703 w 292270"/>
                <a:gd name="connsiteY286" fmla="*/ 28575 h 336550"/>
                <a:gd name="connsiteX287" fmla="*/ 164533 w 292270"/>
                <a:gd name="connsiteY287" fmla="*/ 0 h 336550"/>
                <a:gd name="connsiteX288" fmla="*/ 266895 w 292270"/>
                <a:gd name="connsiteY288" fmla="*/ 48642 h 336550"/>
                <a:gd name="connsiteX289" fmla="*/ 291829 w 292270"/>
                <a:gd name="connsiteY289" fmla="*/ 130150 h 336550"/>
                <a:gd name="connsiteX290" fmla="*/ 269520 w 292270"/>
                <a:gd name="connsiteY290" fmla="*/ 206400 h 336550"/>
                <a:gd name="connsiteX291" fmla="*/ 257709 w 292270"/>
                <a:gd name="connsiteY291" fmla="*/ 324718 h 336550"/>
                <a:gd name="connsiteX292" fmla="*/ 256396 w 292270"/>
                <a:gd name="connsiteY292" fmla="*/ 332606 h 336550"/>
                <a:gd name="connsiteX293" fmla="*/ 249835 w 292270"/>
                <a:gd name="connsiteY293" fmla="*/ 336550 h 336550"/>
                <a:gd name="connsiteX294" fmla="*/ 105478 w 292270"/>
                <a:gd name="connsiteY294" fmla="*/ 336550 h 336550"/>
                <a:gd name="connsiteX295" fmla="*/ 97604 w 292270"/>
                <a:gd name="connsiteY295" fmla="*/ 331292 h 336550"/>
                <a:gd name="connsiteX296" fmla="*/ 96292 w 292270"/>
                <a:gd name="connsiteY296" fmla="*/ 315516 h 336550"/>
                <a:gd name="connsiteX297" fmla="*/ 96292 w 292270"/>
                <a:gd name="connsiteY297" fmla="*/ 312887 h 336550"/>
                <a:gd name="connsiteX298" fmla="*/ 71357 w 292270"/>
                <a:gd name="connsiteY298" fmla="*/ 294481 h 336550"/>
                <a:gd name="connsiteX299" fmla="*/ 31987 w 292270"/>
                <a:gd name="connsiteY299" fmla="*/ 278706 h 336550"/>
                <a:gd name="connsiteX300" fmla="*/ 25426 w 292270"/>
                <a:gd name="connsiteY300" fmla="*/ 236637 h 336550"/>
                <a:gd name="connsiteX301" fmla="*/ 21489 w 292270"/>
                <a:gd name="connsiteY301" fmla="*/ 209029 h 336550"/>
                <a:gd name="connsiteX302" fmla="*/ 16239 w 292270"/>
                <a:gd name="connsiteY302" fmla="*/ 205085 h 336550"/>
                <a:gd name="connsiteX303" fmla="*/ 491 w 292270"/>
                <a:gd name="connsiteY303" fmla="*/ 191939 h 336550"/>
                <a:gd name="connsiteX304" fmla="*/ 4428 w 292270"/>
                <a:gd name="connsiteY304" fmla="*/ 177478 h 336550"/>
                <a:gd name="connsiteX305" fmla="*/ 24113 w 292270"/>
                <a:gd name="connsiteY305" fmla="*/ 126206 h 336550"/>
                <a:gd name="connsiteX306" fmla="*/ 29363 w 292270"/>
                <a:gd name="connsiteY306" fmla="*/ 97284 h 336550"/>
                <a:gd name="connsiteX307" fmla="*/ 81856 w 292270"/>
                <a:gd name="connsiteY307" fmla="*/ 26293 h 336550"/>
                <a:gd name="connsiteX308" fmla="*/ 164533 w 292270"/>
                <a:gd name="connsiteY308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</a:cxnLst>
              <a:rect l="l" t="t" r="r" b="b"/>
              <a:pathLst>
                <a:path w="292270" h="336550">
                  <a:moveTo>
                    <a:pt x="184010" y="131763"/>
                  </a:moveTo>
                  <a:cubicBezTo>
                    <a:pt x="179928" y="131763"/>
                    <a:pt x="178567" y="135573"/>
                    <a:pt x="178567" y="141923"/>
                  </a:cubicBezTo>
                  <a:cubicBezTo>
                    <a:pt x="178567" y="147003"/>
                    <a:pt x="179928" y="150813"/>
                    <a:pt x="184010" y="150813"/>
                  </a:cubicBezTo>
                  <a:cubicBezTo>
                    <a:pt x="188092" y="150813"/>
                    <a:pt x="188092" y="144463"/>
                    <a:pt x="188092" y="141923"/>
                  </a:cubicBezTo>
                  <a:cubicBezTo>
                    <a:pt x="188092" y="138113"/>
                    <a:pt x="188092" y="131763"/>
                    <a:pt x="184010" y="131763"/>
                  </a:cubicBezTo>
                  <a:close/>
                  <a:moveTo>
                    <a:pt x="141147" y="131763"/>
                  </a:moveTo>
                  <a:cubicBezTo>
                    <a:pt x="138425" y="131763"/>
                    <a:pt x="135704" y="135573"/>
                    <a:pt x="135704" y="141923"/>
                  </a:cubicBezTo>
                  <a:cubicBezTo>
                    <a:pt x="135704" y="147003"/>
                    <a:pt x="138425" y="150813"/>
                    <a:pt x="141147" y="150813"/>
                  </a:cubicBezTo>
                  <a:cubicBezTo>
                    <a:pt x="145229" y="150813"/>
                    <a:pt x="145229" y="144463"/>
                    <a:pt x="145229" y="141923"/>
                  </a:cubicBezTo>
                  <a:cubicBezTo>
                    <a:pt x="145229" y="138113"/>
                    <a:pt x="145229" y="131763"/>
                    <a:pt x="141147" y="131763"/>
                  </a:cubicBezTo>
                  <a:close/>
                  <a:moveTo>
                    <a:pt x="96811" y="131763"/>
                  </a:moveTo>
                  <a:cubicBezTo>
                    <a:pt x="95488" y="131763"/>
                    <a:pt x="94165" y="132822"/>
                    <a:pt x="92842" y="134938"/>
                  </a:cubicBezTo>
                  <a:cubicBezTo>
                    <a:pt x="95488" y="134938"/>
                    <a:pt x="98134" y="134938"/>
                    <a:pt x="100780" y="134938"/>
                  </a:cubicBezTo>
                  <a:cubicBezTo>
                    <a:pt x="100780" y="132822"/>
                    <a:pt x="99457" y="131763"/>
                    <a:pt x="96811" y="131763"/>
                  </a:cubicBezTo>
                  <a:close/>
                  <a:moveTo>
                    <a:pt x="225310" y="127000"/>
                  </a:moveTo>
                  <a:cubicBezTo>
                    <a:pt x="226721" y="127000"/>
                    <a:pt x="226721" y="127000"/>
                    <a:pt x="226721" y="127000"/>
                  </a:cubicBezTo>
                  <a:cubicBezTo>
                    <a:pt x="226721" y="127000"/>
                    <a:pt x="226721" y="127000"/>
                    <a:pt x="229543" y="127000"/>
                  </a:cubicBezTo>
                  <a:cubicBezTo>
                    <a:pt x="230954" y="127000"/>
                    <a:pt x="230954" y="127000"/>
                    <a:pt x="230954" y="127000"/>
                  </a:cubicBezTo>
                  <a:cubicBezTo>
                    <a:pt x="230954" y="127000"/>
                    <a:pt x="230954" y="127000"/>
                    <a:pt x="230954" y="155792"/>
                  </a:cubicBezTo>
                  <a:cubicBezTo>
                    <a:pt x="230954" y="155792"/>
                    <a:pt x="230954" y="157163"/>
                    <a:pt x="229543" y="157163"/>
                  </a:cubicBezTo>
                  <a:cubicBezTo>
                    <a:pt x="229543" y="157163"/>
                    <a:pt x="229543" y="157163"/>
                    <a:pt x="225310" y="157163"/>
                  </a:cubicBezTo>
                  <a:cubicBezTo>
                    <a:pt x="225310" y="157163"/>
                    <a:pt x="225310" y="155792"/>
                    <a:pt x="225310" y="155792"/>
                  </a:cubicBezTo>
                  <a:cubicBezTo>
                    <a:pt x="225310" y="155792"/>
                    <a:pt x="225310" y="155792"/>
                    <a:pt x="225310" y="132484"/>
                  </a:cubicBezTo>
                  <a:cubicBezTo>
                    <a:pt x="225310" y="132484"/>
                    <a:pt x="225310" y="132484"/>
                    <a:pt x="221076" y="133855"/>
                  </a:cubicBezTo>
                  <a:cubicBezTo>
                    <a:pt x="221076" y="135227"/>
                    <a:pt x="221076" y="135227"/>
                    <a:pt x="221076" y="135227"/>
                  </a:cubicBezTo>
                  <a:cubicBezTo>
                    <a:pt x="219665" y="133855"/>
                    <a:pt x="219665" y="133855"/>
                    <a:pt x="219665" y="133855"/>
                  </a:cubicBezTo>
                  <a:cubicBezTo>
                    <a:pt x="219665" y="133855"/>
                    <a:pt x="219665" y="133855"/>
                    <a:pt x="219665" y="131113"/>
                  </a:cubicBezTo>
                  <a:cubicBezTo>
                    <a:pt x="218254" y="131113"/>
                    <a:pt x="219665" y="129742"/>
                    <a:pt x="219665" y="129742"/>
                  </a:cubicBezTo>
                  <a:cubicBezTo>
                    <a:pt x="219665" y="129742"/>
                    <a:pt x="219665" y="129742"/>
                    <a:pt x="225310" y="127000"/>
                  </a:cubicBezTo>
                  <a:close/>
                  <a:moveTo>
                    <a:pt x="203791" y="127000"/>
                  </a:moveTo>
                  <a:cubicBezTo>
                    <a:pt x="203791" y="127000"/>
                    <a:pt x="203791" y="127000"/>
                    <a:pt x="207495" y="127000"/>
                  </a:cubicBezTo>
                  <a:cubicBezTo>
                    <a:pt x="207495" y="127000"/>
                    <a:pt x="208730" y="127000"/>
                    <a:pt x="208730" y="127000"/>
                  </a:cubicBezTo>
                  <a:cubicBezTo>
                    <a:pt x="208730" y="127000"/>
                    <a:pt x="208730" y="127000"/>
                    <a:pt x="208730" y="155792"/>
                  </a:cubicBezTo>
                  <a:cubicBezTo>
                    <a:pt x="208730" y="155792"/>
                    <a:pt x="207495" y="157163"/>
                    <a:pt x="207495" y="157163"/>
                  </a:cubicBezTo>
                  <a:cubicBezTo>
                    <a:pt x="207495" y="157163"/>
                    <a:pt x="207495" y="157163"/>
                    <a:pt x="203791" y="157163"/>
                  </a:cubicBezTo>
                  <a:cubicBezTo>
                    <a:pt x="203791" y="157163"/>
                    <a:pt x="202556" y="155792"/>
                    <a:pt x="202556" y="155792"/>
                  </a:cubicBezTo>
                  <a:cubicBezTo>
                    <a:pt x="202556" y="155792"/>
                    <a:pt x="202556" y="155792"/>
                    <a:pt x="202556" y="132484"/>
                  </a:cubicBezTo>
                  <a:cubicBezTo>
                    <a:pt x="202556" y="132484"/>
                    <a:pt x="202556" y="132484"/>
                    <a:pt x="200086" y="133855"/>
                  </a:cubicBezTo>
                  <a:cubicBezTo>
                    <a:pt x="200086" y="135227"/>
                    <a:pt x="198852" y="135227"/>
                    <a:pt x="198852" y="135227"/>
                  </a:cubicBezTo>
                  <a:cubicBezTo>
                    <a:pt x="198852" y="133855"/>
                    <a:pt x="198852" y="133855"/>
                    <a:pt x="198852" y="133855"/>
                  </a:cubicBezTo>
                  <a:cubicBezTo>
                    <a:pt x="198852" y="133855"/>
                    <a:pt x="198852" y="133855"/>
                    <a:pt x="197617" y="131113"/>
                  </a:cubicBezTo>
                  <a:cubicBezTo>
                    <a:pt x="197617" y="131113"/>
                    <a:pt x="197617" y="129742"/>
                    <a:pt x="198852" y="129742"/>
                  </a:cubicBezTo>
                  <a:cubicBezTo>
                    <a:pt x="198852" y="129742"/>
                    <a:pt x="198852" y="129742"/>
                    <a:pt x="203791" y="127000"/>
                  </a:cubicBezTo>
                  <a:close/>
                  <a:moveTo>
                    <a:pt x="183964" y="127000"/>
                  </a:moveTo>
                  <a:cubicBezTo>
                    <a:pt x="189044" y="127000"/>
                    <a:pt x="192854" y="132246"/>
                    <a:pt x="192854" y="141426"/>
                  </a:cubicBezTo>
                  <a:cubicBezTo>
                    <a:pt x="192854" y="151918"/>
                    <a:pt x="189044" y="157163"/>
                    <a:pt x="182694" y="157163"/>
                  </a:cubicBezTo>
                  <a:cubicBezTo>
                    <a:pt x="177614" y="157163"/>
                    <a:pt x="173804" y="151918"/>
                    <a:pt x="173804" y="142737"/>
                  </a:cubicBezTo>
                  <a:cubicBezTo>
                    <a:pt x="173804" y="133557"/>
                    <a:pt x="177614" y="127000"/>
                    <a:pt x="183964" y="127000"/>
                  </a:cubicBezTo>
                  <a:close/>
                  <a:moveTo>
                    <a:pt x="161699" y="127000"/>
                  </a:moveTo>
                  <a:cubicBezTo>
                    <a:pt x="161699" y="127000"/>
                    <a:pt x="161699" y="127000"/>
                    <a:pt x="164478" y="127000"/>
                  </a:cubicBezTo>
                  <a:cubicBezTo>
                    <a:pt x="165867" y="127000"/>
                    <a:pt x="165867" y="127000"/>
                    <a:pt x="165867" y="127000"/>
                  </a:cubicBezTo>
                  <a:cubicBezTo>
                    <a:pt x="165867" y="127000"/>
                    <a:pt x="165867" y="127000"/>
                    <a:pt x="165867" y="155792"/>
                  </a:cubicBezTo>
                  <a:cubicBezTo>
                    <a:pt x="165867" y="155792"/>
                    <a:pt x="165867" y="157163"/>
                    <a:pt x="164478" y="157163"/>
                  </a:cubicBezTo>
                  <a:cubicBezTo>
                    <a:pt x="164478" y="157163"/>
                    <a:pt x="164478" y="157163"/>
                    <a:pt x="161699" y="157163"/>
                  </a:cubicBezTo>
                  <a:cubicBezTo>
                    <a:pt x="160310" y="157163"/>
                    <a:pt x="160310" y="155792"/>
                    <a:pt x="160310" y="155792"/>
                  </a:cubicBezTo>
                  <a:cubicBezTo>
                    <a:pt x="160310" y="155792"/>
                    <a:pt x="160310" y="155792"/>
                    <a:pt x="160310" y="132484"/>
                  </a:cubicBezTo>
                  <a:cubicBezTo>
                    <a:pt x="160310" y="132484"/>
                    <a:pt x="160310" y="132484"/>
                    <a:pt x="156143" y="133855"/>
                  </a:cubicBezTo>
                  <a:cubicBezTo>
                    <a:pt x="156143" y="135227"/>
                    <a:pt x="156143" y="135227"/>
                    <a:pt x="156143" y="135227"/>
                  </a:cubicBezTo>
                  <a:cubicBezTo>
                    <a:pt x="154754" y="133855"/>
                    <a:pt x="154754" y="133855"/>
                    <a:pt x="154754" y="133855"/>
                  </a:cubicBezTo>
                  <a:cubicBezTo>
                    <a:pt x="154754" y="133855"/>
                    <a:pt x="154754" y="133855"/>
                    <a:pt x="154754" y="131113"/>
                  </a:cubicBezTo>
                  <a:cubicBezTo>
                    <a:pt x="154754" y="131113"/>
                    <a:pt x="154754" y="129742"/>
                    <a:pt x="154754" y="129742"/>
                  </a:cubicBezTo>
                  <a:cubicBezTo>
                    <a:pt x="154754" y="129742"/>
                    <a:pt x="154754" y="129742"/>
                    <a:pt x="161699" y="127000"/>
                  </a:cubicBezTo>
                  <a:close/>
                  <a:moveTo>
                    <a:pt x="141261" y="127000"/>
                  </a:moveTo>
                  <a:cubicBezTo>
                    <a:pt x="147710" y="127000"/>
                    <a:pt x="151580" y="132246"/>
                    <a:pt x="151580" y="141426"/>
                  </a:cubicBezTo>
                  <a:cubicBezTo>
                    <a:pt x="151580" y="151918"/>
                    <a:pt x="147710" y="157163"/>
                    <a:pt x="141261" y="157163"/>
                  </a:cubicBezTo>
                  <a:cubicBezTo>
                    <a:pt x="134811" y="157163"/>
                    <a:pt x="130942" y="151918"/>
                    <a:pt x="130942" y="142737"/>
                  </a:cubicBezTo>
                  <a:cubicBezTo>
                    <a:pt x="130942" y="133557"/>
                    <a:pt x="134811" y="127000"/>
                    <a:pt x="141261" y="127000"/>
                  </a:cubicBezTo>
                  <a:close/>
                  <a:moveTo>
                    <a:pt x="247736" y="80963"/>
                  </a:moveTo>
                  <a:cubicBezTo>
                    <a:pt x="245015" y="80963"/>
                    <a:pt x="243654" y="85091"/>
                    <a:pt x="243654" y="91970"/>
                  </a:cubicBezTo>
                  <a:cubicBezTo>
                    <a:pt x="243654" y="97474"/>
                    <a:pt x="245015" y="101601"/>
                    <a:pt x="247736" y="101601"/>
                  </a:cubicBezTo>
                  <a:cubicBezTo>
                    <a:pt x="251818" y="101601"/>
                    <a:pt x="253179" y="94722"/>
                    <a:pt x="253179" y="90594"/>
                  </a:cubicBezTo>
                  <a:cubicBezTo>
                    <a:pt x="253179" y="87843"/>
                    <a:pt x="251818" y="80963"/>
                    <a:pt x="247736" y="80963"/>
                  </a:cubicBezTo>
                  <a:close/>
                  <a:moveTo>
                    <a:pt x="205328" y="80963"/>
                  </a:moveTo>
                  <a:cubicBezTo>
                    <a:pt x="203060" y="80963"/>
                    <a:pt x="200792" y="85091"/>
                    <a:pt x="200792" y="91970"/>
                  </a:cubicBezTo>
                  <a:cubicBezTo>
                    <a:pt x="200792" y="97474"/>
                    <a:pt x="203060" y="101601"/>
                    <a:pt x="205328" y="101601"/>
                  </a:cubicBezTo>
                  <a:cubicBezTo>
                    <a:pt x="208730" y="101601"/>
                    <a:pt x="208730" y="94722"/>
                    <a:pt x="208730" y="90594"/>
                  </a:cubicBezTo>
                  <a:cubicBezTo>
                    <a:pt x="208730" y="87843"/>
                    <a:pt x="208730" y="80963"/>
                    <a:pt x="205328" y="80963"/>
                  </a:cubicBezTo>
                  <a:close/>
                  <a:moveTo>
                    <a:pt x="184010" y="80963"/>
                  </a:moveTo>
                  <a:cubicBezTo>
                    <a:pt x="179928" y="80963"/>
                    <a:pt x="178567" y="85091"/>
                    <a:pt x="178567" y="91970"/>
                  </a:cubicBezTo>
                  <a:cubicBezTo>
                    <a:pt x="178567" y="97474"/>
                    <a:pt x="179928" y="101601"/>
                    <a:pt x="184010" y="101601"/>
                  </a:cubicBezTo>
                  <a:cubicBezTo>
                    <a:pt x="188092" y="101601"/>
                    <a:pt x="188092" y="94722"/>
                    <a:pt x="188092" y="90594"/>
                  </a:cubicBezTo>
                  <a:cubicBezTo>
                    <a:pt x="188092" y="87843"/>
                    <a:pt x="188092" y="80963"/>
                    <a:pt x="184010" y="80963"/>
                  </a:cubicBezTo>
                  <a:close/>
                  <a:moveTo>
                    <a:pt x="162011" y="80963"/>
                  </a:moveTo>
                  <a:cubicBezTo>
                    <a:pt x="159290" y="80963"/>
                    <a:pt x="157929" y="85091"/>
                    <a:pt x="157929" y="91970"/>
                  </a:cubicBezTo>
                  <a:cubicBezTo>
                    <a:pt x="157929" y="97474"/>
                    <a:pt x="159290" y="101601"/>
                    <a:pt x="162011" y="101601"/>
                  </a:cubicBezTo>
                  <a:cubicBezTo>
                    <a:pt x="166093" y="101601"/>
                    <a:pt x="167454" y="94722"/>
                    <a:pt x="167454" y="90594"/>
                  </a:cubicBezTo>
                  <a:cubicBezTo>
                    <a:pt x="167454" y="87843"/>
                    <a:pt x="166093" y="80963"/>
                    <a:pt x="162011" y="80963"/>
                  </a:cubicBezTo>
                  <a:close/>
                  <a:moveTo>
                    <a:pt x="76173" y="80963"/>
                  </a:moveTo>
                  <a:cubicBezTo>
                    <a:pt x="73527" y="80963"/>
                    <a:pt x="72204" y="85091"/>
                    <a:pt x="72204" y="91970"/>
                  </a:cubicBezTo>
                  <a:cubicBezTo>
                    <a:pt x="72204" y="97474"/>
                    <a:pt x="73527" y="101601"/>
                    <a:pt x="76173" y="101601"/>
                  </a:cubicBezTo>
                  <a:cubicBezTo>
                    <a:pt x="80142" y="101601"/>
                    <a:pt x="80142" y="94722"/>
                    <a:pt x="80142" y="90594"/>
                  </a:cubicBezTo>
                  <a:cubicBezTo>
                    <a:pt x="80142" y="87843"/>
                    <a:pt x="80142" y="80963"/>
                    <a:pt x="76173" y="80963"/>
                  </a:cubicBezTo>
                  <a:close/>
                  <a:moveTo>
                    <a:pt x="225310" y="76200"/>
                  </a:moveTo>
                  <a:cubicBezTo>
                    <a:pt x="226721" y="76200"/>
                    <a:pt x="226721" y="76200"/>
                    <a:pt x="226721" y="76200"/>
                  </a:cubicBezTo>
                  <a:cubicBezTo>
                    <a:pt x="226721" y="76200"/>
                    <a:pt x="226721" y="76200"/>
                    <a:pt x="229543" y="76200"/>
                  </a:cubicBezTo>
                  <a:cubicBezTo>
                    <a:pt x="230954" y="76200"/>
                    <a:pt x="230954" y="77511"/>
                    <a:pt x="230954" y="77511"/>
                  </a:cubicBezTo>
                  <a:cubicBezTo>
                    <a:pt x="230954" y="77511"/>
                    <a:pt x="230954" y="77511"/>
                    <a:pt x="230954" y="105052"/>
                  </a:cubicBezTo>
                  <a:cubicBezTo>
                    <a:pt x="230954" y="105052"/>
                    <a:pt x="230954" y="106363"/>
                    <a:pt x="229543" y="106363"/>
                  </a:cubicBezTo>
                  <a:cubicBezTo>
                    <a:pt x="229543" y="106363"/>
                    <a:pt x="229543" y="106363"/>
                    <a:pt x="225310" y="106363"/>
                  </a:cubicBezTo>
                  <a:cubicBezTo>
                    <a:pt x="225310" y="106363"/>
                    <a:pt x="225310" y="105052"/>
                    <a:pt x="225310" y="105052"/>
                  </a:cubicBezTo>
                  <a:cubicBezTo>
                    <a:pt x="225310" y="105052"/>
                    <a:pt x="225310" y="105052"/>
                    <a:pt x="225310" y="82757"/>
                  </a:cubicBezTo>
                  <a:cubicBezTo>
                    <a:pt x="225310" y="82757"/>
                    <a:pt x="225310" y="82757"/>
                    <a:pt x="221076" y="84069"/>
                  </a:cubicBezTo>
                  <a:cubicBezTo>
                    <a:pt x="219665" y="84069"/>
                    <a:pt x="219665" y="84069"/>
                    <a:pt x="219665" y="84069"/>
                  </a:cubicBezTo>
                  <a:cubicBezTo>
                    <a:pt x="219665" y="84069"/>
                    <a:pt x="219665" y="84069"/>
                    <a:pt x="219665" y="81446"/>
                  </a:cubicBezTo>
                  <a:cubicBezTo>
                    <a:pt x="218254" y="80134"/>
                    <a:pt x="219665" y="80134"/>
                    <a:pt x="219665" y="80134"/>
                  </a:cubicBezTo>
                  <a:cubicBezTo>
                    <a:pt x="219665" y="80134"/>
                    <a:pt x="219665" y="80134"/>
                    <a:pt x="225310" y="76200"/>
                  </a:cubicBezTo>
                  <a:close/>
                  <a:moveTo>
                    <a:pt x="205555" y="76200"/>
                  </a:moveTo>
                  <a:cubicBezTo>
                    <a:pt x="212500" y="76200"/>
                    <a:pt x="216667" y="81446"/>
                    <a:pt x="216667" y="90626"/>
                  </a:cubicBezTo>
                  <a:cubicBezTo>
                    <a:pt x="216667" y="101118"/>
                    <a:pt x="212500" y="106363"/>
                    <a:pt x="205555" y="106363"/>
                  </a:cubicBezTo>
                  <a:cubicBezTo>
                    <a:pt x="198609" y="106363"/>
                    <a:pt x="194442" y="101118"/>
                    <a:pt x="194442" y="91937"/>
                  </a:cubicBezTo>
                  <a:cubicBezTo>
                    <a:pt x="194442" y="81446"/>
                    <a:pt x="198609" y="76200"/>
                    <a:pt x="205555" y="76200"/>
                  </a:cubicBezTo>
                  <a:close/>
                  <a:moveTo>
                    <a:pt x="183964" y="76200"/>
                  </a:moveTo>
                  <a:cubicBezTo>
                    <a:pt x="189044" y="76200"/>
                    <a:pt x="192854" y="81446"/>
                    <a:pt x="192854" y="90626"/>
                  </a:cubicBezTo>
                  <a:cubicBezTo>
                    <a:pt x="192854" y="101118"/>
                    <a:pt x="189044" y="106363"/>
                    <a:pt x="182694" y="106363"/>
                  </a:cubicBezTo>
                  <a:cubicBezTo>
                    <a:pt x="177614" y="106363"/>
                    <a:pt x="173804" y="101118"/>
                    <a:pt x="173804" y="91937"/>
                  </a:cubicBezTo>
                  <a:cubicBezTo>
                    <a:pt x="173804" y="81446"/>
                    <a:pt x="177614" y="76200"/>
                    <a:pt x="183964" y="76200"/>
                  </a:cubicBezTo>
                  <a:close/>
                  <a:moveTo>
                    <a:pt x="161898" y="76200"/>
                  </a:moveTo>
                  <a:cubicBezTo>
                    <a:pt x="168347" y="76200"/>
                    <a:pt x="172217" y="81446"/>
                    <a:pt x="172217" y="90626"/>
                  </a:cubicBezTo>
                  <a:cubicBezTo>
                    <a:pt x="172217" y="101118"/>
                    <a:pt x="168347" y="106363"/>
                    <a:pt x="161898" y="106363"/>
                  </a:cubicBezTo>
                  <a:cubicBezTo>
                    <a:pt x="155448" y="106363"/>
                    <a:pt x="152869" y="101118"/>
                    <a:pt x="151579" y="91937"/>
                  </a:cubicBezTo>
                  <a:cubicBezTo>
                    <a:pt x="151579" y="81446"/>
                    <a:pt x="156738" y="76200"/>
                    <a:pt x="161898" y="76200"/>
                  </a:cubicBezTo>
                  <a:close/>
                  <a:moveTo>
                    <a:pt x="139584" y="76200"/>
                  </a:moveTo>
                  <a:cubicBezTo>
                    <a:pt x="139584" y="76200"/>
                    <a:pt x="139584" y="76200"/>
                    <a:pt x="140996" y="76200"/>
                  </a:cubicBezTo>
                  <a:cubicBezTo>
                    <a:pt x="140996" y="76200"/>
                    <a:pt x="140996" y="76200"/>
                    <a:pt x="143818" y="76200"/>
                  </a:cubicBezTo>
                  <a:cubicBezTo>
                    <a:pt x="143818" y="76200"/>
                    <a:pt x="145229" y="77511"/>
                    <a:pt x="145229" y="77511"/>
                  </a:cubicBezTo>
                  <a:cubicBezTo>
                    <a:pt x="145229" y="77511"/>
                    <a:pt x="145229" y="77511"/>
                    <a:pt x="145229" y="105052"/>
                  </a:cubicBezTo>
                  <a:cubicBezTo>
                    <a:pt x="145229" y="105052"/>
                    <a:pt x="143818" y="106363"/>
                    <a:pt x="143818" y="106363"/>
                  </a:cubicBezTo>
                  <a:cubicBezTo>
                    <a:pt x="143818" y="106363"/>
                    <a:pt x="143818" y="106363"/>
                    <a:pt x="139584" y="106363"/>
                  </a:cubicBezTo>
                  <a:cubicBezTo>
                    <a:pt x="139584" y="106363"/>
                    <a:pt x="139584" y="105052"/>
                    <a:pt x="139584" y="105052"/>
                  </a:cubicBezTo>
                  <a:cubicBezTo>
                    <a:pt x="139584" y="105052"/>
                    <a:pt x="139584" y="105052"/>
                    <a:pt x="139584" y="82757"/>
                  </a:cubicBezTo>
                  <a:cubicBezTo>
                    <a:pt x="139584" y="82757"/>
                    <a:pt x="139584" y="82757"/>
                    <a:pt x="135351" y="84069"/>
                  </a:cubicBezTo>
                  <a:cubicBezTo>
                    <a:pt x="135351" y="84069"/>
                    <a:pt x="135351" y="84069"/>
                    <a:pt x="133940" y="84069"/>
                  </a:cubicBezTo>
                  <a:lnTo>
                    <a:pt x="132529" y="81446"/>
                  </a:lnTo>
                  <a:cubicBezTo>
                    <a:pt x="132529" y="80134"/>
                    <a:pt x="132529" y="80134"/>
                    <a:pt x="133940" y="80134"/>
                  </a:cubicBezTo>
                  <a:cubicBezTo>
                    <a:pt x="133940" y="80134"/>
                    <a:pt x="133940" y="80134"/>
                    <a:pt x="139584" y="76200"/>
                  </a:cubicBezTo>
                  <a:close/>
                  <a:moveTo>
                    <a:pt x="118837" y="76200"/>
                  </a:moveTo>
                  <a:cubicBezTo>
                    <a:pt x="118837" y="76200"/>
                    <a:pt x="118837" y="76200"/>
                    <a:pt x="123005" y="76200"/>
                  </a:cubicBezTo>
                  <a:cubicBezTo>
                    <a:pt x="123005" y="76200"/>
                    <a:pt x="123005" y="77511"/>
                    <a:pt x="123005" y="77511"/>
                  </a:cubicBezTo>
                  <a:cubicBezTo>
                    <a:pt x="123005" y="77511"/>
                    <a:pt x="123005" y="77511"/>
                    <a:pt x="123005" y="105052"/>
                  </a:cubicBezTo>
                  <a:cubicBezTo>
                    <a:pt x="123005" y="105052"/>
                    <a:pt x="123005" y="106363"/>
                    <a:pt x="123005" y="106363"/>
                  </a:cubicBezTo>
                  <a:cubicBezTo>
                    <a:pt x="123005" y="106363"/>
                    <a:pt x="123005" y="106363"/>
                    <a:pt x="118837" y="106363"/>
                  </a:cubicBezTo>
                  <a:cubicBezTo>
                    <a:pt x="118837" y="106363"/>
                    <a:pt x="117448" y="105052"/>
                    <a:pt x="117448" y="105052"/>
                  </a:cubicBezTo>
                  <a:cubicBezTo>
                    <a:pt x="117448" y="105052"/>
                    <a:pt x="117448" y="105052"/>
                    <a:pt x="117448" y="82757"/>
                  </a:cubicBezTo>
                  <a:cubicBezTo>
                    <a:pt x="117448" y="82757"/>
                    <a:pt x="117448" y="82757"/>
                    <a:pt x="114670" y="84069"/>
                  </a:cubicBezTo>
                  <a:cubicBezTo>
                    <a:pt x="113281" y="84069"/>
                    <a:pt x="113281" y="84069"/>
                    <a:pt x="113281" y="84069"/>
                  </a:cubicBezTo>
                  <a:cubicBezTo>
                    <a:pt x="113281" y="84069"/>
                    <a:pt x="113281" y="84069"/>
                    <a:pt x="111892" y="81446"/>
                  </a:cubicBezTo>
                  <a:cubicBezTo>
                    <a:pt x="111892" y="80134"/>
                    <a:pt x="111892" y="80134"/>
                    <a:pt x="111892" y="80134"/>
                  </a:cubicBezTo>
                  <a:cubicBezTo>
                    <a:pt x="111892" y="80134"/>
                    <a:pt x="111892" y="80134"/>
                    <a:pt x="118837" y="76200"/>
                  </a:cubicBezTo>
                  <a:close/>
                  <a:moveTo>
                    <a:pt x="97207" y="76200"/>
                  </a:moveTo>
                  <a:cubicBezTo>
                    <a:pt x="97207" y="76200"/>
                    <a:pt x="97207" y="76200"/>
                    <a:pt x="99588" y="76200"/>
                  </a:cubicBezTo>
                  <a:cubicBezTo>
                    <a:pt x="100779" y="76200"/>
                    <a:pt x="100779" y="77511"/>
                    <a:pt x="100779" y="77511"/>
                  </a:cubicBezTo>
                  <a:cubicBezTo>
                    <a:pt x="100779" y="77511"/>
                    <a:pt x="100779" y="77511"/>
                    <a:pt x="100779" y="105052"/>
                  </a:cubicBezTo>
                  <a:cubicBezTo>
                    <a:pt x="100779" y="105052"/>
                    <a:pt x="100779" y="106363"/>
                    <a:pt x="99588" y="106363"/>
                  </a:cubicBezTo>
                  <a:cubicBezTo>
                    <a:pt x="99588" y="106363"/>
                    <a:pt x="99588" y="106363"/>
                    <a:pt x="97207" y="106363"/>
                  </a:cubicBezTo>
                  <a:cubicBezTo>
                    <a:pt x="96016" y="106363"/>
                    <a:pt x="96016" y="105052"/>
                    <a:pt x="96016" y="105052"/>
                  </a:cubicBezTo>
                  <a:cubicBezTo>
                    <a:pt x="96016" y="105052"/>
                    <a:pt x="96016" y="105052"/>
                    <a:pt x="96016" y="82757"/>
                  </a:cubicBezTo>
                  <a:cubicBezTo>
                    <a:pt x="96016" y="82757"/>
                    <a:pt x="96016" y="82757"/>
                    <a:pt x="92444" y="84069"/>
                  </a:cubicBezTo>
                  <a:cubicBezTo>
                    <a:pt x="91254" y="84069"/>
                    <a:pt x="91254" y="84069"/>
                    <a:pt x="91254" y="84069"/>
                  </a:cubicBezTo>
                  <a:cubicBezTo>
                    <a:pt x="91254" y="84069"/>
                    <a:pt x="91254" y="84069"/>
                    <a:pt x="91254" y="81446"/>
                  </a:cubicBezTo>
                  <a:cubicBezTo>
                    <a:pt x="91254" y="80134"/>
                    <a:pt x="91254" y="80134"/>
                    <a:pt x="91254" y="80134"/>
                  </a:cubicBezTo>
                  <a:cubicBezTo>
                    <a:pt x="91254" y="80134"/>
                    <a:pt x="91254" y="80134"/>
                    <a:pt x="97207" y="76200"/>
                  </a:cubicBezTo>
                  <a:close/>
                  <a:moveTo>
                    <a:pt x="201926" y="36513"/>
                  </a:moveTo>
                  <a:cubicBezTo>
                    <a:pt x="200792" y="37812"/>
                    <a:pt x="200792" y="39111"/>
                    <a:pt x="200792" y="40409"/>
                  </a:cubicBezTo>
                  <a:cubicBezTo>
                    <a:pt x="200792" y="46904"/>
                    <a:pt x="203060" y="50801"/>
                    <a:pt x="205328" y="50801"/>
                  </a:cubicBezTo>
                  <a:cubicBezTo>
                    <a:pt x="208730" y="50801"/>
                    <a:pt x="208730" y="44306"/>
                    <a:pt x="208730" y="40409"/>
                  </a:cubicBezTo>
                  <a:cubicBezTo>
                    <a:pt x="208730" y="40409"/>
                    <a:pt x="208730" y="40409"/>
                    <a:pt x="208730" y="39111"/>
                  </a:cubicBezTo>
                  <a:cubicBezTo>
                    <a:pt x="206462" y="37812"/>
                    <a:pt x="204194" y="36513"/>
                    <a:pt x="201926" y="36513"/>
                  </a:cubicBezTo>
                  <a:close/>
                  <a:moveTo>
                    <a:pt x="123005" y="34925"/>
                  </a:moveTo>
                  <a:cubicBezTo>
                    <a:pt x="120737" y="34925"/>
                    <a:pt x="118469" y="36248"/>
                    <a:pt x="116201" y="37571"/>
                  </a:cubicBezTo>
                  <a:cubicBezTo>
                    <a:pt x="116201" y="38894"/>
                    <a:pt x="115067" y="38894"/>
                    <a:pt x="115067" y="38894"/>
                  </a:cubicBezTo>
                  <a:cubicBezTo>
                    <a:pt x="115067" y="38894"/>
                    <a:pt x="115067" y="40216"/>
                    <a:pt x="115067" y="40216"/>
                  </a:cubicBezTo>
                  <a:cubicBezTo>
                    <a:pt x="115067" y="46831"/>
                    <a:pt x="116201" y="50800"/>
                    <a:pt x="119603" y="50800"/>
                  </a:cubicBezTo>
                  <a:cubicBezTo>
                    <a:pt x="123005" y="50800"/>
                    <a:pt x="123005" y="44185"/>
                    <a:pt x="123005" y="40216"/>
                  </a:cubicBezTo>
                  <a:cubicBezTo>
                    <a:pt x="123005" y="38894"/>
                    <a:pt x="123005" y="36248"/>
                    <a:pt x="123005" y="34925"/>
                  </a:cubicBezTo>
                  <a:close/>
                  <a:moveTo>
                    <a:pt x="162011" y="31750"/>
                  </a:moveTo>
                  <a:cubicBezTo>
                    <a:pt x="159290" y="31750"/>
                    <a:pt x="157929" y="35560"/>
                    <a:pt x="157929" y="40640"/>
                  </a:cubicBezTo>
                  <a:cubicBezTo>
                    <a:pt x="157929" y="46990"/>
                    <a:pt x="159290" y="50800"/>
                    <a:pt x="162011" y="50800"/>
                  </a:cubicBezTo>
                  <a:cubicBezTo>
                    <a:pt x="166093" y="50800"/>
                    <a:pt x="167454" y="44450"/>
                    <a:pt x="167454" y="40640"/>
                  </a:cubicBezTo>
                  <a:cubicBezTo>
                    <a:pt x="167454" y="36830"/>
                    <a:pt x="166093" y="31750"/>
                    <a:pt x="162011" y="31750"/>
                  </a:cubicBezTo>
                  <a:close/>
                  <a:moveTo>
                    <a:pt x="144703" y="28575"/>
                  </a:moveTo>
                  <a:cubicBezTo>
                    <a:pt x="144703" y="28575"/>
                    <a:pt x="144703" y="28575"/>
                    <a:pt x="144703" y="55075"/>
                  </a:cubicBezTo>
                  <a:cubicBezTo>
                    <a:pt x="144703" y="55075"/>
                    <a:pt x="143389" y="55075"/>
                    <a:pt x="143389" y="55075"/>
                  </a:cubicBezTo>
                  <a:cubicBezTo>
                    <a:pt x="143389" y="55075"/>
                    <a:pt x="143389" y="55075"/>
                    <a:pt x="139447" y="55075"/>
                  </a:cubicBezTo>
                  <a:cubicBezTo>
                    <a:pt x="139447" y="55075"/>
                    <a:pt x="139447" y="55075"/>
                    <a:pt x="139447" y="32550"/>
                  </a:cubicBezTo>
                  <a:cubicBezTo>
                    <a:pt x="139447" y="32550"/>
                    <a:pt x="139447" y="32550"/>
                    <a:pt x="135504" y="33875"/>
                  </a:cubicBezTo>
                  <a:cubicBezTo>
                    <a:pt x="135504" y="33875"/>
                    <a:pt x="135504" y="33875"/>
                    <a:pt x="134190" y="33875"/>
                  </a:cubicBezTo>
                  <a:cubicBezTo>
                    <a:pt x="134190" y="33875"/>
                    <a:pt x="134190" y="33875"/>
                    <a:pt x="132876" y="31225"/>
                  </a:cubicBezTo>
                  <a:cubicBezTo>
                    <a:pt x="131562" y="31225"/>
                    <a:pt x="130248" y="32550"/>
                    <a:pt x="127619" y="32550"/>
                  </a:cubicBezTo>
                  <a:cubicBezTo>
                    <a:pt x="128934" y="35200"/>
                    <a:pt x="128934" y="37850"/>
                    <a:pt x="128934" y="40500"/>
                  </a:cubicBezTo>
                  <a:cubicBezTo>
                    <a:pt x="128934" y="51100"/>
                    <a:pt x="124991" y="56400"/>
                    <a:pt x="118420" y="56400"/>
                  </a:cubicBezTo>
                  <a:cubicBezTo>
                    <a:pt x="113164" y="56400"/>
                    <a:pt x="109221" y="51100"/>
                    <a:pt x="109221" y="41825"/>
                  </a:cubicBezTo>
                  <a:cubicBezTo>
                    <a:pt x="106593" y="43150"/>
                    <a:pt x="103964" y="44475"/>
                    <a:pt x="101336" y="47125"/>
                  </a:cubicBezTo>
                  <a:cubicBezTo>
                    <a:pt x="101336" y="47125"/>
                    <a:pt x="101336" y="47125"/>
                    <a:pt x="101336" y="55075"/>
                  </a:cubicBezTo>
                  <a:cubicBezTo>
                    <a:pt x="101336" y="55075"/>
                    <a:pt x="101336" y="55075"/>
                    <a:pt x="100022" y="55075"/>
                  </a:cubicBezTo>
                  <a:cubicBezTo>
                    <a:pt x="100022" y="55075"/>
                    <a:pt x="100022" y="55075"/>
                    <a:pt x="97394" y="55075"/>
                  </a:cubicBezTo>
                  <a:cubicBezTo>
                    <a:pt x="96080" y="55075"/>
                    <a:pt x="96080" y="55075"/>
                    <a:pt x="96080" y="55075"/>
                  </a:cubicBezTo>
                  <a:cubicBezTo>
                    <a:pt x="96080" y="55075"/>
                    <a:pt x="96080" y="55075"/>
                    <a:pt x="96080" y="49775"/>
                  </a:cubicBezTo>
                  <a:cubicBezTo>
                    <a:pt x="85566" y="57725"/>
                    <a:pt x="77681" y="65675"/>
                    <a:pt x="72425" y="77600"/>
                  </a:cubicBezTo>
                  <a:cubicBezTo>
                    <a:pt x="73739" y="76275"/>
                    <a:pt x="75053" y="76275"/>
                    <a:pt x="76367" y="76275"/>
                  </a:cubicBezTo>
                  <a:cubicBezTo>
                    <a:pt x="82938" y="76275"/>
                    <a:pt x="86880" y="81575"/>
                    <a:pt x="86880" y="90850"/>
                  </a:cubicBezTo>
                  <a:cubicBezTo>
                    <a:pt x="86880" y="101450"/>
                    <a:pt x="82938" y="106750"/>
                    <a:pt x="76367" y="106750"/>
                  </a:cubicBezTo>
                  <a:cubicBezTo>
                    <a:pt x="71111" y="106750"/>
                    <a:pt x="68482" y="102775"/>
                    <a:pt x="67168" y="97475"/>
                  </a:cubicBezTo>
                  <a:cubicBezTo>
                    <a:pt x="65854" y="106750"/>
                    <a:pt x="69796" y="120000"/>
                    <a:pt x="75053" y="127950"/>
                  </a:cubicBezTo>
                  <a:cubicBezTo>
                    <a:pt x="75053" y="127950"/>
                    <a:pt x="76367" y="127950"/>
                    <a:pt x="76367" y="127950"/>
                  </a:cubicBezTo>
                  <a:cubicBezTo>
                    <a:pt x="76367" y="127950"/>
                    <a:pt x="76367" y="127950"/>
                    <a:pt x="78995" y="127950"/>
                  </a:cubicBezTo>
                  <a:cubicBezTo>
                    <a:pt x="78995" y="127950"/>
                    <a:pt x="80310" y="127950"/>
                    <a:pt x="80310" y="127950"/>
                  </a:cubicBezTo>
                  <a:cubicBezTo>
                    <a:pt x="80310" y="127950"/>
                    <a:pt x="80310" y="127950"/>
                    <a:pt x="80310" y="133250"/>
                  </a:cubicBezTo>
                  <a:cubicBezTo>
                    <a:pt x="82938" y="134575"/>
                    <a:pt x="85566" y="135900"/>
                    <a:pt x="88195" y="135900"/>
                  </a:cubicBezTo>
                  <a:cubicBezTo>
                    <a:pt x="89509" y="130600"/>
                    <a:pt x="93451" y="126625"/>
                    <a:pt x="97394" y="126625"/>
                  </a:cubicBezTo>
                  <a:cubicBezTo>
                    <a:pt x="102650" y="126625"/>
                    <a:pt x="106593" y="130600"/>
                    <a:pt x="107907" y="135900"/>
                  </a:cubicBezTo>
                  <a:cubicBezTo>
                    <a:pt x="110535" y="137225"/>
                    <a:pt x="113164" y="138550"/>
                    <a:pt x="114478" y="145175"/>
                  </a:cubicBezTo>
                  <a:cubicBezTo>
                    <a:pt x="115792" y="147825"/>
                    <a:pt x="115792" y="150475"/>
                    <a:pt x="117106" y="151800"/>
                  </a:cubicBezTo>
                  <a:cubicBezTo>
                    <a:pt x="117106" y="151800"/>
                    <a:pt x="117106" y="151800"/>
                    <a:pt x="117106" y="133250"/>
                  </a:cubicBezTo>
                  <a:cubicBezTo>
                    <a:pt x="117106" y="133250"/>
                    <a:pt x="117106" y="133250"/>
                    <a:pt x="114478" y="134575"/>
                  </a:cubicBezTo>
                  <a:cubicBezTo>
                    <a:pt x="113164" y="135900"/>
                    <a:pt x="113164" y="135900"/>
                    <a:pt x="113164" y="135900"/>
                  </a:cubicBezTo>
                  <a:cubicBezTo>
                    <a:pt x="113164" y="134575"/>
                    <a:pt x="113164" y="134575"/>
                    <a:pt x="113164" y="134575"/>
                  </a:cubicBezTo>
                  <a:cubicBezTo>
                    <a:pt x="113164" y="134575"/>
                    <a:pt x="113164" y="134575"/>
                    <a:pt x="111849" y="131925"/>
                  </a:cubicBezTo>
                  <a:cubicBezTo>
                    <a:pt x="111849" y="131925"/>
                    <a:pt x="111849" y="130600"/>
                    <a:pt x="111849" y="130600"/>
                  </a:cubicBezTo>
                  <a:cubicBezTo>
                    <a:pt x="111849" y="130600"/>
                    <a:pt x="111849" y="130600"/>
                    <a:pt x="118420" y="127950"/>
                  </a:cubicBezTo>
                  <a:cubicBezTo>
                    <a:pt x="118420" y="127950"/>
                    <a:pt x="118420" y="127950"/>
                    <a:pt x="122363" y="127950"/>
                  </a:cubicBezTo>
                  <a:cubicBezTo>
                    <a:pt x="122363" y="127950"/>
                    <a:pt x="122363" y="127950"/>
                    <a:pt x="122363" y="155775"/>
                  </a:cubicBezTo>
                  <a:cubicBezTo>
                    <a:pt x="122363" y="155775"/>
                    <a:pt x="122363" y="157100"/>
                    <a:pt x="122363" y="157100"/>
                  </a:cubicBezTo>
                  <a:cubicBezTo>
                    <a:pt x="122363" y="157100"/>
                    <a:pt x="122363" y="157100"/>
                    <a:pt x="121049" y="157100"/>
                  </a:cubicBezTo>
                  <a:cubicBezTo>
                    <a:pt x="123677" y="159750"/>
                    <a:pt x="128934" y="161075"/>
                    <a:pt x="135504" y="162400"/>
                  </a:cubicBezTo>
                  <a:cubicBezTo>
                    <a:pt x="144703" y="165050"/>
                    <a:pt x="159159" y="151800"/>
                    <a:pt x="161787" y="159750"/>
                  </a:cubicBezTo>
                  <a:cubicBezTo>
                    <a:pt x="164416" y="175650"/>
                    <a:pt x="173615" y="186250"/>
                    <a:pt x="181500" y="191550"/>
                  </a:cubicBezTo>
                  <a:cubicBezTo>
                    <a:pt x="181500" y="191550"/>
                    <a:pt x="181500" y="191550"/>
                    <a:pt x="181500" y="183600"/>
                  </a:cubicBezTo>
                  <a:cubicBezTo>
                    <a:pt x="181500" y="183600"/>
                    <a:pt x="181500" y="183600"/>
                    <a:pt x="178872" y="186250"/>
                  </a:cubicBezTo>
                  <a:cubicBezTo>
                    <a:pt x="177557" y="186250"/>
                    <a:pt x="177557" y="186250"/>
                    <a:pt x="177557" y="186250"/>
                  </a:cubicBezTo>
                  <a:cubicBezTo>
                    <a:pt x="177557" y="186250"/>
                    <a:pt x="177557" y="184925"/>
                    <a:pt x="176243" y="184925"/>
                  </a:cubicBezTo>
                  <a:cubicBezTo>
                    <a:pt x="176243" y="184925"/>
                    <a:pt x="176243" y="184925"/>
                    <a:pt x="176243" y="182275"/>
                  </a:cubicBezTo>
                  <a:cubicBezTo>
                    <a:pt x="176243" y="182275"/>
                    <a:pt x="176243" y="180950"/>
                    <a:pt x="176243" y="180950"/>
                  </a:cubicBezTo>
                  <a:cubicBezTo>
                    <a:pt x="176243" y="180950"/>
                    <a:pt x="176243" y="180950"/>
                    <a:pt x="182814" y="178300"/>
                  </a:cubicBezTo>
                  <a:cubicBezTo>
                    <a:pt x="182814" y="178300"/>
                    <a:pt x="182814" y="178300"/>
                    <a:pt x="186756" y="178300"/>
                  </a:cubicBezTo>
                  <a:cubicBezTo>
                    <a:pt x="186756" y="178300"/>
                    <a:pt x="186756" y="178300"/>
                    <a:pt x="186756" y="194200"/>
                  </a:cubicBezTo>
                  <a:cubicBezTo>
                    <a:pt x="194641" y="196850"/>
                    <a:pt x="201213" y="194200"/>
                    <a:pt x="199898" y="186250"/>
                  </a:cubicBezTo>
                  <a:cubicBezTo>
                    <a:pt x="199898" y="186250"/>
                    <a:pt x="198584" y="186250"/>
                    <a:pt x="198584" y="186250"/>
                  </a:cubicBezTo>
                  <a:cubicBezTo>
                    <a:pt x="198584" y="186250"/>
                    <a:pt x="198584" y="184925"/>
                    <a:pt x="198584" y="184925"/>
                  </a:cubicBezTo>
                  <a:cubicBezTo>
                    <a:pt x="198584" y="184925"/>
                    <a:pt x="198584" y="184925"/>
                    <a:pt x="197270" y="182275"/>
                  </a:cubicBezTo>
                  <a:cubicBezTo>
                    <a:pt x="197270" y="182275"/>
                    <a:pt x="197270" y="180950"/>
                    <a:pt x="198584" y="180950"/>
                  </a:cubicBezTo>
                  <a:cubicBezTo>
                    <a:pt x="198584" y="180950"/>
                    <a:pt x="198584" y="180950"/>
                    <a:pt x="199898" y="180950"/>
                  </a:cubicBezTo>
                  <a:cubicBezTo>
                    <a:pt x="198584" y="167700"/>
                    <a:pt x="199898" y="166375"/>
                    <a:pt x="199898" y="166375"/>
                  </a:cubicBezTo>
                  <a:cubicBezTo>
                    <a:pt x="199898" y="166375"/>
                    <a:pt x="226182" y="169025"/>
                    <a:pt x="234066" y="161075"/>
                  </a:cubicBezTo>
                  <a:cubicBezTo>
                    <a:pt x="238009" y="157100"/>
                    <a:pt x="240637" y="151800"/>
                    <a:pt x="241951" y="146500"/>
                  </a:cubicBezTo>
                  <a:cubicBezTo>
                    <a:pt x="243266" y="145175"/>
                    <a:pt x="244580" y="143850"/>
                    <a:pt x="245894" y="143850"/>
                  </a:cubicBezTo>
                  <a:cubicBezTo>
                    <a:pt x="245894" y="143850"/>
                    <a:pt x="245894" y="143850"/>
                    <a:pt x="245894" y="133250"/>
                  </a:cubicBezTo>
                  <a:cubicBezTo>
                    <a:pt x="245894" y="133250"/>
                    <a:pt x="245894" y="133250"/>
                    <a:pt x="241951" y="134575"/>
                  </a:cubicBezTo>
                  <a:cubicBezTo>
                    <a:pt x="241951" y="135900"/>
                    <a:pt x="241951" y="135900"/>
                    <a:pt x="241951" y="135900"/>
                  </a:cubicBezTo>
                  <a:cubicBezTo>
                    <a:pt x="241951" y="134575"/>
                    <a:pt x="240637" y="134575"/>
                    <a:pt x="240637" y="134575"/>
                  </a:cubicBezTo>
                  <a:cubicBezTo>
                    <a:pt x="240637" y="134575"/>
                    <a:pt x="240637" y="134575"/>
                    <a:pt x="240637" y="131925"/>
                  </a:cubicBezTo>
                  <a:cubicBezTo>
                    <a:pt x="240637" y="131925"/>
                    <a:pt x="240637" y="130600"/>
                    <a:pt x="240637" y="130600"/>
                  </a:cubicBezTo>
                  <a:cubicBezTo>
                    <a:pt x="240637" y="130600"/>
                    <a:pt x="240637" y="130600"/>
                    <a:pt x="247208" y="127950"/>
                  </a:cubicBezTo>
                  <a:cubicBezTo>
                    <a:pt x="247208" y="127950"/>
                    <a:pt x="247208" y="127950"/>
                    <a:pt x="249836" y="127950"/>
                  </a:cubicBezTo>
                  <a:cubicBezTo>
                    <a:pt x="251151" y="127950"/>
                    <a:pt x="251151" y="127950"/>
                    <a:pt x="251151" y="127950"/>
                  </a:cubicBezTo>
                  <a:cubicBezTo>
                    <a:pt x="251151" y="127950"/>
                    <a:pt x="251151" y="127950"/>
                    <a:pt x="251151" y="143850"/>
                  </a:cubicBezTo>
                  <a:cubicBezTo>
                    <a:pt x="251151" y="143850"/>
                    <a:pt x="252465" y="143850"/>
                    <a:pt x="252465" y="143850"/>
                  </a:cubicBezTo>
                  <a:cubicBezTo>
                    <a:pt x="264292" y="137225"/>
                    <a:pt x="262978" y="113375"/>
                    <a:pt x="257721" y="94825"/>
                  </a:cubicBezTo>
                  <a:cubicBezTo>
                    <a:pt x="256407" y="102775"/>
                    <a:pt x="253779" y="106750"/>
                    <a:pt x="247208" y="106750"/>
                  </a:cubicBezTo>
                  <a:cubicBezTo>
                    <a:pt x="241951" y="106750"/>
                    <a:pt x="238009" y="101450"/>
                    <a:pt x="238009" y="92175"/>
                  </a:cubicBezTo>
                  <a:cubicBezTo>
                    <a:pt x="238009" y="81575"/>
                    <a:pt x="241951" y="76275"/>
                    <a:pt x="248522" y="76275"/>
                  </a:cubicBezTo>
                  <a:cubicBezTo>
                    <a:pt x="248522" y="76275"/>
                    <a:pt x="249836" y="76275"/>
                    <a:pt x="249836" y="76275"/>
                  </a:cubicBezTo>
                  <a:cubicBezTo>
                    <a:pt x="244580" y="67000"/>
                    <a:pt x="238009" y="59050"/>
                    <a:pt x="230124" y="52425"/>
                  </a:cubicBezTo>
                  <a:cubicBezTo>
                    <a:pt x="230124" y="52425"/>
                    <a:pt x="230124" y="52425"/>
                    <a:pt x="230124" y="55075"/>
                  </a:cubicBezTo>
                  <a:cubicBezTo>
                    <a:pt x="230124" y="55075"/>
                    <a:pt x="230124" y="55075"/>
                    <a:pt x="228810" y="55075"/>
                  </a:cubicBezTo>
                  <a:cubicBezTo>
                    <a:pt x="228810" y="55075"/>
                    <a:pt x="228810" y="55075"/>
                    <a:pt x="224867" y="55075"/>
                  </a:cubicBezTo>
                  <a:cubicBezTo>
                    <a:pt x="224867" y="55075"/>
                    <a:pt x="224867" y="55075"/>
                    <a:pt x="224867" y="48450"/>
                  </a:cubicBezTo>
                  <a:cubicBezTo>
                    <a:pt x="220925" y="47125"/>
                    <a:pt x="218297" y="44475"/>
                    <a:pt x="215668" y="43150"/>
                  </a:cubicBezTo>
                  <a:cubicBezTo>
                    <a:pt x="214354" y="51100"/>
                    <a:pt x="210412" y="56400"/>
                    <a:pt x="205155" y="56400"/>
                  </a:cubicBezTo>
                  <a:cubicBezTo>
                    <a:pt x="198584" y="56400"/>
                    <a:pt x="194641" y="49775"/>
                    <a:pt x="194641" y="40500"/>
                  </a:cubicBezTo>
                  <a:cubicBezTo>
                    <a:pt x="194641" y="37850"/>
                    <a:pt x="194641" y="36525"/>
                    <a:pt x="195956" y="33875"/>
                  </a:cubicBezTo>
                  <a:cubicBezTo>
                    <a:pt x="193327" y="32550"/>
                    <a:pt x="189385" y="32550"/>
                    <a:pt x="186756" y="31225"/>
                  </a:cubicBezTo>
                  <a:cubicBezTo>
                    <a:pt x="186756" y="31225"/>
                    <a:pt x="186756" y="31225"/>
                    <a:pt x="186756" y="55075"/>
                  </a:cubicBezTo>
                  <a:cubicBezTo>
                    <a:pt x="186756" y="55075"/>
                    <a:pt x="186756" y="55075"/>
                    <a:pt x="182814" y="55075"/>
                  </a:cubicBezTo>
                  <a:cubicBezTo>
                    <a:pt x="181500" y="55075"/>
                    <a:pt x="181500" y="55075"/>
                    <a:pt x="181500" y="55075"/>
                  </a:cubicBezTo>
                  <a:cubicBezTo>
                    <a:pt x="181500" y="55075"/>
                    <a:pt x="181500" y="55075"/>
                    <a:pt x="181500" y="32550"/>
                  </a:cubicBezTo>
                  <a:cubicBezTo>
                    <a:pt x="181500" y="32550"/>
                    <a:pt x="181500" y="32550"/>
                    <a:pt x="178872" y="33875"/>
                  </a:cubicBezTo>
                  <a:cubicBezTo>
                    <a:pt x="177557" y="33875"/>
                    <a:pt x="177557" y="33875"/>
                    <a:pt x="177557" y="33875"/>
                  </a:cubicBezTo>
                  <a:cubicBezTo>
                    <a:pt x="177557" y="33875"/>
                    <a:pt x="177557" y="33875"/>
                    <a:pt x="176243" y="33875"/>
                  </a:cubicBezTo>
                  <a:cubicBezTo>
                    <a:pt x="176243" y="33875"/>
                    <a:pt x="176243" y="33875"/>
                    <a:pt x="176243" y="31225"/>
                  </a:cubicBezTo>
                  <a:cubicBezTo>
                    <a:pt x="176243" y="29900"/>
                    <a:pt x="176243" y="29900"/>
                    <a:pt x="176243" y="29900"/>
                  </a:cubicBezTo>
                  <a:cubicBezTo>
                    <a:pt x="176243" y="29900"/>
                    <a:pt x="176243" y="29900"/>
                    <a:pt x="177557" y="29900"/>
                  </a:cubicBezTo>
                  <a:cubicBezTo>
                    <a:pt x="173615" y="28575"/>
                    <a:pt x="170987" y="28575"/>
                    <a:pt x="168358" y="28575"/>
                  </a:cubicBezTo>
                  <a:cubicBezTo>
                    <a:pt x="170987" y="31225"/>
                    <a:pt x="172301" y="35200"/>
                    <a:pt x="172301" y="40500"/>
                  </a:cubicBezTo>
                  <a:cubicBezTo>
                    <a:pt x="172301" y="51100"/>
                    <a:pt x="168358" y="56400"/>
                    <a:pt x="161787" y="56400"/>
                  </a:cubicBezTo>
                  <a:cubicBezTo>
                    <a:pt x="155217" y="56400"/>
                    <a:pt x="152588" y="49775"/>
                    <a:pt x="151274" y="40500"/>
                  </a:cubicBezTo>
                  <a:cubicBezTo>
                    <a:pt x="151274" y="35200"/>
                    <a:pt x="153903" y="29900"/>
                    <a:pt x="156531" y="28575"/>
                  </a:cubicBezTo>
                  <a:cubicBezTo>
                    <a:pt x="152588" y="28575"/>
                    <a:pt x="148646" y="28575"/>
                    <a:pt x="144703" y="28575"/>
                  </a:cubicBezTo>
                  <a:close/>
                  <a:moveTo>
                    <a:pt x="164533" y="0"/>
                  </a:moveTo>
                  <a:cubicBezTo>
                    <a:pt x="205215" y="0"/>
                    <a:pt x="240648" y="17090"/>
                    <a:pt x="266895" y="48642"/>
                  </a:cubicBezTo>
                  <a:cubicBezTo>
                    <a:pt x="285268" y="72305"/>
                    <a:pt x="294454" y="99914"/>
                    <a:pt x="291829" y="130150"/>
                  </a:cubicBezTo>
                  <a:cubicBezTo>
                    <a:pt x="289205" y="155129"/>
                    <a:pt x="278706" y="181422"/>
                    <a:pt x="269520" y="206400"/>
                  </a:cubicBezTo>
                  <a:cubicBezTo>
                    <a:pt x="253772" y="247154"/>
                    <a:pt x="239336" y="286594"/>
                    <a:pt x="257709" y="324718"/>
                  </a:cubicBezTo>
                  <a:cubicBezTo>
                    <a:pt x="257709" y="327348"/>
                    <a:pt x="257709" y="329977"/>
                    <a:pt x="256396" y="332606"/>
                  </a:cubicBezTo>
                  <a:cubicBezTo>
                    <a:pt x="255084" y="335236"/>
                    <a:pt x="252459" y="336550"/>
                    <a:pt x="249835" y="336550"/>
                  </a:cubicBezTo>
                  <a:cubicBezTo>
                    <a:pt x="249835" y="336550"/>
                    <a:pt x="249835" y="336550"/>
                    <a:pt x="105478" y="336550"/>
                  </a:cubicBezTo>
                  <a:cubicBezTo>
                    <a:pt x="101541" y="336550"/>
                    <a:pt x="98916" y="333921"/>
                    <a:pt x="97604" y="331292"/>
                  </a:cubicBezTo>
                  <a:cubicBezTo>
                    <a:pt x="96292" y="328662"/>
                    <a:pt x="96292" y="327348"/>
                    <a:pt x="96292" y="315516"/>
                  </a:cubicBezTo>
                  <a:cubicBezTo>
                    <a:pt x="96292" y="314201"/>
                    <a:pt x="96292" y="312887"/>
                    <a:pt x="96292" y="312887"/>
                  </a:cubicBezTo>
                  <a:cubicBezTo>
                    <a:pt x="94979" y="294481"/>
                    <a:pt x="87105" y="294481"/>
                    <a:pt x="71357" y="294481"/>
                  </a:cubicBezTo>
                  <a:cubicBezTo>
                    <a:pt x="58234" y="294481"/>
                    <a:pt x="42486" y="294481"/>
                    <a:pt x="31987" y="278706"/>
                  </a:cubicBezTo>
                  <a:cubicBezTo>
                    <a:pt x="24113" y="266874"/>
                    <a:pt x="24113" y="251098"/>
                    <a:pt x="25426" y="236637"/>
                  </a:cubicBezTo>
                  <a:cubicBezTo>
                    <a:pt x="25426" y="224805"/>
                    <a:pt x="25426" y="212973"/>
                    <a:pt x="21489" y="209029"/>
                  </a:cubicBezTo>
                  <a:cubicBezTo>
                    <a:pt x="21489" y="207715"/>
                    <a:pt x="17552" y="206400"/>
                    <a:pt x="16239" y="205085"/>
                  </a:cubicBezTo>
                  <a:cubicBezTo>
                    <a:pt x="10990" y="202456"/>
                    <a:pt x="3116" y="199827"/>
                    <a:pt x="491" y="191939"/>
                  </a:cubicBezTo>
                  <a:cubicBezTo>
                    <a:pt x="-821" y="187995"/>
                    <a:pt x="491" y="182736"/>
                    <a:pt x="4428" y="177478"/>
                  </a:cubicBezTo>
                  <a:cubicBezTo>
                    <a:pt x="17552" y="156443"/>
                    <a:pt x="20176" y="144612"/>
                    <a:pt x="24113" y="126206"/>
                  </a:cubicBezTo>
                  <a:cubicBezTo>
                    <a:pt x="25426" y="118319"/>
                    <a:pt x="26738" y="109116"/>
                    <a:pt x="29363" y="97284"/>
                  </a:cubicBezTo>
                  <a:cubicBezTo>
                    <a:pt x="38549" y="68361"/>
                    <a:pt x="55609" y="43383"/>
                    <a:pt x="81856" y="26293"/>
                  </a:cubicBezTo>
                  <a:cubicBezTo>
                    <a:pt x="105478" y="9202"/>
                    <a:pt x="135662" y="0"/>
                    <a:pt x="164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sp>
        <p:nvSpPr>
          <p:cNvPr id="27" name="矩形 26"/>
          <p:cNvSpPr/>
          <p:nvPr/>
        </p:nvSpPr>
        <p:spPr>
          <a:xfrm>
            <a:off x="1190625" y="2843819"/>
            <a:ext cx="669953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的内置服务中提供了常用的访问全局对象的方式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，如下表所示。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499612"/>
              </p:ext>
            </p:extLst>
          </p:nvPr>
        </p:nvGraphicFramePr>
        <p:xfrm>
          <a:off x="1225261" y="4257675"/>
          <a:ext cx="6726267" cy="2121495"/>
        </p:xfrm>
        <a:graphic>
          <a:graphicData uri="http://schemas.openxmlformats.org/drawingml/2006/table">
            <a:tbl>
              <a:tblPr/>
              <a:tblGrid>
                <a:gridCol w="973168"/>
                <a:gridCol w="5753099"/>
              </a:tblGrid>
              <a:tr h="4095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服务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描述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23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$window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用于注入原生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JavaScript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代码中的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window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对象。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3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$document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用于注入原生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JavaScript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代码中的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document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文档对象。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3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$timeout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用于注入封装的原生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JavaScript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代码中的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setTimeout()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函数处理过程。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384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$interval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用于注入封装的原生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JavaScript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代码中的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setInterval()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函数处理过程。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3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$location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用于注入原生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JavaScript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代码中的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location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对象，方便对于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URL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地址等操作。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44083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923925" y="2211673"/>
            <a:ext cx="7210425" cy="92333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$window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为例，向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程序注入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$window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服务后，便可以使用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$window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服务来访问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window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内置服务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0388" y="1237860"/>
            <a:ext cx="5031121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访问</a:t>
            </a:r>
            <a:r>
              <a:rPr lang="en-US" altLang="zh-CN" sz="2400" b="1">
                <a:solidFill>
                  <a:srgbClr val="0567A2"/>
                </a:solidFill>
              </a:rPr>
              <a:t>JavaScript</a:t>
            </a:r>
            <a:r>
              <a:rPr lang="zh-CN" altLang="en-US" sz="2400" b="1">
                <a:solidFill>
                  <a:srgbClr val="0567A2"/>
                </a:solidFill>
              </a:rPr>
              <a:t>全局</a:t>
            </a:r>
            <a:r>
              <a:rPr lang="zh-CN" altLang="en-US" sz="2400" b="1" smtClean="0">
                <a:solidFill>
                  <a:srgbClr val="0567A2"/>
                </a:solidFill>
              </a:rPr>
              <a:t>对象</a:t>
            </a:r>
            <a:r>
              <a:rPr lang="en-US" altLang="zh-CN" sz="2400" b="1" smtClean="0">
                <a:solidFill>
                  <a:srgbClr val="0567A2"/>
                </a:solidFill>
              </a:rPr>
              <a:t>-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>
                <a:solidFill>
                  <a:srgbClr val="0567A2"/>
                </a:solidFill>
              </a:rPr>
              <a:t>$window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03" y="3724760"/>
            <a:ext cx="16192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组合 20"/>
          <p:cNvGrpSpPr/>
          <p:nvPr/>
        </p:nvGrpSpPr>
        <p:grpSpPr>
          <a:xfrm>
            <a:off x="2762160" y="3933825"/>
            <a:ext cx="5263922" cy="1085850"/>
            <a:chOff x="2990849" y="4005263"/>
            <a:chExt cx="5263922" cy="1085850"/>
          </a:xfrm>
        </p:grpSpPr>
        <p:sp>
          <p:nvSpPr>
            <p:cNvPr id="27" name="圆角矩形 26"/>
            <p:cNvSpPr/>
            <p:nvPr/>
          </p:nvSpPr>
          <p:spPr>
            <a:xfrm>
              <a:off x="2990849" y="4005263"/>
              <a:ext cx="5202225" cy="10858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3146221" y="4090501"/>
              <a:ext cx="510855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例如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，在控制器中使用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window.alert()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函数时，可以将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$window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注入到控制器，然后使用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$window.alert()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的方式来调用。</a:t>
              </a:r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866775" y="5716734"/>
            <a:ext cx="7267575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demo5-5.html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372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60388" y="2307607"/>
            <a:ext cx="3661130" cy="1754326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location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服务用来解析在浏览器地址栏中的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（基于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window.location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），并且让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的应用程序中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可用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内置服务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0388" y="1237860"/>
            <a:ext cx="49404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访问</a:t>
            </a:r>
            <a:r>
              <a:rPr lang="en-US" altLang="zh-CN" sz="2400" b="1">
                <a:solidFill>
                  <a:srgbClr val="0567A2"/>
                </a:solidFill>
              </a:rPr>
              <a:t>JavaScript</a:t>
            </a:r>
            <a:r>
              <a:rPr lang="zh-CN" altLang="en-US" sz="2400" b="1">
                <a:solidFill>
                  <a:srgbClr val="0567A2"/>
                </a:solidFill>
              </a:rPr>
              <a:t>全局</a:t>
            </a:r>
            <a:r>
              <a:rPr lang="zh-CN" altLang="en-US" sz="2400" b="1" smtClean="0">
                <a:solidFill>
                  <a:srgbClr val="0567A2"/>
                </a:solidFill>
              </a:rPr>
              <a:t>对象</a:t>
            </a:r>
            <a:r>
              <a:rPr lang="en-US" altLang="zh-CN" sz="2400" b="1" smtClean="0">
                <a:solidFill>
                  <a:srgbClr val="0567A2"/>
                </a:solidFill>
              </a:rPr>
              <a:t>-$location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014" y="2167450"/>
            <a:ext cx="3900925" cy="1989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标注 2"/>
          <p:cNvSpPr/>
          <p:nvPr/>
        </p:nvSpPr>
        <p:spPr>
          <a:xfrm>
            <a:off x="560389" y="4781550"/>
            <a:ext cx="8013550" cy="1190625"/>
          </a:xfrm>
          <a:prstGeom prst="wedgeRoundRectCallout">
            <a:avLst>
              <a:gd name="adj1" fmla="val -21278"/>
              <a:gd name="adj2" fmla="val -7821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$localtion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服务可以在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程序中获取、监听和改变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，在改变地址栏、点击了后退按钮或点击了一个链接的情况下同步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461625" y="1237860"/>
            <a:ext cx="2129800" cy="999305"/>
            <a:chOff x="776332" y="2128839"/>
            <a:chExt cx="2948366" cy="1338262"/>
          </a:xfrm>
        </p:grpSpPr>
        <p:pic>
          <p:nvPicPr>
            <p:cNvPr id="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332" y="2128839"/>
              <a:ext cx="1225076" cy="1338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圆角矩形 27"/>
            <p:cNvSpPr/>
            <p:nvPr/>
          </p:nvSpPr>
          <p:spPr>
            <a:xfrm>
              <a:off x="1266203" y="2743204"/>
              <a:ext cx="2458495" cy="58123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URL</a:t>
              </a:r>
              <a:r>
                <a:rPr lang="zh-CN" altLang="en-US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的各个部分</a:t>
              </a:r>
              <a:endPara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81807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482892" y="226503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/>
          <a:p>
            <a:pPr marL="571500" indent="-571500" algn="ctr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学习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目标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 flipH="1" flipV="1">
            <a:off x="104435" y="2246173"/>
            <a:ext cx="3057854" cy="1446988"/>
            <a:chOff x="5108290" y="4215820"/>
            <a:chExt cx="3980646" cy="1534838"/>
          </a:xfrm>
        </p:grpSpPr>
        <p:grpSp>
          <p:nvGrpSpPr>
            <p:cNvPr id="6" name="组合 38"/>
            <p:cNvGrpSpPr>
              <a:grpSpLocks/>
            </p:cNvGrpSpPr>
            <p:nvPr/>
          </p:nvGrpSpPr>
          <p:grpSpPr bwMode="auto">
            <a:xfrm rot="10800000">
              <a:off x="5335416" y="4215820"/>
              <a:ext cx="3386296" cy="1036707"/>
              <a:chOff x="569675" y="1978247"/>
              <a:chExt cx="3386641" cy="1036309"/>
            </a:xfrm>
          </p:grpSpPr>
          <p:cxnSp>
            <p:nvCxnSpPr>
              <p:cNvPr id="11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569675" y="1978247"/>
                <a:ext cx="1001755" cy="1036309"/>
              </a:xfrm>
              <a:prstGeom prst="line">
                <a:avLst/>
              </a:prstGeom>
              <a:noFill/>
              <a:ln w="28575" algn="ctr">
                <a:solidFill>
                  <a:srgbClr val="0567A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571430" y="3004457"/>
                <a:ext cx="2384886" cy="0"/>
              </a:xfrm>
              <a:prstGeom prst="line">
                <a:avLst/>
              </a:prstGeom>
              <a:noFill/>
              <a:ln w="28575" algn="ctr">
                <a:solidFill>
                  <a:srgbClr val="0567A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" name="组合 41"/>
            <p:cNvGrpSpPr>
              <a:grpSpLocks/>
            </p:cNvGrpSpPr>
            <p:nvPr/>
          </p:nvGrpSpPr>
          <p:grpSpPr bwMode="auto">
            <a:xfrm flipH="1">
              <a:off x="8486223" y="5196668"/>
              <a:ext cx="602713" cy="553990"/>
              <a:chOff x="838747" y="3922865"/>
              <a:chExt cx="604420" cy="553298"/>
            </a:xfrm>
          </p:grpSpPr>
          <p:sp>
            <p:nvSpPr>
              <p:cNvPr id="9" name="椭圆 8"/>
              <p:cNvSpPr/>
              <p:nvPr/>
            </p:nvSpPr>
            <p:spPr bwMode="auto">
              <a:xfrm>
                <a:off x="838747" y="3963229"/>
                <a:ext cx="604420" cy="474256"/>
              </a:xfrm>
              <a:prstGeom prst="ellipse">
                <a:avLst/>
              </a:prstGeom>
              <a:solidFill>
                <a:srgbClr val="0567A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zh-CN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0800000">
                <a:off x="909623" y="3922865"/>
                <a:ext cx="334693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矩形 51"/>
            <p:cNvSpPr>
              <a:spLocks noChangeArrowheads="1"/>
            </p:cNvSpPr>
            <p:nvPr/>
          </p:nvSpPr>
          <p:spPr bwMode="auto">
            <a:xfrm rot="10800000">
              <a:off x="5108290" y="4329837"/>
              <a:ext cx="3468511" cy="1077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lvl="0" indent="-457200" algn="ctr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AngularJS</a:t>
              </a:r>
              <a:r>
                <a:rPr lang="zh-CN" altLang="en-US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创建服务五种方式</a:t>
              </a:r>
              <a:endParaRPr lang="zh-CN" altLang="zh-CN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3406100" y="2376547"/>
            <a:ext cx="2266373" cy="2388093"/>
            <a:chOff x="3018373" y="2450718"/>
            <a:chExt cx="2266373" cy="2387981"/>
          </a:xfrm>
        </p:grpSpPr>
        <p:sp>
          <p:nvSpPr>
            <p:cNvPr id="14" name="TextBox 13"/>
            <p:cNvSpPr txBox="1"/>
            <p:nvPr/>
          </p:nvSpPr>
          <p:spPr bwMode="auto">
            <a:xfrm rot="3056778">
              <a:off x="4578333" y="2893580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pc="3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 bwMode="auto">
            <a:xfrm rot="6997465" flipV="1">
              <a:off x="2682641" y="2786450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16" name="TextBox 15"/>
            <p:cNvSpPr txBox="1"/>
            <p:nvPr/>
          </p:nvSpPr>
          <p:spPr bwMode="auto">
            <a:xfrm rot="10800000" flipH="1" flipV="1">
              <a:off x="3676147" y="4470416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</a:p>
          </p:txBody>
        </p:sp>
      </p:grpSp>
      <p:grpSp>
        <p:nvGrpSpPr>
          <p:cNvPr id="17" name="组合 2"/>
          <p:cNvGrpSpPr>
            <a:grpSpLocks/>
          </p:cNvGrpSpPr>
          <p:nvPr/>
        </p:nvGrpSpPr>
        <p:grpSpPr bwMode="auto">
          <a:xfrm>
            <a:off x="4016747" y="2878138"/>
            <a:ext cx="1203325" cy="1201737"/>
            <a:chOff x="3692088" y="2878838"/>
            <a:chExt cx="1203191" cy="1201737"/>
          </a:xfrm>
        </p:grpSpPr>
        <p:sp>
          <p:nvSpPr>
            <p:cNvPr id="18" name="弧形 17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弧形 18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弧形 19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38638" y="5008592"/>
            <a:ext cx="3480529" cy="1084704"/>
            <a:chOff x="3790568" y="4881219"/>
            <a:chExt cx="3480529" cy="1084704"/>
          </a:xfrm>
        </p:grpSpPr>
        <p:grpSp>
          <p:nvGrpSpPr>
            <p:cNvPr id="22" name="组合 21"/>
            <p:cNvGrpSpPr>
              <a:grpSpLocks/>
            </p:cNvGrpSpPr>
            <p:nvPr/>
          </p:nvGrpSpPr>
          <p:grpSpPr bwMode="auto">
            <a:xfrm>
              <a:off x="3790568" y="4881219"/>
              <a:ext cx="3354227" cy="1015663"/>
              <a:chOff x="3761986" y="5039217"/>
              <a:chExt cx="2209229" cy="852048"/>
            </a:xfrm>
          </p:grpSpPr>
          <p:grpSp>
            <p:nvGrpSpPr>
              <p:cNvPr id="25" name="组合 38"/>
              <p:cNvGrpSpPr>
                <a:grpSpLocks/>
              </p:cNvGrpSpPr>
              <p:nvPr/>
            </p:nvGrpSpPr>
            <p:grpSpPr bwMode="auto">
              <a:xfrm rot="16200000" flipV="1">
                <a:off x="4402114" y="4507427"/>
                <a:ext cx="727289" cy="2007545"/>
                <a:chOff x="1747517" y="2414057"/>
                <a:chExt cx="1032363" cy="919209"/>
              </a:xfrm>
            </p:grpSpPr>
            <p:cxnSp>
              <p:nvCxnSpPr>
                <p:cNvPr id="27" name="直接连接符 3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330502" y="2831072"/>
                  <a:ext cx="834030" cy="0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218703" y="2772089"/>
                  <a:ext cx="89995" cy="1032359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6" name="矩形 4"/>
              <p:cNvSpPr>
                <a:spLocks noChangeArrowheads="1"/>
              </p:cNvSpPr>
              <p:nvPr/>
            </p:nvSpPr>
            <p:spPr bwMode="auto">
              <a:xfrm>
                <a:off x="3812338" y="5039217"/>
                <a:ext cx="2158877" cy="85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457200" indent="-457200" fontAlgn="base">
                  <a:lnSpc>
                    <a:spcPts val="36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smtClean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熟悉</a:t>
                </a:r>
                <a:r>
                  <a:rPr lang="en-US" altLang="zh-CN" b="1" smtClean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$window</a:t>
                </a:r>
                <a:r>
                  <a:rPr lang="zh-CN" altLang="en-US" b="1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和</a:t>
                </a:r>
                <a:r>
                  <a:rPr lang="en-US" altLang="zh-CN" b="1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$localtion</a:t>
                </a:r>
                <a:r>
                  <a:rPr lang="zh-CN" altLang="en-US" b="1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的使用方法</a:t>
                </a:r>
              </a:p>
            </p:txBody>
          </p:sp>
        </p:grpSp>
        <p:sp>
          <p:nvSpPr>
            <p:cNvPr id="23" name="椭圆 22"/>
            <p:cNvSpPr/>
            <p:nvPr/>
          </p:nvSpPr>
          <p:spPr bwMode="auto">
            <a:xfrm flipH="1">
              <a:off x="6782147" y="5484480"/>
              <a:ext cx="488950" cy="473074"/>
            </a:xfrm>
            <a:prstGeom prst="ellipse">
              <a:avLst/>
            </a:prstGeom>
            <a:solidFill>
              <a:srgbClr val="0567A2"/>
            </a:solidFill>
            <a:ln w="28575" cap="flat" cmpd="sng" algn="ctr">
              <a:solidFill>
                <a:srgbClr val="0567A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 bwMode="auto">
            <a:xfrm flipH="1">
              <a:off x="6854155" y="5445224"/>
              <a:ext cx="320675" cy="520699"/>
            </a:xfrm>
            <a:prstGeom prst="rect">
              <a:avLst/>
            </a:prstGeom>
            <a:noFill/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1880797" y="1655173"/>
            <a:ext cx="5245036" cy="4035378"/>
            <a:chOff x="1512667" y="382375"/>
            <a:chExt cx="5245036" cy="4035172"/>
          </a:xfrm>
        </p:grpSpPr>
        <p:graphicFrame>
          <p:nvGraphicFramePr>
            <p:cNvPr id="30" name="图表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68351485"/>
                </p:ext>
              </p:extLst>
            </p:nvPr>
          </p:nvGraphicFramePr>
          <p:xfrm>
            <a:off x="1512667" y="382375"/>
            <a:ext cx="5245036" cy="4035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1" name="TextBox 30"/>
            <p:cNvSpPr txBox="1"/>
            <p:nvPr/>
          </p:nvSpPr>
          <p:spPr bwMode="auto">
            <a:xfrm rot="3099611">
              <a:off x="4762271" y="1596621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  <p:sp>
          <p:nvSpPr>
            <p:cNvPr id="32" name="TextBox 31"/>
            <p:cNvSpPr txBox="1"/>
            <p:nvPr/>
          </p:nvSpPr>
          <p:spPr bwMode="auto">
            <a:xfrm rot="7169004" flipV="1">
              <a:off x="2922692" y="1410036"/>
              <a:ext cx="763346" cy="369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  <p:sp>
          <p:nvSpPr>
            <p:cNvPr id="33" name="TextBox 32"/>
            <p:cNvSpPr txBox="1"/>
            <p:nvPr/>
          </p:nvSpPr>
          <p:spPr bwMode="auto">
            <a:xfrm rot="10800000" flipH="1" flipV="1">
              <a:off x="3924047" y="3159730"/>
              <a:ext cx="778670" cy="3693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074016" y="2420888"/>
            <a:ext cx="3538543" cy="1191174"/>
            <a:chOff x="5713976" y="2445892"/>
            <a:chExt cx="3538543" cy="1191174"/>
          </a:xfrm>
        </p:grpSpPr>
        <p:grpSp>
          <p:nvGrpSpPr>
            <p:cNvPr id="35" name="组合 6"/>
            <p:cNvGrpSpPr>
              <a:grpSpLocks/>
            </p:cNvGrpSpPr>
            <p:nvPr/>
          </p:nvGrpSpPr>
          <p:grpSpPr bwMode="auto">
            <a:xfrm>
              <a:off x="5875900" y="2445892"/>
              <a:ext cx="3376619" cy="1191174"/>
              <a:chOff x="5927891" y="1318311"/>
              <a:chExt cx="3379663" cy="1191212"/>
            </a:xfrm>
          </p:grpSpPr>
          <p:sp>
            <p:nvSpPr>
              <p:cNvPr id="37" name="矩形 5"/>
              <p:cNvSpPr>
                <a:spLocks noChangeArrowheads="1"/>
              </p:cNvSpPr>
              <p:nvPr/>
            </p:nvSpPr>
            <p:spPr bwMode="auto">
              <a:xfrm flipH="1">
                <a:off x="5981922" y="2001676"/>
                <a:ext cx="3325632" cy="507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en-US" altLang="zh-CN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grpSp>
            <p:nvGrpSpPr>
              <p:cNvPr id="38" name="组合 16"/>
              <p:cNvGrpSpPr>
                <a:grpSpLocks/>
              </p:cNvGrpSpPr>
              <p:nvPr/>
            </p:nvGrpSpPr>
            <p:grpSpPr bwMode="auto">
              <a:xfrm flipH="1">
                <a:off x="5927891" y="1797377"/>
                <a:ext cx="2442718" cy="648092"/>
                <a:chOff x="1625453" y="2372823"/>
                <a:chExt cx="2554207" cy="648398"/>
              </a:xfrm>
            </p:grpSpPr>
            <p:cxnSp>
              <p:nvCxnSpPr>
                <p:cNvPr id="42" name="直接连接符 7"/>
                <p:cNvCxnSpPr>
                  <a:cxnSpLocks noChangeShapeType="1"/>
                </p:cNvCxnSpPr>
                <p:nvPr/>
              </p:nvCxnSpPr>
              <p:spPr bwMode="auto">
                <a:xfrm>
                  <a:off x="1625453" y="2372823"/>
                  <a:ext cx="376814" cy="648398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直接连接符 10"/>
                <p:cNvCxnSpPr>
                  <a:cxnSpLocks noChangeShapeType="1"/>
                </p:cNvCxnSpPr>
                <p:nvPr/>
              </p:nvCxnSpPr>
              <p:spPr bwMode="auto">
                <a:xfrm>
                  <a:off x="2002267" y="3021221"/>
                  <a:ext cx="2177393" cy="0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9" name="组合 15"/>
              <p:cNvGrpSpPr>
                <a:grpSpLocks/>
              </p:cNvGrpSpPr>
              <p:nvPr/>
            </p:nvGrpSpPr>
            <p:grpSpPr bwMode="auto">
              <a:xfrm flipH="1">
                <a:off x="8169507" y="1318311"/>
                <a:ext cx="489391" cy="520715"/>
                <a:chOff x="2008602" y="3560413"/>
                <a:chExt cx="511727" cy="520961"/>
              </a:xfrm>
            </p:grpSpPr>
            <p:sp>
              <p:nvSpPr>
                <p:cNvPr id="40" name="椭圆 39"/>
                <p:cNvSpPr/>
                <p:nvPr/>
              </p:nvSpPr>
              <p:spPr bwMode="auto">
                <a:xfrm>
                  <a:off x="2008602" y="3576296"/>
                  <a:ext cx="511727" cy="473312"/>
                </a:xfrm>
                <a:prstGeom prst="ellipse">
                  <a:avLst/>
                </a:prstGeom>
                <a:solidFill>
                  <a:srgbClr val="0567A2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/>
                  </a:pPr>
                  <a:endParaRPr lang="zh-CN" altLang="en-US">
                    <a:solidFill>
                      <a:srgbClr val="0567A2"/>
                    </a:solidFill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2116595" y="3560413"/>
                  <a:ext cx="335613" cy="520961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28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6" name="矩形 51"/>
            <p:cNvSpPr>
              <a:spLocks noChangeArrowheads="1"/>
            </p:cNvSpPr>
            <p:nvPr/>
          </p:nvSpPr>
          <p:spPr bwMode="auto">
            <a:xfrm rot="10800000" flipH="1" flipV="1">
              <a:off x="5713976" y="2566542"/>
              <a:ext cx="2870123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lvl="0" indent="-457200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AngularJS</a:t>
              </a:r>
              <a:r>
                <a:rPr lang="zh-CN" altLang="en-US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路由和</a:t>
              </a:r>
              <a:r>
                <a:rPr lang="en-US" altLang="zh-CN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$http</a:t>
              </a:r>
              <a:r>
                <a:rPr lang="zh-CN" altLang="en-US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  <a:endParaRPr lang="en-US" altLang="zh-CN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7615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内置服务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0388" y="1237860"/>
            <a:ext cx="36611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访问</a:t>
            </a:r>
            <a:r>
              <a:rPr lang="en-US" altLang="zh-CN" sz="2400" b="1">
                <a:solidFill>
                  <a:srgbClr val="0567A2"/>
                </a:solidFill>
              </a:rPr>
              <a:t>JavaScript</a:t>
            </a:r>
            <a:r>
              <a:rPr lang="zh-CN" altLang="en-US" sz="2400" b="1">
                <a:solidFill>
                  <a:srgbClr val="0567A2"/>
                </a:solidFill>
              </a:rPr>
              <a:t>全局</a:t>
            </a:r>
            <a:r>
              <a:rPr lang="zh-CN" altLang="en-US" sz="2400" b="1" smtClean="0">
                <a:solidFill>
                  <a:srgbClr val="0567A2"/>
                </a:solidFill>
              </a:rPr>
              <a:t>对象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371617"/>
              </p:ext>
            </p:extLst>
          </p:nvPr>
        </p:nvGraphicFramePr>
        <p:xfrm>
          <a:off x="781050" y="2237168"/>
          <a:ext cx="7448550" cy="4177110"/>
        </p:xfrm>
        <a:graphic>
          <a:graphicData uri="http://schemas.openxmlformats.org/drawingml/2006/table">
            <a:tbl>
              <a:tblPr/>
              <a:tblGrid>
                <a:gridCol w="1143000"/>
                <a:gridCol w="6305550"/>
              </a:tblGrid>
              <a:tr h="3441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函数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描述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0492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absUrl()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用于获取当前完整的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URL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路径。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4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host( 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用于获取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URL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中的主机域名或者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IP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地址。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492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port( 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用于获取当前路径的端口号。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607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protocol( 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用于获取当前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URL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的协议。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984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hash( 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用于获取参数列表后面的哈希值（同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window.location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），当带有参数时，返回哈希值；当在带有参数的情况下，改变哈希值时，返回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$location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984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path( 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用于获取当前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URL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的子路径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不包括参数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)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，当没有任何参数时，返回当前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URL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的路径；当带有参数时，改变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URL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，并返回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$location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。（返回的路径永远会带有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984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search( 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用于获取当前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URL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的参数的序列化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JSON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对象，当不带参数调用的时候，以对象形式返回当前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URL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的搜索部分，例如序列化的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JSON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对象：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{"name":"lily"}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984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url( 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用于获取当前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URL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路径（包括参数和哈希值）当不带参数时，返回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URL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；当带有参数时，返回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$location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9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replace( 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如果被调用，就会用改变后的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URL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直接替换浏览器中的历史记录，而不是在历史记录中新建一条信息，这样可以阻止后退操作。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4537700" y="1171185"/>
            <a:ext cx="3044201" cy="999305"/>
            <a:chOff x="776332" y="2128839"/>
            <a:chExt cx="4214206" cy="1338262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332" y="2128839"/>
              <a:ext cx="1225076" cy="1338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圆角矩形 13"/>
            <p:cNvSpPr/>
            <p:nvPr/>
          </p:nvSpPr>
          <p:spPr>
            <a:xfrm>
              <a:off x="1266203" y="2743204"/>
              <a:ext cx="3724335" cy="58123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$</a:t>
              </a:r>
              <a:r>
                <a:rPr lang="en-US" altLang="zh-CN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location</a:t>
              </a:r>
              <a:r>
                <a:rPr lang="zh-CN" altLang="en-US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的可用函数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76742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781051" y="2693342"/>
            <a:ext cx="2619374" cy="2197153"/>
            <a:chOff x="114300" y="2196283"/>
            <a:chExt cx="2669598" cy="2197153"/>
          </a:xfrm>
        </p:grpSpPr>
        <p:sp>
          <p:nvSpPr>
            <p:cNvPr id="16" name="矩形 15"/>
            <p:cNvSpPr/>
            <p:nvPr/>
          </p:nvSpPr>
          <p:spPr>
            <a:xfrm>
              <a:off x="838200" y="2223611"/>
              <a:ext cx="1945698" cy="2169825"/>
            </a:xfrm>
            <a:prstGeom prst="rect">
              <a:avLst/>
            </a:prstGeom>
            <a:ln>
              <a:solidFill>
                <a:schemeClr val="accent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接下来通过一个案例来演示如何使用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$location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中常用函数获取和改变</a:t>
              </a:r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" y="2196283"/>
              <a:ext cx="723900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圆角矩形 22"/>
          <p:cNvSpPr/>
          <p:nvPr/>
        </p:nvSpPr>
        <p:spPr>
          <a:xfrm>
            <a:off x="899215" y="5686340"/>
            <a:ext cx="7267575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demo5-6.html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736" y="2329159"/>
            <a:ext cx="433387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560388" y="1237860"/>
            <a:ext cx="49404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访问</a:t>
            </a:r>
            <a:r>
              <a:rPr lang="en-US" altLang="zh-CN" sz="2400" b="1">
                <a:solidFill>
                  <a:srgbClr val="0567A2"/>
                </a:solidFill>
              </a:rPr>
              <a:t>JavaScript</a:t>
            </a:r>
            <a:r>
              <a:rPr lang="zh-CN" altLang="en-US" sz="2400" b="1">
                <a:solidFill>
                  <a:srgbClr val="0567A2"/>
                </a:solidFill>
              </a:rPr>
              <a:t>全局</a:t>
            </a:r>
            <a:r>
              <a:rPr lang="zh-CN" altLang="en-US" sz="2400" b="1" smtClean="0">
                <a:solidFill>
                  <a:srgbClr val="0567A2"/>
                </a:solidFill>
              </a:rPr>
              <a:t>对象</a:t>
            </a:r>
            <a:r>
              <a:rPr lang="en-US" altLang="zh-CN" sz="2400" b="1">
                <a:solidFill>
                  <a:srgbClr val="0567A2"/>
                </a:solidFill>
              </a:rPr>
              <a:t>-$location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内置服务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212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内置服务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0388" y="1237860"/>
            <a:ext cx="73571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访问</a:t>
            </a:r>
            <a:r>
              <a:rPr lang="en-US" altLang="zh-CN" sz="2400" b="1">
                <a:solidFill>
                  <a:srgbClr val="0567A2"/>
                </a:solidFill>
              </a:rPr>
              <a:t>JavaScript</a:t>
            </a:r>
            <a:r>
              <a:rPr lang="zh-CN" altLang="en-US" sz="2400" b="1">
                <a:solidFill>
                  <a:srgbClr val="0567A2"/>
                </a:solidFill>
              </a:rPr>
              <a:t>全局</a:t>
            </a:r>
            <a:r>
              <a:rPr lang="zh-CN" altLang="en-US" sz="2400" b="1" smtClean="0">
                <a:solidFill>
                  <a:srgbClr val="0567A2"/>
                </a:solidFill>
              </a:rPr>
              <a:t>对象</a:t>
            </a:r>
            <a:r>
              <a:rPr lang="en-US" altLang="zh-CN" sz="2400" b="1">
                <a:solidFill>
                  <a:srgbClr val="0567A2"/>
                </a:solidFill>
              </a:rPr>
              <a:t>-</a:t>
            </a:r>
            <a:r>
              <a:rPr lang="zh-CN" altLang="en-US" sz="2400" b="1" smtClean="0">
                <a:solidFill>
                  <a:srgbClr val="0567A2"/>
                </a:solidFill>
              </a:rPr>
              <a:t>使用</a:t>
            </a:r>
            <a:r>
              <a:rPr lang="en-US" altLang="zh-CN" sz="2400" b="1">
                <a:solidFill>
                  <a:srgbClr val="0567A2"/>
                </a:solidFill>
              </a:rPr>
              <a:t>$watch()</a:t>
            </a:r>
            <a:r>
              <a:rPr lang="zh-CN" altLang="en-US" sz="2400" b="1">
                <a:solidFill>
                  <a:srgbClr val="0567A2"/>
                </a:solidFill>
              </a:rPr>
              <a:t>监听</a:t>
            </a:r>
            <a:r>
              <a:rPr lang="en-US" altLang="zh-CN" sz="2400" b="1">
                <a:solidFill>
                  <a:srgbClr val="0567A2"/>
                </a:solidFill>
              </a:rPr>
              <a:t>$location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4383" y="2215634"/>
            <a:ext cx="7713818" cy="64633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通常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形式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为：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itheima.com/first/page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，但单页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应用中，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AngularJS URL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通过“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#! +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标记”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14" y="3309144"/>
            <a:ext cx="1453929" cy="129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矩形 38"/>
          <p:cNvSpPr/>
          <p:nvPr/>
        </p:nvSpPr>
        <p:spPr>
          <a:xfrm>
            <a:off x="2191871" y="3309144"/>
            <a:ext cx="6266330" cy="12728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lIns="36000" rIns="36000"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pt-BR" altLang="zh-CN" smtClean="0"/>
              <a:t>&lt;</a:t>
            </a:r>
            <a:r>
              <a:rPr lang="pt-BR" altLang="zh-CN"/>
              <a:t>a href="http://itheima.com/</a:t>
            </a:r>
            <a:r>
              <a:rPr lang="pt-BR" altLang="zh-CN">
                <a:solidFill>
                  <a:srgbClr val="FF0000"/>
                </a:solidFill>
              </a:rPr>
              <a:t>#!/first</a:t>
            </a:r>
            <a:r>
              <a:rPr lang="pt-BR" altLang="zh-CN"/>
              <a:t>"&gt;first page&lt;/a&gt;</a:t>
            </a:r>
          </a:p>
          <a:p>
            <a:pPr indent="457200">
              <a:lnSpc>
                <a:spcPct val="150000"/>
              </a:lnSpc>
            </a:pPr>
            <a:r>
              <a:rPr lang="pt-BR" altLang="zh-CN"/>
              <a:t>&lt;a href="http://itheima.com/</a:t>
            </a:r>
            <a:r>
              <a:rPr lang="pt-BR" altLang="zh-CN">
                <a:solidFill>
                  <a:srgbClr val="FF0000"/>
                </a:solidFill>
              </a:rPr>
              <a:t>#!/second</a:t>
            </a:r>
            <a:r>
              <a:rPr lang="pt-BR" altLang="zh-CN"/>
              <a:t>"&gt;second page&lt;/a&gt;</a:t>
            </a:r>
          </a:p>
          <a:p>
            <a:pPr indent="457200">
              <a:lnSpc>
                <a:spcPct val="150000"/>
              </a:lnSpc>
            </a:pPr>
            <a:r>
              <a:rPr lang="pt-BR" altLang="zh-CN"/>
              <a:t>&lt;a href="http://itheima.com/</a:t>
            </a:r>
            <a:r>
              <a:rPr lang="pt-BR" altLang="zh-CN">
                <a:solidFill>
                  <a:srgbClr val="FF0000"/>
                </a:solidFill>
              </a:rPr>
              <a:t>#!/third</a:t>
            </a:r>
            <a:r>
              <a:rPr lang="pt-BR" altLang="zh-CN"/>
              <a:t>"&gt; third page&lt;/a&gt;</a:t>
            </a:r>
            <a:endParaRPr lang="en-US" altLang="zh-CN"/>
          </a:p>
        </p:txBody>
      </p:sp>
      <p:grpSp>
        <p:nvGrpSpPr>
          <p:cNvPr id="40" name="组合 39"/>
          <p:cNvGrpSpPr/>
          <p:nvPr/>
        </p:nvGrpSpPr>
        <p:grpSpPr>
          <a:xfrm>
            <a:off x="1006364" y="5136107"/>
            <a:ext cx="7451837" cy="923330"/>
            <a:chOff x="1190625" y="2081843"/>
            <a:chExt cx="7419975" cy="923330"/>
          </a:xfrm>
        </p:grpSpPr>
        <p:sp>
          <p:nvSpPr>
            <p:cNvPr id="41" name="矩形 40"/>
            <p:cNvSpPr/>
            <p:nvPr/>
          </p:nvSpPr>
          <p:spPr>
            <a:xfrm>
              <a:off x="1850697" y="2081843"/>
              <a:ext cx="675990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单击上面某个链接时，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发生改变，如果想在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发生改变时执行一些操作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怎么办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动作按钮: 帮助 41">
              <a:hlinkClick r:id="" action="ppaction://noaction" highlightClick="1"/>
            </p:cNvPr>
            <p:cNvSpPr/>
            <p:nvPr/>
          </p:nvSpPr>
          <p:spPr>
            <a:xfrm>
              <a:off x="3809423" y="2497342"/>
              <a:ext cx="590550" cy="507831"/>
            </a:xfrm>
            <a:prstGeom prst="actionButtonHelp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椭圆 5">
              <a:extLst>
                <a:ext uri="{FF2B5EF4-FFF2-40B4-BE49-F238E27FC236}">
                  <a16:creationId xmlns="" xmlns:a16="http://schemas.microsoft.com/office/drawing/2014/main" id="{7DFEA610-E3C5-45BA-A58A-92322B1497EB}"/>
                </a:ext>
              </a:extLst>
            </p:cNvPr>
            <p:cNvSpPr/>
            <p:nvPr/>
          </p:nvSpPr>
          <p:spPr>
            <a:xfrm>
              <a:off x="1190625" y="2253291"/>
              <a:ext cx="473014" cy="507831"/>
            </a:xfrm>
            <a:custGeom>
              <a:avLst/>
              <a:gdLst>
                <a:gd name="connsiteX0" fmla="*/ 184010 w 292270"/>
                <a:gd name="connsiteY0" fmla="*/ 131763 h 336550"/>
                <a:gd name="connsiteX1" fmla="*/ 178567 w 292270"/>
                <a:gd name="connsiteY1" fmla="*/ 141923 h 336550"/>
                <a:gd name="connsiteX2" fmla="*/ 184010 w 292270"/>
                <a:gd name="connsiteY2" fmla="*/ 150813 h 336550"/>
                <a:gd name="connsiteX3" fmla="*/ 188092 w 292270"/>
                <a:gd name="connsiteY3" fmla="*/ 141923 h 336550"/>
                <a:gd name="connsiteX4" fmla="*/ 184010 w 292270"/>
                <a:gd name="connsiteY4" fmla="*/ 131763 h 336550"/>
                <a:gd name="connsiteX5" fmla="*/ 141147 w 292270"/>
                <a:gd name="connsiteY5" fmla="*/ 131763 h 336550"/>
                <a:gd name="connsiteX6" fmla="*/ 135704 w 292270"/>
                <a:gd name="connsiteY6" fmla="*/ 141923 h 336550"/>
                <a:gd name="connsiteX7" fmla="*/ 141147 w 292270"/>
                <a:gd name="connsiteY7" fmla="*/ 150813 h 336550"/>
                <a:gd name="connsiteX8" fmla="*/ 145229 w 292270"/>
                <a:gd name="connsiteY8" fmla="*/ 141923 h 336550"/>
                <a:gd name="connsiteX9" fmla="*/ 141147 w 292270"/>
                <a:gd name="connsiteY9" fmla="*/ 131763 h 336550"/>
                <a:gd name="connsiteX10" fmla="*/ 96811 w 292270"/>
                <a:gd name="connsiteY10" fmla="*/ 131763 h 336550"/>
                <a:gd name="connsiteX11" fmla="*/ 92842 w 292270"/>
                <a:gd name="connsiteY11" fmla="*/ 134938 h 336550"/>
                <a:gd name="connsiteX12" fmla="*/ 100780 w 292270"/>
                <a:gd name="connsiteY12" fmla="*/ 134938 h 336550"/>
                <a:gd name="connsiteX13" fmla="*/ 96811 w 292270"/>
                <a:gd name="connsiteY13" fmla="*/ 131763 h 336550"/>
                <a:gd name="connsiteX14" fmla="*/ 225310 w 292270"/>
                <a:gd name="connsiteY14" fmla="*/ 127000 h 336550"/>
                <a:gd name="connsiteX15" fmla="*/ 226721 w 292270"/>
                <a:gd name="connsiteY15" fmla="*/ 127000 h 336550"/>
                <a:gd name="connsiteX16" fmla="*/ 229543 w 292270"/>
                <a:gd name="connsiteY16" fmla="*/ 127000 h 336550"/>
                <a:gd name="connsiteX17" fmla="*/ 230954 w 292270"/>
                <a:gd name="connsiteY17" fmla="*/ 127000 h 336550"/>
                <a:gd name="connsiteX18" fmla="*/ 230954 w 292270"/>
                <a:gd name="connsiteY18" fmla="*/ 155792 h 336550"/>
                <a:gd name="connsiteX19" fmla="*/ 229543 w 292270"/>
                <a:gd name="connsiteY19" fmla="*/ 157163 h 336550"/>
                <a:gd name="connsiteX20" fmla="*/ 225310 w 292270"/>
                <a:gd name="connsiteY20" fmla="*/ 157163 h 336550"/>
                <a:gd name="connsiteX21" fmla="*/ 225310 w 292270"/>
                <a:gd name="connsiteY21" fmla="*/ 155792 h 336550"/>
                <a:gd name="connsiteX22" fmla="*/ 225310 w 292270"/>
                <a:gd name="connsiteY22" fmla="*/ 132484 h 336550"/>
                <a:gd name="connsiteX23" fmla="*/ 221076 w 292270"/>
                <a:gd name="connsiteY23" fmla="*/ 133855 h 336550"/>
                <a:gd name="connsiteX24" fmla="*/ 221076 w 292270"/>
                <a:gd name="connsiteY24" fmla="*/ 135227 h 336550"/>
                <a:gd name="connsiteX25" fmla="*/ 219665 w 292270"/>
                <a:gd name="connsiteY25" fmla="*/ 133855 h 336550"/>
                <a:gd name="connsiteX26" fmla="*/ 219665 w 292270"/>
                <a:gd name="connsiteY26" fmla="*/ 131113 h 336550"/>
                <a:gd name="connsiteX27" fmla="*/ 219665 w 292270"/>
                <a:gd name="connsiteY27" fmla="*/ 129742 h 336550"/>
                <a:gd name="connsiteX28" fmla="*/ 225310 w 292270"/>
                <a:gd name="connsiteY28" fmla="*/ 127000 h 336550"/>
                <a:gd name="connsiteX29" fmla="*/ 203791 w 292270"/>
                <a:gd name="connsiteY29" fmla="*/ 127000 h 336550"/>
                <a:gd name="connsiteX30" fmla="*/ 207495 w 292270"/>
                <a:gd name="connsiteY30" fmla="*/ 127000 h 336550"/>
                <a:gd name="connsiteX31" fmla="*/ 208730 w 292270"/>
                <a:gd name="connsiteY31" fmla="*/ 127000 h 336550"/>
                <a:gd name="connsiteX32" fmla="*/ 208730 w 292270"/>
                <a:gd name="connsiteY32" fmla="*/ 155792 h 336550"/>
                <a:gd name="connsiteX33" fmla="*/ 207495 w 292270"/>
                <a:gd name="connsiteY33" fmla="*/ 157163 h 336550"/>
                <a:gd name="connsiteX34" fmla="*/ 203791 w 292270"/>
                <a:gd name="connsiteY34" fmla="*/ 157163 h 336550"/>
                <a:gd name="connsiteX35" fmla="*/ 202556 w 292270"/>
                <a:gd name="connsiteY35" fmla="*/ 155792 h 336550"/>
                <a:gd name="connsiteX36" fmla="*/ 202556 w 292270"/>
                <a:gd name="connsiteY36" fmla="*/ 132484 h 336550"/>
                <a:gd name="connsiteX37" fmla="*/ 200086 w 292270"/>
                <a:gd name="connsiteY37" fmla="*/ 133855 h 336550"/>
                <a:gd name="connsiteX38" fmla="*/ 198852 w 292270"/>
                <a:gd name="connsiteY38" fmla="*/ 135227 h 336550"/>
                <a:gd name="connsiteX39" fmla="*/ 198852 w 292270"/>
                <a:gd name="connsiteY39" fmla="*/ 133855 h 336550"/>
                <a:gd name="connsiteX40" fmla="*/ 197617 w 292270"/>
                <a:gd name="connsiteY40" fmla="*/ 131113 h 336550"/>
                <a:gd name="connsiteX41" fmla="*/ 198852 w 292270"/>
                <a:gd name="connsiteY41" fmla="*/ 129742 h 336550"/>
                <a:gd name="connsiteX42" fmla="*/ 203791 w 292270"/>
                <a:gd name="connsiteY42" fmla="*/ 127000 h 336550"/>
                <a:gd name="connsiteX43" fmla="*/ 183964 w 292270"/>
                <a:gd name="connsiteY43" fmla="*/ 127000 h 336550"/>
                <a:gd name="connsiteX44" fmla="*/ 192854 w 292270"/>
                <a:gd name="connsiteY44" fmla="*/ 141426 h 336550"/>
                <a:gd name="connsiteX45" fmla="*/ 182694 w 292270"/>
                <a:gd name="connsiteY45" fmla="*/ 157163 h 336550"/>
                <a:gd name="connsiteX46" fmla="*/ 173804 w 292270"/>
                <a:gd name="connsiteY46" fmla="*/ 142737 h 336550"/>
                <a:gd name="connsiteX47" fmla="*/ 183964 w 292270"/>
                <a:gd name="connsiteY47" fmla="*/ 127000 h 336550"/>
                <a:gd name="connsiteX48" fmla="*/ 161699 w 292270"/>
                <a:gd name="connsiteY48" fmla="*/ 127000 h 336550"/>
                <a:gd name="connsiteX49" fmla="*/ 164478 w 292270"/>
                <a:gd name="connsiteY49" fmla="*/ 127000 h 336550"/>
                <a:gd name="connsiteX50" fmla="*/ 165867 w 292270"/>
                <a:gd name="connsiteY50" fmla="*/ 127000 h 336550"/>
                <a:gd name="connsiteX51" fmla="*/ 165867 w 292270"/>
                <a:gd name="connsiteY51" fmla="*/ 155792 h 336550"/>
                <a:gd name="connsiteX52" fmla="*/ 164478 w 292270"/>
                <a:gd name="connsiteY52" fmla="*/ 157163 h 336550"/>
                <a:gd name="connsiteX53" fmla="*/ 161699 w 292270"/>
                <a:gd name="connsiteY53" fmla="*/ 157163 h 336550"/>
                <a:gd name="connsiteX54" fmla="*/ 160310 w 292270"/>
                <a:gd name="connsiteY54" fmla="*/ 155792 h 336550"/>
                <a:gd name="connsiteX55" fmla="*/ 160310 w 292270"/>
                <a:gd name="connsiteY55" fmla="*/ 132484 h 336550"/>
                <a:gd name="connsiteX56" fmla="*/ 156143 w 292270"/>
                <a:gd name="connsiteY56" fmla="*/ 133855 h 336550"/>
                <a:gd name="connsiteX57" fmla="*/ 156143 w 292270"/>
                <a:gd name="connsiteY57" fmla="*/ 135227 h 336550"/>
                <a:gd name="connsiteX58" fmla="*/ 154754 w 292270"/>
                <a:gd name="connsiteY58" fmla="*/ 133855 h 336550"/>
                <a:gd name="connsiteX59" fmla="*/ 154754 w 292270"/>
                <a:gd name="connsiteY59" fmla="*/ 131113 h 336550"/>
                <a:gd name="connsiteX60" fmla="*/ 154754 w 292270"/>
                <a:gd name="connsiteY60" fmla="*/ 129742 h 336550"/>
                <a:gd name="connsiteX61" fmla="*/ 161699 w 292270"/>
                <a:gd name="connsiteY61" fmla="*/ 127000 h 336550"/>
                <a:gd name="connsiteX62" fmla="*/ 141261 w 292270"/>
                <a:gd name="connsiteY62" fmla="*/ 127000 h 336550"/>
                <a:gd name="connsiteX63" fmla="*/ 151580 w 292270"/>
                <a:gd name="connsiteY63" fmla="*/ 141426 h 336550"/>
                <a:gd name="connsiteX64" fmla="*/ 141261 w 292270"/>
                <a:gd name="connsiteY64" fmla="*/ 157163 h 336550"/>
                <a:gd name="connsiteX65" fmla="*/ 130942 w 292270"/>
                <a:gd name="connsiteY65" fmla="*/ 142737 h 336550"/>
                <a:gd name="connsiteX66" fmla="*/ 141261 w 292270"/>
                <a:gd name="connsiteY66" fmla="*/ 127000 h 336550"/>
                <a:gd name="connsiteX67" fmla="*/ 247736 w 292270"/>
                <a:gd name="connsiteY67" fmla="*/ 80963 h 336550"/>
                <a:gd name="connsiteX68" fmla="*/ 243654 w 292270"/>
                <a:gd name="connsiteY68" fmla="*/ 91970 h 336550"/>
                <a:gd name="connsiteX69" fmla="*/ 247736 w 292270"/>
                <a:gd name="connsiteY69" fmla="*/ 101601 h 336550"/>
                <a:gd name="connsiteX70" fmla="*/ 253179 w 292270"/>
                <a:gd name="connsiteY70" fmla="*/ 90594 h 336550"/>
                <a:gd name="connsiteX71" fmla="*/ 247736 w 292270"/>
                <a:gd name="connsiteY71" fmla="*/ 80963 h 336550"/>
                <a:gd name="connsiteX72" fmla="*/ 205328 w 292270"/>
                <a:gd name="connsiteY72" fmla="*/ 80963 h 336550"/>
                <a:gd name="connsiteX73" fmla="*/ 200792 w 292270"/>
                <a:gd name="connsiteY73" fmla="*/ 91970 h 336550"/>
                <a:gd name="connsiteX74" fmla="*/ 205328 w 292270"/>
                <a:gd name="connsiteY74" fmla="*/ 101601 h 336550"/>
                <a:gd name="connsiteX75" fmla="*/ 208730 w 292270"/>
                <a:gd name="connsiteY75" fmla="*/ 90594 h 336550"/>
                <a:gd name="connsiteX76" fmla="*/ 205328 w 292270"/>
                <a:gd name="connsiteY76" fmla="*/ 80963 h 336550"/>
                <a:gd name="connsiteX77" fmla="*/ 184010 w 292270"/>
                <a:gd name="connsiteY77" fmla="*/ 80963 h 336550"/>
                <a:gd name="connsiteX78" fmla="*/ 178567 w 292270"/>
                <a:gd name="connsiteY78" fmla="*/ 91970 h 336550"/>
                <a:gd name="connsiteX79" fmla="*/ 184010 w 292270"/>
                <a:gd name="connsiteY79" fmla="*/ 101601 h 336550"/>
                <a:gd name="connsiteX80" fmla="*/ 188092 w 292270"/>
                <a:gd name="connsiteY80" fmla="*/ 90594 h 336550"/>
                <a:gd name="connsiteX81" fmla="*/ 184010 w 292270"/>
                <a:gd name="connsiteY81" fmla="*/ 80963 h 336550"/>
                <a:gd name="connsiteX82" fmla="*/ 162011 w 292270"/>
                <a:gd name="connsiteY82" fmla="*/ 80963 h 336550"/>
                <a:gd name="connsiteX83" fmla="*/ 157929 w 292270"/>
                <a:gd name="connsiteY83" fmla="*/ 91970 h 336550"/>
                <a:gd name="connsiteX84" fmla="*/ 162011 w 292270"/>
                <a:gd name="connsiteY84" fmla="*/ 101601 h 336550"/>
                <a:gd name="connsiteX85" fmla="*/ 167454 w 292270"/>
                <a:gd name="connsiteY85" fmla="*/ 90594 h 336550"/>
                <a:gd name="connsiteX86" fmla="*/ 162011 w 292270"/>
                <a:gd name="connsiteY86" fmla="*/ 80963 h 336550"/>
                <a:gd name="connsiteX87" fmla="*/ 76173 w 292270"/>
                <a:gd name="connsiteY87" fmla="*/ 80963 h 336550"/>
                <a:gd name="connsiteX88" fmla="*/ 72204 w 292270"/>
                <a:gd name="connsiteY88" fmla="*/ 91970 h 336550"/>
                <a:gd name="connsiteX89" fmla="*/ 76173 w 292270"/>
                <a:gd name="connsiteY89" fmla="*/ 101601 h 336550"/>
                <a:gd name="connsiteX90" fmla="*/ 80142 w 292270"/>
                <a:gd name="connsiteY90" fmla="*/ 90594 h 336550"/>
                <a:gd name="connsiteX91" fmla="*/ 76173 w 292270"/>
                <a:gd name="connsiteY91" fmla="*/ 80963 h 336550"/>
                <a:gd name="connsiteX92" fmla="*/ 225310 w 292270"/>
                <a:gd name="connsiteY92" fmla="*/ 76200 h 336550"/>
                <a:gd name="connsiteX93" fmla="*/ 226721 w 292270"/>
                <a:gd name="connsiteY93" fmla="*/ 76200 h 336550"/>
                <a:gd name="connsiteX94" fmla="*/ 229543 w 292270"/>
                <a:gd name="connsiteY94" fmla="*/ 76200 h 336550"/>
                <a:gd name="connsiteX95" fmla="*/ 230954 w 292270"/>
                <a:gd name="connsiteY95" fmla="*/ 77511 h 336550"/>
                <a:gd name="connsiteX96" fmla="*/ 230954 w 292270"/>
                <a:gd name="connsiteY96" fmla="*/ 105052 h 336550"/>
                <a:gd name="connsiteX97" fmla="*/ 229543 w 292270"/>
                <a:gd name="connsiteY97" fmla="*/ 106363 h 336550"/>
                <a:gd name="connsiteX98" fmla="*/ 225310 w 292270"/>
                <a:gd name="connsiteY98" fmla="*/ 106363 h 336550"/>
                <a:gd name="connsiteX99" fmla="*/ 225310 w 292270"/>
                <a:gd name="connsiteY99" fmla="*/ 105052 h 336550"/>
                <a:gd name="connsiteX100" fmla="*/ 225310 w 292270"/>
                <a:gd name="connsiteY100" fmla="*/ 82757 h 336550"/>
                <a:gd name="connsiteX101" fmla="*/ 221076 w 292270"/>
                <a:gd name="connsiteY101" fmla="*/ 84069 h 336550"/>
                <a:gd name="connsiteX102" fmla="*/ 219665 w 292270"/>
                <a:gd name="connsiteY102" fmla="*/ 84069 h 336550"/>
                <a:gd name="connsiteX103" fmla="*/ 219665 w 292270"/>
                <a:gd name="connsiteY103" fmla="*/ 81446 h 336550"/>
                <a:gd name="connsiteX104" fmla="*/ 219665 w 292270"/>
                <a:gd name="connsiteY104" fmla="*/ 80134 h 336550"/>
                <a:gd name="connsiteX105" fmla="*/ 225310 w 292270"/>
                <a:gd name="connsiteY105" fmla="*/ 76200 h 336550"/>
                <a:gd name="connsiteX106" fmla="*/ 205555 w 292270"/>
                <a:gd name="connsiteY106" fmla="*/ 76200 h 336550"/>
                <a:gd name="connsiteX107" fmla="*/ 216667 w 292270"/>
                <a:gd name="connsiteY107" fmla="*/ 90626 h 336550"/>
                <a:gd name="connsiteX108" fmla="*/ 205555 w 292270"/>
                <a:gd name="connsiteY108" fmla="*/ 106363 h 336550"/>
                <a:gd name="connsiteX109" fmla="*/ 194442 w 292270"/>
                <a:gd name="connsiteY109" fmla="*/ 91937 h 336550"/>
                <a:gd name="connsiteX110" fmla="*/ 205555 w 292270"/>
                <a:gd name="connsiteY110" fmla="*/ 76200 h 336550"/>
                <a:gd name="connsiteX111" fmla="*/ 183964 w 292270"/>
                <a:gd name="connsiteY111" fmla="*/ 76200 h 336550"/>
                <a:gd name="connsiteX112" fmla="*/ 192854 w 292270"/>
                <a:gd name="connsiteY112" fmla="*/ 90626 h 336550"/>
                <a:gd name="connsiteX113" fmla="*/ 182694 w 292270"/>
                <a:gd name="connsiteY113" fmla="*/ 106363 h 336550"/>
                <a:gd name="connsiteX114" fmla="*/ 173804 w 292270"/>
                <a:gd name="connsiteY114" fmla="*/ 91937 h 336550"/>
                <a:gd name="connsiteX115" fmla="*/ 183964 w 292270"/>
                <a:gd name="connsiteY115" fmla="*/ 76200 h 336550"/>
                <a:gd name="connsiteX116" fmla="*/ 161898 w 292270"/>
                <a:gd name="connsiteY116" fmla="*/ 76200 h 336550"/>
                <a:gd name="connsiteX117" fmla="*/ 172217 w 292270"/>
                <a:gd name="connsiteY117" fmla="*/ 90626 h 336550"/>
                <a:gd name="connsiteX118" fmla="*/ 161898 w 292270"/>
                <a:gd name="connsiteY118" fmla="*/ 106363 h 336550"/>
                <a:gd name="connsiteX119" fmla="*/ 151579 w 292270"/>
                <a:gd name="connsiteY119" fmla="*/ 91937 h 336550"/>
                <a:gd name="connsiteX120" fmla="*/ 161898 w 292270"/>
                <a:gd name="connsiteY120" fmla="*/ 76200 h 336550"/>
                <a:gd name="connsiteX121" fmla="*/ 139584 w 292270"/>
                <a:gd name="connsiteY121" fmla="*/ 76200 h 336550"/>
                <a:gd name="connsiteX122" fmla="*/ 140996 w 292270"/>
                <a:gd name="connsiteY122" fmla="*/ 76200 h 336550"/>
                <a:gd name="connsiteX123" fmla="*/ 143818 w 292270"/>
                <a:gd name="connsiteY123" fmla="*/ 76200 h 336550"/>
                <a:gd name="connsiteX124" fmla="*/ 145229 w 292270"/>
                <a:gd name="connsiteY124" fmla="*/ 77511 h 336550"/>
                <a:gd name="connsiteX125" fmla="*/ 145229 w 292270"/>
                <a:gd name="connsiteY125" fmla="*/ 105052 h 336550"/>
                <a:gd name="connsiteX126" fmla="*/ 143818 w 292270"/>
                <a:gd name="connsiteY126" fmla="*/ 106363 h 336550"/>
                <a:gd name="connsiteX127" fmla="*/ 139584 w 292270"/>
                <a:gd name="connsiteY127" fmla="*/ 106363 h 336550"/>
                <a:gd name="connsiteX128" fmla="*/ 139584 w 292270"/>
                <a:gd name="connsiteY128" fmla="*/ 105052 h 336550"/>
                <a:gd name="connsiteX129" fmla="*/ 139584 w 292270"/>
                <a:gd name="connsiteY129" fmla="*/ 82757 h 336550"/>
                <a:gd name="connsiteX130" fmla="*/ 135351 w 292270"/>
                <a:gd name="connsiteY130" fmla="*/ 84069 h 336550"/>
                <a:gd name="connsiteX131" fmla="*/ 133940 w 292270"/>
                <a:gd name="connsiteY131" fmla="*/ 84069 h 336550"/>
                <a:gd name="connsiteX132" fmla="*/ 132529 w 292270"/>
                <a:gd name="connsiteY132" fmla="*/ 81446 h 336550"/>
                <a:gd name="connsiteX133" fmla="*/ 133940 w 292270"/>
                <a:gd name="connsiteY133" fmla="*/ 80134 h 336550"/>
                <a:gd name="connsiteX134" fmla="*/ 139584 w 292270"/>
                <a:gd name="connsiteY134" fmla="*/ 76200 h 336550"/>
                <a:gd name="connsiteX135" fmla="*/ 118837 w 292270"/>
                <a:gd name="connsiteY135" fmla="*/ 76200 h 336550"/>
                <a:gd name="connsiteX136" fmla="*/ 123005 w 292270"/>
                <a:gd name="connsiteY136" fmla="*/ 76200 h 336550"/>
                <a:gd name="connsiteX137" fmla="*/ 123005 w 292270"/>
                <a:gd name="connsiteY137" fmla="*/ 77511 h 336550"/>
                <a:gd name="connsiteX138" fmla="*/ 123005 w 292270"/>
                <a:gd name="connsiteY138" fmla="*/ 105052 h 336550"/>
                <a:gd name="connsiteX139" fmla="*/ 123005 w 292270"/>
                <a:gd name="connsiteY139" fmla="*/ 106363 h 336550"/>
                <a:gd name="connsiteX140" fmla="*/ 118837 w 292270"/>
                <a:gd name="connsiteY140" fmla="*/ 106363 h 336550"/>
                <a:gd name="connsiteX141" fmla="*/ 117448 w 292270"/>
                <a:gd name="connsiteY141" fmla="*/ 105052 h 336550"/>
                <a:gd name="connsiteX142" fmla="*/ 117448 w 292270"/>
                <a:gd name="connsiteY142" fmla="*/ 82757 h 336550"/>
                <a:gd name="connsiteX143" fmla="*/ 114670 w 292270"/>
                <a:gd name="connsiteY143" fmla="*/ 84069 h 336550"/>
                <a:gd name="connsiteX144" fmla="*/ 113281 w 292270"/>
                <a:gd name="connsiteY144" fmla="*/ 84069 h 336550"/>
                <a:gd name="connsiteX145" fmla="*/ 111892 w 292270"/>
                <a:gd name="connsiteY145" fmla="*/ 81446 h 336550"/>
                <a:gd name="connsiteX146" fmla="*/ 111892 w 292270"/>
                <a:gd name="connsiteY146" fmla="*/ 80134 h 336550"/>
                <a:gd name="connsiteX147" fmla="*/ 118837 w 292270"/>
                <a:gd name="connsiteY147" fmla="*/ 76200 h 336550"/>
                <a:gd name="connsiteX148" fmla="*/ 97207 w 292270"/>
                <a:gd name="connsiteY148" fmla="*/ 76200 h 336550"/>
                <a:gd name="connsiteX149" fmla="*/ 99588 w 292270"/>
                <a:gd name="connsiteY149" fmla="*/ 76200 h 336550"/>
                <a:gd name="connsiteX150" fmla="*/ 100779 w 292270"/>
                <a:gd name="connsiteY150" fmla="*/ 77511 h 336550"/>
                <a:gd name="connsiteX151" fmla="*/ 100779 w 292270"/>
                <a:gd name="connsiteY151" fmla="*/ 105052 h 336550"/>
                <a:gd name="connsiteX152" fmla="*/ 99588 w 292270"/>
                <a:gd name="connsiteY152" fmla="*/ 106363 h 336550"/>
                <a:gd name="connsiteX153" fmla="*/ 97207 w 292270"/>
                <a:gd name="connsiteY153" fmla="*/ 106363 h 336550"/>
                <a:gd name="connsiteX154" fmla="*/ 96016 w 292270"/>
                <a:gd name="connsiteY154" fmla="*/ 105052 h 336550"/>
                <a:gd name="connsiteX155" fmla="*/ 96016 w 292270"/>
                <a:gd name="connsiteY155" fmla="*/ 82757 h 336550"/>
                <a:gd name="connsiteX156" fmla="*/ 92444 w 292270"/>
                <a:gd name="connsiteY156" fmla="*/ 84069 h 336550"/>
                <a:gd name="connsiteX157" fmla="*/ 91254 w 292270"/>
                <a:gd name="connsiteY157" fmla="*/ 84069 h 336550"/>
                <a:gd name="connsiteX158" fmla="*/ 91254 w 292270"/>
                <a:gd name="connsiteY158" fmla="*/ 81446 h 336550"/>
                <a:gd name="connsiteX159" fmla="*/ 91254 w 292270"/>
                <a:gd name="connsiteY159" fmla="*/ 80134 h 336550"/>
                <a:gd name="connsiteX160" fmla="*/ 97207 w 292270"/>
                <a:gd name="connsiteY160" fmla="*/ 76200 h 336550"/>
                <a:gd name="connsiteX161" fmla="*/ 201926 w 292270"/>
                <a:gd name="connsiteY161" fmla="*/ 36513 h 336550"/>
                <a:gd name="connsiteX162" fmla="*/ 200792 w 292270"/>
                <a:gd name="connsiteY162" fmla="*/ 40409 h 336550"/>
                <a:gd name="connsiteX163" fmla="*/ 205328 w 292270"/>
                <a:gd name="connsiteY163" fmla="*/ 50801 h 336550"/>
                <a:gd name="connsiteX164" fmla="*/ 208730 w 292270"/>
                <a:gd name="connsiteY164" fmla="*/ 40409 h 336550"/>
                <a:gd name="connsiteX165" fmla="*/ 208730 w 292270"/>
                <a:gd name="connsiteY165" fmla="*/ 39111 h 336550"/>
                <a:gd name="connsiteX166" fmla="*/ 201926 w 292270"/>
                <a:gd name="connsiteY166" fmla="*/ 36513 h 336550"/>
                <a:gd name="connsiteX167" fmla="*/ 123005 w 292270"/>
                <a:gd name="connsiteY167" fmla="*/ 34925 h 336550"/>
                <a:gd name="connsiteX168" fmla="*/ 116201 w 292270"/>
                <a:gd name="connsiteY168" fmla="*/ 37571 h 336550"/>
                <a:gd name="connsiteX169" fmla="*/ 115067 w 292270"/>
                <a:gd name="connsiteY169" fmla="*/ 38894 h 336550"/>
                <a:gd name="connsiteX170" fmla="*/ 115067 w 292270"/>
                <a:gd name="connsiteY170" fmla="*/ 40216 h 336550"/>
                <a:gd name="connsiteX171" fmla="*/ 119603 w 292270"/>
                <a:gd name="connsiteY171" fmla="*/ 50800 h 336550"/>
                <a:gd name="connsiteX172" fmla="*/ 123005 w 292270"/>
                <a:gd name="connsiteY172" fmla="*/ 40216 h 336550"/>
                <a:gd name="connsiteX173" fmla="*/ 123005 w 292270"/>
                <a:gd name="connsiteY173" fmla="*/ 34925 h 336550"/>
                <a:gd name="connsiteX174" fmla="*/ 162011 w 292270"/>
                <a:gd name="connsiteY174" fmla="*/ 31750 h 336550"/>
                <a:gd name="connsiteX175" fmla="*/ 157929 w 292270"/>
                <a:gd name="connsiteY175" fmla="*/ 40640 h 336550"/>
                <a:gd name="connsiteX176" fmla="*/ 162011 w 292270"/>
                <a:gd name="connsiteY176" fmla="*/ 50800 h 336550"/>
                <a:gd name="connsiteX177" fmla="*/ 167454 w 292270"/>
                <a:gd name="connsiteY177" fmla="*/ 40640 h 336550"/>
                <a:gd name="connsiteX178" fmla="*/ 162011 w 292270"/>
                <a:gd name="connsiteY178" fmla="*/ 31750 h 336550"/>
                <a:gd name="connsiteX179" fmla="*/ 144703 w 292270"/>
                <a:gd name="connsiteY179" fmla="*/ 28575 h 336550"/>
                <a:gd name="connsiteX180" fmla="*/ 144703 w 292270"/>
                <a:gd name="connsiteY180" fmla="*/ 55075 h 336550"/>
                <a:gd name="connsiteX181" fmla="*/ 143389 w 292270"/>
                <a:gd name="connsiteY181" fmla="*/ 55075 h 336550"/>
                <a:gd name="connsiteX182" fmla="*/ 139447 w 292270"/>
                <a:gd name="connsiteY182" fmla="*/ 55075 h 336550"/>
                <a:gd name="connsiteX183" fmla="*/ 139447 w 292270"/>
                <a:gd name="connsiteY183" fmla="*/ 32550 h 336550"/>
                <a:gd name="connsiteX184" fmla="*/ 135504 w 292270"/>
                <a:gd name="connsiteY184" fmla="*/ 33875 h 336550"/>
                <a:gd name="connsiteX185" fmla="*/ 134190 w 292270"/>
                <a:gd name="connsiteY185" fmla="*/ 33875 h 336550"/>
                <a:gd name="connsiteX186" fmla="*/ 132876 w 292270"/>
                <a:gd name="connsiteY186" fmla="*/ 31225 h 336550"/>
                <a:gd name="connsiteX187" fmla="*/ 127619 w 292270"/>
                <a:gd name="connsiteY187" fmla="*/ 32550 h 336550"/>
                <a:gd name="connsiteX188" fmla="*/ 128934 w 292270"/>
                <a:gd name="connsiteY188" fmla="*/ 40500 h 336550"/>
                <a:gd name="connsiteX189" fmla="*/ 118420 w 292270"/>
                <a:gd name="connsiteY189" fmla="*/ 56400 h 336550"/>
                <a:gd name="connsiteX190" fmla="*/ 109221 w 292270"/>
                <a:gd name="connsiteY190" fmla="*/ 41825 h 336550"/>
                <a:gd name="connsiteX191" fmla="*/ 101336 w 292270"/>
                <a:gd name="connsiteY191" fmla="*/ 47125 h 336550"/>
                <a:gd name="connsiteX192" fmla="*/ 101336 w 292270"/>
                <a:gd name="connsiteY192" fmla="*/ 55075 h 336550"/>
                <a:gd name="connsiteX193" fmla="*/ 100022 w 292270"/>
                <a:gd name="connsiteY193" fmla="*/ 55075 h 336550"/>
                <a:gd name="connsiteX194" fmla="*/ 97394 w 292270"/>
                <a:gd name="connsiteY194" fmla="*/ 55075 h 336550"/>
                <a:gd name="connsiteX195" fmla="*/ 96080 w 292270"/>
                <a:gd name="connsiteY195" fmla="*/ 55075 h 336550"/>
                <a:gd name="connsiteX196" fmla="*/ 96080 w 292270"/>
                <a:gd name="connsiteY196" fmla="*/ 49775 h 336550"/>
                <a:gd name="connsiteX197" fmla="*/ 72425 w 292270"/>
                <a:gd name="connsiteY197" fmla="*/ 77600 h 336550"/>
                <a:gd name="connsiteX198" fmla="*/ 76367 w 292270"/>
                <a:gd name="connsiteY198" fmla="*/ 76275 h 336550"/>
                <a:gd name="connsiteX199" fmla="*/ 86880 w 292270"/>
                <a:gd name="connsiteY199" fmla="*/ 90850 h 336550"/>
                <a:gd name="connsiteX200" fmla="*/ 76367 w 292270"/>
                <a:gd name="connsiteY200" fmla="*/ 106750 h 336550"/>
                <a:gd name="connsiteX201" fmla="*/ 67168 w 292270"/>
                <a:gd name="connsiteY201" fmla="*/ 97475 h 336550"/>
                <a:gd name="connsiteX202" fmla="*/ 75053 w 292270"/>
                <a:gd name="connsiteY202" fmla="*/ 127950 h 336550"/>
                <a:gd name="connsiteX203" fmla="*/ 76367 w 292270"/>
                <a:gd name="connsiteY203" fmla="*/ 127950 h 336550"/>
                <a:gd name="connsiteX204" fmla="*/ 78995 w 292270"/>
                <a:gd name="connsiteY204" fmla="*/ 127950 h 336550"/>
                <a:gd name="connsiteX205" fmla="*/ 80310 w 292270"/>
                <a:gd name="connsiteY205" fmla="*/ 127950 h 336550"/>
                <a:gd name="connsiteX206" fmla="*/ 80310 w 292270"/>
                <a:gd name="connsiteY206" fmla="*/ 133250 h 336550"/>
                <a:gd name="connsiteX207" fmla="*/ 88195 w 292270"/>
                <a:gd name="connsiteY207" fmla="*/ 135900 h 336550"/>
                <a:gd name="connsiteX208" fmla="*/ 97394 w 292270"/>
                <a:gd name="connsiteY208" fmla="*/ 126625 h 336550"/>
                <a:gd name="connsiteX209" fmla="*/ 107907 w 292270"/>
                <a:gd name="connsiteY209" fmla="*/ 135900 h 336550"/>
                <a:gd name="connsiteX210" fmla="*/ 114478 w 292270"/>
                <a:gd name="connsiteY210" fmla="*/ 145175 h 336550"/>
                <a:gd name="connsiteX211" fmla="*/ 117106 w 292270"/>
                <a:gd name="connsiteY211" fmla="*/ 151800 h 336550"/>
                <a:gd name="connsiteX212" fmla="*/ 117106 w 292270"/>
                <a:gd name="connsiteY212" fmla="*/ 133250 h 336550"/>
                <a:gd name="connsiteX213" fmla="*/ 114478 w 292270"/>
                <a:gd name="connsiteY213" fmla="*/ 134575 h 336550"/>
                <a:gd name="connsiteX214" fmla="*/ 113164 w 292270"/>
                <a:gd name="connsiteY214" fmla="*/ 135900 h 336550"/>
                <a:gd name="connsiteX215" fmla="*/ 113164 w 292270"/>
                <a:gd name="connsiteY215" fmla="*/ 134575 h 336550"/>
                <a:gd name="connsiteX216" fmla="*/ 111849 w 292270"/>
                <a:gd name="connsiteY216" fmla="*/ 131925 h 336550"/>
                <a:gd name="connsiteX217" fmla="*/ 111849 w 292270"/>
                <a:gd name="connsiteY217" fmla="*/ 130600 h 336550"/>
                <a:gd name="connsiteX218" fmla="*/ 118420 w 292270"/>
                <a:gd name="connsiteY218" fmla="*/ 127950 h 336550"/>
                <a:gd name="connsiteX219" fmla="*/ 122363 w 292270"/>
                <a:gd name="connsiteY219" fmla="*/ 127950 h 336550"/>
                <a:gd name="connsiteX220" fmla="*/ 122363 w 292270"/>
                <a:gd name="connsiteY220" fmla="*/ 155775 h 336550"/>
                <a:gd name="connsiteX221" fmla="*/ 122363 w 292270"/>
                <a:gd name="connsiteY221" fmla="*/ 157100 h 336550"/>
                <a:gd name="connsiteX222" fmla="*/ 121049 w 292270"/>
                <a:gd name="connsiteY222" fmla="*/ 157100 h 336550"/>
                <a:gd name="connsiteX223" fmla="*/ 135504 w 292270"/>
                <a:gd name="connsiteY223" fmla="*/ 162400 h 336550"/>
                <a:gd name="connsiteX224" fmla="*/ 161787 w 292270"/>
                <a:gd name="connsiteY224" fmla="*/ 159750 h 336550"/>
                <a:gd name="connsiteX225" fmla="*/ 181500 w 292270"/>
                <a:gd name="connsiteY225" fmla="*/ 191550 h 336550"/>
                <a:gd name="connsiteX226" fmla="*/ 181500 w 292270"/>
                <a:gd name="connsiteY226" fmla="*/ 183600 h 336550"/>
                <a:gd name="connsiteX227" fmla="*/ 178872 w 292270"/>
                <a:gd name="connsiteY227" fmla="*/ 186250 h 336550"/>
                <a:gd name="connsiteX228" fmla="*/ 177557 w 292270"/>
                <a:gd name="connsiteY228" fmla="*/ 186250 h 336550"/>
                <a:gd name="connsiteX229" fmla="*/ 176243 w 292270"/>
                <a:gd name="connsiteY229" fmla="*/ 184925 h 336550"/>
                <a:gd name="connsiteX230" fmla="*/ 176243 w 292270"/>
                <a:gd name="connsiteY230" fmla="*/ 182275 h 336550"/>
                <a:gd name="connsiteX231" fmla="*/ 176243 w 292270"/>
                <a:gd name="connsiteY231" fmla="*/ 180950 h 336550"/>
                <a:gd name="connsiteX232" fmla="*/ 182814 w 292270"/>
                <a:gd name="connsiteY232" fmla="*/ 178300 h 336550"/>
                <a:gd name="connsiteX233" fmla="*/ 186756 w 292270"/>
                <a:gd name="connsiteY233" fmla="*/ 178300 h 336550"/>
                <a:gd name="connsiteX234" fmla="*/ 186756 w 292270"/>
                <a:gd name="connsiteY234" fmla="*/ 194200 h 336550"/>
                <a:gd name="connsiteX235" fmla="*/ 199898 w 292270"/>
                <a:gd name="connsiteY235" fmla="*/ 186250 h 336550"/>
                <a:gd name="connsiteX236" fmla="*/ 198584 w 292270"/>
                <a:gd name="connsiteY236" fmla="*/ 186250 h 336550"/>
                <a:gd name="connsiteX237" fmla="*/ 198584 w 292270"/>
                <a:gd name="connsiteY237" fmla="*/ 184925 h 336550"/>
                <a:gd name="connsiteX238" fmla="*/ 197270 w 292270"/>
                <a:gd name="connsiteY238" fmla="*/ 182275 h 336550"/>
                <a:gd name="connsiteX239" fmla="*/ 198584 w 292270"/>
                <a:gd name="connsiteY239" fmla="*/ 180950 h 336550"/>
                <a:gd name="connsiteX240" fmla="*/ 199898 w 292270"/>
                <a:gd name="connsiteY240" fmla="*/ 180950 h 336550"/>
                <a:gd name="connsiteX241" fmla="*/ 199898 w 292270"/>
                <a:gd name="connsiteY241" fmla="*/ 166375 h 336550"/>
                <a:gd name="connsiteX242" fmla="*/ 234066 w 292270"/>
                <a:gd name="connsiteY242" fmla="*/ 161075 h 336550"/>
                <a:gd name="connsiteX243" fmla="*/ 241951 w 292270"/>
                <a:gd name="connsiteY243" fmla="*/ 146500 h 336550"/>
                <a:gd name="connsiteX244" fmla="*/ 245894 w 292270"/>
                <a:gd name="connsiteY244" fmla="*/ 143850 h 336550"/>
                <a:gd name="connsiteX245" fmla="*/ 245894 w 292270"/>
                <a:gd name="connsiteY245" fmla="*/ 133250 h 336550"/>
                <a:gd name="connsiteX246" fmla="*/ 241951 w 292270"/>
                <a:gd name="connsiteY246" fmla="*/ 134575 h 336550"/>
                <a:gd name="connsiteX247" fmla="*/ 241951 w 292270"/>
                <a:gd name="connsiteY247" fmla="*/ 135900 h 336550"/>
                <a:gd name="connsiteX248" fmla="*/ 240637 w 292270"/>
                <a:gd name="connsiteY248" fmla="*/ 134575 h 336550"/>
                <a:gd name="connsiteX249" fmla="*/ 240637 w 292270"/>
                <a:gd name="connsiteY249" fmla="*/ 131925 h 336550"/>
                <a:gd name="connsiteX250" fmla="*/ 240637 w 292270"/>
                <a:gd name="connsiteY250" fmla="*/ 130600 h 336550"/>
                <a:gd name="connsiteX251" fmla="*/ 247208 w 292270"/>
                <a:gd name="connsiteY251" fmla="*/ 127950 h 336550"/>
                <a:gd name="connsiteX252" fmla="*/ 249836 w 292270"/>
                <a:gd name="connsiteY252" fmla="*/ 127950 h 336550"/>
                <a:gd name="connsiteX253" fmla="*/ 251151 w 292270"/>
                <a:gd name="connsiteY253" fmla="*/ 127950 h 336550"/>
                <a:gd name="connsiteX254" fmla="*/ 251151 w 292270"/>
                <a:gd name="connsiteY254" fmla="*/ 143850 h 336550"/>
                <a:gd name="connsiteX255" fmla="*/ 252465 w 292270"/>
                <a:gd name="connsiteY255" fmla="*/ 143850 h 336550"/>
                <a:gd name="connsiteX256" fmla="*/ 257721 w 292270"/>
                <a:gd name="connsiteY256" fmla="*/ 94825 h 336550"/>
                <a:gd name="connsiteX257" fmla="*/ 247208 w 292270"/>
                <a:gd name="connsiteY257" fmla="*/ 106750 h 336550"/>
                <a:gd name="connsiteX258" fmla="*/ 238009 w 292270"/>
                <a:gd name="connsiteY258" fmla="*/ 92175 h 336550"/>
                <a:gd name="connsiteX259" fmla="*/ 248522 w 292270"/>
                <a:gd name="connsiteY259" fmla="*/ 76275 h 336550"/>
                <a:gd name="connsiteX260" fmla="*/ 249836 w 292270"/>
                <a:gd name="connsiteY260" fmla="*/ 76275 h 336550"/>
                <a:gd name="connsiteX261" fmla="*/ 230124 w 292270"/>
                <a:gd name="connsiteY261" fmla="*/ 52425 h 336550"/>
                <a:gd name="connsiteX262" fmla="*/ 230124 w 292270"/>
                <a:gd name="connsiteY262" fmla="*/ 55075 h 336550"/>
                <a:gd name="connsiteX263" fmla="*/ 228810 w 292270"/>
                <a:gd name="connsiteY263" fmla="*/ 55075 h 336550"/>
                <a:gd name="connsiteX264" fmla="*/ 224867 w 292270"/>
                <a:gd name="connsiteY264" fmla="*/ 55075 h 336550"/>
                <a:gd name="connsiteX265" fmla="*/ 224867 w 292270"/>
                <a:gd name="connsiteY265" fmla="*/ 48450 h 336550"/>
                <a:gd name="connsiteX266" fmla="*/ 215668 w 292270"/>
                <a:gd name="connsiteY266" fmla="*/ 43150 h 336550"/>
                <a:gd name="connsiteX267" fmla="*/ 205155 w 292270"/>
                <a:gd name="connsiteY267" fmla="*/ 56400 h 336550"/>
                <a:gd name="connsiteX268" fmla="*/ 194641 w 292270"/>
                <a:gd name="connsiteY268" fmla="*/ 40500 h 336550"/>
                <a:gd name="connsiteX269" fmla="*/ 195956 w 292270"/>
                <a:gd name="connsiteY269" fmla="*/ 33875 h 336550"/>
                <a:gd name="connsiteX270" fmla="*/ 186756 w 292270"/>
                <a:gd name="connsiteY270" fmla="*/ 31225 h 336550"/>
                <a:gd name="connsiteX271" fmla="*/ 186756 w 292270"/>
                <a:gd name="connsiteY271" fmla="*/ 55075 h 336550"/>
                <a:gd name="connsiteX272" fmla="*/ 182814 w 292270"/>
                <a:gd name="connsiteY272" fmla="*/ 55075 h 336550"/>
                <a:gd name="connsiteX273" fmla="*/ 181500 w 292270"/>
                <a:gd name="connsiteY273" fmla="*/ 55075 h 336550"/>
                <a:gd name="connsiteX274" fmla="*/ 181500 w 292270"/>
                <a:gd name="connsiteY274" fmla="*/ 32550 h 336550"/>
                <a:gd name="connsiteX275" fmla="*/ 178872 w 292270"/>
                <a:gd name="connsiteY275" fmla="*/ 33875 h 336550"/>
                <a:gd name="connsiteX276" fmla="*/ 177557 w 292270"/>
                <a:gd name="connsiteY276" fmla="*/ 33875 h 336550"/>
                <a:gd name="connsiteX277" fmla="*/ 176243 w 292270"/>
                <a:gd name="connsiteY277" fmla="*/ 33875 h 336550"/>
                <a:gd name="connsiteX278" fmla="*/ 176243 w 292270"/>
                <a:gd name="connsiteY278" fmla="*/ 31225 h 336550"/>
                <a:gd name="connsiteX279" fmla="*/ 176243 w 292270"/>
                <a:gd name="connsiteY279" fmla="*/ 29900 h 336550"/>
                <a:gd name="connsiteX280" fmla="*/ 177557 w 292270"/>
                <a:gd name="connsiteY280" fmla="*/ 29900 h 336550"/>
                <a:gd name="connsiteX281" fmla="*/ 168358 w 292270"/>
                <a:gd name="connsiteY281" fmla="*/ 28575 h 336550"/>
                <a:gd name="connsiteX282" fmla="*/ 172301 w 292270"/>
                <a:gd name="connsiteY282" fmla="*/ 40500 h 336550"/>
                <a:gd name="connsiteX283" fmla="*/ 161787 w 292270"/>
                <a:gd name="connsiteY283" fmla="*/ 56400 h 336550"/>
                <a:gd name="connsiteX284" fmla="*/ 151274 w 292270"/>
                <a:gd name="connsiteY284" fmla="*/ 40500 h 336550"/>
                <a:gd name="connsiteX285" fmla="*/ 156531 w 292270"/>
                <a:gd name="connsiteY285" fmla="*/ 28575 h 336550"/>
                <a:gd name="connsiteX286" fmla="*/ 144703 w 292270"/>
                <a:gd name="connsiteY286" fmla="*/ 28575 h 336550"/>
                <a:gd name="connsiteX287" fmla="*/ 164533 w 292270"/>
                <a:gd name="connsiteY287" fmla="*/ 0 h 336550"/>
                <a:gd name="connsiteX288" fmla="*/ 266895 w 292270"/>
                <a:gd name="connsiteY288" fmla="*/ 48642 h 336550"/>
                <a:gd name="connsiteX289" fmla="*/ 291829 w 292270"/>
                <a:gd name="connsiteY289" fmla="*/ 130150 h 336550"/>
                <a:gd name="connsiteX290" fmla="*/ 269520 w 292270"/>
                <a:gd name="connsiteY290" fmla="*/ 206400 h 336550"/>
                <a:gd name="connsiteX291" fmla="*/ 257709 w 292270"/>
                <a:gd name="connsiteY291" fmla="*/ 324718 h 336550"/>
                <a:gd name="connsiteX292" fmla="*/ 256396 w 292270"/>
                <a:gd name="connsiteY292" fmla="*/ 332606 h 336550"/>
                <a:gd name="connsiteX293" fmla="*/ 249835 w 292270"/>
                <a:gd name="connsiteY293" fmla="*/ 336550 h 336550"/>
                <a:gd name="connsiteX294" fmla="*/ 105478 w 292270"/>
                <a:gd name="connsiteY294" fmla="*/ 336550 h 336550"/>
                <a:gd name="connsiteX295" fmla="*/ 97604 w 292270"/>
                <a:gd name="connsiteY295" fmla="*/ 331292 h 336550"/>
                <a:gd name="connsiteX296" fmla="*/ 96292 w 292270"/>
                <a:gd name="connsiteY296" fmla="*/ 315516 h 336550"/>
                <a:gd name="connsiteX297" fmla="*/ 96292 w 292270"/>
                <a:gd name="connsiteY297" fmla="*/ 312887 h 336550"/>
                <a:gd name="connsiteX298" fmla="*/ 71357 w 292270"/>
                <a:gd name="connsiteY298" fmla="*/ 294481 h 336550"/>
                <a:gd name="connsiteX299" fmla="*/ 31987 w 292270"/>
                <a:gd name="connsiteY299" fmla="*/ 278706 h 336550"/>
                <a:gd name="connsiteX300" fmla="*/ 25426 w 292270"/>
                <a:gd name="connsiteY300" fmla="*/ 236637 h 336550"/>
                <a:gd name="connsiteX301" fmla="*/ 21489 w 292270"/>
                <a:gd name="connsiteY301" fmla="*/ 209029 h 336550"/>
                <a:gd name="connsiteX302" fmla="*/ 16239 w 292270"/>
                <a:gd name="connsiteY302" fmla="*/ 205085 h 336550"/>
                <a:gd name="connsiteX303" fmla="*/ 491 w 292270"/>
                <a:gd name="connsiteY303" fmla="*/ 191939 h 336550"/>
                <a:gd name="connsiteX304" fmla="*/ 4428 w 292270"/>
                <a:gd name="connsiteY304" fmla="*/ 177478 h 336550"/>
                <a:gd name="connsiteX305" fmla="*/ 24113 w 292270"/>
                <a:gd name="connsiteY305" fmla="*/ 126206 h 336550"/>
                <a:gd name="connsiteX306" fmla="*/ 29363 w 292270"/>
                <a:gd name="connsiteY306" fmla="*/ 97284 h 336550"/>
                <a:gd name="connsiteX307" fmla="*/ 81856 w 292270"/>
                <a:gd name="connsiteY307" fmla="*/ 26293 h 336550"/>
                <a:gd name="connsiteX308" fmla="*/ 164533 w 292270"/>
                <a:gd name="connsiteY308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</a:cxnLst>
              <a:rect l="l" t="t" r="r" b="b"/>
              <a:pathLst>
                <a:path w="292270" h="336550">
                  <a:moveTo>
                    <a:pt x="184010" y="131763"/>
                  </a:moveTo>
                  <a:cubicBezTo>
                    <a:pt x="179928" y="131763"/>
                    <a:pt x="178567" y="135573"/>
                    <a:pt x="178567" y="141923"/>
                  </a:cubicBezTo>
                  <a:cubicBezTo>
                    <a:pt x="178567" y="147003"/>
                    <a:pt x="179928" y="150813"/>
                    <a:pt x="184010" y="150813"/>
                  </a:cubicBezTo>
                  <a:cubicBezTo>
                    <a:pt x="188092" y="150813"/>
                    <a:pt x="188092" y="144463"/>
                    <a:pt x="188092" y="141923"/>
                  </a:cubicBezTo>
                  <a:cubicBezTo>
                    <a:pt x="188092" y="138113"/>
                    <a:pt x="188092" y="131763"/>
                    <a:pt x="184010" y="131763"/>
                  </a:cubicBezTo>
                  <a:close/>
                  <a:moveTo>
                    <a:pt x="141147" y="131763"/>
                  </a:moveTo>
                  <a:cubicBezTo>
                    <a:pt x="138425" y="131763"/>
                    <a:pt x="135704" y="135573"/>
                    <a:pt x="135704" y="141923"/>
                  </a:cubicBezTo>
                  <a:cubicBezTo>
                    <a:pt x="135704" y="147003"/>
                    <a:pt x="138425" y="150813"/>
                    <a:pt x="141147" y="150813"/>
                  </a:cubicBezTo>
                  <a:cubicBezTo>
                    <a:pt x="145229" y="150813"/>
                    <a:pt x="145229" y="144463"/>
                    <a:pt x="145229" y="141923"/>
                  </a:cubicBezTo>
                  <a:cubicBezTo>
                    <a:pt x="145229" y="138113"/>
                    <a:pt x="145229" y="131763"/>
                    <a:pt x="141147" y="131763"/>
                  </a:cubicBezTo>
                  <a:close/>
                  <a:moveTo>
                    <a:pt x="96811" y="131763"/>
                  </a:moveTo>
                  <a:cubicBezTo>
                    <a:pt x="95488" y="131763"/>
                    <a:pt x="94165" y="132822"/>
                    <a:pt x="92842" y="134938"/>
                  </a:cubicBezTo>
                  <a:cubicBezTo>
                    <a:pt x="95488" y="134938"/>
                    <a:pt x="98134" y="134938"/>
                    <a:pt x="100780" y="134938"/>
                  </a:cubicBezTo>
                  <a:cubicBezTo>
                    <a:pt x="100780" y="132822"/>
                    <a:pt x="99457" y="131763"/>
                    <a:pt x="96811" y="131763"/>
                  </a:cubicBezTo>
                  <a:close/>
                  <a:moveTo>
                    <a:pt x="225310" y="127000"/>
                  </a:moveTo>
                  <a:cubicBezTo>
                    <a:pt x="226721" y="127000"/>
                    <a:pt x="226721" y="127000"/>
                    <a:pt x="226721" y="127000"/>
                  </a:cubicBezTo>
                  <a:cubicBezTo>
                    <a:pt x="226721" y="127000"/>
                    <a:pt x="226721" y="127000"/>
                    <a:pt x="229543" y="127000"/>
                  </a:cubicBezTo>
                  <a:cubicBezTo>
                    <a:pt x="230954" y="127000"/>
                    <a:pt x="230954" y="127000"/>
                    <a:pt x="230954" y="127000"/>
                  </a:cubicBezTo>
                  <a:cubicBezTo>
                    <a:pt x="230954" y="127000"/>
                    <a:pt x="230954" y="127000"/>
                    <a:pt x="230954" y="155792"/>
                  </a:cubicBezTo>
                  <a:cubicBezTo>
                    <a:pt x="230954" y="155792"/>
                    <a:pt x="230954" y="157163"/>
                    <a:pt x="229543" y="157163"/>
                  </a:cubicBezTo>
                  <a:cubicBezTo>
                    <a:pt x="229543" y="157163"/>
                    <a:pt x="229543" y="157163"/>
                    <a:pt x="225310" y="157163"/>
                  </a:cubicBezTo>
                  <a:cubicBezTo>
                    <a:pt x="225310" y="157163"/>
                    <a:pt x="225310" y="155792"/>
                    <a:pt x="225310" y="155792"/>
                  </a:cubicBezTo>
                  <a:cubicBezTo>
                    <a:pt x="225310" y="155792"/>
                    <a:pt x="225310" y="155792"/>
                    <a:pt x="225310" y="132484"/>
                  </a:cubicBezTo>
                  <a:cubicBezTo>
                    <a:pt x="225310" y="132484"/>
                    <a:pt x="225310" y="132484"/>
                    <a:pt x="221076" y="133855"/>
                  </a:cubicBezTo>
                  <a:cubicBezTo>
                    <a:pt x="221076" y="135227"/>
                    <a:pt x="221076" y="135227"/>
                    <a:pt x="221076" y="135227"/>
                  </a:cubicBezTo>
                  <a:cubicBezTo>
                    <a:pt x="219665" y="133855"/>
                    <a:pt x="219665" y="133855"/>
                    <a:pt x="219665" y="133855"/>
                  </a:cubicBezTo>
                  <a:cubicBezTo>
                    <a:pt x="219665" y="133855"/>
                    <a:pt x="219665" y="133855"/>
                    <a:pt x="219665" y="131113"/>
                  </a:cubicBezTo>
                  <a:cubicBezTo>
                    <a:pt x="218254" y="131113"/>
                    <a:pt x="219665" y="129742"/>
                    <a:pt x="219665" y="129742"/>
                  </a:cubicBezTo>
                  <a:cubicBezTo>
                    <a:pt x="219665" y="129742"/>
                    <a:pt x="219665" y="129742"/>
                    <a:pt x="225310" y="127000"/>
                  </a:cubicBezTo>
                  <a:close/>
                  <a:moveTo>
                    <a:pt x="203791" y="127000"/>
                  </a:moveTo>
                  <a:cubicBezTo>
                    <a:pt x="203791" y="127000"/>
                    <a:pt x="203791" y="127000"/>
                    <a:pt x="207495" y="127000"/>
                  </a:cubicBezTo>
                  <a:cubicBezTo>
                    <a:pt x="207495" y="127000"/>
                    <a:pt x="208730" y="127000"/>
                    <a:pt x="208730" y="127000"/>
                  </a:cubicBezTo>
                  <a:cubicBezTo>
                    <a:pt x="208730" y="127000"/>
                    <a:pt x="208730" y="127000"/>
                    <a:pt x="208730" y="155792"/>
                  </a:cubicBezTo>
                  <a:cubicBezTo>
                    <a:pt x="208730" y="155792"/>
                    <a:pt x="207495" y="157163"/>
                    <a:pt x="207495" y="157163"/>
                  </a:cubicBezTo>
                  <a:cubicBezTo>
                    <a:pt x="207495" y="157163"/>
                    <a:pt x="207495" y="157163"/>
                    <a:pt x="203791" y="157163"/>
                  </a:cubicBezTo>
                  <a:cubicBezTo>
                    <a:pt x="203791" y="157163"/>
                    <a:pt x="202556" y="155792"/>
                    <a:pt x="202556" y="155792"/>
                  </a:cubicBezTo>
                  <a:cubicBezTo>
                    <a:pt x="202556" y="155792"/>
                    <a:pt x="202556" y="155792"/>
                    <a:pt x="202556" y="132484"/>
                  </a:cubicBezTo>
                  <a:cubicBezTo>
                    <a:pt x="202556" y="132484"/>
                    <a:pt x="202556" y="132484"/>
                    <a:pt x="200086" y="133855"/>
                  </a:cubicBezTo>
                  <a:cubicBezTo>
                    <a:pt x="200086" y="135227"/>
                    <a:pt x="198852" y="135227"/>
                    <a:pt x="198852" y="135227"/>
                  </a:cubicBezTo>
                  <a:cubicBezTo>
                    <a:pt x="198852" y="133855"/>
                    <a:pt x="198852" y="133855"/>
                    <a:pt x="198852" y="133855"/>
                  </a:cubicBezTo>
                  <a:cubicBezTo>
                    <a:pt x="198852" y="133855"/>
                    <a:pt x="198852" y="133855"/>
                    <a:pt x="197617" y="131113"/>
                  </a:cubicBezTo>
                  <a:cubicBezTo>
                    <a:pt x="197617" y="131113"/>
                    <a:pt x="197617" y="129742"/>
                    <a:pt x="198852" y="129742"/>
                  </a:cubicBezTo>
                  <a:cubicBezTo>
                    <a:pt x="198852" y="129742"/>
                    <a:pt x="198852" y="129742"/>
                    <a:pt x="203791" y="127000"/>
                  </a:cubicBezTo>
                  <a:close/>
                  <a:moveTo>
                    <a:pt x="183964" y="127000"/>
                  </a:moveTo>
                  <a:cubicBezTo>
                    <a:pt x="189044" y="127000"/>
                    <a:pt x="192854" y="132246"/>
                    <a:pt x="192854" y="141426"/>
                  </a:cubicBezTo>
                  <a:cubicBezTo>
                    <a:pt x="192854" y="151918"/>
                    <a:pt x="189044" y="157163"/>
                    <a:pt x="182694" y="157163"/>
                  </a:cubicBezTo>
                  <a:cubicBezTo>
                    <a:pt x="177614" y="157163"/>
                    <a:pt x="173804" y="151918"/>
                    <a:pt x="173804" y="142737"/>
                  </a:cubicBezTo>
                  <a:cubicBezTo>
                    <a:pt x="173804" y="133557"/>
                    <a:pt x="177614" y="127000"/>
                    <a:pt x="183964" y="127000"/>
                  </a:cubicBezTo>
                  <a:close/>
                  <a:moveTo>
                    <a:pt x="161699" y="127000"/>
                  </a:moveTo>
                  <a:cubicBezTo>
                    <a:pt x="161699" y="127000"/>
                    <a:pt x="161699" y="127000"/>
                    <a:pt x="164478" y="127000"/>
                  </a:cubicBezTo>
                  <a:cubicBezTo>
                    <a:pt x="165867" y="127000"/>
                    <a:pt x="165867" y="127000"/>
                    <a:pt x="165867" y="127000"/>
                  </a:cubicBezTo>
                  <a:cubicBezTo>
                    <a:pt x="165867" y="127000"/>
                    <a:pt x="165867" y="127000"/>
                    <a:pt x="165867" y="155792"/>
                  </a:cubicBezTo>
                  <a:cubicBezTo>
                    <a:pt x="165867" y="155792"/>
                    <a:pt x="165867" y="157163"/>
                    <a:pt x="164478" y="157163"/>
                  </a:cubicBezTo>
                  <a:cubicBezTo>
                    <a:pt x="164478" y="157163"/>
                    <a:pt x="164478" y="157163"/>
                    <a:pt x="161699" y="157163"/>
                  </a:cubicBezTo>
                  <a:cubicBezTo>
                    <a:pt x="160310" y="157163"/>
                    <a:pt x="160310" y="155792"/>
                    <a:pt x="160310" y="155792"/>
                  </a:cubicBezTo>
                  <a:cubicBezTo>
                    <a:pt x="160310" y="155792"/>
                    <a:pt x="160310" y="155792"/>
                    <a:pt x="160310" y="132484"/>
                  </a:cubicBezTo>
                  <a:cubicBezTo>
                    <a:pt x="160310" y="132484"/>
                    <a:pt x="160310" y="132484"/>
                    <a:pt x="156143" y="133855"/>
                  </a:cubicBezTo>
                  <a:cubicBezTo>
                    <a:pt x="156143" y="135227"/>
                    <a:pt x="156143" y="135227"/>
                    <a:pt x="156143" y="135227"/>
                  </a:cubicBezTo>
                  <a:cubicBezTo>
                    <a:pt x="154754" y="133855"/>
                    <a:pt x="154754" y="133855"/>
                    <a:pt x="154754" y="133855"/>
                  </a:cubicBezTo>
                  <a:cubicBezTo>
                    <a:pt x="154754" y="133855"/>
                    <a:pt x="154754" y="133855"/>
                    <a:pt x="154754" y="131113"/>
                  </a:cubicBezTo>
                  <a:cubicBezTo>
                    <a:pt x="154754" y="131113"/>
                    <a:pt x="154754" y="129742"/>
                    <a:pt x="154754" y="129742"/>
                  </a:cubicBezTo>
                  <a:cubicBezTo>
                    <a:pt x="154754" y="129742"/>
                    <a:pt x="154754" y="129742"/>
                    <a:pt x="161699" y="127000"/>
                  </a:cubicBezTo>
                  <a:close/>
                  <a:moveTo>
                    <a:pt x="141261" y="127000"/>
                  </a:moveTo>
                  <a:cubicBezTo>
                    <a:pt x="147710" y="127000"/>
                    <a:pt x="151580" y="132246"/>
                    <a:pt x="151580" y="141426"/>
                  </a:cubicBezTo>
                  <a:cubicBezTo>
                    <a:pt x="151580" y="151918"/>
                    <a:pt x="147710" y="157163"/>
                    <a:pt x="141261" y="157163"/>
                  </a:cubicBezTo>
                  <a:cubicBezTo>
                    <a:pt x="134811" y="157163"/>
                    <a:pt x="130942" y="151918"/>
                    <a:pt x="130942" y="142737"/>
                  </a:cubicBezTo>
                  <a:cubicBezTo>
                    <a:pt x="130942" y="133557"/>
                    <a:pt x="134811" y="127000"/>
                    <a:pt x="141261" y="127000"/>
                  </a:cubicBezTo>
                  <a:close/>
                  <a:moveTo>
                    <a:pt x="247736" y="80963"/>
                  </a:moveTo>
                  <a:cubicBezTo>
                    <a:pt x="245015" y="80963"/>
                    <a:pt x="243654" y="85091"/>
                    <a:pt x="243654" y="91970"/>
                  </a:cubicBezTo>
                  <a:cubicBezTo>
                    <a:pt x="243654" y="97474"/>
                    <a:pt x="245015" y="101601"/>
                    <a:pt x="247736" y="101601"/>
                  </a:cubicBezTo>
                  <a:cubicBezTo>
                    <a:pt x="251818" y="101601"/>
                    <a:pt x="253179" y="94722"/>
                    <a:pt x="253179" y="90594"/>
                  </a:cubicBezTo>
                  <a:cubicBezTo>
                    <a:pt x="253179" y="87843"/>
                    <a:pt x="251818" y="80963"/>
                    <a:pt x="247736" y="80963"/>
                  </a:cubicBezTo>
                  <a:close/>
                  <a:moveTo>
                    <a:pt x="205328" y="80963"/>
                  </a:moveTo>
                  <a:cubicBezTo>
                    <a:pt x="203060" y="80963"/>
                    <a:pt x="200792" y="85091"/>
                    <a:pt x="200792" y="91970"/>
                  </a:cubicBezTo>
                  <a:cubicBezTo>
                    <a:pt x="200792" y="97474"/>
                    <a:pt x="203060" y="101601"/>
                    <a:pt x="205328" y="101601"/>
                  </a:cubicBezTo>
                  <a:cubicBezTo>
                    <a:pt x="208730" y="101601"/>
                    <a:pt x="208730" y="94722"/>
                    <a:pt x="208730" y="90594"/>
                  </a:cubicBezTo>
                  <a:cubicBezTo>
                    <a:pt x="208730" y="87843"/>
                    <a:pt x="208730" y="80963"/>
                    <a:pt x="205328" y="80963"/>
                  </a:cubicBezTo>
                  <a:close/>
                  <a:moveTo>
                    <a:pt x="184010" y="80963"/>
                  </a:moveTo>
                  <a:cubicBezTo>
                    <a:pt x="179928" y="80963"/>
                    <a:pt x="178567" y="85091"/>
                    <a:pt x="178567" y="91970"/>
                  </a:cubicBezTo>
                  <a:cubicBezTo>
                    <a:pt x="178567" y="97474"/>
                    <a:pt x="179928" y="101601"/>
                    <a:pt x="184010" y="101601"/>
                  </a:cubicBezTo>
                  <a:cubicBezTo>
                    <a:pt x="188092" y="101601"/>
                    <a:pt x="188092" y="94722"/>
                    <a:pt x="188092" y="90594"/>
                  </a:cubicBezTo>
                  <a:cubicBezTo>
                    <a:pt x="188092" y="87843"/>
                    <a:pt x="188092" y="80963"/>
                    <a:pt x="184010" y="80963"/>
                  </a:cubicBezTo>
                  <a:close/>
                  <a:moveTo>
                    <a:pt x="162011" y="80963"/>
                  </a:moveTo>
                  <a:cubicBezTo>
                    <a:pt x="159290" y="80963"/>
                    <a:pt x="157929" y="85091"/>
                    <a:pt x="157929" y="91970"/>
                  </a:cubicBezTo>
                  <a:cubicBezTo>
                    <a:pt x="157929" y="97474"/>
                    <a:pt x="159290" y="101601"/>
                    <a:pt x="162011" y="101601"/>
                  </a:cubicBezTo>
                  <a:cubicBezTo>
                    <a:pt x="166093" y="101601"/>
                    <a:pt x="167454" y="94722"/>
                    <a:pt x="167454" y="90594"/>
                  </a:cubicBezTo>
                  <a:cubicBezTo>
                    <a:pt x="167454" y="87843"/>
                    <a:pt x="166093" y="80963"/>
                    <a:pt x="162011" y="80963"/>
                  </a:cubicBezTo>
                  <a:close/>
                  <a:moveTo>
                    <a:pt x="76173" y="80963"/>
                  </a:moveTo>
                  <a:cubicBezTo>
                    <a:pt x="73527" y="80963"/>
                    <a:pt x="72204" y="85091"/>
                    <a:pt x="72204" y="91970"/>
                  </a:cubicBezTo>
                  <a:cubicBezTo>
                    <a:pt x="72204" y="97474"/>
                    <a:pt x="73527" y="101601"/>
                    <a:pt x="76173" y="101601"/>
                  </a:cubicBezTo>
                  <a:cubicBezTo>
                    <a:pt x="80142" y="101601"/>
                    <a:pt x="80142" y="94722"/>
                    <a:pt x="80142" y="90594"/>
                  </a:cubicBezTo>
                  <a:cubicBezTo>
                    <a:pt x="80142" y="87843"/>
                    <a:pt x="80142" y="80963"/>
                    <a:pt x="76173" y="80963"/>
                  </a:cubicBezTo>
                  <a:close/>
                  <a:moveTo>
                    <a:pt x="225310" y="76200"/>
                  </a:moveTo>
                  <a:cubicBezTo>
                    <a:pt x="226721" y="76200"/>
                    <a:pt x="226721" y="76200"/>
                    <a:pt x="226721" y="76200"/>
                  </a:cubicBezTo>
                  <a:cubicBezTo>
                    <a:pt x="226721" y="76200"/>
                    <a:pt x="226721" y="76200"/>
                    <a:pt x="229543" y="76200"/>
                  </a:cubicBezTo>
                  <a:cubicBezTo>
                    <a:pt x="230954" y="76200"/>
                    <a:pt x="230954" y="77511"/>
                    <a:pt x="230954" y="77511"/>
                  </a:cubicBezTo>
                  <a:cubicBezTo>
                    <a:pt x="230954" y="77511"/>
                    <a:pt x="230954" y="77511"/>
                    <a:pt x="230954" y="105052"/>
                  </a:cubicBezTo>
                  <a:cubicBezTo>
                    <a:pt x="230954" y="105052"/>
                    <a:pt x="230954" y="106363"/>
                    <a:pt x="229543" y="106363"/>
                  </a:cubicBezTo>
                  <a:cubicBezTo>
                    <a:pt x="229543" y="106363"/>
                    <a:pt x="229543" y="106363"/>
                    <a:pt x="225310" y="106363"/>
                  </a:cubicBezTo>
                  <a:cubicBezTo>
                    <a:pt x="225310" y="106363"/>
                    <a:pt x="225310" y="105052"/>
                    <a:pt x="225310" y="105052"/>
                  </a:cubicBezTo>
                  <a:cubicBezTo>
                    <a:pt x="225310" y="105052"/>
                    <a:pt x="225310" y="105052"/>
                    <a:pt x="225310" y="82757"/>
                  </a:cubicBezTo>
                  <a:cubicBezTo>
                    <a:pt x="225310" y="82757"/>
                    <a:pt x="225310" y="82757"/>
                    <a:pt x="221076" y="84069"/>
                  </a:cubicBezTo>
                  <a:cubicBezTo>
                    <a:pt x="219665" y="84069"/>
                    <a:pt x="219665" y="84069"/>
                    <a:pt x="219665" y="84069"/>
                  </a:cubicBezTo>
                  <a:cubicBezTo>
                    <a:pt x="219665" y="84069"/>
                    <a:pt x="219665" y="84069"/>
                    <a:pt x="219665" y="81446"/>
                  </a:cubicBezTo>
                  <a:cubicBezTo>
                    <a:pt x="218254" y="80134"/>
                    <a:pt x="219665" y="80134"/>
                    <a:pt x="219665" y="80134"/>
                  </a:cubicBezTo>
                  <a:cubicBezTo>
                    <a:pt x="219665" y="80134"/>
                    <a:pt x="219665" y="80134"/>
                    <a:pt x="225310" y="76200"/>
                  </a:cubicBezTo>
                  <a:close/>
                  <a:moveTo>
                    <a:pt x="205555" y="76200"/>
                  </a:moveTo>
                  <a:cubicBezTo>
                    <a:pt x="212500" y="76200"/>
                    <a:pt x="216667" y="81446"/>
                    <a:pt x="216667" y="90626"/>
                  </a:cubicBezTo>
                  <a:cubicBezTo>
                    <a:pt x="216667" y="101118"/>
                    <a:pt x="212500" y="106363"/>
                    <a:pt x="205555" y="106363"/>
                  </a:cubicBezTo>
                  <a:cubicBezTo>
                    <a:pt x="198609" y="106363"/>
                    <a:pt x="194442" y="101118"/>
                    <a:pt x="194442" y="91937"/>
                  </a:cubicBezTo>
                  <a:cubicBezTo>
                    <a:pt x="194442" y="81446"/>
                    <a:pt x="198609" y="76200"/>
                    <a:pt x="205555" y="76200"/>
                  </a:cubicBezTo>
                  <a:close/>
                  <a:moveTo>
                    <a:pt x="183964" y="76200"/>
                  </a:moveTo>
                  <a:cubicBezTo>
                    <a:pt x="189044" y="76200"/>
                    <a:pt x="192854" y="81446"/>
                    <a:pt x="192854" y="90626"/>
                  </a:cubicBezTo>
                  <a:cubicBezTo>
                    <a:pt x="192854" y="101118"/>
                    <a:pt x="189044" y="106363"/>
                    <a:pt x="182694" y="106363"/>
                  </a:cubicBezTo>
                  <a:cubicBezTo>
                    <a:pt x="177614" y="106363"/>
                    <a:pt x="173804" y="101118"/>
                    <a:pt x="173804" y="91937"/>
                  </a:cubicBezTo>
                  <a:cubicBezTo>
                    <a:pt x="173804" y="81446"/>
                    <a:pt x="177614" y="76200"/>
                    <a:pt x="183964" y="76200"/>
                  </a:cubicBezTo>
                  <a:close/>
                  <a:moveTo>
                    <a:pt x="161898" y="76200"/>
                  </a:moveTo>
                  <a:cubicBezTo>
                    <a:pt x="168347" y="76200"/>
                    <a:pt x="172217" y="81446"/>
                    <a:pt x="172217" y="90626"/>
                  </a:cubicBezTo>
                  <a:cubicBezTo>
                    <a:pt x="172217" y="101118"/>
                    <a:pt x="168347" y="106363"/>
                    <a:pt x="161898" y="106363"/>
                  </a:cubicBezTo>
                  <a:cubicBezTo>
                    <a:pt x="155448" y="106363"/>
                    <a:pt x="152869" y="101118"/>
                    <a:pt x="151579" y="91937"/>
                  </a:cubicBezTo>
                  <a:cubicBezTo>
                    <a:pt x="151579" y="81446"/>
                    <a:pt x="156738" y="76200"/>
                    <a:pt x="161898" y="76200"/>
                  </a:cubicBezTo>
                  <a:close/>
                  <a:moveTo>
                    <a:pt x="139584" y="76200"/>
                  </a:moveTo>
                  <a:cubicBezTo>
                    <a:pt x="139584" y="76200"/>
                    <a:pt x="139584" y="76200"/>
                    <a:pt x="140996" y="76200"/>
                  </a:cubicBezTo>
                  <a:cubicBezTo>
                    <a:pt x="140996" y="76200"/>
                    <a:pt x="140996" y="76200"/>
                    <a:pt x="143818" y="76200"/>
                  </a:cubicBezTo>
                  <a:cubicBezTo>
                    <a:pt x="143818" y="76200"/>
                    <a:pt x="145229" y="77511"/>
                    <a:pt x="145229" y="77511"/>
                  </a:cubicBezTo>
                  <a:cubicBezTo>
                    <a:pt x="145229" y="77511"/>
                    <a:pt x="145229" y="77511"/>
                    <a:pt x="145229" y="105052"/>
                  </a:cubicBezTo>
                  <a:cubicBezTo>
                    <a:pt x="145229" y="105052"/>
                    <a:pt x="143818" y="106363"/>
                    <a:pt x="143818" y="106363"/>
                  </a:cubicBezTo>
                  <a:cubicBezTo>
                    <a:pt x="143818" y="106363"/>
                    <a:pt x="143818" y="106363"/>
                    <a:pt x="139584" y="106363"/>
                  </a:cubicBezTo>
                  <a:cubicBezTo>
                    <a:pt x="139584" y="106363"/>
                    <a:pt x="139584" y="105052"/>
                    <a:pt x="139584" y="105052"/>
                  </a:cubicBezTo>
                  <a:cubicBezTo>
                    <a:pt x="139584" y="105052"/>
                    <a:pt x="139584" y="105052"/>
                    <a:pt x="139584" y="82757"/>
                  </a:cubicBezTo>
                  <a:cubicBezTo>
                    <a:pt x="139584" y="82757"/>
                    <a:pt x="139584" y="82757"/>
                    <a:pt x="135351" y="84069"/>
                  </a:cubicBezTo>
                  <a:cubicBezTo>
                    <a:pt x="135351" y="84069"/>
                    <a:pt x="135351" y="84069"/>
                    <a:pt x="133940" y="84069"/>
                  </a:cubicBezTo>
                  <a:lnTo>
                    <a:pt x="132529" y="81446"/>
                  </a:lnTo>
                  <a:cubicBezTo>
                    <a:pt x="132529" y="80134"/>
                    <a:pt x="132529" y="80134"/>
                    <a:pt x="133940" y="80134"/>
                  </a:cubicBezTo>
                  <a:cubicBezTo>
                    <a:pt x="133940" y="80134"/>
                    <a:pt x="133940" y="80134"/>
                    <a:pt x="139584" y="76200"/>
                  </a:cubicBezTo>
                  <a:close/>
                  <a:moveTo>
                    <a:pt x="118837" y="76200"/>
                  </a:moveTo>
                  <a:cubicBezTo>
                    <a:pt x="118837" y="76200"/>
                    <a:pt x="118837" y="76200"/>
                    <a:pt x="123005" y="76200"/>
                  </a:cubicBezTo>
                  <a:cubicBezTo>
                    <a:pt x="123005" y="76200"/>
                    <a:pt x="123005" y="77511"/>
                    <a:pt x="123005" y="77511"/>
                  </a:cubicBezTo>
                  <a:cubicBezTo>
                    <a:pt x="123005" y="77511"/>
                    <a:pt x="123005" y="77511"/>
                    <a:pt x="123005" y="105052"/>
                  </a:cubicBezTo>
                  <a:cubicBezTo>
                    <a:pt x="123005" y="105052"/>
                    <a:pt x="123005" y="106363"/>
                    <a:pt x="123005" y="106363"/>
                  </a:cubicBezTo>
                  <a:cubicBezTo>
                    <a:pt x="123005" y="106363"/>
                    <a:pt x="123005" y="106363"/>
                    <a:pt x="118837" y="106363"/>
                  </a:cubicBezTo>
                  <a:cubicBezTo>
                    <a:pt x="118837" y="106363"/>
                    <a:pt x="117448" y="105052"/>
                    <a:pt x="117448" y="105052"/>
                  </a:cubicBezTo>
                  <a:cubicBezTo>
                    <a:pt x="117448" y="105052"/>
                    <a:pt x="117448" y="105052"/>
                    <a:pt x="117448" y="82757"/>
                  </a:cubicBezTo>
                  <a:cubicBezTo>
                    <a:pt x="117448" y="82757"/>
                    <a:pt x="117448" y="82757"/>
                    <a:pt x="114670" y="84069"/>
                  </a:cubicBezTo>
                  <a:cubicBezTo>
                    <a:pt x="113281" y="84069"/>
                    <a:pt x="113281" y="84069"/>
                    <a:pt x="113281" y="84069"/>
                  </a:cubicBezTo>
                  <a:cubicBezTo>
                    <a:pt x="113281" y="84069"/>
                    <a:pt x="113281" y="84069"/>
                    <a:pt x="111892" y="81446"/>
                  </a:cubicBezTo>
                  <a:cubicBezTo>
                    <a:pt x="111892" y="80134"/>
                    <a:pt x="111892" y="80134"/>
                    <a:pt x="111892" y="80134"/>
                  </a:cubicBezTo>
                  <a:cubicBezTo>
                    <a:pt x="111892" y="80134"/>
                    <a:pt x="111892" y="80134"/>
                    <a:pt x="118837" y="76200"/>
                  </a:cubicBezTo>
                  <a:close/>
                  <a:moveTo>
                    <a:pt x="97207" y="76200"/>
                  </a:moveTo>
                  <a:cubicBezTo>
                    <a:pt x="97207" y="76200"/>
                    <a:pt x="97207" y="76200"/>
                    <a:pt x="99588" y="76200"/>
                  </a:cubicBezTo>
                  <a:cubicBezTo>
                    <a:pt x="100779" y="76200"/>
                    <a:pt x="100779" y="77511"/>
                    <a:pt x="100779" y="77511"/>
                  </a:cubicBezTo>
                  <a:cubicBezTo>
                    <a:pt x="100779" y="77511"/>
                    <a:pt x="100779" y="77511"/>
                    <a:pt x="100779" y="105052"/>
                  </a:cubicBezTo>
                  <a:cubicBezTo>
                    <a:pt x="100779" y="105052"/>
                    <a:pt x="100779" y="106363"/>
                    <a:pt x="99588" y="106363"/>
                  </a:cubicBezTo>
                  <a:cubicBezTo>
                    <a:pt x="99588" y="106363"/>
                    <a:pt x="99588" y="106363"/>
                    <a:pt x="97207" y="106363"/>
                  </a:cubicBezTo>
                  <a:cubicBezTo>
                    <a:pt x="96016" y="106363"/>
                    <a:pt x="96016" y="105052"/>
                    <a:pt x="96016" y="105052"/>
                  </a:cubicBezTo>
                  <a:cubicBezTo>
                    <a:pt x="96016" y="105052"/>
                    <a:pt x="96016" y="105052"/>
                    <a:pt x="96016" y="82757"/>
                  </a:cubicBezTo>
                  <a:cubicBezTo>
                    <a:pt x="96016" y="82757"/>
                    <a:pt x="96016" y="82757"/>
                    <a:pt x="92444" y="84069"/>
                  </a:cubicBezTo>
                  <a:cubicBezTo>
                    <a:pt x="91254" y="84069"/>
                    <a:pt x="91254" y="84069"/>
                    <a:pt x="91254" y="84069"/>
                  </a:cubicBezTo>
                  <a:cubicBezTo>
                    <a:pt x="91254" y="84069"/>
                    <a:pt x="91254" y="84069"/>
                    <a:pt x="91254" y="81446"/>
                  </a:cubicBezTo>
                  <a:cubicBezTo>
                    <a:pt x="91254" y="80134"/>
                    <a:pt x="91254" y="80134"/>
                    <a:pt x="91254" y="80134"/>
                  </a:cubicBezTo>
                  <a:cubicBezTo>
                    <a:pt x="91254" y="80134"/>
                    <a:pt x="91254" y="80134"/>
                    <a:pt x="97207" y="76200"/>
                  </a:cubicBezTo>
                  <a:close/>
                  <a:moveTo>
                    <a:pt x="201926" y="36513"/>
                  </a:moveTo>
                  <a:cubicBezTo>
                    <a:pt x="200792" y="37812"/>
                    <a:pt x="200792" y="39111"/>
                    <a:pt x="200792" y="40409"/>
                  </a:cubicBezTo>
                  <a:cubicBezTo>
                    <a:pt x="200792" y="46904"/>
                    <a:pt x="203060" y="50801"/>
                    <a:pt x="205328" y="50801"/>
                  </a:cubicBezTo>
                  <a:cubicBezTo>
                    <a:pt x="208730" y="50801"/>
                    <a:pt x="208730" y="44306"/>
                    <a:pt x="208730" y="40409"/>
                  </a:cubicBezTo>
                  <a:cubicBezTo>
                    <a:pt x="208730" y="40409"/>
                    <a:pt x="208730" y="40409"/>
                    <a:pt x="208730" y="39111"/>
                  </a:cubicBezTo>
                  <a:cubicBezTo>
                    <a:pt x="206462" y="37812"/>
                    <a:pt x="204194" y="36513"/>
                    <a:pt x="201926" y="36513"/>
                  </a:cubicBezTo>
                  <a:close/>
                  <a:moveTo>
                    <a:pt x="123005" y="34925"/>
                  </a:moveTo>
                  <a:cubicBezTo>
                    <a:pt x="120737" y="34925"/>
                    <a:pt x="118469" y="36248"/>
                    <a:pt x="116201" y="37571"/>
                  </a:cubicBezTo>
                  <a:cubicBezTo>
                    <a:pt x="116201" y="38894"/>
                    <a:pt x="115067" y="38894"/>
                    <a:pt x="115067" y="38894"/>
                  </a:cubicBezTo>
                  <a:cubicBezTo>
                    <a:pt x="115067" y="38894"/>
                    <a:pt x="115067" y="40216"/>
                    <a:pt x="115067" y="40216"/>
                  </a:cubicBezTo>
                  <a:cubicBezTo>
                    <a:pt x="115067" y="46831"/>
                    <a:pt x="116201" y="50800"/>
                    <a:pt x="119603" y="50800"/>
                  </a:cubicBezTo>
                  <a:cubicBezTo>
                    <a:pt x="123005" y="50800"/>
                    <a:pt x="123005" y="44185"/>
                    <a:pt x="123005" y="40216"/>
                  </a:cubicBezTo>
                  <a:cubicBezTo>
                    <a:pt x="123005" y="38894"/>
                    <a:pt x="123005" y="36248"/>
                    <a:pt x="123005" y="34925"/>
                  </a:cubicBezTo>
                  <a:close/>
                  <a:moveTo>
                    <a:pt x="162011" y="31750"/>
                  </a:moveTo>
                  <a:cubicBezTo>
                    <a:pt x="159290" y="31750"/>
                    <a:pt x="157929" y="35560"/>
                    <a:pt x="157929" y="40640"/>
                  </a:cubicBezTo>
                  <a:cubicBezTo>
                    <a:pt x="157929" y="46990"/>
                    <a:pt x="159290" y="50800"/>
                    <a:pt x="162011" y="50800"/>
                  </a:cubicBezTo>
                  <a:cubicBezTo>
                    <a:pt x="166093" y="50800"/>
                    <a:pt x="167454" y="44450"/>
                    <a:pt x="167454" y="40640"/>
                  </a:cubicBezTo>
                  <a:cubicBezTo>
                    <a:pt x="167454" y="36830"/>
                    <a:pt x="166093" y="31750"/>
                    <a:pt x="162011" y="31750"/>
                  </a:cubicBezTo>
                  <a:close/>
                  <a:moveTo>
                    <a:pt x="144703" y="28575"/>
                  </a:moveTo>
                  <a:cubicBezTo>
                    <a:pt x="144703" y="28575"/>
                    <a:pt x="144703" y="28575"/>
                    <a:pt x="144703" y="55075"/>
                  </a:cubicBezTo>
                  <a:cubicBezTo>
                    <a:pt x="144703" y="55075"/>
                    <a:pt x="143389" y="55075"/>
                    <a:pt x="143389" y="55075"/>
                  </a:cubicBezTo>
                  <a:cubicBezTo>
                    <a:pt x="143389" y="55075"/>
                    <a:pt x="143389" y="55075"/>
                    <a:pt x="139447" y="55075"/>
                  </a:cubicBezTo>
                  <a:cubicBezTo>
                    <a:pt x="139447" y="55075"/>
                    <a:pt x="139447" y="55075"/>
                    <a:pt x="139447" y="32550"/>
                  </a:cubicBezTo>
                  <a:cubicBezTo>
                    <a:pt x="139447" y="32550"/>
                    <a:pt x="139447" y="32550"/>
                    <a:pt x="135504" y="33875"/>
                  </a:cubicBezTo>
                  <a:cubicBezTo>
                    <a:pt x="135504" y="33875"/>
                    <a:pt x="135504" y="33875"/>
                    <a:pt x="134190" y="33875"/>
                  </a:cubicBezTo>
                  <a:cubicBezTo>
                    <a:pt x="134190" y="33875"/>
                    <a:pt x="134190" y="33875"/>
                    <a:pt x="132876" y="31225"/>
                  </a:cubicBezTo>
                  <a:cubicBezTo>
                    <a:pt x="131562" y="31225"/>
                    <a:pt x="130248" y="32550"/>
                    <a:pt x="127619" y="32550"/>
                  </a:cubicBezTo>
                  <a:cubicBezTo>
                    <a:pt x="128934" y="35200"/>
                    <a:pt x="128934" y="37850"/>
                    <a:pt x="128934" y="40500"/>
                  </a:cubicBezTo>
                  <a:cubicBezTo>
                    <a:pt x="128934" y="51100"/>
                    <a:pt x="124991" y="56400"/>
                    <a:pt x="118420" y="56400"/>
                  </a:cubicBezTo>
                  <a:cubicBezTo>
                    <a:pt x="113164" y="56400"/>
                    <a:pt x="109221" y="51100"/>
                    <a:pt x="109221" y="41825"/>
                  </a:cubicBezTo>
                  <a:cubicBezTo>
                    <a:pt x="106593" y="43150"/>
                    <a:pt x="103964" y="44475"/>
                    <a:pt x="101336" y="47125"/>
                  </a:cubicBezTo>
                  <a:cubicBezTo>
                    <a:pt x="101336" y="47125"/>
                    <a:pt x="101336" y="47125"/>
                    <a:pt x="101336" y="55075"/>
                  </a:cubicBezTo>
                  <a:cubicBezTo>
                    <a:pt x="101336" y="55075"/>
                    <a:pt x="101336" y="55075"/>
                    <a:pt x="100022" y="55075"/>
                  </a:cubicBezTo>
                  <a:cubicBezTo>
                    <a:pt x="100022" y="55075"/>
                    <a:pt x="100022" y="55075"/>
                    <a:pt x="97394" y="55075"/>
                  </a:cubicBezTo>
                  <a:cubicBezTo>
                    <a:pt x="96080" y="55075"/>
                    <a:pt x="96080" y="55075"/>
                    <a:pt x="96080" y="55075"/>
                  </a:cubicBezTo>
                  <a:cubicBezTo>
                    <a:pt x="96080" y="55075"/>
                    <a:pt x="96080" y="55075"/>
                    <a:pt x="96080" y="49775"/>
                  </a:cubicBezTo>
                  <a:cubicBezTo>
                    <a:pt x="85566" y="57725"/>
                    <a:pt x="77681" y="65675"/>
                    <a:pt x="72425" y="77600"/>
                  </a:cubicBezTo>
                  <a:cubicBezTo>
                    <a:pt x="73739" y="76275"/>
                    <a:pt x="75053" y="76275"/>
                    <a:pt x="76367" y="76275"/>
                  </a:cubicBezTo>
                  <a:cubicBezTo>
                    <a:pt x="82938" y="76275"/>
                    <a:pt x="86880" y="81575"/>
                    <a:pt x="86880" y="90850"/>
                  </a:cubicBezTo>
                  <a:cubicBezTo>
                    <a:pt x="86880" y="101450"/>
                    <a:pt x="82938" y="106750"/>
                    <a:pt x="76367" y="106750"/>
                  </a:cubicBezTo>
                  <a:cubicBezTo>
                    <a:pt x="71111" y="106750"/>
                    <a:pt x="68482" y="102775"/>
                    <a:pt x="67168" y="97475"/>
                  </a:cubicBezTo>
                  <a:cubicBezTo>
                    <a:pt x="65854" y="106750"/>
                    <a:pt x="69796" y="120000"/>
                    <a:pt x="75053" y="127950"/>
                  </a:cubicBezTo>
                  <a:cubicBezTo>
                    <a:pt x="75053" y="127950"/>
                    <a:pt x="76367" y="127950"/>
                    <a:pt x="76367" y="127950"/>
                  </a:cubicBezTo>
                  <a:cubicBezTo>
                    <a:pt x="76367" y="127950"/>
                    <a:pt x="76367" y="127950"/>
                    <a:pt x="78995" y="127950"/>
                  </a:cubicBezTo>
                  <a:cubicBezTo>
                    <a:pt x="78995" y="127950"/>
                    <a:pt x="80310" y="127950"/>
                    <a:pt x="80310" y="127950"/>
                  </a:cubicBezTo>
                  <a:cubicBezTo>
                    <a:pt x="80310" y="127950"/>
                    <a:pt x="80310" y="127950"/>
                    <a:pt x="80310" y="133250"/>
                  </a:cubicBezTo>
                  <a:cubicBezTo>
                    <a:pt x="82938" y="134575"/>
                    <a:pt x="85566" y="135900"/>
                    <a:pt x="88195" y="135900"/>
                  </a:cubicBezTo>
                  <a:cubicBezTo>
                    <a:pt x="89509" y="130600"/>
                    <a:pt x="93451" y="126625"/>
                    <a:pt x="97394" y="126625"/>
                  </a:cubicBezTo>
                  <a:cubicBezTo>
                    <a:pt x="102650" y="126625"/>
                    <a:pt x="106593" y="130600"/>
                    <a:pt x="107907" y="135900"/>
                  </a:cubicBezTo>
                  <a:cubicBezTo>
                    <a:pt x="110535" y="137225"/>
                    <a:pt x="113164" y="138550"/>
                    <a:pt x="114478" y="145175"/>
                  </a:cubicBezTo>
                  <a:cubicBezTo>
                    <a:pt x="115792" y="147825"/>
                    <a:pt x="115792" y="150475"/>
                    <a:pt x="117106" y="151800"/>
                  </a:cubicBezTo>
                  <a:cubicBezTo>
                    <a:pt x="117106" y="151800"/>
                    <a:pt x="117106" y="151800"/>
                    <a:pt x="117106" y="133250"/>
                  </a:cubicBezTo>
                  <a:cubicBezTo>
                    <a:pt x="117106" y="133250"/>
                    <a:pt x="117106" y="133250"/>
                    <a:pt x="114478" y="134575"/>
                  </a:cubicBezTo>
                  <a:cubicBezTo>
                    <a:pt x="113164" y="135900"/>
                    <a:pt x="113164" y="135900"/>
                    <a:pt x="113164" y="135900"/>
                  </a:cubicBezTo>
                  <a:cubicBezTo>
                    <a:pt x="113164" y="134575"/>
                    <a:pt x="113164" y="134575"/>
                    <a:pt x="113164" y="134575"/>
                  </a:cubicBezTo>
                  <a:cubicBezTo>
                    <a:pt x="113164" y="134575"/>
                    <a:pt x="113164" y="134575"/>
                    <a:pt x="111849" y="131925"/>
                  </a:cubicBezTo>
                  <a:cubicBezTo>
                    <a:pt x="111849" y="131925"/>
                    <a:pt x="111849" y="130600"/>
                    <a:pt x="111849" y="130600"/>
                  </a:cubicBezTo>
                  <a:cubicBezTo>
                    <a:pt x="111849" y="130600"/>
                    <a:pt x="111849" y="130600"/>
                    <a:pt x="118420" y="127950"/>
                  </a:cubicBezTo>
                  <a:cubicBezTo>
                    <a:pt x="118420" y="127950"/>
                    <a:pt x="118420" y="127950"/>
                    <a:pt x="122363" y="127950"/>
                  </a:cubicBezTo>
                  <a:cubicBezTo>
                    <a:pt x="122363" y="127950"/>
                    <a:pt x="122363" y="127950"/>
                    <a:pt x="122363" y="155775"/>
                  </a:cubicBezTo>
                  <a:cubicBezTo>
                    <a:pt x="122363" y="155775"/>
                    <a:pt x="122363" y="157100"/>
                    <a:pt x="122363" y="157100"/>
                  </a:cubicBezTo>
                  <a:cubicBezTo>
                    <a:pt x="122363" y="157100"/>
                    <a:pt x="122363" y="157100"/>
                    <a:pt x="121049" y="157100"/>
                  </a:cubicBezTo>
                  <a:cubicBezTo>
                    <a:pt x="123677" y="159750"/>
                    <a:pt x="128934" y="161075"/>
                    <a:pt x="135504" y="162400"/>
                  </a:cubicBezTo>
                  <a:cubicBezTo>
                    <a:pt x="144703" y="165050"/>
                    <a:pt x="159159" y="151800"/>
                    <a:pt x="161787" y="159750"/>
                  </a:cubicBezTo>
                  <a:cubicBezTo>
                    <a:pt x="164416" y="175650"/>
                    <a:pt x="173615" y="186250"/>
                    <a:pt x="181500" y="191550"/>
                  </a:cubicBezTo>
                  <a:cubicBezTo>
                    <a:pt x="181500" y="191550"/>
                    <a:pt x="181500" y="191550"/>
                    <a:pt x="181500" y="183600"/>
                  </a:cubicBezTo>
                  <a:cubicBezTo>
                    <a:pt x="181500" y="183600"/>
                    <a:pt x="181500" y="183600"/>
                    <a:pt x="178872" y="186250"/>
                  </a:cubicBezTo>
                  <a:cubicBezTo>
                    <a:pt x="177557" y="186250"/>
                    <a:pt x="177557" y="186250"/>
                    <a:pt x="177557" y="186250"/>
                  </a:cubicBezTo>
                  <a:cubicBezTo>
                    <a:pt x="177557" y="186250"/>
                    <a:pt x="177557" y="184925"/>
                    <a:pt x="176243" y="184925"/>
                  </a:cubicBezTo>
                  <a:cubicBezTo>
                    <a:pt x="176243" y="184925"/>
                    <a:pt x="176243" y="184925"/>
                    <a:pt x="176243" y="182275"/>
                  </a:cubicBezTo>
                  <a:cubicBezTo>
                    <a:pt x="176243" y="182275"/>
                    <a:pt x="176243" y="180950"/>
                    <a:pt x="176243" y="180950"/>
                  </a:cubicBezTo>
                  <a:cubicBezTo>
                    <a:pt x="176243" y="180950"/>
                    <a:pt x="176243" y="180950"/>
                    <a:pt x="182814" y="178300"/>
                  </a:cubicBezTo>
                  <a:cubicBezTo>
                    <a:pt x="182814" y="178300"/>
                    <a:pt x="182814" y="178300"/>
                    <a:pt x="186756" y="178300"/>
                  </a:cubicBezTo>
                  <a:cubicBezTo>
                    <a:pt x="186756" y="178300"/>
                    <a:pt x="186756" y="178300"/>
                    <a:pt x="186756" y="194200"/>
                  </a:cubicBezTo>
                  <a:cubicBezTo>
                    <a:pt x="194641" y="196850"/>
                    <a:pt x="201213" y="194200"/>
                    <a:pt x="199898" y="186250"/>
                  </a:cubicBezTo>
                  <a:cubicBezTo>
                    <a:pt x="199898" y="186250"/>
                    <a:pt x="198584" y="186250"/>
                    <a:pt x="198584" y="186250"/>
                  </a:cubicBezTo>
                  <a:cubicBezTo>
                    <a:pt x="198584" y="186250"/>
                    <a:pt x="198584" y="184925"/>
                    <a:pt x="198584" y="184925"/>
                  </a:cubicBezTo>
                  <a:cubicBezTo>
                    <a:pt x="198584" y="184925"/>
                    <a:pt x="198584" y="184925"/>
                    <a:pt x="197270" y="182275"/>
                  </a:cubicBezTo>
                  <a:cubicBezTo>
                    <a:pt x="197270" y="182275"/>
                    <a:pt x="197270" y="180950"/>
                    <a:pt x="198584" y="180950"/>
                  </a:cubicBezTo>
                  <a:cubicBezTo>
                    <a:pt x="198584" y="180950"/>
                    <a:pt x="198584" y="180950"/>
                    <a:pt x="199898" y="180950"/>
                  </a:cubicBezTo>
                  <a:cubicBezTo>
                    <a:pt x="198584" y="167700"/>
                    <a:pt x="199898" y="166375"/>
                    <a:pt x="199898" y="166375"/>
                  </a:cubicBezTo>
                  <a:cubicBezTo>
                    <a:pt x="199898" y="166375"/>
                    <a:pt x="226182" y="169025"/>
                    <a:pt x="234066" y="161075"/>
                  </a:cubicBezTo>
                  <a:cubicBezTo>
                    <a:pt x="238009" y="157100"/>
                    <a:pt x="240637" y="151800"/>
                    <a:pt x="241951" y="146500"/>
                  </a:cubicBezTo>
                  <a:cubicBezTo>
                    <a:pt x="243266" y="145175"/>
                    <a:pt x="244580" y="143850"/>
                    <a:pt x="245894" y="143850"/>
                  </a:cubicBezTo>
                  <a:cubicBezTo>
                    <a:pt x="245894" y="143850"/>
                    <a:pt x="245894" y="143850"/>
                    <a:pt x="245894" y="133250"/>
                  </a:cubicBezTo>
                  <a:cubicBezTo>
                    <a:pt x="245894" y="133250"/>
                    <a:pt x="245894" y="133250"/>
                    <a:pt x="241951" y="134575"/>
                  </a:cubicBezTo>
                  <a:cubicBezTo>
                    <a:pt x="241951" y="135900"/>
                    <a:pt x="241951" y="135900"/>
                    <a:pt x="241951" y="135900"/>
                  </a:cubicBezTo>
                  <a:cubicBezTo>
                    <a:pt x="241951" y="134575"/>
                    <a:pt x="240637" y="134575"/>
                    <a:pt x="240637" y="134575"/>
                  </a:cubicBezTo>
                  <a:cubicBezTo>
                    <a:pt x="240637" y="134575"/>
                    <a:pt x="240637" y="134575"/>
                    <a:pt x="240637" y="131925"/>
                  </a:cubicBezTo>
                  <a:cubicBezTo>
                    <a:pt x="240637" y="131925"/>
                    <a:pt x="240637" y="130600"/>
                    <a:pt x="240637" y="130600"/>
                  </a:cubicBezTo>
                  <a:cubicBezTo>
                    <a:pt x="240637" y="130600"/>
                    <a:pt x="240637" y="130600"/>
                    <a:pt x="247208" y="127950"/>
                  </a:cubicBezTo>
                  <a:cubicBezTo>
                    <a:pt x="247208" y="127950"/>
                    <a:pt x="247208" y="127950"/>
                    <a:pt x="249836" y="127950"/>
                  </a:cubicBezTo>
                  <a:cubicBezTo>
                    <a:pt x="251151" y="127950"/>
                    <a:pt x="251151" y="127950"/>
                    <a:pt x="251151" y="127950"/>
                  </a:cubicBezTo>
                  <a:cubicBezTo>
                    <a:pt x="251151" y="127950"/>
                    <a:pt x="251151" y="127950"/>
                    <a:pt x="251151" y="143850"/>
                  </a:cubicBezTo>
                  <a:cubicBezTo>
                    <a:pt x="251151" y="143850"/>
                    <a:pt x="252465" y="143850"/>
                    <a:pt x="252465" y="143850"/>
                  </a:cubicBezTo>
                  <a:cubicBezTo>
                    <a:pt x="264292" y="137225"/>
                    <a:pt x="262978" y="113375"/>
                    <a:pt x="257721" y="94825"/>
                  </a:cubicBezTo>
                  <a:cubicBezTo>
                    <a:pt x="256407" y="102775"/>
                    <a:pt x="253779" y="106750"/>
                    <a:pt x="247208" y="106750"/>
                  </a:cubicBezTo>
                  <a:cubicBezTo>
                    <a:pt x="241951" y="106750"/>
                    <a:pt x="238009" y="101450"/>
                    <a:pt x="238009" y="92175"/>
                  </a:cubicBezTo>
                  <a:cubicBezTo>
                    <a:pt x="238009" y="81575"/>
                    <a:pt x="241951" y="76275"/>
                    <a:pt x="248522" y="76275"/>
                  </a:cubicBezTo>
                  <a:cubicBezTo>
                    <a:pt x="248522" y="76275"/>
                    <a:pt x="249836" y="76275"/>
                    <a:pt x="249836" y="76275"/>
                  </a:cubicBezTo>
                  <a:cubicBezTo>
                    <a:pt x="244580" y="67000"/>
                    <a:pt x="238009" y="59050"/>
                    <a:pt x="230124" y="52425"/>
                  </a:cubicBezTo>
                  <a:cubicBezTo>
                    <a:pt x="230124" y="52425"/>
                    <a:pt x="230124" y="52425"/>
                    <a:pt x="230124" y="55075"/>
                  </a:cubicBezTo>
                  <a:cubicBezTo>
                    <a:pt x="230124" y="55075"/>
                    <a:pt x="230124" y="55075"/>
                    <a:pt x="228810" y="55075"/>
                  </a:cubicBezTo>
                  <a:cubicBezTo>
                    <a:pt x="228810" y="55075"/>
                    <a:pt x="228810" y="55075"/>
                    <a:pt x="224867" y="55075"/>
                  </a:cubicBezTo>
                  <a:cubicBezTo>
                    <a:pt x="224867" y="55075"/>
                    <a:pt x="224867" y="55075"/>
                    <a:pt x="224867" y="48450"/>
                  </a:cubicBezTo>
                  <a:cubicBezTo>
                    <a:pt x="220925" y="47125"/>
                    <a:pt x="218297" y="44475"/>
                    <a:pt x="215668" y="43150"/>
                  </a:cubicBezTo>
                  <a:cubicBezTo>
                    <a:pt x="214354" y="51100"/>
                    <a:pt x="210412" y="56400"/>
                    <a:pt x="205155" y="56400"/>
                  </a:cubicBezTo>
                  <a:cubicBezTo>
                    <a:pt x="198584" y="56400"/>
                    <a:pt x="194641" y="49775"/>
                    <a:pt x="194641" y="40500"/>
                  </a:cubicBezTo>
                  <a:cubicBezTo>
                    <a:pt x="194641" y="37850"/>
                    <a:pt x="194641" y="36525"/>
                    <a:pt x="195956" y="33875"/>
                  </a:cubicBezTo>
                  <a:cubicBezTo>
                    <a:pt x="193327" y="32550"/>
                    <a:pt x="189385" y="32550"/>
                    <a:pt x="186756" y="31225"/>
                  </a:cubicBezTo>
                  <a:cubicBezTo>
                    <a:pt x="186756" y="31225"/>
                    <a:pt x="186756" y="31225"/>
                    <a:pt x="186756" y="55075"/>
                  </a:cubicBezTo>
                  <a:cubicBezTo>
                    <a:pt x="186756" y="55075"/>
                    <a:pt x="186756" y="55075"/>
                    <a:pt x="182814" y="55075"/>
                  </a:cubicBezTo>
                  <a:cubicBezTo>
                    <a:pt x="181500" y="55075"/>
                    <a:pt x="181500" y="55075"/>
                    <a:pt x="181500" y="55075"/>
                  </a:cubicBezTo>
                  <a:cubicBezTo>
                    <a:pt x="181500" y="55075"/>
                    <a:pt x="181500" y="55075"/>
                    <a:pt x="181500" y="32550"/>
                  </a:cubicBezTo>
                  <a:cubicBezTo>
                    <a:pt x="181500" y="32550"/>
                    <a:pt x="181500" y="32550"/>
                    <a:pt x="178872" y="33875"/>
                  </a:cubicBezTo>
                  <a:cubicBezTo>
                    <a:pt x="177557" y="33875"/>
                    <a:pt x="177557" y="33875"/>
                    <a:pt x="177557" y="33875"/>
                  </a:cubicBezTo>
                  <a:cubicBezTo>
                    <a:pt x="177557" y="33875"/>
                    <a:pt x="177557" y="33875"/>
                    <a:pt x="176243" y="33875"/>
                  </a:cubicBezTo>
                  <a:cubicBezTo>
                    <a:pt x="176243" y="33875"/>
                    <a:pt x="176243" y="33875"/>
                    <a:pt x="176243" y="31225"/>
                  </a:cubicBezTo>
                  <a:cubicBezTo>
                    <a:pt x="176243" y="29900"/>
                    <a:pt x="176243" y="29900"/>
                    <a:pt x="176243" y="29900"/>
                  </a:cubicBezTo>
                  <a:cubicBezTo>
                    <a:pt x="176243" y="29900"/>
                    <a:pt x="176243" y="29900"/>
                    <a:pt x="177557" y="29900"/>
                  </a:cubicBezTo>
                  <a:cubicBezTo>
                    <a:pt x="173615" y="28575"/>
                    <a:pt x="170987" y="28575"/>
                    <a:pt x="168358" y="28575"/>
                  </a:cubicBezTo>
                  <a:cubicBezTo>
                    <a:pt x="170987" y="31225"/>
                    <a:pt x="172301" y="35200"/>
                    <a:pt x="172301" y="40500"/>
                  </a:cubicBezTo>
                  <a:cubicBezTo>
                    <a:pt x="172301" y="51100"/>
                    <a:pt x="168358" y="56400"/>
                    <a:pt x="161787" y="56400"/>
                  </a:cubicBezTo>
                  <a:cubicBezTo>
                    <a:pt x="155217" y="56400"/>
                    <a:pt x="152588" y="49775"/>
                    <a:pt x="151274" y="40500"/>
                  </a:cubicBezTo>
                  <a:cubicBezTo>
                    <a:pt x="151274" y="35200"/>
                    <a:pt x="153903" y="29900"/>
                    <a:pt x="156531" y="28575"/>
                  </a:cubicBezTo>
                  <a:cubicBezTo>
                    <a:pt x="152588" y="28575"/>
                    <a:pt x="148646" y="28575"/>
                    <a:pt x="144703" y="28575"/>
                  </a:cubicBezTo>
                  <a:close/>
                  <a:moveTo>
                    <a:pt x="164533" y="0"/>
                  </a:moveTo>
                  <a:cubicBezTo>
                    <a:pt x="205215" y="0"/>
                    <a:pt x="240648" y="17090"/>
                    <a:pt x="266895" y="48642"/>
                  </a:cubicBezTo>
                  <a:cubicBezTo>
                    <a:pt x="285268" y="72305"/>
                    <a:pt x="294454" y="99914"/>
                    <a:pt x="291829" y="130150"/>
                  </a:cubicBezTo>
                  <a:cubicBezTo>
                    <a:pt x="289205" y="155129"/>
                    <a:pt x="278706" y="181422"/>
                    <a:pt x="269520" y="206400"/>
                  </a:cubicBezTo>
                  <a:cubicBezTo>
                    <a:pt x="253772" y="247154"/>
                    <a:pt x="239336" y="286594"/>
                    <a:pt x="257709" y="324718"/>
                  </a:cubicBezTo>
                  <a:cubicBezTo>
                    <a:pt x="257709" y="327348"/>
                    <a:pt x="257709" y="329977"/>
                    <a:pt x="256396" y="332606"/>
                  </a:cubicBezTo>
                  <a:cubicBezTo>
                    <a:pt x="255084" y="335236"/>
                    <a:pt x="252459" y="336550"/>
                    <a:pt x="249835" y="336550"/>
                  </a:cubicBezTo>
                  <a:cubicBezTo>
                    <a:pt x="249835" y="336550"/>
                    <a:pt x="249835" y="336550"/>
                    <a:pt x="105478" y="336550"/>
                  </a:cubicBezTo>
                  <a:cubicBezTo>
                    <a:pt x="101541" y="336550"/>
                    <a:pt x="98916" y="333921"/>
                    <a:pt x="97604" y="331292"/>
                  </a:cubicBezTo>
                  <a:cubicBezTo>
                    <a:pt x="96292" y="328662"/>
                    <a:pt x="96292" y="327348"/>
                    <a:pt x="96292" y="315516"/>
                  </a:cubicBezTo>
                  <a:cubicBezTo>
                    <a:pt x="96292" y="314201"/>
                    <a:pt x="96292" y="312887"/>
                    <a:pt x="96292" y="312887"/>
                  </a:cubicBezTo>
                  <a:cubicBezTo>
                    <a:pt x="94979" y="294481"/>
                    <a:pt x="87105" y="294481"/>
                    <a:pt x="71357" y="294481"/>
                  </a:cubicBezTo>
                  <a:cubicBezTo>
                    <a:pt x="58234" y="294481"/>
                    <a:pt x="42486" y="294481"/>
                    <a:pt x="31987" y="278706"/>
                  </a:cubicBezTo>
                  <a:cubicBezTo>
                    <a:pt x="24113" y="266874"/>
                    <a:pt x="24113" y="251098"/>
                    <a:pt x="25426" y="236637"/>
                  </a:cubicBezTo>
                  <a:cubicBezTo>
                    <a:pt x="25426" y="224805"/>
                    <a:pt x="25426" y="212973"/>
                    <a:pt x="21489" y="209029"/>
                  </a:cubicBezTo>
                  <a:cubicBezTo>
                    <a:pt x="21489" y="207715"/>
                    <a:pt x="17552" y="206400"/>
                    <a:pt x="16239" y="205085"/>
                  </a:cubicBezTo>
                  <a:cubicBezTo>
                    <a:pt x="10990" y="202456"/>
                    <a:pt x="3116" y="199827"/>
                    <a:pt x="491" y="191939"/>
                  </a:cubicBezTo>
                  <a:cubicBezTo>
                    <a:pt x="-821" y="187995"/>
                    <a:pt x="491" y="182736"/>
                    <a:pt x="4428" y="177478"/>
                  </a:cubicBezTo>
                  <a:cubicBezTo>
                    <a:pt x="17552" y="156443"/>
                    <a:pt x="20176" y="144612"/>
                    <a:pt x="24113" y="126206"/>
                  </a:cubicBezTo>
                  <a:cubicBezTo>
                    <a:pt x="25426" y="118319"/>
                    <a:pt x="26738" y="109116"/>
                    <a:pt x="29363" y="97284"/>
                  </a:cubicBezTo>
                  <a:cubicBezTo>
                    <a:pt x="38549" y="68361"/>
                    <a:pt x="55609" y="43383"/>
                    <a:pt x="81856" y="26293"/>
                  </a:cubicBezTo>
                  <a:cubicBezTo>
                    <a:pt x="105478" y="9202"/>
                    <a:pt x="135662" y="0"/>
                    <a:pt x="164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31947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837302" y="2184973"/>
            <a:ext cx="7181850" cy="950658"/>
            <a:chOff x="114300" y="2196283"/>
            <a:chExt cx="7398444" cy="950658"/>
          </a:xfrm>
        </p:grpSpPr>
        <p:sp>
          <p:nvSpPr>
            <p:cNvPr id="16" name="矩形 15"/>
            <p:cNvSpPr/>
            <p:nvPr/>
          </p:nvSpPr>
          <p:spPr>
            <a:xfrm>
              <a:off x="838201" y="2223611"/>
              <a:ext cx="6674543" cy="923330"/>
            </a:xfrm>
            <a:prstGeom prst="rect">
              <a:avLst/>
            </a:prstGeom>
            <a:ln>
              <a:solidFill>
                <a:srgbClr val="D890B4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$watch()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函数可以监听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AngularJS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表达式，那么，同样也可以通过监听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$location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来实现监听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的变化。</a:t>
              </a: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" y="2196283"/>
              <a:ext cx="723900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圆角矩形 22"/>
          <p:cNvSpPr/>
          <p:nvPr/>
        </p:nvSpPr>
        <p:spPr>
          <a:xfrm>
            <a:off x="899215" y="5886365"/>
            <a:ext cx="7267575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demo5-7.html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内置服务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0388" y="1237860"/>
            <a:ext cx="73571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访问</a:t>
            </a:r>
            <a:r>
              <a:rPr lang="en-US" altLang="zh-CN" sz="2400" b="1">
                <a:solidFill>
                  <a:srgbClr val="0567A2"/>
                </a:solidFill>
              </a:rPr>
              <a:t>JavaScript</a:t>
            </a:r>
            <a:r>
              <a:rPr lang="zh-CN" altLang="en-US" sz="2400" b="1">
                <a:solidFill>
                  <a:srgbClr val="0567A2"/>
                </a:solidFill>
              </a:rPr>
              <a:t>全局</a:t>
            </a:r>
            <a:r>
              <a:rPr lang="zh-CN" altLang="en-US" sz="2400" b="1" smtClean="0">
                <a:solidFill>
                  <a:srgbClr val="0567A2"/>
                </a:solidFill>
              </a:rPr>
              <a:t>对象</a:t>
            </a:r>
            <a:r>
              <a:rPr lang="en-US" altLang="zh-CN" sz="2400" b="1">
                <a:solidFill>
                  <a:srgbClr val="0567A2"/>
                </a:solidFill>
              </a:rPr>
              <a:t>-</a:t>
            </a:r>
            <a:r>
              <a:rPr lang="zh-CN" altLang="en-US" sz="2400" b="1" smtClean="0">
                <a:solidFill>
                  <a:srgbClr val="0567A2"/>
                </a:solidFill>
              </a:rPr>
              <a:t>使用</a:t>
            </a:r>
            <a:r>
              <a:rPr lang="en-US" altLang="zh-CN" sz="2400" b="1">
                <a:solidFill>
                  <a:srgbClr val="0567A2"/>
                </a:solidFill>
              </a:rPr>
              <a:t>$watch()</a:t>
            </a:r>
            <a:r>
              <a:rPr lang="zh-CN" altLang="en-US" sz="2400" b="1">
                <a:solidFill>
                  <a:srgbClr val="0567A2"/>
                </a:solidFill>
              </a:rPr>
              <a:t>监听</a:t>
            </a:r>
            <a:r>
              <a:rPr lang="en-US" altLang="zh-CN" sz="2400" b="1">
                <a:solidFill>
                  <a:srgbClr val="0567A2"/>
                </a:solidFill>
              </a:rPr>
              <a:t>$location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90" y="3389443"/>
            <a:ext cx="47529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87" y="4608643"/>
            <a:ext cx="47529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0665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190625" y="2081843"/>
            <a:ext cx="7200899" cy="923330"/>
            <a:chOff x="1190625" y="2081843"/>
            <a:chExt cx="7200899" cy="923330"/>
          </a:xfrm>
        </p:grpSpPr>
        <p:sp>
          <p:nvSpPr>
            <p:cNvPr id="18" name="矩形 17"/>
            <p:cNvSpPr/>
            <p:nvPr/>
          </p:nvSpPr>
          <p:spPr>
            <a:xfrm>
              <a:off x="1850697" y="2081843"/>
              <a:ext cx="6540827" cy="9233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AngularJS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单页面应用中，可以实现多视图，那么在不刷新页面的情况下，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AngularJS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如何判断显示哪个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视图</a:t>
              </a:r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动作按钮: 帮助 16">
              <a:hlinkClick r:id="" action="ppaction://noaction" highlightClick="1"/>
            </p:cNvPr>
            <p:cNvSpPr/>
            <p:nvPr/>
          </p:nvSpPr>
          <p:spPr>
            <a:xfrm>
              <a:off x="6496050" y="2497342"/>
              <a:ext cx="590550" cy="507831"/>
            </a:xfrm>
            <a:prstGeom prst="actionButtonHelp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椭圆 5">
              <a:extLst>
                <a:ext uri="{FF2B5EF4-FFF2-40B4-BE49-F238E27FC236}">
                  <a16:creationId xmlns="" xmlns:a16="http://schemas.microsoft.com/office/drawing/2014/main" id="{7DFEA610-E3C5-45BA-A58A-92322B1497EB}"/>
                </a:ext>
              </a:extLst>
            </p:cNvPr>
            <p:cNvSpPr/>
            <p:nvPr/>
          </p:nvSpPr>
          <p:spPr>
            <a:xfrm>
              <a:off x="1190625" y="2262816"/>
              <a:ext cx="473014" cy="507831"/>
            </a:xfrm>
            <a:custGeom>
              <a:avLst/>
              <a:gdLst>
                <a:gd name="connsiteX0" fmla="*/ 184010 w 292270"/>
                <a:gd name="connsiteY0" fmla="*/ 131763 h 336550"/>
                <a:gd name="connsiteX1" fmla="*/ 178567 w 292270"/>
                <a:gd name="connsiteY1" fmla="*/ 141923 h 336550"/>
                <a:gd name="connsiteX2" fmla="*/ 184010 w 292270"/>
                <a:gd name="connsiteY2" fmla="*/ 150813 h 336550"/>
                <a:gd name="connsiteX3" fmla="*/ 188092 w 292270"/>
                <a:gd name="connsiteY3" fmla="*/ 141923 h 336550"/>
                <a:gd name="connsiteX4" fmla="*/ 184010 w 292270"/>
                <a:gd name="connsiteY4" fmla="*/ 131763 h 336550"/>
                <a:gd name="connsiteX5" fmla="*/ 141147 w 292270"/>
                <a:gd name="connsiteY5" fmla="*/ 131763 h 336550"/>
                <a:gd name="connsiteX6" fmla="*/ 135704 w 292270"/>
                <a:gd name="connsiteY6" fmla="*/ 141923 h 336550"/>
                <a:gd name="connsiteX7" fmla="*/ 141147 w 292270"/>
                <a:gd name="connsiteY7" fmla="*/ 150813 h 336550"/>
                <a:gd name="connsiteX8" fmla="*/ 145229 w 292270"/>
                <a:gd name="connsiteY8" fmla="*/ 141923 h 336550"/>
                <a:gd name="connsiteX9" fmla="*/ 141147 w 292270"/>
                <a:gd name="connsiteY9" fmla="*/ 131763 h 336550"/>
                <a:gd name="connsiteX10" fmla="*/ 96811 w 292270"/>
                <a:gd name="connsiteY10" fmla="*/ 131763 h 336550"/>
                <a:gd name="connsiteX11" fmla="*/ 92842 w 292270"/>
                <a:gd name="connsiteY11" fmla="*/ 134938 h 336550"/>
                <a:gd name="connsiteX12" fmla="*/ 100780 w 292270"/>
                <a:gd name="connsiteY12" fmla="*/ 134938 h 336550"/>
                <a:gd name="connsiteX13" fmla="*/ 96811 w 292270"/>
                <a:gd name="connsiteY13" fmla="*/ 131763 h 336550"/>
                <a:gd name="connsiteX14" fmla="*/ 225310 w 292270"/>
                <a:gd name="connsiteY14" fmla="*/ 127000 h 336550"/>
                <a:gd name="connsiteX15" fmla="*/ 226721 w 292270"/>
                <a:gd name="connsiteY15" fmla="*/ 127000 h 336550"/>
                <a:gd name="connsiteX16" fmla="*/ 229543 w 292270"/>
                <a:gd name="connsiteY16" fmla="*/ 127000 h 336550"/>
                <a:gd name="connsiteX17" fmla="*/ 230954 w 292270"/>
                <a:gd name="connsiteY17" fmla="*/ 127000 h 336550"/>
                <a:gd name="connsiteX18" fmla="*/ 230954 w 292270"/>
                <a:gd name="connsiteY18" fmla="*/ 155792 h 336550"/>
                <a:gd name="connsiteX19" fmla="*/ 229543 w 292270"/>
                <a:gd name="connsiteY19" fmla="*/ 157163 h 336550"/>
                <a:gd name="connsiteX20" fmla="*/ 225310 w 292270"/>
                <a:gd name="connsiteY20" fmla="*/ 157163 h 336550"/>
                <a:gd name="connsiteX21" fmla="*/ 225310 w 292270"/>
                <a:gd name="connsiteY21" fmla="*/ 155792 h 336550"/>
                <a:gd name="connsiteX22" fmla="*/ 225310 w 292270"/>
                <a:gd name="connsiteY22" fmla="*/ 132484 h 336550"/>
                <a:gd name="connsiteX23" fmla="*/ 221076 w 292270"/>
                <a:gd name="connsiteY23" fmla="*/ 133855 h 336550"/>
                <a:gd name="connsiteX24" fmla="*/ 221076 w 292270"/>
                <a:gd name="connsiteY24" fmla="*/ 135227 h 336550"/>
                <a:gd name="connsiteX25" fmla="*/ 219665 w 292270"/>
                <a:gd name="connsiteY25" fmla="*/ 133855 h 336550"/>
                <a:gd name="connsiteX26" fmla="*/ 219665 w 292270"/>
                <a:gd name="connsiteY26" fmla="*/ 131113 h 336550"/>
                <a:gd name="connsiteX27" fmla="*/ 219665 w 292270"/>
                <a:gd name="connsiteY27" fmla="*/ 129742 h 336550"/>
                <a:gd name="connsiteX28" fmla="*/ 225310 w 292270"/>
                <a:gd name="connsiteY28" fmla="*/ 127000 h 336550"/>
                <a:gd name="connsiteX29" fmla="*/ 203791 w 292270"/>
                <a:gd name="connsiteY29" fmla="*/ 127000 h 336550"/>
                <a:gd name="connsiteX30" fmla="*/ 207495 w 292270"/>
                <a:gd name="connsiteY30" fmla="*/ 127000 h 336550"/>
                <a:gd name="connsiteX31" fmla="*/ 208730 w 292270"/>
                <a:gd name="connsiteY31" fmla="*/ 127000 h 336550"/>
                <a:gd name="connsiteX32" fmla="*/ 208730 w 292270"/>
                <a:gd name="connsiteY32" fmla="*/ 155792 h 336550"/>
                <a:gd name="connsiteX33" fmla="*/ 207495 w 292270"/>
                <a:gd name="connsiteY33" fmla="*/ 157163 h 336550"/>
                <a:gd name="connsiteX34" fmla="*/ 203791 w 292270"/>
                <a:gd name="connsiteY34" fmla="*/ 157163 h 336550"/>
                <a:gd name="connsiteX35" fmla="*/ 202556 w 292270"/>
                <a:gd name="connsiteY35" fmla="*/ 155792 h 336550"/>
                <a:gd name="connsiteX36" fmla="*/ 202556 w 292270"/>
                <a:gd name="connsiteY36" fmla="*/ 132484 h 336550"/>
                <a:gd name="connsiteX37" fmla="*/ 200086 w 292270"/>
                <a:gd name="connsiteY37" fmla="*/ 133855 h 336550"/>
                <a:gd name="connsiteX38" fmla="*/ 198852 w 292270"/>
                <a:gd name="connsiteY38" fmla="*/ 135227 h 336550"/>
                <a:gd name="connsiteX39" fmla="*/ 198852 w 292270"/>
                <a:gd name="connsiteY39" fmla="*/ 133855 h 336550"/>
                <a:gd name="connsiteX40" fmla="*/ 197617 w 292270"/>
                <a:gd name="connsiteY40" fmla="*/ 131113 h 336550"/>
                <a:gd name="connsiteX41" fmla="*/ 198852 w 292270"/>
                <a:gd name="connsiteY41" fmla="*/ 129742 h 336550"/>
                <a:gd name="connsiteX42" fmla="*/ 203791 w 292270"/>
                <a:gd name="connsiteY42" fmla="*/ 127000 h 336550"/>
                <a:gd name="connsiteX43" fmla="*/ 183964 w 292270"/>
                <a:gd name="connsiteY43" fmla="*/ 127000 h 336550"/>
                <a:gd name="connsiteX44" fmla="*/ 192854 w 292270"/>
                <a:gd name="connsiteY44" fmla="*/ 141426 h 336550"/>
                <a:gd name="connsiteX45" fmla="*/ 182694 w 292270"/>
                <a:gd name="connsiteY45" fmla="*/ 157163 h 336550"/>
                <a:gd name="connsiteX46" fmla="*/ 173804 w 292270"/>
                <a:gd name="connsiteY46" fmla="*/ 142737 h 336550"/>
                <a:gd name="connsiteX47" fmla="*/ 183964 w 292270"/>
                <a:gd name="connsiteY47" fmla="*/ 127000 h 336550"/>
                <a:gd name="connsiteX48" fmla="*/ 161699 w 292270"/>
                <a:gd name="connsiteY48" fmla="*/ 127000 h 336550"/>
                <a:gd name="connsiteX49" fmla="*/ 164478 w 292270"/>
                <a:gd name="connsiteY49" fmla="*/ 127000 h 336550"/>
                <a:gd name="connsiteX50" fmla="*/ 165867 w 292270"/>
                <a:gd name="connsiteY50" fmla="*/ 127000 h 336550"/>
                <a:gd name="connsiteX51" fmla="*/ 165867 w 292270"/>
                <a:gd name="connsiteY51" fmla="*/ 155792 h 336550"/>
                <a:gd name="connsiteX52" fmla="*/ 164478 w 292270"/>
                <a:gd name="connsiteY52" fmla="*/ 157163 h 336550"/>
                <a:gd name="connsiteX53" fmla="*/ 161699 w 292270"/>
                <a:gd name="connsiteY53" fmla="*/ 157163 h 336550"/>
                <a:gd name="connsiteX54" fmla="*/ 160310 w 292270"/>
                <a:gd name="connsiteY54" fmla="*/ 155792 h 336550"/>
                <a:gd name="connsiteX55" fmla="*/ 160310 w 292270"/>
                <a:gd name="connsiteY55" fmla="*/ 132484 h 336550"/>
                <a:gd name="connsiteX56" fmla="*/ 156143 w 292270"/>
                <a:gd name="connsiteY56" fmla="*/ 133855 h 336550"/>
                <a:gd name="connsiteX57" fmla="*/ 156143 w 292270"/>
                <a:gd name="connsiteY57" fmla="*/ 135227 h 336550"/>
                <a:gd name="connsiteX58" fmla="*/ 154754 w 292270"/>
                <a:gd name="connsiteY58" fmla="*/ 133855 h 336550"/>
                <a:gd name="connsiteX59" fmla="*/ 154754 w 292270"/>
                <a:gd name="connsiteY59" fmla="*/ 131113 h 336550"/>
                <a:gd name="connsiteX60" fmla="*/ 154754 w 292270"/>
                <a:gd name="connsiteY60" fmla="*/ 129742 h 336550"/>
                <a:gd name="connsiteX61" fmla="*/ 161699 w 292270"/>
                <a:gd name="connsiteY61" fmla="*/ 127000 h 336550"/>
                <a:gd name="connsiteX62" fmla="*/ 141261 w 292270"/>
                <a:gd name="connsiteY62" fmla="*/ 127000 h 336550"/>
                <a:gd name="connsiteX63" fmla="*/ 151580 w 292270"/>
                <a:gd name="connsiteY63" fmla="*/ 141426 h 336550"/>
                <a:gd name="connsiteX64" fmla="*/ 141261 w 292270"/>
                <a:gd name="connsiteY64" fmla="*/ 157163 h 336550"/>
                <a:gd name="connsiteX65" fmla="*/ 130942 w 292270"/>
                <a:gd name="connsiteY65" fmla="*/ 142737 h 336550"/>
                <a:gd name="connsiteX66" fmla="*/ 141261 w 292270"/>
                <a:gd name="connsiteY66" fmla="*/ 127000 h 336550"/>
                <a:gd name="connsiteX67" fmla="*/ 247736 w 292270"/>
                <a:gd name="connsiteY67" fmla="*/ 80963 h 336550"/>
                <a:gd name="connsiteX68" fmla="*/ 243654 w 292270"/>
                <a:gd name="connsiteY68" fmla="*/ 91970 h 336550"/>
                <a:gd name="connsiteX69" fmla="*/ 247736 w 292270"/>
                <a:gd name="connsiteY69" fmla="*/ 101601 h 336550"/>
                <a:gd name="connsiteX70" fmla="*/ 253179 w 292270"/>
                <a:gd name="connsiteY70" fmla="*/ 90594 h 336550"/>
                <a:gd name="connsiteX71" fmla="*/ 247736 w 292270"/>
                <a:gd name="connsiteY71" fmla="*/ 80963 h 336550"/>
                <a:gd name="connsiteX72" fmla="*/ 205328 w 292270"/>
                <a:gd name="connsiteY72" fmla="*/ 80963 h 336550"/>
                <a:gd name="connsiteX73" fmla="*/ 200792 w 292270"/>
                <a:gd name="connsiteY73" fmla="*/ 91970 h 336550"/>
                <a:gd name="connsiteX74" fmla="*/ 205328 w 292270"/>
                <a:gd name="connsiteY74" fmla="*/ 101601 h 336550"/>
                <a:gd name="connsiteX75" fmla="*/ 208730 w 292270"/>
                <a:gd name="connsiteY75" fmla="*/ 90594 h 336550"/>
                <a:gd name="connsiteX76" fmla="*/ 205328 w 292270"/>
                <a:gd name="connsiteY76" fmla="*/ 80963 h 336550"/>
                <a:gd name="connsiteX77" fmla="*/ 184010 w 292270"/>
                <a:gd name="connsiteY77" fmla="*/ 80963 h 336550"/>
                <a:gd name="connsiteX78" fmla="*/ 178567 w 292270"/>
                <a:gd name="connsiteY78" fmla="*/ 91970 h 336550"/>
                <a:gd name="connsiteX79" fmla="*/ 184010 w 292270"/>
                <a:gd name="connsiteY79" fmla="*/ 101601 h 336550"/>
                <a:gd name="connsiteX80" fmla="*/ 188092 w 292270"/>
                <a:gd name="connsiteY80" fmla="*/ 90594 h 336550"/>
                <a:gd name="connsiteX81" fmla="*/ 184010 w 292270"/>
                <a:gd name="connsiteY81" fmla="*/ 80963 h 336550"/>
                <a:gd name="connsiteX82" fmla="*/ 162011 w 292270"/>
                <a:gd name="connsiteY82" fmla="*/ 80963 h 336550"/>
                <a:gd name="connsiteX83" fmla="*/ 157929 w 292270"/>
                <a:gd name="connsiteY83" fmla="*/ 91970 h 336550"/>
                <a:gd name="connsiteX84" fmla="*/ 162011 w 292270"/>
                <a:gd name="connsiteY84" fmla="*/ 101601 h 336550"/>
                <a:gd name="connsiteX85" fmla="*/ 167454 w 292270"/>
                <a:gd name="connsiteY85" fmla="*/ 90594 h 336550"/>
                <a:gd name="connsiteX86" fmla="*/ 162011 w 292270"/>
                <a:gd name="connsiteY86" fmla="*/ 80963 h 336550"/>
                <a:gd name="connsiteX87" fmla="*/ 76173 w 292270"/>
                <a:gd name="connsiteY87" fmla="*/ 80963 h 336550"/>
                <a:gd name="connsiteX88" fmla="*/ 72204 w 292270"/>
                <a:gd name="connsiteY88" fmla="*/ 91970 h 336550"/>
                <a:gd name="connsiteX89" fmla="*/ 76173 w 292270"/>
                <a:gd name="connsiteY89" fmla="*/ 101601 h 336550"/>
                <a:gd name="connsiteX90" fmla="*/ 80142 w 292270"/>
                <a:gd name="connsiteY90" fmla="*/ 90594 h 336550"/>
                <a:gd name="connsiteX91" fmla="*/ 76173 w 292270"/>
                <a:gd name="connsiteY91" fmla="*/ 80963 h 336550"/>
                <a:gd name="connsiteX92" fmla="*/ 225310 w 292270"/>
                <a:gd name="connsiteY92" fmla="*/ 76200 h 336550"/>
                <a:gd name="connsiteX93" fmla="*/ 226721 w 292270"/>
                <a:gd name="connsiteY93" fmla="*/ 76200 h 336550"/>
                <a:gd name="connsiteX94" fmla="*/ 229543 w 292270"/>
                <a:gd name="connsiteY94" fmla="*/ 76200 h 336550"/>
                <a:gd name="connsiteX95" fmla="*/ 230954 w 292270"/>
                <a:gd name="connsiteY95" fmla="*/ 77511 h 336550"/>
                <a:gd name="connsiteX96" fmla="*/ 230954 w 292270"/>
                <a:gd name="connsiteY96" fmla="*/ 105052 h 336550"/>
                <a:gd name="connsiteX97" fmla="*/ 229543 w 292270"/>
                <a:gd name="connsiteY97" fmla="*/ 106363 h 336550"/>
                <a:gd name="connsiteX98" fmla="*/ 225310 w 292270"/>
                <a:gd name="connsiteY98" fmla="*/ 106363 h 336550"/>
                <a:gd name="connsiteX99" fmla="*/ 225310 w 292270"/>
                <a:gd name="connsiteY99" fmla="*/ 105052 h 336550"/>
                <a:gd name="connsiteX100" fmla="*/ 225310 w 292270"/>
                <a:gd name="connsiteY100" fmla="*/ 82757 h 336550"/>
                <a:gd name="connsiteX101" fmla="*/ 221076 w 292270"/>
                <a:gd name="connsiteY101" fmla="*/ 84069 h 336550"/>
                <a:gd name="connsiteX102" fmla="*/ 219665 w 292270"/>
                <a:gd name="connsiteY102" fmla="*/ 84069 h 336550"/>
                <a:gd name="connsiteX103" fmla="*/ 219665 w 292270"/>
                <a:gd name="connsiteY103" fmla="*/ 81446 h 336550"/>
                <a:gd name="connsiteX104" fmla="*/ 219665 w 292270"/>
                <a:gd name="connsiteY104" fmla="*/ 80134 h 336550"/>
                <a:gd name="connsiteX105" fmla="*/ 225310 w 292270"/>
                <a:gd name="connsiteY105" fmla="*/ 76200 h 336550"/>
                <a:gd name="connsiteX106" fmla="*/ 205555 w 292270"/>
                <a:gd name="connsiteY106" fmla="*/ 76200 h 336550"/>
                <a:gd name="connsiteX107" fmla="*/ 216667 w 292270"/>
                <a:gd name="connsiteY107" fmla="*/ 90626 h 336550"/>
                <a:gd name="connsiteX108" fmla="*/ 205555 w 292270"/>
                <a:gd name="connsiteY108" fmla="*/ 106363 h 336550"/>
                <a:gd name="connsiteX109" fmla="*/ 194442 w 292270"/>
                <a:gd name="connsiteY109" fmla="*/ 91937 h 336550"/>
                <a:gd name="connsiteX110" fmla="*/ 205555 w 292270"/>
                <a:gd name="connsiteY110" fmla="*/ 76200 h 336550"/>
                <a:gd name="connsiteX111" fmla="*/ 183964 w 292270"/>
                <a:gd name="connsiteY111" fmla="*/ 76200 h 336550"/>
                <a:gd name="connsiteX112" fmla="*/ 192854 w 292270"/>
                <a:gd name="connsiteY112" fmla="*/ 90626 h 336550"/>
                <a:gd name="connsiteX113" fmla="*/ 182694 w 292270"/>
                <a:gd name="connsiteY113" fmla="*/ 106363 h 336550"/>
                <a:gd name="connsiteX114" fmla="*/ 173804 w 292270"/>
                <a:gd name="connsiteY114" fmla="*/ 91937 h 336550"/>
                <a:gd name="connsiteX115" fmla="*/ 183964 w 292270"/>
                <a:gd name="connsiteY115" fmla="*/ 76200 h 336550"/>
                <a:gd name="connsiteX116" fmla="*/ 161898 w 292270"/>
                <a:gd name="connsiteY116" fmla="*/ 76200 h 336550"/>
                <a:gd name="connsiteX117" fmla="*/ 172217 w 292270"/>
                <a:gd name="connsiteY117" fmla="*/ 90626 h 336550"/>
                <a:gd name="connsiteX118" fmla="*/ 161898 w 292270"/>
                <a:gd name="connsiteY118" fmla="*/ 106363 h 336550"/>
                <a:gd name="connsiteX119" fmla="*/ 151579 w 292270"/>
                <a:gd name="connsiteY119" fmla="*/ 91937 h 336550"/>
                <a:gd name="connsiteX120" fmla="*/ 161898 w 292270"/>
                <a:gd name="connsiteY120" fmla="*/ 76200 h 336550"/>
                <a:gd name="connsiteX121" fmla="*/ 139584 w 292270"/>
                <a:gd name="connsiteY121" fmla="*/ 76200 h 336550"/>
                <a:gd name="connsiteX122" fmla="*/ 140996 w 292270"/>
                <a:gd name="connsiteY122" fmla="*/ 76200 h 336550"/>
                <a:gd name="connsiteX123" fmla="*/ 143818 w 292270"/>
                <a:gd name="connsiteY123" fmla="*/ 76200 h 336550"/>
                <a:gd name="connsiteX124" fmla="*/ 145229 w 292270"/>
                <a:gd name="connsiteY124" fmla="*/ 77511 h 336550"/>
                <a:gd name="connsiteX125" fmla="*/ 145229 w 292270"/>
                <a:gd name="connsiteY125" fmla="*/ 105052 h 336550"/>
                <a:gd name="connsiteX126" fmla="*/ 143818 w 292270"/>
                <a:gd name="connsiteY126" fmla="*/ 106363 h 336550"/>
                <a:gd name="connsiteX127" fmla="*/ 139584 w 292270"/>
                <a:gd name="connsiteY127" fmla="*/ 106363 h 336550"/>
                <a:gd name="connsiteX128" fmla="*/ 139584 w 292270"/>
                <a:gd name="connsiteY128" fmla="*/ 105052 h 336550"/>
                <a:gd name="connsiteX129" fmla="*/ 139584 w 292270"/>
                <a:gd name="connsiteY129" fmla="*/ 82757 h 336550"/>
                <a:gd name="connsiteX130" fmla="*/ 135351 w 292270"/>
                <a:gd name="connsiteY130" fmla="*/ 84069 h 336550"/>
                <a:gd name="connsiteX131" fmla="*/ 133940 w 292270"/>
                <a:gd name="connsiteY131" fmla="*/ 84069 h 336550"/>
                <a:gd name="connsiteX132" fmla="*/ 132529 w 292270"/>
                <a:gd name="connsiteY132" fmla="*/ 81446 h 336550"/>
                <a:gd name="connsiteX133" fmla="*/ 133940 w 292270"/>
                <a:gd name="connsiteY133" fmla="*/ 80134 h 336550"/>
                <a:gd name="connsiteX134" fmla="*/ 139584 w 292270"/>
                <a:gd name="connsiteY134" fmla="*/ 76200 h 336550"/>
                <a:gd name="connsiteX135" fmla="*/ 118837 w 292270"/>
                <a:gd name="connsiteY135" fmla="*/ 76200 h 336550"/>
                <a:gd name="connsiteX136" fmla="*/ 123005 w 292270"/>
                <a:gd name="connsiteY136" fmla="*/ 76200 h 336550"/>
                <a:gd name="connsiteX137" fmla="*/ 123005 w 292270"/>
                <a:gd name="connsiteY137" fmla="*/ 77511 h 336550"/>
                <a:gd name="connsiteX138" fmla="*/ 123005 w 292270"/>
                <a:gd name="connsiteY138" fmla="*/ 105052 h 336550"/>
                <a:gd name="connsiteX139" fmla="*/ 123005 w 292270"/>
                <a:gd name="connsiteY139" fmla="*/ 106363 h 336550"/>
                <a:gd name="connsiteX140" fmla="*/ 118837 w 292270"/>
                <a:gd name="connsiteY140" fmla="*/ 106363 h 336550"/>
                <a:gd name="connsiteX141" fmla="*/ 117448 w 292270"/>
                <a:gd name="connsiteY141" fmla="*/ 105052 h 336550"/>
                <a:gd name="connsiteX142" fmla="*/ 117448 w 292270"/>
                <a:gd name="connsiteY142" fmla="*/ 82757 h 336550"/>
                <a:gd name="connsiteX143" fmla="*/ 114670 w 292270"/>
                <a:gd name="connsiteY143" fmla="*/ 84069 h 336550"/>
                <a:gd name="connsiteX144" fmla="*/ 113281 w 292270"/>
                <a:gd name="connsiteY144" fmla="*/ 84069 h 336550"/>
                <a:gd name="connsiteX145" fmla="*/ 111892 w 292270"/>
                <a:gd name="connsiteY145" fmla="*/ 81446 h 336550"/>
                <a:gd name="connsiteX146" fmla="*/ 111892 w 292270"/>
                <a:gd name="connsiteY146" fmla="*/ 80134 h 336550"/>
                <a:gd name="connsiteX147" fmla="*/ 118837 w 292270"/>
                <a:gd name="connsiteY147" fmla="*/ 76200 h 336550"/>
                <a:gd name="connsiteX148" fmla="*/ 97207 w 292270"/>
                <a:gd name="connsiteY148" fmla="*/ 76200 h 336550"/>
                <a:gd name="connsiteX149" fmla="*/ 99588 w 292270"/>
                <a:gd name="connsiteY149" fmla="*/ 76200 h 336550"/>
                <a:gd name="connsiteX150" fmla="*/ 100779 w 292270"/>
                <a:gd name="connsiteY150" fmla="*/ 77511 h 336550"/>
                <a:gd name="connsiteX151" fmla="*/ 100779 w 292270"/>
                <a:gd name="connsiteY151" fmla="*/ 105052 h 336550"/>
                <a:gd name="connsiteX152" fmla="*/ 99588 w 292270"/>
                <a:gd name="connsiteY152" fmla="*/ 106363 h 336550"/>
                <a:gd name="connsiteX153" fmla="*/ 97207 w 292270"/>
                <a:gd name="connsiteY153" fmla="*/ 106363 h 336550"/>
                <a:gd name="connsiteX154" fmla="*/ 96016 w 292270"/>
                <a:gd name="connsiteY154" fmla="*/ 105052 h 336550"/>
                <a:gd name="connsiteX155" fmla="*/ 96016 w 292270"/>
                <a:gd name="connsiteY155" fmla="*/ 82757 h 336550"/>
                <a:gd name="connsiteX156" fmla="*/ 92444 w 292270"/>
                <a:gd name="connsiteY156" fmla="*/ 84069 h 336550"/>
                <a:gd name="connsiteX157" fmla="*/ 91254 w 292270"/>
                <a:gd name="connsiteY157" fmla="*/ 84069 h 336550"/>
                <a:gd name="connsiteX158" fmla="*/ 91254 w 292270"/>
                <a:gd name="connsiteY158" fmla="*/ 81446 h 336550"/>
                <a:gd name="connsiteX159" fmla="*/ 91254 w 292270"/>
                <a:gd name="connsiteY159" fmla="*/ 80134 h 336550"/>
                <a:gd name="connsiteX160" fmla="*/ 97207 w 292270"/>
                <a:gd name="connsiteY160" fmla="*/ 76200 h 336550"/>
                <a:gd name="connsiteX161" fmla="*/ 201926 w 292270"/>
                <a:gd name="connsiteY161" fmla="*/ 36513 h 336550"/>
                <a:gd name="connsiteX162" fmla="*/ 200792 w 292270"/>
                <a:gd name="connsiteY162" fmla="*/ 40409 h 336550"/>
                <a:gd name="connsiteX163" fmla="*/ 205328 w 292270"/>
                <a:gd name="connsiteY163" fmla="*/ 50801 h 336550"/>
                <a:gd name="connsiteX164" fmla="*/ 208730 w 292270"/>
                <a:gd name="connsiteY164" fmla="*/ 40409 h 336550"/>
                <a:gd name="connsiteX165" fmla="*/ 208730 w 292270"/>
                <a:gd name="connsiteY165" fmla="*/ 39111 h 336550"/>
                <a:gd name="connsiteX166" fmla="*/ 201926 w 292270"/>
                <a:gd name="connsiteY166" fmla="*/ 36513 h 336550"/>
                <a:gd name="connsiteX167" fmla="*/ 123005 w 292270"/>
                <a:gd name="connsiteY167" fmla="*/ 34925 h 336550"/>
                <a:gd name="connsiteX168" fmla="*/ 116201 w 292270"/>
                <a:gd name="connsiteY168" fmla="*/ 37571 h 336550"/>
                <a:gd name="connsiteX169" fmla="*/ 115067 w 292270"/>
                <a:gd name="connsiteY169" fmla="*/ 38894 h 336550"/>
                <a:gd name="connsiteX170" fmla="*/ 115067 w 292270"/>
                <a:gd name="connsiteY170" fmla="*/ 40216 h 336550"/>
                <a:gd name="connsiteX171" fmla="*/ 119603 w 292270"/>
                <a:gd name="connsiteY171" fmla="*/ 50800 h 336550"/>
                <a:gd name="connsiteX172" fmla="*/ 123005 w 292270"/>
                <a:gd name="connsiteY172" fmla="*/ 40216 h 336550"/>
                <a:gd name="connsiteX173" fmla="*/ 123005 w 292270"/>
                <a:gd name="connsiteY173" fmla="*/ 34925 h 336550"/>
                <a:gd name="connsiteX174" fmla="*/ 162011 w 292270"/>
                <a:gd name="connsiteY174" fmla="*/ 31750 h 336550"/>
                <a:gd name="connsiteX175" fmla="*/ 157929 w 292270"/>
                <a:gd name="connsiteY175" fmla="*/ 40640 h 336550"/>
                <a:gd name="connsiteX176" fmla="*/ 162011 w 292270"/>
                <a:gd name="connsiteY176" fmla="*/ 50800 h 336550"/>
                <a:gd name="connsiteX177" fmla="*/ 167454 w 292270"/>
                <a:gd name="connsiteY177" fmla="*/ 40640 h 336550"/>
                <a:gd name="connsiteX178" fmla="*/ 162011 w 292270"/>
                <a:gd name="connsiteY178" fmla="*/ 31750 h 336550"/>
                <a:gd name="connsiteX179" fmla="*/ 144703 w 292270"/>
                <a:gd name="connsiteY179" fmla="*/ 28575 h 336550"/>
                <a:gd name="connsiteX180" fmla="*/ 144703 w 292270"/>
                <a:gd name="connsiteY180" fmla="*/ 55075 h 336550"/>
                <a:gd name="connsiteX181" fmla="*/ 143389 w 292270"/>
                <a:gd name="connsiteY181" fmla="*/ 55075 h 336550"/>
                <a:gd name="connsiteX182" fmla="*/ 139447 w 292270"/>
                <a:gd name="connsiteY182" fmla="*/ 55075 h 336550"/>
                <a:gd name="connsiteX183" fmla="*/ 139447 w 292270"/>
                <a:gd name="connsiteY183" fmla="*/ 32550 h 336550"/>
                <a:gd name="connsiteX184" fmla="*/ 135504 w 292270"/>
                <a:gd name="connsiteY184" fmla="*/ 33875 h 336550"/>
                <a:gd name="connsiteX185" fmla="*/ 134190 w 292270"/>
                <a:gd name="connsiteY185" fmla="*/ 33875 h 336550"/>
                <a:gd name="connsiteX186" fmla="*/ 132876 w 292270"/>
                <a:gd name="connsiteY186" fmla="*/ 31225 h 336550"/>
                <a:gd name="connsiteX187" fmla="*/ 127619 w 292270"/>
                <a:gd name="connsiteY187" fmla="*/ 32550 h 336550"/>
                <a:gd name="connsiteX188" fmla="*/ 128934 w 292270"/>
                <a:gd name="connsiteY188" fmla="*/ 40500 h 336550"/>
                <a:gd name="connsiteX189" fmla="*/ 118420 w 292270"/>
                <a:gd name="connsiteY189" fmla="*/ 56400 h 336550"/>
                <a:gd name="connsiteX190" fmla="*/ 109221 w 292270"/>
                <a:gd name="connsiteY190" fmla="*/ 41825 h 336550"/>
                <a:gd name="connsiteX191" fmla="*/ 101336 w 292270"/>
                <a:gd name="connsiteY191" fmla="*/ 47125 h 336550"/>
                <a:gd name="connsiteX192" fmla="*/ 101336 w 292270"/>
                <a:gd name="connsiteY192" fmla="*/ 55075 h 336550"/>
                <a:gd name="connsiteX193" fmla="*/ 100022 w 292270"/>
                <a:gd name="connsiteY193" fmla="*/ 55075 h 336550"/>
                <a:gd name="connsiteX194" fmla="*/ 97394 w 292270"/>
                <a:gd name="connsiteY194" fmla="*/ 55075 h 336550"/>
                <a:gd name="connsiteX195" fmla="*/ 96080 w 292270"/>
                <a:gd name="connsiteY195" fmla="*/ 55075 h 336550"/>
                <a:gd name="connsiteX196" fmla="*/ 96080 w 292270"/>
                <a:gd name="connsiteY196" fmla="*/ 49775 h 336550"/>
                <a:gd name="connsiteX197" fmla="*/ 72425 w 292270"/>
                <a:gd name="connsiteY197" fmla="*/ 77600 h 336550"/>
                <a:gd name="connsiteX198" fmla="*/ 76367 w 292270"/>
                <a:gd name="connsiteY198" fmla="*/ 76275 h 336550"/>
                <a:gd name="connsiteX199" fmla="*/ 86880 w 292270"/>
                <a:gd name="connsiteY199" fmla="*/ 90850 h 336550"/>
                <a:gd name="connsiteX200" fmla="*/ 76367 w 292270"/>
                <a:gd name="connsiteY200" fmla="*/ 106750 h 336550"/>
                <a:gd name="connsiteX201" fmla="*/ 67168 w 292270"/>
                <a:gd name="connsiteY201" fmla="*/ 97475 h 336550"/>
                <a:gd name="connsiteX202" fmla="*/ 75053 w 292270"/>
                <a:gd name="connsiteY202" fmla="*/ 127950 h 336550"/>
                <a:gd name="connsiteX203" fmla="*/ 76367 w 292270"/>
                <a:gd name="connsiteY203" fmla="*/ 127950 h 336550"/>
                <a:gd name="connsiteX204" fmla="*/ 78995 w 292270"/>
                <a:gd name="connsiteY204" fmla="*/ 127950 h 336550"/>
                <a:gd name="connsiteX205" fmla="*/ 80310 w 292270"/>
                <a:gd name="connsiteY205" fmla="*/ 127950 h 336550"/>
                <a:gd name="connsiteX206" fmla="*/ 80310 w 292270"/>
                <a:gd name="connsiteY206" fmla="*/ 133250 h 336550"/>
                <a:gd name="connsiteX207" fmla="*/ 88195 w 292270"/>
                <a:gd name="connsiteY207" fmla="*/ 135900 h 336550"/>
                <a:gd name="connsiteX208" fmla="*/ 97394 w 292270"/>
                <a:gd name="connsiteY208" fmla="*/ 126625 h 336550"/>
                <a:gd name="connsiteX209" fmla="*/ 107907 w 292270"/>
                <a:gd name="connsiteY209" fmla="*/ 135900 h 336550"/>
                <a:gd name="connsiteX210" fmla="*/ 114478 w 292270"/>
                <a:gd name="connsiteY210" fmla="*/ 145175 h 336550"/>
                <a:gd name="connsiteX211" fmla="*/ 117106 w 292270"/>
                <a:gd name="connsiteY211" fmla="*/ 151800 h 336550"/>
                <a:gd name="connsiteX212" fmla="*/ 117106 w 292270"/>
                <a:gd name="connsiteY212" fmla="*/ 133250 h 336550"/>
                <a:gd name="connsiteX213" fmla="*/ 114478 w 292270"/>
                <a:gd name="connsiteY213" fmla="*/ 134575 h 336550"/>
                <a:gd name="connsiteX214" fmla="*/ 113164 w 292270"/>
                <a:gd name="connsiteY214" fmla="*/ 135900 h 336550"/>
                <a:gd name="connsiteX215" fmla="*/ 113164 w 292270"/>
                <a:gd name="connsiteY215" fmla="*/ 134575 h 336550"/>
                <a:gd name="connsiteX216" fmla="*/ 111849 w 292270"/>
                <a:gd name="connsiteY216" fmla="*/ 131925 h 336550"/>
                <a:gd name="connsiteX217" fmla="*/ 111849 w 292270"/>
                <a:gd name="connsiteY217" fmla="*/ 130600 h 336550"/>
                <a:gd name="connsiteX218" fmla="*/ 118420 w 292270"/>
                <a:gd name="connsiteY218" fmla="*/ 127950 h 336550"/>
                <a:gd name="connsiteX219" fmla="*/ 122363 w 292270"/>
                <a:gd name="connsiteY219" fmla="*/ 127950 h 336550"/>
                <a:gd name="connsiteX220" fmla="*/ 122363 w 292270"/>
                <a:gd name="connsiteY220" fmla="*/ 155775 h 336550"/>
                <a:gd name="connsiteX221" fmla="*/ 122363 w 292270"/>
                <a:gd name="connsiteY221" fmla="*/ 157100 h 336550"/>
                <a:gd name="connsiteX222" fmla="*/ 121049 w 292270"/>
                <a:gd name="connsiteY222" fmla="*/ 157100 h 336550"/>
                <a:gd name="connsiteX223" fmla="*/ 135504 w 292270"/>
                <a:gd name="connsiteY223" fmla="*/ 162400 h 336550"/>
                <a:gd name="connsiteX224" fmla="*/ 161787 w 292270"/>
                <a:gd name="connsiteY224" fmla="*/ 159750 h 336550"/>
                <a:gd name="connsiteX225" fmla="*/ 181500 w 292270"/>
                <a:gd name="connsiteY225" fmla="*/ 191550 h 336550"/>
                <a:gd name="connsiteX226" fmla="*/ 181500 w 292270"/>
                <a:gd name="connsiteY226" fmla="*/ 183600 h 336550"/>
                <a:gd name="connsiteX227" fmla="*/ 178872 w 292270"/>
                <a:gd name="connsiteY227" fmla="*/ 186250 h 336550"/>
                <a:gd name="connsiteX228" fmla="*/ 177557 w 292270"/>
                <a:gd name="connsiteY228" fmla="*/ 186250 h 336550"/>
                <a:gd name="connsiteX229" fmla="*/ 176243 w 292270"/>
                <a:gd name="connsiteY229" fmla="*/ 184925 h 336550"/>
                <a:gd name="connsiteX230" fmla="*/ 176243 w 292270"/>
                <a:gd name="connsiteY230" fmla="*/ 182275 h 336550"/>
                <a:gd name="connsiteX231" fmla="*/ 176243 w 292270"/>
                <a:gd name="connsiteY231" fmla="*/ 180950 h 336550"/>
                <a:gd name="connsiteX232" fmla="*/ 182814 w 292270"/>
                <a:gd name="connsiteY232" fmla="*/ 178300 h 336550"/>
                <a:gd name="connsiteX233" fmla="*/ 186756 w 292270"/>
                <a:gd name="connsiteY233" fmla="*/ 178300 h 336550"/>
                <a:gd name="connsiteX234" fmla="*/ 186756 w 292270"/>
                <a:gd name="connsiteY234" fmla="*/ 194200 h 336550"/>
                <a:gd name="connsiteX235" fmla="*/ 199898 w 292270"/>
                <a:gd name="connsiteY235" fmla="*/ 186250 h 336550"/>
                <a:gd name="connsiteX236" fmla="*/ 198584 w 292270"/>
                <a:gd name="connsiteY236" fmla="*/ 186250 h 336550"/>
                <a:gd name="connsiteX237" fmla="*/ 198584 w 292270"/>
                <a:gd name="connsiteY237" fmla="*/ 184925 h 336550"/>
                <a:gd name="connsiteX238" fmla="*/ 197270 w 292270"/>
                <a:gd name="connsiteY238" fmla="*/ 182275 h 336550"/>
                <a:gd name="connsiteX239" fmla="*/ 198584 w 292270"/>
                <a:gd name="connsiteY239" fmla="*/ 180950 h 336550"/>
                <a:gd name="connsiteX240" fmla="*/ 199898 w 292270"/>
                <a:gd name="connsiteY240" fmla="*/ 180950 h 336550"/>
                <a:gd name="connsiteX241" fmla="*/ 199898 w 292270"/>
                <a:gd name="connsiteY241" fmla="*/ 166375 h 336550"/>
                <a:gd name="connsiteX242" fmla="*/ 234066 w 292270"/>
                <a:gd name="connsiteY242" fmla="*/ 161075 h 336550"/>
                <a:gd name="connsiteX243" fmla="*/ 241951 w 292270"/>
                <a:gd name="connsiteY243" fmla="*/ 146500 h 336550"/>
                <a:gd name="connsiteX244" fmla="*/ 245894 w 292270"/>
                <a:gd name="connsiteY244" fmla="*/ 143850 h 336550"/>
                <a:gd name="connsiteX245" fmla="*/ 245894 w 292270"/>
                <a:gd name="connsiteY245" fmla="*/ 133250 h 336550"/>
                <a:gd name="connsiteX246" fmla="*/ 241951 w 292270"/>
                <a:gd name="connsiteY246" fmla="*/ 134575 h 336550"/>
                <a:gd name="connsiteX247" fmla="*/ 241951 w 292270"/>
                <a:gd name="connsiteY247" fmla="*/ 135900 h 336550"/>
                <a:gd name="connsiteX248" fmla="*/ 240637 w 292270"/>
                <a:gd name="connsiteY248" fmla="*/ 134575 h 336550"/>
                <a:gd name="connsiteX249" fmla="*/ 240637 w 292270"/>
                <a:gd name="connsiteY249" fmla="*/ 131925 h 336550"/>
                <a:gd name="connsiteX250" fmla="*/ 240637 w 292270"/>
                <a:gd name="connsiteY250" fmla="*/ 130600 h 336550"/>
                <a:gd name="connsiteX251" fmla="*/ 247208 w 292270"/>
                <a:gd name="connsiteY251" fmla="*/ 127950 h 336550"/>
                <a:gd name="connsiteX252" fmla="*/ 249836 w 292270"/>
                <a:gd name="connsiteY252" fmla="*/ 127950 h 336550"/>
                <a:gd name="connsiteX253" fmla="*/ 251151 w 292270"/>
                <a:gd name="connsiteY253" fmla="*/ 127950 h 336550"/>
                <a:gd name="connsiteX254" fmla="*/ 251151 w 292270"/>
                <a:gd name="connsiteY254" fmla="*/ 143850 h 336550"/>
                <a:gd name="connsiteX255" fmla="*/ 252465 w 292270"/>
                <a:gd name="connsiteY255" fmla="*/ 143850 h 336550"/>
                <a:gd name="connsiteX256" fmla="*/ 257721 w 292270"/>
                <a:gd name="connsiteY256" fmla="*/ 94825 h 336550"/>
                <a:gd name="connsiteX257" fmla="*/ 247208 w 292270"/>
                <a:gd name="connsiteY257" fmla="*/ 106750 h 336550"/>
                <a:gd name="connsiteX258" fmla="*/ 238009 w 292270"/>
                <a:gd name="connsiteY258" fmla="*/ 92175 h 336550"/>
                <a:gd name="connsiteX259" fmla="*/ 248522 w 292270"/>
                <a:gd name="connsiteY259" fmla="*/ 76275 h 336550"/>
                <a:gd name="connsiteX260" fmla="*/ 249836 w 292270"/>
                <a:gd name="connsiteY260" fmla="*/ 76275 h 336550"/>
                <a:gd name="connsiteX261" fmla="*/ 230124 w 292270"/>
                <a:gd name="connsiteY261" fmla="*/ 52425 h 336550"/>
                <a:gd name="connsiteX262" fmla="*/ 230124 w 292270"/>
                <a:gd name="connsiteY262" fmla="*/ 55075 h 336550"/>
                <a:gd name="connsiteX263" fmla="*/ 228810 w 292270"/>
                <a:gd name="connsiteY263" fmla="*/ 55075 h 336550"/>
                <a:gd name="connsiteX264" fmla="*/ 224867 w 292270"/>
                <a:gd name="connsiteY264" fmla="*/ 55075 h 336550"/>
                <a:gd name="connsiteX265" fmla="*/ 224867 w 292270"/>
                <a:gd name="connsiteY265" fmla="*/ 48450 h 336550"/>
                <a:gd name="connsiteX266" fmla="*/ 215668 w 292270"/>
                <a:gd name="connsiteY266" fmla="*/ 43150 h 336550"/>
                <a:gd name="connsiteX267" fmla="*/ 205155 w 292270"/>
                <a:gd name="connsiteY267" fmla="*/ 56400 h 336550"/>
                <a:gd name="connsiteX268" fmla="*/ 194641 w 292270"/>
                <a:gd name="connsiteY268" fmla="*/ 40500 h 336550"/>
                <a:gd name="connsiteX269" fmla="*/ 195956 w 292270"/>
                <a:gd name="connsiteY269" fmla="*/ 33875 h 336550"/>
                <a:gd name="connsiteX270" fmla="*/ 186756 w 292270"/>
                <a:gd name="connsiteY270" fmla="*/ 31225 h 336550"/>
                <a:gd name="connsiteX271" fmla="*/ 186756 w 292270"/>
                <a:gd name="connsiteY271" fmla="*/ 55075 h 336550"/>
                <a:gd name="connsiteX272" fmla="*/ 182814 w 292270"/>
                <a:gd name="connsiteY272" fmla="*/ 55075 h 336550"/>
                <a:gd name="connsiteX273" fmla="*/ 181500 w 292270"/>
                <a:gd name="connsiteY273" fmla="*/ 55075 h 336550"/>
                <a:gd name="connsiteX274" fmla="*/ 181500 w 292270"/>
                <a:gd name="connsiteY274" fmla="*/ 32550 h 336550"/>
                <a:gd name="connsiteX275" fmla="*/ 178872 w 292270"/>
                <a:gd name="connsiteY275" fmla="*/ 33875 h 336550"/>
                <a:gd name="connsiteX276" fmla="*/ 177557 w 292270"/>
                <a:gd name="connsiteY276" fmla="*/ 33875 h 336550"/>
                <a:gd name="connsiteX277" fmla="*/ 176243 w 292270"/>
                <a:gd name="connsiteY277" fmla="*/ 33875 h 336550"/>
                <a:gd name="connsiteX278" fmla="*/ 176243 w 292270"/>
                <a:gd name="connsiteY278" fmla="*/ 31225 h 336550"/>
                <a:gd name="connsiteX279" fmla="*/ 176243 w 292270"/>
                <a:gd name="connsiteY279" fmla="*/ 29900 h 336550"/>
                <a:gd name="connsiteX280" fmla="*/ 177557 w 292270"/>
                <a:gd name="connsiteY280" fmla="*/ 29900 h 336550"/>
                <a:gd name="connsiteX281" fmla="*/ 168358 w 292270"/>
                <a:gd name="connsiteY281" fmla="*/ 28575 h 336550"/>
                <a:gd name="connsiteX282" fmla="*/ 172301 w 292270"/>
                <a:gd name="connsiteY282" fmla="*/ 40500 h 336550"/>
                <a:gd name="connsiteX283" fmla="*/ 161787 w 292270"/>
                <a:gd name="connsiteY283" fmla="*/ 56400 h 336550"/>
                <a:gd name="connsiteX284" fmla="*/ 151274 w 292270"/>
                <a:gd name="connsiteY284" fmla="*/ 40500 h 336550"/>
                <a:gd name="connsiteX285" fmla="*/ 156531 w 292270"/>
                <a:gd name="connsiteY285" fmla="*/ 28575 h 336550"/>
                <a:gd name="connsiteX286" fmla="*/ 144703 w 292270"/>
                <a:gd name="connsiteY286" fmla="*/ 28575 h 336550"/>
                <a:gd name="connsiteX287" fmla="*/ 164533 w 292270"/>
                <a:gd name="connsiteY287" fmla="*/ 0 h 336550"/>
                <a:gd name="connsiteX288" fmla="*/ 266895 w 292270"/>
                <a:gd name="connsiteY288" fmla="*/ 48642 h 336550"/>
                <a:gd name="connsiteX289" fmla="*/ 291829 w 292270"/>
                <a:gd name="connsiteY289" fmla="*/ 130150 h 336550"/>
                <a:gd name="connsiteX290" fmla="*/ 269520 w 292270"/>
                <a:gd name="connsiteY290" fmla="*/ 206400 h 336550"/>
                <a:gd name="connsiteX291" fmla="*/ 257709 w 292270"/>
                <a:gd name="connsiteY291" fmla="*/ 324718 h 336550"/>
                <a:gd name="connsiteX292" fmla="*/ 256396 w 292270"/>
                <a:gd name="connsiteY292" fmla="*/ 332606 h 336550"/>
                <a:gd name="connsiteX293" fmla="*/ 249835 w 292270"/>
                <a:gd name="connsiteY293" fmla="*/ 336550 h 336550"/>
                <a:gd name="connsiteX294" fmla="*/ 105478 w 292270"/>
                <a:gd name="connsiteY294" fmla="*/ 336550 h 336550"/>
                <a:gd name="connsiteX295" fmla="*/ 97604 w 292270"/>
                <a:gd name="connsiteY295" fmla="*/ 331292 h 336550"/>
                <a:gd name="connsiteX296" fmla="*/ 96292 w 292270"/>
                <a:gd name="connsiteY296" fmla="*/ 315516 h 336550"/>
                <a:gd name="connsiteX297" fmla="*/ 96292 w 292270"/>
                <a:gd name="connsiteY297" fmla="*/ 312887 h 336550"/>
                <a:gd name="connsiteX298" fmla="*/ 71357 w 292270"/>
                <a:gd name="connsiteY298" fmla="*/ 294481 h 336550"/>
                <a:gd name="connsiteX299" fmla="*/ 31987 w 292270"/>
                <a:gd name="connsiteY299" fmla="*/ 278706 h 336550"/>
                <a:gd name="connsiteX300" fmla="*/ 25426 w 292270"/>
                <a:gd name="connsiteY300" fmla="*/ 236637 h 336550"/>
                <a:gd name="connsiteX301" fmla="*/ 21489 w 292270"/>
                <a:gd name="connsiteY301" fmla="*/ 209029 h 336550"/>
                <a:gd name="connsiteX302" fmla="*/ 16239 w 292270"/>
                <a:gd name="connsiteY302" fmla="*/ 205085 h 336550"/>
                <a:gd name="connsiteX303" fmla="*/ 491 w 292270"/>
                <a:gd name="connsiteY303" fmla="*/ 191939 h 336550"/>
                <a:gd name="connsiteX304" fmla="*/ 4428 w 292270"/>
                <a:gd name="connsiteY304" fmla="*/ 177478 h 336550"/>
                <a:gd name="connsiteX305" fmla="*/ 24113 w 292270"/>
                <a:gd name="connsiteY305" fmla="*/ 126206 h 336550"/>
                <a:gd name="connsiteX306" fmla="*/ 29363 w 292270"/>
                <a:gd name="connsiteY306" fmla="*/ 97284 h 336550"/>
                <a:gd name="connsiteX307" fmla="*/ 81856 w 292270"/>
                <a:gd name="connsiteY307" fmla="*/ 26293 h 336550"/>
                <a:gd name="connsiteX308" fmla="*/ 164533 w 292270"/>
                <a:gd name="connsiteY308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</a:cxnLst>
              <a:rect l="l" t="t" r="r" b="b"/>
              <a:pathLst>
                <a:path w="292270" h="336550">
                  <a:moveTo>
                    <a:pt x="184010" y="131763"/>
                  </a:moveTo>
                  <a:cubicBezTo>
                    <a:pt x="179928" y="131763"/>
                    <a:pt x="178567" y="135573"/>
                    <a:pt x="178567" y="141923"/>
                  </a:cubicBezTo>
                  <a:cubicBezTo>
                    <a:pt x="178567" y="147003"/>
                    <a:pt x="179928" y="150813"/>
                    <a:pt x="184010" y="150813"/>
                  </a:cubicBezTo>
                  <a:cubicBezTo>
                    <a:pt x="188092" y="150813"/>
                    <a:pt x="188092" y="144463"/>
                    <a:pt x="188092" y="141923"/>
                  </a:cubicBezTo>
                  <a:cubicBezTo>
                    <a:pt x="188092" y="138113"/>
                    <a:pt x="188092" y="131763"/>
                    <a:pt x="184010" y="131763"/>
                  </a:cubicBezTo>
                  <a:close/>
                  <a:moveTo>
                    <a:pt x="141147" y="131763"/>
                  </a:moveTo>
                  <a:cubicBezTo>
                    <a:pt x="138425" y="131763"/>
                    <a:pt x="135704" y="135573"/>
                    <a:pt x="135704" y="141923"/>
                  </a:cubicBezTo>
                  <a:cubicBezTo>
                    <a:pt x="135704" y="147003"/>
                    <a:pt x="138425" y="150813"/>
                    <a:pt x="141147" y="150813"/>
                  </a:cubicBezTo>
                  <a:cubicBezTo>
                    <a:pt x="145229" y="150813"/>
                    <a:pt x="145229" y="144463"/>
                    <a:pt x="145229" y="141923"/>
                  </a:cubicBezTo>
                  <a:cubicBezTo>
                    <a:pt x="145229" y="138113"/>
                    <a:pt x="145229" y="131763"/>
                    <a:pt x="141147" y="131763"/>
                  </a:cubicBezTo>
                  <a:close/>
                  <a:moveTo>
                    <a:pt x="96811" y="131763"/>
                  </a:moveTo>
                  <a:cubicBezTo>
                    <a:pt x="95488" y="131763"/>
                    <a:pt x="94165" y="132822"/>
                    <a:pt x="92842" y="134938"/>
                  </a:cubicBezTo>
                  <a:cubicBezTo>
                    <a:pt x="95488" y="134938"/>
                    <a:pt x="98134" y="134938"/>
                    <a:pt x="100780" y="134938"/>
                  </a:cubicBezTo>
                  <a:cubicBezTo>
                    <a:pt x="100780" y="132822"/>
                    <a:pt x="99457" y="131763"/>
                    <a:pt x="96811" y="131763"/>
                  </a:cubicBezTo>
                  <a:close/>
                  <a:moveTo>
                    <a:pt x="225310" y="127000"/>
                  </a:moveTo>
                  <a:cubicBezTo>
                    <a:pt x="226721" y="127000"/>
                    <a:pt x="226721" y="127000"/>
                    <a:pt x="226721" y="127000"/>
                  </a:cubicBezTo>
                  <a:cubicBezTo>
                    <a:pt x="226721" y="127000"/>
                    <a:pt x="226721" y="127000"/>
                    <a:pt x="229543" y="127000"/>
                  </a:cubicBezTo>
                  <a:cubicBezTo>
                    <a:pt x="230954" y="127000"/>
                    <a:pt x="230954" y="127000"/>
                    <a:pt x="230954" y="127000"/>
                  </a:cubicBezTo>
                  <a:cubicBezTo>
                    <a:pt x="230954" y="127000"/>
                    <a:pt x="230954" y="127000"/>
                    <a:pt x="230954" y="155792"/>
                  </a:cubicBezTo>
                  <a:cubicBezTo>
                    <a:pt x="230954" y="155792"/>
                    <a:pt x="230954" y="157163"/>
                    <a:pt x="229543" y="157163"/>
                  </a:cubicBezTo>
                  <a:cubicBezTo>
                    <a:pt x="229543" y="157163"/>
                    <a:pt x="229543" y="157163"/>
                    <a:pt x="225310" y="157163"/>
                  </a:cubicBezTo>
                  <a:cubicBezTo>
                    <a:pt x="225310" y="157163"/>
                    <a:pt x="225310" y="155792"/>
                    <a:pt x="225310" y="155792"/>
                  </a:cubicBezTo>
                  <a:cubicBezTo>
                    <a:pt x="225310" y="155792"/>
                    <a:pt x="225310" y="155792"/>
                    <a:pt x="225310" y="132484"/>
                  </a:cubicBezTo>
                  <a:cubicBezTo>
                    <a:pt x="225310" y="132484"/>
                    <a:pt x="225310" y="132484"/>
                    <a:pt x="221076" y="133855"/>
                  </a:cubicBezTo>
                  <a:cubicBezTo>
                    <a:pt x="221076" y="135227"/>
                    <a:pt x="221076" y="135227"/>
                    <a:pt x="221076" y="135227"/>
                  </a:cubicBezTo>
                  <a:cubicBezTo>
                    <a:pt x="219665" y="133855"/>
                    <a:pt x="219665" y="133855"/>
                    <a:pt x="219665" y="133855"/>
                  </a:cubicBezTo>
                  <a:cubicBezTo>
                    <a:pt x="219665" y="133855"/>
                    <a:pt x="219665" y="133855"/>
                    <a:pt x="219665" y="131113"/>
                  </a:cubicBezTo>
                  <a:cubicBezTo>
                    <a:pt x="218254" y="131113"/>
                    <a:pt x="219665" y="129742"/>
                    <a:pt x="219665" y="129742"/>
                  </a:cubicBezTo>
                  <a:cubicBezTo>
                    <a:pt x="219665" y="129742"/>
                    <a:pt x="219665" y="129742"/>
                    <a:pt x="225310" y="127000"/>
                  </a:cubicBezTo>
                  <a:close/>
                  <a:moveTo>
                    <a:pt x="203791" y="127000"/>
                  </a:moveTo>
                  <a:cubicBezTo>
                    <a:pt x="203791" y="127000"/>
                    <a:pt x="203791" y="127000"/>
                    <a:pt x="207495" y="127000"/>
                  </a:cubicBezTo>
                  <a:cubicBezTo>
                    <a:pt x="207495" y="127000"/>
                    <a:pt x="208730" y="127000"/>
                    <a:pt x="208730" y="127000"/>
                  </a:cubicBezTo>
                  <a:cubicBezTo>
                    <a:pt x="208730" y="127000"/>
                    <a:pt x="208730" y="127000"/>
                    <a:pt x="208730" y="155792"/>
                  </a:cubicBezTo>
                  <a:cubicBezTo>
                    <a:pt x="208730" y="155792"/>
                    <a:pt x="207495" y="157163"/>
                    <a:pt x="207495" y="157163"/>
                  </a:cubicBezTo>
                  <a:cubicBezTo>
                    <a:pt x="207495" y="157163"/>
                    <a:pt x="207495" y="157163"/>
                    <a:pt x="203791" y="157163"/>
                  </a:cubicBezTo>
                  <a:cubicBezTo>
                    <a:pt x="203791" y="157163"/>
                    <a:pt x="202556" y="155792"/>
                    <a:pt x="202556" y="155792"/>
                  </a:cubicBezTo>
                  <a:cubicBezTo>
                    <a:pt x="202556" y="155792"/>
                    <a:pt x="202556" y="155792"/>
                    <a:pt x="202556" y="132484"/>
                  </a:cubicBezTo>
                  <a:cubicBezTo>
                    <a:pt x="202556" y="132484"/>
                    <a:pt x="202556" y="132484"/>
                    <a:pt x="200086" y="133855"/>
                  </a:cubicBezTo>
                  <a:cubicBezTo>
                    <a:pt x="200086" y="135227"/>
                    <a:pt x="198852" y="135227"/>
                    <a:pt x="198852" y="135227"/>
                  </a:cubicBezTo>
                  <a:cubicBezTo>
                    <a:pt x="198852" y="133855"/>
                    <a:pt x="198852" y="133855"/>
                    <a:pt x="198852" y="133855"/>
                  </a:cubicBezTo>
                  <a:cubicBezTo>
                    <a:pt x="198852" y="133855"/>
                    <a:pt x="198852" y="133855"/>
                    <a:pt x="197617" y="131113"/>
                  </a:cubicBezTo>
                  <a:cubicBezTo>
                    <a:pt x="197617" y="131113"/>
                    <a:pt x="197617" y="129742"/>
                    <a:pt x="198852" y="129742"/>
                  </a:cubicBezTo>
                  <a:cubicBezTo>
                    <a:pt x="198852" y="129742"/>
                    <a:pt x="198852" y="129742"/>
                    <a:pt x="203791" y="127000"/>
                  </a:cubicBezTo>
                  <a:close/>
                  <a:moveTo>
                    <a:pt x="183964" y="127000"/>
                  </a:moveTo>
                  <a:cubicBezTo>
                    <a:pt x="189044" y="127000"/>
                    <a:pt x="192854" y="132246"/>
                    <a:pt x="192854" y="141426"/>
                  </a:cubicBezTo>
                  <a:cubicBezTo>
                    <a:pt x="192854" y="151918"/>
                    <a:pt x="189044" y="157163"/>
                    <a:pt x="182694" y="157163"/>
                  </a:cubicBezTo>
                  <a:cubicBezTo>
                    <a:pt x="177614" y="157163"/>
                    <a:pt x="173804" y="151918"/>
                    <a:pt x="173804" y="142737"/>
                  </a:cubicBezTo>
                  <a:cubicBezTo>
                    <a:pt x="173804" y="133557"/>
                    <a:pt x="177614" y="127000"/>
                    <a:pt x="183964" y="127000"/>
                  </a:cubicBezTo>
                  <a:close/>
                  <a:moveTo>
                    <a:pt x="161699" y="127000"/>
                  </a:moveTo>
                  <a:cubicBezTo>
                    <a:pt x="161699" y="127000"/>
                    <a:pt x="161699" y="127000"/>
                    <a:pt x="164478" y="127000"/>
                  </a:cubicBezTo>
                  <a:cubicBezTo>
                    <a:pt x="165867" y="127000"/>
                    <a:pt x="165867" y="127000"/>
                    <a:pt x="165867" y="127000"/>
                  </a:cubicBezTo>
                  <a:cubicBezTo>
                    <a:pt x="165867" y="127000"/>
                    <a:pt x="165867" y="127000"/>
                    <a:pt x="165867" y="155792"/>
                  </a:cubicBezTo>
                  <a:cubicBezTo>
                    <a:pt x="165867" y="155792"/>
                    <a:pt x="165867" y="157163"/>
                    <a:pt x="164478" y="157163"/>
                  </a:cubicBezTo>
                  <a:cubicBezTo>
                    <a:pt x="164478" y="157163"/>
                    <a:pt x="164478" y="157163"/>
                    <a:pt x="161699" y="157163"/>
                  </a:cubicBezTo>
                  <a:cubicBezTo>
                    <a:pt x="160310" y="157163"/>
                    <a:pt x="160310" y="155792"/>
                    <a:pt x="160310" y="155792"/>
                  </a:cubicBezTo>
                  <a:cubicBezTo>
                    <a:pt x="160310" y="155792"/>
                    <a:pt x="160310" y="155792"/>
                    <a:pt x="160310" y="132484"/>
                  </a:cubicBezTo>
                  <a:cubicBezTo>
                    <a:pt x="160310" y="132484"/>
                    <a:pt x="160310" y="132484"/>
                    <a:pt x="156143" y="133855"/>
                  </a:cubicBezTo>
                  <a:cubicBezTo>
                    <a:pt x="156143" y="135227"/>
                    <a:pt x="156143" y="135227"/>
                    <a:pt x="156143" y="135227"/>
                  </a:cubicBezTo>
                  <a:cubicBezTo>
                    <a:pt x="154754" y="133855"/>
                    <a:pt x="154754" y="133855"/>
                    <a:pt x="154754" y="133855"/>
                  </a:cubicBezTo>
                  <a:cubicBezTo>
                    <a:pt x="154754" y="133855"/>
                    <a:pt x="154754" y="133855"/>
                    <a:pt x="154754" y="131113"/>
                  </a:cubicBezTo>
                  <a:cubicBezTo>
                    <a:pt x="154754" y="131113"/>
                    <a:pt x="154754" y="129742"/>
                    <a:pt x="154754" y="129742"/>
                  </a:cubicBezTo>
                  <a:cubicBezTo>
                    <a:pt x="154754" y="129742"/>
                    <a:pt x="154754" y="129742"/>
                    <a:pt x="161699" y="127000"/>
                  </a:cubicBezTo>
                  <a:close/>
                  <a:moveTo>
                    <a:pt x="141261" y="127000"/>
                  </a:moveTo>
                  <a:cubicBezTo>
                    <a:pt x="147710" y="127000"/>
                    <a:pt x="151580" y="132246"/>
                    <a:pt x="151580" y="141426"/>
                  </a:cubicBezTo>
                  <a:cubicBezTo>
                    <a:pt x="151580" y="151918"/>
                    <a:pt x="147710" y="157163"/>
                    <a:pt x="141261" y="157163"/>
                  </a:cubicBezTo>
                  <a:cubicBezTo>
                    <a:pt x="134811" y="157163"/>
                    <a:pt x="130942" y="151918"/>
                    <a:pt x="130942" y="142737"/>
                  </a:cubicBezTo>
                  <a:cubicBezTo>
                    <a:pt x="130942" y="133557"/>
                    <a:pt x="134811" y="127000"/>
                    <a:pt x="141261" y="127000"/>
                  </a:cubicBezTo>
                  <a:close/>
                  <a:moveTo>
                    <a:pt x="247736" y="80963"/>
                  </a:moveTo>
                  <a:cubicBezTo>
                    <a:pt x="245015" y="80963"/>
                    <a:pt x="243654" y="85091"/>
                    <a:pt x="243654" y="91970"/>
                  </a:cubicBezTo>
                  <a:cubicBezTo>
                    <a:pt x="243654" y="97474"/>
                    <a:pt x="245015" y="101601"/>
                    <a:pt x="247736" y="101601"/>
                  </a:cubicBezTo>
                  <a:cubicBezTo>
                    <a:pt x="251818" y="101601"/>
                    <a:pt x="253179" y="94722"/>
                    <a:pt x="253179" y="90594"/>
                  </a:cubicBezTo>
                  <a:cubicBezTo>
                    <a:pt x="253179" y="87843"/>
                    <a:pt x="251818" y="80963"/>
                    <a:pt x="247736" y="80963"/>
                  </a:cubicBezTo>
                  <a:close/>
                  <a:moveTo>
                    <a:pt x="205328" y="80963"/>
                  </a:moveTo>
                  <a:cubicBezTo>
                    <a:pt x="203060" y="80963"/>
                    <a:pt x="200792" y="85091"/>
                    <a:pt x="200792" y="91970"/>
                  </a:cubicBezTo>
                  <a:cubicBezTo>
                    <a:pt x="200792" y="97474"/>
                    <a:pt x="203060" y="101601"/>
                    <a:pt x="205328" y="101601"/>
                  </a:cubicBezTo>
                  <a:cubicBezTo>
                    <a:pt x="208730" y="101601"/>
                    <a:pt x="208730" y="94722"/>
                    <a:pt x="208730" y="90594"/>
                  </a:cubicBezTo>
                  <a:cubicBezTo>
                    <a:pt x="208730" y="87843"/>
                    <a:pt x="208730" y="80963"/>
                    <a:pt x="205328" y="80963"/>
                  </a:cubicBezTo>
                  <a:close/>
                  <a:moveTo>
                    <a:pt x="184010" y="80963"/>
                  </a:moveTo>
                  <a:cubicBezTo>
                    <a:pt x="179928" y="80963"/>
                    <a:pt x="178567" y="85091"/>
                    <a:pt x="178567" y="91970"/>
                  </a:cubicBezTo>
                  <a:cubicBezTo>
                    <a:pt x="178567" y="97474"/>
                    <a:pt x="179928" y="101601"/>
                    <a:pt x="184010" y="101601"/>
                  </a:cubicBezTo>
                  <a:cubicBezTo>
                    <a:pt x="188092" y="101601"/>
                    <a:pt x="188092" y="94722"/>
                    <a:pt x="188092" y="90594"/>
                  </a:cubicBezTo>
                  <a:cubicBezTo>
                    <a:pt x="188092" y="87843"/>
                    <a:pt x="188092" y="80963"/>
                    <a:pt x="184010" y="80963"/>
                  </a:cubicBezTo>
                  <a:close/>
                  <a:moveTo>
                    <a:pt x="162011" y="80963"/>
                  </a:moveTo>
                  <a:cubicBezTo>
                    <a:pt x="159290" y="80963"/>
                    <a:pt x="157929" y="85091"/>
                    <a:pt x="157929" y="91970"/>
                  </a:cubicBezTo>
                  <a:cubicBezTo>
                    <a:pt x="157929" y="97474"/>
                    <a:pt x="159290" y="101601"/>
                    <a:pt x="162011" y="101601"/>
                  </a:cubicBezTo>
                  <a:cubicBezTo>
                    <a:pt x="166093" y="101601"/>
                    <a:pt x="167454" y="94722"/>
                    <a:pt x="167454" y="90594"/>
                  </a:cubicBezTo>
                  <a:cubicBezTo>
                    <a:pt x="167454" y="87843"/>
                    <a:pt x="166093" y="80963"/>
                    <a:pt x="162011" y="80963"/>
                  </a:cubicBezTo>
                  <a:close/>
                  <a:moveTo>
                    <a:pt x="76173" y="80963"/>
                  </a:moveTo>
                  <a:cubicBezTo>
                    <a:pt x="73527" y="80963"/>
                    <a:pt x="72204" y="85091"/>
                    <a:pt x="72204" y="91970"/>
                  </a:cubicBezTo>
                  <a:cubicBezTo>
                    <a:pt x="72204" y="97474"/>
                    <a:pt x="73527" y="101601"/>
                    <a:pt x="76173" y="101601"/>
                  </a:cubicBezTo>
                  <a:cubicBezTo>
                    <a:pt x="80142" y="101601"/>
                    <a:pt x="80142" y="94722"/>
                    <a:pt x="80142" y="90594"/>
                  </a:cubicBezTo>
                  <a:cubicBezTo>
                    <a:pt x="80142" y="87843"/>
                    <a:pt x="80142" y="80963"/>
                    <a:pt x="76173" y="80963"/>
                  </a:cubicBezTo>
                  <a:close/>
                  <a:moveTo>
                    <a:pt x="225310" y="76200"/>
                  </a:moveTo>
                  <a:cubicBezTo>
                    <a:pt x="226721" y="76200"/>
                    <a:pt x="226721" y="76200"/>
                    <a:pt x="226721" y="76200"/>
                  </a:cubicBezTo>
                  <a:cubicBezTo>
                    <a:pt x="226721" y="76200"/>
                    <a:pt x="226721" y="76200"/>
                    <a:pt x="229543" y="76200"/>
                  </a:cubicBezTo>
                  <a:cubicBezTo>
                    <a:pt x="230954" y="76200"/>
                    <a:pt x="230954" y="77511"/>
                    <a:pt x="230954" y="77511"/>
                  </a:cubicBezTo>
                  <a:cubicBezTo>
                    <a:pt x="230954" y="77511"/>
                    <a:pt x="230954" y="77511"/>
                    <a:pt x="230954" y="105052"/>
                  </a:cubicBezTo>
                  <a:cubicBezTo>
                    <a:pt x="230954" y="105052"/>
                    <a:pt x="230954" y="106363"/>
                    <a:pt x="229543" y="106363"/>
                  </a:cubicBezTo>
                  <a:cubicBezTo>
                    <a:pt x="229543" y="106363"/>
                    <a:pt x="229543" y="106363"/>
                    <a:pt x="225310" y="106363"/>
                  </a:cubicBezTo>
                  <a:cubicBezTo>
                    <a:pt x="225310" y="106363"/>
                    <a:pt x="225310" y="105052"/>
                    <a:pt x="225310" y="105052"/>
                  </a:cubicBezTo>
                  <a:cubicBezTo>
                    <a:pt x="225310" y="105052"/>
                    <a:pt x="225310" y="105052"/>
                    <a:pt x="225310" y="82757"/>
                  </a:cubicBezTo>
                  <a:cubicBezTo>
                    <a:pt x="225310" y="82757"/>
                    <a:pt x="225310" y="82757"/>
                    <a:pt x="221076" y="84069"/>
                  </a:cubicBezTo>
                  <a:cubicBezTo>
                    <a:pt x="219665" y="84069"/>
                    <a:pt x="219665" y="84069"/>
                    <a:pt x="219665" y="84069"/>
                  </a:cubicBezTo>
                  <a:cubicBezTo>
                    <a:pt x="219665" y="84069"/>
                    <a:pt x="219665" y="84069"/>
                    <a:pt x="219665" y="81446"/>
                  </a:cubicBezTo>
                  <a:cubicBezTo>
                    <a:pt x="218254" y="80134"/>
                    <a:pt x="219665" y="80134"/>
                    <a:pt x="219665" y="80134"/>
                  </a:cubicBezTo>
                  <a:cubicBezTo>
                    <a:pt x="219665" y="80134"/>
                    <a:pt x="219665" y="80134"/>
                    <a:pt x="225310" y="76200"/>
                  </a:cubicBezTo>
                  <a:close/>
                  <a:moveTo>
                    <a:pt x="205555" y="76200"/>
                  </a:moveTo>
                  <a:cubicBezTo>
                    <a:pt x="212500" y="76200"/>
                    <a:pt x="216667" y="81446"/>
                    <a:pt x="216667" y="90626"/>
                  </a:cubicBezTo>
                  <a:cubicBezTo>
                    <a:pt x="216667" y="101118"/>
                    <a:pt x="212500" y="106363"/>
                    <a:pt x="205555" y="106363"/>
                  </a:cubicBezTo>
                  <a:cubicBezTo>
                    <a:pt x="198609" y="106363"/>
                    <a:pt x="194442" y="101118"/>
                    <a:pt x="194442" y="91937"/>
                  </a:cubicBezTo>
                  <a:cubicBezTo>
                    <a:pt x="194442" y="81446"/>
                    <a:pt x="198609" y="76200"/>
                    <a:pt x="205555" y="76200"/>
                  </a:cubicBezTo>
                  <a:close/>
                  <a:moveTo>
                    <a:pt x="183964" y="76200"/>
                  </a:moveTo>
                  <a:cubicBezTo>
                    <a:pt x="189044" y="76200"/>
                    <a:pt x="192854" y="81446"/>
                    <a:pt x="192854" y="90626"/>
                  </a:cubicBezTo>
                  <a:cubicBezTo>
                    <a:pt x="192854" y="101118"/>
                    <a:pt x="189044" y="106363"/>
                    <a:pt x="182694" y="106363"/>
                  </a:cubicBezTo>
                  <a:cubicBezTo>
                    <a:pt x="177614" y="106363"/>
                    <a:pt x="173804" y="101118"/>
                    <a:pt x="173804" y="91937"/>
                  </a:cubicBezTo>
                  <a:cubicBezTo>
                    <a:pt x="173804" y="81446"/>
                    <a:pt x="177614" y="76200"/>
                    <a:pt x="183964" y="76200"/>
                  </a:cubicBezTo>
                  <a:close/>
                  <a:moveTo>
                    <a:pt x="161898" y="76200"/>
                  </a:moveTo>
                  <a:cubicBezTo>
                    <a:pt x="168347" y="76200"/>
                    <a:pt x="172217" y="81446"/>
                    <a:pt x="172217" y="90626"/>
                  </a:cubicBezTo>
                  <a:cubicBezTo>
                    <a:pt x="172217" y="101118"/>
                    <a:pt x="168347" y="106363"/>
                    <a:pt x="161898" y="106363"/>
                  </a:cubicBezTo>
                  <a:cubicBezTo>
                    <a:pt x="155448" y="106363"/>
                    <a:pt x="152869" y="101118"/>
                    <a:pt x="151579" y="91937"/>
                  </a:cubicBezTo>
                  <a:cubicBezTo>
                    <a:pt x="151579" y="81446"/>
                    <a:pt x="156738" y="76200"/>
                    <a:pt x="161898" y="76200"/>
                  </a:cubicBezTo>
                  <a:close/>
                  <a:moveTo>
                    <a:pt x="139584" y="76200"/>
                  </a:moveTo>
                  <a:cubicBezTo>
                    <a:pt x="139584" y="76200"/>
                    <a:pt x="139584" y="76200"/>
                    <a:pt x="140996" y="76200"/>
                  </a:cubicBezTo>
                  <a:cubicBezTo>
                    <a:pt x="140996" y="76200"/>
                    <a:pt x="140996" y="76200"/>
                    <a:pt x="143818" y="76200"/>
                  </a:cubicBezTo>
                  <a:cubicBezTo>
                    <a:pt x="143818" y="76200"/>
                    <a:pt x="145229" y="77511"/>
                    <a:pt x="145229" y="77511"/>
                  </a:cubicBezTo>
                  <a:cubicBezTo>
                    <a:pt x="145229" y="77511"/>
                    <a:pt x="145229" y="77511"/>
                    <a:pt x="145229" y="105052"/>
                  </a:cubicBezTo>
                  <a:cubicBezTo>
                    <a:pt x="145229" y="105052"/>
                    <a:pt x="143818" y="106363"/>
                    <a:pt x="143818" y="106363"/>
                  </a:cubicBezTo>
                  <a:cubicBezTo>
                    <a:pt x="143818" y="106363"/>
                    <a:pt x="143818" y="106363"/>
                    <a:pt x="139584" y="106363"/>
                  </a:cubicBezTo>
                  <a:cubicBezTo>
                    <a:pt x="139584" y="106363"/>
                    <a:pt x="139584" y="105052"/>
                    <a:pt x="139584" y="105052"/>
                  </a:cubicBezTo>
                  <a:cubicBezTo>
                    <a:pt x="139584" y="105052"/>
                    <a:pt x="139584" y="105052"/>
                    <a:pt x="139584" y="82757"/>
                  </a:cubicBezTo>
                  <a:cubicBezTo>
                    <a:pt x="139584" y="82757"/>
                    <a:pt x="139584" y="82757"/>
                    <a:pt x="135351" y="84069"/>
                  </a:cubicBezTo>
                  <a:cubicBezTo>
                    <a:pt x="135351" y="84069"/>
                    <a:pt x="135351" y="84069"/>
                    <a:pt x="133940" y="84069"/>
                  </a:cubicBezTo>
                  <a:lnTo>
                    <a:pt x="132529" y="81446"/>
                  </a:lnTo>
                  <a:cubicBezTo>
                    <a:pt x="132529" y="80134"/>
                    <a:pt x="132529" y="80134"/>
                    <a:pt x="133940" y="80134"/>
                  </a:cubicBezTo>
                  <a:cubicBezTo>
                    <a:pt x="133940" y="80134"/>
                    <a:pt x="133940" y="80134"/>
                    <a:pt x="139584" y="76200"/>
                  </a:cubicBezTo>
                  <a:close/>
                  <a:moveTo>
                    <a:pt x="118837" y="76200"/>
                  </a:moveTo>
                  <a:cubicBezTo>
                    <a:pt x="118837" y="76200"/>
                    <a:pt x="118837" y="76200"/>
                    <a:pt x="123005" y="76200"/>
                  </a:cubicBezTo>
                  <a:cubicBezTo>
                    <a:pt x="123005" y="76200"/>
                    <a:pt x="123005" y="77511"/>
                    <a:pt x="123005" y="77511"/>
                  </a:cubicBezTo>
                  <a:cubicBezTo>
                    <a:pt x="123005" y="77511"/>
                    <a:pt x="123005" y="77511"/>
                    <a:pt x="123005" y="105052"/>
                  </a:cubicBezTo>
                  <a:cubicBezTo>
                    <a:pt x="123005" y="105052"/>
                    <a:pt x="123005" y="106363"/>
                    <a:pt x="123005" y="106363"/>
                  </a:cubicBezTo>
                  <a:cubicBezTo>
                    <a:pt x="123005" y="106363"/>
                    <a:pt x="123005" y="106363"/>
                    <a:pt x="118837" y="106363"/>
                  </a:cubicBezTo>
                  <a:cubicBezTo>
                    <a:pt x="118837" y="106363"/>
                    <a:pt x="117448" y="105052"/>
                    <a:pt x="117448" y="105052"/>
                  </a:cubicBezTo>
                  <a:cubicBezTo>
                    <a:pt x="117448" y="105052"/>
                    <a:pt x="117448" y="105052"/>
                    <a:pt x="117448" y="82757"/>
                  </a:cubicBezTo>
                  <a:cubicBezTo>
                    <a:pt x="117448" y="82757"/>
                    <a:pt x="117448" y="82757"/>
                    <a:pt x="114670" y="84069"/>
                  </a:cubicBezTo>
                  <a:cubicBezTo>
                    <a:pt x="113281" y="84069"/>
                    <a:pt x="113281" y="84069"/>
                    <a:pt x="113281" y="84069"/>
                  </a:cubicBezTo>
                  <a:cubicBezTo>
                    <a:pt x="113281" y="84069"/>
                    <a:pt x="113281" y="84069"/>
                    <a:pt x="111892" y="81446"/>
                  </a:cubicBezTo>
                  <a:cubicBezTo>
                    <a:pt x="111892" y="80134"/>
                    <a:pt x="111892" y="80134"/>
                    <a:pt x="111892" y="80134"/>
                  </a:cubicBezTo>
                  <a:cubicBezTo>
                    <a:pt x="111892" y="80134"/>
                    <a:pt x="111892" y="80134"/>
                    <a:pt x="118837" y="76200"/>
                  </a:cubicBezTo>
                  <a:close/>
                  <a:moveTo>
                    <a:pt x="97207" y="76200"/>
                  </a:moveTo>
                  <a:cubicBezTo>
                    <a:pt x="97207" y="76200"/>
                    <a:pt x="97207" y="76200"/>
                    <a:pt x="99588" y="76200"/>
                  </a:cubicBezTo>
                  <a:cubicBezTo>
                    <a:pt x="100779" y="76200"/>
                    <a:pt x="100779" y="77511"/>
                    <a:pt x="100779" y="77511"/>
                  </a:cubicBezTo>
                  <a:cubicBezTo>
                    <a:pt x="100779" y="77511"/>
                    <a:pt x="100779" y="77511"/>
                    <a:pt x="100779" y="105052"/>
                  </a:cubicBezTo>
                  <a:cubicBezTo>
                    <a:pt x="100779" y="105052"/>
                    <a:pt x="100779" y="106363"/>
                    <a:pt x="99588" y="106363"/>
                  </a:cubicBezTo>
                  <a:cubicBezTo>
                    <a:pt x="99588" y="106363"/>
                    <a:pt x="99588" y="106363"/>
                    <a:pt x="97207" y="106363"/>
                  </a:cubicBezTo>
                  <a:cubicBezTo>
                    <a:pt x="96016" y="106363"/>
                    <a:pt x="96016" y="105052"/>
                    <a:pt x="96016" y="105052"/>
                  </a:cubicBezTo>
                  <a:cubicBezTo>
                    <a:pt x="96016" y="105052"/>
                    <a:pt x="96016" y="105052"/>
                    <a:pt x="96016" y="82757"/>
                  </a:cubicBezTo>
                  <a:cubicBezTo>
                    <a:pt x="96016" y="82757"/>
                    <a:pt x="96016" y="82757"/>
                    <a:pt x="92444" y="84069"/>
                  </a:cubicBezTo>
                  <a:cubicBezTo>
                    <a:pt x="91254" y="84069"/>
                    <a:pt x="91254" y="84069"/>
                    <a:pt x="91254" y="84069"/>
                  </a:cubicBezTo>
                  <a:cubicBezTo>
                    <a:pt x="91254" y="84069"/>
                    <a:pt x="91254" y="84069"/>
                    <a:pt x="91254" y="81446"/>
                  </a:cubicBezTo>
                  <a:cubicBezTo>
                    <a:pt x="91254" y="80134"/>
                    <a:pt x="91254" y="80134"/>
                    <a:pt x="91254" y="80134"/>
                  </a:cubicBezTo>
                  <a:cubicBezTo>
                    <a:pt x="91254" y="80134"/>
                    <a:pt x="91254" y="80134"/>
                    <a:pt x="97207" y="76200"/>
                  </a:cubicBezTo>
                  <a:close/>
                  <a:moveTo>
                    <a:pt x="201926" y="36513"/>
                  </a:moveTo>
                  <a:cubicBezTo>
                    <a:pt x="200792" y="37812"/>
                    <a:pt x="200792" y="39111"/>
                    <a:pt x="200792" y="40409"/>
                  </a:cubicBezTo>
                  <a:cubicBezTo>
                    <a:pt x="200792" y="46904"/>
                    <a:pt x="203060" y="50801"/>
                    <a:pt x="205328" y="50801"/>
                  </a:cubicBezTo>
                  <a:cubicBezTo>
                    <a:pt x="208730" y="50801"/>
                    <a:pt x="208730" y="44306"/>
                    <a:pt x="208730" y="40409"/>
                  </a:cubicBezTo>
                  <a:cubicBezTo>
                    <a:pt x="208730" y="40409"/>
                    <a:pt x="208730" y="40409"/>
                    <a:pt x="208730" y="39111"/>
                  </a:cubicBezTo>
                  <a:cubicBezTo>
                    <a:pt x="206462" y="37812"/>
                    <a:pt x="204194" y="36513"/>
                    <a:pt x="201926" y="36513"/>
                  </a:cubicBezTo>
                  <a:close/>
                  <a:moveTo>
                    <a:pt x="123005" y="34925"/>
                  </a:moveTo>
                  <a:cubicBezTo>
                    <a:pt x="120737" y="34925"/>
                    <a:pt x="118469" y="36248"/>
                    <a:pt x="116201" y="37571"/>
                  </a:cubicBezTo>
                  <a:cubicBezTo>
                    <a:pt x="116201" y="38894"/>
                    <a:pt x="115067" y="38894"/>
                    <a:pt x="115067" y="38894"/>
                  </a:cubicBezTo>
                  <a:cubicBezTo>
                    <a:pt x="115067" y="38894"/>
                    <a:pt x="115067" y="40216"/>
                    <a:pt x="115067" y="40216"/>
                  </a:cubicBezTo>
                  <a:cubicBezTo>
                    <a:pt x="115067" y="46831"/>
                    <a:pt x="116201" y="50800"/>
                    <a:pt x="119603" y="50800"/>
                  </a:cubicBezTo>
                  <a:cubicBezTo>
                    <a:pt x="123005" y="50800"/>
                    <a:pt x="123005" y="44185"/>
                    <a:pt x="123005" y="40216"/>
                  </a:cubicBezTo>
                  <a:cubicBezTo>
                    <a:pt x="123005" y="38894"/>
                    <a:pt x="123005" y="36248"/>
                    <a:pt x="123005" y="34925"/>
                  </a:cubicBezTo>
                  <a:close/>
                  <a:moveTo>
                    <a:pt x="162011" y="31750"/>
                  </a:moveTo>
                  <a:cubicBezTo>
                    <a:pt x="159290" y="31750"/>
                    <a:pt x="157929" y="35560"/>
                    <a:pt x="157929" y="40640"/>
                  </a:cubicBezTo>
                  <a:cubicBezTo>
                    <a:pt x="157929" y="46990"/>
                    <a:pt x="159290" y="50800"/>
                    <a:pt x="162011" y="50800"/>
                  </a:cubicBezTo>
                  <a:cubicBezTo>
                    <a:pt x="166093" y="50800"/>
                    <a:pt x="167454" y="44450"/>
                    <a:pt x="167454" y="40640"/>
                  </a:cubicBezTo>
                  <a:cubicBezTo>
                    <a:pt x="167454" y="36830"/>
                    <a:pt x="166093" y="31750"/>
                    <a:pt x="162011" y="31750"/>
                  </a:cubicBezTo>
                  <a:close/>
                  <a:moveTo>
                    <a:pt x="144703" y="28575"/>
                  </a:moveTo>
                  <a:cubicBezTo>
                    <a:pt x="144703" y="28575"/>
                    <a:pt x="144703" y="28575"/>
                    <a:pt x="144703" y="55075"/>
                  </a:cubicBezTo>
                  <a:cubicBezTo>
                    <a:pt x="144703" y="55075"/>
                    <a:pt x="143389" y="55075"/>
                    <a:pt x="143389" y="55075"/>
                  </a:cubicBezTo>
                  <a:cubicBezTo>
                    <a:pt x="143389" y="55075"/>
                    <a:pt x="143389" y="55075"/>
                    <a:pt x="139447" y="55075"/>
                  </a:cubicBezTo>
                  <a:cubicBezTo>
                    <a:pt x="139447" y="55075"/>
                    <a:pt x="139447" y="55075"/>
                    <a:pt x="139447" y="32550"/>
                  </a:cubicBezTo>
                  <a:cubicBezTo>
                    <a:pt x="139447" y="32550"/>
                    <a:pt x="139447" y="32550"/>
                    <a:pt x="135504" y="33875"/>
                  </a:cubicBezTo>
                  <a:cubicBezTo>
                    <a:pt x="135504" y="33875"/>
                    <a:pt x="135504" y="33875"/>
                    <a:pt x="134190" y="33875"/>
                  </a:cubicBezTo>
                  <a:cubicBezTo>
                    <a:pt x="134190" y="33875"/>
                    <a:pt x="134190" y="33875"/>
                    <a:pt x="132876" y="31225"/>
                  </a:cubicBezTo>
                  <a:cubicBezTo>
                    <a:pt x="131562" y="31225"/>
                    <a:pt x="130248" y="32550"/>
                    <a:pt x="127619" y="32550"/>
                  </a:cubicBezTo>
                  <a:cubicBezTo>
                    <a:pt x="128934" y="35200"/>
                    <a:pt x="128934" y="37850"/>
                    <a:pt x="128934" y="40500"/>
                  </a:cubicBezTo>
                  <a:cubicBezTo>
                    <a:pt x="128934" y="51100"/>
                    <a:pt x="124991" y="56400"/>
                    <a:pt x="118420" y="56400"/>
                  </a:cubicBezTo>
                  <a:cubicBezTo>
                    <a:pt x="113164" y="56400"/>
                    <a:pt x="109221" y="51100"/>
                    <a:pt x="109221" y="41825"/>
                  </a:cubicBezTo>
                  <a:cubicBezTo>
                    <a:pt x="106593" y="43150"/>
                    <a:pt x="103964" y="44475"/>
                    <a:pt x="101336" y="47125"/>
                  </a:cubicBezTo>
                  <a:cubicBezTo>
                    <a:pt x="101336" y="47125"/>
                    <a:pt x="101336" y="47125"/>
                    <a:pt x="101336" y="55075"/>
                  </a:cubicBezTo>
                  <a:cubicBezTo>
                    <a:pt x="101336" y="55075"/>
                    <a:pt x="101336" y="55075"/>
                    <a:pt x="100022" y="55075"/>
                  </a:cubicBezTo>
                  <a:cubicBezTo>
                    <a:pt x="100022" y="55075"/>
                    <a:pt x="100022" y="55075"/>
                    <a:pt x="97394" y="55075"/>
                  </a:cubicBezTo>
                  <a:cubicBezTo>
                    <a:pt x="96080" y="55075"/>
                    <a:pt x="96080" y="55075"/>
                    <a:pt x="96080" y="55075"/>
                  </a:cubicBezTo>
                  <a:cubicBezTo>
                    <a:pt x="96080" y="55075"/>
                    <a:pt x="96080" y="55075"/>
                    <a:pt x="96080" y="49775"/>
                  </a:cubicBezTo>
                  <a:cubicBezTo>
                    <a:pt x="85566" y="57725"/>
                    <a:pt x="77681" y="65675"/>
                    <a:pt x="72425" y="77600"/>
                  </a:cubicBezTo>
                  <a:cubicBezTo>
                    <a:pt x="73739" y="76275"/>
                    <a:pt x="75053" y="76275"/>
                    <a:pt x="76367" y="76275"/>
                  </a:cubicBezTo>
                  <a:cubicBezTo>
                    <a:pt x="82938" y="76275"/>
                    <a:pt x="86880" y="81575"/>
                    <a:pt x="86880" y="90850"/>
                  </a:cubicBezTo>
                  <a:cubicBezTo>
                    <a:pt x="86880" y="101450"/>
                    <a:pt x="82938" y="106750"/>
                    <a:pt x="76367" y="106750"/>
                  </a:cubicBezTo>
                  <a:cubicBezTo>
                    <a:pt x="71111" y="106750"/>
                    <a:pt x="68482" y="102775"/>
                    <a:pt x="67168" y="97475"/>
                  </a:cubicBezTo>
                  <a:cubicBezTo>
                    <a:pt x="65854" y="106750"/>
                    <a:pt x="69796" y="120000"/>
                    <a:pt x="75053" y="127950"/>
                  </a:cubicBezTo>
                  <a:cubicBezTo>
                    <a:pt x="75053" y="127950"/>
                    <a:pt x="76367" y="127950"/>
                    <a:pt x="76367" y="127950"/>
                  </a:cubicBezTo>
                  <a:cubicBezTo>
                    <a:pt x="76367" y="127950"/>
                    <a:pt x="76367" y="127950"/>
                    <a:pt x="78995" y="127950"/>
                  </a:cubicBezTo>
                  <a:cubicBezTo>
                    <a:pt x="78995" y="127950"/>
                    <a:pt x="80310" y="127950"/>
                    <a:pt x="80310" y="127950"/>
                  </a:cubicBezTo>
                  <a:cubicBezTo>
                    <a:pt x="80310" y="127950"/>
                    <a:pt x="80310" y="127950"/>
                    <a:pt x="80310" y="133250"/>
                  </a:cubicBezTo>
                  <a:cubicBezTo>
                    <a:pt x="82938" y="134575"/>
                    <a:pt x="85566" y="135900"/>
                    <a:pt x="88195" y="135900"/>
                  </a:cubicBezTo>
                  <a:cubicBezTo>
                    <a:pt x="89509" y="130600"/>
                    <a:pt x="93451" y="126625"/>
                    <a:pt x="97394" y="126625"/>
                  </a:cubicBezTo>
                  <a:cubicBezTo>
                    <a:pt x="102650" y="126625"/>
                    <a:pt x="106593" y="130600"/>
                    <a:pt x="107907" y="135900"/>
                  </a:cubicBezTo>
                  <a:cubicBezTo>
                    <a:pt x="110535" y="137225"/>
                    <a:pt x="113164" y="138550"/>
                    <a:pt x="114478" y="145175"/>
                  </a:cubicBezTo>
                  <a:cubicBezTo>
                    <a:pt x="115792" y="147825"/>
                    <a:pt x="115792" y="150475"/>
                    <a:pt x="117106" y="151800"/>
                  </a:cubicBezTo>
                  <a:cubicBezTo>
                    <a:pt x="117106" y="151800"/>
                    <a:pt x="117106" y="151800"/>
                    <a:pt x="117106" y="133250"/>
                  </a:cubicBezTo>
                  <a:cubicBezTo>
                    <a:pt x="117106" y="133250"/>
                    <a:pt x="117106" y="133250"/>
                    <a:pt x="114478" y="134575"/>
                  </a:cubicBezTo>
                  <a:cubicBezTo>
                    <a:pt x="113164" y="135900"/>
                    <a:pt x="113164" y="135900"/>
                    <a:pt x="113164" y="135900"/>
                  </a:cubicBezTo>
                  <a:cubicBezTo>
                    <a:pt x="113164" y="134575"/>
                    <a:pt x="113164" y="134575"/>
                    <a:pt x="113164" y="134575"/>
                  </a:cubicBezTo>
                  <a:cubicBezTo>
                    <a:pt x="113164" y="134575"/>
                    <a:pt x="113164" y="134575"/>
                    <a:pt x="111849" y="131925"/>
                  </a:cubicBezTo>
                  <a:cubicBezTo>
                    <a:pt x="111849" y="131925"/>
                    <a:pt x="111849" y="130600"/>
                    <a:pt x="111849" y="130600"/>
                  </a:cubicBezTo>
                  <a:cubicBezTo>
                    <a:pt x="111849" y="130600"/>
                    <a:pt x="111849" y="130600"/>
                    <a:pt x="118420" y="127950"/>
                  </a:cubicBezTo>
                  <a:cubicBezTo>
                    <a:pt x="118420" y="127950"/>
                    <a:pt x="118420" y="127950"/>
                    <a:pt x="122363" y="127950"/>
                  </a:cubicBezTo>
                  <a:cubicBezTo>
                    <a:pt x="122363" y="127950"/>
                    <a:pt x="122363" y="127950"/>
                    <a:pt x="122363" y="155775"/>
                  </a:cubicBezTo>
                  <a:cubicBezTo>
                    <a:pt x="122363" y="155775"/>
                    <a:pt x="122363" y="157100"/>
                    <a:pt x="122363" y="157100"/>
                  </a:cubicBezTo>
                  <a:cubicBezTo>
                    <a:pt x="122363" y="157100"/>
                    <a:pt x="122363" y="157100"/>
                    <a:pt x="121049" y="157100"/>
                  </a:cubicBezTo>
                  <a:cubicBezTo>
                    <a:pt x="123677" y="159750"/>
                    <a:pt x="128934" y="161075"/>
                    <a:pt x="135504" y="162400"/>
                  </a:cubicBezTo>
                  <a:cubicBezTo>
                    <a:pt x="144703" y="165050"/>
                    <a:pt x="159159" y="151800"/>
                    <a:pt x="161787" y="159750"/>
                  </a:cubicBezTo>
                  <a:cubicBezTo>
                    <a:pt x="164416" y="175650"/>
                    <a:pt x="173615" y="186250"/>
                    <a:pt x="181500" y="191550"/>
                  </a:cubicBezTo>
                  <a:cubicBezTo>
                    <a:pt x="181500" y="191550"/>
                    <a:pt x="181500" y="191550"/>
                    <a:pt x="181500" y="183600"/>
                  </a:cubicBezTo>
                  <a:cubicBezTo>
                    <a:pt x="181500" y="183600"/>
                    <a:pt x="181500" y="183600"/>
                    <a:pt x="178872" y="186250"/>
                  </a:cubicBezTo>
                  <a:cubicBezTo>
                    <a:pt x="177557" y="186250"/>
                    <a:pt x="177557" y="186250"/>
                    <a:pt x="177557" y="186250"/>
                  </a:cubicBezTo>
                  <a:cubicBezTo>
                    <a:pt x="177557" y="186250"/>
                    <a:pt x="177557" y="184925"/>
                    <a:pt x="176243" y="184925"/>
                  </a:cubicBezTo>
                  <a:cubicBezTo>
                    <a:pt x="176243" y="184925"/>
                    <a:pt x="176243" y="184925"/>
                    <a:pt x="176243" y="182275"/>
                  </a:cubicBezTo>
                  <a:cubicBezTo>
                    <a:pt x="176243" y="182275"/>
                    <a:pt x="176243" y="180950"/>
                    <a:pt x="176243" y="180950"/>
                  </a:cubicBezTo>
                  <a:cubicBezTo>
                    <a:pt x="176243" y="180950"/>
                    <a:pt x="176243" y="180950"/>
                    <a:pt x="182814" y="178300"/>
                  </a:cubicBezTo>
                  <a:cubicBezTo>
                    <a:pt x="182814" y="178300"/>
                    <a:pt x="182814" y="178300"/>
                    <a:pt x="186756" y="178300"/>
                  </a:cubicBezTo>
                  <a:cubicBezTo>
                    <a:pt x="186756" y="178300"/>
                    <a:pt x="186756" y="178300"/>
                    <a:pt x="186756" y="194200"/>
                  </a:cubicBezTo>
                  <a:cubicBezTo>
                    <a:pt x="194641" y="196850"/>
                    <a:pt x="201213" y="194200"/>
                    <a:pt x="199898" y="186250"/>
                  </a:cubicBezTo>
                  <a:cubicBezTo>
                    <a:pt x="199898" y="186250"/>
                    <a:pt x="198584" y="186250"/>
                    <a:pt x="198584" y="186250"/>
                  </a:cubicBezTo>
                  <a:cubicBezTo>
                    <a:pt x="198584" y="186250"/>
                    <a:pt x="198584" y="184925"/>
                    <a:pt x="198584" y="184925"/>
                  </a:cubicBezTo>
                  <a:cubicBezTo>
                    <a:pt x="198584" y="184925"/>
                    <a:pt x="198584" y="184925"/>
                    <a:pt x="197270" y="182275"/>
                  </a:cubicBezTo>
                  <a:cubicBezTo>
                    <a:pt x="197270" y="182275"/>
                    <a:pt x="197270" y="180950"/>
                    <a:pt x="198584" y="180950"/>
                  </a:cubicBezTo>
                  <a:cubicBezTo>
                    <a:pt x="198584" y="180950"/>
                    <a:pt x="198584" y="180950"/>
                    <a:pt x="199898" y="180950"/>
                  </a:cubicBezTo>
                  <a:cubicBezTo>
                    <a:pt x="198584" y="167700"/>
                    <a:pt x="199898" y="166375"/>
                    <a:pt x="199898" y="166375"/>
                  </a:cubicBezTo>
                  <a:cubicBezTo>
                    <a:pt x="199898" y="166375"/>
                    <a:pt x="226182" y="169025"/>
                    <a:pt x="234066" y="161075"/>
                  </a:cubicBezTo>
                  <a:cubicBezTo>
                    <a:pt x="238009" y="157100"/>
                    <a:pt x="240637" y="151800"/>
                    <a:pt x="241951" y="146500"/>
                  </a:cubicBezTo>
                  <a:cubicBezTo>
                    <a:pt x="243266" y="145175"/>
                    <a:pt x="244580" y="143850"/>
                    <a:pt x="245894" y="143850"/>
                  </a:cubicBezTo>
                  <a:cubicBezTo>
                    <a:pt x="245894" y="143850"/>
                    <a:pt x="245894" y="143850"/>
                    <a:pt x="245894" y="133250"/>
                  </a:cubicBezTo>
                  <a:cubicBezTo>
                    <a:pt x="245894" y="133250"/>
                    <a:pt x="245894" y="133250"/>
                    <a:pt x="241951" y="134575"/>
                  </a:cubicBezTo>
                  <a:cubicBezTo>
                    <a:pt x="241951" y="135900"/>
                    <a:pt x="241951" y="135900"/>
                    <a:pt x="241951" y="135900"/>
                  </a:cubicBezTo>
                  <a:cubicBezTo>
                    <a:pt x="241951" y="134575"/>
                    <a:pt x="240637" y="134575"/>
                    <a:pt x="240637" y="134575"/>
                  </a:cubicBezTo>
                  <a:cubicBezTo>
                    <a:pt x="240637" y="134575"/>
                    <a:pt x="240637" y="134575"/>
                    <a:pt x="240637" y="131925"/>
                  </a:cubicBezTo>
                  <a:cubicBezTo>
                    <a:pt x="240637" y="131925"/>
                    <a:pt x="240637" y="130600"/>
                    <a:pt x="240637" y="130600"/>
                  </a:cubicBezTo>
                  <a:cubicBezTo>
                    <a:pt x="240637" y="130600"/>
                    <a:pt x="240637" y="130600"/>
                    <a:pt x="247208" y="127950"/>
                  </a:cubicBezTo>
                  <a:cubicBezTo>
                    <a:pt x="247208" y="127950"/>
                    <a:pt x="247208" y="127950"/>
                    <a:pt x="249836" y="127950"/>
                  </a:cubicBezTo>
                  <a:cubicBezTo>
                    <a:pt x="251151" y="127950"/>
                    <a:pt x="251151" y="127950"/>
                    <a:pt x="251151" y="127950"/>
                  </a:cubicBezTo>
                  <a:cubicBezTo>
                    <a:pt x="251151" y="127950"/>
                    <a:pt x="251151" y="127950"/>
                    <a:pt x="251151" y="143850"/>
                  </a:cubicBezTo>
                  <a:cubicBezTo>
                    <a:pt x="251151" y="143850"/>
                    <a:pt x="252465" y="143850"/>
                    <a:pt x="252465" y="143850"/>
                  </a:cubicBezTo>
                  <a:cubicBezTo>
                    <a:pt x="264292" y="137225"/>
                    <a:pt x="262978" y="113375"/>
                    <a:pt x="257721" y="94825"/>
                  </a:cubicBezTo>
                  <a:cubicBezTo>
                    <a:pt x="256407" y="102775"/>
                    <a:pt x="253779" y="106750"/>
                    <a:pt x="247208" y="106750"/>
                  </a:cubicBezTo>
                  <a:cubicBezTo>
                    <a:pt x="241951" y="106750"/>
                    <a:pt x="238009" y="101450"/>
                    <a:pt x="238009" y="92175"/>
                  </a:cubicBezTo>
                  <a:cubicBezTo>
                    <a:pt x="238009" y="81575"/>
                    <a:pt x="241951" y="76275"/>
                    <a:pt x="248522" y="76275"/>
                  </a:cubicBezTo>
                  <a:cubicBezTo>
                    <a:pt x="248522" y="76275"/>
                    <a:pt x="249836" y="76275"/>
                    <a:pt x="249836" y="76275"/>
                  </a:cubicBezTo>
                  <a:cubicBezTo>
                    <a:pt x="244580" y="67000"/>
                    <a:pt x="238009" y="59050"/>
                    <a:pt x="230124" y="52425"/>
                  </a:cubicBezTo>
                  <a:cubicBezTo>
                    <a:pt x="230124" y="52425"/>
                    <a:pt x="230124" y="52425"/>
                    <a:pt x="230124" y="55075"/>
                  </a:cubicBezTo>
                  <a:cubicBezTo>
                    <a:pt x="230124" y="55075"/>
                    <a:pt x="230124" y="55075"/>
                    <a:pt x="228810" y="55075"/>
                  </a:cubicBezTo>
                  <a:cubicBezTo>
                    <a:pt x="228810" y="55075"/>
                    <a:pt x="228810" y="55075"/>
                    <a:pt x="224867" y="55075"/>
                  </a:cubicBezTo>
                  <a:cubicBezTo>
                    <a:pt x="224867" y="55075"/>
                    <a:pt x="224867" y="55075"/>
                    <a:pt x="224867" y="48450"/>
                  </a:cubicBezTo>
                  <a:cubicBezTo>
                    <a:pt x="220925" y="47125"/>
                    <a:pt x="218297" y="44475"/>
                    <a:pt x="215668" y="43150"/>
                  </a:cubicBezTo>
                  <a:cubicBezTo>
                    <a:pt x="214354" y="51100"/>
                    <a:pt x="210412" y="56400"/>
                    <a:pt x="205155" y="56400"/>
                  </a:cubicBezTo>
                  <a:cubicBezTo>
                    <a:pt x="198584" y="56400"/>
                    <a:pt x="194641" y="49775"/>
                    <a:pt x="194641" y="40500"/>
                  </a:cubicBezTo>
                  <a:cubicBezTo>
                    <a:pt x="194641" y="37850"/>
                    <a:pt x="194641" y="36525"/>
                    <a:pt x="195956" y="33875"/>
                  </a:cubicBezTo>
                  <a:cubicBezTo>
                    <a:pt x="193327" y="32550"/>
                    <a:pt x="189385" y="32550"/>
                    <a:pt x="186756" y="31225"/>
                  </a:cubicBezTo>
                  <a:cubicBezTo>
                    <a:pt x="186756" y="31225"/>
                    <a:pt x="186756" y="31225"/>
                    <a:pt x="186756" y="55075"/>
                  </a:cubicBezTo>
                  <a:cubicBezTo>
                    <a:pt x="186756" y="55075"/>
                    <a:pt x="186756" y="55075"/>
                    <a:pt x="182814" y="55075"/>
                  </a:cubicBezTo>
                  <a:cubicBezTo>
                    <a:pt x="181500" y="55075"/>
                    <a:pt x="181500" y="55075"/>
                    <a:pt x="181500" y="55075"/>
                  </a:cubicBezTo>
                  <a:cubicBezTo>
                    <a:pt x="181500" y="55075"/>
                    <a:pt x="181500" y="55075"/>
                    <a:pt x="181500" y="32550"/>
                  </a:cubicBezTo>
                  <a:cubicBezTo>
                    <a:pt x="181500" y="32550"/>
                    <a:pt x="181500" y="32550"/>
                    <a:pt x="178872" y="33875"/>
                  </a:cubicBezTo>
                  <a:cubicBezTo>
                    <a:pt x="177557" y="33875"/>
                    <a:pt x="177557" y="33875"/>
                    <a:pt x="177557" y="33875"/>
                  </a:cubicBezTo>
                  <a:cubicBezTo>
                    <a:pt x="177557" y="33875"/>
                    <a:pt x="177557" y="33875"/>
                    <a:pt x="176243" y="33875"/>
                  </a:cubicBezTo>
                  <a:cubicBezTo>
                    <a:pt x="176243" y="33875"/>
                    <a:pt x="176243" y="33875"/>
                    <a:pt x="176243" y="31225"/>
                  </a:cubicBezTo>
                  <a:cubicBezTo>
                    <a:pt x="176243" y="29900"/>
                    <a:pt x="176243" y="29900"/>
                    <a:pt x="176243" y="29900"/>
                  </a:cubicBezTo>
                  <a:cubicBezTo>
                    <a:pt x="176243" y="29900"/>
                    <a:pt x="176243" y="29900"/>
                    <a:pt x="177557" y="29900"/>
                  </a:cubicBezTo>
                  <a:cubicBezTo>
                    <a:pt x="173615" y="28575"/>
                    <a:pt x="170987" y="28575"/>
                    <a:pt x="168358" y="28575"/>
                  </a:cubicBezTo>
                  <a:cubicBezTo>
                    <a:pt x="170987" y="31225"/>
                    <a:pt x="172301" y="35200"/>
                    <a:pt x="172301" y="40500"/>
                  </a:cubicBezTo>
                  <a:cubicBezTo>
                    <a:pt x="172301" y="51100"/>
                    <a:pt x="168358" y="56400"/>
                    <a:pt x="161787" y="56400"/>
                  </a:cubicBezTo>
                  <a:cubicBezTo>
                    <a:pt x="155217" y="56400"/>
                    <a:pt x="152588" y="49775"/>
                    <a:pt x="151274" y="40500"/>
                  </a:cubicBezTo>
                  <a:cubicBezTo>
                    <a:pt x="151274" y="35200"/>
                    <a:pt x="153903" y="29900"/>
                    <a:pt x="156531" y="28575"/>
                  </a:cubicBezTo>
                  <a:cubicBezTo>
                    <a:pt x="152588" y="28575"/>
                    <a:pt x="148646" y="28575"/>
                    <a:pt x="144703" y="28575"/>
                  </a:cubicBezTo>
                  <a:close/>
                  <a:moveTo>
                    <a:pt x="164533" y="0"/>
                  </a:moveTo>
                  <a:cubicBezTo>
                    <a:pt x="205215" y="0"/>
                    <a:pt x="240648" y="17090"/>
                    <a:pt x="266895" y="48642"/>
                  </a:cubicBezTo>
                  <a:cubicBezTo>
                    <a:pt x="285268" y="72305"/>
                    <a:pt x="294454" y="99914"/>
                    <a:pt x="291829" y="130150"/>
                  </a:cubicBezTo>
                  <a:cubicBezTo>
                    <a:pt x="289205" y="155129"/>
                    <a:pt x="278706" y="181422"/>
                    <a:pt x="269520" y="206400"/>
                  </a:cubicBezTo>
                  <a:cubicBezTo>
                    <a:pt x="253772" y="247154"/>
                    <a:pt x="239336" y="286594"/>
                    <a:pt x="257709" y="324718"/>
                  </a:cubicBezTo>
                  <a:cubicBezTo>
                    <a:pt x="257709" y="327348"/>
                    <a:pt x="257709" y="329977"/>
                    <a:pt x="256396" y="332606"/>
                  </a:cubicBezTo>
                  <a:cubicBezTo>
                    <a:pt x="255084" y="335236"/>
                    <a:pt x="252459" y="336550"/>
                    <a:pt x="249835" y="336550"/>
                  </a:cubicBezTo>
                  <a:cubicBezTo>
                    <a:pt x="249835" y="336550"/>
                    <a:pt x="249835" y="336550"/>
                    <a:pt x="105478" y="336550"/>
                  </a:cubicBezTo>
                  <a:cubicBezTo>
                    <a:pt x="101541" y="336550"/>
                    <a:pt x="98916" y="333921"/>
                    <a:pt x="97604" y="331292"/>
                  </a:cubicBezTo>
                  <a:cubicBezTo>
                    <a:pt x="96292" y="328662"/>
                    <a:pt x="96292" y="327348"/>
                    <a:pt x="96292" y="315516"/>
                  </a:cubicBezTo>
                  <a:cubicBezTo>
                    <a:pt x="96292" y="314201"/>
                    <a:pt x="96292" y="312887"/>
                    <a:pt x="96292" y="312887"/>
                  </a:cubicBezTo>
                  <a:cubicBezTo>
                    <a:pt x="94979" y="294481"/>
                    <a:pt x="87105" y="294481"/>
                    <a:pt x="71357" y="294481"/>
                  </a:cubicBezTo>
                  <a:cubicBezTo>
                    <a:pt x="58234" y="294481"/>
                    <a:pt x="42486" y="294481"/>
                    <a:pt x="31987" y="278706"/>
                  </a:cubicBezTo>
                  <a:cubicBezTo>
                    <a:pt x="24113" y="266874"/>
                    <a:pt x="24113" y="251098"/>
                    <a:pt x="25426" y="236637"/>
                  </a:cubicBezTo>
                  <a:cubicBezTo>
                    <a:pt x="25426" y="224805"/>
                    <a:pt x="25426" y="212973"/>
                    <a:pt x="21489" y="209029"/>
                  </a:cubicBezTo>
                  <a:cubicBezTo>
                    <a:pt x="21489" y="207715"/>
                    <a:pt x="17552" y="206400"/>
                    <a:pt x="16239" y="205085"/>
                  </a:cubicBezTo>
                  <a:cubicBezTo>
                    <a:pt x="10990" y="202456"/>
                    <a:pt x="3116" y="199827"/>
                    <a:pt x="491" y="191939"/>
                  </a:cubicBezTo>
                  <a:cubicBezTo>
                    <a:pt x="-821" y="187995"/>
                    <a:pt x="491" y="182736"/>
                    <a:pt x="4428" y="177478"/>
                  </a:cubicBezTo>
                  <a:cubicBezTo>
                    <a:pt x="17552" y="156443"/>
                    <a:pt x="20176" y="144612"/>
                    <a:pt x="24113" y="126206"/>
                  </a:cubicBezTo>
                  <a:cubicBezTo>
                    <a:pt x="25426" y="118319"/>
                    <a:pt x="26738" y="109116"/>
                    <a:pt x="29363" y="97284"/>
                  </a:cubicBezTo>
                  <a:cubicBezTo>
                    <a:pt x="38549" y="68361"/>
                    <a:pt x="55609" y="43383"/>
                    <a:pt x="81856" y="26293"/>
                  </a:cubicBezTo>
                  <a:cubicBezTo>
                    <a:pt x="105478" y="9202"/>
                    <a:pt x="135662" y="0"/>
                    <a:pt x="164533" y="0"/>
                  </a:cubicBezTo>
                  <a:close/>
                </a:path>
              </a:pathLst>
            </a:custGeom>
            <a:solidFill>
              <a:srgbClr val="592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sp>
        <p:nvSpPr>
          <p:cNvPr id="15" name="矩形 14"/>
          <p:cNvSpPr/>
          <p:nvPr/>
        </p:nvSpPr>
        <p:spPr>
          <a:xfrm>
            <a:off x="560388" y="1237860"/>
            <a:ext cx="41749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AngularJS</a:t>
            </a:r>
            <a:r>
              <a:rPr lang="zh-CN" altLang="en-US" sz="2400" b="1">
                <a:solidFill>
                  <a:srgbClr val="0567A2"/>
                </a:solidFill>
              </a:rPr>
              <a:t>的路由（</a:t>
            </a:r>
            <a:r>
              <a:rPr lang="en-US" altLang="zh-CN" sz="2400" b="1">
                <a:solidFill>
                  <a:srgbClr val="0567A2"/>
                </a:solidFill>
              </a:rPr>
              <a:t>$route</a:t>
            </a:r>
            <a:r>
              <a:rPr lang="zh-CN" altLang="en-US" sz="2400" b="1">
                <a:solidFill>
                  <a:srgbClr val="0567A2"/>
                </a:solidFill>
              </a:rPr>
              <a:t>）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926521" y="3200400"/>
            <a:ext cx="7465003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028700" y="3832991"/>
            <a:ext cx="2531053" cy="2169825"/>
          </a:xfrm>
          <a:prstGeom prst="rect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AngularJS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的路由允许用户通过不同的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访问不同的内容，在整个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AngurlarJS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程序中所扮演的角色如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图所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示。</a:t>
            </a: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内置服务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925" y="3394652"/>
            <a:ext cx="3573949" cy="3187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右箭头 19"/>
          <p:cNvSpPr/>
          <p:nvPr/>
        </p:nvSpPr>
        <p:spPr>
          <a:xfrm>
            <a:off x="3895725" y="4524375"/>
            <a:ext cx="504825" cy="46383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686424" y="4540537"/>
            <a:ext cx="1285875" cy="59343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8519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762000" y="3209927"/>
            <a:ext cx="7477125" cy="3283678"/>
            <a:chOff x="3021697" y="3348038"/>
            <a:chExt cx="5446117" cy="1422974"/>
          </a:xfrm>
          <a:noFill/>
        </p:grpSpPr>
        <p:sp>
          <p:nvSpPr>
            <p:cNvPr id="40" name="圆角矩形 39"/>
            <p:cNvSpPr/>
            <p:nvPr/>
          </p:nvSpPr>
          <p:spPr>
            <a:xfrm>
              <a:off x="3021697" y="3348038"/>
              <a:ext cx="5446117" cy="1422974"/>
            </a:xfrm>
            <a:prstGeom prst="roundRect">
              <a:avLst/>
            </a:prstGeom>
            <a:grpFill/>
            <a:ln w="19050">
              <a:solidFill>
                <a:srgbClr val="D890B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146221" y="3422807"/>
              <a:ext cx="5217527" cy="46681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zh-CN" altLang="en-US" sz="16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监听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$location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可以在浏览器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发生变化时执行一些操作，路由的功能与之类似，通过“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！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+ 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标记”来区分不同的逻辑页面并将不同的页面视图（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View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）绑定到对应的控制器（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Controller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）上，每个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都有对应的页面视图和控制器</a:t>
              </a:r>
              <a:r>
                <a:rPr lang="zh-CN" altLang="en-US" sz="16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762000" y="2128361"/>
            <a:ext cx="7477125" cy="92333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$route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服务用来定义路由信息等，该服务依赖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$location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$routeProvider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内置服务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60388" y="1237860"/>
            <a:ext cx="41749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AngularJS</a:t>
            </a:r>
            <a:r>
              <a:rPr lang="zh-CN" altLang="en-US" sz="2400" b="1">
                <a:solidFill>
                  <a:srgbClr val="0567A2"/>
                </a:solidFill>
              </a:rPr>
              <a:t>的路由（</a:t>
            </a:r>
            <a:r>
              <a:rPr lang="en-US" altLang="zh-CN" sz="2400" b="1">
                <a:solidFill>
                  <a:srgbClr val="0567A2"/>
                </a:solidFill>
              </a:rPr>
              <a:t>$route</a:t>
            </a:r>
            <a:r>
              <a:rPr lang="zh-CN" altLang="en-US" sz="2400" b="1">
                <a:solidFill>
                  <a:srgbClr val="0567A2"/>
                </a:solidFill>
              </a:rPr>
              <a:t>）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32" y="4839598"/>
            <a:ext cx="16192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265" y="4368403"/>
            <a:ext cx="4586861" cy="199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8809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450862" y="2391911"/>
            <a:ext cx="6054963" cy="92333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中路由功能需要依赖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ngRoute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模块，由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$routeProvider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服务和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ng-view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指令搭配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实现。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内置服务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60388" y="1237860"/>
            <a:ext cx="41749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AngularJS</a:t>
            </a:r>
            <a:r>
              <a:rPr lang="zh-CN" altLang="en-US" sz="2400" b="1">
                <a:solidFill>
                  <a:srgbClr val="0567A2"/>
                </a:solidFill>
              </a:rPr>
              <a:t>的路由（</a:t>
            </a:r>
            <a:r>
              <a:rPr lang="en-US" altLang="zh-CN" sz="2400" b="1">
                <a:solidFill>
                  <a:srgbClr val="0567A2"/>
                </a:solidFill>
              </a:rPr>
              <a:t>$route</a:t>
            </a:r>
            <a:r>
              <a:rPr lang="zh-CN" altLang="en-US" sz="2400" b="1">
                <a:solidFill>
                  <a:srgbClr val="0567A2"/>
                </a:solidFill>
              </a:rPr>
              <a:t>）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4" y="3515266"/>
            <a:ext cx="20669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2450861" y="3673445"/>
            <a:ext cx="6054963" cy="1754326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ng-view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指令相当于提供了页面模板的挂载点，当切换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进行页面跳转时，不同的页面模板会放在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ng-view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所在的位置，然后通过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config()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函数为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$routeProvider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配置路由的映射，让路由可以操作控制器和视图模板。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1575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199066" y="2800690"/>
            <a:ext cx="7449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HTML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页面中，引入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angular.js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angular-router.js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 rot="574600">
            <a:off x="871632" y="2824796"/>
            <a:ext cx="355491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1023" y="2830723"/>
            <a:ext cx="373780" cy="38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椭圆 25"/>
          <p:cNvSpPr/>
          <p:nvPr/>
        </p:nvSpPr>
        <p:spPr bwMode="auto">
          <a:xfrm rot="574600">
            <a:off x="845125" y="3446247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4565" y="345158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72610" y="3431583"/>
            <a:ext cx="4035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创建主应用模块的依赖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ngRoute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模块。</a:t>
            </a:r>
          </a:p>
        </p:txBody>
      </p:sp>
      <p:sp>
        <p:nvSpPr>
          <p:cNvPr id="37" name="矩形 36"/>
          <p:cNvSpPr/>
          <p:nvPr/>
        </p:nvSpPr>
        <p:spPr>
          <a:xfrm>
            <a:off x="834736" y="2011857"/>
            <a:ext cx="7442489" cy="507831"/>
          </a:xfrm>
          <a:prstGeom prst="rect">
            <a:avLst/>
          </a:prstGeom>
          <a:ln>
            <a:solidFill>
              <a:srgbClr val="ACC6DE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路由的步骤如下所示。</a:t>
            </a:r>
          </a:p>
        </p:txBody>
      </p:sp>
      <p:sp>
        <p:nvSpPr>
          <p:cNvPr id="19" name="矩形 18"/>
          <p:cNvSpPr/>
          <p:nvPr/>
        </p:nvSpPr>
        <p:spPr>
          <a:xfrm>
            <a:off x="1172610" y="4007007"/>
            <a:ext cx="7104615" cy="5649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/>
              <a:t>angular.module('routingDemoApp',['ngRoute']);</a:t>
            </a:r>
            <a:endParaRPr lang="zh-CN" altLang="zh-CN" dirty="0"/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内置服务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388" y="1237860"/>
            <a:ext cx="41749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AngularJS</a:t>
            </a:r>
            <a:r>
              <a:rPr lang="zh-CN" altLang="en-US" sz="2400" b="1">
                <a:solidFill>
                  <a:srgbClr val="0567A2"/>
                </a:solidFill>
              </a:rPr>
              <a:t>的路由（</a:t>
            </a:r>
            <a:r>
              <a:rPr lang="en-US" altLang="zh-CN" sz="2400" b="1">
                <a:solidFill>
                  <a:srgbClr val="0567A2"/>
                </a:solidFill>
              </a:rPr>
              <a:t>$route</a:t>
            </a:r>
            <a:r>
              <a:rPr lang="zh-CN" altLang="en-US" sz="2400" b="1">
                <a:solidFill>
                  <a:srgbClr val="0567A2"/>
                </a:solidFill>
              </a:rPr>
              <a:t>）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6" name="椭圆 15"/>
          <p:cNvSpPr/>
          <p:nvPr/>
        </p:nvSpPr>
        <p:spPr bwMode="auto">
          <a:xfrm rot="574600">
            <a:off x="871581" y="4760697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1021" y="476603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9066" y="4746033"/>
            <a:ext cx="4035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HTML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模板中使用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ng-view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指令</a:t>
            </a:r>
          </a:p>
        </p:txBody>
      </p:sp>
      <p:sp>
        <p:nvSpPr>
          <p:cNvPr id="20" name="矩形 19"/>
          <p:cNvSpPr/>
          <p:nvPr/>
        </p:nvSpPr>
        <p:spPr>
          <a:xfrm>
            <a:off x="1101294" y="5340722"/>
            <a:ext cx="7175931" cy="5457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/>
              <a:t>&lt;div ng-view&gt;&lt;/div&gt;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3828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6" grpId="0" animBg="1"/>
      <p:bldP spid="34" grpId="0"/>
      <p:bldP spid="37" grpId="0" animBg="1"/>
      <p:bldP spid="19" grpId="0" animBg="1"/>
      <p:bldP spid="16" grpId="0" animBg="1"/>
      <p:bldP spid="18" grpId="0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椭圆 25"/>
          <p:cNvSpPr/>
          <p:nvPr/>
        </p:nvSpPr>
        <p:spPr bwMode="auto">
          <a:xfrm rot="574600">
            <a:off x="1133589" y="2099493"/>
            <a:ext cx="359100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3004" y="2105121"/>
            <a:ext cx="34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61048" y="2085115"/>
            <a:ext cx="5654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$routeProvider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注入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config()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函数，然后使用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$routeProvider.whenAPI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来定义路由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规则。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43011" y="3018037"/>
            <a:ext cx="4962590" cy="29912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/>
              <a:t>module.config(['$routeProvider', </a:t>
            </a:r>
            <a:endParaRPr lang="en-US" altLang="zh-CN" smtClean="0"/>
          </a:p>
          <a:p>
            <a:pPr indent="457200">
              <a:lnSpc>
                <a:spcPct val="150000"/>
              </a:lnSpc>
            </a:pPr>
            <a:r>
              <a:rPr lang="en-US" altLang="zh-CN" smtClean="0"/>
              <a:t>function</a:t>
            </a:r>
            <a:r>
              <a:rPr lang="en-US" altLang="zh-CN"/>
              <a:t>($routeProvider){</a:t>
            </a:r>
          </a:p>
          <a:p>
            <a:pPr indent="457200">
              <a:lnSpc>
                <a:spcPct val="150000"/>
              </a:lnSpc>
            </a:pPr>
            <a:r>
              <a:rPr lang="en-US" altLang="zh-CN"/>
              <a:t>    $routeProvider</a:t>
            </a:r>
          </a:p>
          <a:p>
            <a:pPr indent="457200">
              <a:lnSpc>
                <a:spcPct val="150000"/>
              </a:lnSpc>
            </a:pPr>
            <a:r>
              <a:rPr lang="en-US" altLang="zh-CN"/>
              <a:t>        .when('path', route)</a:t>
            </a:r>
          </a:p>
          <a:p>
            <a:pPr indent="457200">
              <a:lnSpc>
                <a:spcPct val="150000"/>
              </a:lnSpc>
            </a:pPr>
            <a:r>
              <a:rPr lang="en-US" altLang="zh-CN"/>
              <a:t>        .when('path1', route)</a:t>
            </a:r>
          </a:p>
          <a:p>
            <a:pPr indent="457200">
              <a:lnSpc>
                <a:spcPct val="150000"/>
              </a:lnSpc>
            </a:pPr>
            <a:r>
              <a:rPr lang="en-US" altLang="zh-CN"/>
              <a:t>        .otherwise(params);</a:t>
            </a:r>
          </a:p>
          <a:p>
            <a:pPr indent="457200">
              <a:lnSpc>
                <a:spcPct val="150000"/>
              </a:lnSpc>
            </a:pPr>
            <a:r>
              <a:rPr lang="en-US" altLang="zh-CN"/>
              <a:t>}]);</a:t>
            </a:r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内置服务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388" y="1237860"/>
            <a:ext cx="41749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AngularJS</a:t>
            </a:r>
            <a:r>
              <a:rPr lang="zh-CN" altLang="en-US" sz="2400" b="1">
                <a:solidFill>
                  <a:srgbClr val="0567A2"/>
                </a:solidFill>
              </a:rPr>
              <a:t>的路由（</a:t>
            </a:r>
            <a:r>
              <a:rPr lang="en-US" altLang="zh-CN" sz="2400" b="1">
                <a:solidFill>
                  <a:srgbClr val="0567A2"/>
                </a:solidFill>
              </a:rPr>
              <a:t>$route</a:t>
            </a:r>
            <a:r>
              <a:rPr lang="zh-CN" altLang="en-US" sz="2400" b="1">
                <a:solidFill>
                  <a:srgbClr val="0567A2"/>
                </a:solidFill>
              </a:rPr>
              <a:t>）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30" name="椭圆形标注 29"/>
          <p:cNvSpPr/>
          <p:nvPr/>
        </p:nvSpPr>
        <p:spPr>
          <a:xfrm>
            <a:off x="438150" y="4733468"/>
            <a:ext cx="2830786" cy="487771"/>
          </a:xfrm>
          <a:prstGeom prst="wedgeEllipseCallout">
            <a:avLst>
              <a:gd name="adj1" fmla="val 31089"/>
              <a:gd name="adj2" fmla="val -7765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smtClean="0">
                <a:solidFill>
                  <a:schemeClr val="tx1"/>
                </a:solidFill>
              </a:rPr>
              <a:t>添加</a:t>
            </a:r>
            <a:r>
              <a:rPr lang="zh-CN" altLang="en-US" sz="1600" b="1">
                <a:solidFill>
                  <a:schemeClr val="tx1"/>
                </a:solidFill>
              </a:rPr>
              <a:t>一个新的</a:t>
            </a:r>
            <a:r>
              <a:rPr lang="zh-CN" altLang="en-US" sz="1600" b="1" smtClean="0">
                <a:solidFill>
                  <a:schemeClr val="tx1"/>
                </a:solidFill>
              </a:rPr>
              <a:t>路由。</a:t>
            </a:r>
            <a:endParaRPr lang="zh-CN" altLang="zh-CN" sz="1600" b="1" dirty="0">
              <a:solidFill>
                <a:schemeClr val="tx1"/>
              </a:solidFill>
            </a:endParaRPr>
          </a:p>
        </p:txBody>
      </p:sp>
      <p:sp>
        <p:nvSpPr>
          <p:cNvPr id="31" name="椭圆形标注 30"/>
          <p:cNvSpPr/>
          <p:nvPr/>
        </p:nvSpPr>
        <p:spPr>
          <a:xfrm>
            <a:off x="2068893" y="4773793"/>
            <a:ext cx="2874582" cy="487771"/>
          </a:xfrm>
          <a:prstGeom prst="wedgeEllipseCallout">
            <a:avLst>
              <a:gd name="adj1" fmla="val 5854"/>
              <a:gd name="adj2" fmla="val -835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smtClean="0">
                <a:solidFill>
                  <a:schemeClr val="tx1"/>
                </a:solidFill>
              </a:rPr>
              <a:t>URL</a:t>
            </a:r>
            <a:r>
              <a:rPr lang="zh-CN" altLang="en-US" sz="1600" b="1" smtClean="0">
                <a:solidFill>
                  <a:schemeClr val="tx1"/>
                </a:solidFill>
              </a:rPr>
              <a:t>或</a:t>
            </a:r>
            <a:r>
              <a:rPr lang="en-US" altLang="zh-CN" sz="1600" b="1" smtClean="0">
                <a:solidFill>
                  <a:schemeClr val="tx1"/>
                </a:solidFill>
              </a:rPr>
              <a:t>URL</a:t>
            </a:r>
            <a:r>
              <a:rPr lang="zh-CN" altLang="en-US" sz="1600" b="1" smtClean="0">
                <a:solidFill>
                  <a:schemeClr val="tx1"/>
                </a:solidFill>
              </a:rPr>
              <a:t>正则规则。</a:t>
            </a:r>
            <a:endParaRPr lang="zh-CN" altLang="zh-CN" sz="1600" b="1" dirty="0">
              <a:solidFill>
                <a:schemeClr val="tx1"/>
              </a:solidFill>
            </a:endParaRPr>
          </a:p>
        </p:txBody>
      </p:sp>
      <p:sp>
        <p:nvSpPr>
          <p:cNvPr id="32" name="椭圆形标注 31"/>
          <p:cNvSpPr/>
          <p:nvPr/>
        </p:nvSpPr>
        <p:spPr>
          <a:xfrm>
            <a:off x="4078561" y="4762271"/>
            <a:ext cx="2171700" cy="552678"/>
          </a:xfrm>
          <a:prstGeom prst="wedgeEllipseCallout">
            <a:avLst>
              <a:gd name="adj1" fmla="val -32743"/>
              <a:gd name="adj2" fmla="val -7489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smtClean="0">
                <a:solidFill>
                  <a:schemeClr val="tx1"/>
                </a:solidFill>
              </a:rPr>
              <a:t>路由映射配置。</a:t>
            </a:r>
            <a:endParaRPr lang="zh-CN" altLang="zh-CN" sz="1600" b="1" dirty="0">
              <a:solidFill>
                <a:schemeClr val="tx1"/>
              </a:solidFill>
            </a:endParaRPr>
          </a:p>
        </p:txBody>
      </p:sp>
      <p:sp>
        <p:nvSpPr>
          <p:cNvPr id="33" name="椭圆形标注 32"/>
          <p:cNvSpPr/>
          <p:nvPr/>
        </p:nvSpPr>
        <p:spPr>
          <a:xfrm>
            <a:off x="1853542" y="5706295"/>
            <a:ext cx="3832883" cy="606064"/>
          </a:xfrm>
          <a:prstGeom prst="wedgeEllipseCallout">
            <a:avLst>
              <a:gd name="adj1" fmla="val -9305"/>
              <a:gd name="adj2" fmla="val -8979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smtClean="0">
                <a:solidFill>
                  <a:schemeClr val="tx1"/>
                </a:solidFill>
              </a:rPr>
              <a:t>无匹配路由时的默认路由。</a:t>
            </a:r>
            <a:endParaRPr lang="zh-CN" altLang="zh-CN" sz="16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8140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4" grpId="0"/>
      <p:bldP spid="19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内置服务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388" y="1237860"/>
            <a:ext cx="41749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AngularJS</a:t>
            </a:r>
            <a:r>
              <a:rPr lang="zh-CN" altLang="en-US" sz="2400" b="1">
                <a:solidFill>
                  <a:srgbClr val="0567A2"/>
                </a:solidFill>
              </a:rPr>
              <a:t>的路由（</a:t>
            </a:r>
            <a:r>
              <a:rPr lang="en-US" altLang="zh-CN" sz="2400" b="1">
                <a:solidFill>
                  <a:srgbClr val="0567A2"/>
                </a:solidFill>
              </a:rPr>
              <a:t>$route</a:t>
            </a:r>
            <a:r>
              <a:rPr lang="zh-CN" altLang="en-US" sz="2400" b="1">
                <a:solidFill>
                  <a:srgbClr val="0567A2"/>
                </a:solidFill>
              </a:rPr>
              <a:t>）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115556"/>
              </p:ext>
            </p:extLst>
          </p:nvPr>
        </p:nvGraphicFramePr>
        <p:xfrm>
          <a:off x="628650" y="2390776"/>
          <a:ext cx="7886700" cy="4029073"/>
        </p:xfrm>
        <a:graphic>
          <a:graphicData uri="http://schemas.openxmlformats.org/drawingml/2006/table">
            <a:tbl>
              <a:tblPr/>
              <a:tblGrid>
                <a:gridCol w="1171964"/>
                <a:gridCol w="1552103"/>
                <a:gridCol w="5162633"/>
              </a:tblGrid>
              <a:tr h="4381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参数名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取值类型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描述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913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template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字符串或函数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HTML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模板。如果只需要在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ng-view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中插入简单的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HTML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内容，则使用该参数。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13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templateUrl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字符串或函数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HTML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模板的地址。如果只需要在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ng-view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中插入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HTML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模板文件，则使用该参数。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13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controller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字符串或函数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指定控制器。用于在当前模板上执行的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controller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函数，生成新的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scope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3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controllerAs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字符串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一个用于控制器的标识符名称。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resolve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对象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一个应该注入控制器的可选的映射依赖关系。如果任何一个依赖关系是承诺，则路由将等该承诺被解决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拒绝后才实例化控制器。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6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redirecTo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字符串或函数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URL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重定向地址。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4823450" y="1171185"/>
            <a:ext cx="3044201" cy="999305"/>
            <a:chOff x="776332" y="2128839"/>
            <a:chExt cx="4214206" cy="1338262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332" y="2128839"/>
              <a:ext cx="1225076" cy="1338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圆角矩形 19"/>
            <p:cNvSpPr/>
            <p:nvPr/>
          </p:nvSpPr>
          <p:spPr>
            <a:xfrm>
              <a:off x="1266203" y="2743204"/>
              <a:ext cx="3724335" cy="58123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route</a:t>
              </a:r>
              <a:r>
                <a:rPr lang="zh-CN" altLang="en-US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参数说明</a:t>
              </a:r>
              <a:endPara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49097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2"/>
          <p:cNvSpPr txBox="1">
            <a:spLocks/>
          </p:cNvSpPr>
          <p:nvPr/>
        </p:nvSpPr>
        <p:spPr bwMode="auto">
          <a:xfrm>
            <a:off x="52783" y="2116138"/>
            <a:ext cx="8186341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000" smtClean="0">
                <a:latin typeface="黑体" panose="02010609060101010101" pitchFamily="49" charset="-122"/>
                <a:ea typeface="黑体" panose="02010609060101010101" pitchFamily="49" charset="-122"/>
              </a:rPr>
              <a:t>请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列举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AngularJS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中提供的三种依赖注入方式。  </a:t>
            </a:r>
            <a:endParaRPr lang="zh-CN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000" smtClean="0">
                <a:latin typeface="黑体" panose="02010609060101010101" pitchFamily="49" charset="-122"/>
                <a:ea typeface="黑体" panose="02010609060101010101" pitchFamily="49" charset="-122"/>
              </a:rPr>
              <a:t>请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简述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AngularJS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en-US" altLang="zh-CN" sz="2000" smtClean="0">
                <a:latin typeface="黑体" panose="02010609060101010101" pitchFamily="49" charset="-122"/>
                <a:ea typeface="黑体" panose="02010609060101010101" pitchFamily="49" charset="-122"/>
              </a:rPr>
              <a:t>$apply()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函数的作用。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pic>
        <p:nvPicPr>
          <p:cNvPr id="4" name="Picture 6" descr="E:\设计支持\模板设计\T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383" y="1178571"/>
            <a:ext cx="463239" cy="43073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85301" y="1180673"/>
            <a:ext cx="700834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提问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871603" y="2651363"/>
            <a:ext cx="4548699" cy="132802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AngularJS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中提供了三种依赖注入方式：</a:t>
            </a:r>
          </a:p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）行内式注入声明</a:t>
            </a:r>
          </a:p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）显式注入声明</a:t>
            </a:r>
          </a:p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）推断式注入声明。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486135" y="3201035"/>
            <a:ext cx="6127712" cy="1634490"/>
          </a:xfrm>
          <a:prstGeom prst="round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$apply()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函数可以看做是脏检查机制的公开接口，在实际开发中，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$apply()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函数被誉为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AngularJS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集成外部库的最标准的方式。事件变更、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Ajax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或者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settimeout(0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都会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$apply()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函数，进入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AngularJS Context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，启动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AngularJS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的脏检查机制，把数据的改变实时更新到视图。</a:t>
            </a:r>
            <a:endParaRPr lang="zh-CN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35852" y="182341"/>
            <a:ext cx="7544659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作业点评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0083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圆角矩形 39"/>
          <p:cNvSpPr/>
          <p:nvPr/>
        </p:nvSpPr>
        <p:spPr>
          <a:xfrm>
            <a:off x="809625" y="2295527"/>
            <a:ext cx="7543799" cy="3695698"/>
          </a:xfrm>
          <a:prstGeom prst="roundRect">
            <a:avLst/>
          </a:prstGeom>
          <a:noFill/>
          <a:ln w="95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内置服务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60388" y="1237860"/>
            <a:ext cx="41749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AngularJS</a:t>
            </a:r>
            <a:r>
              <a:rPr lang="zh-CN" altLang="en-US" sz="2400" b="1">
                <a:solidFill>
                  <a:srgbClr val="0567A2"/>
                </a:solidFill>
              </a:rPr>
              <a:t>的路由（</a:t>
            </a:r>
            <a:r>
              <a:rPr lang="en-US" altLang="zh-CN" sz="2400" b="1">
                <a:solidFill>
                  <a:srgbClr val="0567A2"/>
                </a:solidFill>
              </a:rPr>
              <a:t>$route</a:t>
            </a:r>
            <a:r>
              <a:rPr lang="zh-CN" altLang="en-US" sz="2400" b="1">
                <a:solidFill>
                  <a:srgbClr val="0567A2"/>
                </a:solidFill>
              </a:rPr>
              <a:t>）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32" y="3877573"/>
            <a:ext cx="16192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2819336" y="2441720"/>
            <a:ext cx="4962590" cy="33875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/>
              <a:t>module.config(['$routeProvider', function($routeProvider){</a:t>
            </a:r>
          </a:p>
          <a:p>
            <a:pPr indent="457200">
              <a:lnSpc>
                <a:spcPct val="150000"/>
              </a:lnSpc>
            </a:pPr>
            <a:r>
              <a:rPr lang="en-US" altLang="zh-CN"/>
              <a:t>    $routeProvider</a:t>
            </a:r>
          </a:p>
          <a:p>
            <a:pPr indent="457200">
              <a:lnSpc>
                <a:spcPct val="150000"/>
              </a:lnSpc>
            </a:pPr>
            <a:r>
              <a:rPr lang="en-US" altLang="zh-CN"/>
              <a:t>        .when('/',{templateUrl:'/index.html'})</a:t>
            </a:r>
          </a:p>
          <a:p>
            <a:pPr indent="457200">
              <a:lnSpc>
                <a:spcPct val="150000"/>
              </a:lnSpc>
            </a:pPr>
            <a:r>
              <a:rPr lang="en-US" altLang="zh-CN"/>
              <a:t>        .when('/first',{templateUrl:'/first.html'})</a:t>
            </a:r>
          </a:p>
          <a:p>
            <a:pPr indent="457200">
              <a:lnSpc>
                <a:spcPct val="150000"/>
              </a:lnSpc>
            </a:pPr>
            <a:r>
              <a:rPr lang="en-US" altLang="zh-CN"/>
              <a:t>        .when('/second',{templateUrl:'/second'})</a:t>
            </a:r>
          </a:p>
          <a:p>
            <a:pPr indent="457200">
              <a:lnSpc>
                <a:spcPct val="150000"/>
              </a:lnSpc>
            </a:pPr>
            <a:r>
              <a:rPr lang="en-US" altLang="zh-CN"/>
              <a:t>        .otherwise({redirectTo:'/'});</a:t>
            </a:r>
          </a:p>
          <a:p>
            <a:pPr indent="457200">
              <a:lnSpc>
                <a:spcPct val="150000"/>
              </a:lnSpc>
            </a:pPr>
            <a:r>
              <a:rPr lang="en-US" altLang="zh-CN"/>
              <a:t>}]);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3630079" y="5564368"/>
            <a:ext cx="3832883" cy="606064"/>
          </a:xfrm>
          <a:prstGeom prst="wedgeEllipseCallout">
            <a:avLst>
              <a:gd name="adj1" fmla="val -9305"/>
              <a:gd name="adj2" fmla="val -8979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smtClean="0">
                <a:solidFill>
                  <a:schemeClr val="tx1"/>
                </a:solidFill>
              </a:rPr>
              <a:t>redirectTo</a:t>
            </a:r>
            <a:r>
              <a:rPr lang="zh-CN" altLang="en-US" sz="1600" b="1" smtClean="0">
                <a:solidFill>
                  <a:schemeClr val="tx1"/>
                </a:solidFill>
              </a:rPr>
              <a:t>表示重定向。</a:t>
            </a:r>
            <a:endParaRPr lang="zh-CN" altLang="zh-CN" sz="16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4686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内置服务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60388" y="1237860"/>
            <a:ext cx="41749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AngularJS</a:t>
            </a:r>
            <a:r>
              <a:rPr lang="zh-CN" altLang="en-US" sz="2400" b="1">
                <a:solidFill>
                  <a:srgbClr val="0567A2"/>
                </a:solidFill>
              </a:rPr>
              <a:t>的路由（</a:t>
            </a:r>
            <a:r>
              <a:rPr lang="en-US" altLang="zh-CN" sz="2400" b="1">
                <a:solidFill>
                  <a:srgbClr val="0567A2"/>
                </a:solidFill>
              </a:rPr>
              <a:t>$route</a:t>
            </a:r>
            <a:r>
              <a:rPr lang="zh-CN" altLang="en-US" sz="2400" b="1">
                <a:solidFill>
                  <a:srgbClr val="0567A2"/>
                </a:solidFill>
              </a:rPr>
              <a:t>）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95350" y="5957326"/>
            <a:ext cx="7267575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demo5-8.html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123951" y="2158695"/>
            <a:ext cx="6261787" cy="2169825"/>
            <a:chOff x="114300" y="2223611"/>
            <a:chExt cx="6381851" cy="2169825"/>
          </a:xfrm>
        </p:grpSpPr>
        <p:sp>
          <p:nvSpPr>
            <p:cNvPr id="15" name="矩形 14"/>
            <p:cNvSpPr/>
            <p:nvPr/>
          </p:nvSpPr>
          <p:spPr>
            <a:xfrm>
              <a:off x="838199" y="2223611"/>
              <a:ext cx="5657952" cy="2169825"/>
            </a:xfrm>
            <a:prstGeom prst="rect">
              <a:avLst/>
            </a:prstGeom>
            <a:ln>
              <a:solidFill>
                <a:srgbClr val="D890B4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$route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中提供了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$routeParams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服务用于运行检索当前路由的参数集，也就是说在请求路径包含请求参数的情况下，我们可以获取一个完整的参数集。在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path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路径中用“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:+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字符串”的方式添加参数，网址里面的信息将被解析到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$routeParams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对象中去。</a:t>
              </a:r>
            </a:p>
          </p:txBody>
        </p:sp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" y="3348808"/>
              <a:ext cx="723900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869" y="4508558"/>
            <a:ext cx="2413918" cy="1307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6" y="4505614"/>
            <a:ext cx="2419350" cy="131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5875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98463" y="2366492"/>
            <a:ext cx="2963862" cy="3416320"/>
          </a:xfrm>
          <a:prstGeom prst="rect">
            <a:avLst/>
          </a:prstGeom>
          <a:ln>
            <a:solidFill>
              <a:srgbClr val="ACC6DE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$http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服务主要用于从服务器读取数据，无论服务器从哪种数据库获取记录，最终都需要转换为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需要的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格式。一旦拥有了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格式的数据，便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$http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服务来获取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数据：</a:t>
            </a:r>
          </a:p>
        </p:txBody>
      </p:sp>
      <p:sp>
        <p:nvSpPr>
          <p:cNvPr id="19" name="矩形 18"/>
          <p:cNvSpPr/>
          <p:nvPr/>
        </p:nvSpPr>
        <p:spPr>
          <a:xfrm>
            <a:off x="3428999" y="2211123"/>
            <a:ext cx="5332965" cy="37270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mtClean="0"/>
              <a:t>var </a:t>
            </a:r>
            <a:r>
              <a:rPr lang="en-US" altLang="zh-CN"/>
              <a:t>promise = $http({</a:t>
            </a:r>
          </a:p>
          <a:p>
            <a:pPr indent="457200">
              <a:lnSpc>
                <a:spcPct val="150000"/>
              </a:lnSpc>
            </a:pPr>
            <a:r>
              <a:rPr lang="en-US" altLang="zh-CN"/>
              <a:t>method:"post",  </a:t>
            </a:r>
          </a:p>
          <a:p>
            <a:pPr indent="457200">
              <a:lnSpc>
                <a:spcPct val="150000"/>
              </a:lnSpc>
            </a:pPr>
            <a:r>
              <a:rPr lang="en-US" altLang="zh-CN"/>
              <a:t>url:"./ someurl", </a:t>
            </a:r>
          </a:p>
          <a:p>
            <a:pPr indent="457200">
              <a:lnSpc>
                <a:spcPct val="150000"/>
              </a:lnSpc>
            </a:pPr>
            <a:r>
              <a:rPr lang="en-US" altLang="zh-CN"/>
              <a:t>params:{'name':'lily'},  </a:t>
            </a:r>
          </a:p>
          <a:p>
            <a:pPr indent="457200">
              <a:lnSpc>
                <a:spcPct val="150000"/>
              </a:lnSpc>
            </a:pPr>
            <a:r>
              <a:rPr lang="en-US" altLang="zh-CN"/>
              <a:t>}).then(function(response){</a:t>
            </a:r>
          </a:p>
          <a:p>
            <a:pPr indent="457200">
              <a:lnSpc>
                <a:spcPct val="150000"/>
              </a:lnSpc>
            </a:pPr>
            <a:r>
              <a:rPr lang="en-US" altLang="zh-CN"/>
              <a:t>//</a:t>
            </a:r>
            <a:r>
              <a:rPr lang="zh-CN" altLang="en-US"/>
              <a:t>响应成功时调用，</a:t>
            </a:r>
            <a:r>
              <a:rPr lang="en-US" altLang="zh-CN"/>
              <a:t>response</a:t>
            </a:r>
            <a:r>
              <a:rPr lang="zh-CN" altLang="en-US"/>
              <a:t>是一个响应对象</a:t>
            </a:r>
          </a:p>
          <a:p>
            <a:pPr indent="457200">
              <a:lnSpc>
                <a:spcPct val="150000"/>
              </a:lnSpc>
            </a:pPr>
            <a:r>
              <a:rPr lang="en-US" altLang="zh-CN"/>
              <a:t>}, function(response) {</a:t>
            </a:r>
          </a:p>
          <a:p>
            <a:pPr indent="457200">
              <a:lnSpc>
                <a:spcPct val="150000"/>
              </a:lnSpc>
            </a:pPr>
            <a:r>
              <a:rPr lang="en-US" altLang="zh-CN"/>
              <a:t>// </a:t>
            </a:r>
            <a:r>
              <a:rPr lang="zh-CN" altLang="en-US"/>
              <a:t>响应失败时调用，</a:t>
            </a:r>
            <a:r>
              <a:rPr lang="en-US" altLang="zh-CN"/>
              <a:t>response</a:t>
            </a:r>
            <a:r>
              <a:rPr lang="zh-CN" altLang="en-US"/>
              <a:t>带有错误信息</a:t>
            </a:r>
          </a:p>
          <a:p>
            <a:pPr indent="457200">
              <a:lnSpc>
                <a:spcPct val="150000"/>
              </a:lnSpc>
            </a:pPr>
            <a:r>
              <a:rPr lang="en-US" altLang="zh-CN"/>
              <a:t>});</a:t>
            </a:r>
          </a:p>
          <a:p>
            <a:pPr indent="457200">
              <a:lnSpc>
                <a:spcPct val="150000"/>
              </a:lnSpc>
            </a:pPr>
            <a:endParaRPr lang="zh-CN" altLang="zh-CN" dirty="0"/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内置服务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388" y="1237860"/>
            <a:ext cx="45739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AngularJS</a:t>
            </a:r>
            <a:r>
              <a:rPr lang="zh-CN" altLang="en-US" sz="2400" b="1">
                <a:solidFill>
                  <a:srgbClr val="0567A2"/>
                </a:solidFill>
              </a:rPr>
              <a:t>的</a:t>
            </a:r>
            <a:r>
              <a:rPr lang="en-US" altLang="zh-CN" sz="2400" b="1">
                <a:solidFill>
                  <a:srgbClr val="0567A2"/>
                </a:solidFill>
              </a:rPr>
              <a:t>Ajax</a:t>
            </a:r>
            <a:r>
              <a:rPr lang="zh-CN" altLang="en-US" sz="2400" b="1">
                <a:solidFill>
                  <a:srgbClr val="0567A2"/>
                </a:solidFill>
              </a:rPr>
              <a:t>访问（</a:t>
            </a:r>
            <a:r>
              <a:rPr lang="en-US" altLang="zh-CN" sz="2400" b="1">
                <a:solidFill>
                  <a:srgbClr val="0567A2"/>
                </a:solidFill>
              </a:rPr>
              <a:t>$http</a:t>
            </a:r>
            <a:r>
              <a:rPr lang="zh-CN" altLang="en-US" sz="2400" b="1">
                <a:solidFill>
                  <a:srgbClr val="0567A2"/>
                </a:solidFill>
              </a:rPr>
              <a:t>）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2859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内置服务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388" y="1237860"/>
            <a:ext cx="41749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AngularJS</a:t>
            </a:r>
            <a:r>
              <a:rPr lang="zh-CN" altLang="en-US" sz="2400" b="1">
                <a:solidFill>
                  <a:srgbClr val="0567A2"/>
                </a:solidFill>
              </a:rPr>
              <a:t>的路由（</a:t>
            </a:r>
            <a:r>
              <a:rPr lang="en-US" altLang="zh-CN" sz="2400" b="1">
                <a:solidFill>
                  <a:srgbClr val="0567A2"/>
                </a:solidFill>
              </a:rPr>
              <a:t>$route</a:t>
            </a:r>
            <a:r>
              <a:rPr lang="zh-CN" altLang="en-US" sz="2400" b="1">
                <a:solidFill>
                  <a:srgbClr val="0567A2"/>
                </a:solidFill>
              </a:rPr>
              <a:t>）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618314" y="1961075"/>
            <a:ext cx="3763685" cy="1229115"/>
            <a:chOff x="776332" y="2128839"/>
            <a:chExt cx="4868978" cy="1338262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332" y="2128839"/>
              <a:ext cx="1225076" cy="1338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圆角矩形 19"/>
            <p:cNvSpPr/>
            <p:nvPr/>
          </p:nvSpPr>
          <p:spPr>
            <a:xfrm>
              <a:off x="1266202" y="2743204"/>
              <a:ext cx="4379108" cy="58123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$http</a:t>
              </a:r>
              <a:r>
                <a:rPr lang="zh-CN" altLang="en-US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参数</a:t>
              </a:r>
              <a:r>
                <a:rPr lang="zh-CN" altLang="en-US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对象</a:t>
              </a:r>
              <a:r>
                <a:rPr lang="zh-CN" altLang="en-US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说明</a:t>
              </a:r>
              <a:endPara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495641"/>
              </p:ext>
            </p:extLst>
          </p:nvPr>
        </p:nvGraphicFramePr>
        <p:xfrm>
          <a:off x="733425" y="3343274"/>
          <a:ext cx="7686675" cy="2476502"/>
        </p:xfrm>
        <a:graphic>
          <a:graphicData uri="http://schemas.openxmlformats.org/drawingml/2006/table">
            <a:tbl>
              <a:tblPr/>
              <a:tblGrid>
                <a:gridCol w="1114285"/>
                <a:gridCol w="6572390"/>
              </a:tblGrid>
              <a:tr h="4449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参数名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描述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38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method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请求方式， 取值可以是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get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post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put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delete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head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jsonp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；常用的是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get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post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811">
                <a:tc>
                  <a:txBody>
                    <a:bodyPr/>
                    <a:lstStyle/>
                    <a:p>
                      <a:pPr indent="200025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url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请求路径，这里可以是绝对路径，也可以是相对路径。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0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 params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查询操作时，可以传递一个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JavaScript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对象作为参数，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AngularJS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会将参数序列化成“？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key1=value1&amp;key2=value2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”的形式追加在请求路径后面。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8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   data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需要发送到服务器的二进制数据。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78490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71526" y="2087111"/>
            <a:ext cx="7648574" cy="507831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$http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请求可以根据不同的请求方式将格式简写如下所示。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内置服务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60388" y="1237860"/>
            <a:ext cx="41749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AngularJS</a:t>
            </a:r>
            <a:r>
              <a:rPr lang="zh-CN" altLang="en-US" sz="2400" b="1">
                <a:solidFill>
                  <a:srgbClr val="0567A2"/>
                </a:solidFill>
              </a:rPr>
              <a:t>的路由（</a:t>
            </a:r>
            <a:r>
              <a:rPr lang="en-US" altLang="zh-CN" sz="2400" b="1">
                <a:solidFill>
                  <a:srgbClr val="0567A2"/>
                </a:solidFill>
              </a:rPr>
              <a:t>$route</a:t>
            </a:r>
            <a:r>
              <a:rPr lang="zh-CN" altLang="en-US" sz="2400" b="1">
                <a:solidFill>
                  <a:srgbClr val="0567A2"/>
                </a:solidFill>
              </a:rPr>
              <a:t>）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1526" y="2715949"/>
            <a:ext cx="7648574" cy="10559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/>
              <a:t>$http.get('/someUrl', config).then(successCallback, errorCallback);</a:t>
            </a:r>
          </a:p>
          <a:p>
            <a:pPr indent="457200">
              <a:lnSpc>
                <a:spcPct val="150000"/>
              </a:lnSpc>
            </a:pPr>
            <a:r>
              <a:rPr lang="en-US" altLang="zh-CN"/>
              <a:t>$http.post('/someUrl', data, config).then(successCallback, errorCallback);</a:t>
            </a:r>
          </a:p>
          <a:p>
            <a:pPr indent="457200">
              <a:lnSpc>
                <a:spcPct val="150000"/>
              </a:lnSpc>
            </a:pPr>
            <a:endParaRPr lang="zh-CN" altLang="zh-CN" dirty="0"/>
          </a:p>
        </p:txBody>
      </p:sp>
      <p:grpSp>
        <p:nvGrpSpPr>
          <p:cNvPr id="9" name="组合 8"/>
          <p:cNvGrpSpPr/>
          <p:nvPr/>
        </p:nvGrpSpPr>
        <p:grpSpPr>
          <a:xfrm>
            <a:off x="95250" y="4385122"/>
            <a:ext cx="2363787" cy="1414103"/>
            <a:chOff x="776332" y="2128839"/>
            <a:chExt cx="2949239" cy="1338262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332" y="2128839"/>
              <a:ext cx="1225076" cy="1338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圆角矩形 12"/>
            <p:cNvSpPr/>
            <p:nvPr/>
          </p:nvSpPr>
          <p:spPr>
            <a:xfrm>
              <a:off x="1266201" y="2743204"/>
              <a:ext cx="2459370" cy="58123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</a:rPr>
                <a:t>response</a:t>
              </a:r>
            </a:p>
            <a:p>
              <a:pPr algn="ctr"/>
              <a:r>
                <a:rPr lang="zh-CN" altLang="en-US" sz="2000" smtClean="0">
                  <a:solidFill>
                    <a:schemeClr val="tx1"/>
                  </a:solidFill>
                </a:rPr>
                <a:t>对象属性说明</a:t>
              </a:r>
              <a:endParaRPr lang="zh-CN" altLang="en-US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035514"/>
              </p:ext>
            </p:extLst>
          </p:nvPr>
        </p:nvGraphicFramePr>
        <p:xfrm>
          <a:off x="2628900" y="4000501"/>
          <a:ext cx="5724525" cy="2362197"/>
        </p:xfrm>
        <a:graphic>
          <a:graphicData uri="http://schemas.openxmlformats.org/drawingml/2006/table">
            <a:tbl>
              <a:tblPr/>
              <a:tblGrid>
                <a:gridCol w="1310915"/>
                <a:gridCol w="4413610"/>
              </a:tblGrid>
              <a:tr h="4691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属性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描述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6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data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字符串或对象，表示响应体。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status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HTTP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状态码，如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200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404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7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 headers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头信息的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getter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函数，可以接受一个参数，用来获取对应名字的值。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20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config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头</a:t>
                      </a:r>
                      <a:r>
                        <a:rPr lang="zh-CN" altLang="zh-CN" sz="1400" kern="10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生成原始请求的完整设置对象。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statusText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相应的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http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状态文本，如“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ok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”。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83747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837302" y="2184973"/>
            <a:ext cx="7181850" cy="901735"/>
            <a:chOff x="114300" y="2196283"/>
            <a:chExt cx="7398444" cy="901735"/>
          </a:xfrm>
        </p:grpSpPr>
        <p:sp>
          <p:nvSpPr>
            <p:cNvPr id="16" name="矩形 15"/>
            <p:cNvSpPr/>
            <p:nvPr/>
          </p:nvSpPr>
          <p:spPr>
            <a:xfrm>
              <a:off x="838201" y="2223611"/>
              <a:ext cx="6674543" cy="874407"/>
            </a:xfrm>
            <a:prstGeom prst="rect">
              <a:avLst/>
            </a:prstGeom>
            <a:ln>
              <a:solidFill>
                <a:srgbClr val="D890B4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接下来通过一个案例来演示使用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AngularJS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$http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服务获取数据的方法，步骤如下所示。</a:t>
              </a: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" y="2196283"/>
              <a:ext cx="723900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圆角矩形 22"/>
          <p:cNvSpPr/>
          <p:nvPr/>
        </p:nvSpPr>
        <p:spPr>
          <a:xfrm>
            <a:off x="899215" y="5886365"/>
            <a:ext cx="7267575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demo5-9.html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内置服务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0388" y="1237860"/>
            <a:ext cx="4174989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>
                <a:solidFill>
                  <a:srgbClr val="0567A2"/>
                </a:solidFill>
              </a:rPr>
              <a:t>AngularJS</a:t>
            </a:r>
            <a:r>
              <a:rPr lang="zh-CN" altLang="en-US" sz="2400" b="1">
                <a:solidFill>
                  <a:srgbClr val="0567A2"/>
                </a:solidFill>
              </a:rPr>
              <a:t>的路由（</a:t>
            </a:r>
            <a:r>
              <a:rPr lang="en-US" altLang="zh-CN" sz="2400" b="1">
                <a:solidFill>
                  <a:srgbClr val="0567A2"/>
                </a:solidFill>
              </a:rPr>
              <a:t>$route</a:t>
            </a:r>
            <a:r>
              <a:rPr lang="zh-CN" altLang="en-US" sz="2400" b="1">
                <a:solidFill>
                  <a:srgbClr val="0567A2"/>
                </a:solidFill>
              </a:rPr>
              <a:t>）</a:t>
            </a: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09" y="3886200"/>
            <a:ext cx="2295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785" y="3676650"/>
            <a:ext cx="486600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4087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eng.zhang\Desktop\未命名-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623" y="1538848"/>
            <a:ext cx="380996" cy="3809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21937" y="1529291"/>
            <a:ext cx="1288439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黑体" pitchFamily="49" charset="-122"/>
                <a:ea typeface="黑体" pitchFamily="49" charset="-122"/>
              </a:rPr>
              <a:t>作业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2784" y="1620838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smtClean="0">
                <a:latin typeface="黑体" panose="02010609060101010101" pitchFamily="49" charset="-122"/>
                <a:ea typeface="黑体" panose="02010609060101010101" pitchFamily="49" charset="-122"/>
              </a:rPr>
              <a:t>请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列举几种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AngularJS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创建服务的方式，并简要描述。</a:t>
            </a: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smtClean="0">
                <a:latin typeface="黑体" panose="02010609060101010101" pitchFamily="49" charset="-122"/>
                <a:ea typeface="黑体" panose="02010609060101010101" pitchFamily="49" charset="-122"/>
              </a:rPr>
              <a:t>请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简述使用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AngularJS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路由的步骤。</a:t>
            </a:r>
            <a:endParaRPr lang="zh-CN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44241" y="190730"/>
            <a:ext cx="749432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课后作业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5384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536123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创建服务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534411" y="2175072"/>
            <a:ext cx="5930306" cy="1200329"/>
          </a:xfrm>
          <a:prstGeom prst="rect">
            <a:avLst/>
          </a:prstGeom>
          <a:ln w="1270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中，服务是一个可以在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应用中使用的函数或对象，是对公共功能代码的抽象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，用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一句话来描述服务的作用就是：处理某个特殊的功能的函数接口（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18" y="1540627"/>
            <a:ext cx="20669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组合 43">
            <a:extLst>
              <a:ext uri="{FF2B5EF4-FFF2-40B4-BE49-F238E27FC236}">
                <a16:creationId xmlns="" xmlns:a16="http://schemas.microsoft.com/office/drawing/2014/main" id="{C6112E4B-1ABA-42D0-A148-0755E99526A6}"/>
              </a:ext>
            </a:extLst>
          </p:cNvPr>
          <p:cNvGrpSpPr/>
          <p:nvPr/>
        </p:nvGrpSpPr>
        <p:grpSpPr>
          <a:xfrm>
            <a:off x="0" y="4211320"/>
            <a:ext cx="9135611" cy="1091158"/>
            <a:chOff x="1271104" y="3999683"/>
            <a:chExt cx="11961329" cy="1428663"/>
          </a:xfrm>
        </p:grpSpPr>
        <p:sp>
          <p:nvSpPr>
            <p:cNvPr id="49" name="矩形: 圆角 13">
              <a:extLst>
                <a:ext uri="{FF2B5EF4-FFF2-40B4-BE49-F238E27FC236}">
                  <a16:creationId xmlns="" xmlns:a16="http://schemas.microsoft.com/office/drawing/2014/main" id="{4E1D49D1-8B96-474D-866F-E59CEF5D6DCC}"/>
                </a:ext>
              </a:extLst>
            </p:cNvPr>
            <p:cNvSpPr/>
            <p:nvPr/>
          </p:nvSpPr>
          <p:spPr>
            <a:xfrm>
              <a:off x="1462042" y="3999684"/>
              <a:ext cx="2020736" cy="47897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矩形: 圆角 14">
              <a:extLst>
                <a:ext uri="{FF2B5EF4-FFF2-40B4-BE49-F238E27FC236}">
                  <a16:creationId xmlns="" xmlns:a16="http://schemas.microsoft.com/office/drawing/2014/main" id="{BE2EE534-9FCD-4A45-ADB0-F59BA10B5D60}"/>
                </a:ext>
              </a:extLst>
            </p:cNvPr>
            <p:cNvSpPr/>
            <p:nvPr/>
          </p:nvSpPr>
          <p:spPr>
            <a:xfrm>
              <a:off x="3877768" y="3999683"/>
              <a:ext cx="2020737" cy="478972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矩形: 圆角 15">
              <a:extLst>
                <a:ext uri="{FF2B5EF4-FFF2-40B4-BE49-F238E27FC236}">
                  <a16:creationId xmlns="" xmlns:a16="http://schemas.microsoft.com/office/drawing/2014/main" id="{CB073C32-7E7A-4FD8-B451-F92A53B7F750}"/>
                </a:ext>
              </a:extLst>
            </p:cNvPr>
            <p:cNvSpPr/>
            <p:nvPr/>
          </p:nvSpPr>
          <p:spPr>
            <a:xfrm>
              <a:off x="6290316" y="3999683"/>
              <a:ext cx="2020737" cy="47897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矩形: 圆角 16">
              <a:extLst>
                <a:ext uri="{FF2B5EF4-FFF2-40B4-BE49-F238E27FC236}">
                  <a16:creationId xmlns="" xmlns:a16="http://schemas.microsoft.com/office/drawing/2014/main" id="{DB4A6715-9AE8-4923-A3F2-3A96E56D5ECE}"/>
                </a:ext>
              </a:extLst>
            </p:cNvPr>
            <p:cNvSpPr/>
            <p:nvPr/>
          </p:nvSpPr>
          <p:spPr>
            <a:xfrm>
              <a:off x="8709220" y="3999683"/>
              <a:ext cx="2020737" cy="478972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文本框 17">
              <a:extLst>
                <a:ext uri="{FF2B5EF4-FFF2-40B4-BE49-F238E27FC236}">
                  <a16:creationId xmlns="" xmlns:a16="http://schemas.microsoft.com/office/drawing/2014/main" id="{76E57D2C-AED3-4DF2-A2D3-EB7DB4FE58D8}"/>
                </a:ext>
              </a:extLst>
            </p:cNvPr>
            <p:cNvSpPr txBox="1"/>
            <p:nvPr/>
          </p:nvSpPr>
          <p:spPr>
            <a:xfrm>
              <a:off x="1471497" y="4069017"/>
              <a:ext cx="2011282" cy="3626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2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provider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（供应商）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18">
              <a:extLst>
                <a:ext uri="{FF2B5EF4-FFF2-40B4-BE49-F238E27FC236}">
                  <a16:creationId xmlns="" xmlns:a16="http://schemas.microsoft.com/office/drawing/2014/main" id="{87EF7102-C0CA-4C2F-AF58-312EB7C940F9}"/>
                </a:ext>
              </a:extLst>
            </p:cNvPr>
            <p:cNvSpPr txBox="1"/>
            <p:nvPr/>
          </p:nvSpPr>
          <p:spPr>
            <a:xfrm>
              <a:off x="4101643" y="4069017"/>
              <a:ext cx="1684020" cy="362677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2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factory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（工厂）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19">
              <a:extLst>
                <a:ext uri="{FF2B5EF4-FFF2-40B4-BE49-F238E27FC236}">
                  <a16:creationId xmlns="" xmlns:a16="http://schemas.microsoft.com/office/drawing/2014/main" id="{84357675-8154-4CB5-97D1-BFE391682114}"/>
                </a:ext>
              </a:extLst>
            </p:cNvPr>
            <p:cNvSpPr txBox="1"/>
            <p:nvPr/>
          </p:nvSpPr>
          <p:spPr>
            <a:xfrm>
              <a:off x="6295067" y="4069017"/>
              <a:ext cx="2011282" cy="3626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2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（服务）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文本框 20">
              <a:extLst>
                <a:ext uri="{FF2B5EF4-FFF2-40B4-BE49-F238E27FC236}">
                  <a16:creationId xmlns="" xmlns:a16="http://schemas.microsoft.com/office/drawing/2014/main" id="{BC06DE0C-12F0-4325-8E75-CADFE9D5A704}"/>
                </a:ext>
              </a:extLst>
            </p:cNvPr>
            <p:cNvSpPr txBox="1"/>
            <p:nvPr/>
          </p:nvSpPr>
          <p:spPr>
            <a:xfrm>
              <a:off x="8936390" y="4069017"/>
              <a:ext cx="1574556" cy="362677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value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（变量）</a:t>
              </a: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="" xmlns:a16="http://schemas.microsoft.com/office/drawing/2014/main" id="{DDC87B13-2498-438F-8DEE-0C5BCE3E0940}"/>
                </a:ext>
              </a:extLst>
            </p:cNvPr>
            <p:cNvGrpSpPr/>
            <p:nvPr/>
          </p:nvGrpSpPr>
          <p:grpSpPr>
            <a:xfrm>
              <a:off x="1271104" y="4670770"/>
              <a:ext cx="11961329" cy="757576"/>
              <a:chOff x="1271104" y="4670770"/>
              <a:chExt cx="11961329" cy="757576"/>
            </a:xfrm>
          </p:grpSpPr>
          <p:cxnSp>
            <p:nvCxnSpPr>
              <p:cNvPr id="59" name="直接连接符 58">
                <a:extLst>
                  <a:ext uri="{FF2B5EF4-FFF2-40B4-BE49-F238E27FC236}">
                    <a16:creationId xmlns="" xmlns:a16="http://schemas.microsoft.com/office/drawing/2014/main" id="{32DDEFA5-F9C5-4646-B8D1-C99265D271CE}"/>
                  </a:ext>
                </a:extLst>
              </p:cNvPr>
              <p:cNvCxnSpPr/>
              <p:nvPr/>
            </p:nvCxnSpPr>
            <p:spPr>
              <a:xfrm>
                <a:off x="1271104" y="5428346"/>
                <a:ext cx="119613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组合 59">
                <a:extLst>
                  <a:ext uri="{FF2B5EF4-FFF2-40B4-BE49-F238E27FC236}">
                    <a16:creationId xmlns="" xmlns:a16="http://schemas.microsoft.com/office/drawing/2014/main" id="{EC8E816F-1E4E-4740-BB15-260B55B233FB}"/>
                  </a:ext>
                </a:extLst>
              </p:cNvPr>
              <p:cNvGrpSpPr/>
              <p:nvPr/>
            </p:nvGrpSpPr>
            <p:grpSpPr>
              <a:xfrm>
                <a:off x="2467428" y="5152570"/>
                <a:ext cx="9555401" cy="275776"/>
                <a:chOff x="2467428" y="1268413"/>
                <a:chExt cx="9555401" cy="5074330"/>
              </a:xfrm>
            </p:grpSpPr>
            <p:cxnSp>
              <p:nvCxnSpPr>
                <p:cNvPr id="65" name="直接连接符 64">
                  <a:extLst>
                    <a:ext uri="{FF2B5EF4-FFF2-40B4-BE49-F238E27FC236}">
                      <a16:creationId xmlns="" xmlns:a16="http://schemas.microsoft.com/office/drawing/2014/main" id="{E7424D08-9EC6-4553-8699-1884E6DBA560}"/>
                    </a:ext>
                  </a:extLst>
                </p:cNvPr>
                <p:cNvCxnSpPr/>
                <p:nvPr/>
              </p:nvCxnSpPr>
              <p:spPr>
                <a:xfrm>
                  <a:off x="2467428" y="1268413"/>
                  <a:ext cx="0" cy="5074330"/>
                </a:xfrm>
                <a:prstGeom prst="line">
                  <a:avLst/>
                </a:prstGeom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>
                  <a:extLst>
                    <a:ext uri="{FF2B5EF4-FFF2-40B4-BE49-F238E27FC236}">
                      <a16:creationId xmlns="" xmlns:a16="http://schemas.microsoft.com/office/drawing/2014/main" id="{184DCB85-5735-43E9-8C21-18A239044780}"/>
                    </a:ext>
                  </a:extLst>
                </p:cNvPr>
                <p:cNvCxnSpPr/>
                <p:nvPr/>
              </p:nvCxnSpPr>
              <p:spPr>
                <a:xfrm>
                  <a:off x="4876800" y="1268413"/>
                  <a:ext cx="0" cy="5074330"/>
                </a:xfrm>
                <a:prstGeom prst="line">
                  <a:avLst/>
                </a:prstGeom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>
                  <a:extLst>
                    <a:ext uri="{FF2B5EF4-FFF2-40B4-BE49-F238E27FC236}">
                      <a16:creationId xmlns="" xmlns:a16="http://schemas.microsoft.com/office/drawing/2014/main" id="{13019A2A-4D1B-46A2-B987-14802363ADE1}"/>
                    </a:ext>
                  </a:extLst>
                </p:cNvPr>
                <p:cNvCxnSpPr/>
                <p:nvPr/>
              </p:nvCxnSpPr>
              <p:spPr>
                <a:xfrm>
                  <a:off x="7300687" y="1268413"/>
                  <a:ext cx="0" cy="5074330"/>
                </a:xfrm>
                <a:prstGeom prst="line">
                  <a:avLst/>
                </a:prstGeom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>
                  <a:extLst>
                    <a:ext uri="{FF2B5EF4-FFF2-40B4-BE49-F238E27FC236}">
                      <a16:creationId xmlns="" xmlns:a16="http://schemas.microsoft.com/office/drawing/2014/main" id="{63046D1E-974A-40DA-9040-78F90900650F}"/>
                    </a:ext>
                  </a:extLst>
                </p:cNvPr>
                <p:cNvCxnSpPr/>
                <p:nvPr/>
              </p:nvCxnSpPr>
              <p:spPr>
                <a:xfrm>
                  <a:off x="9710058" y="1268413"/>
                  <a:ext cx="0" cy="5074330"/>
                </a:xfrm>
                <a:prstGeom prst="line">
                  <a:avLst/>
                </a:prstGeom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>
                  <a:extLst>
                    <a:ext uri="{FF2B5EF4-FFF2-40B4-BE49-F238E27FC236}">
                      <a16:creationId xmlns="" xmlns:a16="http://schemas.microsoft.com/office/drawing/2014/main" id="{63046D1E-974A-40DA-9040-78F90900650F}"/>
                    </a:ext>
                  </a:extLst>
                </p:cNvPr>
                <p:cNvCxnSpPr/>
                <p:nvPr/>
              </p:nvCxnSpPr>
              <p:spPr>
                <a:xfrm>
                  <a:off x="12022829" y="1268413"/>
                  <a:ext cx="0" cy="5074330"/>
                </a:xfrm>
                <a:prstGeom prst="line">
                  <a:avLst/>
                </a:prstGeom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文本框 24">
                <a:extLst>
                  <a:ext uri="{FF2B5EF4-FFF2-40B4-BE49-F238E27FC236}">
                    <a16:creationId xmlns="" xmlns:a16="http://schemas.microsoft.com/office/drawing/2014/main" id="{166C82E5-B315-429D-88BE-E093D7102A82}"/>
                  </a:ext>
                </a:extLst>
              </p:cNvPr>
              <p:cNvSpPr txBox="1"/>
              <p:nvPr/>
            </p:nvSpPr>
            <p:spPr>
              <a:xfrm>
                <a:off x="1689860" y="4670770"/>
                <a:ext cx="1574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ea typeface="+mj-ea"/>
                  </a:rPr>
                  <a:t>2016.02</a:t>
                </a:r>
                <a:endParaRPr lang="zh-CN" altLang="en-US" b="1" dirty="0">
                  <a:solidFill>
                    <a:schemeClr val="bg1"/>
                  </a:solidFill>
                  <a:ea typeface="+mj-ea"/>
                </a:endParaRPr>
              </a:p>
            </p:txBody>
          </p:sp>
          <p:sp>
            <p:nvSpPr>
              <p:cNvPr id="62" name="文本框 25">
                <a:extLst>
                  <a:ext uri="{FF2B5EF4-FFF2-40B4-BE49-F238E27FC236}">
                    <a16:creationId xmlns="" xmlns:a16="http://schemas.microsoft.com/office/drawing/2014/main" id="{4FE7D417-1964-4F32-BD87-78B1EF3A5F09}"/>
                  </a:ext>
                </a:extLst>
              </p:cNvPr>
              <p:cNvSpPr txBox="1"/>
              <p:nvPr/>
            </p:nvSpPr>
            <p:spPr>
              <a:xfrm>
                <a:off x="4101645" y="4670770"/>
                <a:ext cx="1574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ea typeface="+mj-ea"/>
                  </a:rPr>
                  <a:t>2017.04</a:t>
                </a:r>
                <a:endParaRPr lang="zh-CN" altLang="en-US" b="1" dirty="0">
                  <a:solidFill>
                    <a:schemeClr val="bg1"/>
                  </a:solidFill>
                  <a:ea typeface="+mj-ea"/>
                </a:endParaRPr>
              </a:p>
            </p:txBody>
          </p:sp>
          <p:sp>
            <p:nvSpPr>
              <p:cNvPr id="63" name="文本框 26">
                <a:extLst>
                  <a:ext uri="{FF2B5EF4-FFF2-40B4-BE49-F238E27FC236}">
                    <a16:creationId xmlns="" xmlns:a16="http://schemas.microsoft.com/office/drawing/2014/main" id="{07FF660B-A446-4C10-B3E4-795625C32F76}"/>
                  </a:ext>
                </a:extLst>
              </p:cNvPr>
              <p:cNvSpPr txBox="1"/>
              <p:nvPr/>
            </p:nvSpPr>
            <p:spPr>
              <a:xfrm>
                <a:off x="6513430" y="4670770"/>
                <a:ext cx="1574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ea typeface="+mj-ea"/>
                  </a:rPr>
                  <a:t>2018.06</a:t>
                </a:r>
                <a:endParaRPr lang="zh-CN" altLang="en-US" b="1" dirty="0">
                  <a:solidFill>
                    <a:schemeClr val="bg1"/>
                  </a:solidFill>
                  <a:ea typeface="+mj-ea"/>
                </a:endParaRPr>
              </a:p>
            </p:txBody>
          </p:sp>
          <p:sp>
            <p:nvSpPr>
              <p:cNvPr id="64" name="文本框 27">
                <a:extLst>
                  <a:ext uri="{FF2B5EF4-FFF2-40B4-BE49-F238E27FC236}">
                    <a16:creationId xmlns="" xmlns:a16="http://schemas.microsoft.com/office/drawing/2014/main" id="{9566DA64-7222-4E5B-97D0-6E7BB0C3B0B4}"/>
                  </a:ext>
                </a:extLst>
              </p:cNvPr>
              <p:cNvSpPr txBox="1"/>
              <p:nvPr/>
            </p:nvSpPr>
            <p:spPr>
              <a:xfrm>
                <a:off x="8936390" y="4670770"/>
                <a:ext cx="1574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ea typeface="+mj-ea"/>
                  </a:rPr>
                  <a:t>2019.08</a:t>
                </a:r>
                <a:endParaRPr lang="zh-CN" altLang="en-US" b="1" dirty="0">
                  <a:solidFill>
                    <a:schemeClr val="bg1"/>
                  </a:solidFill>
                  <a:ea typeface="+mj-ea"/>
                </a:endParaRPr>
              </a:p>
            </p:txBody>
          </p:sp>
        </p:grpSp>
        <p:sp>
          <p:nvSpPr>
            <p:cNvPr id="74" name="矩形: 圆角 15">
              <a:extLst>
                <a:ext uri="{FF2B5EF4-FFF2-40B4-BE49-F238E27FC236}">
                  <a16:creationId xmlns="" xmlns:a16="http://schemas.microsoft.com/office/drawing/2014/main" id="{CB073C32-7E7A-4FD8-B451-F92A53B7F750}"/>
                </a:ext>
              </a:extLst>
            </p:cNvPr>
            <p:cNvSpPr/>
            <p:nvPr/>
          </p:nvSpPr>
          <p:spPr>
            <a:xfrm>
              <a:off x="11041424" y="4010868"/>
              <a:ext cx="2020736" cy="47897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5" name="文本框 19">
              <a:extLst>
                <a:ext uri="{FF2B5EF4-FFF2-40B4-BE49-F238E27FC236}">
                  <a16:creationId xmlns="" xmlns:a16="http://schemas.microsoft.com/office/drawing/2014/main" id="{84357675-8154-4CB5-97D1-BFE391682114}"/>
                </a:ext>
              </a:extLst>
            </p:cNvPr>
            <p:cNvSpPr txBox="1"/>
            <p:nvPr/>
          </p:nvSpPr>
          <p:spPr>
            <a:xfrm>
              <a:off x="11046174" y="4080201"/>
              <a:ext cx="2011282" cy="3626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2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constant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（常量）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35">
            <a:extLst>
              <a:ext uri="{FF2B5EF4-FFF2-40B4-BE49-F238E27FC236}">
                <a16:creationId xmlns="" xmlns:a16="http://schemas.microsoft.com/office/drawing/2014/main" id="{7C70B182-C5EA-4E6B-8859-BED95BB20747}"/>
              </a:ext>
            </a:extLst>
          </p:cNvPr>
          <p:cNvSpPr txBox="1"/>
          <p:nvPr/>
        </p:nvSpPr>
        <p:spPr>
          <a:xfrm>
            <a:off x="2513943" y="5496505"/>
            <a:ext cx="406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Hiragino Sans GB W3" charset="-122"/>
              </a:rPr>
              <a:t>AngularJS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Hiragino Sans GB W3" charset="-122"/>
              </a:rPr>
              <a:t>提供了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Hiragino Sans GB W3" charset="-122"/>
              </a:rPr>
              <a:t>5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Hiragino Sans GB W3" charset="-122"/>
              </a:rPr>
              <a:t>种创建服务的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Hiragino Sans GB W3" charset="-122"/>
              </a:rPr>
              <a:t>方式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Hiragino Sans GB W3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5179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创建服务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0388" y="1237860"/>
            <a:ext cx="347255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使用</a:t>
            </a:r>
            <a:r>
              <a:rPr lang="en-US" altLang="zh-CN" sz="2400" b="1">
                <a:solidFill>
                  <a:srgbClr val="0567A2"/>
                </a:solidFill>
              </a:rPr>
              <a:t>provider</a:t>
            </a:r>
            <a:r>
              <a:rPr lang="zh-CN" altLang="en-US" sz="2400" b="1">
                <a:solidFill>
                  <a:srgbClr val="0567A2"/>
                </a:solidFill>
              </a:rPr>
              <a:t>创建服务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4786" y="2049957"/>
            <a:ext cx="7161679" cy="1338828"/>
          </a:xfrm>
          <a:prstGeom prst="rect">
            <a:avLst/>
          </a:prstGeom>
          <a:ln>
            <a:solidFill>
              <a:srgbClr val="ACC6DE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provider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是唯一可以提供全局可配置参数的服务创建方式。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provider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方式应用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module.provider()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函数创建服务，是唯一可以提供全局可配置参数的服务创建方式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语法如下所示。</a:t>
            </a:r>
          </a:p>
        </p:txBody>
      </p:sp>
      <p:sp>
        <p:nvSpPr>
          <p:cNvPr id="10" name="矩形 9"/>
          <p:cNvSpPr/>
          <p:nvPr/>
        </p:nvSpPr>
        <p:spPr>
          <a:xfrm>
            <a:off x="984787" y="3514914"/>
            <a:ext cx="7161679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mtClean="0"/>
              <a:t>provider</a:t>
            </a:r>
            <a:r>
              <a:rPr lang="zh-CN" altLang="en-US" smtClean="0"/>
              <a:t>（</a:t>
            </a:r>
            <a:r>
              <a:rPr lang="en-US" altLang="zh-CN"/>
              <a:t>name</a:t>
            </a:r>
            <a:r>
              <a:rPr lang="zh-CN" altLang="en-US"/>
              <a:t>， </a:t>
            </a:r>
            <a:r>
              <a:rPr lang="en-US" altLang="zh-CN"/>
              <a:t>object|function</a:t>
            </a:r>
            <a:r>
              <a:rPr lang="zh-CN" altLang="en-US"/>
              <a:t>（参数</a:t>
            </a:r>
            <a:r>
              <a:rPr lang="en-US" altLang="zh-CN"/>
              <a:t>1</a:t>
            </a:r>
            <a:r>
              <a:rPr lang="zh-CN" altLang="en-US"/>
              <a:t>，参数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|[]</a:t>
            </a:r>
            <a:r>
              <a:rPr lang="zh-CN" altLang="en-US"/>
              <a:t>）</a:t>
            </a:r>
            <a:r>
              <a:rPr lang="en-US" altLang="zh-CN"/>
              <a:t>;</a:t>
            </a:r>
            <a:endParaRPr lang="zh-CN" altLang="zh-CN" sz="1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633898"/>
              </p:ext>
            </p:extLst>
          </p:nvPr>
        </p:nvGraphicFramePr>
        <p:xfrm>
          <a:off x="2530563" y="4267199"/>
          <a:ext cx="5615903" cy="2228826"/>
        </p:xfrm>
        <a:graphic>
          <a:graphicData uri="http://schemas.openxmlformats.org/drawingml/2006/table">
            <a:tbl>
              <a:tblPr/>
              <a:tblGrid>
                <a:gridCol w="746915"/>
                <a:gridCol w="949026"/>
                <a:gridCol w="3919962"/>
              </a:tblGrid>
              <a:tr h="5048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参数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取值类型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描述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2895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参数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字符串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smtClean="0">
                          <a:effectLst/>
                          <a:latin typeface="Times New Roman"/>
                          <a:ea typeface="宋体"/>
                        </a:rPr>
                        <a:t>     </a:t>
                      </a:r>
                      <a:r>
                        <a:rPr lang="zh-CN" sz="1400" kern="100" smtClean="0">
                          <a:effectLst/>
                          <a:latin typeface="Times New Roman"/>
                          <a:ea typeface="宋体"/>
                        </a:rPr>
                        <a:t>该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参数通常是一个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name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字符串，代表需要注册的服务名称，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name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参数在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$providerCache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中注册的名字，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name+Provider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会成为服务的提供者。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802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参数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smtClean="0">
                          <a:effectLst/>
                          <a:latin typeface="Times New Roman"/>
                          <a:ea typeface="宋体"/>
                        </a:rPr>
                        <a:t>对象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该参数是一个依赖，如果是对象，它必须带有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$get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函数，如果是数组，它的最后一个元素必须是函数，而且这个函数必须是带有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$get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函数的对象。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函数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51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smtClean="0">
                          <a:effectLst/>
                          <a:latin typeface="Times New Roman"/>
                          <a:ea typeface="宋体"/>
                        </a:rPr>
                        <a:t>数组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503238" y="4724795"/>
            <a:ext cx="1897062" cy="1414103"/>
            <a:chOff x="776332" y="2128839"/>
            <a:chExt cx="2366918" cy="1338262"/>
          </a:xfrm>
        </p:grpSpPr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332" y="2128839"/>
              <a:ext cx="1225076" cy="1338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圆角矩形 16"/>
            <p:cNvSpPr/>
            <p:nvPr/>
          </p:nvSpPr>
          <p:spPr>
            <a:xfrm>
              <a:off x="1266202" y="2743204"/>
              <a:ext cx="1877048" cy="58123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参数说明</a:t>
              </a:r>
              <a:endParaRPr lang="zh-CN" altLang="en-US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65180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创建服务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75192" y="3143590"/>
            <a:ext cx="3305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一个具有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$get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函数的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对象。</a:t>
            </a:r>
            <a:endParaRPr lang="zh-CN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 rot="574600">
            <a:off x="347946" y="3165440"/>
            <a:ext cx="328371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7148" y="3173624"/>
            <a:ext cx="31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椭圆 25"/>
          <p:cNvSpPr/>
          <p:nvPr/>
        </p:nvSpPr>
        <p:spPr bwMode="auto">
          <a:xfrm rot="574600">
            <a:off x="3970899" y="2553153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80339" y="255849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326959" y="4629573"/>
            <a:ext cx="4007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AngularJS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使用模块的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config()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函数为服务添加配置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信息。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 rot="574600">
            <a:off x="3999475" y="4644237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08915" y="464957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98384" y="2519439"/>
            <a:ext cx="4035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使用模块的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provider()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函数创建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服务。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0388" y="1237860"/>
            <a:ext cx="347255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使用</a:t>
            </a:r>
            <a:r>
              <a:rPr lang="en-US" altLang="zh-CN" sz="2400" b="1">
                <a:solidFill>
                  <a:srgbClr val="0567A2"/>
                </a:solidFill>
              </a:rPr>
              <a:t>provider</a:t>
            </a:r>
            <a:r>
              <a:rPr lang="zh-CN" altLang="en-US" sz="2400" b="1">
                <a:solidFill>
                  <a:srgbClr val="0567A2"/>
                </a:solidFill>
              </a:rPr>
              <a:t>创建服务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67703" y="1868982"/>
            <a:ext cx="8442922" cy="507831"/>
          </a:xfrm>
          <a:prstGeom prst="rect">
            <a:avLst/>
          </a:prstGeom>
          <a:ln>
            <a:solidFill>
              <a:srgbClr val="ACC6DE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module.provider()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函数来创建服务具体步骤如下所示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67703" y="3700909"/>
            <a:ext cx="3423248" cy="21856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mtClean="0"/>
              <a:t>var </a:t>
            </a:r>
            <a:r>
              <a:rPr lang="en-US" altLang="zh-CN"/>
              <a:t>myFunction = function(){</a:t>
            </a:r>
          </a:p>
          <a:p>
            <a:pPr indent="457200">
              <a:lnSpc>
                <a:spcPct val="150000"/>
              </a:lnSpc>
            </a:pPr>
            <a:r>
              <a:rPr lang="en-US" altLang="zh-CN"/>
              <a:t>    $get </a:t>
            </a:r>
            <a:r>
              <a:rPr lang="zh-CN" altLang="en-US"/>
              <a:t>：</a:t>
            </a:r>
            <a:r>
              <a:rPr lang="en-US" altLang="zh-CN"/>
              <a:t>function(){</a:t>
            </a:r>
          </a:p>
          <a:p>
            <a:pPr indent="457200">
              <a:lnSpc>
                <a:spcPct val="150000"/>
              </a:lnSpc>
            </a:pPr>
            <a:r>
              <a:rPr lang="en-US" altLang="zh-CN"/>
              <a:t>    return {…};</a:t>
            </a:r>
          </a:p>
          <a:p>
            <a:pPr indent="457200">
              <a:lnSpc>
                <a:spcPct val="150000"/>
              </a:lnSpc>
            </a:pPr>
            <a:r>
              <a:rPr lang="en-US" altLang="zh-CN"/>
              <a:t>    };</a:t>
            </a:r>
          </a:p>
          <a:p>
            <a:pPr indent="457200">
              <a:lnSpc>
                <a:spcPct val="150000"/>
              </a:lnSpc>
            </a:pPr>
            <a:r>
              <a:rPr lang="en-US" altLang="zh-CN"/>
              <a:t>    </a:t>
            </a:r>
            <a:r>
              <a:rPr lang="en-US" altLang="zh-CN" smtClean="0"/>
              <a:t>};</a:t>
            </a:r>
            <a:r>
              <a:rPr lang="en-US" altLang="zh-CN" sz="1600" smtClean="0"/>
              <a:t> </a:t>
            </a:r>
            <a:endParaRPr lang="zh-CN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3980648" y="5381359"/>
            <a:ext cx="4829977" cy="5218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mtClean="0"/>
              <a:t>module.provider</a:t>
            </a:r>
            <a:r>
              <a:rPr lang="en-US" altLang="zh-CN"/>
              <a:t>('myService',myFunction); </a:t>
            </a:r>
            <a:endParaRPr lang="zh-CN" altLang="zh-CN" dirty="0"/>
          </a:p>
        </p:txBody>
      </p:sp>
      <p:sp>
        <p:nvSpPr>
          <p:cNvPr id="19" name="矩形 18"/>
          <p:cNvSpPr/>
          <p:nvPr/>
        </p:nvSpPr>
        <p:spPr>
          <a:xfrm>
            <a:off x="3980648" y="3028188"/>
            <a:ext cx="4829977" cy="13412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mtClean="0"/>
              <a:t>module.config(function(myServiceProvider</a:t>
            </a:r>
            <a:r>
              <a:rPr lang="en-US" altLang="zh-CN"/>
              <a:t>){</a:t>
            </a:r>
          </a:p>
          <a:p>
            <a:pPr indent="457200">
              <a:lnSpc>
                <a:spcPct val="150000"/>
              </a:lnSpc>
            </a:pPr>
            <a:r>
              <a:rPr lang="en-US" altLang="zh-CN"/>
              <a:t>    //</a:t>
            </a:r>
            <a:r>
              <a:rPr lang="zh-CN" altLang="en-US"/>
              <a:t>一些配置</a:t>
            </a:r>
          </a:p>
          <a:p>
            <a:pPr indent="457200">
              <a:lnSpc>
                <a:spcPct val="150000"/>
              </a:lnSpc>
            </a:pPr>
            <a:r>
              <a:rPr lang="zh-CN" altLang="en-US"/>
              <a:t>    </a:t>
            </a:r>
            <a:r>
              <a:rPr lang="en-US" altLang="zh-CN"/>
              <a:t>});</a:t>
            </a:r>
            <a:endParaRPr lang="zh-CN" altLang="zh-CN" dirty="0"/>
          </a:p>
        </p:txBody>
      </p:sp>
      <p:sp>
        <p:nvSpPr>
          <p:cNvPr id="20" name="椭圆形标注 19"/>
          <p:cNvSpPr/>
          <p:nvPr/>
        </p:nvSpPr>
        <p:spPr>
          <a:xfrm>
            <a:off x="6734175" y="3675458"/>
            <a:ext cx="2401435" cy="1358942"/>
          </a:xfrm>
          <a:prstGeom prst="wedgeEllipseCallout">
            <a:avLst>
              <a:gd name="adj1" fmla="val -29221"/>
              <a:gd name="adj2" fmla="val -6467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rmAutofit fontScale="85000" lnSpcReduction="10000"/>
          </a:bodyPr>
          <a:lstStyle/>
          <a:p>
            <a:r>
              <a:rPr lang="en-US" altLang="zh-CN" sz="1600" b="1">
                <a:solidFill>
                  <a:schemeClr val="tx1"/>
                </a:solidFill>
              </a:rPr>
              <a:t>AngularJS</a:t>
            </a:r>
            <a:r>
              <a:rPr lang="zh-CN" altLang="en-US" sz="1600" b="1">
                <a:solidFill>
                  <a:schemeClr val="tx1"/>
                </a:solidFill>
              </a:rPr>
              <a:t>规定服务提供者</a:t>
            </a:r>
            <a:r>
              <a:rPr lang="en-US" altLang="zh-CN" sz="1600" b="1">
                <a:solidFill>
                  <a:schemeClr val="tx1"/>
                </a:solidFill>
              </a:rPr>
              <a:t>provider</a:t>
            </a:r>
            <a:r>
              <a:rPr lang="zh-CN" altLang="en-US" sz="1600" b="1">
                <a:solidFill>
                  <a:schemeClr val="tx1"/>
                </a:solidFill>
              </a:rPr>
              <a:t>对象在注入器中的登记名称是：服务名</a:t>
            </a:r>
            <a:r>
              <a:rPr lang="en-US" altLang="zh-CN" sz="1600" b="1">
                <a:solidFill>
                  <a:schemeClr val="tx1"/>
                </a:solidFill>
              </a:rPr>
              <a:t>+Provider</a:t>
            </a:r>
            <a:r>
              <a:rPr lang="zh-CN" altLang="en-US" sz="1600" b="1" smtClean="0">
                <a:solidFill>
                  <a:schemeClr val="tx1"/>
                </a:solidFill>
              </a:rPr>
              <a:t>。</a:t>
            </a:r>
            <a:endParaRPr lang="zh-CN" altLang="zh-CN" sz="1600" b="1" dirty="0">
              <a:solidFill>
                <a:schemeClr val="tx1"/>
              </a:solidFill>
            </a:endParaRPr>
          </a:p>
        </p:txBody>
      </p:sp>
      <p:sp>
        <p:nvSpPr>
          <p:cNvPr id="35" name="椭圆形标注 34"/>
          <p:cNvSpPr/>
          <p:nvPr/>
        </p:nvSpPr>
        <p:spPr>
          <a:xfrm>
            <a:off x="6734175" y="5867474"/>
            <a:ext cx="1038225" cy="600001"/>
          </a:xfrm>
          <a:prstGeom prst="wedgeEllipseCallout">
            <a:avLst>
              <a:gd name="adj1" fmla="val -54781"/>
              <a:gd name="adj2" fmla="val -4909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rmAutofit/>
          </a:bodyPr>
          <a:lstStyle/>
          <a:p>
            <a:r>
              <a:rPr lang="zh-CN" altLang="en-US" sz="1600" b="1" smtClean="0">
                <a:solidFill>
                  <a:schemeClr val="tx1"/>
                </a:solidFill>
              </a:rPr>
              <a:t>服务名</a:t>
            </a:r>
            <a:endParaRPr lang="zh-CN" altLang="zh-CN" sz="16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0664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6" grpId="0" animBg="1"/>
      <p:bldP spid="28" grpId="0"/>
      <p:bldP spid="29" grpId="0" animBg="1"/>
      <p:bldP spid="34" grpId="0"/>
      <p:bldP spid="37" grpId="0" animBg="1"/>
      <p:bldP spid="38" grpId="0" animBg="1"/>
      <p:bldP spid="18" grpId="0" animBg="1"/>
      <p:bldP spid="19" grpId="0" animBg="1"/>
      <p:bldP spid="20" grpId="0" animBg="1"/>
      <p:bldP spid="20" grpId="1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160463" y="2293292"/>
            <a:ext cx="6669087" cy="876300"/>
            <a:chOff x="103188" y="1948633"/>
            <a:chExt cx="6669087" cy="876300"/>
          </a:xfrm>
        </p:grpSpPr>
        <p:sp>
          <p:nvSpPr>
            <p:cNvPr id="16" name="矩形 15"/>
            <p:cNvSpPr/>
            <p:nvPr/>
          </p:nvSpPr>
          <p:spPr>
            <a:xfrm>
              <a:off x="838200" y="2223611"/>
              <a:ext cx="5934075" cy="507831"/>
            </a:xfrm>
            <a:prstGeom prst="rect">
              <a:avLst/>
            </a:prstGeom>
            <a:ln>
              <a:solidFill>
                <a:srgbClr val="D890B4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接下来通过一个案例来演示如何使用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provider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88" y="1948633"/>
              <a:ext cx="723900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矩形 21"/>
          <p:cNvSpPr/>
          <p:nvPr/>
        </p:nvSpPr>
        <p:spPr>
          <a:xfrm>
            <a:off x="560388" y="1237860"/>
            <a:ext cx="347255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使用</a:t>
            </a:r>
            <a:r>
              <a:rPr lang="en-US" altLang="zh-CN" sz="2400" b="1">
                <a:solidFill>
                  <a:srgbClr val="0567A2"/>
                </a:solidFill>
              </a:rPr>
              <a:t>provider</a:t>
            </a:r>
            <a:r>
              <a:rPr lang="zh-CN" altLang="en-US" sz="2400" b="1">
                <a:solidFill>
                  <a:srgbClr val="0567A2"/>
                </a:solidFill>
              </a:rPr>
              <a:t>创建服务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4" y="3571874"/>
            <a:ext cx="2674167" cy="1381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908740" y="5619665"/>
            <a:ext cx="7267575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demo5-1.html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创建服务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6351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90849" y="4071937"/>
            <a:ext cx="5263922" cy="1237458"/>
            <a:chOff x="2990849" y="4071937"/>
            <a:chExt cx="5263922" cy="1237458"/>
          </a:xfrm>
        </p:grpSpPr>
        <p:sp>
          <p:nvSpPr>
            <p:cNvPr id="13" name="圆角矩形 12"/>
            <p:cNvSpPr/>
            <p:nvPr/>
          </p:nvSpPr>
          <p:spPr>
            <a:xfrm>
              <a:off x="2990849" y="4071937"/>
              <a:ext cx="5202225" cy="123745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146221" y="4090501"/>
              <a:ext cx="510855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例如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，在服务里面当我们仅仅需要的是一个函数和数据的集合，而不需要处理复杂的业务逻辑的时候，使用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factory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方式创建服务是一个非常不错的选择。 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560388" y="1237860"/>
            <a:ext cx="328628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使用</a:t>
            </a:r>
            <a:r>
              <a:rPr lang="en-US" altLang="zh-CN" sz="2400" b="1">
                <a:solidFill>
                  <a:srgbClr val="0567A2"/>
                </a:solidFill>
              </a:rPr>
              <a:t>factory</a:t>
            </a:r>
            <a:r>
              <a:rPr lang="zh-CN" altLang="en-US" sz="2400" b="1">
                <a:solidFill>
                  <a:srgbClr val="0567A2"/>
                </a:solidFill>
              </a:rPr>
              <a:t>创建服务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3871120"/>
            <a:ext cx="16192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984786" y="2345232"/>
            <a:ext cx="7161679" cy="874407"/>
          </a:xfrm>
          <a:prstGeom prst="rect">
            <a:avLst/>
          </a:prstGeom>
          <a:ln>
            <a:solidFill>
              <a:srgbClr val="ACC6DE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provider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方式定义服务组件，在某些场景下显得有些笨重。为此，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友好地提供了一些简化的定义服务的方法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创建服务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1055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创建服务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4786" y="2221407"/>
            <a:ext cx="7161679" cy="458908"/>
          </a:xfrm>
          <a:prstGeom prst="rect">
            <a:avLst/>
          </a:prstGeom>
          <a:ln>
            <a:solidFill>
              <a:srgbClr val="ACC6DE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factory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方式应用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module.factory()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函数创建服务，语法如下所示。</a:t>
            </a:r>
          </a:p>
        </p:txBody>
      </p:sp>
      <p:sp>
        <p:nvSpPr>
          <p:cNvPr id="10" name="矩形 9"/>
          <p:cNvSpPr/>
          <p:nvPr/>
        </p:nvSpPr>
        <p:spPr>
          <a:xfrm>
            <a:off x="984787" y="2905314"/>
            <a:ext cx="7161679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/>
              <a:t>factory</a:t>
            </a:r>
            <a:r>
              <a:rPr lang="zh-CN" altLang="en-US"/>
              <a:t>（</a:t>
            </a:r>
            <a:r>
              <a:rPr lang="en-US" altLang="zh-CN"/>
              <a:t>name, object|function</a:t>
            </a:r>
            <a:r>
              <a:rPr lang="zh-CN" altLang="en-US"/>
              <a:t>（参数</a:t>
            </a:r>
            <a:r>
              <a:rPr lang="en-US" altLang="zh-CN"/>
              <a:t>1</a:t>
            </a:r>
            <a:r>
              <a:rPr lang="zh-CN" altLang="en-US"/>
              <a:t>，参数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|[]</a:t>
            </a:r>
            <a:r>
              <a:rPr lang="zh-CN" altLang="en-US"/>
              <a:t>）</a:t>
            </a:r>
            <a:r>
              <a:rPr lang="en-US" altLang="zh-CN"/>
              <a:t>;</a:t>
            </a:r>
            <a:endParaRPr lang="zh-CN" altLang="zh-CN" sz="16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503238" y="4286645"/>
            <a:ext cx="1897062" cy="1414103"/>
            <a:chOff x="776332" y="2128839"/>
            <a:chExt cx="2366918" cy="1338262"/>
          </a:xfrm>
        </p:grpSpPr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332" y="2128839"/>
              <a:ext cx="1225076" cy="1338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圆角矩形 16"/>
            <p:cNvSpPr/>
            <p:nvPr/>
          </p:nvSpPr>
          <p:spPr>
            <a:xfrm>
              <a:off x="1266202" y="2743204"/>
              <a:ext cx="1877048" cy="58123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参数说明</a:t>
              </a:r>
              <a:endParaRPr lang="zh-CN" altLang="en-US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560388" y="1237860"/>
            <a:ext cx="328628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使用</a:t>
            </a:r>
            <a:r>
              <a:rPr lang="en-US" altLang="zh-CN" sz="2400" b="1">
                <a:solidFill>
                  <a:srgbClr val="0567A2"/>
                </a:solidFill>
              </a:rPr>
              <a:t>factory</a:t>
            </a:r>
            <a:r>
              <a:rPr lang="zh-CN" altLang="en-US" sz="2400" b="1">
                <a:solidFill>
                  <a:srgbClr val="0567A2"/>
                </a:solidFill>
              </a:rPr>
              <a:t>创建服务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491563"/>
              </p:ext>
            </p:extLst>
          </p:nvPr>
        </p:nvGraphicFramePr>
        <p:xfrm>
          <a:off x="2698546" y="4010025"/>
          <a:ext cx="5391150" cy="2017395"/>
        </p:xfrm>
        <a:graphic>
          <a:graphicData uri="http://schemas.openxmlformats.org/drawingml/2006/table">
            <a:tbl>
              <a:tblPr/>
              <a:tblGrid>
                <a:gridCol w="717023"/>
                <a:gridCol w="851631"/>
                <a:gridCol w="3822496"/>
              </a:tblGrid>
              <a:tr h="523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smtClean="0">
                          <a:effectLst/>
                          <a:latin typeface="Times New Roman"/>
                          <a:ea typeface="宋体"/>
                        </a:rPr>
                        <a:t>参数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取值类型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描述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8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参数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字符串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smtClean="0">
                          <a:effectLst/>
                          <a:latin typeface="Times New Roman"/>
                          <a:ea typeface="宋体"/>
                        </a:rPr>
                        <a:t>        </a:t>
                      </a:r>
                      <a:r>
                        <a:rPr lang="zh-CN" sz="1400" kern="100" smtClean="0">
                          <a:effectLst/>
                          <a:latin typeface="Times New Roman"/>
                          <a:ea typeface="宋体"/>
                        </a:rPr>
                        <a:t>该参数通常是一个</a:t>
                      </a:r>
                      <a:r>
                        <a:rPr lang="en-US" sz="1400" kern="100" smtClean="0">
                          <a:effectLst/>
                          <a:latin typeface="Times New Roman"/>
                          <a:ea typeface="宋体"/>
                        </a:rPr>
                        <a:t>name</a:t>
                      </a:r>
                      <a:r>
                        <a:rPr lang="zh-CN" sz="1400" kern="100" smtClean="0">
                          <a:effectLst/>
                          <a:latin typeface="Times New Roman"/>
                          <a:ea typeface="宋体"/>
                        </a:rPr>
                        <a:t>字符串，代表需要注册的服务名称。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805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参数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对象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0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该参数是一个依赖，如果是函数会在</a:t>
                      </a:r>
                      <a:r>
                        <a:rPr lang="en-US" altLang="zh-CN" sz="1400" kern="10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AngularJS</a:t>
                      </a:r>
                      <a:r>
                        <a:rPr lang="zh-CN" altLang="en-US" sz="1400" kern="10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创建服务的实例时被调用，返回对象，如果是数组，它的最后一个元素必须是函数，而且这个函数必须返回一个对象。这里的函数对象不需要包含</a:t>
                      </a:r>
                      <a:r>
                        <a:rPr lang="en-US" altLang="zh-CN" sz="1400" kern="10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$get</a:t>
                      </a:r>
                      <a:r>
                        <a:rPr lang="zh-CN" altLang="en-US" sz="1400" kern="10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。</a:t>
                      </a:r>
                    </a:p>
                  </a:txBody>
                  <a:tcPr marL="6840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函数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6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数组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7132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9233750be5a792e41ca769a1889ddab243c53b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创建服务"/>
  <p:tag name="GENSWF_ADVANCE_TIME" val="0.00"/>
  <p:tag name="ISPRING_SLIDE_INDENT_LEVEL" val="0"/>
  <p:tag name="ISPRING_CUSTOM_TIMING_US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创建服务"/>
  <p:tag name="GENSWF_ADVANCE_TIME" val="0.00"/>
  <p:tag name="ISPRING_SLIDE_INDENT_LEVEL" val="0"/>
  <p:tag name="ISPRING_CUSTOM_TIMING_US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创建服务"/>
  <p:tag name="GENSWF_ADVANCE_TIME" val="0.00"/>
  <p:tag name="ISPRING_SLIDE_INDENT_LEVEL" val="0"/>
  <p:tag name="ISPRING_CUSTOM_TIMING_USE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创建服务"/>
  <p:tag name="GENSWF_ADVANCE_TIME" val="0.00"/>
  <p:tag name="ISPRING_SLIDE_INDENT_LEVEL" val="0"/>
  <p:tag name="ISPRING_CUSTOM_TIMING_US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创建服务"/>
  <p:tag name="GENSWF_ADVANCE_TIME" val="0.00"/>
  <p:tag name="ISPRING_SLIDE_INDENT_LEVEL" val="0"/>
  <p:tag name="ISPRING_CUSTOM_TIMING_USED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创建服务"/>
  <p:tag name="GENSWF_ADVANCE_TIME" val="0.00"/>
  <p:tag name="ISPRING_SLIDE_INDENT_LEVEL" val="0"/>
  <p:tag name="ISPRING_CUSTOM_TIMING_USED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内置服务"/>
  <p:tag name="GENSWF_ADVANCE_TIME" val="0.00"/>
  <p:tag name="ISPRING_SLIDE_INDENT_LEVEL" val="0"/>
  <p:tag name="ISPRING_CUSTOM_TIMING_USED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内置服务"/>
  <p:tag name="GENSWF_ADVANCE_TIME" val="0.00"/>
  <p:tag name="ISPRING_SLIDE_INDENT_LEVEL" val="0"/>
  <p:tag name="ISPRING_CUSTOM_TIMING_USED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内置服务"/>
  <p:tag name="GENSWF_ADVANCE_TIME" val="0.00"/>
  <p:tag name="ISPRING_SLIDE_INDENT_LEVEL" val="0"/>
  <p:tag name="ISPRING_CUSTOM_TIMING_USED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内置服务"/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5章 AngularJS的服务"/>
  <p:tag name="GENSWF_ADVANCE_TIME" val="0.00"/>
  <p:tag name="ISPRING_SLIDE_INDENT_LEVEL" val="0"/>
  <p:tag name="ISPRING_CUSTOM_TIMING_USED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内置服务"/>
  <p:tag name="GENSWF_ADVANCE_TIME" val="0.00"/>
  <p:tag name="ISPRING_SLIDE_INDENT_LEVEL" val="0"/>
  <p:tag name="ISPRING_CUSTOM_TIMING_USED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内置服务"/>
  <p:tag name="GENSWF_ADVANCE_TIME" val="0.00"/>
  <p:tag name="ISPRING_SLIDE_INDENT_LEVEL" val="0"/>
  <p:tag name="ISPRING_CUSTOM_TIMING_USED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内置服务"/>
  <p:tag name="GENSWF_ADVANCE_TIME" val="0.00"/>
  <p:tag name="ISPRING_SLIDE_INDENT_LEVEL" val="0"/>
  <p:tag name="ISPRING_CUSTOM_TIMING_USED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内置服务"/>
  <p:tag name="GENSWF_ADVANCE_TIME" val="0.00"/>
  <p:tag name="ISPRING_SLIDE_INDENT_LEVEL" val="0"/>
  <p:tag name="ISPRING_CUSTOM_TIMING_USED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内置服务"/>
  <p:tag name="GENSWF_ADVANCE_TIME" val="0.00"/>
  <p:tag name="ISPRING_SLIDE_INDENT_LEVEL" val="0"/>
  <p:tag name="ISPRING_CUSTOM_TIMING_USED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内置服务"/>
  <p:tag name="GENSWF_ADVANCE_TIME" val="0.00"/>
  <p:tag name="ISPRING_SLIDE_INDENT_LEVEL" val="0"/>
  <p:tag name="ISPRING_CUSTOM_TIMING_USED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内置服务"/>
  <p:tag name="GENSWF_ADVANCE_TIME" val="0.00"/>
  <p:tag name="ISPRING_SLIDE_INDENT_LEVEL" val="0"/>
  <p:tag name="ISPRING_CUSTOM_TIMING_USED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内置服务"/>
  <p:tag name="GENSWF_ADVANCE_TIME" val="0.00"/>
  <p:tag name="ISPRING_SLIDE_INDENT_LEVEL" val="0"/>
  <p:tag name="ISPRING_CUSTOM_TIMING_USED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内置服务"/>
  <p:tag name="GENSWF_ADVANCE_TIME" val="0.00"/>
  <p:tag name="ISPRING_SLIDE_INDENT_LEVEL" val="0"/>
  <p:tag name="ISPRING_CUSTOM_TIMING_USED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内置服务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作业点评"/>
  <p:tag name="GENSWF_ADVANCE_TIME" val="0.00"/>
  <p:tag name="ISPRING_SLIDE_INDENT_LEVEL" val="0"/>
  <p:tag name="ISPRING_CUSTOM_TIMING_USED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内置服务"/>
  <p:tag name="GENSWF_ADVANCE_TIME" val="0.00"/>
  <p:tag name="ISPRING_SLIDE_INDENT_LEVEL" val="0"/>
  <p:tag name="ISPRING_CUSTOM_TIMING_USED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内置服务"/>
  <p:tag name="GENSWF_ADVANCE_TIME" val="0.00"/>
  <p:tag name="ISPRING_SLIDE_INDENT_LEVEL" val="0"/>
  <p:tag name="ISPRING_CUSTOM_TIMING_USED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内置服务"/>
  <p:tag name="GENSWF_ADVANCE_TIME" val="0.00"/>
  <p:tag name="ISPRING_SLIDE_INDENT_LEVEL" val="0"/>
  <p:tag name="ISPRING_CUSTOM_TIMING_USED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内置服务"/>
  <p:tag name="GENSWF_ADVANCE_TIME" val="0.00"/>
  <p:tag name="ISPRING_SLIDE_INDENT_LEVEL" val="0"/>
  <p:tag name="ISPRING_CUSTOM_TIMING_USED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内置服务"/>
  <p:tag name="GENSWF_ADVANCE_TIME" val="0.00"/>
  <p:tag name="ISPRING_SLIDE_INDENT_LEVEL" val="0"/>
  <p:tag name="ISPRING_CUSTOM_TIMING_USED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内置服务"/>
  <p:tag name="GENSWF_ADVANCE_TIME" val="0.00"/>
  <p:tag name="ISPRING_SLIDE_INDENT_LEVEL" val="0"/>
  <p:tag name="ISPRING_CUSTOM_TIMING_USED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课后作业"/>
  <p:tag name="GENSWF_ADVANCE_TIME" val="0.00"/>
  <p:tag name="ISPRING_SLIDE_INDENT_LEVEL" val="0"/>
  <p:tag name="ISPRING_CUSTOM_TIMING_USED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谢谢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创建服务"/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创建服务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创建服务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创建服务"/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创建服务"/>
  <p:tag name="GENSWF_ADVANCE_TIME" val="0.00"/>
  <p:tag name="ISPRING_SLIDE_INDENT_LEVEL" val="0"/>
  <p:tag name="ISPRING_CUSTOM_TIMING_US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ngularJS创建服务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>
          <a:solidFill>
            <a:schemeClr val="bg1">
              <a:lumMod val="85000"/>
            </a:schemeClr>
          </a:solidFill>
        </a:ln>
      </a:spPr>
      <a:bodyPr lIns="36000" tIns="36000" rIns="36000" bIns="36000" rtlCol="0" anchor="ctr">
        <a:noAutofit/>
      </a:bodyPr>
      <a:lstStyle>
        <a:defPPr>
          <a:defRPr sz="1600" b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5802</TotalTime>
  <Words>3038</Words>
  <Application>Microsoft Office PowerPoint</Application>
  <PresentationFormat>全屏显示(4:3)</PresentationFormat>
  <Paragraphs>348</Paragraphs>
  <Slides>37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主题​​</vt:lpstr>
      <vt:lpstr>PowerPoint 演示文稿</vt:lpstr>
      <vt:lpstr>学习目标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王哲</cp:lastModifiedBy>
  <cp:revision>394</cp:revision>
  <dcterms:created xsi:type="dcterms:W3CDTF">2016-08-25T05:15:17Z</dcterms:created>
  <dcterms:modified xsi:type="dcterms:W3CDTF">2018-01-06T07:57:22Z</dcterms:modified>
</cp:coreProperties>
</file>