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77" autoAdjust="0"/>
    <p:restoredTop sz="94270" autoAdjust="0"/>
  </p:normalViewPr>
  <p:slideViewPr>
    <p:cSldViewPr snapToGrid="0">
      <p:cViewPr>
        <p:scale>
          <a:sx n="150" d="100"/>
          <a:sy n="150" d="100"/>
        </p:scale>
        <p:origin x="108" y="-66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E9A2E-BF16-4031-A5DD-77A327146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E18D50-D8B6-4530-99C4-103B6B88C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CD5B35-D171-4FF6-8759-A99E79CE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A4E8-0E80-480A-8B96-41F4A9E07DF3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6CCAED-DFB3-41FD-9E60-A67BE19F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C4845F-1CC3-4F07-B145-838E559B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BC68-B2F4-45EC-853E-82498D199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77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F8838-C7BD-4382-AE12-F098B1F7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B34DB9-E0E5-467B-B75B-CD66BBBE4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78CB9C-42E3-453B-BB36-6D35F2FF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A4E8-0E80-480A-8B96-41F4A9E07DF3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8CDD79-84FF-4C79-A40C-27114EC4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8649D-0532-4071-A82A-05D97FCAD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BC68-B2F4-45EC-853E-82498D199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95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080464-D55E-4927-85A4-7A56200B9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1BDE1B-4F22-43D6-8A4D-4FB2F1E3D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6476EC-0EA6-4911-9232-B4F20DA34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A4E8-0E80-480A-8B96-41F4A9E07DF3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71F3BB-3F1D-4027-BE68-815AA5B4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C8B2B-444D-4982-9D00-0F361617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BC68-B2F4-45EC-853E-82498D199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87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60256-66F6-4DE3-8F39-3BAFBD9E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55E41-9938-4F2B-827B-C93AF9B67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7470AA-821F-492F-95AA-0822AC0F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A4E8-0E80-480A-8B96-41F4A9E07DF3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674C2-D9BF-463E-8EA0-9C671BEE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32A5C-5CBF-48AA-BD16-A4962792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BC68-B2F4-45EC-853E-82498D199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70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0F0C2-B4F8-4089-A5FF-19F977ECC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2DAD7E-EE35-4C2C-91B7-294E9D719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38B48-9A44-463A-B736-37DD11B1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A4E8-0E80-480A-8B96-41F4A9E07DF3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3F0EB-0851-4D8B-857F-BE7B9574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FB19-AE79-4B17-A2C5-4638AAD7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BC68-B2F4-45EC-853E-82498D199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55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D25BB-3894-4892-9CCE-E6C42FD8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CF314-5F06-496E-8F7A-7B09394A5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2DFA5A-C8CE-493B-A23E-A8C5EB0EE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E9403A-5224-426E-9931-EAD7398B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A4E8-0E80-480A-8B96-41F4A9E07DF3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EB48A4-6F0C-429C-9E71-40094779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E5CEAB-CA28-4F04-B33D-5924D708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BC68-B2F4-45EC-853E-82498D199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1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F5E78-040C-408B-9166-6F09967B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E4FAF8-AF54-4A89-997C-EB1DB19B0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362D0D-DE9D-4A1C-B774-945539870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AC557E-815B-45E0-AA1E-87727EB4D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FDA7F3-E38E-486F-BF58-39CE7049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3D611C-36C5-4D26-99CE-6ED6BCDB0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A4E8-0E80-480A-8B96-41F4A9E07DF3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938F4B-D95A-4849-BDF7-2DFD4738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E0A581-B0B7-471A-9A11-B03DD485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BC68-B2F4-45EC-853E-82498D199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70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BBF88-1745-4F00-92A5-F2D7C2B9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2E4765-396D-449C-A0D1-08C06EB31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A4E8-0E80-480A-8B96-41F4A9E07DF3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25561B-9097-4E09-A421-5F208F80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5F6C38-02E2-4D03-A561-11481BB4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BC68-B2F4-45EC-853E-82498D199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88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D610B9-2FE8-4A80-A976-A6C04E33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A4E8-0E80-480A-8B96-41F4A9E07DF3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279BBF-921B-4CAB-B7F5-7D8F6CE3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16FF8D-AB2D-40AA-BC57-3D10D77D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BC68-B2F4-45EC-853E-82498D199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56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DF2F0-720C-413D-9C77-162839FC8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A18F7F-E216-4364-B76C-4B519C840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59D691-3E58-428C-89C2-4A10A1871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14D626-34A1-4CF0-9B01-BB3001C2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A4E8-0E80-480A-8B96-41F4A9E07DF3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D3B016-C329-4DE4-9236-6075EC84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70880E-85F6-47AE-B5B2-4AA15625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BC68-B2F4-45EC-853E-82498D199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55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043B1-F6AC-4CF4-89F7-070DDBA1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5AD09F-C28B-4F51-8095-EC206EC71B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D0000E-98A4-45A6-AE44-764E291FE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5FFEA0-A187-46CA-836C-DE038C8B1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A4E8-0E80-480A-8B96-41F4A9E07DF3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7B831F-41B7-4305-8042-AF2585EB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871072-3DF2-4134-8932-288F63C6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BC68-B2F4-45EC-853E-82498D199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91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2BA47A-281F-40A0-96A5-12548128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C28ED8-86E2-488C-B357-F6A385EFB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2CAFFA-B295-4BDC-B1C8-4294C140F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DA4E8-0E80-480A-8B96-41F4A9E07DF3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23D550-520E-48BF-9935-3196F0A2C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C4120-86F9-4FBC-8212-BAEEA3A79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4BC68-B2F4-45EC-853E-82498D199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73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FA710E5C-112E-4495-8318-F6635E6A8CF1}"/>
              </a:ext>
            </a:extLst>
          </p:cNvPr>
          <p:cNvGrpSpPr/>
          <p:nvPr/>
        </p:nvGrpSpPr>
        <p:grpSpPr bwMode="auto">
          <a:xfrm>
            <a:off x="2785118" y="4723356"/>
            <a:ext cx="478212" cy="1484699"/>
            <a:chOff x="722932" y="3243573"/>
            <a:chExt cx="325587" cy="1010412"/>
          </a:xfrm>
        </p:grpSpPr>
        <p:sp>
          <p:nvSpPr>
            <p:cNvPr id="14" name="圆柱形 18">
              <a:extLst>
                <a:ext uri="{FF2B5EF4-FFF2-40B4-BE49-F238E27FC236}">
                  <a16:creationId xmlns:a16="http://schemas.microsoft.com/office/drawing/2014/main" id="{45566E70-BA32-4AB6-97BE-3654EFEBF931}"/>
                </a:ext>
              </a:extLst>
            </p:cNvPr>
            <p:cNvSpPr/>
            <p:nvPr/>
          </p:nvSpPr>
          <p:spPr bwMode="auto">
            <a:xfrm>
              <a:off x="726151" y="3243573"/>
              <a:ext cx="322368" cy="315881"/>
            </a:xfrm>
            <a:prstGeom prst="can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4377">
                <a:defRPr/>
              </a:pPr>
              <a:r>
                <a:rPr lang="en-US" altLang="zh-CN" sz="1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sz="1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柱形 19">
              <a:extLst>
                <a:ext uri="{FF2B5EF4-FFF2-40B4-BE49-F238E27FC236}">
                  <a16:creationId xmlns:a16="http://schemas.microsoft.com/office/drawing/2014/main" id="{A061625A-6505-49B5-8338-EC27E582FD04}"/>
                </a:ext>
              </a:extLst>
            </p:cNvPr>
            <p:cNvSpPr/>
            <p:nvPr/>
          </p:nvSpPr>
          <p:spPr bwMode="auto">
            <a:xfrm>
              <a:off x="722932" y="3938105"/>
              <a:ext cx="322368" cy="315880"/>
            </a:xfrm>
            <a:prstGeom prst="ca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4377">
                <a:defRPr/>
              </a:pPr>
              <a:r>
                <a:rPr lang="en-US" altLang="zh-CN" sz="1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sz="1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箭头连接符 112">
              <a:extLst>
                <a:ext uri="{FF2B5EF4-FFF2-40B4-BE49-F238E27FC236}">
                  <a16:creationId xmlns:a16="http://schemas.microsoft.com/office/drawing/2014/main" id="{A599FB06-D175-40CA-8DEA-BC88E69D6289}"/>
                </a:ext>
              </a:extLst>
            </p:cNvPr>
            <p:cNvCxnSpPr>
              <a:cxnSpLocks noChangeShapeType="1"/>
              <a:stCxn id="14" idx="3"/>
              <a:endCxn id="15" idx="1"/>
            </p:cNvCxnSpPr>
            <p:nvPr/>
          </p:nvCxnSpPr>
          <p:spPr bwMode="auto">
            <a:xfrm flipH="1">
              <a:off x="884116" y="3559454"/>
              <a:ext cx="3219" cy="378652"/>
            </a:xfrm>
            <a:prstGeom prst="straightConnector1">
              <a:avLst/>
            </a:prstGeom>
            <a:ln w="19050">
              <a:solidFill>
                <a:srgbClr val="92D05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7401ED9-5A5C-4678-B52A-460472DF9616}"/>
              </a:ext>
            </a:extLst>
          </p:cNvPr>
          <p:cNvGrpSpPr/>
          <p:nvPr/>
        </p:nvGrpSpPr>
        <p:grpSpPr bwMode="auto">
          <a:xfrm>
            <a:off x="3894031" y="4723360"/>
            <a:ext cx="473485" cy="1476959"/>
            <a:chOff x="726157" y="3246420"/>
            <a:chExt cx="322368" cy="1010103"/>
          </a:xfrm>
        </p:grpSpPr>
        <p:sp>
          <p:nvSpPr>
            <p:cNvPr id="18" name="圆柱形 34">
              <a:extLst>
                <a:ext uri="{FF2B5EF4-FFF2-40B4-BE49-F238E27FC236}">
                  <a16:creationId xmlns:a16="http://schemas.microsoft.com/office/drawing/2014/main" id="{C6D406DD-0CB3-4EA1-9278-26ECC67676E4}"/>
                </a:ext>
              </a:extLst>
            </p:cNvPr>
            <p:cNvSpPr/>
            <p:nvPr/>
          </p:nvSpPr>
          <p:spPr bwMode="auto">
            <a:xfrm>
              <a:off x="726157" y="3246420"/>
              <a:ext cx="322368" cy="315881"/>
            </a:xfrm>
            <a:prstGeom prst="can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4377">
                <a:defRPr/>
              </a:pPr>
              <a:r>
                <a:rPr lang="en-US" altLang="zh-CN" sz="1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sz="1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圆柱形 35">
              <a:extLst>
                <a:ext uri="{FF2B5EF4-FFF2-40B4-BE49-F238E27FC236}">
                  <a16:creationId xmlns:a16="http://schemas.microsoft.com/office/drawing/2014/main" id="{1CCC1B72-E206-49F3-982A-837FCC034B62}"/>
                </a:ext>
              </a:extLst>
            </p:cNvPr>
            <p:cNvSpPr/>
            <p:nvPr/>
          </p:nvSpPr>
          <p:spPr bwMode="auto">
            <a:xfrm>
              <a:off x="726157" y="3940643"/>
              <a:ext cx="322368" cy="315880"/>
            </a:xfrm>
            <a:prstGeom prst="ca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4377">
                <a:defRPr/>
              </a:pPr>
              <a:r>
                <a:rPr lang="en-US" altLang="zh-CN" sz="1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sz="1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箭头连接符 112">
              <a:extLst>
                <a:ext uri="{FF2B5EF4-FFF2-40B4-BE49-F238E27FC236}">
                  <a16:creationId xmlns:a16="http://schemas.microsoft.com/office/drawing/2014/main" id="{8670001A-86E2-4158-A60F-64B400E13A2B}"/>
                </a:ext>
              </a:extLst>
            </p:cNvPr>
            <p:cNvCxnSpPr>
              <a:cxnSpLocks noChangeShapeType="1"/>
              <a:stCxn id="18" idx="3"/>
              <a:endCxn id="19" idx="1"/>
            </p:cNvCxnSpPr>
            <p:nvPr/>
          </p:nvCxnSpPr>
          <p:spPr bwMode="auto">
            <a:xfrm>
              <a:off x="887341" y="3562301"/>
              <a:ext cx="0" cy="378341"/>
            </a:xfrm>
            <a:prstGeom prst="straightConnector1">
              <a:avLst/>
            </a:prstGeom>
            <a:ln w="19050">
              <a:solidFill>
                <a:srgbClr val="92D05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11" name="圆柱形 18">
            <a:extLst>
              <a:ext uri="{FF2B5EF4-FFF2-40B4-BE49-F238E27FC236}">
                <a16:creationId xmlns:a16="http://schemas.microsoft.com/office/drawing/2014/main" id="{27AA03F0-E403-428B-8078-34AEF36E36FD}"/>
              </a:ext>
            </a:extLst>
          </p:cNvPr>
          <p:cNvSpPr/>
          <p:nvPr/>
        </p:nvSpPr>
        <p:spPr bwMode="auto">
          <a:xfrm>
            <a:off x="2791872" y="4731937"/>
            <a:ext cx="473484" cy="464155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4377">
              <a:defRPr/>
            </a:pPr>
            <a:r>
              <a:rPr lang="en-US" altLang="zh-CN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zh-CN" altLang="en-US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2" name="圆柱形 18">
            <a:extLst>
              <a:ext uri="{FF2B5EF4-FFF2-40B4-BE49-F238E27FC236}">
                <a16:creationId xmlns:a16="http://schemas.microsoft.com/office/drawing/2014/main" id="{A6EEB091-F46A-433A-9FE8-947E45323840}"/>
              </a:ext>
            </a:extLst>
          </p:cNvPr>
          <p:cNvSpPr/>
          <p:nvPr/>
        </p:nvSpPr>
        <p:spPr bwMode="auto">
          <a:xfrm>
            <a:off x="3886650" y="4737938"/>
            <a:ext cx="473484" cy="464155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4377">
              <a:defRPr/>
            </a:pPr>
            <a:r>
              <a:rPr lang="en-US" altLang="zh-CN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zh-CN" altLang="en-US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8412BE-F5FC-4AD1-97CD-709C7E38A212}"/>
              </a:ext>
            </a:extLst>
          </p:cNvPr>
          <p:cNvSpPr txBox="1"/>
          <p:nvPr/>
        </p:nvSpPr>
        <p:spPr>
          <a:xfrm>
            <a:off x="732692" y="363079"/>
            <a:ext cx="10726615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分布式事务数据库核心技术算法功能：吞吐能力弹性扩容能力（节点变更）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0A4A2D-E1C7-4FDE-994C-32A37A8685C7}"/>
              </a:ext>
            </a:extLst>
          </p:cNvPr>
          <p:cNvSpPr txBox="1"/>
          <p:nvPr/>
        </p:nvSpPr>
        <p:spPr>
          <a:xfrm>
            <a:off x="6578600" y="1872790"/>
            <a:ext cx="4880707" cy="3703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400"/>
              </a:spcBef>
              <a:spcAft>
                <a:spcPts val="240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在线无阻赛的弹性扩容能力：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智能算法能判断决策哪个业务库或数据节点需要重新进行数据分片。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数据自动重分布的智能算法，实现业务服务不停机的数据移动和重分布。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做到支撑业务系统的快速迭代升级，及提供标准协议支持业务系统的敏捷开放。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79D2F69-336B-4ABE-B466-5D6E69389B6C}"/>
              </a:ext>
            </a:extLst>
          </p:cNvPr>
          <p:cNvGrpSpPr/>
          <p:nvPr/>
        </p:nvGrpSpPr>
        <p:grpSpPr bwMode="auto">
          <a:xfrm>
            <a:off x="1577417" y="4692225"/>
            <a:ext cx="448499" cy="1518217"/>
            <a:chOff x="718244" y="3268879"/>
            <a:chExt cx="322368" cy="977801"/>
          </a:xfrm>
        </p:grpSpPr>
        <p:sp>
          <p:nvSpPr>
            <p:cNvPr id="22" name="圆柱形 14">
              <a:extLst>
                <a:ext uri="{FF2B5EF4-FFF2-40B4-BE49-F238E27FC236}">
                  <a16:creationId xmlns:a16="http://schemas.microsoft.com/office/drawing/2014/main" id="{ABABAC53-6151-496C-9FD4-A5C3921089EC}"/>
                </a:ext>
              </a:extLst>
            </p:cNvPr>
            <p:cNvSpPr/>
            <p:nvPr/>
          </p:nvSpPr>
          <p:spPr bwMode="auto">
            <a:xfrm>
              <a:off x="718244" y="3268879"/>
              <a:ext cx="322368" cy="315881"/>
            </a:xfrm>
            <a:prstGeom prst="can">
              <a:avLst/>
            </a:prstGeom>
            <a:solidFill>
              <a:srgbClr val="00AE4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4377">
                <a:defRPr/>
              </a:pPr>
              <a:r>
                <a:rPr lang="en-US" altLang="zh-CN" sz="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圆柱形 15">
              <a:extLst>
                <a:ext uri="{FF2B5EF4-FFF2-40B4-BE49-F238E27FC236}">
                  <a16:creationId xmlns:a16="http://schemas.microsoft.com/office/drawing/2014/main" id="{16578AB7-AA7C-4475-AAA6-D7659280C295}"/>
                </a:ext>
              </a:extLst>
            </p:cNvPr>
            <p:cNvSpPr/>
            <p:nvPr/>
          </p:nvSpPr>
          <p:spPr bwMode="auto">
            <a:xfrm>
              <a:off x="718244" y="3930800"/>
              <a:ext cx="322368" cy="315880"/>
            </a:xfrm>
            <a:prstGeom prst="ca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4377">
                <a:defRPr/>
              </a:pPr>
              <a:r>
                <a:rPr lang="en-US" altLang="zh-CN" sz="1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sz="1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箭头连接符 112">
              <a:extLst>
                <a:ext uri="{FF2B5EF4-FFF2-40B4-BE49-F238E27FC236}">
                  <a16:creationId xmlns:a16="http://schemas.microsoft.com/office/drawing/2014/main" id="{E84B35D8-0E2B-4B49-8BB2-4192563EDB84}"/>
                </a:ext>
              </a:extLst>
            </p:cNvPr>
            <p:cNvCxnSpPr>
              <a:cxnSpLocks noChangeShapeType="1"/>
              <a:stCxn id="22" idx="3"/>
              <a:endCxn id="23" idx="1"/>
            </p:cNvCxnSpPr>
            <p:nvPr/>
          </p:nvCxnSpPr>
          <p:spPr bwMode="auto">
            <a:xfrm>
              <a:off x="880222" y="3584760"/>
              <a:ext cx="0" cy="346040"/>
            </a:xfrm>
            <a:prstGeom prst="straightConnector1">
              <a:avLst/>
            </a:prstGeom>
            <a:ln w="19050">
              <a:solidFill>
                <a:srgbClr val="92D05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BEB0F73-4A79-48C3-8398-F843A3D0C215}"/>
              </a:ext>
            </a:extLst>
          </p:cNvPr>
          <p:cNvGrpSpPr/>
          <p:nvPr/>
        </p:nvGrpSpPr>
        <p:grpSpPr bwMode="auto">
          <a:xfrm>
            <a:off x="5126717" y="4679106"/>
            <a:ext cx="486684" cy="1518235"/>
            <a:chOff x="718244" y="3268879"/>
            <a:chExt cx="322368" cy="977801"/>
          </a:xfrm>
        </p:grpSpPr>
        <p:sp>
          <p:nvSpPr>
            <p:cNvPr id="26" name="圆柱形 18">
              <a:extLst>
                <a:ext uri="{FF2B5EF4-FFF2-40B4-BE49-F238E27FC236}">
                  <a16:creationId xmlns:a16="http://schemas.microsoft.com/office/drawing/2014/main" id="{3660FE0F-12F8-430A-A65A-6B31A6BD7426}"/>
                </a:ext>
              </a:extLst>
            </p:cNvPr>
            <p:cNvSpPr/>
            <p:nvPr/>
          </p:nvSpPr>
          <p:spPr bwMode="auto">
            <a:xfrm>
              <a:off x="718244" y="3268879"/>
              <a:ext cx="322368" cy="315881"/>
            </a:xfrm>
            <a:prstGeom prst="can">
              <a:avLst/>
            </a:prstGeom>
            <a:solidFill>
              <a:srgbClr val="00AE4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4377">
                <a:defRPr/>
              </a:pPr>
              <a:r>
                <a:rPr lang="en-US" altLang="zh-CN" sz="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圆柱形 19">
              <a:extLst>
                <a:ext uri="{FF2B5EF4-FFF2-40B4-BE49-F238E27FC236}">
                  <a16:creationId xmlns:a16="http://schemas.microsoft.com/office/drawing/2014/main" id="{C0CBE403-1A6D-4576-8114-D3EB13B22116}"/>
                </a:ext>
              </a:extLst>
            </p:cNvPr>
            <p:cNvSpPr/>
            <p:nvPr/>
          </p:nvSpPr>
          <p:spPr bwMode="auto">
            <a:xfrm>
              <a:off x="718244" y="3930800"/>
              <a:ext cx="322368" cy="315880"/>
            </a:xfrm>
            <a:prstGeom prst="ca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4377">
                <a:defRPr/>
              </a:pPr>
              <a:r>
                <a:rPr lang="en-US" altLang="zh-CN" sz="1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sz="1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" name="直接箭头连接符 112">
              <a:extLst>
                <a:ext uri="{FF2B5EF4-FFF2-40B4-BE49-F238E27FC236}">
                  <a16:creationId xmlns:a16="http://schemas.microsoft.com/office/drawing/2014/main" id="{CB53513C-32CA-4C88-838C-5F88F2D0EC2A}"/>
                </a:ext>
              </a:extLst>
            </p:cNvPr>
            <p:cNvCxnSpPr>
              <a:cxnSpLocks noChangeShapeType="1"/>
              <a:stCxn id="26" idx="3"/>
              <a:endCxn id="27" idx="1"/>
            </p:cNvCxnSpPr>
            <p:nvPr/>
          </p:nvCxnSpPr>
          <p:spPr bwMode="auto">
            <a:xfrm>
              <a:off x="880222" y="3584760"/>
              <a:ext cx="0" cy="346040"/>
            </a:xfrm>
            <a:prstGeom prst="straightConnector1">
              <a:avLst/>
            </a:prstGeom>
            <a:ln w="19050">
              <a:solidFill>
                <a:srgbClr val="92D05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820A899B-80B2-4077-A28D-015BE06735BB}"/>
              </a:ext>
            </a:extLst>
          </p:cNvPr>
          <p:cNvSpPr/>
          <p:nvPr/>
        </p:nvSpPr>
        <p:spPr bwMode="auto">
          <a:xfrm>
            <a:off x="3156043" y="1474954"/>
            <a:ext cx="878731" cy="2914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r>
              <a:rPr lang="en-US" altLang="zh-CN" sz="1000" b="1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  <a:sym typeface="+mn-ea"/>
              </a:rPr>
              <a:t>APP</a:t>
            </a:r>
            <a:endParaRPr lang="zh-CN" altLang="en-US" sz="1000" b="1" dirty="0">
              <a:solidFill>
                <a:srgbClr val="FFFFFF"/>
              </a:solidFill>
              <a:latin typeface="Calibri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3FCA846-0E79-4B8C-BC0F-FB3E981ACB27}"/>
              </a:ext>
            </a:extLst>
          </p:cNvPr>
          <p:cNvSpPr/>
          <p:nvPr/>
        </p:nvSpPr>
        <p:spPr bwMode="auto">
          <a:xfrm>
            <a:off x="4462752" y="1477134"/>
            <a:ext cx="907307" cy="2914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r>
              <a:rPr lang="en-US" altLang="zh-CN" sz="1000" b="1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  <a:sym typeface="+mn-ea"/>
              </a:rPr>
              <a:t>APP</a:t>
            </a:r>
            <a:endParaRPr lang="zh-CN" altLang="en-US" sz="1000" b="1" dirty="0">
              <a:solidFill>
                <a:srgbClr val="FFFFFF"/>
              </a:solidFill>
              <a:latin typeface="Calibri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CC2E4E5-BB82-4B89-9BDD-CA2DD6A475B1}"/>
              </a:ext>
            </a:extLst>
          </p:cNvPr>
          <p:cNvSpPr/>
          <p:nvPr/>
        </p:nvSpPr>
        <p:spPr bwMode="auto">
          <a:xfrm>
            <a:off x="1794372" y="1484773"/>
            <a:ext cx="878731" cy="2914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r>
              <a:rPr lang="en-US" altLang="zh-CN" sz="1000" b="1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  <a:sym typeface="+mn-ea"/>
              </a:rPr>
              <a:t>APP</a:t>
            </a:r>
            <a:endParaRPr lang="zh-CN" altLang="en-US" sz="1000" b="1" dirty="0">
              <a:solidFill>
                <a:srgbClr val="FFFFFF"/>
              </a:solidFill>
              <a:latin typeface="Calibri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2" name="Rounded Rectangle 14">
            <a:extLst>
              <a:ext uri="{FF2B5EF4-FFF2-40B4-BE49-F238E27FC236}">
                <a16:creationId xmlns:a16="http://schemas.microsoft.com/office/drawing/2014/main" id="{CDB3FA72-58D4-41B4-BD6E-5470B177BD9E}"/>
              </a:ext>
            </a:extLst>
          </p:cNvPr>
          <p:cNvSpPr/>
          <p:nvPr/>
        </p:nvSpPr>
        <p:spPr bwMode="auto">
          <a:xfrm>
            <a:off x="1654583" y="2483070"/>
            <a:ext cx="1173071" cy="292911"/>
          </a:xfrm>
          <a:prstGeom prst="roundRect">
            <a:avLst/>
          </a:prstGeom>
          <a:solidFill>
            <a:srgbClr val="00B050"/>
          </a:solidFill>
          <a:ln w="38100"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377">
              <a:defRPr/>
            </a:pPr>
            <a:r>
              <a:rPr lang="en-US" altLang="zh-CN" sz="1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LVS/F5/A10</a:t>
            </a:r>
          </a:p>
        </p:txBody>
      </p:sp>
      <p:sp>
        <p:nvSpPr>
          <p:cNvPr id="34" name="Rounded Rectangle 14">
            <a:extLst>
              <a:ext uri="{FF2B5EF4-FFF2-40B4-BE49-F238E27FC236}">
                <a16:creationId xmlns:a16="http://schemas.microsoft.com/office/drawing/2014/main" id="{39751868-6120-4B77-8A13-25A3D7D98187}"/>
              </a:ext>
            </a:extLst>
          </p:cNvPr>
          <p:cNvSpPr/>
          <p:nvPr/>
        </p:nvSpPr>
        <p:spPr bwMode="auto">
          <a:xfrm>
            <a:off x="4333874" y="2513171"/>
            <a:ext cx="1163067" cy="28514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377">
              <a:defRPr/>
            </a:pPr>
            <a:r>
              <a:rPr lang="en-US" altLang="zh-CN" sz="1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LVS/F5/A10</a:t>
            </a:r>
            <a:endParaRPr lang="zh-CN" altLang="en-US" sz="1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3B3F617-D000-408D-896C-AC693DD6131D}"/>
              </a:ext>
            </a:extLst>
          </p:cNvPr>
          <p:cNvCxnSpPr>
            <a:cxnSpLocks/>
            <a:stCxn id="32" idx="0"/>
            <a:endCxn id="31" idx="2"/>
          </p:cNvCxnSpPr>
          <p:nvPr/>
        </p:nvCxnSpPr>
        <p:spPr bwMode="auto">
          <a:xfrm flipH="1" flipV="1">
            <a:off x="2233738" y="1776256"/>
            <a:ext cx="7381" cy="706814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C865282-8CF0-41FD-A7DD-035E84F90A6E}"/>
              </a:ext>
            </a:extLst>
          </p:cNvPr>
          <p:cNvCxnSpPr>
            <a:cxnSpLocks/>
            <a:stCxn id="32" idx="0"/>
            <a:endCxn id="29" idx="2"/>
          </p:cNvCxnSpPr>
          <p:nvPr/>
        </p:nvCxnSpPr>
        <p:spPr bwMode="auto">
          <a:xfrm flipV="1">
            <a:off x="2241119" y="1766437"/>
            <a:ext cx="1354290" cy="716633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27C6B17-5F90-4732-B66A-EDD70CD58A41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 bwMode="auto">
          <a:xfrm flipV="1">
            <a:off x="2241119" y="1768617"/>
            <a:ext cx="2675287" cy="714453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48155BB-0B7C-43F2-BCF8-79BB94515FD7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 bwMode="auto">
          <a:xfrm>
            <a:off x="2827654" y="2629526"/>
            <a:ext cx="1506220" cy="26216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86A1F79D-5F1E-4537-B6AE-D0283C0EA4DB}"/>
              </a:ext>
            </a:extLst>
          </p:cNvPr>
          <p:cNvSpPr/>
          <p:nvPr/>
        </p:nvSpPr>
        <p:spPr>
          <a:xfrm>
            <a:off x="1577418" y="3037349"/>
            <a:ext cx="4035983" cy="991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zh-CN" altLang="en-US" sz="1213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56" name="组合 45">
            <a:extLst>
              <a:ext uri="{FF2B5EF4-FFF2-40B4-BE49-F238E27FC236}">
                <a16:creationId xmlns:a16="http://schemas.microsoft.com/office/drawing/2014/main" id="{7EF87753-17A9-452D-98B2-D67AE6ED0F33}"/>
              </a:ext>
            </a:extLst>
          </p:cNvPr>
          <p:cNvGrpSpPr/>
          <p:nvPr/>
        </p:nvGrpSpPr>
        <p:grpSpPr bwMode="auto">
          <a:xfrm>
            <a:off x="405943" y="3129350"/>
            <a:ext cx="788713" cy="785856"/>
            <a:chOff x="5564301" y="1539137"/>
            <a:chExt cx="1390261" cy="1390261"/>
          </a:xfrm>
          <a:solidFill>
            <a:srgbClr val="92D050"/>
          </a:solidFill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D2C9170-8EAC-40CD-87ED-433010BF6F28}"/>
                </a:ext>
              </a:extLst>
            </p:cNvPr>
            <p:cNvSpPr/>
            <p:nvPr/>
          </p:nvSpPr>
          <p:spPr>
            <a:xfrm>
              <a:off x="5564301" y="1539137"/>
              <a:ext cx="1390261" cy="13902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1213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pic>
          <p:nvPicPr>
            <p:cNvPr id="58" name="图片 47">
              <a:extLst>
                <a:ext uri="{FF2B5EF4-FFF2-40B4-BE49-F238E27FC236}">
                  <a16:creationId xmlns:a16="http://schemas.microsoft.com/office/drawing/2014/main" id="{D39B7736-47BF-48FF-A0FC-4E6E595672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2607" y="1887443"/>
              <a:ext cx="693647" cy="6936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1C15FE84-56AA-422F-AFFE-F8639D03B497}"/>
              </a:ext>
            </a:extLst>
          </p:cNvPr>
          <p:cNvGrpSpPr/>
          <p:nvPr/>
        </p:nvGrpSpPr>
        <p:grpSpPr>
          <a:xfrm>
            <a:off x="4775631" y="4562744"/>
            <a:ext cx="1136852" cy="720780"/>
            <a:chOff x="4549877" y="-43113"/>
            <a:chExt cx="1238214" cy="759748"/>
          </a:xfrm>
        </p:grpSpPr>
        <p:pic>
          <p:nvPicPr>
            <p:cNvPr id="74" name="图片 73" descr="图片包含 钟表, 标志, 红色, 街道&#10;&#10;描述已自动生成">
              <a:extLst>
                <a:ext uri="{FF2B5EF4-FFF2-40B4-BE49-F238E27FC236}">
                  <a16:creationId xmlns:a16="http://schemas.microsoft.com/office/drawing/2014/main" id="{D3EB3085-F2D2-4538-9BEE-CCA2DF785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877" y="98631"/>
              <a:ext cx="618004" cy="618004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75" name="图片 74" descr="图片包含 游戏机, 画, 标志, 盘子&#10;&#10;描述已自动生成">
              <a:extLst>
                <a:ext uri="{FF2B5EF4-FFF2-40B4-BE49-F238E27FC236}">
                  <a16:creationId xmlns:a16="http://schemas.microsoft.com/office/drawing/2014/main" id="{9619CF7F-E68D-47C3-A3E8-2D15595A9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0087" y="98570"/>
              <a:ext cx="618004" cy="618004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3A80AA1F-9976-4E98-B9E8-402F5AB93DF8}"/>
                </a:ext>
              </a:extLst>
            </p:cNvPr>
            <p:cNvSpPr txBox="1"/>
            <p:nvPr/>
          </p:nvSpPr>
          <p:spPr>
            <a:xfrm>
              <a:off x="4622694" y="-41792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T1</a:t>
              </a:r>
              <a:endParaRPr lang="zh-CN" altLang="en-US" b="1" dirty="0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01D8A1ED-9EEF-47A0-9B8F-8BD047F94BA6}"/>
                </a:ext>
              </a:extLst>
            </p:cNvPr>
            <p:cNvSpPr txBox="1"/>
            <p:nvPr/>
          </p:nvSpPr>
          <p:spPr>
            <a:xfrm>
              <a:off x="5284395" y="-43113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T2</a:t>
              </a:r>
              <a:endParaRPr lang="zh-CN" altLang="en-US" b="1" dirty="0"/>
            </a:p>
          </p:txBody>
        </p:sp>
      </p:grpSp>
      <p:sp>
        <p:nvSpPr>
          <p:cNvPr id="93" name="Rounded Rectangle 14">
            <a:extLst>
              <a:ext uri="{FF2B5EF4-FFF2-40B4-BE49-F238E27FC236}">
                <a16:creationId xmlns:a16="http://schemas.microsoft.com/office/drawing/2014/main" id="{8CC57D7E-0FFD-4BED-83EA-4F4EAFEF9DAE}"/>
              </a:ext>
            </a:extLst>
          </p:cNvPr>
          <p:cNvSpPr/>
          <p:nvPr/>
        </p:nvSpPr>
        <p:spPr bwMode="auto">
          <a:xfrm>
            <a:off x="1794373" y="3377760"/>
            <a:ext cx="876586" cy="271479"/>
          </a:xfrm>
          <a:prstGeom prst="roundRect">
            <a:avLst/>
          </a:prstGeom>
          <a:solidFill>
            <a:srgbClr val="00B050"/>
          </a:solidFill>
          <a:ln w="38100"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377">
              <a:defRPr/>
            </a:pPr>
            <a:r>
              <a:rPr lang="zh-CN" altLang="en-US" sz="1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计算节点</a:t>
            </a:r>
          </a:p>
        </p:txBody>
      </p:sp>
      <p:sp>
        <p:nvSpPr>
          <p:cNvPr id="94" name="Rounded Rectangle 14">
            <a:extLst>
              <a:ext uri="{FF2B5EF4-FFF2-40B4-BE49-F238E27FC236}">
                <a16:creationId xmlns:a16="http://schemas.microsoft.com/office/drawing/2014/main" id="{A6041D1B-3D7E-4C91-9A27-FF7BAF671CB9}"/>
              </a:ext>
            </a:extLst>
          </p:cNvPr>
          <p:cNvSpPr/>
          <p:nvPr/>
        </p:nvSpPr>
        <p:spPr bwMode="auto">
          <a:xfrm>
            <a:off x="4482288" y="3374805"/>
            <a:ext cx="907307" cy="271479"/>
          </a:xfrm>
          <a:prstGeom prst="roundRect">
            <a:avLst/>
          </a:prstGeom>
          <a:solidFill>
            <a:srgbClr val="00B050"/>
          </a:solidFill>
          <a:ln w="38100"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377">
              <a:defRPr/>
            </a:pPr>
            <a:r>
              <a:rPr lang="zh-CN" altLang="en-US" sz="1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计算节点</a:t>
            </a:r>
          </a:p>
        </p:txBody>
      </p:sp>
      <p:sp>
        <p:nvSpPr>
          <p:cNvPr id="95" name="Rounded Rectangle 14">
            <a:extLst>
              <a:ext uri="{FF2B5EF4-FFF2-40B4-BE49-F238E27FC236}">
                <a16:creationId xmlns:a16="http://schemas.microsoft.com/office/drawing/2014/main" id="{3BD3A3B1-534C-4231-BA41-2C8C1CDE7395}"/>
              </a:ext>
            </a:extLst>
          </p:cNvPr>
          <p:cNvSpPr/>
          <p:nvPr/>
        </p:nvSpPr>
        <p:spPr bwMode="auto">
          <a:xfrm>
            <a:off x="3101959" y="3374804"/>
            <a:ext cx="929960" cy="271479"/>
          </a:xfrm>
          <a:prstGeom prst="roundRect">
            <a:avLst/>
          </a:prstGeom>
          <a:solidFill>
            <a:srgbClr val="00B050"/>
          </a:solidFill>
          <a:ln w="38100"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377">
              <a:defRPr/>
            </a:pPr>
            <a:r>
              <a:rPr lang="zh-CN" altLang="en-US" sz="1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★计算节点</a:t>
            </a: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BAADF1D2-7AD9-488D-A9B0-24A6048BE29C}"/>
              </a:ext>
            </a:extLst>
          </p:cNvPr>
          <p:cNvCxnSpPr>
            <a:cxnSpLocks/>
            <a:stCxn id="93" idx="0"/>
            <a:endCxn id="32" idx="2"/>
          </p:cNvCxnSpPr>
          <p:nvPr/>
        </p:nvCxnSpPr>
        <p:spPr bwMode="auto">
          <a:xfrm flipV="1">
            <a:off x="2232666" y="2775981"/>
            <a:ext cx="8453" cy="601779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A1ADC81-B2D1-4ED7-B64D-7BDE3AE85601}"/>
              </a:ext>
            </a:extLst>
          </p:cNvPr>
          <p:cNvCxnSpPr>
            <a:cxnSpLocks/>
            <a:stCxn id="95" idx="0"/>
            <a:endCxn id="32" idx="2"/>
          </p:cNvCxnSpPr>
          <p:nvPr/>
        </p:nvCxnSpPr>
        <p:spPr bwMode="auto">
          <a:xfrm flipH="1" flipV="1">
            <a:off x="2241119" y="2775981"/>
            <a:ext cx="1325820" cy="598823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BD8C08E7-7050-4557-ABF0-3661D85971F7}"/>
              </a:ext>
            </a:extLst>
          </p:cNvPr>
          <p:cNvCxnSpPr>
            <a:cxnSpLocks/>
            <a:stCxn id="94" idx="0"/>
            <a:endCxn id="32" idx="2"/>
          </p:cNvCxnSpPr>
          <p:nvPr/>
        </p:nvCxnSpPr>
        <p:spPr bwMode="auto">
          <a:xfrm flipH="1" flipV="1">
            <a:off x="2241119" y="2775981"/>
            <a:ext cx="2694823" cy="598824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1B4CECCC-40D1-496F-8CBA-8E14659FB512}"/>
              </a:ext>
            </a:extLst>
          </p:cNvPr>
          <p:cNvCxnSpPr>
            <a:cxnSpLocks/>
            <a:stCxn id="57" idx="6"/>
            <a:endCxn id="55" idx="1"/>
          </p:cNvCxnSpPr>
          <p:nvPr/>
        </p:nvCxnSpPr>
        <p:spPr bwMode="auto">
          <a:xfrm>
            <a:off x="1194656" y="3522278"/>
            <a:ext cx="382762" cy="10875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394FE96F-690C-4801-9709-FD515A1A018E}"/>
              </a:ext>
            </a:extLst>
          </p:cNvPr>
          <p:cNvCxnSpPr>
            <a:cxnSpLocks/>
            <a:stCxn id="93" idx="2"/>
            <a:endCxn id="22" idx="1"/>
          </p:cNvCxnSpPr>
          <p:nvPr/>
        </p:nvCxnSpPr>
        <p:spPr bwMode="auto">
          <a:xfrm flipH="1">
            <a:off x="1801667" y="3649239"/>
            <a:ext cx="430999" cy="1042986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6A545247-A759-4A14-B9F2-9E9576EBB5E6}"/>
              </a:ext>
            </a:extLst>
          </p:cNvPr>
          <p:cNvCxnSpPr>
            <a:cxnSpLocks/>
            <a:endCxn id="22" idx="1"/>
          </p:cNvCxnSpPr>
          <p:nvPr/>
        </p:nvCxnSpPr>
        <p:spPr bwMode="auto">
          <a:xfrm flipH="1">
            <a:off x="1801667" y="3671471"/>
            <a:ext cx="1798528" cy="1020754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BE0235E-8806-4973-B4D1-D5366383308E}"/>
              </a:ext>
            </a:extLst>
          </p:cNvPr>
          <p:cNvCxnSpPr>
            <a:cxnSpLocks/>
            <a:stCxn id="94" idx="2"/>
            <a:endCxn id="22" idx="1"/>
          </p:cNvCxnSpPr>
          <p:nvPr/>
        </p:nvCxnSpPr>
        <p:spPr bwMode="auto">
          <a:xfrm flipH="1">
            <a:off x="1801667" y="3646284"/>
            <a:ext cx="3134275" cy="1045941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D9C14FCF-DAE5-49CA-84B1-64417742296C}"/>
              </a:ext>
            </a:extLst>
          </p:cNvPr>
          <p:cNvCxnSpPr>
            <a:cxnSpLocks/>
            <a:stCxn id="93" idx="2"/>
            <a:endCxn id="26" idx="1"/>
          </p:cNvCxnSpPr>
          <p:nvPr/>
        </p:nvCxnSpPr>
        <p:spPr bwMode="auto">
          <a:xfrm>
            <a:off x="2232666" y="3649239"/>
            <a:ext cx="3137393" cy="1029867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689AED0D-B9A5-45E8-9F2C-FB013809D0F8}"/>
              </a:ext>
            </a:extLst>
          </p:cNvPr>
          <p:cNvCxnSpPr>
            <a:cxnSpLocks/>
            <a:stCxn id="95" idx="2"/>
            <a:endCxn id="26" idx="1"/>
          </p:cNvCxnSpPr>
          <p:nvPr/>
        </p:nvCxnSpPr>
        <p:spPr bwMode="auto">
          <a:xfrm>
            <a:off x="3566939" y="3646283"/>
            <a:ext cx="1803120" cy="1032823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7942EF10-D4AF-452E-9C2F-29A9BA5A78CC}"/>
              </a:ext>
            </a:extLst>
          </p:cNvPr>
          <p:cNvCxnSpPr>
            <a:cxnSpLocks/>
            <a:endCxn id="26" idx="1"/>
          </p:cNvCxnSpPr>
          <p:nvPr/>
        </p:nvCxnSpPr>
        <p:spPr bwMode="auto">
          <a:xfrm>
            <a:off x="4934563" y="3646252"/>
            <a:ext cx="435496" cy="1032854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>
            <a:extLst>
              <a:ext uri="{FF2B5EF4-FFF2-40B4-BE49-F238E27FC236}">
                <a16:creationId xmlns:a16="http://schemas.microsoft.com/office/drawing/2014/main" id="{94D59899-AA60-49A3-BE42-68CE84FDDBD9}"/>
              </a:ext>
            </a:extLst>
          </p:cNvPr>
          <p:cNvSpPr txBox="1"/>
          <p:nvPr/>
        </p:nvSpPr>
        <p:spPr>
          <a:xfrm>
            <a:off x="184297" y="3974863"/>
            <a:ext cx="115637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管理平台</a:t>
            </a:r>
            <a:endParaRPr lang="en-US" altLang="zh-CN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7E4E23E8-37F4-470A-B2C8-3200F7118050}"/>
              </a:ext>
            </a:extLst>
          </p:cNvPr>
          <p:cNvSpPr txBox="1"/>
          <p:nvPr/>
        </p:nvSpPr>
        <p:spPr>
          <a:xfrm>
            <a:off x="1373412" y="6208055"/>
            <a:ext cx="893494" cy="2959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377">
              <a:lnSpc>
                <a:spcPct val="150000"/>
              </a:lnSpc>
            </a:pPr>
            <a:r>
              <a:rPr lang="zh-CN" altLang="en-US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数据节点</a:t>
            </a:r>
            <a:r>
              <a: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BEBEA7DF-8E30-4687-8BFB-29D403FAD832}"/>
              </a:ext>
            </a:extLst>
          </p:cNvPr>
          <p:cNvSpPr txBox="1"/>
          <p:nvPr/>
        </p:nvSpPr>
        <p:spPr>
          <a:xfrm>
            <a:off x="2575113" y="6193474"/>
            <a:ext cx="893494" cy="2959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377">
              <a:lnSpc>
                <a:spcPct val="150000"/>
              </a:lnSpc>
            </a:pPr>
            <a:r>
              <a:rPr lang="zh-CN" altLang="en-US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数据节点</a:t>
            </a:r>
            <a:r>
              <a: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07C5101E-7A68-4601-8214-2990F0132040}"/>
              </a:ext>
            </a:extLst>
          </p:cNvPr>
          <p:cNvSpPr txBox="1"/>
          <p:nvPr/>
        </p:nvSpPr>
        <p:spPr>
          <a:xfrm>
            <a:off x="3684026" y="6222502"/>
            <a:ext cx="89349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数据节点</a:t>
            </a:r>
            <a:r>
              <a: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21782089-C074-4004-BAE7-020DD4B59940}"/>
              </a:ext>
            </a:extLst>
          </p:cNvPr>
          <p:cNvSpPr txBox="1"/>
          <p:nvPr/>
        </p:nvSpPr>
        <p:spPr>
          <a:xfrm>
            <a:off x="4903111" y="6216640"/>
            <a:ext cx="89349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数据节点</a:t>
            </a:r>
            <a:r>
              <a: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015AE23-FC70-4467-8BA9-2867B76B7680}"/>
              </a:ext>
            </a:extLst>
          </p:cNvPr>
          <p:cNvGrpSpPr/>
          <p:nvPr/>
        </p:nvGrpSpPr>
        <p:grpSpPr>
          <a:xfrm>
            <a:off x="1252746" y="4562802"/>
            <a:ext cx="1136852" cy="720780"/>
            <a:chOff x="4549877" y="-43113"/>
            <a:chExt cx="1238214" cy="759748"/>
          </a:xfrm>
        </p:grpSpPr>
        <p:pic>
          <p:nvPicPr>
            <p:cNvPr id="153" name="图片 152" descr="图片包含 钟表, 标志, 红色, 街道&#10;&#10;描述已自动生成">
              <a:extLst>
                <a:ext uri="{FF2B5EF4-FFF2-40B4-BE49-F238E27FC236}">
                  <a16:creationId xmlns:a16="http://schemas.microsoft.com/office/drawing/2014/main" id="{BF06393E-BDBB-40FE-A46D-B0FE492C0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877" y="98631"/>
              <a:ext cx="618004" cy="618004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54" name="图片 153" descr="图片包含 游戏机, 画, 标志, 盘子&#10;&#10;描述已自动生成">
              <a:extLst>
                <a:ext uri="{FF2B5EF4-FFF2-40B4-BE49-F238E27FC236}">
                  <a16:creationId xmlns:a16="http://schemas.microsoft.com/office/drawing/2014/main" id="{32D775C8-9512-4A07-ABD3-285ADC24C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0087" y="98570"/>
              <a:ext cx="618004" cy="618004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C4628B06-16B2-4B12-A876-2EFC208835DF}"/>
                </a:ext>
              </a:extLst>
            </p:cNvPr>
            <p:cNvSpPr txBox="1"/>
            <p:nvPr/>
          </p:nvSpPr>
          <p:spPr>
            <a:xfrm>
              <a:off x="4622694" y="-41792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T1</a:t>
              </a:r>
              <a:endParaRPr lang="zh-CN" altLang="en-US" b="1" dirty="0"/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689C50EB-A156-45E0-B103-A6616AD027B9}"/>
                </a:ext>
              </a:extLst>
            </p:cNvPr>
            <p:cNvSpPr txBox="1"/>
            <p:nvPr/>
          </p:nvSpPr>
          <p:spPr>
            <a:xfrm>
              <a:off x="5284395" y="-43113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T2</a:t>
              </a:r>
              <a:endParaRPr lang="zh-CN" altLang="en-US" b="1" dirty="0"/>
            </a:p>
          </p:txBody>
        </p:sp>
      </p:grpSp>
      <p:sp>
        <p:nvSpPr>
          <p:cNvPr id="157" name="文本框 156">
            <a:extLst>
              <a:ext uri="{FF2B5EF4-FFF2-40B4-BE49-F238E27FC236}">
                <a16:creationId xmlns:a16="http://schemas.microsoft.com/office/drawing/2014/main" id="{E39B2D79-65E9-4B2B-884B-44B3D477692E}"/>
              </a:ext>
            </a:extLst>
          </p:cNvPr>
          <p:cNvSpPr txBox="1"/>
          <p:nvPr/>
        </p:nvSpPr>
        <p:spPr>
          <a:xfrm>
            <a:off x="1373776" y="1442467"/>
            <a:ext cx="17688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en-US" altLang="zh-CN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insert into table_name values …;</a:t>
            </a: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44B93357-FB98-4E5E-89E7-365EBFD6255E}"/>
              </a:ext>
            </a:extLst>
          </p:cNvPr>
          <p:cNvSpPr txBox="1"/>
          <p:nvPr/>
        </p:nvSpPr>
        <p:spPr>
          <a:xfrm>
            <a:off x="3000074" y="2338380"/>
            <a:ext cx="115637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备用</a:t>
            </a:r>
            <a:endParaRPr lang="en-US" altLang="zh-CN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10A10E8B-8E03-44AD-BF20-2ECF9E6C30FD}"/>
              </a:ext>
            </a:extLst>
          </p:cNvPr>
          <p:cNvSpPr txBox="1"/>
          <p:nvPr/>
        </p:nvSpPr>
        <p:spPr>
          <a:xfrm>
            <a:off x="2780648" y="3322223"/>
            <a:ext cx="17688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en-US" altLang="zh-CN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insert into table_name values …;</a:t>
            </a: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FA3F652C-C905-4BF5-AC92-218658445F8B}"/>
              </a:ext>
            </a:extLst>
          </p:cNvPr>
          <p:cNvSpPr txBox="1"/>
          <p:nvPr/>
        </p:nvSpPr>
        <p:spPr>
          <a:xfrm>
            <a:off x="2685343" y="3374804"/>
            <a:ext cx="17688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en-US" altLang="zh-CN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insert into table_name values …;</a:t>
            </a: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E303EE-86C5-46B8-BC7A-B3E1D8B26DA6}"/>
              </a:ext>
            </a:extLst>
          </p:cNvPr>
          <p:cNvSpPr txBox="1"/>
          <p:nvPr/>
        </p:nvSpPr>
        <p:spPr>
          <a:xfrm>
            <a:off x="1431598" y="4838763"/>
            <a:ext cx="88980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en-US" altLang="zh-CN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Query OK</a:t>
            </a: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09671E81-C624-4A99-9373-14AA4DB03D63}"/>
              </a:ext>
            </a:extLst>
          </p:cNvPr>
          <p:cNvSpPr txBox="1"/>
          <p:nvPr/>
        </p:nvSpPr>
        <p:spPr>
          <a:xfrm>
            <a:off x="4944693" y="4809073"/>
            <a:ext cx="88980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en-US" altLang="zh-CN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Query OK</a:t>
            </a: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8B95F06A-DDB3-4B27-BDDB-B61DDE265B06}"/>
              </a:ext>
            </a:extLst>
          </p:cNvPr>
          <p:cNvSpPr txBox="1"/>
          <p:nvPr/>
        </p:nvSpPr>
        <p:spPr>
          <a:xfrm>
            <a:off x="3049324" y="3392488"/>
            <a:ext cx="107397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en-US" altLang="zh-CN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Query OK</a:t>
            </a:r>
          </a:p>
        </p:txBody>
      </p: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7DA976B8-9F80-4B29-A4D5-43C0BF8DF0B1}"/>
              </a:ext>
            </a:extLst>
          </p:cNvPr>
          <p:cNvCxnSpPr>
            <a:cxnSpLocks/>
            <a:stCxn id="93" idx="2"/>
            <a:endCxn id="14" idx="1"/>
          </p:cNvCxnSpPr>
          <p:nvPr/>
        </p:nvCxnSpPr>
        <p:spPr bwMode="auto">
          <a:xfrm>
            <a:off x="2232666" y="3649239"/>
            <a:ext cx="793922" cy="1074117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2558AA38-8585-452D-8429-64224AA73D8B}"/>
              </a:ext>
            </a:extLst>
          </p:cNvPr>
          <p:cNvCxnSpPr>
            <a:cxnSpLocks/>
            <a:endCxn id="18" idx="1"/>
          </p:cNvCxnSpPr>
          <p:nvPr/>
        </p:nvCxnSpPr>
        <p:spPr bwMode="auto">
          <a:xfrm>
            <a:off x="2269426" y="3695499"/>
            <a:ext cx="1861348" cy="1027861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446423D2-1B6C-4C4B-AF9E-264D0B916E29}"/>
              </a:ext>
            </a:extLst>
          </p:cNvPr>
          <p:cNvCxnSpPr>
            <a:cxnSpLocks/>
            <a:stCxn id="94" idx="2"/>
            <a:endCxn id="14" idx="1"/>
          </p:cNvCxnSpPr>
          <p:nvPr/>
        </p:nvCxnSpPr>
        <p:spPr bwMode="auto">
          <a:xfrm flipH="1">
            <a:off x="3026588" y="3646284"/>
            <a:ext cx="1909354" cy="1077072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9A3407BC-3C7D-4F90-AEC9-7A8B3C162981}"/>
              </a:ext>
            </a:extLst>
          </p:cNvPr>
          <p:cNvCxnSpPr>
            <a:cxnSpLocks/>
            <a:stCxn id="94" idx="2"/>
            <a:endCxn id="18" idx="1"/>
          </p:cNvCxnSpPr>
          <p:nvPr/>
        </p:nvCxnSpPr>
        <p:spPr bwMode="auto">
          <a:xfrm flipH="1">
            <a:off x="4130774" y="3646284"/>
            <a:ext cx="805168" cy="1077076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文本框 228">
            <a:extLst>
              <a:ext uri="{FF2B5EF4-FFF2-40B4-BE49-F238E27FC236}">
                <a16:creationId xmlns:a16="http://schemas.microsoft.com/office/drawing/2014/main" id="{9F9200AC-78D9-4712-87DF-5F4195511A34}"/>
              </a:ext>
            </a:extLst>
          </p:cNvPr>
          <p:cNvSpPr txBox="1"/>
          <p:nvPr/>
        </p:nvSpPr>
        <p:spPr>
          <a:xfrm>
            <a:off x="69871" y="3387432"/>
            <a:ext cx="12373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水平扩展数据节点</a:t>
            </a:r>
            <a:endParaRPr lang="en-US" altLang="zh-CN" sz="10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70ADB33F-1E8D-407F-89D5-54B4597E0A42}"/>
              </a:ext>
            </a:extLst>
          </p:cNvPr>
          <p:cNvSpPr txBox="1"/>
          <p:nvPr/>
        </p:nvSpPr>
        <p:spPr>
          <a:xfrm>
            <a:off x="3151730" y="3384633"/>
            <a:ext cx="93869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准备就绪</a:t>
            </a:r>
            <a:endParaRPr lang="en-US" altLang="zh-CN" sz="10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AC0982B1-730F-4B87-95B7-A65F90D4E9ED}"/>
              </a:ext>
            </a:extLst>
          </p:cNvPr>
          <p:cNvSpPr txBox="1"/>
          <p:nvPr/>
        </p:nvSpPr>
        <p:spPr>
          <a:xfrm>
            <a:off x="168865" y="3324327"/>
            <a:ext cx="132604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开始在线不阻塞业务服务的数据重分布</a:t>
            </a:r>
            <a:endParaRPr lang="en-US" altLang="zh-CN" sz="10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95F5F93D-F7D6-4315-A21B-3A727538ADB7}"/>
              </a:ext>
            </a:extLst>
          </p:cNvPr>
          <p:cNvSpPr txBox="1"/>
          <p:nvPr/>
        </p:nvSpPr>
        <p:spPr>
          <a:xfrm>
            <a:off x="1327509" y="4485500"/>
            <a:ext cx="9907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数据重新分布</a:t>
            </a:r>
            <a:endParaRPr lang="en-US" altLang="zh-CN" sz="10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A38AB8FF-EC78-4142-A2CB-94BEDD1FE04E}"/>
              </a:ext>
            </a:extLst>
          </p:cNvPr>
          <p:cNvSpPr txBox="1"/>
          <p:nvPr/>
        </p:nvSpPr>
        <p:spPr>
          <a:xfrm>
            <a:off x="1298581" y="5238011"/>
            <a:ext cx="9907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数据重新分布</a:t>
            </a:r>
            <a:endParaRPr lang="en-US" altLang="zh-CN" sz="10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2791396C-35CC-4D4A-B5BF-762E690F627F}"/>
              </a:ext>
            </a:extLst>
          </p:cNvPr>
          <p:cNvSpPr txBox="1"/>
          <p:nvPr/>
        </p:nvSpPr>
        <p:spPr>
          <a:xfrm>
            <a:off x="4830847" y="4496183"/>
            <a:ext cx="9907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数据重新分布</a:t>
            </a:r>
            <a:endParaRPr lang="en-US" altLang="zh-CN" sz="10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B821EBD0-EBD4-4AB6-9EC6-7383BAB67555}"/>
              </a:ext>
            </a:extLst>
          </p:cNvPr>
          <p:cNvSpPr txBox="1"/>
          <p:nvPr/>
        </p:nvSpPr>
        <p:spPr>
          <a:xfrm>
            <a:off x="4842726" y="5185314"/>
            <a:ext cx="9907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数据重新分布</a:t>
            </a:r>
            <a:endParaRPr lang="en-US" altLang="zh-CN" sz="10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CA737A44-B7F1-44A4-833D-995CE92DA251}"/>
              </a:ext>
            </a:extLst>
          </p:cNvPr>
          <p:cNvSpPr txBox="1"/>
          <p:nvPr/>
        </p:nvSpPr>
        <p:spPr>
          <a:xfrm>
            <a:off x="2558629" y="1011997"/>
            <a:ext cx="20994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200" b="1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业务高峰期数据重均衡暂停</a:t>
            </a:r>
            <a:endParaRPr lang="en-US" altLang="zh-CN" sz="1200" b="1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AE365FFA-4363-440B-B76D-88FD5AD99E78}"/>
              </a:ext>
            </a:extLst>
          </p:cNvPr>
          <p:cNvSpPr txBox="1"/>
          <p:nvPr/>
        </p:nvSpPr>
        <p:spPr>
          <a:xfrm>
            <a:off x="1404939" y="1442467"/>
            <a:ext cx="17688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en-US" altLang="zh-CN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insert into table_name values …;</a:t>
            </a:r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4843584A-CEFC-438C-94FD-56623DFD6A19}"/>
              </a:ext>
            </a:extLst>
          </p:cNvPr>
          <p:cNvSpPr txBox="1"/>
          <p:nvPr/>
        </p:nvSpPr>
        <p:spPr>
          <a:xfrm>
            <a:off x="2720871" y="3373195"/>
            <a:ext cx="17688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en-US" altLang="zh-CN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insert into table_name values …;</a:t>
            </a:r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E2D8C9C9-8360-40A8-84D5-925693885703}"/>
              </a:ext>
            </a:extLst>
          </p:cNvPr>
          <p:cNvSpPr txBox="1"/>
          <p:nvPr/>
        </p:nvSpPr>
        <p:spPr>
          <a:xfrm>
            <a:off x="2589873" y="3299768"/>
            <a:ext cx="17688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en-US" altLang="zh-CN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insert into table_name values …;</a:t>
            </a:r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FD691077-0EA3-4B8D-93FA-2278FA114B2B}"/>
              </a:ext>
            </a:extLst>
          </p:cNvPr>
          <p:cNvSpPr txBox="1"/>
          <p:nvPr/>
        </p:nvSpPr>
        <p:spPr>
          <a:xfrm>
            <a:off x="1442113" y="4817682"/>
            <a:ext cx="88980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en-US" altLang="zh-CN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Query OK</a:t>
            </a: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DD461249-B327-4CFE-91DC-DE15BE0943A6}"/>
              </a:ext>
            </a:extLst>
          </p:cNvPr>
          <p:cNvSpPr txBox="1"/>
          <p:nvPr/>
        </p:nvSpPr>
        <p:spPr>
          <a:xfrm>
            <a:off x="4934563" y="4809693"/>
            <a:ext cx="88980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en-US" altLang="zh-CN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Query OK</a:t>
            </a:r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336ABCAB-C928-4CF3-818A-BC775D2DBBA4}"/>
              </a:ext>
            </a:extLst>
          </p:cNvPr>
          <p:cNvSpPr txBox="1"/>
          <p:nvPr/>
        </p:nvSpPr>
        <p:spPr>
          <a:xfrm>
            <a:off x="2545686" y="1021825"/>
            <a:ext cx="20994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200" b="1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业务低谷期数据重均衡</a:t>
            </a:r>
            <a:endParaRPr lang="en-US" altLang="zh-CN" sz="1200" b="1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73" name="文本框 272">
            <a:extLst>
              <a:ext uri="{FF2B5EF4-FFF2-40B4-BE49-F238E27FC236}">
                <a16:creationId xmlns:a16="http://schemas.microsoft.com/office/drawing/2014/main" id="{85CBA168-132D-4127-8D80-25867F0073AF}"/>
              </a:ext>
            </a:extLst>
          </p:cNvPr>
          <p:cNvSpPr txBox="1"/>
          <p:nvPr/>
        </p:nvSpPr>
        <p:spPr>
          <a:xfrm>
            <a:off x="1316369" y="4504072"/>
            <a:ext cx="9907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数据重新分布</a:t>
            </a:r>
            <a:endParaRPr lang="en-US" altLang="zh-CN" sz="10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53B6C8D6-316B-4126-8DA5-389B47BEED9D}"/>
              </a:ext>
            </a:extLst>
          </p:cNvPr>
          <p:cNvSpPr txBox="1"/>
          <p:nvPr/>
        </p:nvSpPr>
        <p:spPr>
          <a:xfrm>
            <a:off x="1287441" y="5256583"/>
            <a:ext cx="9907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数据重新分布</a:t>
            </a:r>
            <a:endParaRPr lang="en-US" altLang="zh-CN" sz="10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01B5F1DF-30B8-4A62-9C95-11E3BCA180F5}"/>
              </a:ext>
            </a:extLst>
          </p:cNvPr>
          <p:cNvSpPr txBox="1"/>
          <p:nvPr/>
        </p:nvSpPr>
        <p:spPr>
          <a:xfrm>
            <a:off x="4819707" y="4514755"/>
            <a:ext cx="9907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数据重新分布</a:t>
            </a:r>
            <a:endParaRPr lang="en-US" altLang="zh-CN" sz="10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CDA467C7-C7AC-4B7B-8730-8C42A2CBD669}"/>
              </a:ext>
            </a:extLst>
          </p:cNvPr>
          <p:cNvSpPr txBox="1"/>
          <p:nvPr/>
        </p:nvSpPr>
        <p:spPr>
          <a:xfrm>
            <a:off x="4831586" y="5203886"/>
            <a:ext cx="9907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数据重新分布</a:t>
            </a:r>
            <a:endParaRPr lang="en-US" altLang="zh-CN" sz="10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CB5F3CC3-B86D-4D9C-A753-673520927D50}"/>
              </a:ext>
            </a:extLst>
          </p:cNvPr>
          <p:cNvSpPr txBox="1"/>
          <p:nvPr/>
        </p:nvSpPr>
        <p:spPr>
          <a:xfrm>
            <a:off x="2668363" y="3381835"/>
            <a:ext cx="176884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保持业务请求</a:t>
            </a:r>
            <a:endParaRPr lang="en-US" altLang="zh-CN" sz="10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427A6688-C036-4EA0-B65E-11310BEF24F8}"/>
              </a:ext>
            </a:extLst>
          </p:cNvPr>
          <p:cNvSpPr txBox="1"/>
          <p:nvPr/>
        </p:nvSpPr>
        <p:spPr>
          <a:xfrm>
            <a:off x="2536591" y="1022212"/>
            <a:ext cx="20994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200" b="1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数据重分布时间</a:t>
            </a:r>
            <a:r>
              <a:rPr lang="en-US" altLang="zh-CN" sz="1200" b="1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&lt;=10</a:t>
            </a:r>
            <a:r>
              <a:rPr lang="zh-CN" altLang="en-US" sz="1200" b="1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秒</a:t>
            </a:r>
            <a:endParaRPr lang="en-US" altLang="zh-CN" sz="1200" b="1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87" name="文本框 286">
            <a:extLst>
              <a:ext uri="{FF2B5EF4-FFF2-40B4-BE49-F238E27FC236}">
                <a16:creationId xmlns:a16="http://schemas.microsoft.com/office/drawing/2014/main" id="{1C4D375E-61A7-48EE-9BFA-796E3C2FE61D}"/>
              </a:ext>
            </a:extLst>
          </p:cNvPr>
          <p:cNvSpPr txBox="1"/>
          <p:nvPr/>
        </p:nvSpPr>
        <p:spPr>
          <a:xfrm>
            <a:off x="2837714" y="3410436"/>
            <a:ext cx="176884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保持业务请求</a:t>
            </a:r>
            <a:endParaRPr lang="en-US" altLang="zh-CN" sz="10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BDBC484C-4D45-43D9-8E0F-DF10CB2B440F}"/>
              </a:ext>
            </a:extLst>
          </p:cNvPr>
          <p:cNvSpPr txBox="1"/>
          <p:nvPr/>
        </p:nvSpPr>
        <p:spPr>
          <a:xfrm>
            <a:off x="2770783" y="3385305"/>
            <a:ext cx="176884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保持业务请求</a:t>
            </a:r>
            <a:endParaRPr lang="en-US" altLang="zh-CN" sz="10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94" name="文本框 293">
            <a:extLst>
              <a:ext uri="{FF2B5EF4-FFF2-40B4-BE49-F238E27FC236}">
                <a16:creationId xmlns:a16="http://schemas.microsoft.com/office/drawing/2014/main" id="{F66A2DDD-00D3-4EA7-8B22-AD72E558407E}"/>
              </a:ext>
            </a:extLst>
          </p:cNvPr>
          <p:cNvSpPr txBox="1"/>
          <p:nvPr/>
        </p:nvSpPr>
        <p:spPr>
          <a:xfrm>
            <a:off x="3173783" y="1517261"/>
            <a:ext cx="95778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en-US" altLang="zh-CN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update …;</a:t>
            </a:r>
          </a:p>
        </p:txBody>
      </p:sp>
      <p:sp>
        <p:nvSpPr>
          <p:cNvPr id="295" name="文本框 294">
            <a:extLst>
              <a:ext uri="{FF2B5EF4-FFF2-40B4-BE49-F238E27FC236}">
                <a16:creationId xmlns:a16="http://schemas.microsoft.com/office/drawing/2014/main" id="{F6119BD3-CAB3-4B9D-A1D6-4129EA64098E}"/>
              </a:ext>
            </a:extLst>
          </p:cNvPr>
          <p:cNvSpPr txBox="1"/>
          <p:nvPr/>
        </p:nvSpPr>
        <p:spPr>
          <a:xfrm>
            <a:off x="2517217" y="1041478"/>
            <a:ext cx="20994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200" b="1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数据重分布完成</a:t>
            </a:r>
            <a:endParaRPr lang="en-US" altLang="zh-CN" sz="1200" b="1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pSp>
        <p:nvGrpSpPr>
          <p:cNvPr id="296" name="组合 295">
            <a:extLst>
              <a:ext uri="{FF2B5EF4-FFF2-40B4-BE49-F238E27FC236}">
                <a16:creationId xmlns:a16="http://schemas.microsoft.com/office/drawing/2014/main" id="{1D31597F-ABC4-4955-B960-E38C38AA9A61}"/>
              </a:ext>
            </a:extLst>
          </p:cNvPr>
          <p:cNvGrpSpPr/>
          <p:nvPr/>
        </p:nvGrpSpPr>
        <p:grpSpPr>
          <a:xfrm>
            <a:off x="4743672" y="5266852"/>
            <a:ext cx="1236008" cy="721967"/>
            <a:chOff x="7958889" y="98570"/>
            <a:chExt cx="1236008" cy="721967"/>
          </a:xfrm>
        </p:grpSpPr>
        <p:pic>
          <p:nvPicPr>
            <p:cNvPr id="297" name="图片 296" descr="图片包含 游戏机, 画&#10;&#10;描述已自动生成">
              <a:extLst>
                <a:ext uri="{FF2B5EF4-FFF2-40B4-BE49-F238E27FC236}">
                  <a16:creationId xmlns:a16="http://schemas.microsoft.com/office/drawing/2014/main" id="{B35C8B28-50FE-4D48-A773-7D7347730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8889" y="202533"/>
              <a:ext cx="618004" cy="618004"/>
            </a:xfrm>
            <a:prstGeom prst="rect">
              <a:avLst/>
            </a:prstGeom>
          </p:spPr>
        </p:pic>
        <p:pic>
          <p:nvPicPr>
            <p:cNvPr id="298" name="图片 297" descr="图片包含 游戏机, 画&#10;&#10;描述已自动生成">
              <a:extLst>
                <a:ext uri="{FF2B5EF4-FFF2-40B4-BE49-F238E27FC236}">
                  <a16:creationId xmlns:a16="http://schemas.microsoft.com/office/drawing/2014/main" id="{2DFAD88D-AAE8-49B7-A097-D6D9361A4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6893" y="202533"/>
              <a:ext cx="618004" cy="618004"/>
            </a:xfrm>
            <a:prstGeom prst="rect">
              <a:avLst/>
            </a:prstGeom>
          </p:spPr>
        </p:pic>
        <p:sp>
          <p:nvSpPr>
            <p:cNvPr id="299" name="文本框 298">
              <a:extLst>
                <a:ext uri="{FF2B5EF4-FFF2-40B4-BE49-F238E27FC236}">
                  <a16:creationId xmlns:a16="http://schemas.microsoft.com/office/drawing/2014/main" id="{03F58607-A9BE-47CC-823C-8671EDEBB1AA}"/>
                </a:ext>
              </a:extLst>
            </p:cNvPr>
            <p:cNvSpPr txBox="1"/>
            <p:nvPr/>
          </p:nvSpPr>
          <p:spPr>
            <a:xfrm>
              <a:off x="8044587" y="99891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T1’</a:t>
              </a:r>
              <a:endParaRPr lang="zh-CN" altLang="en-US" b="1" dirty="0"/>
            </a:p>
          </p:txBody>
        </p:sp>
        <p:sp>
          <p:nvSpPr>
            <p:cNvPr id="300" name="文本框 299">
              <a:extLst>
                <a:ext uri="{FF2B5EF4-FFF2-40B4-BE49-F238E27FC236}">
                  <a16:creationId xmlns:a16="http://schemas.microsoft.com/office/drawing/2014/main" id="{8AE6BB5B-348A-4C22-AAF0-2B2A11CEB570}"/>
                </a:ext>
              </a:extLst>
            </p:cNvPr>
            <p:cNvSpPr txBox="1"/>
            <p:nvPr/>
          </p:nvSpPr>
          <p:spPr>
            <a:xfrm>
              <a:off x="8706288" y="98570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T2’</a:t>
              </a:r>
              <a:endParaRPr lang="zh-CN" altLang="en-US" b="1" dirty="0"/>
            </a:p>
          </p:txBody>
        </p:sp>
      </p:grpSp>
      <p:grpSp>
        <p:nvGrpSpPr>
          <p:cNvPr id="301" name="组合 300">
            <a:extLst>
              <a:ext uri="{FF2B5EF4-FFF2-40B4-BE49-F238E27FC236}">
                <a16:creationId xmlns:a16="http://schemas.microsoft.com/office/drawing/2014/main" id="{9021C5D4-A25E-47D3-A6A3-80F2345AED1A}"/>
              </a:ext>
            </a:extLst>
          </p:cNvPr>
          <p:cNvGrpSpPr/>
          <p:nvPr/>
        </p:nvGrpSpPr>
        <p:grpSpPr>
          <a:xfrm>
            <a:off x="1185492" y="5230140"/>
            <a:ext cx="1236008" cy="721967"/>
            <a:chOff x="7958889" y="98570"/>
            <a:chExt cx="1236008" cy="721967"/>
          </a:xfrm>
        </p:grpSpPr>
        <p:pic>
          <p:nvPicPr>
            <p:cNvPr id="302" name="图片 301" descr="图片包含 游戏机, 画&#10;&#10;描述已自动生成">
              <a:extLst>
                <a:ext uri="{FF2B5EF4-FFF2-40B4-BE49-F238E27FC236}">
                  <a16:creationId xmlns:a16="http://schemas.microsoft.com/office/drawing/2014/main" id="{A922FAE2-82A5-4966-85E3-CC1245535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8889" y="202533"/>
              <a:ext cx="618004" cy="618004"/>
            </a:xfrm>
            <a:prstGeom prst="rect">
              <a:avLst/>
            </a:prstGeom>
          </p:spPr>
        </p:pic>
        <p:pic>
          <p:nvPicPr>
            <p:cNvPr id="303" name="图片 302" descr="图片包含 游戏机, 画&#10;&#10;描述已自动生成">
              <a:extLst>
                <a:ext uri="{FF2B5EF4-FFF2-40B4-BE49-F238E27FC236}">
                  <a16:creationId xmlns:a16="http://schemas.microsoft.com/office/drawing/2014/main" id="{4E114CBC-B479-42AA-805A-869B2FA58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6893" y="202533"/>
              <a:ext cx="618004" cy="618004"/>
            </a:xfrm>
            <a:prstGeom prst="rect">
              <a:avLst/>
            </a:prstGeom>
          </p:spPr>
        </p:pic>
        <p:sp>
          <p:nvSpPr>
            <p:cNvPr id="304" name="文本框 303">
              <a:extLst>
                <a:ext uri="{FF2B5EF4-FFF2-40B4-BE49-F238E27FC236}">
                  <a16:creationId xmlns:a16="http://schemas.microsoft.com/office/drawing/2014/main" id="{40634C3B-98B3-41B3-B19E-E58B827A2A5F}"/>
                </a:ext>
              </a:extLst>
            </p:cNvPr>
            <p:cNvSpPr txBox="1"/>
            <p:nvPr/>
          </p:nvSpPr>
          <p:spPr>
            <a:xfrm>
              <a:off x="8044587" y="99891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T1’</a:t>
              </a:r>
              <a:endParaRPr lang="zh-CN" altLang="en-US" b="1" dirty="0"/>
            </a:p>
          </p:txBody>
        </p:sp>
        <p:sp>
          <p:nvSpPr>
            <p:cNvPr id="305" name="文本框 304">
              <a:extLst>
                <a:ext uri="{FF2B5EF4-FFF2-40B4-BE49-F238E27FC236}">
                  <a16:creationId xmlns:a16="http://schemas.microsoft.com/office/drawing/2014/main" id="{318ED171-EDB1-4720-B816-90D978972ED5}"/>
                </a:ext>
              </a:extLst>
            </p:cNvPr>
            <p:cNvSpPr txBox="1"/>
            <p:nvPr/>
          </p:nvSpPr>
          <p:spPr>
            <a:xfrm>
              <a:off x="8706288" y="98570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T2’</a:t>
              </a:r>
              <a:endParaRPr lang="zh-CN" altLang="en-US" b="1" dirty="0"/>
            </a:p>
          </p:txBody>
        </p:sp>
      </p:grpSp>
      <p:grpSp>
        <p:nvGrpSpPr>
          <p:cNvPr id="306" name="组合 305">
            <a:extLst>
              <a:ext uri="{FF2B5EF4-FFF2-40B4-BE49-F238E27FC236}">
                <a16:creationId xmlns:a16="http://schemas.microsoft.com/office/drawing/2014/main" id="{910ECB9B-F91B-4517-AD23-25B2E2CBB863}"/>
              </a:ext>
            </a:extLst>
          </p:cNvPr>
          <p:cNvGrpSpPr/>
          <p:nvPr/>
        </p:nvGrpSpPr>
        <p:grpSpPr>
          <a:xfrm>
            <a:off x="1463501" y="4178208"/>
            <a:ext cx="4354782" cy="463909"/>
            <a:chOff x="1817827" y="6698003"/>
            <a:chExt cx="4354782" cy="463909"/>
          </a:xfrm>
        </p:grpSpPr>
        <p:pic>
          <p:nvPicPr>
            <p:cNvPr id="307" name="图片 306">
              <a:extLst>
                <a:ext uri="{FF2B5EF4-FFF2-40B4-BE49-F238E27FC236}">
                  <a16:creationId xmlns:a16="http://schemas.microsoft.com/office/drawing/2014/main" id="{D8778AF1-6559-48C8-8B8B-05CB703B6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17827" y="6698003"/>
              <a:ext cx="718882" cy="463909"/>
            </a:xfrm>
            <a:prstGeom prst="rect">
              <a:avLst/>
            </a:prstGeom>
          </p:spPr>
        </p:pic>
        <p:pic>
          <p:nvPicPr>
            <p:cNvPr id="308" name="图片 307">
              <a:extLst>
                <a:ext uri="{FF2B5EF4-FFF2-40B4-BE49-F238E27FC236}">
                  <a16:creationId xmlns:a16="http://schemas.microsoft.com/office/drawing/2014/main" id="{3F88FF15-2DAB-4B5B-8370-C69568301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48827" y="6698003"/>
              <a:ext cx="718882" cy="463909"/>
            </a:xfrm>
            <a:prstGeom prst="rect">
              <a:avLst/>
            </a:prstGeom>
          </p:spPr>
        </p:pic>
        <p:pic>
          <p:nvPicPr>
            <p:cNvPr id="309" name="图片 308">
              <a:extLst>
                <a:ext uri="{FF2B5EF4-FFF2-40B4-BE49-F238E27FC236}">
                  <a16:creationId xmlns:a16="http://schemas.microsoft.com/office/drawing/2014/main" id="{5A1B603F-2367-4834-94CB-F95E6F934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22727" y="6698003"/>
              <a:ext cx="718882" cy="463909"/>
            </a:xfrm>
            <a:prstGeom prst="rect">
              <a:avLst/>
            </a:prstGeom>
          </p:spPr>
        </p:pic>
        <p:pic>
          <p:nvPicPr>
            <p:cNvPr id="310" name="图片 309">
              <a:extLst>
                <a:ext uri="{FF2B5EF4-FFF2-40B4-BE49-F238E27FC236}">
                  <a16:creationId xmlns:a16="http://schemas.microsoft.com/office/drawing/2014/main" id="{D1900DEF-6609-4316-B469-D3E713CA2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53727" y="6698003"/>
              <a:ext cx="718882" cy="463909"/>
            </a:xfrm>
            <a:prstGeom prst="rect">
              <a:avLst/>
            </a:prstGeom>
          </p:spPr>
        </p:pic>
      </p:grp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16173FF7-887D-4D5A-9A50-9805C6DFC91F}"/>
              </a:ext>
            </a:extLst>
          </p:cNvPr>
          <p:cNvCxnSpPr>
            <a:cxnSpLocks/>
            <a:stCxn id="93" idx="2"/>
            <a:endCxn id="312" idx="1"/>
          </p:cNvCxnSpPr>
          <p:nvPr/>
        </p:nvCxnSpPr>
        <p:spPr bwMode="auto">
          <a:xfrm>
            <a:off x="2232666" y="3649239"/>
            <a:ext cx="1890726" cy="1088699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箭头连接符 332">
            <a:extLst>
              <a:ext uri="{FF2B5EF4-FFF2-40B4-BE49-F238E27FC236}">
                <a16:creationId xmlns:a16="http://schemas.microsoft.com/office/drawing/2014/main" id="{47CF33F2-0F46-476D-B29A-482EFE999AE3}"/>
              </a:ext>
            </a:extLst>
          </p:cNvPr>
          <p:cNvCxnSpPr>
            <a:cxnSpLocks/>
            <a:endCxn id="312" idx="1"/>
          </p:cNvCxnSpPr>
          <p:nvPr/>
        </p:nvCxnSpPr>
        <p:spPr bwMode="auto">
          <a:xfrm>
            <a:off x="3559143" y="3654712"/>
            <a:ext cx="564249" cy="1083226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箭头连接符 337">
            <a:extLst>
              <a:ext uri="{FF2B5EF4-FFF2-40B4-BE49-F238E27FC236}">
                <a16:creationId xmlns:a16="http://schemas.microsoft.com/office/drawing/2014/main" id="{DF0680A8-2321-4A25-885A-BDC27CD13558}"/>
              </a:ext>
            </a:extLst>
          </p:cNvPr>
          <p:cNvCxnSpPr>
            <a:cxnSpLocks/>
            <a:endCxn id="311" idx="1"/>
          </p:cNvCxnSpPr>
          <p:nvPr/>
        </p:nvCxnSpPr>
        <p:spPr bwMode="auto">
          <a:xfrm flipH="1">
            <a:off x="3028614" y="3654235"/>
            <a:ext cx="531238" cy="1077702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340">
            <a:extLst>
              <a:ext uri="{FF2B5EF4-FFF2-40B4-BE49-F238E27FC236}">
                <a16:creationId xmlns:a16="http://schemas.microsoft.com/office/drawing/2014/main" id="{EED01E85-4DDC-4FC9-A8C1-FD920E5814DA}"/>
              </a:ext>
            </a:extLst>
          </p:cNvPr>
          <p:cNvCxnSpPr>
            <a:cxnSpLocks/>
            <a:stCxn id="94" idx="2"/>
            <a:endCxn id="311" idx="1"/>
          </p:cNvCxnSpPr>
          <p:nvPr/>
        </p:nvCxnSpPr>
        <p:spPr bwMode="auto">
          <a:xfrm flipH="1">
            <a:off x="3028614" y="3646284"/>
            <a:ext cx="1907328" cy="1085653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箭头连接符 346">
            <a:extLst>
              <a:ext uri="{FF2B5EF4-FFF2-40B4-BE49-F238E27FC236}">
                <a16:creationId xmlns:a16="http://schemas.microsoft.com/office/drawing/2014/main" id="{76AE47B8-4E3F-4DEB-9D67-1D234D209EF7}"/>
              </a:ext>
            </a:extLst>
          </p:cNvPr>
          <p:cNvCxnSpPr>
            <a:cxnSpLocks/>
            <a:stCxn id="93" idx="2"/>
            <a:endCxn id="14" idx="1"/>
          </p:cNvCxnSpPr>
          <p:nvPr/>
        </p:nvCxnSpPr>
        <p:spPr bwMode="auto">
          <a:xfrm>
            <a:off x="2232666" y="3649239"/>
            <a:ext cx="793922" cy="1074117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箭头连接符 350">
            <a:extLst>
              <a:ext uri="{FF2B5EF4-FFF2-40B4-BE49-F238E27FC236}">
                <a16:creationId xmlns:a16="http://schemas.microsoft.com/office/drawing/2014/main" id="{524CC504-5FAD-41AC-8313-ECF5B9F6F491}"/>
              </a:ext>
            </a:extLst>
          </p:cNvPr>
          <p:cNvCxnSpPr>
            <a:cxnSpLocks/>
            <a:stCxn id="94" idx="2"/>
            <a:endCxn id="312" idx="1"/>
          </p:cNvCxnSpPr>
          <p:nvPr/>
        </p:nvCxnSpPr>
        <p:spPr bwMode="auto">
          <a:xfrm flipH="1">
            <a:off x="4123392" y="3646284"/>
            <a:ext cx="812550" cy="1091654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文本框 353">
            <a:extLst>
              <a:ext uri="{FF2B5EF4-FFF2-40B4-BE49-F238E27FC236}">
                <a16:creationId xmlns:a16="http://schemas.microsoft.com/office/drawing/2014/main" id="{17A02668-47E6-463F-BD1A-2094DD6FC098}"/>
              </a:ext>
            </a:extLst>
          </p:cNvPr>
          <p:cNvSpPr txBox="1"/>
          <p:nvPr/>
        </p:nvSpPr>
        <p:spPr>
          <a:xfrm>
            <a:off x="2517217" y="1036025"/>
            <a:ext cx="20994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200" b="1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解除保持</a:t>
            </a:r>
            <a:endParaRPr lang="en-US" altLang="zh-CN" sz="1200" b="1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56" name="文本框 355">
            <a:extLst>
              <a:ext uri="{FF2B5EF4-FFF2-40B4-BE49-F238E27FC236}">
                <a16:creationId xmlns:a16="http://schemas.microsoft.com/office/drawing/2014/main" id="{7C7ADADE-EAE8-4BDF-A3D4-CB184F3212AB}"/>
              </a:ext>
            </a:extLst>
          </p:cNvPr>
          <p:cNvSpPr txBox="1"/>
          <p:nvPr/>
        </p:nvSpPr>
        <p:spPr>
          <a:xfrm>
            <a:off x="3621077" y="4791368"/>
            <a:ext cx="9125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en-US" altLang="zh-CN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Query OK</a:t>
            </a:r>
          </a:p>
        </p:txBody>
      </p:sp>
      <p:sp>
        <p:nvSpPr>
          <p:cNvPr id="357" name="文本框 356">
            <a:extLst>
              <a:ext uri="{FF2B5EF4-FFF2-40B4-BE49-F238E27FC236}">
                <a16:creationId xmlns:a16="http://schemas.microsoft.com/office/drawing/2014/main" id="{CEAB2F94-72DC-4032-9A83-AF48CB0E2467}"/>
              </a:ext>
            </a:extLst>
          </p:cNvPr>
          <p:cNvSpPr txBox="1"/>
          <p:nvPr/>
        </p:nvSpPr>
        <p:spPr>
          <a:xfrm>
            <a:off x="4523838" y="3401673"/>
            <a:ext cx="89519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en-US" altLang="zh-CN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Query OK</a:t>
            </a:r>
          </a:p>
        </p:txBody>
      </p:sp>
      <p:sp>
        <p:nvSpPr>
          <p:cNvPr id="359" name="Oval 68">
            <a:extLst>
              <a:ext uri="{FF2B5EF4-FFF2-40B4-BE49-F238E27FC236}">
                <a16:creationId xmlns:a16="http://schemas.microsoft.com/office/drawing/2014/main" id="{968B7AEB-63FB-49A1-A13B-E43EF7ED0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873" y="1826551"/>
            <a:ext cx="1121833" cy="1121833"/>
          </a:xfrm>
          <a:prstGeom prst="ellipse">
            <a:avLst/>
          </a:prstGeom>
          <a:solidFill>
            <a:srgbClr val="5C5D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61" name="Rectangle 72">
            <a:extLst>
              <a:ext uri="{FF2B5EF4-FFF2-40B4-BE49-F238E27FC236}">
                <a16:creationId xmlns:a16="http://schemas.microsoft.com/office/drawing/2014/main" id="{DAC4F8FB-899C-4D87-89B9-905E3ADB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1707" y="2688033"/>
            <a:ext cx="40217" cy="40217"/>
          </a:xfrm>
          <a:prstGeom prst="rect">
            <a:avLst/>
          </a:prstGeom>
          <a:solidFill>
            <a:srgbClr val="4647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62" name="Rectangle 73">
            <a:extLst>
              <a:ext uri="{FF2B5EF4-FFF2-40B4-BE49-F238E27FC236}">
                <a16:creationId xmlns:a16="http://schemas.microsoft.com/office/drawing/2014/main" id="{42F5632A-D920-4B63-9359-8A88467DE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657" y="2688033"/>
            <a:ext cx="40217" cy="40217"/>
          </a:xfrm>
          <a:prstGeom prst="rect">
            <a:avLst/>
          </a:prstGeom>
          <a:solidFill>
            <a:srgbClr val="4647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63" name="Rectangle 74">
            <a:extLst>
              <a:ext uri="{FF2B5EF4-FFF2-40B4-BE49-F238E27FC236}">
                <a16:creationId xmlns:a16="http://schemas.microsoft.com/office/drawing/2014/main" id="{D85D4ED4-75D3-48AA-B1D1-B0EF61975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624" y="2747300"/>
            <a:ext cx="40217" cy="40217"/>
          </a:xfrm>
          <a:prstGeom prst="rect">
            <a:avLst/>
          </a:prstGeom>
          <a:solidFill>
            <a:srgbClr val="4647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64" name="Rectangle 75">
            <a:extLst>
              <a:ext uri="{FF2B5EF4-FFF2-40B4-BE49-F238E27FC236}">
                <a16:creationId xmlns:a16="http://schemas.microsoft.com/office/drawing/2014/main" id="{6A900A2F-D24E-4D0C-996A-68E5E2CD1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007" y="2546217"/>
            <a:ext cx="40217" cy="40217"/>
          </a:xfrm>
          <a:prstGeom prst="rect">
            <a:avLst/>
          </a:prstGeom>
          <a:solidFill>
            <a:srgbClr val="4647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65" name="Rectangle 76">
            <a:extLst>
              <a:ext uri="{FF2B5EF4-FFF2-40B4-BE49-F238E27FC236}">
                <a16:creationId xmlns:a16="http://schemas.microsoft.com/office/drawing/2014/main" id="{4EDDC18D-4423-4D52-990C-520FD5CEB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740" y="2366300"/>
            <a:ext cx="40217" cy="40217"/>
          </a:xfrm>
          <a:prstGeom prst="rect">
            <a:avLst/>
          </a:prstGeom>
          <a:solidFill>
            <a:srgbClr val="4647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66" name="Rectangle 77">
            <a:extLst>
              <a:ext uri="{FF2B5EF4-FFF2-40B4-BE49-F238E27FC236}">
                <a16:creationId xmlns:a16="http://schemas.microsoft.com/office/drawing/2014/main" id="{D100BD20-DD72-46E8-8811-5129AE7B3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007" y="2186384"/>
            <a:ext cx="40217" cy="40217"/>
          </a:xfrm>
          <a:prstGeom prst="rect">
            <a:avLst/>
          </a:prstGeom>
          <a:solidFill>
            <a:srgbClr val="4647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67" name="Rectangle 78">
            <a:extLst>
              <a:ext uri="{FF2B5EF4-FFF2-40B4-BE49-F238E27FC236}">
                <a16:creationId xmlns:a16="http://schemas.microsoft.com/office/drawing/2014/main" id="{CEC22AB7-1DB2-4B76-9533-AB93F35B1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1707" y="2046684"/>
            <a:ext cx="40217" cy="40217"/>
          </a:xfrm>
          <a:prstGeom prst="rect">
            <a:avLst/>
          </a:prstGeom>
          <a:solidFill>
            <a:srgbClr val="4647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68" name="Rectangle 79">
            <a:extLst>
              <a:ext uri="{FF2B5EF4-FFF2-40B4-BE49-F238E27FC236}">
                <a16:creationId xmlns:a16="http://schemas.microsoft.com/office/drawing/2014/main" id="{99E1F0A2-7FF5-4473-9783-D6B77AC8E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624" y="1985300"/>
            <a:ext cx="40217" cy="40217"/>
          </a:xfrm>
          <a:prstGeom prst="rect">
            <a:avLst/>
          </a:prstGeom>
          <a:solidFill>
            <a:srgbClr val="4647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69" name="Rectangle 80">
            <a:extLst>
              <a:ext uri="{FF2B5EF4-FFF2-40B4-BE49-F238E27FC236}">
                <a16:creationId xmlns:a16="http://schemas.microsoft.com/office/drawing/2014/main" id="{1069051A-A778-4689-937C-3B2F564F9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657" y="2046684"/>
            <a:ext cx="40217" cy="40217"/>
          </a:xfrm>
          <a:prstGeom prst="rect">
            <a:avLst/>
          </a:prstGeom>
          <a:solidFill>
            <a:srgbClr val="4647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70" name="Rectangle 81">
            <a:extLst>
              <a:ext uri="{FF2B5EF4-FFF2-40B4-BE49-F238E27FC236}">
                <a16:creationId xmlns:a16="http://schemas.microsoft.com/office/drawing/2014/main" id="{B37839F2-C61E-46D8-AC2C-3DCB20B20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3357" y="2186384"/>
            <a:ext cx="40217" cy="40217"/>
          </a:xfrm>
          <a:prstGeom prst="rect">
            <a:avLst/>
          </a:prstGeom>
          <a:solidFill>
            <a:srgbClr val="4647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71" name="Rectangle 82">
            <a:extLst>
              <a:ext uri="{FF2B5EF4-FFF2-40B4-BE49-F238E27FC236}">
                <a16:creationId xmlns:a16="http://schemas.microsoft.com/office/drawing/2014/main" id="{1CEF20E7-A72D-447E-90F5-5A1EC31AA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624" y="2366300"/>
            <a:ext cx="40217" cy="40217"/>
          </a:xfrm>
          <a:prstGeom prst="rect">
            <a:avLst/>
          </a:prstGeom>
          <a:solidFill>
            <a:srgbClr val="4647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72" name="Rectangle 83">
            <a:extLst>
              <a:ext uri="{FF2B5EF4-FFF2-40B4-BE49-F238E27FC236}">
                <a16:creationId xmlns:a16="http://schemas.microsoft.com/office/drawing/2014/main" id="{67EECA8F-070C-4AF3-AFF0-3C85E5A55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3357" y="2546217"/>
            <a:ext cx="40217" cy="40217"/>
          </a:xfrm>
          <a:prstGeom prst="rect">
            <a:avLst/>
          </a:prstGeom>
          <a:solidFill>
            <a:srgbClr val="4647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373" name="组合 372">
            <a:extLst>
              <a:ext uri="{FF2B5EF4-FFF2-40B4-BE49-F238E27FC236}">
                <a16:creationId xmlns:a16="http://schemas.microsoft.com/office/drawing/2014/main" id="{2C467E70-A9E0-48FB-BF4D-B137ADE18D96}"/>
              </a:ext>
            </a:extLst>
          </p:cNvPr>
          <p:cNvGrpSpPr/>
          <p:nvPr/>
        </p:nvGrpSpPr>
        <p:grpSpPr>
          <a:xfrm rot="14484134">
            <a:off x="3445110" y="2155694"/>
            <a:ext cx="286798" cy="452375"/>
            <a:chOff x="3466804" y="1635185"/>
            <a:chExt cx="268046" cy="532046"/>
          </a:xfrm>
        </p:grpSpPr>
        <p:sp>
          <p:nvSpPr>
            <p:cNvPr id="374" name="Freeform 70">
              <a:extLst>
                <a:ext uri="{FF2B5EF4-FFF2-40B4-BE49-F238E27FC236}">
                  <a16:creationId xmlns:a16="http://schemas.microsoft.com/office/drawing/2014/main" id="{F7498264-AAC8-4F54-9CE6-A72F05DD2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301" y="1883807"/>
              <a:ext cx="140549" cy="283424"/>
            </a:xfrm>
            <a:custGeom>
              <a:avLst/>
              <a:gdLst>
                <a:gd name="T0" fmla="*/ 34 w 38"/>
                <a:gd name="T1" fmla="*/ 38 h 38"/>
                <a:gd name="T2" fmla="*/ 31 w 38"/>
                <a:gd name="T3" fmla="*/ 37 h 38"/>
                <a:gd name="T4" fmla="*/ 1 w 38"/>
                <a:gd name="T5" fmla="*/ 7 h 38"/>
                <a:gd name="T6" fmla="*/ 1 w 38"/>
                <a:gd name="T7" fmla="*/ 1 h 38"/>
                <a:gd name="T8" fmla="*/ 7 w 38"/>
                <a:gd name="T9" fmla="*/ 1 h 38"/>
                <a:gd name="T10" fmla="*/ 37 w 38"/>
                <a:gd name="T11" fmla="*/ 31 h 38"/>
                <a:gd name="T12" fmla="*/ 37 w 38"/>
                <a:gd name="T13" fmla="*/ 37 h 38"/>
                <a:gd name="T14" fmla="*/ 34 w 3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34" y="38"/>
                  </a:moveTo>
                  <a:cubicBezTo>
                    <a:pt x="33" y="38"/>
                    <a:pt x="32" y="38"/>
                    <a:pt x="31" y="3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8" y="33"/>
                    <a:pt x="38" y="35"/>
                    <a:pt x="37" y="37"/>
                  </a:cubicBezTo>
                  <a:cubicBezTo>
                    <a:pt x="36" y="38"/>
                    <a:pt x="35" y="38"/>
                    <a:pt x="34" y="38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75" name="Freeform 70">
              <a:extLst>
                <a:ext uri="{FF2B5EF4-FFF2-40B4-BE49-F238E27FC236}">
                  <a16:creationId xmlns:a16="http://schemas.microsoft.com/office/drawing/2014/main" id="{C4334316-D0CC-4F3A-8A2C-FB092A7B2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6804" y="1635185"/>
              <a:ext cx="140549" cy="283424"/>
            </a:xfrm>
            <a:custGeom>
              <a:avLst/>
              <a:gdLst>
                <a:gd name="T0" fmla="*/ 34 w 38"/>
                <a:gd name="T1" fmla="*/ 38 h 38"/>
                <a:gd name="T2" fmla="*/ 31 w 38"/>
                <a:gd name="T3" fmla="*/ 37 h 38"/>
                <a:gd name="T4" fmla="*/ 1 w 38"/>
                <a:gd name="T5" fmla="*/ 7 h 38"/>
                <a:gd name="T6" fmla="*/ 1 w 38"/>
                <a:gd name="T7" fmla="*/ 1 h 38"/>
                <a:gd name="T8" fmla="*/ 7 w 38"/>
                <a:gd name="T9" fmla="*/ 1 h 38"/>
                <a:gd name="T10" fmla="*/ 37 w 38"/>
                <a:gd name="T11" fmla="*/ 31 h 38"/>
                <a:gd name="T12" fmla="*/ 37 w 38"/>
                <a:gd name="T13" fmla="*/ 37 h 38"/>
                <a:gd name="T14" fmla="*/ 34 w 3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34" y="38"/>
                  </a:moveTo>
                  <a:cubicBezTo>
                    <a:pt x="33" y="38"/>
                    <a:pt x="32" y="38"/>
                    <a:pt x="31" y="3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8" y="33"/>
                    <a:pt x="38" y="35"/>
                    <a:pt x="37" y="37"/>
                  </a:cubicBezTo>
                  <a:cubicBezTo>
                    <a:pt x="36" y="38"/>
                    <a:pt x="35" y="38"/>
                    <a:pt x="34" y="38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76" name="文本框 375">
            <a:extLst>
              <a:ext uri="{FF2B5EF4-FFF2-40B4-BE49-F238E27FC236}">
                <a16:creationId xmlns:a16="http://schemas.microsoft.com/office/drawing/2014/main" id="{E058BC25-3AFC-425B-852D-C247655A69B6}"/>
              </a:ext>
            </a:extLst>
          </p:cNvPr>
          <p:cNvSpPr txBox="1"/>
          <p:nvPr/>
        </p:nvSpPr>
        <p:spPr>
          <a:xfrm>
            <a:off x="2026711" y="1033543"/>
            <a:ext cx="31031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200" b="1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历史数据保存达到指定的时间（默认</a:t>
            </a:r>
            <a:r>
              <a:rPr lang="en-US" altLang="zh-CN" sz="1200" b="1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24</a:t>
            </a:r>
            <a:r>
              <a:rPr lang="zh-CN" altLang="en-US" sz="1200" b="1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小时）</a:t>
            </a:r>
            <a:endParaRPr lang="en-US" altLang="zh-CN" sz="1200" b="1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77" name="文本框 376">
            <a:extLst>
              <a:ext uri="{FF2B5EF4-FFF2-40B4-BE49-F238E27FC236}">
                <a16:creationId xmlns:a16="http://schemas.microsoft.com/office/drawing/2014/main" id="{C39C8313-F281-4402-B31C-72CFF00CC17C}"/>
              </a:ext>
            </a:extLst>
          </p:cNvPr>
          <p:cNvSpPr txBox="1"/>
          <p:nvPr/>
        </p:nvSpPr>
        <p:spPr>
          <a:xfrm>
            <a:off x="1976804" y="1033853"/>
            <a:ext cx="31031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1200" b="1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清空历史数据</a:t>
            </a:r>
            <a:endParaRPr lang="en-US" altLang="zh-CN" sz="1200" b="1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78" name="文本框 377">
            <a:extLst>
              <a:ext uri="{FF2B5EF4-FFF2-40B4-BE49-F238E27FC236}">
                <a16:creationId xmlns:a16="http://schemas.microsoft.com/office/drawing/2014/main" id="{491E9C8E-5A34-4210-A53C-EC787A31C713}"/>
              </a:ext>
            </a:extLst>
          </p:cNvPr>
          <p:cNvSpPr txBox="1"/>
          <p:nvPr/>
        </p:nvSpPr>
        <p:spPr>
          <a:xfrm>
            <a:off x="2893455" y="3400251"/>
            <a:ext cx="165616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en-US" altLang="zh-CN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drop table </a:t>
            </a:r>
            <a:r>
              <a:rPr lang="en-US" altLang="zh-CN" sz="1000" dirty="0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t1</a:t>
            </a:r>
            <a:r>
              <a:rPr lang="en-US" altLang="zh-CN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1000" dirty="0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t2</a:t>
            </a:r>
            <a:r>
              <a:rPr lang="en-US" altLang="zh-CN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380" name="文本框 379">
            <a:extLst>
              <a:ext uri="{FF2B5EF4-FFF2-40B4-BE49-F238E27FC236}">
                <a16:creationId xmlns:a16="http://schemas.microsoft.com/office/drawing/2014/main" id="{DF6BD6EB-3709-4CB1-AF74-25F7C52B2F47}"/>
              </a:ext>
            </a:extLst>
          </p:cNvPr>
          <p:cNvSpPr txBox="1"/>
          <p:nvPr/>
        </p:nvSpPr>
        <p:spPr>
          <a:xfrm>
            <a:off x="3001533" y="3383234"/>
            <a:ext cx="165616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en-US" altLang="zh-CN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drop table </a:t>
            </a:r>
            <a:r>
              <a:rPr lang="en-US" altLang="zh-CN" sz="1000" dirty="0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t1</a:t>
            </a:r>
            <a:r>
              <a:rPr lang="en-US" altLang="zh-CN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1000" dirty="0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t2</a:t>
            </a:r>
            <a:r>
              <a:rPr lang="en-US" altLang="zh-CN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382" name="文本框 381" hidden="1">
            <a:extLst>
              <a:ext uri="{FF2B5EF4-FFF2-40B4-BE49-F238E27FC236}">
                <a16:creationId xmlns:a16="http://schemas.microsoft.com/office/drawing/2014/main" id="{C1AFFD0D-8365-4641-A49B-BE1AE9B71CC6}"/>
              </a:ext>
            </a:extLst>
          </p:cNvPr>
          <p:cNvSpPr txBox="1"/>
          <p:nvPr/>
        </p:nvSpPr>
        <p:spPr>
          <a:xfrm>
            <a:off x="3295253" y="3393396"/>
            <a:ext cx="9125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en-US" altLang="zh-CN" sz="10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Query OK</a:t>
            </a:r>
          </a:p>
        </p:txBody>
      </p:sp>
    </p:spTree>
    <p:extLst>
      <p:ext uri="{BB962C8B-B14F-4D97-AF65-F5344CB8AC3E}">
        <p14:creationId xmlns:p14="http://schemas.microsoft.com/office/powerpoint/2010/main" val="365833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1064 L 0.00169 0.1426 L 0.10299 0.27917 L 0.10364 0.28264 " pathEditMode="relative" ptsTypes="AAAA">
                                      <p:cBhvr>
                                        <p:cTn id="17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59259E-6 L -0.15078 0.2189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39" y="1094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0.14674 0.2025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31" y="1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7 L 0.14675 -0.2097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14" y="-106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-0.1414 -0.2053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52" y="-1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0"/>
                            </p:stCondLst>
                            <p:childTnLst>
                              <p:par>
                                <p:cTn id="5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04 0.00417 L -0.10924 -0.13264 L -0.10976 -0.28588 " pathEditMode="relative" ptsTypes="AAA">
                                      <p:cBhvr>
                                        <p:cTn id="66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4500"/>
                            </p:stCondLst>
                            <p:childTnLst>
                              <p:par>
                                <p:cTn id="6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6000"/>
                            </p:stCondLst>
                            <p:childTnLst>
                              <p:par>
                                <p:cTn id="7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44444E-6 L 0.24427 0.00185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27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8000"/>
                            </p:stCondLst>
                            <p:childTnLst>
                              <p:par>
                                <p:cTn id="7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8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90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500"/>
                            </p:stCondLst>
                            <p:childTnLst>
                              <p:par>
                                <p:cTn id="11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59259E-6 L -0.24062 0.00046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2500"/>
                            </p:stCondLst>
                            <p:childTnLst>
                              <p:par>
                                <p:cTn id="11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30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4000"/>
                            </p:stCondLst>
                            <p:childTnLst>
                              <p:par>
                                <p:cTn id="12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23789 -0.00023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8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6000"/>
                            </p:stCondLst>
                            <p:childTnLst>
                              <p:par>
                                <p:cTn id="12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6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7500"/>
                            </p:stCondLst>
                            <p:childTnLst>
                              <p:par>
                                <p:cTn id="144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0.05195 0.04005 C 0.06276 0.04908 0.0789 0.05394 0.09596 0.05394 C 0.11536 0.05394 0.13085 0.04908 0.14166 0.04005 L 0.19375 -2.96296E-6 " pathEditMode="relative" rAng="0" ptsTypes="AAAAA">
                                      <p:cBhvr>
                                        <p:cTn id="145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2685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4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0.05026 -0.04005 C 0.06081 -0.04907 0.07656 -0.05393 0.09297 -0.05393 C 0.11185 -0.05393 0.12682 -0.04907 0.13737 -0.04005 L 0.18776 -7.40741E-7 " pathEditMode="relative" rAng="0" ptsTypes="AAAAA">
                                      <p:cBhvr>
                                        <p:cTn id="147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8" y="-2708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4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7 L -0.05104 -0.04005 C -0.06172 -0.04907 -0.07761 -0.05394 -0.0944 -0.05394 C -0.11341 -0.05394 -0.12865 -0.04907 -0.13932 -0.04005 L -0.19024 3.7037E-7 " pathEditMode="relative" rAng="0" ptsTypes="AAAAA">
                                      <p:cBhvr>
                                        <p:cTn id="149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8" y="-2708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-0.05065 0.04005 C -0.0612 0.04908 -0.07695 0.05394 -0.09362 0.05394 C -0.1125 0.05394 -0.1276 0.04908 -0.13815 0.04005 L -0.18867 -2.59259E-6 " pathEditMode="relative" rAng="0" ptsTypes="AAAAA">
                                      <p:cBhvr>
                                        <p:cTn id="151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4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9500"/>
                            </p:stCondLst>
                            <p:childTnLst>
                              <p:par>
                                <p:cTn id="15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3000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3150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2500"/>
                            </p:stCondLst>
                            <p:childTnLst>
                              <p:par>
                                <p:cTn id="17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8 -0.01458 L -0.00417 0.14236 L 0.10755 0.27986 " pathEditMode="relative" rAng="0" ptsTypes="AAA">
                                      <p:cBhvr>
                                        <p:cTn id="175" dur="2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8" y="1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4500"/>
                            </p:stCondLst>
                            <p:childTnLst>
                              <p:par>
                                <p:cTn id="17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3500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36000"/>
                            </p:stCondLst>
                            <p:childTnLst>
                              <p:par>
                                <p:cTn id="18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81481E-6 L -0.14179 0.20231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83" y="10046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0.15716 0.20857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9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38000"/>
                            </p:stCondLst>
                            <p:childTnLst>
                              <p:par>
                                <p:cTn id="19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385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39500"/>
                            </p:stCondLst>
                            <p:childTnLst>
                              <p:par>
                                <p:cTn id="20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7 L 0.14675 -0.20972 " pathEditMode="relative" rAng="0" ptsTypes="AA">
                                      <p:cBhvr>
                                        <p:cTn id="208" dur="2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14" y="-10694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-0.1414 -0.20532 " pathEditMode="relative" rAng="0" ptsTypes="AA">
                                      <p:cBhvr>
                                        <p:cTn id="210" dur="2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52" y="-1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41500"/>
                            </p:stCondLst>
                            <p:childTnLst>
                              <p:par>
                                <p:cTn id="2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42000"/>
                            </p:stCondLst>
                            <p:childTnLst>
                              <p:par>
                                <p:cTn id="2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43000"/>
                            </p:stCondLst>
                            <p:childTnLst>
                              <p:par>
                                <p:cTn id="22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 0.00417 L -0.12408 -0.12916 L -0.12487 -0.27639 " pathEditMode="relative" ptsTypes="AAA">
                                      <p:cBhvr>
                                        <p:cTn id="224" dur="2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45000"/>
                            </p:stCondLst>
                            <p:childTnLst>
                              <p:par>
                                <p:cTn id="22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45500"/>
                            </p:stCondLst>
                            <p:childTnLst>
                              <p:par>
                                <p:cTn id="2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46000"/>
                            </p:stCondLst>
                            <p:childTnLst>
                              <p:par>
                                <p:cTn id="23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47500"/>
                            </p:stCondLst>
                            <p:childTnLst>
                              <p:par>
                                <p:cTn id="2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48500"/>
                            </p:stCondLst>
                            <p:childTnLst>
                              <p:par>
                                <p:cTn id="251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0.05195 0.04005 C 0.06276 0.04908 0.0789 0.05394 0.09596 0.05394 C 0.11536 0.05394 0.13085 0.04908 0.14166 0.04005 L 0.19375 -2.96296E-6 " pathEditMode="relative" rAng="0" ptsTypes="AAAAA">
                                      <p:cBhvr>
                                        <p:cTn id="252" dur="2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2685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4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0.05026 -0.04005 C 0.06081 -0.04907 0.07656 -0.05393 0.09297 -0.05393 C 0.11185 -0.05393 0.12682 -0.04907 0.13737 -0.04005 L 0.18776 -7.40741E-7 " pathEditMode="relative" rAng="0" ptsTypes="AAAAA">
                                      <p:cBhvr>
                                        <p:cTn id="254" dur="2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8" y="-2708"/>
                                    </p:animMotion>
                                  </p:childTnLst>
                                </p:cTn>
                              </p:par>
                              <p:par>
                                <p:cTn id="255" presetID="4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7 L -0.05104 -0.04005 C -0.06172 -0.04907 -0.07761 -0.05394 -0.0944 -0.05394 C -0.11341 -0.05394 -0.12865 -0.04907 -0.13932 -0.04005 L -0.19024 3.7037E-7 " pathEditMode="relative" rAng="0" ptsTypes="AAAAA">
                                      <p:cBhvr>
                                        <p:cTn id="256" dur="2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8" y="-2708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-0.05065 0.04005 C -0.0612 0.04908 -0.07695 0.05394 -0.09362 0.05394 C -0.1125 0.05394 -0.1276 0.04908 -0.13815 0.04005 L -0.18867 -2.59259E-6 " pathEditMode="relative" rAng="0" ptsTypes="AAAAA">
                                      <p:cBhvr>
                                        <p:cTn id="258" dur="2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4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500"/>
                            </p:stCondLst>
                            <p:childTnLst>
                              <p:par>
                                <p:cTn id="26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1000"/>
                            </p:stCondLst>
                            <p:childTnLst>
                              <p:par>
                                <p:cTn id="2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1500"/>
                            </p:stCondLst>
                            <p:childTnLst>
                              <p:par>
                                <p:cTn id="27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3000"/>
                            </p:stCondLst>
                            <p:childTnLst>
                              <p:par>
                                <p:cTn id="2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4000"/>
                            </p:stCondLst>
                            <p:childTnLst>
                              <p:par>
                                <p:cTn id="29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-0.10716 -0.00301 " pathEditMode="relative" rAng="0" ptsTypes="AA">
                                      <p:cBhvr>
                                        <p:cTn id="292" dur="2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65" y="-162"/>
                                    </p:animMotion>
                                  </p:childTnLst>
                                </p:cTn>
                              </p:par>
                              <p:par>
                                <p:cTn id="2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07407E-6 L 0.14505 0.00024 " pathEditMode="relative" rAng="0" ptsTypes="AA">
                                      <p:cBhvr>
                                        <p:cTn id="294" dur="2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56000"/>
                            </p:stCondLst>
                            <p:childTnLst>
                              <p:par>
                                <p:cTn id="2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57000"/>
                            </p:stCondLst>
                            <p:childTnLst>
                              <p:par>
                                <p:cTn id="30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0162 L -0.12148 0.14282 L 0.06836 0.21227 L 0.0668 0.21366 L 0.06836 0.21227 " pathEditMode="relative" ptsTypes="AAAAA">
                                      <p:cBhvr>
                                        <p:cTn id="301" dur="2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59000"/>
                            </p:stCondLst>
                            <p:childTnLst>
                              <p:par>
                                <p:cTn id="3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59500"/>
                            </p:stCondLst>
                            <p:childTnLst>
                              <p:par>
                                <p:cTn id="30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61000"/>
                            </p:stCondLst>
                            <p:childTnLst>
                              <p:par>
                                <p:cTn id="3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07407E-6 L 0.00365 0.11899 " pathEditMode="relative" rAng="0" ptsTypes="AA">
                                      <p:cBhvr>
                                        <p:cTn id="31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5949"/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07407E-6 L 0.00065 0.11389 " pathEditMode="relative" rAng="0" ptsTypes="AA">
                                      <p:cBhvr>
                                        <p:cTn id="314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63000"/>
                            </p:stCondLst>
                            <p:childTnLst>
                              <p:par>
                                <p:cTn id="3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63500"/>
                            </p:stCondLst>
                            <p:childTnLst>
                              <p:par>
                                <p:cTn id="3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64000"/>
                            </p:stCondLst>
                            <p:childTnLst>
                              <p:par>
                                <p:cTn id="357" presetID="1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>
                                        <p:cTn id="358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4F"/>
                                      </p:to>
                                    </p:animClr>
                                    <p:set>
                                      <p:cBhvr>
                                        <p:cTn id="359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0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>
                                        <p:cTn id="362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4F"/>
                                      </p:to>
                                    </p:animClr>
                                    <p:set>
                                      <p:cBhvr>
                                        <p:cTn id="363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4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6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67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9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70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2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73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5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76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8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79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1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82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65000"/>
                            </p:stCondLst>
                            <p:childTnLst>
                              <p:par>
                                <p:cTn id="384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2.5E-6 -2.59259E-6 L 2.5E-6 -0.07222 " pathEditMode="relative" rAng="0" ptsTypes="AA">
                                      <p:cBhvr>
                                        <p:cTn id="38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38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8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0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1.04167E-6 1.48148E-6 L -1.04167E-6 -0.07222 " pathEditMode="relative" rAng="0" ptsTypes="AA">
                                      <p:cBhvr>
                                        <p:cTn id="39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39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9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65700"/>
                            </p:stCondLst>
                            <p:childTnLst>
                              <p:par>
                                <p:cTn id="3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66200"/>
                            </p:stCondLst>
                            <p:childTnLst>
                              <p:par>
                                <p:cTn id="4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67200"/>
                            </p:stCondLst>
                            <p:childTnLst>
                              <p:par>
                                <p:cTn id="4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67700"/>
                            </p:stCondLst>
                            <p:childTnLst>
                              <p:par>
                                <p:cTn id="40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68200"/>
                            </p:stCondLst>
                            <p:childTnLst>
                              <p:par>
                                <p:cTn id="41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14 0.21273 L 0.11237 0.26829 L 0.03997 0.48773 " pathEditMode="relative" ptsTypes="AAA">
                                      <p:cBhvr>
                                        <p:cTn id="420" dur="2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70200"/>
                            </p:stCondLst>
                            <p:childTnLst>
                              <p:par>
                                <p:cTn id="422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70700"/>
                            </p:stCondLst>
                            <p:childTnLst>
                              <p:par>
                                <p:cTn id="4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71700"/>
                            </p:stCondLst>
                            <p:childTnLst>
                              <p:par>
                                <p:cTn id="43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162 L 0.07579 -0.20533 " pathEditMode="relative" rAng="0" ptsTypes="AA">
                                      <p:cBhvr>
                                        <p:cTn id="431" dur="2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3" y="-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73700"/>
                            </p:stCondLst>
                            <p:childTnLst>
                              <p:par>
                                <p:cTn id="43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74200"/>
                            </p:stCondLst>
                            <p:childTnLst>
                              <p:par>
                                <p:cTn id="4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75200"/>
                            </p:stCondLst>
                            <p:childTnLst>
                              <p:par>
                                <p:cTn id="44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139 L -0.22109 -0.13472 L -0.22187 -0.27639 L -0.22187 -0.27639 L -0.22265 -0.27778 " pathEditMode="relative" ptsTypes="AAAAA">
                                      <p:cBhvr>
                                        <p:cTn id="442" dur="2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77200"/>
                            </p:stCondLst>
                            <p:childTnLst>
                              <p:par>
                                <p:cTn id="44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5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77700"/>
                            </p:stCondLst>
                            <p:childTnLst>
                              <p:par>
                                <p:cTn id="4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78200"/>
                            </p:stCondLst>
                            <p:childTnLst>
                              <p:par>
                                <p:cTn id="49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2" dur="2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80200"/>
                            </p:stCondLst>
                            <p:childTnLst>
                              <p:par>
                                <p:cTn id="4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81200"/>
                            </p:stCondLst>
                            <p:childTnLst>
                              <p:par>
                                <p:cTn id="498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9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2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5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8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1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4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7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0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3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6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9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2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5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8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1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3" fill="hold">
                            <p:stCondLst>
                              <p:cond delay="82200"/>
                            </p:stCondLst>
                            <p:childTnLst>
                              <p:par>
                                <p:cTn id="54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83700"/>
                            </p:stCondLst>
                            <p:childTnLst>
                              <p:par>
                                <p:cTn id="5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3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4" fill="hold">
                            <p:stCondLst>
                              <p:cond delay="84700"/>
                            </p:stCondLst>
                            <p:childTnLst>
                              <p:par>
                                <p:cTn id="55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-0.1513 0.20973 " pathEditMode="relative" rAng="0" ptsTypes="AA">
                                      <p:cBhvr>
                                        <p:cTn id="556" dur="20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60" y="10764"/>
                                    </p:animMotion>
                                  </p:childTnLst>
                                </p:cTn>
                              </p:par>
                              <p:par>
                                <p:cTn id="5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0.12799 0.20787 " pathEditMode="relative" rAng="0" ptsTypes="AA">
                                      <p:cBhvr>
                                        <p:cTn id="558" dur="2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76" y="1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86700"/>
                            </p:stCondLst>
                            <p:childTnLst>
                              <p:par>
                                <p:cTn id="56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1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4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7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87200"/>
                            </p:stCondLst>
                            <p:childTnLst>
                              <p:par>
                                <p:cTn id="57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1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4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" grpId="0" animBg="1"/>
      <p:bldP spid="311" grpId="1" animBg="1"/>
      <p:bldP spid="312" grpId="0" animBg="1"/>
      <p:bldP spid="312" grpId="1" animBg="1"/>
      <p:bldP spid="149" grpId="0"/>
      <p:bldP spid="150" grpId="0"/>
      <p:bldP spid="157" grpId="0" animBg="1"/>
      <p:bldP spid="157" grpId="1" animBg="1"/>
      <p:bldP spid="157" grpId="2" animBg="1"/>
      <p:bldP spid="206" grpId="0" animBg="1"/>
      <p:bldP spid="206" grpId="1" animBg="1"/>
      <p:bldP spid="206" grpId="2" animBg="1"/>
      <p:bldP spid="207" grpId="0" animBg="1"/>
      <p:bldP spid="207" grpId="1" animBg="1"/>
      <p:bldP spid="207" grpId="2" animBg="1"/>
      <p:bldP spid="209" grpId="0" animBg="1"/>
      <p:bldP spid="209" grpId="1" animBg="1"/>
      <p:bldP spid="209" grpId="2" animBg="1"/>
      <p:bldP spid="210" grpId="0" animBg="1"/>
      <p:bldP spid="210" grpId="1" animBg="1"/>
      <p:bldP spid="210" grpId="2" animBg="1"/>
      <p:bldP spid="211" grpId="0" animBg="1"/>
      <p:bldP spid="211" grpId="1" animBg="1"/>
      <p:bldP spid="211" grpId="2" animBg="1"/>
      <p:bldP spid="229" grpId="0" animBg="1"/>
      <p:bldP spid="229" grpId="1" animBg="1"/>
      <p:bldP spid="229" grpId="2" animBg="1"/>
      <p:bldP spid="230" grpId="0" animBg="1"/>
      <p:bldP spid="230" grpId="1" animBg="1"/>
      <p:bldP spid="230" grpId="2" animBg="1"/>
      <p:bldP spid="231" grpId="0" animBg="1"/>
      <p:bldP spid="231" grpId="1" animBg="1"/>
      <p:bldP spid="231" grpId="2" animBg="1"/>
      <p:bldP spid="232" grpId="0" animBg="1"/>
      <p:bldP spid="232" grpId="1" animBg="1"/>
      <p:bldP spid="232" grpId="2" animBg="1"/>
      <p:bldP spid="233" grpId="0" animBg="1"/>
      <p:bldP spid="233" grpId="1" animBg="1"/>
      <p:bldP spid="233" grpId="2" animBg="1"/>
      <p:bldP spid="234" grpId="0" animBg="1"/>
      <p:bldP spid="234" grpId="1" animBg="1"/>
      <p:bldP spid="234" grpId="2" animBg="1"/>
      <p:bldP spid="235" grpId="0" animBg="1"/>
      <p:bldP spid="235" grpId="1" animBg="1"/>
      <p:bldP spid="235" grpId="2" animBg="1"/>
      <p:bldP spid="246" grpId="0" animBg="1"/>
      <p:bldP spid="246" grpId="1" animBg="1"/>
      <p:bldP spid="251" grpId="0" animBg="1"/>
      <p:bldP spid="251" grpId="1" animBg="1"/>
      <p:bldP spid="251" grpId="2" animBg="1"/>
      <p:bldP spid="257" grpId="0" animBg="1"/>
      <p:bldP spid="257" grpId="1" animBg="1"/>
      <p:bldP spid="257" grpId="2" animBg="1"/>
      <p:bldP spid="259" grpId="0" animBg="1"/>
      <p:bldP spid="259" grpId="1" animBg="1"/>
      <p:bldP spid="259" grpId="2" animBg="1"/>
      <p:bldP spid="260" grpId="0" animBg="1"/>
      <p:bldP spid="260" grpId="1" animBg="1"/>
      <p:bldP spid="260" grpId="2" animBg="1"/>
      <p:bldP spid="261" grpId="0" animBg="1"/>
      <p:bldP spid="261" grpId="1" animBg="1"/>
      <p:bldP spid="261" grpId="2" animBg="1"/>
      <p:bldP spid="262" grpId="0" animBg="1"/>
      <p:bldP spid="262" grpId="1" animBg="1"/>
      <p:bldP spid="273" grpId="0" animBg="1"/>
      <p:bldP spid="273" grpId="1" animBg="1"/>
      <p:bldP spid="273" grpId="2" animBg="1"/>
      <p:bldP spid="274" grpId="0" animBg="1"/>
      <p:bldP spid="274" grpId="1" animBg="1"/>
      <p:bldP spid="274" grpId="2" animBg="1"/>
      <p:bldP spid="275" grpId="0" animBg="1"/>
      <p:bldP spid="275" grpId="1" animBg="1"/>
      <p:bldP spid="275" grpId="2" animBg="1"/>
      <p:bldP spid="276" grpId="0" animBg="1"/>
      <p:bldP spid="276" grpId="1" animBg="1"/>
      <p:bldP spid="276" grpId="2" animBg="1"/>
      <p:bldP spid="277" grpId="0" animBg="1"/>
      <p:bldP spid="277" grpId="1" animBg="1"/>
      <p:bldP spid="278" grpId="0" animBg="1"/>
      <p:bldP spid="278" grpId="1" animBg="1"/>
      <p:bldP spid="287" grpId="0" animBg="1"/>
      <p:bldP spid="287" grpId="1" animBg="1"/>
      <p:bldP spid="287" grpId="2" animBg="1"/>
      <p:bldP spid="288" grpId="0" animBg="1"/>
      <p:bldP spid="288" grpId="1" animBg="1"/>
      <p:bldP spid="288" grpId="2" animBg="1"/>
      <p:bldP spid="294" grpId="0" animBg="1"/>
      <p:bldP spid="294" grpId="1" animBg="1"/>
      <p:bldP spid="294" grpId="3" animBg="1"/>
      <p:bldP spid="294" grpId="4" animBg="1"/>
      <p:bldP spid="295" grpId="0" animBg="1"/>
      <p:bldP spid="295" grpId="1" animBg="1"/>
      <p:bldP spid="354" grpId="0" animBg="1"/>
      <p:bldP spid="354" grpId="1" animBg="1"/>
      <p:bldP spid="356" grpId="0" animBg="1"/>
      <p:bldP spid="356" grpId="1" animBg="1"/>
      <p:bldP spid="356" grpId="2" animBg="1"/>
      <p:bldP spid="357" grpId="0" animBg="1"/>
      <p:bldP spid="357" grpId="1" animBg="1"/>
      <p:bldP spid="357" grpId="2" animBg="1"/>
      <p:bldP spid="359" grpId="0" animBg="1"/>
      <p:bldP spid="359" grpId="1" animBg="1"/>
      <p:bldP spid="361" grpId="0" animBg="1"/>
      <p:bldP spid="361" grpId="1" animBg="1"/>
      <p:bldP spid="362" grpId="0" animBg="1"/>
      <p:bldP spid="362" grpId="1" animBg="1"/>
      <p:bldP spid="363" grpId="0" animBg="1"/>
      <p:bldP spid="363" grpId="1" animBg="1"/>
      <p:bldP spid="364" grpId="0" animBg="1"/>
      <p:bldP spid="364" grpId="1" animBg="1"/>
      <p:bldP spid="365" grpId="0" animBg="1"/>
      <p:bldP spid="365" grpId="1" animBg="1"/>
      <p:bldP spid="366" grpId="0" animBg="1"/>
      <p:bldP spid="366" grpId="1" animBg="1"/>
      <p:bldP spid="367" grpId="0" animBg="1"/>
      <p:bldP spid="367" grpId="1" animBg="1"/>
      <p:bldP spid="368" grpId="0" animBg="1"/>
      <p:bldP spid="368" grpId="1" animBg="1"/>
      <p:bldP spid="369" grpId="0" animBg="1"/>
      <p:bldP spid="369" grpId="1" animBg="1"/>
      <p:bldP spid="370" grpId="0" animBg="1"/>
      <p:bldP spid="370" grpId="1" animBg="1"/>
      <p:bldP spid="371" grpId="0" animBg="1"/>
      <p:bldP spid="371" grpId="1" animBg="1"/>
      <p:bldP spid="372" grpId="0" animBg="1"/>
      <p:bldP spid="372" grpId="1" animBg="1"/>
      <p:bldP spid="376" grpId="0" animBg="1"/>
      <p:bldP spid="376" grpId="1" animBg="1"/>
      <p:bldP spid="377" grpId="0" animBg="1"/>
      <p:bldP spid="377" grpId="1" animBg="1"/>
      <p:bldP spid="378" grpId="0" animBg="1"/>
      <p:bldP spid="378" grpId="1" animBg="1"/>
      <p:bldP spid="378" grpId="2" animBg="1"/>
      <p:bldP spid="380" grpId="0" animBg="1"/>
      <p:bldP spid="380" grpId="1" animBg="1"/>
      <p:bldP spid="380" grpId="2" animBg="1"/>
      <p:bldP spid="382" grpId="0" animBg="1"/>
      <p:bldP spid="382" grpId="1" animBg="1"/>
      <p:bldP spid="382" grpId="2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302</Words>
  <Application>Microsoft Office PowerPoint</Application>
  <PresentationFormat>宽屏</PresentationFormat>
  <Paragraphs>75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Calibri</vt:lpstr>
      <vt:lpstr>Consolas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微风的龙骑士 风游迩</dc:creator>
  <cp:lastModifiedBy>微风的龙骑士 风游迩</cp:lastModifiedBy>
  <cp:revision>38</cp:revision>
  <dcterms:created xsi:type="dcterms:W3CDTF">2020-04-21T10:03:52Z</dcterms:created>
  <dcterms:modified xsi:type="dcterms:W3CDTF">2020-04-21T14:58:59Z</dcterms:modified>
</cp:coreProperties>
</file>