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7" autoAdjust="0"/>
    <p:restoredTop sz="94270" autoAdjust="0"/>
  </p:normalViewPr>
  <p:slideViewPr>
    <p:cSldViewPr snapToGrid="0">
      <p:cViewPr>
        <p:scale>
          <a:sx n="125" d="100"/>
          <a:sy n="125" d="100"/>
        </p:scale>
        <p:origin x="90" y="-24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9A2E-BF16-4031-A5DD-77A32714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18D50-D8B6-4530-99C4-103B6B88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D5B35-D171-4FF6-8759-A99E79CE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CCAED-DFB3-41FD-9E60-A67BE19F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4845F-1CC3-4F07-B145-838E559B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F8838-C7BD-4382-AE12-F098B1F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34DB9-E0E5-467B-B75B-CD66BBBE4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8CB9C-42E3-453B-BB36-6D35F2FF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CDD79-84FF-4C79-A40C-27114EC4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649D-0532-4071-A82A-05D97FCA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80464-D55E-4927-85A4-7A56200B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BDE1B-4F22-43D6-8A4D-4FB2F1E3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76EC-0EA6-4911-9232-B4F20DA3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F3BB-3F1D-4027-BE68-815AA5B4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C8B2B-444D-4982-9D00-0F361617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7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256-66F6-4DE3-8F39-3BAFBD9E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55E41-9938-4F2B-827B-C93AF9B6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470AA-821F-492F-95AA-0822AC0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74C2-D9BF-463E-8EA0-9C671BEE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32A5C-5CBF-48AA-BD16-A4962792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0F0C2-B4F8-4089-A5FF-19F977EC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DAD7E-EE35-4C2C-91B7-294E9D71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38B48-9A44-463A-B736-37DD11B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F0EB-0851-4D8B-857F-BE7B957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FB19-AE79-4B17-A2C5-4638AAD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25BB-3894-4892-9CCE-E6C42FD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F314-5F06-496E-8F7A-7B09394A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DFA5A-C8CE-493B-A23E-A8C5EB0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9403A-5224-426E-9931-EAD7398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48A4-6F0C-429C-9E71-4009477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5CEAB-CA28-4F04-B33D-5924D708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5E78-040C-408B-9166-6F09967B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4FAF8-AF54-4A89-997C-EB1DB19B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62D0D-DE9D-4A1C-B774-94553987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AC557E-815B-45E0-AA1E-87727EB4D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DA7F3-E38E-486F-BF58-39CE7049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D611C-36C5-4D26-99CE-6ED6BCDB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38F4B-D95A-4849-BDF7-2DFD4738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0A581-B0B7-471A-9A11-B03DD485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BF88-1745-4F00-92A5-F2D7C2B9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E4765-396D-449C-A0D1-08C06EB3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5561B-9097-4E09-A421-5F208F8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F6C38-02E2-4D03-A561-11481B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610B9-2FE8-4A80-A976-A6C04E33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79BBF-921B-4CAB-B7F5-7D8F6CE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FF8D-AB2D-40AA-BC57-3D10D77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DF2F0-720C-413D-9C77-162839FC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18F7F-E216-4364-B76C-4B519C84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9D691-3E58-428C-89C2-4A10A187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4D626-34A1-4CF0-9B01-BB3001C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3B016-C329-4DE4-9236-6075EC84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0880E-85F6-47AE-B5B2-4AA15625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43B1-F6AC-4CF4-89F7-070DDBA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5AD09F-C28B-4F51-8095-EC206EC7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0000E-98A4-45A6-AE44-764E291F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FFEA0-A187-46CA-836C-DE038C8B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831F-41B7-4305-8042-AF2585EB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71072-3DF2-4134-8932-288F63C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BA47A-281F-40A0-96A5-12548128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28ED8-86E2-488C-B357-F6A385E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CAFFA-B295-4BDC-B1C8-4294C140F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A4E8-0E80-480A-8B96-41F4A9E07DF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3D550-520E-48BF-9935-3196F0A2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C4120-86F9-4FBC-8212-BAEEA3A7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710E5C-112E-4495-8318-F6635E6A8CF1}"/>
              </a:ext>
            </a:extLst>
          </p:cNvPr>
          <p:cNvGrpSpPr/>
          <p:nvPr/>
        </p:nvGrpSpPr>
        <p:grpSpPr bwMode="auto">
          <a:xfrm>
            <a:off x="2785118" y="4723356"/>
            <a:ext cx="478212" cy="1484699"/>
            <a:chOff x="722932" y="3243573"/>
            <a:chExt cx="325587" cy="1010412"/>
          </a:xfrm>
        </p:grpSpPr>
        <p:sp>
          <p:nvSpPr>
            <p:cNvPr id="14" name="圆柱形 18">
              <a:extLst>
                <a:ext uri="{FF2B5EF4-FFF2-40B4-BE49-F238E27FC236}">
                  <a16:creationId xmlns:a16="http://schemas.microsoft.com/office/drawing/2014/main" id="{45566E70-BA32-4AB6-97BE-3654EFEBF931}"/>
                </a:ext>
              </a:extLst>
            </p:cNvPr>
            <p:cNvSpPr/>
            <p:nvPr/>
          </p:nvSpPr>
          <p:spPr bwMode="auto">
            <a:xfrm>
              <a:off x="726151" y="3243573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柱形 19">
              <a:extLst>
                <a:ext uri="{FF2B5EF4-FFF2-40B4-BE49-F238E27FC236}">
                  <a16:creationId xmlns:a16="http://schemas.microsoft.com/office/drawing/2014/main" id="{A061625A-6505-49B5-8338-EC27E582FD04}"/>
                </a:ext>
              </a:extLst>
            </p:cNvPr>
            <p:cNvSpPr/>
            <p:nvPr/>
          </p:nvSpPr>
          <p:spPr bwMode="auto">
            <a:xfrm>
              <a:off x="722932" y="3938105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12">
              <a:extLst>
                <a:ext uri="{FF2B5EF4-FFF2-40B4-BE49-F238E27FC236}">
                  <a16:creationId xmlns:a16="http://schemas.microsoft.com/office/drawing/2014/main" id="{A599FB06-D175-40CA-8DEA-BC88E69D6289}"/>
                </a:ext>
              </a:extLst>
            </p:cNvPr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 flipH="1">
              <a:off x="884116" y="3559454"/>
              <a:ext cx="3219" cy="378652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401ED9-5A5C-4678-B52A-460472DF9616}"/>
              </a:ext>
            </a:extLst>
          </p:cNvPr>
          <p:cNvGrpSpPr/>
          <p:nvPr/>
        </p:nvGrpSpPr>
        <p:grpSpPr bwMode="auto">
          <a:xfrm>
            <a:off x="3894031" y="4723360"/>
            <a:ext cx="473485" cy="1476959"/>
            <a:chOff x="726157" y="3246420"/>
            <a:chExt cx="322368" cy="1010103"/>
          </a:xfrm>
        </p:grpSpPr>
        <p:sp>
          <p:nvSpPr>
            <p:cNvPr id="18" name="圆柱形 34">
              <a:extLst>
                <a:ext uri="{FF2B5EF4-FFF2-40B4-BE49-F238E27FC236}">
                  <a16:creationId xmlns:a16="http://schemas.microsoft.com/office/drawing/2014/main" id="{C6D406DD-0CB3-4EA1-9278-26ECC67676E4}"/>
                </a:ext>
              </a:extLst>
            </p:cNvPr>
            <p:cNvSpPr/>
            <p:nvPr/>
          </p:nvSpPr>
          <p:spPr bwMode="auto">
            <a:xfrm>
              <a:off x="726157" y="3246420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柱形 35">
              <a:extLst>
                <a:ext uri="{FF2B5EF4-FFF2-40B4-BE49-F238E27FC236}">
                  <a16:creationId xmlns:a16="http://schemas.microsoft.com/office/drawing/2014/main" id="{1CCC1B72-E206-49F3-982A-837FCC034B62}"/>
                </a:ext>
              </a:extLst>
            </p:cNvPr>
            <p:cNvSpPr/>
            <p:nvPr/>
          </p:nvSpPr>
          <p:spPr bwMode="auto">
            <a:xfrm>
              <a:off x="726157" y="3940643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12">
              <a:extLst>
                <a:ext uri="{FF2B5EF4-FFF2-40B4-BE49-F238E27FC236}">
                  <a16:creationId xmlns:a16="http://schemas.microsoft.com/office/drawing/2014/main" id="{8670001A-86E2-4158-A60F-64B400E13A2B}"/>
                </a:ext>
              </a:extLst>
            </p:cNvPr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>
              <a:off x="887341" y="3562301"/>
              <a:ext cx="0" cy="378341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1" name="圆柱形 18">
            <a:extLst>
              <a:ext uri="{FF2B5EF4-FFF2-40B4-BE49-F238E27FC236}">
                <a16:creationId xmlns:a16="http://schemas.microsoft.com/office/drawing/2014/main" id="{27AA03F0-E403-428B-8078-34AEF36E36FD}"/>
              </a:ext>
            </a:extLst>
          </p:cNvPr>
          <p:cNvSpPr/>
          <p:nvPr/>
        </p:nvSpPr>
        <p:spPr bwMode="auto">
          <a:xfrm>
            <a:off x="2791872" y="4731937"/>
            <a:ext cx="473484" cy="464155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圆柱形 18">
            <a:extLst>
              <a:ext uri="{FF2B5EF4-FFF2-40B4-BE49-F238E27FC236}">
                <a16:creationId xmlns:a16="http://schemas.microsoft.com/office/drawing/2014/main" id="{A6EEB091-F46A-433A-9FE8-947E45323840}"/>
              </a:ext>
            </a:extLst>
          </p:cNvPr>
          <p:cNvSpPr/>
          <p:nvPr/>
        </p:nvSpPr>
        <p:spPr bwMode="auto">
          <a:xfrm>
            <a:off x="3886650" y="4737938"/>
            <a:ext cx="473484" cy="464155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8412BE-F5FC-4AD1-97CD-709C7E38A212}"/>
              </a:ext>
            </a:extLst>
          </p:cNvPr>
          <p:cNvSpPr txBox="1"/>
          <p:nvPr/>
        </p:nvSpPr>
        <p:spPr>
          <a:xfrm>
            <a:off x="732692" y="363079"/>
            <a:ext cx="1072661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分布式事务数据库核心技术算法功能：吞吐能力弹性扩容能力（节点变更）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0A4A2D-E1C7-4FDE-994C-32A37A8685C7}"/>
              </a:ext>
            </a:extLst>
          </p:cNvPr>
          <p:cNvSpPr txBox="1"/>
          <p:nvPr/>
        </p:nvSpPr>
        <p:spPr>
          <a:xfrm>
            <a:off x="6578600" y="1872790"/>
            <a:ext cx="4880707" cy="37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在线无阻赛的弹性扩容能力：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智能算法能判断决策哪个业务库或数据节点需要重新进行数据分片。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数据自动重分布的智能算法，实现业务服务不停机的数据移动和重分布。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做到支撑业务系统的快速迭代升级，及提供标准协议支持业务系统的敏捷开放。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9D2F69-336B-4ABE-B466-5D6E69389B6C}"/>
              </a:ext>
            </a:extLst>
          </p:cNvPr>
          <p:cNvGrpSpPr/>
          <p:nvPr/>
        </p:nvGrpSpPr>
        <p:grpSpPr bwMode="auto">
          <a:xfrm>
            <a:off x="1577417" y="4692225"/>
            <a:ext cx="448499" cy="1518217"/>
            <a:chOff x="718244" y="3268879"/>
            <a:chExt cx="322368" cy="977801"/>
          </a:xfrm>
        </p:grpSpPr>
        <p:sp>
          <p:nvSpPr>
            <p:cNvPr id="22" name="圆柱形 14">
              <a:extLst>
                <a:ext uri="{FF2B5EF4-FFF2-40B4-BE49-F238E27FC236}">
                  <a16:creationId xmlns:a16="http://schemas.microsoft.com/office/drawing/2014/main" id="{ABABAC53-6151-496C-9FD4-A5C3921089EC}"/>
                </a:ext>
              </a:extLst>
            </p:cNvPr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柱形 15">
              <a:extLst>
                <a:ext uri="{FF2B5EF4-FFF2-40B4-BE49-F238E27FC236}">
                  <a16:creationId xmlns:a16="http://schemas.microsoft.com/office/drawing/2014/main" id="{16578AB7-AA7C-4475-AAA6-D7659280C295}"/>
                </a:ext>
              </a:extLst>
            </p:cNvPr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112">
              <a:extLst>
                <a:ext uri="{FF2B5EF4-FFF2-40B4-BE49-F238E27FC236}">
                  <a16:creationId xmlns:a16="http://schemas.microsoft.com/office/drawing/2014/main" id="{E84B35D8-0E2B-4B49-8BB2-4192563EDB84}"/>
                </a:ext>
              </a:extLst>
            </p:cNvPr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BEB0F73-4A79-48C3-8398-F843A3D0C215}"/>
              </a:ext>
            </a:extLst>
          </p:cNvPr>
          <p:cNvGrpSpPr/>
          <p:nvPr/>
        </p:nvGrpSpPr>
        <p:grpSpPr bwMode="auto">
          <a:xfrm>
            <a:off x="5126717" y="4679106"/>
            <a:ext cx="486684" cy="1518235"/>
            <a:chOff x="718244" y="3268879"/>
            <a:chExt cx="322368" cy="977801"/>
          </a:xfrm>
        </p:grpSpPr>
        <p:sp>
          <p:nvSpPr>
            <p:cNvPr id="26" name="圆柱形 18">
              <a:extLst>
                <a:ext uri="{FF2B5EF4-FFF2-40B4-BE49-F238E27FC236}">
                  <a16:creationId xmlns:a16="http://schemas.microsoft.com/office/drawing/2014/main" id="{3660FE0F-12F8-430A-A65A-6B31A6BD7426}"/>
                </a:ext>
              </a:extLst>
            </p:cNvPr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柱形 19">
              <a:extLst>
                <a:ext uri="{FF2B5EF4-FFF2-40B4-BE49-F238E27FC236}">
                  <a16:creationId xmlns:a16="http://schemas.microsoft.com/office/drawing/2014/main" id="{C0CBE403-1A6D-4576-8114-D3EB13B22116}"/>
                </a:ext>
              </a:extLst>
            </p:cNvPr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112">
              <a:extLst>
                <a:ext uri="{FF2B5EF4-FFF2-40B4-BE49-F238E27FC236}">
                  <a16:creationId xmlns:a16="http://schemas.microsoft.com/office/drawing/2014/main" id="{CB53513C-32CA-4C88-838C-5F88F2D0EC2A}"/>
                </a:ext>
              </a:extLst>
            </p:cNvPr>
            <p:cNvCxnSpPr>
              <a:cxnSpLocks noChangeShapeType="1"/>
              <a:stCxn id="26" idx="3"/>
              <a:endCxn id="27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20A899B-80B2-4077-A28D-015BE06735BB}"/>
              </a:ext>
            </a:extLst>
          </p:cNvPr>
          <p:cNvSpPr/>
          <p:nvPr/>
        </p:nvSpPr>
        <p:spPr bwMode="auto">
          <a:xfrm>
            <a:off x="3156043" y="1474954"/>
            <a:ext cx="878731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FCA846-0E79-4B8C-BC0F-FB3E981ACB27}"/>
              </a:ext>
            </a:extLst>
          </p:cNvPr>
          <p:cNvSpPr/>
          <p:nvPr/>
        </p:nvSpPr>
        <p:spPr bwMode="auto">
          <a:xfrm>
            <a:off x="4462752" y="1477134"/>
            <a:ext cx="907307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C2E4E5-BB82-4B89-9BDD-CA2DD6A475B1}"/>
              </a:ext>
            </a:extLst>
          </p:cNvPr>
          <p:cNvSpPr/>
          <p:nvPr/>
        </p:nvSpPr>
        <p:spPr bwMode="auto">
          <a:xfrm>
            <a:off x="1794372" y="1484773"/>
            <a:ext cx="878731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CDB3FA72-58D4-41B4-BD6E-5470B177BD9E}"/>
              </a:ext>
            </a:extLst>
          </p:cNvPr>
          <p:cNvSpPr/>
          <p:nvPr/>
        </p:nvSpPr>
        <p:spPr bwMode="auto">
          <a:xfrm>
            <a:off x="1654583" y="2483070"/>
            <a:ext cx="1173071" cy="292911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</a:p>
        </p:txBody>
      </p:sp>
      <p:sp>
        <p:nvSpPr>
          <p:cNvPr id="34" name="Rounded Rectangle 14">
            <a:extLst>
              <a:ext uri="{FF2B5EF4-FFF2-40B4-BE49-F238E27FC236}">
                <a16:creationId xmlns:a16="http://schemas.microsoft.com/office/drawing/2014/main" id="{39751868-6120-4B77-8A13-25A3D7D98187}"/>
              </a:ext>
            </a:extLst>
          </p:cNvPr>
          <p:cNvSpPr/>
          <p:nvPr/>
        </p:nvSpPr>
        <p:spPr bwMode="auto">
          <a:xfrm>
            <a:off x="4333874" y="2513171"/>
            <a:ext cx="1163067" cy="2851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  <a:endParaRPr lang="zh-CN" altLang="en-US" sz="1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B3F617-D000-408D-896C-AC693DD6131D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 bwMode="auto">
          <a:xfrm flipH="1" flipV="1">
            <a:off x="2233738" y="1776256"/>
            <a:ext cx="7381" cy="70681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C865282-8CF0-41FD-A7DD-035E84F90A6E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 bwMode="auto">
          <a:xfrm flipV="1">
            <a:off x="2241119" y="1766437"/>
            <a:ext cx="1354290" cy="71663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27C6B17-5F90-4732-B66A-EDD70CD58A41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 bwMode="auto">
          <a:xfrm flipV="1">
            <a:off x="2241119" y="1768617"/>
            <a:ext cx="2675287" cy="71445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48155BB-0B7C-43F2-BCF8-79BB94515FD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 bwMode="auto">
          <a:xfrm>
            <a:off x="2827654" y="2629526"/>
            <a:ext cx="1506220" cy="26216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6A1F79D-5F1E-4537-B6AE-D0283C0EA4DB}"/>
              </a:ext>
            </a:extLst>
          </p:cNvPr>
          <p:cNvSpPr/>
          <p:nvPr/>
        </p:nvSpPr>
        <p:spPr>
          <a:xfrm>
            <a:off x="1577418" y="3037349"/>
            <a:ext cx="4035983" cy="991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sz="1213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6" name="组合 45">
            <a:extLst>
              <a:ext uri="{FF2B5EF4-FFF2-40B4-BE49-F238E27FC236}">
                <a16:creationId xmlns:a16="http://schemas.microsoft.com/office/drawing/2014/main" id="{7EF87753-17A9-452D-98B2-D67AE6ED0F33}"/>
              </a:ext>
            </a:extLst>
          </p:cNvPr>
          <p:cNvGrpSpPr/>
          <p:nvPr/>
        </p:nvGrpSpPr>
        <p:grpSpPr bwMode="auto">
          <a:xfrm>
            <a:off x="405943" y="3129350"/>
            <a:ext cx="788713" cy="785856"/>
            <a:chOff x="5564301" y="1539137"/>
            <a:chExt cx="1390261" cy="1390261"/>
          </a:xfrm>
          <a:solidFill>
            <a:srgbClr val="92D050"/>
          </a:solidFill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D2C9170-8EAC-40CD-87ED-433010BF6F28}"/>
                </a:ext>
              </a:extLst>
            </p:cNvPr>
            <p:cNvSpPr/>
            <p:nvPr/>
          </p:nvSpPr>
          <p:spPr>
            <a:xfrm>
              <a:off x="5564301" y="1539137"/>
              <a:ext cx="1390261" cy="13902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213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8" name="图片 47">
              <a:extLst>
                <a:ext uri="{FF2B5EF4-FFF2-40B4-BE49-F238E27FC236}">
                  <a16:creationId xmlns:a16="http://schemas.microsoft.com/office/drawing/2014/main" id="{D39B7736-47BF-48FF-A0FC-4E6E59567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607" y="1887443"/>
              <a:ext cx="693647" cy="6936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C15FE84-56AA-422F-AFFE-F8639D03B497}"/>
              </a:ext>
            </a:extLst>
          </p:cNvPr>
          <p:cNvGrpSpPr/>
          <p:nvPr/>
        </p:nvGrpSpPr>
        <p:grpSpPr>
          <a:xfrm>
            <a:off x="4775631" y="4562744"/>
            <a:ext cx="1136852" cy="720780"/>
            <a:chOff x="4549877" y="-43113"/>
            <a:chExt cx="1238214" cy="759748"/>
          </a:xfrm>
        </p:grpSpPr>
        <p:pic>
          <p:nvPicPr>
            <p:cNvPr id="74" name="图片 73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D3EB3085-F2D2-4538-9BEE-CCA2DF78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5" name="图片 74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9619CF7F-E68D-47C3-A3E8-2D15595A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A80AA1F-9976-4E98-B9E8-402F5AB93DF8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1D8A1ED-9EEF-47A0-9B8F-8BD047F94BA6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sp>
        <p:nvSpPr>
          <p:cNvPr id="93" name="Rounded Rectangle 14">
            <a:extLst>
              <a:ext uri="{FF2B5EF4-FFF2-40B4-BE49-F238E27FC236}">
                <a16:creationId xmlns:a16="http://schemas.microsoft.com/office/drawing/2014/main" id="{8CC57D7E-0FFD-4BED-83EA-4F4EAFEF9DAE}"/>
              </a:ext>
            </a:extLst>
          </p:cNvPr>
          <p:cNvSpPr/>
          <p:nvPr/>
        </p:nvSpPr>
        <p:spPr bwMode="auto">
          <a:xfrm>
            <a:off x="1794373" y="3377760"/>
            <a:ext cx="876586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sp>
        <p:nvSpPr>
          <p:cNvPr id="94" name="Rounded Rectangle 14">
            <a:extLst>
              <a:ext uri="{FF2B5EF4-FFF2-40B4-BE49-F238E27FC236}">
                <a16:creationId xmlns:a16="http://schemas.microsoft.com/office/drawing/2014/main" id="{A6041D1B-3D7E-4C91-9A27-FF7BAF671CB9}"/>
              </a:ext>
            </a:extLst>
          </p:cNvPr>
          <p:cNvSpPr/>
          <p:nvPr/>
        </p:nvSpPr>
        <p:spPr bwMode="auto">
          <a:xfrm>
            <a:off x="4482288" y="3374805"/>
            <a:ext cx="907307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sp>
        <p:nvSpPr>
          <p:cNvPr id="95" name="Rounded Rectangle 14">
            <a:extLst>
              <a:ext uri="{FF2B5EF4-FFF2-40B4-BE49-F238E27FC236}">
                <a16:creationId xmlns:a16="http://schemas.microsoft.com/office/drawing/2014/main" id="{3BD3A3B1-534C-4231-BA41-2C8C1CDE7395}"/>
              </a:ext>
            </a:extLst>
          </p:cNvPr>
          <p:cNvSpPr/>
          <p:nvPr/>
        </p:nvSpPr>
        <p:spPr bwMode="auto">
          <a:xfrm>
            <a:off x="3101959" y="3374804"/>
            <a:ext cx="929960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★计算节点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AADF1D2-7AD9-488D-A9B0-24A6048BE29C}"/>
              </a:ext>
            </a:extLst>
          </p:cNvPr>
          <p:cNvCxnSpPr>
            <a:cxnSpLocks/>
            <a:stCxn id="93" idx="0"/>
            <a:endCxn id="32" idx="2"/>
          </p:cNvCxnSpPr>
          <p:nvPr/>
        </p:nvCxnSpPr>
        <p:spPr bwMode="auto">
          <a:xfrm flipV="1">
            <a:off x="2232666" y="2775981"/>
            <a:ext cx="8453" cy="60177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A1ADC81-B2D1-4ED7-B64D-7BDE3AE85601}"/>
              </a:ext>
            </a:extLst>
          </p:cNvPr>
          <p:cNvCxnSpPr>
            <a:cxnSpLocks/>
            <a:stCxn id="95" idx="0"/>
            <a:endCxn id="32" idx="2"/>
          </p:cNvCxnSpPr>
          <p:nvPr/>
        </p:nvCxnSpPr>
        <p:spPr bwMode="auto">
          <a:xfrm flipH="1" flipV="1">
            <a:off x="2241119" y="2775981"/>
            <a:ext cx="1325820" cy="59882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8C08E7-7050-4557-ABF0-3661D85971F7}"/>
              </a:ext>
            </a:extLst>
          </p:cNvPr>
          <p:cNvCxnSpPr>
            <a:cxnSpLocks/>
            <a:stCxn id="94" idx="0"/>
            <a:endCxn id="32" idx="2"/>
          </p:cNvCxnSpPr>
          <p:nvPr/>
        </p:nvCxnSpPr>
        <p:spPr bwMode="auto">
          <a:xfrm flipH="1" flipV="1">
            <a:off x="2241119" y="2775981"/>
            <a:ext cx="2694823" cy="59882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4CECCC-40D1-496F-8CBA-8E14659FB512}"/>
              </a:ext>
            </a:extLst>
          </p:cNvPr>
          <p:cNvCxnSpPr>
            <a:cxnSpLocks/>
            <a:stCxn id="57" idx="6"/>
            <a:endCxn id="55" idx="1"/>
          </p:cNvCxnSpPr>
          <p:nvPr/>
        </p:nvCxnSpPr>
        <p:spPr bwMode="auto">
          <a:xfrm>
            <a:off x="1194656" y="3522278"/>
            <a:ext cx="382762" cy="10875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94FE96F-690C-4801-9709-FD515A1A018E}"/>
              </a:ext>
            </a:extLst>
          </p:cNvPr>
          <p:cNvCxnSpPr>
            <a:cxnSpLocks/>
            <a:stCxn id="93" idx="2"/>
            <a:endCxn id="22" idx="1"/>
          </p:cNvCxnSpPr>
          <p:nvPr/>
        </p:nvCxnSpPr>
        <p:spPr bwMode="auto">
          <a:xfrm flipH="1">
            <a:off x="1801667" y="3649239"/>
            <a:ext cx="430999" cy="1042986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A545247-A759-4A14-B9F2-9E9576EBB5E6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H="1">
            <a:off x="1801667" y="3671471"/>
            <a:ext cx="1798528" cy="102075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BE0235E-8806-4973-B4D1-D5366383308E}"/>
              </a:ext>
            </a:extLst>
          </p:cNvPr>
          <p:cNvCxnSpPr>
            <a:cxnSpLocks/>
            <a:stCxn id="94" idx="2"/>
            <a:endCxn id="22" idx="1"/>
          </p:cNvCxnSpPr>
          <p:nvPr/>
        </p:nvCxnSpPr>
        <p:spPr bwMode="auto">
          <a:xfrm flipH="1">
            <a:off x="1801667" y="3646284"/>
            <a:ext cx="3134275" cy="1045941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9C14FCF-DAE5-49CA-84B1-64417742296C}"/>
              </a:ext>
            </a:extLst>
          </p:cNvPr>
          <p:cNvCxnSpPr>
            <a:cxnSpLocks/>
            <a:stCxn id="93" idx="2"/>
            <a:endCxn id="26" idx="1"/>
          </p:cNvCxnSpPr>
          <p:nvPr/>
        </p:nvCxnSpPr>
        <p:spPr bwMode="auto">
          <a:xfrm>
            <a:off x="2232666" y="3649239"/>
            <a:ext cx="3137393" cy="1029867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89AED0D-B9A5-45E8-9F2C-FB013809D0F8}"/>
              </a:ext>
            </a:extLst>
          </p:cNvPr>
          <p:cNvCxnSpPr>
            <a:cxnSpLocks/>
            <a:stCxn id="95" idx="2"/>
            <a:endCxn id="26" idx="1"/>
          </p:cNvCxnSpPr>
          <p:nvPr/>
        </p:nvCxnSpPr>
        <p:spPr bwMode="auto">
          <a:xfrm>
            <a:off x="3566939" y="3646283"/>
            <a:ext cx="1803120" cy="103282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942EF10-D4AF-452E-9C2F-29A9BA5A78CC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4934563" y="3646252"/>
            <a:ext cx="435496" cy="103285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4D59899-AA60-49A3-BE42-68CE84FDDBD9}"/>
              </a:ext>
            </a:extLst>
          </p:cNvPr>
          <p:cNvSpPr txBox="1"/>
          <p:nvPr/>
        </p:nvSpPr>
        <p:spPr>
          <a:xfrm>
            <a:off x="242487" y="3963879"/>
            <a:ext cx="1156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E4E23E8-37F4-470A-B2C8-3200F7118050}"/>
              </a:ext>
            </a:extLst>
          </p:cNvPr>
          <p:cNvSpPr txBox="1"/>
          <p:nvPr/>
        </p:nvSpPr>
        <p:spPr>
          <a:xfrm>
            <a:off x="1351595" y="6208055"/>
            <a:ext cx="893494" cy="295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BEA7DF-8E30-4687-8BFB-29D403FAD832}"/>
              </a:ext>
            </a:extLst>
          </p:cNvPr>
          <p:cNvSpPr txBox="1"/>
          <p:nvPr/>
        </p:nvSpPr>
        <p:spPr>
          <a:xfrm>
            <a:off x="2575113" y="6193474"/>
            <a:ext cx="893494" cy="295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7C5101E-7A68-4601-8214-2990F0132040}"/>
              </a:ext>
            </a:extLst>
          </p:cNvPr>
          <p:cNvSpPr txBox="1"/>
          <p:nvPr/>
        </p:nvSpPr>
        <p:spPr>
          <a:xfrm>
            <a:off x="3684026" y="6222502"/>
            <a:ext cx="8934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1782089-C074-4004-BAE7-020DD4B59940}"/>
              </a:ext>
            </a:extLst>
          </p:cNvPr>
          <p:cNvSpPr txBox="1"/>
          <p:nvPr/>
        </p:nvSpPr>
        <p:spPr>
          <a:xfrm>
            <a:off x="4940477" y="6218352"/>
            <a:ext cx="8934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015AE23-FC70-4467-8BA9-2867B76B7680}"/>
              </a:ext>
            </a:extLst>
          </p:cNvPr>
          <p:cNvGrpSpPr/>
          <p:nvPr/>
        </p:nvGrpSpPr>
        <p:grpSpPr>
          <a:xfrm>
            <a:off x="1252746" y="4562802"/>
            <a:ext cx="1136852" cy="720780"/>
            <a:chOff x="4549877" y="-43113"/>
            <a:chExt cx="1238214" cy="759748"/>
          </a:xfrm>
        </p:grpSpPr>
        <p:pic>
          <p:nvPicPr>
            <p:cNvPr id="153" name="图片 152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BF06393E-BDBB-40FE-A46D-B0FE492C0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4" name="图片 153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32D775C8-9512-4A07-ABD3-285ADC24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4628B06-16B2-4B12-A876-2EFC208835DF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89C50EB-A156-45E0-B103-A6616AD027B9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39B2D79-65E9-4B2B-884B-44B3D477692E}"/>
              </a:ext>
            </a:extLst>
          </p:cNvPr>
          <p:cNvSpPr txBox="1"/>
          <p:nvPr/>
        </p:nvSpPr>
        <p:spPr>
          <a:xfrm>
            <a:off x="1373776" y="1442467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4B93357-FB98-4E5E-89E7-365EBFD6255E}"/>
              </a:ext>
            </a:extLst>
          </p:cNvPr>
          <p:cNvSpPr txBox="1"/>
          <p:nvPr/>
        </p:nvSpPr>
        <p:spPr>
          <a:xfrm>
            <a:off x="3000074" y="2338380"/>
            <a:ext cx="1156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备用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A10E8B-8E03-44AD-BF20-2ECF9E6C30FD}"/>
              </a:ext>
            </a:extLst>
          </p:cNvPr>
          <p:cNvSpPr txBox="1"/>
          <p:nvPr/>
        </p:nvSpPr>
        <p:spPr>
          <a:xfrm>
            <a:off x="2780648" y="3322223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A3F652C-C905-4BF5-AC92-218658445F8B}"/>
              </a:ext>
            </a:extLst>
          </p:cNvPr>
          <p:cNvSpPr txBox="1"/>
          <p:nvPr/>
        </p:nvSpPr>
        <p:spPr>
          <a:xfrm>
            <a:off x="2685343" y="3374804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E303EE-86C5-46B8-BC7A-B3E1D8B26DA6}"/>
              </a:ext>
            </a:extLst>
          </p:cNvPr>
          <p:cNvSpPr txBox="1"/>
          <p:nvPr/>
        </p:nvSpPr>
        <p:spPr>
          <a:xfrm>
            <a:off x="1431598" y="483876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9671E81-C624-4A99-9373-14AA4DB03D63}"/>
              </a:ext>
            </a:extLst>
          </p:cNvPr>
          <p:cNvSpPr txBox="1"/>
          <p:nvPr/>
        </p:nvSpPr>
        <p:spPr>
          <a:xfrm>
            <a:off x="4944693" y="480907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B95F06A-DDB3-4B27-BDDB-B61DDE265B06}"/>
              </a:ext>
            </a:extLst>
          </p:cNvPr>
          <p:cNvSpPr txBox="1"/>
          <p:nvPr/>
        </p:nvSpPr>
        <p:spPr>
          <a:xfrm>
            <a:off x="3049324" y="3392488"/>
            <a:ext cx="10739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7DA976B8-9F80-4B29-A4D5-43C0BF8DF0B1}"/>
              </a:ext>
            </a:extLst>
          </p:cNvPr>
          <p:cNvCxnSpPr>
            <a:cxnSpLocks/>
            <a:stCxn id="93" idx="2"/>
            <a:endCxn id="14" idx="1"/>
          </p:cNvCxnSpPr>
          <p:nvPr/>
        </p:nvCxnSpPr>
        <p:spPr bwMode="auto">
          <a:xfrm>
            <a:off x="2232666" y="3649239"/>
            <a:ext cx="793922" cy="107411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558AA38-8585-452D-8429-64224AA73D8B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2269426" y="3695499"/>
            <a:ext cx="1861348" cy="102786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46423D2-1B6C-4C4B-AF9E-264D0B916E29}"/>
              </a:ext>
            </a:extLst>
          </p:cNvPr>
          <p:cNvCxnSpPr>
            <a:cxnSpLocks/>
            <a:stCxn id="94" idx="2"/>
            <a:endCxn id="14" idx="1"/>
          </p:cNvCxnSpPr>
          <p:nvPr/>
        </p:nvCxnSpPr>
        <p:spPr bwMode="auto">
          <a:xfrm flipH="1">
            <a:off x="3026588" y="3646284"/>
            <a:ext cx="1909354" cy="107707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A3407BC-3C7D-4F90-AEC9-7A8B3C162981}"/>
              </a:ext>
            </a:extLst>
          </p:cNvPr>
          <p:cNvCxnSpPr>
            <a:cxnSpLocks/>
            <a:stCxn id="94" idx="2"/>
            <a:endCxn id="18" idx="1"/>
          </p:cNvCxnSpPr>
          <p:nvPr/>
        </p:nvCxnSpPr>
        <p:spPr bwMode="auto">
          <a:xfrm flipH="1">
            <a:off x="4130774" y="3646284"/>
            <a:ext cx="805168" cy="107707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F9200AC-78D9-4712-87DF-5F4195511A34}"/>
              </a:ext>
            </a:extLst>
          </p:cNvPr>
          <p:cNvSpPr txBox="1"/>
          <p:nvPr/>
        </p:nvSpPr>
        <p:spPr>
          <a:xfrm>
            <a:off x="69871" y="3387432"/>
            <a:ext cx="12373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水平扩展数据节点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0ADB33F-1E8D-407F-89D5-54B4597E0A42}"/>
              </a:ext>
            </a:extLst>
          </p:cNvPr>
          <p:cNvSpPr txBox="1"/>
          <p:nvPr/>
        </p:nvSpPr>
        <p:spPr>
          <a:xfrm>
            <a:off x="3151730" y="3384633"/>
            <a:ext cx="9386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准备就绪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C0982B1-730F-4B87-95B7-A65F90D4E9ED}"/>
              </a:ext>
            </a:extLst>
          </p:cNvPr>
          <p:cNvSpPr txBox="1"/>
          <p:nvPr/>
        </p:nvSpPr>
        <p:spPr>
          <a:xfrm>
            <a:off x="168865" y="3324327"/>
            <a:ext cx="1326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开始在线不阻塞业务服务的数据重分布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5F5F93D-F7D6-4315-A21B-3A727538ADB7}"/>
              </a:ext>
            </a:extLst>
          </p:cNvPr>
          <p:cNvSpPr txBox="1"/>
          <p:nvPr/>
        </p:nvSpPr>
        <p:spPr>
          <a:xfrm>
            <a:off x="1327509" y="4485500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38AB8FF-EC78-4142-A2CB-94BEDD1FE04E}"/>
              </a:ext>
            </a:extLst>
          </p:cNvPr>
          <p:cNvSpPr txBox="1"/>
          <p:nvPr/>
        </p:nvSpPr>
        <p:spPr>
          <a:xfrm>
            <a:off x="1298581" y="5238011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791396C-35CC-4D4A-B5BF-762E690F627F}"/>
              </a:ext>
            </a:extLst>
          </p:cNvPr>
          <p:cNvSpPr txBox="1"/>
          <p:nvPr/>
        </p:nvSpPr>
        <p:spPr>
          <a:xfrm>
            <a:off x="4830847" y="4496183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B821EBD0-EBD4-4AB6-9EC6-7383BAB67555}"/>
              </a:ext>
            </a:extLst>
          </p:cNvPr>
          <p:cNvSpPr txBox="1"/>
          <p:nvPr/>
        </p:nvSpPr>
        <p:spPr>
          <a:xfrm>
            <a:off x="4842726" y="5185314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CA737A44-B7F1-44A4-833D-995CE92DA251}"/>
              </a:ext>
            </a:extLst>
          </p:cNvPr>
          <p:cNvSpPr txBox="1"/>
          <p:nvPr/>
        </p:nvSpPr>
        <p:spPr>
          <a:xfrm>
            <a:off x="2558629" y="1011997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业务高峰期数据重均衡暂停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AE365FFA-4363-440B-B76D-88FD5AD99E78}"/>
              </a:ext>
            </a:extLst>
          </p:cNvPr>
          <p:cNvSpPr txBox="1"/>
          <p:nvPr/>
        </p:nvSpPr>
        <p:spPr>
          <a:xfrm>
            <a:off x="1404939" y="1442467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843584A-CEFC-438C-94FD-56623DFD6A19}"/>
              </a:ext>
            </a:extLst>
          </p:cNvPr>
          <p:cNvSpPr txBox="1"/>
          <p:nvPr/>
        </p:nvSpPr>
        <p:spPr>
          <a:xfrm>
            <a:off x="2720871" y="3373195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2D8C9C9-8360-40A8-84D5-925693885703}"/>
              </a:ext>
            </a:extLst>
          </p:cNvPr>
          <p:cNvSpPr txBox="1"/>
          <p:nvPr/>
        </p:nvSpPr>
        <p:spPr>
          <a:xfrm>
            <a:off x="2589873" y="3299768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D691077-0EA3-4B8D-93FA-2278FA114B2B}"/>
              </a:ext>
            </a:extLst>
          </p:cNvPr>
          <p:cNvSpPr txBox="1"/>
          <p:nvPr/>
        </p:nvSpPr>
        <p:spPr>
          <a:xfrm>
            <a:off x="1442113" y="4817682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D461249-B327-4CFE-91DC-DE15BE0943A6}"/>
              </a:ext>
            </a:extLst>
          </p:cNvPr>
          <p:cNvSpPr txBox="1"/>
          <p:nvPr/>
        </p:nvSpPr>
        <p:spPr>
          <a:xfrm>
            <a:off x="4934563" y="480969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36ABCAB-C928-4CF3-818A-BC775D2DBBA4}"/>
              </a:ext>
            </a:extLst>
          </p:cNvPr>
          <p:cNvSpPr txBox="1"/>
          <p:nvPr/>
        </p:nvSpPr>
        <p:spPr>
          <a:xfrm>
            <a:off x="2526904" y="1046945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业务低谷期数据重均衡继续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5CBA168-132D-4127-8D80-25867F0073AF}"/>
              </a:ext>
            </a:extLst>
          </p:cNvPr>
          <p:cNvSpPr txBox="1"/>
          <p:nvPr/>
        </p:nvSpPr>
        <p:spPr>
          <a:xfrm>
            <a:off x="1316369" y="4504072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53B6C8D6-316B-4126-8DA5-389B47BEED9D}"/>
              </a:ext>
            </a:extLst>
          </p:cNvPr>
          <p:cNvSpPr txBox="1"/>
          <p:nvPr/>
        </p:nvSpPr>
        <p:spPr>
          <a:xfrm>
            <a:off x="1287441" y="5256583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01B5F1DF-30B8-4A62-9C95-11E3BCA180F5}"/>
              </a:ext>
            </a:extLst>
          </p:cNvPr>
          <p:cNvSpPr txBox="1"/>
          <p:nvPr/>
        </p:nvSpPr>
        <p:spPr>
          <a:xfrm>
            <a:off x="4820370" y="4512465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CDA467C7-C7AC-4B7B-8730-8C42A2CBD669}"/>
              </a:ext>
            </a:extLst>
          </p:cNvPr>
          <p:cNvSpPr txBox="1"/>
          <p:nvPr/>
        </p:nvSpPr>
        <p:spPr>
          <a:xfrm>
            <a:off x="4831586" y="5203886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CB5F3CC3-B86D-4D9C-A753-673520927D50}"/>
              </a:ext>
            </a:extLst>
          </p:cNvPr>
          <p:cNvSpPr txBox="1"/>
          <p:nvPr/>
        </p:nvSpPr>
        <p:spPr>
          <a:xfrm>
            <a:off x="2668363" y="3381835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27A6688-C036-4EA0-B65E-11310BEF24F8}"/>
              </a:ext>
            </a:extLst>
          </p:cNvPr>
          <p:cNvSpPr txBox="1"/>
          <p:nvPr/>
        </p:nvSpPr>
        <p:spPr>
          <a:xfrm>
            <a:off x="2536591" y="1022212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数据重分布时间</a:t>
            </a:r>
            <a:r>
              <a:rPr lang="en-US" altLang="zh-CN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&lt;=10</a:t>
            </a:r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秒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1C4D375E-61A7-48EE-9BFA-796E3C2FE61D}"/>
              </a:ext>
            </a:extLst>
          </p:cNvPr>
          <p:cNvSpPr txBox="1"/>
          <p:nvPr/>
        </p:nvSpPr>
        <p:spPr>
          <a:xfrm>
            <a:off x="2837714" y="3410436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BDBC484C-4D45-43D9-8E0F-DF10CB2B440F}"/>
              </a:ext>
            </a:extLst>
          </p:cNvPr>
          <p:cNvSpPr txBox="1"/>
          <p:nvPr/>
        </p:nvSpPr>
        <p:spPr>
          <a:xfrm>
            <a:off x="2770783" y="3385305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66A2DDD-00D3-4EA7-8B22-AD72E558407E}"/>
              </a:ext>
            </a:extLst>
          </p:cNvPr>
          <p:cNvSpPr txBox="1"/>
          <p:nvPr/>
        </p:nvSpPr>
        <p:spPr>
          <a:xfrm>
            <a:off x="3173783" y="1517261"/>
            <a:ext cx="9577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update …;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F6119BD3-CAB3-4B9D-A1D6-4129EA64098E}"/>
              </a:ext>
            </a:extLst>
          </p:cNvPr>
          <p:cNvSpPr txBox="1"/>
          <p:nvPr/>
        </p:nvSpPr>
        <p:spPr>
          <a:xfrm>
            <a:off x="2517217" y="1041478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数据重分布完成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1D31597F-ABC4-4955-B960-E38C38AA9A61}"/>
              </a:ext>
            </a:extLst>
          </p:cNvPr>
          <p:cNvGrpSpPr/>
          <p:nvPr/>
        </p:nvGrpSpPr>
        <p:grpSpPr>
          <a:xfrm>
            <a:off x="4761460" y="5328032"/>
            <a:ext cx="1236008" cy="721967"/>
            <a:chOff x="7958889" y="98570"/>
            <a:chExt cx="1236008" cy="721967"/>
          </a:xfrm>
        </p:grpSpPr>
        <p:pic>
          <p:nvPicPr>
            <p:cNvPr id="297" name="图片 296" descr="图片包含 游戏机, 画&#10;&#10;描述已自动生成">
              <a:extLst>
                <a:ext uri="{FF2B5EF4-FFF2-40B4-BE49-F238E27FC236}">
                  <a16:creationId xmlns:a16="http://schemas.microsoft.com/office/drawing/2014/main" id="{B35C8B28-50FE-4D48-A773-7D734773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298" name="图片 297" descr="图片包含 游戏机, 画&#10;&#10;描述已自动生成">
              <a:extLst>
                <a:ext uri="{FF2B5EF4-FFF2-40B4-BE49-F238E27FC236}">
                  <a16:creationId xmlns:a16="http://schemas.microsoft.com/office/drawing/2014/main" id="{2DFAD88D-AAE8-49B7-A097-D6D9361A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03F58607-A9BE-47CC-823C-8671EDEBB1AA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8AE6BB5B-348A-4C22-AAF0-2B2A11CEB570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9021C5D4-A25E-47D3-A6A3-80F2345AED1A}"/>
              </a:ext>
            </a:extLst>
          </p:cNvPr>
          <p:cNvGrpSpPr/>
          <p:nvPr/>
        </p:nvGrpSpPr>
        <p:grpSpPr>
          <a:xfrm>
            <a:off x="1214878" y="5317056"/>
            <a:ext cx="1236008" cy="721967"/>
            <a:chOff x="7958889" y="98570"/>
            <a:chExt cx="1236008" cy="721967"/>
          </a:xfrm>
        </p:grpSpPr>
        <p:pic>
          <p:nvPicPr>
            <p:cNvPr id="302" name="图片 301" descr="图片包含 游戏机, 画&#10;&#10;描述已自动生成">
              <a:extLst>
                <a:ext uri="{FF2B5EF4-FFF2-40B4-BE49-F238E27FC236}">
                  <a16:creationId xmlns:a16="http://schemas.microsoft.com/office/drawing/2014/main" id="{A922FAE2-82A5-4966-85E3-CC124553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303" name="图片 302" descr="图片包含 游戏机, 画&#10;&#10;描述已自动生成">
              <a:extLst>
                <a:ext uri="{FF2B5EF4-FFF2-40B4-BE49-F238E27FC236}">
                  <a16:creationId xmlns:a16="http://schemas.microsoft.com/office/drawing/2014/main" id="{4E114CBC-B479-42AA-805A-869B2FA5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634C3B-98B3-41B3-B19E-E58B827A2A5F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318ED171-EDB1-4720-B816-90D978972ED5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910ECB9B-F91B-4517-AD23-25B2E2CBB863}"/>
              </a:ext>
            </a:extLst>
          </p:cNvPr>
          <p:cNvGrpSpPr/>
          <p:nvPr/>
        </p:nvGrpSpPr>
        <p:grpSpPr>
          <a:xfrm>
            <a:off x="1400892" y="4178305"/>
            <a:ext cx="4354782" cy="463909"/>
            <a:chOff x="1817827" y="6698003"/>
            <a:chExt cx="4354782" cy="463909"/>
          </a:xfrm>
        </p:grpSpPr>
        <p:pic>
          <p:nvPicPr>
            <p:cNvPr id="307" name="图片 306">
              <a:extLst>
                <a:ext uri="{FF2B5EF4-FFF2-40B4-BE49-F238E27FC236}">
                  <a16:creationId xmlns:a16="http://schemas.microsoft.com/office/drawing/2014/main" id="{D8778AF1-6559-48C8-8B8B-05CB703B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7827" y="6698003"/>
              <a:ext cx="718882" cy="463909"/>
            </a:xfrm>
            <a:prstGeom prst="rect">
              <a:avLst/>
            </a:prstGeom>
          </p:spPr>
        </p:pic>
        <p:pic>
          <p:nvPicPr>
            <p:cNvPr id="308" name="图片 307">
              <a:extLst>
                <a:ext uri="{FF2B5EF4-FFF2-40B4-BE49-F238E27FC236}">
                  <a16:creationId xmlns:a16="http://schemas.microsoft.com/office/drawing/2014/main" id="{3F88FF15-2DAB-4B5B-8370-C6956830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827" y="6698003"/>
              <a:ext cx="718882" cy="463909"/>
            </a:xfrm>
            <a:prstGeom prst="rect">
              <a:avLst/>
            </a:prstGeom>
          </p:spPr>
        </p:pic>
        <p:pic>
          <p:nvPicPr>
            <p:cNvPr id="309" name="图片 308">
              <a:extLst>
                <a:ext uri="{FF2B5EF4-FFF2-40B4-BE49-F238E27FC236}">
                  <a16:creationId xmlns:a16="http://schemas.microsoft.com/office/drawing/2014/main" id="{5A1B603F-2367-4834-94CB-F95E6F93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2727" y="6698003"/>
              <a:ext cx="718882" cy="463909"/>
            </a:xfrm>
            <a:prstGeom prst="rect">
              <a:avLst/>
            </a:prstGeom>
          </p:spPr>
        </p:pic>
        <p:pic>
          <p:nvPicPr>
            <p:cNvPr id="310" name="图片 309">
              <a:extLst>
                <a:ext uri="{FF2B5EF4-FFF2-40B4-BE49-F238E27FC236}">
                  <a16:creationId xmlns:a16="http://schemas.microsoft.com/office/drawing/2014/main" id="{D1900DEF-6609-4316-B469-D3E713CA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3727" y="6698003"/>
              <a:ext cx="718882" cy="463909"/>
            </a:xfrm>
            <a:prstGeom prst="rect">
              <a:avLst/>
            </a:prstGeom>
          </p:spPr>
        </p:pic>
      </p:grp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6173FF7-887D-4D5A-9A50-9805C6DFC91F}"/>
              </a:ext>
            </a:extLst>
          </p:cNvPr>
          <p:cNvCxnSpPr>
            <a:cxnSpLocks/>
          </p:cNvCxnSpPr>
          <p:nvPr/>
        </p:nvCxnSpPr>
        <p:spPr bwMode="auto">
          <a:xfrm>
            <a:off x="2167167" y="3764690"/>
            <a:ext cx="1890726" cy="108869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47CF33F2-0F46-476D-B29A-482EFE999AE3}"/>
              </a:ext>
            </a:extLst>
          </p:cNvPr>
          <p:cNvCxnSpPr>
            <a:cxnSpLocks/>
            <a:endCxn id="312" idx="1"/>
          </p:cNvCxnSpPr>
          <p:nvPr/>
        </p:nvCxnSpPr>
        <p:spPr bwMode="auto">
          <a:xfrm>
            <a:off x="3559143" y="3654712"/>
            <a:ext cx="564249" cy="108322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DF0680A8-2321-4A25-885A-BDC27CD13558}"/>
              </a:ext>
            </a:extLst>
          </p:cNvPr>
          <p:cNvCxnSpPr>
            <a:cxnSpLocks/>
            <a:endCxn id="311" idx="1"/>
          </p:cNvCxnSpPr>
          <p:nvPr/>
        </p:nvCxnSpPr>
        <p:spPr bwMode="auto">
          <a:xfrm flipH="1">
            <a:off x="3028614" y="3648234"/>
            <a:ext cx="544584" cy="1083703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EED01E85-4DDC-4FC9-A8C1-FD920E5814DA}"/>
              </a:ext>
            </a:extLst>
          </p:cNvPr>
          <p:cNvCxnSpPr>
            <a:cxnSpLocks/>
            <a:stCxn id="94" idx="2"/>
            <a:endCxn id="311" idx="1"/>
          </p:cNvCxnSpPr>
          <p:nvPr/>
        </p:nvCxnSpPr>
        <p:spPr bwMode="auto">
          <a:xfrm flipH="1">
            <a:off x="3028614" y="3646284"/>
            <a:ext cx="1907328" cy="1085653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76AE47B8-4E3F-4DEB-9D67-1D234D209EF7}"/>
              </a:ext>
            </a:extLst>
          </p:cNvPr>
          <p:cNvCxnSpPr>
            <a:cxnSpLocks/>
            <a:stCxn id="93" idx="2"/>
            <a:endCxn id="14" idx="1"/>
          </p:cNvCxnSpPr>
          <p:nvPr/>
        </p:nvCxnSpPr>
        <p:spPr bwMode="auto">
          <a:xfrm>
            <a:off x="2232666" y="3649239"/>
            <a:ext cx="793922" cy="107411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524CC504-5FAD-41AC-8313-ECF5B9F6F491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H="1">
            <a:off x="4130774" y="3672939"/>
            <a:ext cx="781339" cy="105042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17A02668-47E6-463F-BD1A-2094DD6FC098}"/>
              </a:ext>
            </a:extLst>
          </p:cNvPr>
          <p:cNvSpPr txBox="1"/>
          <p:nvPr/>
        </p:nvSpPr>
        <p:spPr>
          <a:xfrm>
            <a:off x="2517217" y="1036025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解除保持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7C7ADADE-EAE8-4BDF-A3D4-CB184F3212AB}"/>
              </a:ext>
            </a:extLst>
          </p:cNvPr>
          <p:cNvSpPr txBox="1"/>
          <p:nvPr/>
        </p:nvSpPr>
        <p:spPr>
          <a:xfrm>
            <a:off x="3621077" y="4791368"/>
            <a:ext cx="9125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CEAB2F94-72DC-4032-9A83-AF48CB0E2467}"/>
              </a:ext>
            </a:extLst>
          </p:cNvPr>
          <p:cNvSpPr txBox="1"/>
          <p:nvPr/>
        </p:nvSpPr>
        <p:spPr>
          <a:xfrm>
            <a:off x="4523838" y="3401673"/>
            <a:ext cx="8951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359" name="Oval 68">
            <a:extLst>
              <a:ext uri="{FF2B5EF4-FFF2-40B4-BE49-F238E27FC236}">
                <a16:creationId xmlns:a16="http://schemas.microsoft.com/office/drawing/2014/main" id="{968B7AEB-63FB-49A1-A13B-E43EF7ED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873" y="1826551"/>
            <a:ext cx="1121833" cy="1121833"/>
          </a:xfrm>
          <a:prstGeom prst="ellipse">
            <a:avLst/>
          </a:prstGeom>
          <a:solidFill>
            <a:srgbClr val="5C5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5" name="Oval 69">
            <a:extLst>
              <a:ext uri="{FF2B5EF4-FFF2-40B4-BE49-F238E27FC236}">
                <a16:creationId xmlns:a16="http://schemas.microsoft.com/office/drawing/2014/main" id="{621D71A2-3959-45D7-9A81-D4DA223E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05" y="1901516"/>
            <a:ext cx="960967" cy="963084"/>
          </a:xfrm>
          <a:prstGeom prst="ellipse">
            <a:avLst/>
          </a:prstGeom>
          <a:solidFill>
            <a:srgbClr val="EBF0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1" name="Rectangle 72">
            <a:extLst>
              <a:ext uri="{FF2B5EF4-FFF2-40B4-BE49-F238E27FC236}">
                <a16:creationId xmlns:a16="http://schemas.microsoft.com/office/drawing/2014/main" id="{DAC4F8FB-899C-4D87-89B9-905E3ADB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07" y="2688033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2" name="Rectangle 73">
            <a:extLst>
              <a:ext uri="{FF2B5EF4-FFF2-40B4-BE49-F238E27FC236}">
                <a16:creationId xmlns:a16="http://schemas.microsoft.com/office/drawing/2014/main" id="{42F5632A-D920-4B63-9359-8A88467D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657" y="2688033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3" name="Rectangle 74">
            <a:extLst>
              <a:ext uri="{FF2B5EF4-FFF2-40B4-BE49-F238E27FC236}">
                <a16:creationId xmlns:a16="http://schemas.microsoft.com/office/drawing/2014/main" id="{D85D4ED4-75D3-48AA-B1D1-B0EF619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624" y="2747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4" name="Rectangle 75">
            <a:extLst>
              <a:ext uri="{FF2B5EF4-FFF2-40B4-BE49-F238E27FC236}">
                <a16:creationId xmlns:a16="http://schemas.microsoft.com/office/drawing/2014/main" id="{6A900A2F-D24E-4D0C-996A-68E5E2CD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07" y="25462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5" name="Rectangle 76">
            <a:extLst>
              <a:ext uri="{FF2B5EF4-FFF2-40B4-BE49-F238E27FC236}">
                <a16:creationId xmlns:a16="http://schemas.microsoft.com/office/drawing/2014/main" id="{4EDDC18D-4423-4D52-990C-520FD5CE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40" y="2366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6" name="Rectangle 77">
            <a:extLst>
              <a:ext uri="{FF2B5EF4-FFF2-40B4-BE49-F238E27FC236}">
                <a16:creationId xmlns:a16="http://schemas.microsoft.com/office/drawing/2014/main" id="{D100BD20-DD72-46E8-8811-5129AE7B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07" y="21863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7" name="Rectangle 78">
            <a:extLst>
              <a:ext uri="{FF2B5EF4-FFF2-40B4-BE49-F238E27FC236}">
                <a16:creationId xmlns:a16="http://schemas.microsoft.com/office/drawing/2014/main" id="{CEC22AB7-1DB2-4B76-9533-AB93F35B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07" y="2046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8" name="Rectangle 79">
            <a:extLst>
              <a:ext uri="{FF2B5EF4-FFF2-40B4-BE49-F238E27FC236}">
                <a16:creationId xmlns:a16="http://schemas.microsoft.com/office/drawing/2014/main" id="{99E1F0A2-7FF5-4473-9783-D6B77AC8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624" y="1985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9" name="Rectangle 80">
            <a:extLst>
              <a:ext uri="{FF2B5EF4-FFF2-40B4-BE49-F238E27FC236}">
                <a16:creationId xmlns:a16="http://schemas.microsoft.com/office/drawing/2014/main" id="{1069051A-A778-4689-937C-3B2F564F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657" y="2046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0" name="Rectangle 81">
            <a:extLst>
              <a:ext uri="{FF2B5EF4-FFF2-40B4-BE49-F238E27FC236}">
                <a16:creationId xmlns:a16="http://schemas.microsoft.com/office/drawing/2014/main" id="{B37839F2-C61E-46D8-AC2C-3DCB20B2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357" y="21863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1" name="Rectangle 82">
            <a:extLst>
              <a:ext uri="{FF2B5EF4-FFF2-40B4-BE49-F238E27FC236}">
                <a16:creationId xmlns:a16="http://schemas.microsoft.com/office/drawing/2014/main" id="{1CEF20E7-A72D-447E-90F5-5A1EC31A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624" y="2366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2" name="Rectangle 83">
            <a:extLst>
              <a:ext uri="{FF2B5EF4-FFF2-40B4-BE49-F238E27FC236}">
                <a16:creationId xmlns:a16="http://schemas.microsoft.com/office/drawing/2014/main" id="{67EECA8F-070C-4AF3-AFF0-3C85E5A5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357" y="25462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2C467E70-A9E0-48FB-BF4D-B137ADE18D96}"/>
              </a:ext>
            </a:extLst>
          </p:cNvPr>
          <p:cNvGrpSpPr/>
          <p:nvPr/>
        </p:nvGrpSpPr>
        <p:grpSpPr>
          <a:xfrm rot="14484134">
            <a:off x="3445110" y="2155694"/>
            <a:ext cx="286798" cy="452375"/>
            <a:chOff x="3466804" y="1635185"/>
            <a:chExt cx="268046" cy="532046"/>
          </a:xfrm>
        </p:grpSpPr>
        <p:sp>
          <p:nvSpPr>
            <p:cNvPr id="374" name="Freeform 70">
              <a:extLst>
                <a:ext uri="{FF2B5EF4-FFF2-40B4-BE49-F238E27FC236}">
                  <a16:creationId xmlns:a16="http://schemas.microsoft.com/office/drawing/2014/main" id="{F7498264-AAC8-4F54-9CE6-A72F05DD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301" y="1883807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5" name="Freeform 70">
              <a:extLst>
                <a:ext uri="{FF2B5EF4-FFF2-40B4-BE49-F238E27FC236}">
                  <a16:creationId xmlns:a16="http://schemas.microsoft.com/office/drawing/2014/main" id="{C4334316-D0CC-4F3A-8A2C-FB092A7B2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804" y="1635185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76" name="文本框 375">
            <a:extLst>
              <a:ext uri="{FF2B5EF4-FFF2-40B4-BE49-F238E27FC236}">
                <a16:creationId xmlns:a16="http://schemas.microsoft.com/office/drawing/2014/main" id="{E058BC25-3AFC-425B-852D-C247655A69B6}"/>
              </a:ext>
            </a:extLst>
          </p:cNvPr>
          <p:cNvSpPr txBox="1"/>
          <p:nvPr/>
        </p:nvSpPr>
        <p:spPr>
          <a:xfrm>
            <a:off x="2113349" y="1018061"/>
            <a:ext cx="3103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历史数据保存达到指定的时间（默认</a:t>
            </a:r>
            <a:r>
              <a:rPr lang="en-US" altLang="zh-CN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24</a:t>
            </a:r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小时）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C39C8313-F281-4402-B31C-72CFF00CC17C}"/>
              </a:ext>
            </a:extLst>
          </p:cNvPr>
          <p:cNvSpPr txBox="1"/>
          <p:nvPr/>
        </p:nvSpPr>
        <p:spPr>
          <a:xfrm>
            <a:off x="2097110" y="1026497"/>
            <a:ext cx="3103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清空历史数据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491E9C8E-5A34-4210-A53C-EC787A31C713}"/>
              </a:ext>
            </a:extLst>
          </p:cNvPr>
          <p:cNvSpPr txBox="1"/>
          <p:nvPr/>
        </p:nvSpPr>
        <p:spPr>
          <a:xfrm>
            <a:off x="2893455" y="3400251"/>
            <a:ext cx="16561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drop table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t1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t2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DF6BD6EB-3709-4CB1-AF74-25F7C52B2F47}"/>
              </a:ext>
            </a:extLst>
          </p:cNvPr>
          <p:cNvSpPr txBox="1"/>
          <p:nvPr/>
        </p:nvSpPr>
        <p:spPr>
          <a:xfrm>
            <a:off x="3001533" y="3383234"/>
            <a:ext cx="16561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drop table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t1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t2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C1AFFD0D-8365-4641-A49B-BE1AE9B71CC6}"/>
              </a:ext>
            </a:extLst>
          </p:cNvPr>
          <p:cNvSpPr txBox="1"/>
          <p:nvPr/>
        </p:nvSpPr>
        <p:spPr>
          <a:xfrm>
            <a:off x="3295253" y="3393396"/>
            <a:ext cx="9125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B53FD8B-BB53-4748-B656-9AAA92404D98}"/>
              </a:ext>
            </a:extLst>
          </p:cNvPr>
          <p:cNvSpPr txBox="1"/>
          <p:nvPr/>
        </p:nvSpPr>
        <p:spPr>
          <a:xfrm>
            <a:off x="1331880" y="4466785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4281BDA-9E61-47D7-A4E7-FDB5D01C121D}"/>
              </a:ext>
            </a:extLst>
          </p:cNvPr>
          <p:cNvSpPr txBox="1"/>
          <p:nvPr/>
        </p:nvSpPr>
        <p:spPr>
          <a:xfrm>
            <a:off x="1302952" y="5219296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07E308F-1A09-454E-994D-D5AEBE7DCE51}"/>
              </a:ext>
            </a:extLst>
          </p:cNvPr>
          <p:cNvSpPr txBox="1"/>
          <p:nvPr/>
        </p:nvSpPr>
        <p:spPr>
          <a:xfrm>
            <a:off x="4835881" y="4475178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5966A6D-04A2-44E6-AE6A-1B04A2524071}"/>
              </a:ext>
            </a:extLst>
          </p:cNvPr>
          <p:cNvSpPr txBox="1"/>
          <p:nvPr/>
        </p:nvSpPr>
        <p:spPr>
          <a:xfrm>
            <a:off x="4847097" y="5166599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9E38888A-7385-4790-A2C2-79006A88CAC0}"/>
              </a:ext>
            </a:extLst>
          </p:cNvPr>
          <p:cNvSpPr txBox="1"/>
          <p:nvPr/>
        </p:nvSpPr>
        <p:spPr>
          <a:xfrm>
            <a:off x="1324926" y="4481886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4FA35EF-13F2-4988-8803-0AB166108567}"/>
              </a:ext>
            </a:extLst>
          </p:cNvPr>
          <p:cNvSpPr txBox="1"/>
          <p:nvPr/>
        </p:nvSpPr>
        <p:spPr>
          <a:xfrm>
            <a:off x="1295998" y="5234397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DD9BB83-5A10-491D-9895-E0EF98C80D1C}"/>
              </a:ext>
            </a:extLst>
          </p:cNvPr>
          <p:cNvSpPr txBox="1"/>
          <p:nvPr/>
        </p:nvSpPr>
        <p:spPr>
          <a:xfrm>
            <a:off x="4828927" y="4490279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21AD08A-D323-45AB-AC32-0B5200E1E367}"/>
              </a:ext>
            </a:extLst>
          </p:cNvPr>
          <p:cNvSpPr txBox="1"/>
          <p:nvPr/>
        </p:nvSpPr>
        <p:spPr>
          <a:xfrm>
            <a:off x="4840143" y="5181700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3F9BB6B-7945-4DEC-AF4E-424E50CAF2AD}"/>
              </a:ext>
            </a:extLst>
          </p:cNvPr>
          <p:cNvCxnSpPr>
            <a:cxnSpLocks/>
            <a:endCxn id="311" idx="1"/>
          </p:cNvCxnSpPr>
          <p:nvPr/>
        </p:nvCxnSpPr>
        <p:spPr bwMode="auto">
          <a:xfrm flipH="1">
            <a:off x="3028614" y="3666985"/>
            <a:ext cx="520972" cy="106495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1131C557-5B82-4495-AB7C-3B835154E7A0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3578546" y="3656523"/>
            <a:ext cx="552228" cy="106683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1064 L 0.00169 0.1426 L 0.10299 0.27917 L 0.10364 0.28264 " pathEditMode="relative" ptsTypes="AAAA">
                                      <p:cBhvr>
                                        <p:cTn id="1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15078 0.2189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1094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14674 0.2025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14675 -0.209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14 -0.205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417 L -0.10924 -0.13264 L -0.10976 -0.28588 " pathEditMode="relative" ptsTypes="AAA">
                                      <p:cBhvr>
                                        <p:cTn id="66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4427 0.0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24062 0.0004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3789 -0.0002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1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5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151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5104 -0.04005 C -0.06172 -0.04907 -0.07761 -0.05394 -0.0944 -0.05394 C -0.11341 -0.05394 -0.12865 -0.04907 -0.13932 -0.04005 L -0.19024 3.7037E-7 " pathEditMode="relative" rAng="0" ptsTypes="AAAAA">
                                      <p:cBhvr>
                                        <p:cTn id="15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15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10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18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18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5104 -0.04005 C -0.06172 -0.04908 -0.07761 -0.05394 -0.0944 -0.05394 C -0.11341 -0.05394 -0.12865 -0.04908 -0.13933 -0.04005 L -0.19024 4.07407E-6 " pathEditMode="relative" rAng="0" ptsTypes="AAAAA">
                                      <p:cBhvr>
                                        <p:cTn id="190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19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3000"/>
                            </p:stCondLst>
                            <p:childTnLst>
                              <p:par>
                                <p:cTn id="1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3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6000"/>
                            </p:stCondLst>
                            <p:childTnLst>
                              <p:par>
                                <p:cTn id="2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-0.01458 L -0.00417 0.14236 L 0.10755 0.27986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8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950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14179 0.2023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046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5716 0.2085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1500"/>
                            </p:stCondLst>
                            <p:childTnLst>
                              <p:par>
                                <p:cTn id="2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3000"/>
                            </p:stCondLst>
                            <p:childTnLst>
                              <p:par>
                                <p:cTn id="2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4674 -0.20972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-10486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14 -0.20532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5000"/>
                            </p:stCondLst>
                            <p:childTnLst>
                              <p:par>
                                <p:cTn id="2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5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6500"/>
                            </p:stCondLst>
                            <p:childTnLst>
                              <p:par>
                                <p:cTn id="2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0.00417 L -0.12408 -0.12916 L -0.12487 -0.27639 " pathEditMode="relative" ptsTypes="AAA">
                                      <p:cBhvr>
                                        <p:cTn id="265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8500"/>
                            </p:stCondLst>
                            <p:childTnLst>
                              <p:par>
                                <p:cTn id="2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90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95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10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2000"/>
                            </p:stCondLst>
                            <p:childTnLst>
                              <p:par>
                                <p:cTn id="29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293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29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5104 -0.04005 C -0.06172 -0.04908 -0.07761 -0.05394 -0.0944 -0.05394 C -0.11341 -0.05394 -0.12865 -0.04908 -0.13933 -0.04005 L -0.19024 4.07407E-6 " pathEditMode="relative" rAng="0" ptsTypes="AAAAA">
                                      <p:cBhvr>
                                        <p:cTn id="297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299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4000"/>
                            </p:stCondLst>
                            <p:childTnLst>
                              <p:par>
                                <p:cTn id="30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45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5500"/>
                            </p:stCondLst>
                            <p:childTnLst>
                              <p:par>
                                <p:cTn id="32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32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33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5104 -0.04005 C -0.06172 -0.04908 -0.07761 -0.05394 -0.0944 -0.05394 C -0.11341 -0.05394 -0.12865 -0.04908 -0.13933 -0.04005 L -0.19024 4.07407E-6 " pathEditMode="relative" rAng="0" ptsTypes="AAAAA">
                                      <p:cBhvr>
                                        <p:cTn id="33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33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7500"/>
                            </p:stCondLst>
                            <p:childTnLst>
                              <p:par>
                                <p:cTn id="3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800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8500"/>
                            </p:stCondLst>
                            <p:childTnLst>
                              <p:par>
                                <p:cTn id="3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600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1000"/>
                            </p:stCondLst>
                            <p:childTnLst>
                              <p:par>
                                <p:cTn id="3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10716 -0.00301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162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14505 0.00024 " pathEditMode="relative" rAng="0" ptsTypes="AA">
                                      <p:cBhvr>
                                        <p:cTn id="370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64000"/>
                            </p:stCondLst>
                            <p:childTnLst>
                              <p:par>
                                <p:cTn id="3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62 L -0.12148 0.14282 L 0.06836 0.21227 L 0.0668 0.21366 L 0.06836 0.21227 " pathEditMode="relative" ptsTypes="AAAAA">
                                      <p:cBhvr>
                                        <p:cTn id="377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60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6500"/>
                            </p:stCondLst>
                            <p:childTnLst>
                              <p:par>
                                <p:cTn id="3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00365 0.11899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949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0065 0.11389 " pathEditMode="relative" rAng="0" ptsTypes="AA">
                                      <p:cBhvr>
                                        <p:cTn id="38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68500"/>
                            </p:stCondLst>
                            <p:childTnLst>
                              <p:par>
                                <p:cTn id="3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9000"/>
                            </p:stCondLst>
                            <p:childTnLst>
                              <p:par>
                                <p:cTn id="4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9500"/>
                            </p:stCondLst>
                            <p:childTnLst>
                              <p:par>
                                <p:cTn id="4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43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43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4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43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4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4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4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51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5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500"/>
                            </p:stCondLst>
                            <p:childTnLst>
                              <p:par>
                                <p:cTn id="4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-2.59259E-6 L 2.5E-6 -0.07222 " pathEditMode="relative" rAng="0" ptsTypes="AA">
                                      <p:cBhvr>
                                        <p:cTn id="4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1.48148E-6 L -1.04167E-6 -0.07222 " pathEditMode="relative" rAng="0" ptsTypes="AA">
                                      <p:cBhvr>
                                        <p:cTn id="4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71200"/>
                            </p:stCondLst>
                            <p:childTnLst>
                              <p:par>
                                <p:cTn id="4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27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73200"/>
                            </p:stCondLst>
                            <p:childTnLst>
                              <p:par>
                                <p:cTn id="4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74200"/>
                            </p:stCondLst>
                            <p:childTnLst>
                              <p:par>
                                <p:cTn id="4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74700"/>
                            </p:stCondLst>
                            <p:childTnLst>
                              <p:par>
                                <p:cTn id="4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75200"/>
                            </p:stCondLst>
                            <p:childTnLst>
                              <p:par>
                                <p:cTn id="49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21273 L 0.11237 0.26829 L 0.03997 0.48773 " pathEditMode="relative" ptsTypes="AAA">
                                      <p:cBhvr>
                                        <p:cTn id="496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77200"/>
                            </p:stCondLst>
                            <p:childTnLst>
                              <p:par>
                                <p:cTn id="498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77700"/>
                            </p:stCondLst>
                            <p:childTnLst>
                              <p:par>
                                <p:cTn id="5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78700"/>
                            </p:stCondLst>
                            <p:childTnLst>
                              <p:par>
                                <p:cTn id="5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62 L 0.07579 -0.20533 " pathEditMode="relative" rAng="0" ptsTypes="AA">
                                      <p:cBhvr>
                                        <p:cTn id="507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0700"/>
                            </p:stCondLst>
                            <p:childTnLst>
                              <p:par>
                                <p:cTn id="50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81200"/>
                            </p:stCondLst>
                            <p:childTnLst>
                              <p:par>
                                <p:cTn id="5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82200"/>
                            </p:stCondLst>
                            <p:childTnLst>
                              <p:par>
                                <p:cTn id="5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L -0.22109 -0.13472 L -0.22187 -0.27639 L -0.22187 -0.27639 L -0.22265 -0.27778 " pathEditMode="relative" ptsTypes="AAAAA">
                                      <p:cBhvr>
                                        <p:cTn id="518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84200"/>
                            </p:stCondLst>
                            <p:childTnLst>
                              <p:par>
                                <p:cTn id="5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84700"/>
                            </p:stCondLst>
                            <p:childTnLst>
                              <p:par>
                                <p:cTn id="5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85200"/>
                            </p:stCondLst>
                            <p:childTnLst>
                              <p:par>
                                <p:cTn id="5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1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87200"/>
                            </p:stCondLst>
                            <p:childTnLst>
                              <p:par>
                                <p:cTn id="5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88200"/>
                            </p:stCondLst>
                            <p:childTnLst>
                              <p:par>
                                <p:cTn id="57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89200"/>
                            </p:stCondLst>
                            <p:childTnLst>
                              <p:par>
                                <p:cTn id="6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90700"/>
                            </p:stCondLst>
                            <p:childTnLst>
                              <p:par>
                                <p:cTn id="6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91700"/>
                            </p:stCondLst>
                            <p:childTnLst>
                              <p:par>
                                <p:cTn id="6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513 0.20973 " pathEditMode="relative" rAng="0" ptsTypes="AA">
                                      <p:cBhvr>
                                        <p:cTn id="638" dur="2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10764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12799 0.20787 " pathEditMode="relative" rAng="0" ptsTypes="AA">
                                      <p:cBhvr>
                                        <p:cTn id="640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93700"/>
                            </p:stCondLst>
                            <p:childTnLst>
                              <p:par>
                                <p:cTn id="6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94200"/>
                            </p:stCondLst>
                            <p:childTnLst>
                              <p:par>
                                <p:cTn id="6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94700"/>
                            </p:stCondLst>
                            <p:childTnLst>
                              <p:par>
                                <p:cTn id="6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1" grpId="1" animBg="1"/>
      <p:bldP spid="312" grpId="0" animBg="1"/>
      <p:bldP spid="312" grpId="1" animBg="1"/>
      <p:bldP spid="149" grpId="0"/>
      <p:bldP spid="150" grpId="0"/>
      <p:bldP spid="157" grpId="0" animBg="1"/>
      <p:bldP spid="157" grpId="1" animBg="1"/>
      <p:bldP spid="157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46" grpId="0" animBg="1"/>
      <p:bldP spid="246" grpId="1" animBg="1"/>
      <p:bldP spid="251" grpId="0" animBg="1"/>
      <p:bldP spid="251" grpId="1" animBg="1"/>
      <p:bldP spid="251" grpId="2" animBg="1"/>
      <p:bldP spid="257" grpId="0" animBg="1"/>
      <p:bldP spid="257" grpId="1" animBg="1"/>
      <p:bldP spid="257" grpId="2" animBg="1"/>
      <p:bldP spid="259" grpId="0" animBg="1"/>
      <p:bldP spid="259" grpId="1" animBg="1"/>
      <p:bldP spid="259" grpId="2" animBg="1"/>
      <p:bldP spid="260" grpId="0" animBg="1"/>
      <p:bldP spid="260" grpId="1" animBg="1"/>
      <p:bldP spid="260" grpId="2" animBg="1"/>
      <p:bldP spid="261" grpId="0" animBg="1"/>
      <p:bldP spid="261" grpId="1" animBg="1"/>
      <p:bldP spid="261" grpId="2" animBg="1"/>
      <p:bldP spid="262" grpId="0" animBg="1"/>
      <p:bldP spid="262" grpId="1" animBg="1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77" grpId="0" animBg="1"/>
      <p:bldP spid="277" grpId="1" animBg="1"/>
      <p:bldP spid="278" grpId="0" animBg="1"/>
      <p:bldP spid="278" grpId="1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94" grpId="0" animBg="1"/>
      <p:bldP spid="294" grpId="1" animBg="1"/>
      <p:bldP spid="294" grpId="3" animBg="1"/>
      <p:bldP spid="294" grpId="4" animBg="1"/>
      <p:bldP spid="295" grpId="0" animBg="1"/>
      <p:bldP spid="295" grpId="1" animBg="1"/>
      <p:bldP spid="354" grpId="0" animBg="1"/>
      <p:bldP spid="354" grpId="1" animBg="1"/>
      <p:bldP spid="356" grpId="0" animBg="1"/>
      <p:bldP spid="356" grpId="1" animBg="1"/>
      <p:bldP spid="356" grpId="2" animBg="1"/>
      <p:bldP spid="357" grpId="0" animBg="1"/>
      <p:bldP spid="357" grpId="1" animBg="1"/>
      <p:bldP spid="357" grpId="2" animBg="1"/>
      <p:bldP spid="359" grpId="0" animBg="1"/>
      <p:bldP spid="359" grpId="1" animBg="1"/>
      <p:bldP spid="165" grpId="0" animBg="1"/>
      <p:bldP spid="165" grpId="1" animBg="1"/>
      <p:bldP spid="361" grpId="0" animBg="1"/>
      <p:bldP spid="361" grpId="1" animBg="1"/>
      <p:bldP spid="362" grpId="0" animBg="1"/>
      <p:bldP spid="362" grpId="1" animBg="1"/>
      <p:bldP spid="363" grpId="0" animBg="1"/>
      <p:bldP spid="363" grpId="1" animBg="1"/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8" grpId="2" animBg="1"/>
      <p:bldP spid="380" grpId="0" animBg="1"/>
      <p:bldP spid="380" grpId="1" animBg="1"/>
      <p:bldP spid="380" grpId="2" animBg="1"/>
      <p:bldP spid="382" grpId="0" animBg="1"/>
      <p:bldP spid="382" grpId="1" animBg="1"/>
      <p:bldP spid="382" grpId="2" animBg="1"/>
      <p:bldP spid="145" grpId="0" animBg="1"/>
      <p:bldP spid="145" grpId="1" animBg="1"/>
      <p:bldP spid="145" grpId="2" animBg="1"/>
      <p:bldP spid="148" grpId="0" animBg="1"/>
      <p:bldP spid="148" grpId="1" animBg="1"/>
      <p:bldP spid="148" grpId="2" animBg="1"/>
      <p:bldP spid="158" grpId="0" animBg="1"/>
      <p:bldP spid="158" grpId="1" animBg="1"/>
      <p:bldP spid="158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327</Words>
  <Application>Microsoft Office PowerPoint</Application>
  <PresentationFormat>宽屏</PresentationFormat>
  <Paragraphs>83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Consolas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微风的龙骑士 风游迩</dc:creator>
  <cp:lastModifiedBy>微风的龙骑士 风游迩</cp:lastModifiedBy>
  <cp:revision>45</cp:revision>
  <dcterms:created xsi:type="dcterms:W3CDTF">2020-04-21T10:03:52Z</dcterms:created>
  <dcterms:modified xsi:type="dcterms:W3CDTF">2020-04-22T01:53:25Z</dcterms:modified>
</cp:coreProperties>
</file>