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536" r:id="rId2"/>
    <p:sldId id="538" r:id="rId3"/>
    <p:sldId id="539" r:id="rId4"/>
    <p:sldId id="569" r:id="rId5"/>
    <p:sldId id="570" r:id="rId6"/>
    <p:sldId id="571" r:id="rId7"/>
    <p:sldId id="572" r:id="rId8"/>
    <p:sldId id="573" r:id="rId9"/>
    <p:sldId id="574" r:id="rId10"/>
    <p:sldId id="575" r:id="rId11"/>
    <p:sldId id="576" r:id="rId12"/>
    <p:sldId id="577" r:id="rId13"/>
    <p:sldId id="589" r:id="rId14"/>
    <p:sldId id="590" r:id="rId15"/>
    <p:sldId id="578" r:id="rId16"/>
    <p:sldId id="591" r:id="rId17"/>
    <p:sldId id="543" r:id="rId18"/>
    <p:sldId id="592" r:id="rId19"/>
    <p:sldId id="593" r:id="rId20"/>
    <p:sldId id="594" r:id="rId21"/>
    <p:sldId id="595" r:id="rId22"/>
    <p:sldId id="596" r:id="rId23"/>
    <p:sldId id="597" r:id="rId24"/>
    <p:sldId id="598" r:id="rId25"/>
    <p:sldId id="545" r:id="rId26"/>
    <p:sldId id="546" r:id="rId27"/>
    <p:sldId id="540" r:id="rId28"/>
    <p:sldId id="541" r:id="rId29"/>
    <p:sldId id="549" r:id="rId30"/>
    <p:sldId id="54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FF00"/>
    <a:srgbClr val="FF6600"/>
    <a:srgbClr val="996633"/>
    <a:srgbClr val="FF9900"/>
    <a:srgbClr val="CCCC00"/>
    <a:srgbClr val="00CC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80000" autoAdjust="0"/>
  </p:normalViewPr>
  <p:slideViewPr>
    <p:cSldViewPr>
      <p:cViewPr varScale="1">
        <p:scale>
          <a:sx n="59" d="100"/>
          <a:sy n="59" d="100"/>
        </p:scale>
        <p:origin x="1716" y="78"/>
      </p:cViewPr>
      <p:guideLst>
        <p:guide orient="horz" pos="2160"/>
        <p:guide pos="2880"/>
      </p:guideLst>
    </p:cSldViewPr>
  </p:slideViewPr>
  <p:outlineViewPr>
    <p:cViewPr>
      <p:scale>
        <a:sx n="33" d="100"/>
        <a:sy n="33" d="100"/>
      </p:scale>
      <p:origin x="0" y="1498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C4261-A0FE-4723-B417-889CD8AAF76B}"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C89A9A03-1681-4354-ACA3-9A49ADFAA800}">
      <dgm:prSet custT="1"/>
      <dgm:spPr/>
      <dgm:t>
        <a:bodyPr/>
        <a:lstStyle/>
        <a:p>
          <a:pPr algn="just" rtl="0"/>
          <a:r>
            <a:rPr lang="zh-CN" altLang="en-US" sz="2800" b="1" dirty="0" smtClean="0"/>
            <a:t>框架是整个或部分系统的可重用设计，是软件的半成品，已经完成了相应部分的内容，开发者只需要在它的基础上去实现自己业务即可。</a:t>
          </a:r>
          <a:endParaRPr lang="zh-CN" altLang="en-US" sz="2800" dirty="0"/>
        </a:p>
      </dgm:t>
    </dgm:pt>
    <dgm:pt modelId="{8EBA0D6D-0102-464A-98E4-6255EFFE2767}" type="parTrans" cxnId="{6ABB58B6-F79E-4B07-81D5-BF7BC994F074}">
      <dgm:prSet/>
      <dgm:spPr/>
      <dgm:t>
        <a:bodyPr/>
        <a:lstStyle/>
        <a:p>
          <a:pPr algn="just"/>
          <a:endParaRPr lang="zh-CN" altLang="en-US"/>
        </a:p>
      </dgm:t>
    </dgm:pt>
    <dgm:pt modelId="{7AC31AC2-174A-4E4A-8672-111A55EE88EE}" type="sibTrans" cxnId="{6ABB58B6-F79E-4B07-81D5-BF7BC994F074}">
      <dgm:prSet/>
      <dgm:spPr/>
      <dgm:t>
        <a:bodyPr/>
        <a:lstStyle/>
        <a:p>
          <a:pPr algn="just"/>
          <a:endParaRPr lang="zh-CN" altLang="en-US"/>
        </a:p>
      </dgm:t>
    </dgm:pt>
    <dgm:pt modelId="{AD805859-573B-43F1-A1EA-EC569DDCC6D4}" type="pres">
      <dgm:prSet presAssocID="{A4AC4261-A0FE-4723-B417-889CD8AAF76B}" presName="linear" presStyleCnt="0">
        <dgm:presLayoutVars>
          <dgm:animLvl val="lvl"/>
          <dgm:resizeHandles val="exact"/>
        </dgm:presLayoutVars>
      </dgm:prSet>
      <dgm:spPr/>
      <dgm:t>
        <a:bodyPr/>
        <a:lstStyle/>
        <a:p>
          <a:endParaRPr lang="zh-CN" altLang="en-US"/>
        </a:p>
      </dgm:t>
    </dgm:pt>
    <dgm:pt modelId="{BCBAE963-79ED-41D0-A692-8363AB45FD4C}" type="pres">
      <dgm:prSet presAssocID="{C89A9A03-1681-4354-ACA3-9A49ADFAA800}" presName="parentText" presStyleLbl="node1" presStyleIdx="0" presStyleCnt="1">
        <dgm:presLayoutVars>
          <dgm:chMax val="0"/>
          <dgm:bulletEnabled val="1"/>
        </dgm:presLayoutVars>
      </dgm:prSet>
      <dgm:spPr/>
      <dgm:t>
        <a:bodyPr/>
        <a:lstStyle/>
        <a:p>
          <a:endParaRPr lang="zh-CN" altLang="en-US"/>
        </a:p>
      </dgm:t>
    </dgm:pt>
  </dgm:ptLst>
  <dgm:cxnLst>
    <dgm:cxn modelId="{B86B0716-73E2-432D-AE35-FC407BBF01C8}" type="presOf" srcId="{C89A9A03-1681-4354-ACA3-9A49ADFAA800}" destId="{BCBAE963-79ED-41D0-A692-8363AB45FD4C}" srcOrd="0" destOrd="0" presId="urn:microsoft.com/office/officeart/2005/8/layout/vList2"/>
    <dgm:cxn modelId="{2DABEFE5-BD2A-4169-B681-273458419191}" type="presOf" srcId="{A4AC4261-A0FE-4723-B417-889CD8AAF76B}" destId="{AD805859-573B-43F1-A1EA-EC569DDCC6D4}" srcOrd="0" destOrd="0" presId="urn:microsoft.com/office/officeart/2005/8/layout/vList2"/>
    <dgm:cxn modelId="{6ABB58B6-F79E-4B07-81D5-BF7BC994F074}" srcId="{A4AC4261-A0FE-4723-B417-889CD8AAF76B}" destId="{C89A9A03-1681-4354-ACA3-9A49ADFAA800}" srcOrd="0" destOrd="0" parTransId="{8EBA0D6D-0102-464A-98E4-6255EFFE2767}" sibTransId="{7AC31AC2-174A-4E4A-8672-111A55EE88EE}"/>
    <dgm:cxn modelId="{668AA958-7E00-4940-9113-7C4AF0292ECF}" type="presParOf" srcId="{AD805859-573B-43F1-A1EA-EC569DDCC6D4}" destId="{BCBAE963-79ED-41D0-A692-8363AB45FD4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45F4657-4015-4551-BCE9-833A4F53496B}"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zh-CN" altLang="en-US"/>
        </a:p>
      </dgm:t>
    </dgm:pt>
    <dgm:pt modelId="{6731A3B6-F501-4162-814D-06A481A4B5B5}">
      <dgm:prSet custT="1"/>
      <dgm:spPr/>
      <dgm:t>
        <a:bodyPr/>
        <a:lstStyle/>
        <a:p>
          <a:pPr algn="just" rtl="0">
            <a:lnSpc>
              <a:spcPct val="100000"/>
            </a:lnSpc>
            <a:spcAft>
              <a:spcPts val="0"/>
            </a:spcAft>
          </a:pPr>
          <a:r>
            <a:rPr lang="en-US" sz="1800" b="1" dirty="0" smtClean="0">
              <a:solidFill>
                <a:srgbClr val="003300"/>
              </a:solidFill>
              <a:latin typeface="+mn-ea"/>
              <a:ea typeface="+mn-ea"/>
            </a:rPr>
            <a:t>LESS</a:t>
          </a:r>
          <a:r>
            <a:rPr lang="zh-CN" sz="1800" b="1" dirty="0" smtClean="0">
              <a:solidFill>
                <a:srgbClr val="003300"/>
              </a:solidFill>
              <a:latin typeface="+mn-ea"/>
              <a:ea typeface="+mn-ea"/>
            </a:rPr>
            <a:t>包含一套自定义的语法，这套语法不</a:t>
          </a:r>
          <a:r>
            <a:rPr lang="zh-CN" altLang="en-US" sz="1800" b="1" dirty="0" smtClean="0">
              <a:solidFill>
                <a:srgbClr val="003300"/>
              </a:solidFill>
              <a:latin typeface="+mn-ea"/>
              <a:ea typeface="+mn-ea"/>
            </a:rPr>
            <a:t>更改</a:t>
          </a:r>
          <a:r>
            <a:rPr lang="en-US" sz="1800" b="1" dirty="0" smtClean="0">
              <a:solidFill>
                <a:srgbClr val="003300"/>
              </a:solidFill>
              <a:latin typeface="+mn-ea"/>
              <a:ea typeface="+mn-ea"/>
            </a:rPr>
            <a:t>CSS</a:t>
          </a:r>
          <a:r>
            <a:rPr lang="zh-CN" altLang="en-US" sz="1800" b="1" dirty="0" smtClean="0">
              <a:solidFill>
                <a:srgbClr val="003300"/>
              </a:solidFill>
              <a:latin typeface="+mn-ea"/>
              <a:ea typeface="+mn-ea"/>
            </a:rPr>
            <a:t>规则</a:t>
          </a:r>
          <a:r>
            <a:rPr lang="zh-CN" sz="1800" b="1" dirty="0" smtClean="0">
              <a:solidFill>
                <a:srgbClr val="003300"/>
              </a:solidFill>
              <a:latin typeface="+mn-ea"/>
              <a:ea typeface="+mn-ea"/>
            </a:rPr>
            <a:t>，</a:t>
          </a:r>
          <a:r>
            <a:rPr lang="zh-CN" altLang="en-US" sz="1800" b="1" dirty="0" smtClean="0">
              <a:solidFill>
                <a:srgbClr val="003300"/>
              </a:solidFill>
              <a:latin typeface="+mn-ea"/>
              <a:ea typeface="+mn-ea"/>
            </a:rPr>
            <a:t>只</a:t>
          </a:r>
          <a:r>
            <a:rPr lang="zh-CN" sz="1800" b="1" dirty="0" smtClean="0">
              <a:solidFill>
                <a:srgbClr val="003300"/>
              </a:solidFill>
              <a:latin typeface="+mn-ea"/>
              <a:ea typeface="+mn-ea"/>
            </a:rPr>
            <a:t>是在现有</a:t>
          </a:r>
          <a:r>
            <a:rPr lang="en-US" sz="1800" b="1" dirty="0" smtClean="0">
              <a:solidFill>
                <a:srgbClr val="003300"/>
              </a:solidFill>
              <a:latin typeface="+mn-ea"/>
              <a:ea typeface="+mn-ea"/>
            </a:rPr>
            <a:t>CSS</a:t>
          </a:r>
          <a:r>
            <a:rPr lang="zh-CN" sz="1800" b="1" dirty="0" smtClean="0">
              <a:solidFill>
                <a:srgbClr val="003300"/>
              </a:solidFill>
              <a:latin typeface="+mn-ea"/>
              <a:ea typeface="+mn-ea"/>
            </a:rPr>
            <a:t>语法的基础上为</a:t>
          </a:r>
          <a:r>
            <a:rPr lang="en-US" sz="1800" b="1" dirty="0" smtClean="0">
              <a:solidFill>
                <a:srgbClr val="003300"/>
              </a:solidFill>
              <a:latin typeface="+mn-ea"/>
              <a:ea typeface="+mn-ea"/>
            </a:rPr>
            <a:t>CSS</a:t>
          </a:r>
          <a:r>
            <a:rPr lang="zh-CN" sz="1800" b="1" dirty="0" smtClean="0">
              <a:solidFill>
                <a:srgbClr val="003300"/>
              </a:solidFill>
              <a:latin typeface="+mn-ea"/>
              <a:ea typeface="+mn-ea"/>
            </a:rPr>
            <a:t>加入</a:t>
          </a:r>
          <a:r>
            <a:rPr lang="zh-CN" altLang="en-US" sz="1800" b="1" dirty="0" smtClean="0">
              <a:solidFill>
                <a:srgbClr val="003300"/>
              </a:solidFill>
              <a:latin typeface="+mn-ea"/>
              <a:ea typeface="+mn-ea"/>
            </a:rPr>
            <a:t>了</a:t>
          </a:r>
          <a:r>
            <a:rPr lang="zh-CN" sz="1800" b="1" dirty="0" smtClean="0">
              <a:solidFill>
                <a:srgbClr val="003300"/>
              </a:solidFill>
              <a:latin typeface="+mn-ea"/>
              <a:ea typeface="+mn-ea"/>
            </a:rPr>
            <a:t>程序式语言的特性</a:t>
          </a:r>
          <a:endParaRPr lang="zh-CN" sz="1800" dirty="0">
            <a:solidFill>
              <a:srgbClr val="003300"/>
            </a:solidFill>
            <a:latin typeface="+mn-ea"/>
            <a:ea typeface="+mn-ea"/>
          </a:endParaRPr>
        </a:p>
      </dgm:t>
    </dgm:pt>
    <dgm:pt modelId="{D41D9ED8-C3BC-4CC8-8195-FCCA1E4748EC}" type="parTrans" cxnId="{E3E1BAF4-8F2F-48BF-9592-3DF53DA9D81F}">
      <dgm:prSet/>
      <dgm:spPr/>
      <dgm:t>
        <a:bodyPr/>
        <a:lstStyle/>
        <a:p>
          <a:endParaRPr lang="zh-CN" altLang="en-US" sz="1600">
            <a:solidFill>
              <a:srgbClr val="003300"/>
            </a:solidFill>
          </a:endParaRPr>
        </a:p>
      </dgm:t>
    </dgm:pt>
    <dgm:pt modelId="{E63CDD12-96DB-4CC1-A557-22A7D8F398F0}" type="sibTrans" cxnId="{E3E1BAF4-8F2F-48BF-9592-3DF53DA9D81F}">
      <dgm:prSet/>
      <dgm:spPr/>
      <dgm:t>
        <a:bodyPr/>
        <a:lstStyle/>
        <a:p>
          <a:endParaRPr lang="zh-CN" altLang="en-US" sz="1600">
            <a:solidFill>
              <a:srgbClr val="003300"/>
            </a:solidFill>
          </a:endParaRPr>
        </a:p>
      </dgm:t>
    </dgm:pt>
    <dgm:pt modelId="{5A250925-58BE-4A6E-9949-66298D24F3C3}">
      <dgm:prSet custT="1"/>
      <dgm:spPr/>
      <dgm:t>
        <a:bodyPr/>
        <a:lstStyle/>
        <a:p>
          <a:pPr algn="just" rtl="0">
            <a:lnSpc>
              <a:spcPct val="100000"/>
            </a:lnSpc>
            <a:spcAft>
              <a:spcPts val="0"/>
            </a:spcAft>
          </a:pPr>
          <a:r>
            <a:rPr lang="zh-CN" sz="1800" b="1" smtClean="0">
              <a:solidFill>
                <a:srgbClr val="003300"/>
              </a:solidFill>
              <a:latin typeface="+mn-ea"/>
              <a:ea typeface="+mn-ea"/>
            </a:rPr>
            <a:t>用户根据这些语法定义自己的样式规则</a:t>
          </a:r>
          <a:endParaRPr lang="zh-CN" altLang="en-US" sz="1800" b="1" dirty="0">
            <a:solidFill>
              <a:srgbClr val="003300"/>
            </a:solidFill>
            <a:latin typeface="+mn-ea"/>
            <a:ea typeface="+mn-ea"/>
          </a:endParaRPr>
        </a:p>
      </dgm:t>
    </dgm:pt>
    <dgm:pt modelId="{B04A2D1E-F868-4FEE-B50A-403D9B7BA2AE}" type="parTrans" cxnId="{B437577D-A4A4-4AA8-808E-263BD61D2FC9}">
      <dgm:prSet/>
      <dgm:spPr/>
      <dgm:t>
        <a:bodyPr/>
        <a:lstStyle/>
        <a:p>
          <a:endParaRPr lang="zh-CN" altLang="en-US" sz="1600">
            <a:solidFill>
              <a:srgbClr val="003300"/>
            </a:solidFill>
          </a:endParaRPr>
        </a:p>
      </dgm:t>
    </dgm:pt>
    <dgm:pt modelId="{363DE5DC-58D5-4310-AC95-85773EB7C5F3}" type="sibTrans" cxnId="{B437577D-A4A4-4AA8-808E-263BD61D2FC9}">
      <dgm:prSet/>
      <dgm:spPr/>
      <dgm:t>
        <a:bodyPr/>
        <a:lstStyle/>
        <a:p>
          <a:endParaRPr lang="zh-CN" altLang="en-US" sz="1600">
            <a:solidFill>
              <a:srgbClr val="003300"/>
            </a:solidFill>
          </a:endParaRPr>
        </a:p>
      </dgm:t>
    </dgm:pt>
    <dgm:pt modelId="{54634D71-3F3B-4631-88AE-93A210F271D3}">
      <dgm:prSet custT="1"/>
      <dgm:spPr/>
      <dgm:t>
        <a:bodyPr/>
        <a:lstStyle/>
        <a:p>
          <a:pPr algn="just" rtl="0">
            <a:lnSpc>
              <a:spcPct val="100000"/>
            </a:lnSpc>
            <a:spcAft>
              <a:spcPts val="0"/>
            </a:spcAft>
          </a:pPr>
          <a:r>
            <a:rPr lang="en-US" sz="1800" b="1" smtClean="0">
              <a:solidFill>
                <a:srgbClr val="003300"/>
              </a:solidFill>
              <a:latin typeface="+mn-ea"/>
              <a:ea typeface="+mn-ea"/>
            </a:rPr>
            <a:t>LESS</a:t>
          </a:r>
          <a:r>
            <a:rPr lang="zh-CN" sz="1800" b="1" smtClean="0">
              <a:solidFill>
                <a:srgbClr val="003300"/>
              </a:solidFill>
              <a:latin typeface="+mn-ea"/>
              <a:ea typeface="+mn-ea"/>
            </a:rPr>
            <a:t>通过语法解析器，编译生成对应的</a:t>
          </a:r>
          <a:r>
            <a:rPr lang="en-US" sz="1800" b="1" smtClean="0">
              <a:solidFill>
                <a:srgbClr val="003300"/>
              </a:solidFill>
              <a:latin typeface="+mn-ea"/>
              <a:ea typeface="+mn-ea"/>
            </a:rPr>
            <a:t>CSS</a:t>
          </a:r>
          <a:r>
            <a:rPr lang="zh-CN" sz="1800" b="1" smtClean="0">
              <a:solidFill>
                <a:srgbClr val="003300"/>
              </a:solidFill>
              <a:latin typeface="+mn-ea"/>
              <a:ea typeface="+mn-ea"/>
            </a:rPr>
            <a:t>文件</a:t>
          </a:r>
          <a:endParaRPr lang="zh-CN" sz="1800" dirty="0">
            <a:solidFill>
              <a:srgbClr val="003300"/>
            </a:solidFill>
            <a:latin typeface="+mn-ea"/>
            <a:ea typeface="+mn-ea"/>
          </a:endParaRPr>
        </a:p>
      </dgm:t>
    </dgm:pt>
    <dgm:pt modelId="{93CC587E-B96A-41E2-A879-3BF6A3B8392A}" type="parTrans" cxnId="{01EC6C98-BD47-4A32-973F-AAB950CE37B7}">
      <dgm:prSet/>
      <dgm:spPr/>
      <dgm:t>
        <a:bodyPr/>
        <a:lstStyle/>
        <a:p>
          <a:endParaRPr lang="zh-CN" altLang="en-US" sz="1600">
            <a:solidFill>
              <a:srgbClr val="003300"/>
            </a:solidFill>
          </a:endParaRPr>
        </a:p>
      </dgm:t>
    </dgm:pt>
    <dgm:pt modelId="{BB17D7C1-75D9-43CF-86D9-E9E14E8CED80}" type="sibTrans" cxnId="{01EC6C98-BD47-4A32-973F-AAB950CE37B7}">
      <dgm:prSet/>
      <dgm:spPr/>
      <dgm:t>
        <a:bodyPr/>
        <a:lstStyle/>
        <a:p>
          <a:endParaRPr lang="zh-CN" altLang="en-US" sz="1600">
            <a:solidFill>
              <a:srgbClr val="003300"/>
            </a:solidFill>
          </a:endParaRPr>
        </a:p>
      </dgm:t>
    </dgm:pt>
    <dgm:pt modelId="{CAFFE667-C34E-44B2-A719-76B1B7455C2D}" type="pres">
      <dgm:prSet presAssocID="{C45F4657-4015-4551-BCE9-833A4F53496B}" presName="diagram" presStyleCnt="0">
        <dgm:presLayoutVars>
          <dgm:dir/>
          <dgm:resizeHandles val="exact"/>
        </dgm:presLayoutVars>
      </dgm:prSet>
      <dgm:spPr/>
      <dgm:t>
        <a:bodyPr/>
        <a:lstStyle/>
        <a:p>
          <a:endParaRPr lang="zh-CN" altLang="en-US"/>
        </a:p>
      </dgm:t>
    </dgm:pt>
    <dgm:pt modelId="{6E197CFE-E9AE-48B0-B1A7-497D96E0690F}" type="pres">
      <dgm:prSet presAssocID="{6731A3B6-F501-4162-814D-06A481A4B5B5}" presName="node" presStyleLbl="node1" presStyleIdx="0" presStyleCnt="3" custScaleX="73908" custScaleY="161761">
        <dgm:presLayoutVars>
          <dgm:bulletEnabled val="1"/>
        </dgm:presLayoutVars>
      </dgm:prSet>
      <dgm:spPr/>
      <dgm:t>
        <a:bodyPr/>
        <a:lstStyle/>
        <a:p>
          <a:endParaRPr lang="zh-CN" altLang="en-US"/>
        </a:p>
      </dgm:t>
    </dgm:pt>
    <dgm:pt modelId="{07882232-BCC0-4668-A6B7-E65A52368048}" type="pres">
      <dgm:prSet presAssocID="{E63CDD12-96DB-4CC1-A557-22A7D8F398F0}" presName="sibTrans" presStyleLbl="sibTrans2D1" presStyleIdx="0" presStyleCnt="2"/>
      <dgm:spPr/>
      <dgm:t>
        <a:bodyPr/>
        <a:lstStyle/>
        <a:p>
          <a:endParaRPr lang="zh-CN" altLang="en-US"/>
        </a:p>
      </dgm:t>
    </dgm:pt>
    <dgm:pt modelId="{6E96F8CF-1985-4CD6-9366-D212AB75EF5E}" type="pres">
      <dgm:prSet presAssocID="{E63CDD12-96DB-4CC1-A557-22A7D8F398F0}" presName="connectorText" presStyleLbl="sibTrans2D1" presStyleIdx="0" presStyleCnt="2"/>
      <dgm:spPr/>
      <dgm:t>
        <a:bodyPr/>
        <a:lstStyle/>
        <a:p>
          <a:endParaRPr lang="zh-CN" altLang="en-US"/>
        </a:p>
      </dgm:t>
    </dgm:pt>
    <dgm:pt modelId="{4EAAD3C3-A7D6-4F38-8EB7-3FE0C7941B6B}" type="pres">
      <dgm:prSet presAssocID="{5A250925-58BE-4A6E-9949-66298D24F3C3}" presName="node" presStyleLbl="node1" presStyleIdx="1" presStyleCnt="3" custScaleX="73908" custScaleY="161761">
        <dgm:presLayoutVars>
          <dgm:bulletEnabled val="1"/>
        </dgm:presLayoutVars>
      </dgm:prSet>
      <dgm:spPr/>
      <dgm:t>
        <a:bodyPr/>
        <a:lstStyle/>
        <a:p>
          <a:endParaRPr lang="zh-CN" altLang="en-US"/>
        </a:p>
      </dgm:t>
    </dgm:pt>
    <dgm:pt modelId="{5D54D13F-5170-4E21-9B9D-BD1AE19826AB}" type="pres">
      <dgm:prSet presAssocID="{363DE5DC-58D5-4310-AC95-85773EB7C5F3}" presName="sibTrans" presStyleLbl="sibTrans2D1" presStyleIdx="1" presStyleCnt="2"/>
      <dgm:spPr/>
      <dgm:t>
        <a:bodyPr/>
        <a:lstStyle/>
        <a:p>
          <a:endParaRPr lang="zh-CN" altLang="en-US"/>
        </a:p>
      </dgm:t>
    </dgm:pt>
    <dgm:pt modelId="{4F2F9D39-D07B-477C-A0FA-182C7E87ABF2}" type="pres">
      <dgm:prSet presAssocID="{363DE5DC-58D5-4310-AC95-85773EB7C5F3}" presName="connectorText" presStyleLbl="sibTrans2D1" presStyleIdx="1" presStyleCnt="2"/>
      <dgm:spPr/>
      <dgm:t>
        <a:bodyPr/>
        <a:lstStyle/>
        <a:p>
          <a:endParaRPr lang="zh-CN" altLang="en-US"/>
        </a:p>
      </dgm:t>
    </dgm:pt>
    <dgm:pt modelId="{4FF77E2B-7C95-48B7-A46D-2DF5AD2F2692}" type="pres">
      <dgm:prSet presAssocID="{54634D71-3F3B-4631-88AE-93A210F271D3}" presName="node" presStyleLbl="node1" presStyleIdx="2" presStyleCnt="3" custScaleX="73908" custScaleY="161761">
        <dgm:presLayoutVars>
          <dgm:bulletEnabled val="1"/>
        </dgm:presLayoutVars>
      </dgm:prSet>
      <dgm:spPr/>
      <dgm:t>
        <a:bodyPr/>
        <a:lstStyle/>
        <a:p>
          <a:endParaRPr lang="zh-CN" altLang="en-US"/>
        </a:p>
      </dgm:t>
    </dgm:pt>
  </dgm:ptLst>
  <dgm:cxnLst>
    <dgm:cxn modelId="{B2607FD7-0116-4B6A-9BE8-AE8C1030BE0A}" type="presOf" srcId="{5A250925-58BE-4A6E-9949-66298D24F3C3}" destId="{4EAAD3C3-A7D6-4F38-8EB7-3FE0C7941B6B}" srcOrd="0" destOrd="0" presId="urn:microsoft.com/office/officeart/2005/8/layout/process5"/>
    <dgm:cxn modelId="{11BC42A8-D1E8-4FC9-8A90-0626740B3838}" type="presOf" srcId="{363DE5DC-58D5-4310-AC95-85773EB7C5F3}" destId="{4F2F9D39-D07B-477C-A0FA-182C7E87ABF2}" srcOrd="1" destOrd="0" presId="urn:microsoft.com/office/officeart/2005/8/layout/process5"/>
    <dgm:cxn modelId="{00A3DFEE-4E31-49B0-9C03-F73552618D4E}" type="presOf" srcId="{C45F4657-4015-4551-BCE9-833A4F53496B}" destId="{CAFFE667-C34E-44B2-A719-76B1B7455C2D}" srcOrd="0" destOrd="0" presId="urn:microsoft.com/office/officeart/2005/8/layout/process5"/>
    <dgm:cxn modelId="{F9C27409-8008-41C6-B29E-C993E99CF456}" type="presOf" srcId="{E63CDD12-96DB-4CC1-A557-22A7D8F398F0}" destId="{07882232-BCC0-4668-A6B7-E65A52368048}" srcOrd="0" destOrd="0" presId="urn:microsoft.com/office/officeart/2005/8/layout/process5"/>
    <dgm:cxn modelId="{3F6F388B-AA98-4CD4-81AE-8EB3956114D8}" type="presOf" srcId="{6731A3B6-F501-4162-814D-06A481A4B5B5}" destId="{6E197CFE-E9AE-48B0-B1A7-497D96E0690F}" srcOrd="0" destOrd="0" presId="urn:microsoft.com/office/officeart/2005/8/layout/process5"/>
    <dgm:cxn modelId="{8D4B4EC7-33FF-4EDC-9CAB-D440937430F7}" type="presOf" srcId="{54634D71-3F3B-4631-88AE-93A210F271D3}" destId="{4FF77E2B-7C95-48B7-A46D-2DF5AD2F2692}" srcOrd="0" destOrd="0" presId="urn:microsoft.com/office/officeart/2005/8/layout/process5"/>
    <dgm:cxn modelId="{C8226BC3-4B06-44A6-945B-EF493AD8884B}" type="presOf" srcId="{363DE5DC-58D5-4310-AC95-85773EB7C5F3}" destId="{5D54D13F-5170-4E21-9B9D-BD1AE19826AB}" srcOrd="0" destOrd="0" presId="urn:microsoft.com/office/officeart/2005/8/layout/process5"/>
    <dgm:cxn modelId="{01EC6C98-BD47-4A32-973F-AAB950CE37B7}" srcId="{C45F4657-4015-4551-BCE9-833A4F53496B}" destId="{54634D71-3F3B-4631-88AE-93A210F271D3}" srcOrd="2" destOrd="0" parTransId="{93CC587E-B96A-41E2-A879-3BF6A3B8392A}" sibTransId="{BB17D7C1-75D9-43CF-86D9-E9E14E8CED80}"/>
    <dgm:cxn modelId="{6A955310-B73B-4554-ACC7-B6D5E3268198}" type="presOf" srcId="{E63CDD12-96DB-4CC1-A557-22A7D8F398F0}" destId="{6E96F8CF-1985-4CD6-9366-D212AB75EF5E}" srcOrd="1" destOrd="0" presId="urn:microsoft.com/office/officeart/2005/8/layout/process5"/>
    <dgm:cxn modelId="{B437577D-A4A4-4AA8-808E-263BD61D2FC9}" srcId="{C45F4657-4015-4551-BCE9-833A4F53496B}" destId="{5A250925-58BE-4A6E-9949-66298D24F3C3}" srcOrd="1" destOrd="0" parTransId="{B04A2D1E-F868-4FEE-B50A-403D9B7BA2AE}" sibTransId="{363DE5DC-58D5-4310-AC95-85773EB7C5F3}"/>
    <dgm:cxn modelId="{E3E1BAF4-8F2F-48BF-9592-3DF53DA9D81F}" srcId="{C45F4657-4015-4551-BCE9-833A4F53496B}" destId="{6731A3B6-F501-4162-814D-06A481A4B5B5}" srcOrd="0" destOrd="0" parTransId="{D41D9ED8-C3BC-4CC8-8195-FCCA1E4748EC}" sibTransId="{E63CDD12-96DB-4CC1-A557-22A7D8F398F0}"/>
    <dgm:cxn modelId="{A42723BC-6919-43A7-A5EF-728E8506E0D0}" type="presParOf" srcId="{CAFFE667-C34E-44B2-A719-76B1B7455C2D}" destId="{6E197CFE-E9AE-48B0-B1A7-497D96E0690F}" srcOrd="0" destOrd="0" presId="urn:microsoft.com/office/officeart/2005/8/layout/process5"/>
    <dgm:cxn modelId="{4D1701FB-9823-470D-ADB0-6C33FF0644E1}" type="presParOf" srcId="{CAFFE667-C34E-44B2-A719-76B1B7455C2D}" destId="{07882232-BCC0-4668-A6B7-E65A52368048}" srcOrd="1" destOrd="0" presId="urn:microsoft.com/office/officeart/2005/8/layout/process5"/>
    <dgm:cxn modelId="{85BCE05A-7F87-4A94-98B5-58885B160DBF}" type="presParOf" srcId="{07882232-BCC0-4668-A6B7-E65A52368048}" destId="{6E96F8CF-1985-4CD6-9366-D212AB75EF5E}" srcOrd="0" destOrd="0" presId="urn:microsoft.com/office/officeart/2005/8/layout/process5"/>
    <dgm:cxn modelId="{75357DF5-B6CB-4DB2-AFC9-9C175E5F7B54}" type="presParOf" srcId="{CAFFE667-C34E-44B2-A719-76B1B7455C2D}" destId="{4EAAD3C3-A7D6-4F38-8EB7-3FE0C7941B6B}" srcOrd="2" destOrd="0" presId="urn:microsoft.com/office/officeart/2005/8/layout/process5"/>
    <dgm:cxn modelId="{05D9353E-A35E-472B-A006-DAFA11F5DFB3}" type="presParOf" srcId="{CAFFE667-C34E-44B2-A719-76B1B7455C2D}" destId="{5D54D13F-5170-4E21-9B9D-BD1AE19826AB}" srcOrd="3" destOrd="0" presId="urn:microsoft.com/office/officeart/2005/8/layout/process5"/>
    <dgm:cxn modelId="{A2592080-179E-42A1-B4CD-9E31FEE8CFBB}" type="presParOf" srcId="{5D54D13F-5170-4E21-9B9D-BD1AE19826AB}" destId="{4F2F9D39-D07B-477C-A0FA-182C7E87ABF2}" srcOrd="0" destOrd="0" presId="urn:microsoft.com/office/officeart/2005/8/layout/process5"/>
    <dgm:cxn modelId="{7ABB374D-5BC5-4DB4-8FB0-979BC93B07C6}" type="presParOf" srcId="{CAFFE667-C34E-44B2-A719-76B1B7455C2D}" destId="{4FF77E2B-7C95-48B7-A46D-2DF5AD2F2692}" srcOrd="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BB607E1-54DC-4047-B384-70447CBA433E}" type="doc">
      <dgm:prSet loTypeId="urn:microsoft.com/office/officeart/2005/8/layout/default" loCatId="list" qsTypeId="urn:microsoft.com/office/officeart/2005/8/quickstyle/simple5" qsCatId="simple" csTypeId="urn:microsoft.com/office/officeart/2005/8/colors/accent1_1" csCatId="accent1" phldr="1"/>
      <dgm:spPr/>
      <dgm:t>
        <a:bodyPr/>
        <a:lstStyle/>
        <a:p>
          <a:endParaRPr lang="zh-CN" altLang="en-US"/>
        </a:p>
      </dgm:t>
    </dgm:pt>
    <dgm:pt modelId="{0B448616-6F90-409C-BA99-45323783A658}">
      <dgm:prSet custT="1"/>
      <dgm:spPr/>
      <dgm:t>
        <a:bodyPr/>
        <a:lstStyle/>
        <a:p>
          <a:pPr algn="just" rtl="0"/>
          <a:r>
            <a:rPr lang="zh-CN" sz="2400" b="1" dirty="0" smtClean="0">
              <a:solidFill>
                <a:srgbClr val="003300"/>
              </a:solidFill>
              <a:latin typeface="+mn-ea"/>
              <a:ea typeface="+mn-ea"/>
            </a:rPr>
            <a:t>整个 </a:t>
          </a:r>
          <a:r>
            <a:rPr lang="en-US" sz="2400" b="1" dirty="0" smtClean="0">
              <a:solidFill>
                <a:srgbClr val="003300"/>
              </a:solidFill>
              <a:latin typeface="+mn-ea"/>
              <a:ea typeface="+mn-ea"/>
            </a:rPr>
            <a:t>Bootstrap </a:t>
          </a:r>
          <a:r>
            <a:rPr lang="zh-CN" sz="2400" b="1" dirty="0" smtClean="0">
              <a:solidFill>
                <a:srgbClr val="003300"/>
              </a:solidFill>
              <a:latin typeface="+mn-ea"/>
              <a:ea typeface="+mn-ea"/>
            </a:rPr>
            <a:t>项目中使用了大量的变量，这些变量被用来代表颜色、空白（内部、边距）、字体等。</a:t>
          </a:r>
          <a:endParaRPr lang="en-US" altLang="zh-CN" sz="2400" b="1" dirty="0" smtClean="0">
            <a:solidFill>
              <a:srgbClr val="003300"/>
            </a:solidFill>
            <a:latin typeface="+mn-ea"/>
            <a:ea typeface="+mn-ea"/>
          </a:endParaRPr>
        </a:p>
        <a:p>
          <a:pPr algn="just" rtl="0"/>
          <a:r>
            <a:rPr lang="en-US" sz="2400" b="1" dirty="0" smtClean="0">
              <a:solidFill>
                <a:srgbClr val="003300"/>
              </a:solidFill>
              <a:latin typeface="+mn-ea"/>
              <a:ea typeface="+mn-ea"/>
            </a:rPr>
            <a:t>Bootstrap </a:t>
          </a:r>
          <a:r>
            <a:rPr lang="zh-CN" sz="2400" b="1" dirty="0" smtClean="0">
              <a:solidFill>
                <a:srgbClr val="003300"/>
              </a:solidFill>
              <a:latin typeface="+mn-ea"/>
              <a:ea typeface="+mn-ea"/>
            </a:rPr>
            <a:t>使用了两种颜色模式：灰度颜色和语义颜色。灰度颜色用于快速获取常用的黑色色调；语义颜色包含了各种赋予语义的颜色值。</a:t>
          </a:r>
          <a:endParaRPr lang="zh-CN" sz="2400" b="1" dirty="0">
            <a:solidFill>
              <a:srgbClr val="003300"/>
            </a:solidFill>
            <a:latin typeface="+mn-ea"/>
            <a:ea typeface="+mn-ea"/>
          </a:endParaRPr>
        </a:p>
      </dgm:t>
    </dgm:pt>
    <dgm:pt modelId="{076C375C-CA20-4268-BBD1-1506D988160E}" type="parTrans" cxnId="{550D29D8-6496-453E-A689-7FE48811DB18}">
      <dgm:prSet/>
      <dgm:spPr/>
      <dgm:t>
        <a:bodyPr/>
        <a:lstStyle/>
        <a:p>
          <a:pPr algn="just"/>
          <a:endParaRPr lang="zh-CN" altLang="en-US" sz="2400" b="1">
            <a:solidFill>
              <a:srgbClr val="003300"/>
            </a:solidFill>
            <a:latin typeface="+mn-ea"/>
            <a:ea typeface="+mn-ea"/>
          </a:endParaRPr>
        </a:p>
      </dgm:t>
    </dgm:pt>
    <dgm:pt modelId="{86A4CB2F-7093-4CC9-B8B0-92F2DE160802}" type="sibTrans" cxnId="{550D29D8-6496-453E-A689-7FE48811DB18}">
      <dgm:prSet/>
      <dgm:spPr/>
      <dgm:t>
        <a:bodyPr/>
        <a:lstStyle/>
        <a:p>
          <a:pPr algn="just"/>
          <a:endParaRPr lang="zh-CN" altLang="en-US" sz="2400" b="1">
            <a:solidFill>
              <a:srgbClr val="003300"/>
            </a:solidFill>
            <a:latin typeface="+mn-ea"/>
            <a:ea typeface="+mn-ea"/>
          </a:endParaRPr>
        </a:p>
      </dgm:t>
    </dgm:pt>
    <dgm:pt modelId="{E5F30722-0095-4317-B809-E05533F18C39}" type="pres">
      <dgm:prSet presAssocID="{EBB607E1-54DC-4047-B384-70447CBA433E}" presName="diagram" presStyleCnt="0">
        <dgm:presLayoutVars>
          <dgm:dir/>
          <dgm:resizeHandles val="exact"/>
        </dgm:presLayoutVars>
      </dgm:prSet>
      <dgm:spPr/>
      <dgm:t>
        <a:bodyPr/>
        <a:lstStyle/>
        <a:p>
          <a:endParaRPr lang="zh-CN" altLang="en-US"/>
        </a:p>
      </dgm:t>
    </dgm:pt>
    <dgm:pt modelId="{6692D2A1-1B0D-4F9D-AEB2-36FE58D7D2EE}" type="pres">
      <dgm:prSet presAssocID="{0B448616-6F90-409C-BA99-45323783A658}" presName="node" presStyleLbl="node1" presStyleIdx="0" presStyleCnt="1" custScaleX="314593" custScaleY="134578">
        <dgm:presLayoutVars>
          <dgm:bulletEnabled val="1"/>
        </dgm:presLayoutVars>
      </dgm:prSet>
      <dgm:spPr/>
      <dgm:t>
        <a:bodyPr/>
        <a:lstStyle/>
        <a:p>
          <a:endParaRPr lang="zh-CN" altLang="en-US"/>
        </a:p>
      </dgm:t>
    </dgm:pt>
  </dgm:ptLst>
  <dgm:cxnLst>
    <dgm:cxn modelId="{550D29D8-6496-453E-A689-7FE48811DB18}" srcId="{EBB607E1-54DC-4047-B384-70447CBA433E}" destId="{0B448616-6F90-409C-BA99-45323783A658}" srcOrd="0" destOrd="0" parTransId="{076C375C-CA20-4268-BBD1-1506D988160E}" sibTransId="{86A4CB2F-7093-4CC9-B8B0-92F2DE160802}"/>
    <dgm:cxn modelId="{92C2139C-8E4E-4F9C-A18E-C5C002F2687D}" type="presOf" srcId="{EBB607E1-54DC-4047-B384-70447CBA433E}" destId="{E5F30722-0095-4317-B809-E05533F18C39}" srcOrd="0" destOrd="0" presId="urn:microsoft.com/office/officeart/2005/8/layout/default"/>
    <dgm:cxn modelId="{E979576A-E2B5-4C6E-A60A-680C40922FEC}" type="presOf" srcId="{0B448616-6F90-409C-BA99-45323783A658}" destId="{6692D2A1-1B0D-4F9D-AEB2-36FE58D7D2EE}" srcOrd="0" destOrd="0" presId="urn:microsoft.com/office/officeart/2005/8/layout/default"/>
    <dgm:cxn modelId="{A523A473-B9BB-4AF8-BC17-85033B4E9979}" type="presParOf" srcId="{E5F30722-0095-4317-B809-E05533F18C39}" destId="{6692D2A1-1B0D-4F9D-AEB2-36FE58D7D2EE}"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860E3F3-C472-493D-8E32-7CC4EBED3E4D}" type="doc">
      <dgm:prSet loTypeId="urn:microsoft.com/office/officeart/2005/8/layout/hierarchy4" loCatId="hierarchy" qsTypeId="urn:microsoft.com/office/officeart/2005/8/quickstyle/3d1" qsCatId="3D" csTypeId="urn:microsoft.com/office/officeart/2005/8/colors/accent1_1" csCatId="accent1" phldr="1"/>
      <dgm:spPr/>
      <dgm:t>
        <a:bodyPr/>
        <a:lstStyle/>
        <a:p>
          <a:endParaRPr lang="zh-CN" altLang="en-US"/>
        </a:p>
      </dgm:t>
    </dgm:pt>
    <dgm:pt modelId="{7817E6F4-59FE-45B8-B2E7-2C067CF65111}">
      <dgm:prSet custT="1"/>
      <dgm:spPr/>
      <dgm:t>
        <a:bodyPr/>
        <a:lstStyle/>
        <a:p>
          <a:pPr algn="just" rtl="0"/>
          <a:r>
            <a:rPr kumimoji="1" lang="zh-CN" sz="2400" b="1" dirty="0" smtClean="0">
              <a:solidFill>
                <a:srgbClr val="003300"/>
              </a:solidFill>
              <a:latin typeface="+mn-ea"/>
              <a:ea typeface="+mn-ea"/>
            </a:rPr>
            <a:t>响应式是为</a:t>
          </a:r>
          <a:r>
            <a:rPr kumimoji="1" lang="zh-CN" sz="2400" b="1" dirty="0" smtClean="0">
              <a:solidFill>
                <a:srgbClr val="C00000"/>
              </a:solidFill>
              <a:latin typeface="+mn-ea"/>
              <a:ea typeface="+mn-ea"/>
            </a:rPr>
            <a:t>解决</a:t>
          </a:r>
          <a:r>
            <a:rPr kumimoji="1" lang="en-US" sz="2400" b="1" dirty="0" err="1" smtClean="0">
              <a:solidFill>
                <a:srgbClr val="C00000"/>
              </a:solidFill>
              <a:latin typeface="+mn-ea"/>
              <a:ea typeface="+mn-ea"/>
            </a:rPr>
            <a:t>移动互联网</a:t>
          </a:r>
          <a:r>
            <a:rPr kumimoji="1" lang="zh-CN" sz="2400" b="1" dirty="0" smtClean="0">
              <a:solidFill>
                <a:srgbClr val="C00000"/>
              </a:solidFill>
              <a:latin typeface="+mn-ea"/>
              <a:ea typeface="+mn-ea"/>
            </a:rPr>
            <a:t>浏览</a:t>
          </a:r>
          <a:r>
            <a:rPr kumimoji="1" lang="zh-CN" sz="2400" b="1" dirty="0" smtClean="0">
              <a:solidFill>
                <a:srgbClr val="003300"/>
              </a:solidFill>
              <a:latin typeface="+mn-ea"/>
              <a:ea typeface="+mn-ea"/>
            </a:rPr>
            <a:t>而诞生的</a:t>
          </a:r>
          <a:r>
            <a:rPr kumimoji="1" lang="zh-CN" altLang="en-US" sz="2400" b="1" dirty="0" smtClean="0">
              <a:solidFill>
                <a:srgbClr val="003300"/>
              </a:solidFill>
              <a:latin typeface="+mn-ea"/>
              <a:ea typeface="+mn-ea"/>
            </a:rPr>
            <a:t>。</a:t>
          </a:r>
          <a:r>
            <a:rPr kumimoji="1" lang="zh-CN" sz="2400" b="1" dirty="0" smtClean="0">
              <a:solidFill>
                <a:srgbClr val="003300"/>
              </a:solidFill>
              <a:latin typeface="+mn-ea"/>
              <a:ea typeface="+mn-ea"/>
            </a:rPr>
            <a:t>响应式布局就是一个网站能够兼容多个终端，即开发一套页面，可以同时适用在</a:t>
          </a:r>
          <a:r>
            <a:rPr kumimoji="1" lang="en-US" sz="2400" b="1" dirty="0" smtClean="0">
              <a:solidFill>
                <a:srgbClr val="003300"/>
              </a:solidFill>
              <a:latin typeface="+mn-ea"/>
              <a:ea typeface="+mn-ea"/>
            </a:rPr>
            <a:t>PC</a:t>
          </a:r>
          <a:r>
            <a:rPr kumimoji="1" lang="zh-CN" sz="2400" b="1" dirty="0" smtClean="0">
              <a:solidFill>
                <a:srgbClr val="003300"/>
              </a:solidFill>
              <a:latin typeface="+mn-ea"/>
              <a:ea typeface="+mn-ea"/>
            </a:rPr>
            <a:t>端、</a:t>
          </a:r>
          <a:r>
            <a:rPr kumimoji="1" lang="en-US" sz="2400" b="1" dirty="0" smtClean="0">
              <a:solidFill>
                <a:srgbClr val="003300"/>
              </a:solidFill>
              <a:latin typeface="+mn-ea"/>
              <a:ea typeface="+mn-ea"/>
            </a:rPr>
            <a:t>Pad</a:t>
          </a:r>
          <a:r>
            <a:rPr kumimoji="1" lang="zh-CN" sz="2400" b="1" dirty="0" smtClean="0">
              <a:solidFill>
                <a:srgbClr val="003300"/>
              </a:solidFill>
              <a:latin typeface="+mn-ea"/>
              <a:ea typeface="+mn-ea"/>
            </a:rPr>
            <a:t>端和手机端，而不影响你的浏览效果。</a:t>
          </a:r>
          <a:endParaRPr lang="zh-CN" sz="2400" b="1" dirty="0">
            <a:solidFill>
              <a:srgbClr val="003300"/>
            </a:solidFill>
            <a:latin typeface="+mn-ea"/>
            <a:ea typeface="+mn-ea"/>
          </a:endParaRPr>
        </a:p>
      </dgm:t>
    </dgm:pt>
    <dgm:pt modelId="{CDDB0845-C2F1-4842-934B-10D6C3055ED4}" type="parTrans" cxnId="{D86BBEF7-3B96-4A28-939A-32AA72E9AC63}">
      <dgm:prSet/>
      <dgm:spPr/>
      <dgm:t>
        <a:bodyPr/>
        <a:lstStyle/>
        <a:p>
          <a:pPr algn="just"/>
          <a:endParaRPr lang="zh-CN" altLang="en-US" sz="2400" b="1">
            <a:solidFill>
              <a:srgbClr val="003300"/>
            </a:solidFill>
            <a:latin typeface="+mn-ea"/>
            <a:ea typeface="+mn-ea"/>
          </a:endParaRPr>
        </a:p>
      </dgm:t>
    </dgm:pt>
    <dgm:pt modelId="{2167F299-B781-432E-ACCE-4178CE8AC45D}" type="sibTrans" cxnId="{D86BBEF7-3B96-4A28-939A-32AA72E9AC63}">
      <dgm:prSet/>
      <dgm:spPr/>
      <dgm:t>
        <a:bodyPr/>
        <a:lstStyle/>
        <a:p>
          <a:pPr algn="just"/>
          <a:endParaRPr lang="zh-CN" altLang="en-US" sz="2400" b="1">
            <a:solidFill>
              <a:srgbClr val="003300"/>
            </a:solidFill>
            <a:latin typeface="+mn-ea"/>
            <a:ea typeface="+mn-ea"/>
          </a:endParaRPr>
        </a:p>
      </dgm:t>
    </dgm:pt>
    <dgm:pt modelId="{2432621F-0158-47F3-965D-E1C4D71FE602}" type="pres">
      <dgm:prSet presAssocID="{4860E3F3-C472-493D-8E32-7CC4EBED3E4D}" presName="Name0" presStyleCnt="0">
        <dgm:presLayoutVars>
          <dgm:chPref val="1"/>
          <dgm:dir/>
          <dgm:animOne val="branch"/>
          <dgm:animLvl val="lvl"/>
          <dgm:resizeHandles/>
        </dgm:presLayoutVars>
      </dgm:prSet>
      <dgm:spPr/>
      <dgm:t>
        <a:bodyPr/>
        <a:lstStyle/>
        <a:p>
          <a:endParaRPr lang="zh-CN" altLang="en-US"/>
        </a:p>
      </dgm:t>
    </dgm:pt>
    <dgm:pt modelId="{0EB76AEE-0C84-40CF-B17F-4614FB67CE27}" type="pres">
      <dgm:prSet presAssocID="{7817E6F4-59FE-45B8-B2E7-2C067CF65111}" presName="vertOne" presStyleCnt="0"/>
      <dgm:spPr/>
      <dgm:t>
        <a:bodyPr/>
        <a:lstStyle/>
        <a:p>
          <a:endParaRPr lang="zh-CN" altLang="en-US"/>
        </a:p>
      </dgm:t>
    </dgm:pt>
    <dgm:pt modelId="{DC6B86FE-42C2-4EF8-AA22-4F8EC732032B}" type="pres">
      <dgm:prSet presAssocID="{7817E6F4-59FE-45B8-B2E7-2C067CF65111}" presName="txOne" presStyleLbl="node0" presStyleIdx="0" presStyleCnt="1" custScaleY="100000">
        <dgm:presLayoutVars>
          <dgm:chPref val="3"/>
        </dgm:presLayoutVars>
      </dgm:prSet>
      <dgm:spPr/>
      <dgm:t>
        <a:bodyPr/>
        <a:lstStyle/>
        <a:p>
          <a:endParaRPr lang="zh-CN" altLang="en-US"/>
        </a:p>
      </dgm:t>
    </dgm:pt>
    <dgm:pt modelId="{69464A0C-9512-42F0-805F-9DC11A184F79}" type="pres">
      <dgm:prSet presAssocID="{7817E6F4-59FE-45B8-B2E7-2C067CF65111}" presName="horzOne" presStyleCnt="0"/>
      <dgm:spPr/>
      <dgm:t>
        <a:bodyPr/>
        <a:lstStyle/>
        <a:p>
          <a:endParaRPr lang="zh-CN" altLang="en-US"/>
        </a:p>
      </dgm:t>
    </dgm:pt>
  </dgm:ptLst>
  <dgm:cxnLst>
    <dgm:cxn modelId="{78B19E71-4B64-40F5-84F4-CEEBB4459DB6}" type="presOf" srcId="{4860E3F3-C472-493D-8E32-7CC4EBED3E4D}" destId="{2432621F-0158-47F3-965D-E1C4D71FE602}" srcOrd="0" destOrd="0" presId="urn:microsoft.com/office/officeart/2005/8/layout/hierarchy4"/>
    <dgm:cxn modelId="{A7029BCC-62BB-4361-B096-931F4189D924}" type="presOf" srcId="{7817E6F4-59FE-45B8-B2E7-2C067CF65111}" destId="{DC6B86FE-42C2-4EF8-AA22-4F8EC732032B}" srcOrd="0" destOrd="0" presId="urn:microsoft.com/office/officeart/2005/8/layout/hierarchy4"/>
    <dgm:cxn modelId="{D86BBEF7-3B96-4A28-939A-32AA72E9AC63}" srcId="{4860E3F3-C472-493D-8E32-7CC4EBED3E4D}" destId="{7817E6F4-59FE-45B8-B2E7-2C067CF65111}" srcOrd="0" destOrd="0" parTransId="{CDDB0845-C2F1-4842-934B-10D6C3055ED4}" sibTransId="{2167F299-B781-432E-ACCE-4178CE8AC45D}"/>
    <dgm:cxn modelId="{418B46E5-C336-4B03-B857-DF2692F15501}" type="presParOf" srcId="{2432621F-0158-47F3-965D-E1C4D71FE602}" destId="{0EB76AEE-0C84-40CF-B17F-4614FB67CE27}" srcOrd="0" destOrd="0" presId="urn:microsoft.com/office/officeart/2005/8/layout/hierarchy4"/>
    <dgm:cxn modelId="{BC192A45-A028-4719-B177-24F258E41F0A}" type="presParOf" srcId="{0EB76AEE-0C84-40CF-B17F-4614FB67CE27}" destId="{DC6B86FE-42C2-4EF8-AA22-4F8EC732032B}" srcOrd="0" destOrd="0" presId="urn:microsoft.com/office/officeart/2005/8/layout/hierarchy4"/>
    <dgm:cxn modelId="{9CE09501-A422-4C96-9EF4-38CA7F5E5A51}" type="presParOf" srcId="{0EB76AEE-0C84-40CF-B17F-4614FB67CE27}" destId="{69464A0C-9512-42F0-805F-9DC11A184F7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01DB47F-0E11-40A2-BE9D-B288D6FB5FC7}"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zh-CN" altLang="en-US"/>
        </a:p>
      </dgm:t>
    </dgm:pt>
    <dgm:pt modelId="{012AF555-32CE-4DA9-9EB9-66507CB4EFCB}">
      <dgm:prSet custT="1"/>
      <dgm:spPr/>
      <dgm:t>
        <a:bodyPr/>
        <a:lstStyle/>
        <a:p>
          <a:pPr rtl="0">
            <a:lnSpc>
              <a:spcPct val="100000"/>
            </a:lnSpc>
            <a:spcBef>
              <a:spcPts val="0"/>
            </a:spcBef>
            <a:spcAft>
              <a:spcPts val="0"/>
            </a:spcAft>
          </a:pPr>
          <a:r>
            <a:rPr kumimoji="1" lang="zh-CN" sz="2400" b="1" dirty="0" smtClean="0">
              <a:latin typeface="+mn-ea"/>
              <a:ea typeface="+mn-ea"/>
            </a:rPr>
            <a:t>通过不同的媒介类型和条件定义样式表规则</a:t>
          </a:r>
          <a:endParaRPr lang="zh-CN" sz="2400" b="1" dirty="0">
            <a:latin typeface="+mn-ea"/>
            <a:ea typeface="+mn-ea"/>
          </a:endParaRPr>
        </a:p>
      </dgm:t>
    </dgm:pt>
    <dgm:pt modelId="{3E22AC9B-469E-4EC8-A1BE-0505AFB23824}" type="parTrans" cxnId="{7E7A79DB-FE29-414A-BA46-426A7C034BFA}">
      <dgm:prSet/>
      <dgm:spPr/>
      <dgm:t>
        <a:bodyPr/>
        <a:lstStyle/>
        <a:p>
          <a:pPr>
            <a:lnSpc>
              <a:spcPct val="100000"/>
            </a:lnSpc>
            <a:spcBef>
              <a:spcPts val="0"/>
            </a:spcBef>
            <a:spcAft>
              <a:spcPts val="0"/>
            </a:spcAft>
          </a:pPr>
          <a:endParaRPr lang="zh-CN" altLang="en-US" sz="2400" b="1">
            <a:latin typeface="+mn-ea"/>
            <a:ea typeface="+mn-ea"/>
          </a:endParaRPr>
        </a:p>
      </dgm:t>
    </dgm:pt>
    <dgm:pt modelId="{55391369-4160-4A68-AAAC-D7FAA1656919}" type="sibTrans" cxnId="{7E7A79DB-FE29-414A-BA46-426A7C034BFA}">
      <dgm:prSet/>
      <dgm:spPr/>
      <dgm:t>
        <a:bodyPr/>
        <a:lstStyle/>
        <a:p>
          <a:pPr>
            <a:lnSpc>
              <a:spcPct val="100000"/>
            </a:lnSpc>
            <a:spcBef>
              <a:spcPts val="0"/>
            </a:spcBef>
            <a:spcAft>
              <a:spcPts val="0"/>
            </a:spcAft>
          </a:pPr>
          <a:endParaRPr lang="zh-CN" altLang="en-US" sz="2400" b="1">
            <a:latin typeface="+mn-ea"/>
            <a:ea typeface="+mn-ea"/>
          </a:endParaRPr>
        </a:p>
      </dgm:t>
    </dgm:pt>
    <dgm:pt modelId="{F894B106-3A4B-4CF5-A810-D325AB9E5403}">
      <dgm:prSet custT="1"/>
      <dgm:spPr/>
      <dgm:t>
        <a:bodyPr/>
        <a:lstStyle/>
        <a:p>
          <a:pPr rtl="0">
            <a:lnSpc>
              <a:spcPct val="100000"/>
            </a:lnSpc>
            <a:spcBef>
              <a:spcPts val="0"/>
            </a:spcBef>
            <a:spcAft>
              <a:spcPts val="0"/>
            </a:spcAft>
          </a:pPr>
          <a:r>
            <a:rPr kumimoji="1" lang="zh-CN" sz="2400" b="1" dirty="0" smtClean="0">
              <a:latin typeface="+mn-ea"/>
              <a:ea typeface="+mn-ea"/>
            </a:rPr>
            <a:t>语法结构及用法</a:t>
          </a:r>
          <a:endParaRPr lang="zh-CN" sz="2400" b="1" dirty="0">
            <a:latin typeface="+mn-ea"/>
            <a:ea typeface="+mn-ea"/>
          </a:endParaRPr>
        </a:p>
      </dgm:t>
    </dgm:pt>
    <dgm:pt modelId="{604331B1-5784-44F0-8D03-1BE4DCF3B171}" type="parTrans" cxnId="{1EA5F0F3-B0BC-424C-9633-D19653711012}">
      <dgm:prSet/>
      <dgm:spPr/>
      <dgm:t>
        <a:bodyPr/>
        <a:lstStyle/>
        <a:p>
          <a:pPr>
            <a:lnSpc>
              <a:spcPct val="100000"/>
            </a:lnSpc>
            <a:spcBef>
              <a:spcPts val="0"/>
            </a:spcBef>
            <a:spcAft>
              <a:spcPts val="0"/>
            </a:spcAft>
          </a:pPr>
          <a:endParaRPr lang="zh-CN" altLang="en-US" sz="2400" b="1">
            <a:latin typeface="+mn-ea"/>
            <a:ea typeface="+mn-ea"/>
          </a:endParaRPr>
        </a:p>
      </dgm:t>
    </dgm:pt>
    <dgm:pt modelId="{CEB321AF-9434-47FE-A241-17DDD4D5D7BF}" type="sibTrans" cxnId="{1EA5F0F3-B0BC-424C-9633-D19653711012}">
      <dgm:prSet/>
      <dgm:spPr/>
      <dgm:t>
        <a:bodyPr/>
        <a:lstStyle/>
        <a:p>
          <a:pPr>
            <a:lnSpc>
              <a:spcPct val="100000"/>
            </a:lnSpc>
            <a:spcBef>
              <a:spcPts val="0"/>
            </a:spcBef>
            <a:spcAft>
              <a:spcPts val="0"/>
            </a:spcAft>
          </a:pPr>
          <a:endParaRPr lang="zh-CN" altLang="en-US" sz="2400" b="1">
            <a:latin typeface="+mn-ea"/>
            <a:ea typeface="+mn-ea"/>
          </a:endParaRPr>
        </a:p>
      </dgm:t>
    </dgm:pt>
    <dgm:pt modelId="{D8910A7F-4C15-49ED-BF81-1AC622B9806F}">
      <dgm:prSet custT="1"/>
      <dgm:spPr/>
      <dgm:t>
        <a:bodyPr/>
        <a:lstStyle/>
        <a:p>
          <a:pPr rtl="0">
            <a:lnSpc>
              <a:spcPct val="100000"/>
            </a:lnSpc>
            <a:spcBef>
              <a:spcPts val="0"/>
            </a:spcBef>
            <a:spcAft>
              <a:spcPts val="0"/>
            </a:spcAft>
          </a:pPr>
          <a:r>
            <a:rPr kumimoji="1" lang="zh-CN" altLang="en-US" sz="2400" b="1" dirty="0" smtClean="0">
              <a:solidFill>
                <a:srgbClr val="003300"/>
              </a:solidFill>
              <a:latin typeface="+mn-ea"/>
              <a:ea typeface="+mn-ea"/>
            </a:rPr>
            <a:t>例如：</a:t>
          </a:r>
          <a:r>
            <a:rPr kumimoji="1" lang="en-US" sz="2400" b="1" dirty="0" smtClean="0">
              <a:solidFill>
                <a:srgbClr val="003300"/>
              </a:solidFill>
              <a:latin typeface="+mn-ea"/>
              <a:ea typeface="+mn-ea"/>
            </a:rPr>
            <a:t>width</a:t>
          </a:r>
          <a:r>
            <a:rPr kumimoji="1" lang="zh-CN" sz="2400" b="1" dirty="0" smtClean="0">
              <a:solidFill>
                <a:srgbClr val="003300"/>
              </a:solidFill>
              <a:latin typeface="+mn-ea"/>
              <a:ea typeface="+mn-ea"/>
            </a:rPr>
            <a:t>会有</a:t>
          </a:r>
          <a:r>
            <a:rPr kumimoji="1" lang="en-US" sz="2400" b="1" dirty="0" smtClean="0">
              <a:solidFill>
                <a:srgbClr val="003300"/>
              </a:solidFill>
              <a:latin typeface="+mn-ea"/>
              <a:ea typeface="+mn-ea"/>
            </a:rPr>
            <a:t>min-width</a:t>
          </a:r>
          <a:r>
            <a:rPr kumimoji="1" lang="zh-CN" sz="2400" b="1" dirty="0" smtClean="0">
              <a:solidFill>
                <a:srgbClr val="003300"/>
              </a:solidFill>
              <a:latin typeface="+mn-ea"/>
              <a:ea typeface="+mn-ea"/>
            </a:rPr>
            <a:t>和</a:t>
          </a:r>
          <a:r>
            <a:rPr kumimoji="1" lang="en-US" sz="2400" b="1" dirty="0" smtClean="0">
              <a:solidFill>
                <a:srgbClr val="003300"/>
              </a:solidFill>
              <a:latin typeface="+mn-ea"/>
              <a:ea typeface="+mn-ea"/>
            </a:rPr>
            <a:t>max-width</a:t>
          </a:r>
          <a:r>
            <a:rPr kumimoji="1" lang="zh-CN" sz="2400" b="1" dirty="0" smtClean="0">
              <a:solidFill>
                <a:srgbClr val="003300"/>
              </a:solidFill>
              <a:latin typeface="+mn-ea"/>
              <a:ea typeface="+mn-ea"/>
            </a:rPr>
            <a:t>媒介查询可以被用在</a:t>
          </a:r>
          <a:r>
            <a:rPr kumimoji="1" lang="en-US" sz="2400" b="1" dirty="0" smtClean="0">
              <a:solidFill>
                <a:srgbClr val="003300"/>
              </a:solidFill>
              <a:latin typeface="+mn-ea"/>
              <a:ea typeface="+mn-ea"/>
            </a:rPr>
            <a:t>CSS</a:t>
          </a:r>
          <a:r>
            <a:rPr kumimoji="1" lang="zh-CN" sz="2400" b="1" dirty="0" smtClean="0">
              <a:solidFill>
                <a:srgbClr val="003300"/>
              </a:solidFill>
              <a:latin typeface="+mn-ea"/>
              <a:ea typeface="+mn-ea"/>
            </a:rPr>
            <a:t>中的</a:t>
          </a:r>
          <a:r>
            <a:rPr kumimoji="1" lang="en-US" sz="2400" b="1" dirty="0" smtClean="0">
              <a:solidFill>
                <a:srgbClr val="003300"/>
              </a:solidFill>
              <a:latin typeface="+mn-ea"/>
              <a:ea typeface="+mn-ea"/>
            </a:rPr>
            <a:t>@media</a:t>
          </a:r>
          <a:r>
            <a:rPr kumimoji="1" lang="zh-CN" sz="2400" b="1" dirty="0" smtClean="0">
              <a:solidFill>
                <a:srgbClr val="003300"/>
              </a:solidFill>
              <a:latin typeface="+mn-ea"/>
              <a:ea typeface="+mn-ea"/>
            </a:rPr>
            <a:t>和</a:t>
          </a:r>
          <a:r>
            <a:rPr kumimoji="1" lang="en-US" sz="2400" b="1" dirty="0" smtClean="0">
              <a:solidFill>
                <a:srgbClr val="003300"/>
              </a:solidFill>
              <a:latin typeface="+mn-ea"/>
              <a:ea typeface="+mn-ea"/>
            </a:rPr>
            <a:t>@import</a:t>
          </a:r>
          <a:r>
            <a:rPr kumimoji="1" lang="zh-CN" sz="2400" b="1" dirty="0" smtClean="0">
              <a:solidFill>
                <a:srgbClr val="003300"/>
              </a:solidFill>
              <a:latin typeface="+mn-ea"/>
              <a:ea typeface="+mn-ea"/>
            </a:rPr>
            <a:t>规则上，也可以被用在</a:t>
          </a:r>
          <a:r>
            <a:rPr kumimoji="1" lang="en-US" sz="2400" b="1" dirty="0" smtClean="0">
              <a:solidFill>
                <a:srgbClr val="003300"/>
              </a:solidFill>
              <a:latin typeface="+mn-ea"/>
              <a:ea typeface="+mn-ea"/>
            </a:rPr>
            <a:t>HTML</a:t>
          </a:r>
          <a:r>
            <a:rPr kumimoji="1" lang="zh-CN" sz="2400" b="1" dirty="0" smtClean="0">
              <a:solidFill>
                <a:srgbClr val="003300"/>
              </a:solidFill>
              <a:latin typeface="+mn-ea"/>
              <a:ea typeface="+mn-ea"/>
            </a:rPr>
            <a:t>和</a:t>
          </a:r>
          <a:r>
            <a:rPr kumimoji="1" lang="en-US" sz="2400" b="1" dirty="0" smtClean="0">
              <a:solidFill>
                <a:srgbClr val="003300"/>
              </a:solidFill>
              <a:latin typeface="+mn-ea"/>
              <a:ea typeface="+mn-ea"/>
            </a:rPr>
            <a:t>XML</a:t>
          </a:r>
          <a:r>
            <a:rPr kumimoji="1" lang="zh-CN" sz="2400" b="1" dirty="0" smtClean="0">
              <a:solidFill>
                <a:srgbClr val="003300"/>
              </a:solidFill>
              <a:latin typeface="+mn-ea"/>
              <a:ea typeface="+mn-ea"/>
            </a:rPr>
            <a:t>中。通过这个标签属性，我们可以很方便的在不同的设备下实现丰富的界面，特别是移动设备。</a:t>
          </a:r>
          <a:endParaRPr lang="zh-CN" sz="2400" b="1" dirty="0">
            <a:solidFill>
              <a:srgbClr val="003300"/>
            </a:solidFill>
            <a:latin typeface="+mn-ea"/>
            <a:ea typeface="+mn-ea"/>
          </a:endParaRPr>
        </a:p>
      </dgm:t>
    </dgm:pt>
    <dgm:pt modelId="{BAA9350E-3935-4237-A51B-FE03BE2FE697}" type="parTrans" cxnId="{E518BA01-0F8B-4D48-8455-2F31EAAC1DF9}">
      <dgm:prSet/>
      <dgm:spPr/>
      <dgm:t>
        <a:bodyPr/>
        <a:lstStyle/>
        <a:p>
          <a:endParaRPr lang="zh-CN" altLang="en-US"/>
        </a:p>
      </dgm:t>
    </dgm:pt>
    <dgm:pt modelId="{7C622D5A-B6AB-46AB-B3F0-D58CB145EE72}" type="sibTrans" cxnId="{E518BA01-0F8B-4D48-8455-2F31EAAC1DF9}">
      <dgm:prSet/>
      <dgm:spPr/>
      <dgm:t>
        <a:bodyPr/>
        <a:lstStyle/>
        <a:p>
          <a:endParaRPr lang="zh-CN" altLang="en-US"/>
        </a:p>
      </dgm:t>
    </dgm:pt>
    <dgm:pt modelId="{3A7DEA3C-C682-4DDE-95E5-01046B06CD2C}">
      <dgm:prSet custT="1"/>
      <dgm:spPr/>
      <dgm:t>
        <a:bodyPr/>
        <a:lstStyle/>
        <a:p>
          <a:pPr rtl="0">
            <a:lnSpc>
              <a:spcPct val="100000"/>
            </a:lnSpc>
            <a:spcBef>
              <a:spcPts val="0"/>
            </a:spcBef>
            <a:spcAft>
              <a:spcPts val="0"/>
            </a:spcAft>
          </a:pPr>
          <a:r>
            <a:rPr kumimoji="1" lang="en-US" sz="2400" b="1" dirty="0" smtClean="0">
              <a:solidFill>
                <a:srgbClr val="003300"/>
              </a:solidFill>
              <a:latin typeface="+mn-ea"/>
              <a:ea typeface="+mn-ea"/>
            </a:rPr>
            <a:t>@media </a:t>
          </a:r>
          <a:r>
            <a:rPr kumimoji="1" lang="zh-CN" sz="2400" b="1" dirty="0" smtClean="0">
              <a:solidFill>
                <a:srgbClr val="003300"/>
              </a:solidFill>
              <a:latin typeface="+mn-ea"/>
              <a:ea typeface="+mn-ea"/>
            </a:rPr>
            <a:t>设备名</a:t>
          </a:r>
          <a:r>
            <a:rPr kumimoji="1" lang="en-US" sz="2400" b="1" dirty="0" smtClean="0">
              <a:solidFill>
                <a:srgbClr val="003300"/>
              </a:solidFill>
              <a:latin typeface="+mn-ea"/>
              <a:ea typeface="+mn-ea"/>
            </a:rPr>
            <a:t> only (</a:t>
          </a:r>
          <a:r>
            <a:rPr kumimoji="1" lang="zh-CN" sz="2400" b="1" dirty="0" smtClean="0">
              <a:solidFill>
                <a:srgbClr val="003300"/>
              </a:solidFill>
              <a:latin typeface="+mn-ea"/>
              <a:ea typeface="+mn-ea"/>
            </a:rPr>
            <a:t>选取条件</a:t>
          </a:r>
          <a:r>
            <a:rPr kumimoji="1" lang="en-US" sz="2400" b="1" dirty="0" smtClean="0">
              <a:solidFill>
                <a:srgbClr val="003300"/>
              </a:solidFill>
              <a:latin typeface="+mn-ea"/>
              <a:ea typeface="+mn-ea"/>
            </a:rPr>
            <a:t>) not (</a:t>
          </a:r>
          <a:r>
            <a:rPr kumimoji="1" lang="zh-CN" sz="2400" b="1" dirty="0" smtClean="0">
              <a:solidFill>
                <a:srgbClr val="003300"/>
              </a:solidFill>
              <a:latin typeface="+mn-ea"/>
              <a:ea typeface="+mn-ea"/>
            </a:rPr>
            <a:t>选取条件</a:t>
          </a:r>
          <a:r>
            <a:rPr kumimoji="1" lang="en-US" sz="2400" b="1" dirty="0" smtClean="0">
              <a:solidFill>
                <a:srgbClr val="003300"/>
              </a:solidFill>
              <a:latin typeface="+mn-ea"/>
              <a:ea typeface="+mn-ea"/>
            </a:rPr>
            <a:t>) and(</a:t>
          </a:r>
          <a:r>
            <a:rPr kumimoji="1" lang="zh-CN" sz="2400" b="1" dirty="0" smtClean="0">
              <a:solidFill>
                <a:srgbClr val="003300"/>
              </a:solidFill>
              <a:latin typeface="+mn-ea"/>
              <a:ea typeface="+mn-ea"/>
            </a:rPr>
            <a:t>设备选取条件</a:t>
          </a:r>
          <a:r>
            <a:rPr kumimoji="1" lang="en-US" sz="2400" b="1" dirty="0" smtClean="0">
              <a:solidFill>
                <a:srgbClr val="003300"/>
              </a:solidFill>
              <a:latin typeface="+mn-ea"/>
              <a:ea typeface="+mn-ea"/>
            </a:rPr>
            <a:t>)</a:t>
          </a:r>
          <a:endParaRPr lang="zh-CN" sz="2400" b="1" dirty="0">
            <a:solidFill>
              <a:srgbClr val="003300"/>
            </a:solidFill>
            <a:latin typeface="+mn-ea"/>
            <a:ea typeface="+mn-ea"/>
          </a:endParaRPr>
        </a:p>
      </dgm:t>
    </dgm:pt>
    <dgm:pt modelId="{C0E7EC61-3604-4AAB-8922-ABC7083FFFB7}" type="parTrans" cxnId="{0AA26038-543B-47A0-BAAC-DA70531713C6}">
      <dgm:prSet/>
      <dgm:spPr/>
      <dgm:t>
        <a:bodyPr/>
        <a:lstStyle/>
        <a:p>
          <a:endParaRPr lang="zh-CN" altLang="en-US"/>
        </a:p>
      </dgm:t>
    </dgm:pt>
    <dgm:pt modelId="{25C96AA5-6488-4ED7-B7B2-DFEFF3C8AB2A}" type="sibTrans" cxnId="{0AA26038-543B-47A0-BAAC-DA70531713C6}">
      <dgm:prSet/>
      <dgm:spPr/>
      <dgm:t>
        <a:bodyPr/>
        <a:lstStyle/>
        <a:p>
          <a:endParaRPr lang="zh-CN" altLang="en-US"/>
        </a:p>
      </dgm:t>
    </dgm:pt>
    <dgm:pt modelId="{DFA36A03-442E-499B-857D-0A9F5A2ECF0E}" type="pres">
      <dgm:prSet presAssocID="{E01DB47F-0E11-40A2-BE9D-B288D6FB5FC7}" presName="linear" presStyleCnt="0">
        <dgm:presLayoutVars>
          <dgm:dir/>
          <dgm:animLvl val="lvl"/>
          <dgm:resizeHandles val="exact"/>
        </dgm:presLayoutVars>
      </dgm:prSet>
      <dgm:spPr/>
      <dgm:t>
        <a:bodyPr/>
        <a:lstStyle/>
        <a:p>
          <a:endParaRPr lang="zh-CN" altLang="en-US"/>
        </a:p>
      </dgm:t>
    </dgm:pt>
    <dgm:pt modelId="{90EECDBB-B9AC-4D4E-9245-C96E2163EDD4}" type="pres">
      <dgm:prSet presAssocID="{012AF555-32CE-4DA9-9EB9-66507CB4EFCB}" presName="parentLin" presStyleCnt="0"/>
      <dgm:spPr/>
    </dgm:pt>
    <dgm:pt modelId="{CAE056C7-D6C1-4E08-853F-C4CB0EBF5DF3}" type="pres">
      <dgm:prSet presAssocID="{012AF555-32CE-4DA9-9EB9-66507CB4EFCB}" presName="parentLeftMargin" presStyleLbl="node1" presStyleIdx="0" presStyleCnt="2"/>
      <dgm:spPr/>
      <dgm:t>
        <a:bodyPr/>
        <a:lstStyle/>
        <a:p>
          <a:endParaRPr lang="zh-CN" altLang="en-US"/>
        </a:p>
      </dgm:t>
    </dgm:pt>
    <dgm:pt modelId="{46D71549-94F1-44C2-903E-67E08B49C210}" type="pres">
      <dgm:prSet presAssocID="{012AF555-32CE-4DA9-9EB9-66507CB4EFCB}" presName="parentText" presStyleLbl="node1" presStyleIdx="0" presStyleCnt="2" custScaleX="108857">
        <dgm:presLayoutVars>
          <dgm:chMax val="0"/>
          <dgm:bulletEnabled val="1"/>
        </dgm:presLayoutVars>
      </dgm:prSet>
      <dgm:spPr/>
      <dgm:t>
        <a:bodyPr/>
        <a:lstStyle/>
        <a:p>
          <a:endParaRPr lang="zh-CN" altLang="en-US"/>
        </a:p>
      </dgm:t>
    </dgm:pt>
    <dgm:pt modelId="{2463C208-2502-4323-8DB5-631E8DE5BC57}" type="pres">
      <dgm:prSet presAssocID="{012AF555-32CE-4DA9-9EB9-66507CB4EFCB}" presName="negativeSpace" presStyleCnt="0"/>
      <dgm:spPr/>
    </dgm:pt>
    <dgm:pt modelId="{73BCD12A-958F-445A-82E1-707F1844CC7E}" type="pres">
      <dgm:prSet presAssocID="{012AF555-32CE-4DA9-9EB9-66507CB4EFCB}" presName="childText" presStyleLbl="conFgAcc1" presStyleIdx="0" presStyleCnt="2">
        <dgm:presLayoutVars>
          <dgm:bulletEnabled val="1"/>
        </dgm:presLayoutVars>
      </dgm:prSet>
      <dgm:spPr/>
      <dgm:t>
        <a:bodyPr/>
        <a:lstStyle/>
        <a:p>
          <a:endParaRPr lang="zh-CN" altLang="en-US"/>
        </a:p>
      </dgm:t>
    </dgm:pt>
    <dgm:pt modelId="{34095E30-65A2-4190-BD44-030363AA0AB2}" type="pres">
      <dgm:prSet presAssocID="{55391369-4160-4A68-AAAC-D7FAA1656919}" presName="spaceBetweenRectangles" presStyleCnt="0"/>
      <dgm:spPr/>
    </dgm:pt>
    <dgm:pt modelId="{03D33D3F-D850-4ABD-872F-67B20CB00209}" type="pres">
      <dgm:prSet presAssocID="{F894B106-3A4B-4CF5-A810-D325AB9E5403}" presName="parentLin" presStyleCnt="0"/>
      <dgm:spPr/>
    </dgm:pt>
    <dgm:pt modelId="{87945EEA-5CE1-488D-A234-919BDFE95D89}" type="pres">
      <dgm:prSet presAssocID="{F894B106-3A4B-4CF5-A810-D325AB9E5403}" presName="parentLeftMargin" presStyleLbl="node1" presStyleIdx="0" presStyleCnt="2"/>
      <dgm:spPr/>
      <dgm:t>
        <a:bodyPr/>
        <a:lstStyle/>
        <a:p>
          <a:endParaRPr lang="zh-CN" altLang="en-US"/>
        </a:p>
      </dgm:t>
    </dgm:pt>
    <dgm:pt modelId="{6034C1D8-DB68-4836-9708-26BA7DAD27C4}" type="pres">
      <dgm:prSet presAssocID="{F894B106-3A4B-4CF5-A810-D325AB9E5403}" presName="parentText" presStyleLbl="node1" presStyleIdx="1" presStyleCnt="2" custScaleX="108857">
        <dgm:presLayoutVars>
          <dgm:chMax val="0"/>
          <dgm:bulletEnabled val="1"/>
        </dgm:presLayoutVars>
      </dgm:prSet>
      <dgm:spPr/>
      <dgm:t>
        <a:bodyPr/>
        <a:lstStyle/>
        <a:p>
          <a:endParaRPr lang="zh-CN" altLang="en-US"/>
        </a:p>
      </dgm:t>
    </dgm:pt>
    <dgm:pt modelId="{6F5231F9-B21E-46E8-A30E-702BB1B2E76D}" type="pres">
      <dgm:prSet presAssocID="{F894B106-3A4B-4CF5-A810-D325AB9E5403}" presName="negativeSpace" presStyleCnt="0"/>
      <dgm:spPr/>
    </dgm:pt>
    <dgm:pt modelId="{DF3F6A6D-EC71-4631-BAF5-240EEE0099AC}" type="pres">
      <dgm:prSet presAssocID="{F894B106-3A4B-4CF5-A810-D325AB9E5403}" presName="childText" presStyleLbl="conFgAcc1" presStyleIdx="1" presStyleCnt="2">
        <dgm:presLayoutVars>
          <dgm:bulletEnabled val="1"/>
        </dgm:presLayoutVars>
      </dgm:prSet>
      <dgm:spPr/>
      <dgm:t>
        <a:bodyPr/>
        <a:lstStyle/>
        <a:p>
          <a:endParaRPr lang="zh-CN" altLang="en-US"/>
        </a:p>
      </dgm:t>
    </dgm:pt>
  </dgm:ptLst>
  <dgm:cxnLst>
    <dgm:cxn modelId="{AA0EC89E-CA4D-4BF0-95E4-67C3BBD8138A}" type="presOf" srcId="{E01DB47F-0E11-40A2-BE9D-B288D6FB5FC7}" destId="{DFA36A03-442E-499B-857D-0A9F5A2ECF0E}" srcOrd="0" destOrd="0" presId="urn:microsoft.com/office/officeart/2005/8/layout/list1"/>
    <dgm:cxn modelId="{805DEF43-2499-4720-A286-08530EAC8297}" type="presOf" srcId="{3A7DEA3C-C682-4DDE-95E5-01046B06CD2C}" destId="{DF3F6A6D-EC71-4631-BAF5-240EEE0099AC}" srcOrd="0" destOrd="0" presId="urn:microsoft.com/office/officeart/2005/8/layout/list1"/>
    <dgm:cxn modelId="{E518BA01-0F8B-4D48-8455-2F31EAAC1DF9}" srcId="{012AF555-32CE-4DA9-9EB9-66507CB4EFCB}" destId="{D8910A7F-4C15-49ED-BF81-1AC622B9806F}" srcOrd="0" destOrd="0" parTransId="{BAA9350E-3935-4237-A51B-FE03BE2FE697}" sibTransId="{7C622D5A-B6AB-46AB-B3F0-D58CB145EE72}"/>
    <dgm:cxn modelId="{C0E1E153-6196-479E-993F-176560C9C36F}" type="presOf" srcId="{D8910A7F-4C15-49ED-BF81-1AC622B9806F}" destId="{73BCD12A-958F-445A-82E1-707F1844CC7E}" srcOrd="0" destOrd="0" presId="urn:microsoft.com/office/officeart/2005/8/layout/list1"/>
    <dgm:cxn modelId="{1EA5F0F3-B0BC-424C-9633-D19653711012}" srcId="{E01DB47F-0E11-40A2-BE9D-B288D6FB5FC7}" destId="{F894B106-3A4B-4CF5-A810-D325AB9E5403}" srcOrd="1" destOrd="0" parTransId="{604331B1-5784-44F0-8D03-1BE4DCF3B171}" sibTransId="{CEB321AF-9434-47FE-A241-17DDD4D5D7BF}"/>
    <dgm:cxn modelId="{46019C14-65D5-4F8F-B9FB-316C5E32B043}" type="presOf" srcId="{012AF555-32CE-4DA9-9EB9-66507CB4EFCB}" destId="{CAE056C7-D6C1-4E08-853F-C4CB0EBF5DF3}" srcOrd="0" destOrd="0" presId="urn:microsoft.com/office/officeart/2005/8/layout/list1"/>
    <dgm:cxn modelId="{5BEAAFE9-10BC-446F-955B-73BD8E20F5C3}" type="presOf" srcId="{012AF555-32CE-4DA9-9EB9-66507CB4EFCB}" destId="{46D71549-94F1-44C2-903E-67E08B49C210}" srcOrd="1" destOrd="0" presId="urn:microsoft.com/office/officeart/2005/8/layout/list1"/>
    <dgm:cxn modelId="{0AA26038-543B-47A0-BAAC-DA70531713C6}" srcId="{F894B106-3A4B-4CF5-A810-D325AB9E5403}" destId="{3A7DEA3C-C682-4DDE-95E5-01046B06CD2C}" srcOrd="0" destOrd="0" parTransId="{C0E7EC61-3604-4AAB-8922-ABC7083FFFB7}" sibTransId="{25C96AA5-6488-4ED7-B7B2-DFEFF3C8AB2A}"/>
    <dgm:cxn modelId="{B3C36E8A-DC02-423A-8F4F-F6C688166329}" type="presOf" srcId="{F894B106-3A4B-4CF5-A810-D325AB9E5403}" destId="{87945EEA-5CE1-488D-A234-919BDFE95D89}" srcOrd="0" destOrd="0" presId="urn:microsoft.com/office/officeart/2005/8/layout/list1"/>
    <dgm:cxn modelId="{9D6AF884-3A8D-4DD6-833D-CF7D573958B8}" type="presOf" srcId="{F894B106-3A4B-4CF5-A810-D325AB9E5403}" destId="{6034C1D8-DB68-4836-9708-26BA7DAD27C4}" srcOrd="1" destOrd="0" presId="urn:microsoft.com/office/officeart/2005/8/layout/list1"/>
    <dgm:cxn modelId="{7E7A79DB-FE29-414A-BA46-426A7C034BFA}" srcId="{E01DB47F-0E11-40A2-BE9D-B288D6FB5FC7}" destId="{012AF555-32CE-4DA9-9EB9-66507CB4EFCB}" srcOrd="0" destOrd="0" parTransId="{3E22AC9B-469E-4EC8-A1BE-0505AFB23824}" sibTransId="{55391369-4160-4A68-AAAC-D7FAA1656919}"/>
    <dgm:cxn modelId="{93771A32-570B-4933-B26F-5286934689D8}" type="presParOf" srcId="{DFA36A03-442E-499B-857D-0A9F5A2ECF0E}" destId="{90EECDBB-B9AC-4D4E-9245-C96E2163EDD4}" srcOrd="0" destOrd="0" presId="urn:microsoft.com/office/officeart/2005/8/layout/list1"/>
    <dgm:cxn modelId="{0CBD4FBA-1EB4-48FB-A264-D6AE249D9851}" type="presParOf" srcId="{90EECDBB-B9AC-4D4E-9245-C96E2163EDD4}" destId="{CAE056C7-D6C1-4E08-853F-C4CB0EBF5DF3}" srcOrd="0" destOrd="0" presId="urn:microsoft.com/office/officeart/2005/8/layout/list1"/>
    <dgm:cxn modelId="{9E45F892-633E-4EBC-AB23-B83693AF8667}" type="presParOf" srcId="{90EECDBB-B9AC-4D4E-9245-C96E2163EDD4}" destId="{46D71549-94F1-44C2-903E-67E08B49C210}" srcOrd="1" destOrd="0" presId="urn:microsoft.com/office/officeart/2005/8/layout/list1"/>
    <dgm:cxn modelId="{C4CCECE6-A825-484E-9BD9-952F8C2B7734}" type="presParOf" srcId="{DFA36A03-442E-499B-857D-0A9F5A2ECF0E}" destId="{2463C208-2502-4323-8DB5-631E8DE5BC57}" srcOrd="1" destOrd="0" presId="urn:microsoft.com/office/officeart/2005/8/layout/list1"/>
    <dgm:cxn modelId="{387348F7-5A33-465D-9A8F-87A212366FE5}" type="presParOf" srcId="{DFA36A03-442E-499B-857D-0A9F5A2ECF0E}" destId="{73BCD12A-958F-445A-82E1-707F1844CC7E}" srcOrd="2" destOrd="0" presId="urn:microsoft.com/office/officeart/2005/8/layout/list1"/>
    <dgm:cxn modelId="{9550268D-579E-40DF-85C5-981DA637D081}" type="presParOf" srcId="{DFA36A03-442E-499B-857D-0A9F5A2ECF0E}" destId="{34095E30-65A2-4190-BD44-030363AA0AB2}" srcOrd="3" destOrd="0" presId="urn:microsoft.com/office/officeart/2005/8/layout/list1"/>
    <dgm:cxn modelId="{406FF726-7B00-4ED0-ABFC-27D8F81488AC}" type="presParOf" srcId="{DFA36A03-442E-499B-857D-0A9F5A2ECF0E}" destId="{03D33D3F-D850-4ABD-872F-67B20CB00209}" srcOrd="4" destOrd="0" presId="urn:microsoft.com/office/officeart/2005/8/layout/list1"/>
    <dgm:cxn modelId="{CF148CCF-9437-4FC7-8BDA-84B1F29EF579}" type="presParOf" srcId="{03D33D3F-D850-4ABD-872F-67B20CB00209}" destId="{87945EEA-5CE1-488D-A234-919BDFE95D89}" srcOrd="0" destOrd="0" presId="urn:microsoft.com/office/officeart/2005/8/layout/list1"/>
    <dgm:cxn modelId="{45ED0C0F-5782-4AEB-AF53-F62D07161BB0}" type="presParOf" srcId="{03D33D3F-D850-4ABD-872F-67B20CB00209}" destId="{6034C1D8-DB68-4836-9708-26BA7DAD27C4}" srcOrd="1" destOrd="0" presId="urn:microsoft.com/office/officeart/2005/8/layout/list1"/>
    <dgm:cxn modelId="{50CFABDE-708A-4598-B013-AA96AE488375}" type="presParOf" srcId="{DFA36A03-442E-499B-857D-0A9F5A2ECF0E}" destId="{6F5231F9-B21E-46E8-A30E-702BB1B2E76D}" srcOrd="5" destOrd="0" presId="urn:microsoft.com/office/officeart/2005/8/layout/list1"/>
    <dgm:cxn modelId="{62227F1A-7900-4D16-9666-1698BF24D7F8}" type="presParOf" srcId="{DFA36A03-442E-499B-857D-0A9F5A2ECF0E}" destId="{DF3F6A6D-EC71-4631-BAF5-240EEE0099A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860E3F3-C472-493D-8E32-7CC4EBED3E4D}" type="doc">
      <dgm:prSet loTypeId="urn:microsoft.com/office/officeart/2005/8/layout/hierarchy4" loCatId="hierarchy" qsTypeId="urn:microsoft.com/office/officeart/2005/8/quickstyle/3d1" qsCatId="3D" csTypeId="urn:microsoft.com/office/officeart/2005/8/colors/accent1_1" csCatId="accent1" phldr="1"/>
      <dgm:spPr/>
      <dgm:t>
        <a:bodyPr/>
        <a:lstStyle/>
        <a:p>
          <a:endParaRPr lang="zh-CN" altLang="en-US"/>
        </a:p>
      </dgm:t>
    </dgm:pt>
    <dgm:pt modelId="{A5B73CF0-C5AD-4922-BC95-271A3CC592D6}">
      <dgm:prSet custT="1"/>
      <dgm:spPr/>
      <dgm:t>
        <a:bodyPr/>
        <a:lstStyle/>
        <a:p>
          <a:pPr algn="just" rtl="0"/>
          <a:r>
            <a:rPr kumimoji="1" lang="zh-CN" sz="2400" b="1" dirty="0" smtClean="0">
              <a:solidFill>
                <a:srgbClr val="003300"/>
              </a:solidFill>
              <a:latin typeface="+mn-ea"/>
              <a:ea typeface="+mn-ea"/>
            </a:rPr>
            <a:t>优点</a:t>
          </a:r>
          <a:r>
            <a:rPr kumimoji="1" lang="en-US" sz="2400" b="1" dirty="0" smtClean="0">
              <a:solidFill>
                <a:srgbClr val="003300"/>
              </a:solidFill>
              <a:latin typeface="+mn-ea"/>
              <a:ea typeface="+mn-ea"/>
            </a:rPr>
            <a:t>:</a:t>
          </a:r>
        </a:p>
        <a:p>
          <a:pPr algn="just" rtl="0"/>
          <a:r>
            <a:rPr kumimoji="1" lang="zh-CN" sz="2400" b="1" dirty="0" smtClean="0">
              <a:solidFill>
                <a:srgbClr val="003300"/>
              </a:solidFill>
              <a:latin typeface="+mn-ea"/>
              <a:ea typeface="+mn-ea"/>
            </a:rPr>
            <a:t>面对不同分辨率</a:t>
          </a:r>
          <a:r>
            <a:rPr kumimoji="1" lang="zh-CN" altLang="en-US" sz="2400" b="1" dirty="0" smtClean="0">
              <a:solidFill>
                <a:srgbClr val="003300"/>
              </a:solidFill>
              <a:latin typeface="+mn-ea"/>
              <a:ea typeface="+mn-ea"/>
            </a:rPr>
            <a:t>的</a:t>
          </a:r>
          <a:r>
            <a:rPr kumimoji="1" lang="zh-CN" sz="2400" b="1" dirty="0" smtClean="0">
              <a:solidFill>
                <a:srgbClr val="003300"/>
              </a:solidFill>
              <a:latin typeface="+mn-ea"/>
              <a:ea typeface="+mn-ea"/>
            </a:rPr>
            <a:t>设备</a:t>
          </a:r>
          <a:r>
            <a:rPr kumimoji="1" lang="zh-CN" altLang="en-US" sz="2400" b="1" dirty="0" smtClean="0">
              <a:solidFill>
                <a:srgbClr val="003300"/>
              </a:solidFill>
              <a:latin typeface="+mn-ea"/>
              <a:ea typeface="+mn-ea"/>
            </a:rPr>
            <a:t>，</a:t>
          </a:r>
          <a:r>
            <a:rPr kumimoji="1" lang="zh-CN" sz="2400" b="1" dirty="0" smtClean="0">
              <a:solidFill>
                <a:srgbClr val="003300"/>
              </a:solidFill>
              <a:latin typeface="+mn-ea"/>
              <a:ea typeface="+mn-ea"/>
            </a:rPr>
            <a:t>灵活性</a:t>
          </a:r>
          <a:r>
            <a:rPr kumimoji="1" lang="zh-CN" altLang="en-US" sz="2400" b="1" dirty="0" smtClean="0">
              <a:solidFill>
                <a:srgbClr val="003300"/>
              </a:solidFill>
              <a:latin typeface="+mn-ea"/>
              <a:ea typeface="+mn-ea"/>
            </a:rPr>
            <a:t>较</a:t>
          </a:r>
          <a:r>
            <a:rPr kumimoji="1" lang="zh-CN" sz="2400" b="1" dirty="0" smtClean="0">
              <a:solidFill>
                <a:srgbClr val="003300"/>
              </a:solidFill>
              <a:latin typeface="+mn-ea"/>
              <a:ea typeface="+mn-ea"/>
            </a:rPr>
            <a:t>强；</a:t>
          </a:r>
          <a:endParaRPr kumimoji="1" lang="en-US" altLang="zh-CN" sz="2400" b="1" dirty="0" smtClean="0">
            <a:solidFill>
              <a:srgbClr val="003300"/>
            </a:solidFill>
            <a:latin typeface="+mn-ea"/>
            <a:ea typeface="+mn-ea"/>
          </a:endParaRPr>
        </a:p>
        <a:p>
          <a:pPr algn="just" rtl="0"/>
          <a:r>
            <a:rPr kumimoji="1" lang="zh-CN" sz="2400" b="1" dirty="0" smtClean="0">
              <a:solidFill>
                <a:srgbClr val="003300"/>
              </a:solidFill>
              <a:latin typeface="+mn-ea"/>
              <a:ea typeface="+mn-ea"/>
            </a:rPr>
            <a:t>能够</a:t>
          </a:r>
          <a:r>
            <a:rPr kumimoji="1" lang="zh-CN" altLang="en-US" sz="2400" b="1" dirty="0" smtClean="0">
              <a:solidFill>
                <a:srgbClr val="003300"/>
              </a:solidFill>
              <a:latin typeface="+mn-ea"/>
              <a:ea typeface="+mn-ea"/>
            </a:rPr>
            <a:t>快速</a:t>
          </a:r>
          <a:r>
            <a:rPr kumimoji="1" lang="zh-CN" sz="2400" b="1" dirty="0" smtClean="0">
              <a:solidFill>
                <a:srgbClr val="003300"/>
              </a:solidFill>
              <a:latin typeface="+mn-ea"/>
              <a:ea typeface="+mn-ea"/>
            </a:rPr>
            <a:t>解决多设备显示适应问题</a:t>
          </a:r>
          <a:endParaRPr lang="zh-CN" sz="2400" b="1" dirty="0">
            <a:solidFill>
              <a:srgbClr val="003300"/>
            </a:solidFill>
            <a:latin typeface="+mn-ea"/>
            <a:ea typeface="+mn-ea"/>
          </a:endParaRPr>
        </a:p>
      </dgm:t>
    </dgm:pt>
    <dgm:pt modelId="{A7E2A269-DEAE-4285-AF2F-8978597710A4}" type="parTrans" cxnId="{208FC905-9A5F-42AB-AD33-721207834065}">
      <dgm:prSet/>
      <dgm:spPr/>
      <dgm:t>
        <a:bodyPr/>
        <a:lstStyle/>
        <a:p>
          <a:pPr algn="just"/>
          <a:endParaRPr lang="zh-CN" altLang="en-US" sz="2400" b="1">
            <a:latin typeface="+mn-ea"/>
            <a:ea typeface="+mn-ea"/>
          </a:endParaRPr>
        </a:p>
      </dgm:t>
    </dgm:pt>
    <dgm:pt modelId="{B7C33D23-FBA8-473E-8C0B-A6BFC21EEBEA}" type="sibTrans" cxnId="{208FC905-9A5F-42AB-AD33-721207834065}">
      <dgm:prSet/>
      <dgm:spPr/>
      <dgm:t>
        <a:bodyPr/>
        <a:lstStyle/>
        <a:p>
          <a:pPr algn="just"/>
          <a:endParaRPr lang="zh-CN" altLang="en-US" sz="2400" b="1">
            <a:latin typeface="+mn-ea"/>
            <a:ea typeface="+mn-ea"/>
          </a:endParaRPr>
        </a:p>
      </dgm:t>
    </dgm:pt>
    <dgm:pt modelId="{5EF6BCE3-06F6-4E43-A86F-68701641B339}">
      <dgm:prSet custT="1"/>
      <dgm:spPr/>
      <dgm:t>
        <a:bodyPr/>
        <a:lstStyle/>
        <a:p>
          <a:pPr algn="just" rtl="0"/>
          <a:r>
            <a:rPr kumimoji="1" lang="zh-CN" sz="2400" b="1" dirty="0" smtClean="0">
              <a:solidFill>
                <a:srgbClr val="003300"/>
              </a:solidFill>
              <a:latin typeface="+mn-ea"/>
              <a:ea typeface="+mn-ea"/>
            </a:rPr>
            <a:t>缺点</a:t>
          </a:r>
          <a:r>
            <a:rPr kumimoji="1" lang="en-US" sz="2400" b="1" dirty="0" smtClean="0">
              <a:solidFill>
                <a:srgbClr val="003300"/>
              </a:solidFill>
              <a:latin typeface="+mn-ea"/>
              <a:ea typeface="+mn-ea"/>
            </a:rPr>
            <a:t>:</a:t>
          </a:r>
        </a:p>
        <a:p>
          <a:pPr algn="just" rtl="0"/>
          <a:r>
            <a:rPr kumimoji="1" lang="zh-CN" sz="2400" b="1" dirty="0" smtClean="0">
              <a:solidFill>
                <a:srgbClr val="003300"/>
              </a:solidFill>
              <a:latin typeface="+mn-ea"/>
              <a:ea typeface="+mn-ea"/>
            </a:rPr>
            <a:t>兼容各种设备工作量大，开发和维护效率低下；</a:t>
          </a:r>
          <a:endParaRPr kumimoji="1" lang="en-US" altLang="zh-CN" sz="2400" b="1" dirty="0" smtClean="0">
            <a:solidFill>
              <a:srgbClr val="003300"/>
            </a:solidFill>
            <a:latin typeface="+mn-ea"/>
            <a:ea typeface="+mn-ea"/>
          </a:endParaRPr>
        </a:p>
        <a:p>
          <a:pPr algn="just" rtl="0"/>
          <a:r>
            <a:rPr kumimoji="1" lang="zh-CN" sz="2400" b="1" dirty="0" smtClean="0">
              <a:solidFill>
                <a:srgbClr val="003300"/>
              </a:solidFill>
              <a:latin typeface="+mn-ea"/>
              <a:ea typeface="+mn-ea"/>
            </a:rPr>
            <a:t>代码累赘，会出现隐藏无用的元素，加载时间延长</a:t>
          </a:r>
          <a:endParaRPr lang="zh-CN" sz="2400" b="1" dirty="0">
            <a:solidFill>
              <a:srgbClr val="003300"/>
            </a:solidFill>
            <a:latin typeface="+mn-ea"/>
            <a:ea typeface="+mn-ea"/>
          </a:endParaRPr>
        </a:p>
      </dgm:t>
    </dgm:pt>
    <dgm:pt modelId="{29910CBD-188D-496C-9FAB-C6663E748A1D}" type="parTrans" cxnId="{8AD90780-7E0E-4BD7-93D0-C080FCC55A6F}">
      <dgm:prSet/>
      <dgm:spPr/>
      <dgm:t>
        <a:bodyPr/>
        <a:lstStyle/>
        <a:p>
          <a:pPr algn="just"/>
          <a:endParaRPr lang="zh-CN" altLang="en-US" sz="2400" b="1">
            <a:latin typeface="+mn-ea"/>
            <a:ea typeface="+mn-ea"/>
          </a:endParaRPr>
        </a:p>
      </dgm:t>
    </dgm:pt>
    <dgm:pt modelId="{43B27F05-26F0-4E58-85EE-3ABC379AFA66}" type="sibTrans" cxnId="{8AD90780-7E0E-4BD7-93D0-C080FCC55A6F}">
      <dgm:prSet/>
      <dgm:spPr/>
      <dgm:t>
        <a:bodyPr/>
        <a:lstStyle/>
        <a:p>
          <a:pPr algn="just"/>
          <a:endParaRPr lang="zh-CN" altLang="en-US" sz="2400" b="1">
            <a:latin typeface="+mn-ea"/>
            <a:ea typeface="+mn-ea"/>
          </a:endParaRPr>
        </a:p>
      </dgm:t>
    </dgm:pt>
    <dgm:pt modelId="{2432621F-0158-47F3-965D-E1C4D71FE602}" type="pres">
      <dgm:prSet presAssocID="{4860E3F3-C472-493D-8E32-7CC4EBED3E4D}" presName="Name0" presStyleCnt="0">
        <dgm:presLayoutVars>
          <dgm:chPref val="1"/>
          <dgm:dir/>
          <dgm:animOne val="branch"/>
          <dgm:animLvl val="lvl"/>
          <dgm:resizeHandles/>
        </dgm:presLayoutVars>
      </dgm:prSet>
      <dgm:spPr/>
      <dgm:t>
        <a:bodyPr/>
        <a:lstStyle/>
        <a:p>
          <a:endParaRPr lang="zh-CN" altLang="en-US"/>
        </a:p>
      </dgm:t>
    </dgm:pt>
    <dgm:pt modelId="{6AA68913-2395-4C2A-B516-4C8B78A114D5}" type="pres">
      <dgm:prSet presAssocID="{A5B73CF0-C5AD-4922-BC95-271A3CC592D6}" presName="vertOne" presStyleCnt="0"/>
      <dgm:spPr/>
      <dgm:t>
        <a:bodyPr/>
        <a:lstStyle/>
        <a:p>
          <a:endParaRPr lang="zh-CN" altLang="en-US"/>
        </a:p>
      </dgm:t>
    </dgm:pt>
    <dgm:pt modelId="{F3F8C8A4-672A-4A40-8A00-2D88D66CB048}" type="pres">
      <dgm:prSet presAssocID="{A5B73CF0-C5AD-4922-BC95-271A3CC592D6}" presName="txOne" presStyleLbl="node0" presStyleIdx="0" presStyleCnt="2" custScaleX="142227" custLinFactNeighborX="6322">
        <dgm:presLayoutVars>
          <dgm:chPref val="3"/>
        </dgm:presLayoutVars>
      </dgm:prSet>
      <dgm:spPr/>
      <dgm:t>
        <a:bodyPr/>
        <a:lstStyle/>
        <a:p>
          <a:endParaRPr lang="zh-CN" altLang="en-US"/>
        </a:p>
      </dgm:t>
    </dgm:pt>
    <dgm:pt modelId="{1AB27411-1ECA-434F-A36C-B0AC28576E19}" type="pres">
      <dgm:prSet presAssocID="{A5B73CF0-C5AD-4922-BC95-271A3CC592D6}" presName="horzOne" presStyleCnt="0"/>
      <dgm:spPr/>
      <dgm:t>
        <a:bodyPr/>
        <a:lstStyle/>
        <a:p>
          <a:endParaRPr lang="zh-CN" altLang="en-US"/>
        </a:p>
      </dgm:t>
    </dgm:pt>
    <dgm:pt modelId="{B902833C-8AE6-48B0-8463-28EC4F4B98A6}" type="pres">
      <dgm:prSet presAssocID="{B7C33D23-FBA8-473E-8C0B-A6BFC21EEBEA}" presName="sibSpaceOne" presStyleCnt="0"/>
      <dgm:spPr/>
      <dgm:t>
        <a:bodyPr/>
        <a:lstStyle/>
        <a:p>
          <a:endParaRPr lang="zh-CN" altLang="en-US"/>
        </a:p>
      </dgm:t>
    </dgm:pt>
    <dgm:pt modelId="{7F054D7C-D787-46EA-8BAA-23F0EC309F99}" type="pres">
      <dgm:prSet presAssocID="{5EF6BCE3-06F6-4E43-A86F-68701641B339}" presName="vertOne" presStyleCnt="0"/>
      <dgm:spPr/>
      <dgm:t>
        <a:bodyPr/>
        <a:lstStyle/>
        <a:p>
          <a:endParaRPr lang="zh-CN" altLang="en-US"/>
        </a:p>
      </dgm:t>
    </dgm:pt>
    <dgm:pt modelId="{B4260B80-19EF-46E5-9E83-80DB86EE84A5}" type="pres">
      <dgm:prSet presAssocID="{5EF6BCE3-06F6-4E43-A86F-68701641B339}" presName="txOne" presStyleLbl="node0" presStyleIdx="1" presStyleCnt="2" custScaleX="142227" custLinFactNeighborX="-5625">
        <dgm:presLayoutVars>
          <dgm:chPref val="3"/>
        </dgm:presLayoutVars>
      </dgm:prSet>
      <dgm:spPr/>
      <dgm:t>
        <a:bodyPr/>
        <a:lstStyle/>
        <a:p>
          <a:endParaRPr lang="zh-CN" altLang="en-US"/>
        </a:p>
      </dgm:t>
    </dgm:pt>
    <dgm:pt modelId="{7608ABE9-7424-486B-9809-6AFF9F048E5C}" type="pres">
      <dgm:prSet presAssocID="{5EF6BCE3-06F6-4E43-A86F-68701641B339}" presName="horzOne" presStyleCnt="0"/>
      <dgm:spPr/>
      <dgm:t>
        <a:bodyPr/>
        <a:lstStyle/>
        <a:p>
          <a:endParaRPr lang="zh-CN" altLang="en-US"/>
        </a:p>
      </dgm:t>
    </dgm:pt>
  </dgm:ptLst>
  <dgm:cxnLst>
    <dgm:cxn modelId="{8AD90780-7E0E-4BD7-93D0-C080FCC55A6F}" srcId="{4860E3F3-C472-493D-8E32-7CC4EBED3E4D}" destId="{5EF6BCE3-06F6-4E43-A86F-68701641B339}" srcOrd="1" destOrd="0" parTransId="{29910CBD-188D-496C-9FAB-C6663E748A1D}" sibTransId="{43B27F05-26F0-4E58-85EE-3ABC379AFA66}"/>
    <dgm:cxn modelId="{9F2EEB4E-5468-4441-B196-184827C5C3A9}" type="presOf" srcId="{A5B73CF0-C5AD-4922-BC95-271A3CC592D6}" destId="{F3F8C8A4-672A-4A40-8A00-2D88D66CB048}" srcOrd="0" destOrd="0" presId="urn:microsoft.com/office/officeart/2005/8/layout/hierarchy4"/>
    <dgm:cxn modelId="{1B6462E2-9243-4F63-AFEA-D8D589FC9964}" type="presOf" srcId="{4860E3F3-C472-493D-8E32-7CC4EBED3E4D}" destId="{2432621F-0158-47F3-965D-E1C4D71FE602}" srcOrd="0" destOrd="0" presId="urn:microsoft.com/office/officeart/2005/8/layout/hierarchy4"/>
    <dgm:cxn modelId="{A18F7051-8CEB-4A25-BBC6-61F6982C2C3D}" type="presOf" srcId="{5EF6BCE3-06F6-4E43-A86F-68701641B339}" destId="{B4260B80-19EF-46E5-9E83-80DB86EE84A5}" srcOrd="0" destOrd="0" presId="urn:microsoft.com/office/officeart/2005/8/layout/hierarchy4"/>
    <dgm:cxn modelId="{208FC905-9A5F-42AB-AD33-721207834065}" srcId="{4860E3F3-C472-493D-8E32-7CC4EBED3E4D}" destId="{A5B73CF0-C5AD-4922-BC95-271A3CC592D6}" srcOrd="0" destOrd="0" parTransId="{A7E2A269-DEAE-4285-AF2F-8978597710A4}" sibTransId="{B7C33D23-FBA8-473E-8C0B-A6BFC21EEBEA}"/>
    <dgm:cxn modelId="{559AA0E1-0666-40C7-B46B-987C2C8DE283}" type="presParOf" srcId="{2432621F-0158-47F3-965D-E1C4D71FE602}" destId="{6AA68913-2395-4C2A-B516-4C8B78A114D5}" srcOrd="0" destOrd="0" presId="urn:microsoft.com/office/officeart/2005/8/layout/hierarchy4"/>
    <dgm:cxn modelId="{13057B08-17E6-4980-A335-760979C67C56}" type="presParOf" srcId="{6AA68913-2395-4C2A-B516-4C8B78A114D5}" destId="{F3F8C8A4-672A-4A40-8A00-2D88D66CB048}" srcOrd="0" destOrd="0" presId="urn:microsoft.com/office/officeart/2005/8/layout/hierarchy4"/>
    <dgm:cxn modelId="{4C051AF6-CB53-4956-8769-065345D3FF54}" type="presParOf" srcId="{6AA68913-2395-4C2A-B516-4C8B78A114D5}" destId="{1AB27411-1ECA-434F-A36C-B0AC28576E19}" srcOrd="1" destOrd="0" presId="urn:microsoft.com/office/officeart/2005/8/layout/hierarchy4"/>
    <dgm:cxn modelId="{4EE5E5B5-2A4E-4B5B-9F95-FA3F6B89382C}" type="presParOf" srcId="{2432621F-0158-47F3-965D-E1C4D71FE602}" destId="{B902833C-8AE6-48B0-8463-28EC4F4B98A6}" srcOrd="1" destOrd="0" presId="urn:microsoft.com/office/officeart/2005/8/layout/hierarchy4"/>
    <dgm:cxn modelId="{B64F32AE-160D-4649-A9A0-F0EFA3CDAA4F}" type="presParOf" srcId="{2432621F-0158-47F3-965D-E1C4D71FE602}" destId="{7F054D7C-D787-46EA-8BAA-23F0EC309F99}" srcOrd="2" destOrd="0" presId="urn:microsoft.com/office/officeart/2005/8/layout/hierarchy4"/>
    <dgm:cxn modelId="{C102CDE5-3279-44FD-823E-C57F950600CD}" type="presParOf" srcId="{7F054D7C-D787-46EA-8BAA-23F0EC309F99}" destId="{B4260B80-19EF-46E5-9E83-80DB86EE84A5}" srcOrd="0" destOrd="0" presId="urn:microsoft.com/office/officeart/2005/8/layout/hierarchy4"/>
    <dgm:cxn modelId="{D3DF9669-B774-45A5-9467-D02444DAF350}" type="presParOf" srcId="{7F054D7C-D787-46EA-8BAA-23F0EC309F99}" destId="{7608ABE9-7424-486B-9809-6AFF9F048E5C}"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FD21026-A7FD-420F-B066-5D8ADFE54AB8}"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DE4E8228-54AE-4FB9-9347-8C74CFF23C49}">
      <dgm:prSet custT="1"/>
      <dgm:spPr/>
      <dgm:t>
        <a:bodyPr/>
        <a:lstStyle/>
        <a:p>
          <a:pPr rtl="0"/>
          <a:r>
            <a:rPr lang="zh-CN" altLang="en-US" sz="2400" b="1" dirty="0" smtClean="0">
              <a:latin typeface="+mn-ea"/>
              <a:ea typeface="+mn-ea"/>
            </a:rPr>
            <a:t>集合了丰富的</a:t>
          </a:r>
          <a:r>
            <a:rPr lang="en-US" altLang="zh-CN" sz="2400" b="1" dirty="0" smtClean="0">
              <a:latin typeface="+mn-ea"/>
              <a:ea typeface="+mn-ea"/>
            </a:rPr>
            <a:t>HTML</a:t>
          </a:r>
          <a:r>
            <a:rPr lang="zh-CN" altLang="en-US" sz="2400" b="1" dirty="0" smtClean="0">
              <a:latin typeface="+mn-ea"/>
              <a:ea typeface="+mn-ea"/>
            </a:rPr>
            <a:t>和</a:t>
          </a:r>
          <a:r>
            <a:rPr lang="en-US" altLang="zh-CN" sz="2400" b="1" dirty="0" smtClean="0">
              <a:latin typeface="+mn-ea"/>
              <a:ea typeface="+mn-ea"/>
            </a:rPr>
            <a:t>CSS</a:t>
          </a:r>
          <a:r>
            <a:rPr lang="zh-CN" altLang="en-US" sz="2400" b="1" dirty="0" smtClean="0">
              <a:latin typeface="+mn-ea"/>
              <a:ea typeface="+mn-ea"/>
            </a:rPr>
            <a:t>元素，开发效率高</a:t>
          </a:r>
          <a:endParaRPr lang="zh-CN" sz="2400" b="1" dirty="0">
            <a:latin typeface="+mn-ea"/>
            <a:ea typeface="+mn-ea"/>
          </a:endParaRPr>
        </a:p>
      </dgm:t>
    </dgm:pt>
    <dgm:pt modelId="{12EAFEAA-F013-4F86-9419-3F2495DE3F11}" type="parTrans" cxnId="{EEA04595-8810-40F8-9753-6BF81743A243}">
      <dgm:prSet/>
      <dgm:spPr/>
      <dgm:t>
        <a:bodyPr/>
        <a:lstStyle/>
        <a:p>
          <a:endParaRPr lang="zh-CN" altLang="en-US" sz="2400" b="1">
            <a:latin typeface="+mn-ea"/>
            <a:ea typeface="+mn-ea"/>
          </a:endParaRPr>
        </a:p>
      </dgm:t>
    </dgm:pt>
    <dgm:pt modelId="{3525DD4E-1CBD-4CCD-8ADD-4E0B5C4483AE}" type="sibTrans" cxnId="{EEA04595-8810-40F8-9753-6BF81743A243}">
      <dgm:prSet/>
      <dgm:spPr/>
      <dgm:t>
        <a:bodyPr/>
        <a:lstStyle/>
        <a:p>
          <a:endParaRPr lang="zh-CN" altLang="en-US" sz="2400" b="1">
            <a:latin typeface="+mn-ea"/>
            <a:ea typeface="+mn-ea"/>
          </a:endParaRPr>
        </a:p>
      </dgm:t>
    </dgm:pt>
    <dgm:pt modelId="{73141D01-821F-4634-A291-889C7CE01F22}">
      <dgm:prSet custT="1"/>
      <dgm:spPr/>
      <dgm:t>
        <a:bodyPr/>
        <a:lstStyle/>
        <a:p>
          <a:pPr rtl="0"/>
          <a:r>
            <a:rPr lang="zh-CN" altLang="en-US" sz="2400" b="1" dirty="0" smtClean="0">
              <a:latin typeface="+mn-ea"/>
              <a:ea typeface="+mn-ea"/>
            </a:rPr>
            <a:t>快速实现响应式布局</a:t>
          </a:r>
          <a:endParaRPr lang="zh-CN" sz="2400" b="1" dirty="0">
            <a:latin typeface="+mn-ea"/>
            <a:ea typeface="+mn-ea"/>
          </a:endParaRPr>
        </a:p>
      </dgm:t>
    </dgm:pt>
    <dgm:pt modelId="{5F3B7240-F800-42E5-9012-1E529EFA80CE}" type="parTrans" cxnId="{B4AEFB0D-1859-4CE7-8C1B-6DE606958DFF}">
      <dgm:prSet/>
      <dgm:spPr/>
      <dgm:t>
        <a:bodyPr/>
        <a:lstStyle/>
        <a:p>
          <a:endParaRPr lang="zh-CN" altLang="en-US" sz="2400" b="1">
            <a:latin typeface="+mn-ea"/>
            <a:ea typeface="+mn-ea"/>
          </a:endParaRPr>
        </a:p>
      </dgm:t>
    </dgm:pt>
    <dgm:pt modelId="{97EFC721-5E1D-46BA-9E1C-A3A1AD3E3D2E}" type="sibTrans" cxnId="{B4AEFB0D-1859-4CE7-8C1B-6DE606958DFF}">
      <dgm:prSet/>
      <dgm:spPr/>
      <dgm:t>
        <a:bodyPr/>
        <a:lstStyle/>
        <a:p>
          <a:endParaRPr lang="zh-CN" altLang="en-US" sz="2400" b="1">
            <a:latin typeface="+mn-ea"/>
            <a:ea typeface="+mn-ea"/>
          </a:endParaRPr>
        </a:p>
      </dgm:t>
    </dgm:pt>
    <dgm:pt modelId="{D48A0744-055E-46C3-AE75-B5FAD33C635F}" type="pres">
      <dgm:prSet presAssocID="{EFD21026-A7FD-420F-B066-5D8ADFE54AB8}" presName="linear" presStyleCnt="0">
        <dgm:presLayoutVars>
          <dgm:animLvl val="lvl"/>
          <dgm:resizeHandles val="exact"/>
        </dgm:presLayoutVars>
      </dgm:prSet>
      <dgm:spPr/>
      <dgm:t>
        <a:bodyPr/>
        <a:lstStyle/>
        <a:p>
          <a:endParaRPr lang="zh-CN" altLang="en-US"/>
        </a:p>
      </dgm:t>
    </dgm:pt>
    <dgm:pt modelId="{6E1072F4-1BA7-4266-9259-73EF73FF2370}" type="pres">
      <dgm:prSet presAssocID="{DE4E8228-54AE-4FB9-9347-8C74CFF23C49}" presName="parentText" presStyleLbl="node1" presStyleIdx="0" presStyleCnt="2">
        <dgm:presLayoutVars>
          <dgm:chMax val="0"/>
          <dgm:bulletEnabled val="1"/>
        </dgm:presLayoutVars>
      </dgm:prSet>
      <dgm:spPr/>
      <dgm:t>
        <a:bodyPr/>
        <a:lstStyle/>
        <a:p>
          <a:endParaRPr lang="zh-CN" altLang="en-US"/>
        </a:p>
      </dgm:t>
    </dgm:pt>
    <dgm:pt modelId="{A3E1AA52-3C56-400A-8B66-DBD155150E7A}" type="pres">
      <dgm:prSet presAssocID="{3525DD4E-1CBD-4CCD-8ADD-4E0B5C4483AE}" presName="spacer" presStyleCnt="0"/>
      <dgm:spPr/>
    </dgm:pt>
    <dgm:pt modelId="{AE4DA464-34AC-4800-87DE-B30EB82F8068}" type="pres">
      <dgm:prSet presAssocID="{73141D01-821F-4634-A291-889C7CE01F22}" presName="parentText" presStyleLbl="node1" presStyleIdx="1" presStyleCnt="2">
        <dgm:presLayoutVars>
          <dgm:chMax val="0"/>
          <dgm:bulletEnabled val="1"/>
        </dgm:presLayoutVars>
      </dgm:prSet>
      <dgm:spPr/>
      <dgm:t>
        <a:bodyPr/>
        <a:lstStyle/>
        <a:p>
          <a:endParaRPr lang="zh-CN" altLang="en-US"/>
        </a:p>
      </dgm:t>
    </dgm:pt>
  </dgm:ptLst>
  <dgm:cxnLst>
    <dgm:cxn modelId="{CA33FFBC-C090-4BFC-9A87-9F76E19FC9B0}" type="presOf" srcId="{73141D01-821F-4634-A291-889C7CE01F22}" destId="{AE4DA464-34AC-4800-87DE-B30EB82F8068}" srcOrd="0" destOrd="0" presId="urn:microsoft.com/office/officeart/2005/8/layout/vList2"/>
    <dgm:cxn modelId="{99F4C16C-71A4-4BE3-921E-E4FFED3C09DE}" type="presOf" srcId="{DE4E8228-54AE-4FB9-9347-8C74CFF23C49}" destId="{6E1072F4-1BA7-4266-9259-73EF73FF2370}" srcOrd="0" destOrd="0" presId="urn:microsoft.com/office/officeart/2005/8/layout/vList2"/>
    <dgm:cxn modelId="{9E20F964-2267-4315-B036-DD858B616EC6}" type="presOf" srcId="{EFD21026-A7FD-420F-B066-5D8ADFE54AB8}" destId="{D48A0744-055E-46C3-AE75-B5FAD33C635F}" srcOrd="0" destOrd="0" presId="urn:microsoft.com/office/officeart/2005/8/layout/vList2"/>
    <dgm:cxn modelId="{EEA04595-8810-40F8-9753-6BF81743A243}" srcId="{EFD21026-A7FD-420F-B066-5D8ADFE54AB8}" destId="{DE4E8228-54AE-4FB9-9347-8C74CFF23C49}" srcOrd="0" destOrd="0" parTransId="{12EAFEAA-F013-4F86-9419-3F2495DE3F11}" sibTransId="{3525DD4E-1CBD-4CCD-8ADD-4E0B5C4483AE}"/>
    <dgm:cxn modelId="{B4AEFB0D-1859-4CE7-8C1B-6DE606958DFF}" srcId="{EFD21026-A7FD-420F-B066-5D8ADFE54AB8}" destId="{73141D01-821F-4634-A291-889C7CE01F22}" srcOrd="1" destOrd="0" parTransId="{5F3B7240-F800-42E5-9012-1E529EFA80CE}" sibTransId="{97EFC721-5E1D-46BA-9E1C-A3A1AD3E3D2E}"/>
    <dgm:cxn modelId="{7C6AC4DB-D8AD-420E-90F7-4D0AF9D666D8}" type="presParOf" srcId="{D48A0744-055E-46C3-AE75-B5FAD33C635F}" destId="{6E1072F4-1BA7-4266-9259-73EF73FF2370}" srcOrd="0" destOrd="0" presId="urn:microsoft.com/office/officeart/2005/8/layout/vList2"/>
    <dgm:cxn modelId="{42DB8B28-CDCF-4C18-B0D0-C7B4E222C5BF}" type="presParOf" srcId="{D48A0744-055E-46C3-AE75-B5FAD33C635F}" destId="{A3E1AA52-3C56-400A-8B66-DBD155150E7A}" srcOrd="1" destOrd="0" presId="urn:microsoft.com/office/officeart/2005/8/layout/vList2"/>
    <dgm:cxn modelId="{A7EA368A-3643-4E32-A12F-25015218467B}" type="presParOf" srcId="{D48A0744-055E-46C3-AE75-B5FAD33C635F}" destId="{AE4DA464-34AC-4800-87DE-B30EB82F806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D21026-A7FD-420F-B066-5D8ADFE54AB8}" type="doc">
      <dgm:prSet loTypeId="urn:microsoft.com/office/officeart/2005/8/layout/vList2" loCatId="list" qsTypeId="urn:microsoft.com/office/officeart/2005/8/quickstyle/3d1" qsCatId="3D" csTypeId="urn:microsoft.com/office/officeart/2005/8/colors/accent1_2" csCatId="accent1"/>
      <dgm:spPr/>
      <dgm:t>
        <a:bodyPr/>
        <a:lstStyle/>
        <a:p>
          <a:endParaRPr lang="zh-CN" altLang="en-US"/>
        </a:p>
      </dgm:t>
    </dgm:pt>
    <dgm:pt modelId="{EBB4E966-0499-41C6-9602-EBB9BAD1FB85}">
      <dgm:prSet custT="1"/>
      <dgm:spPr/>
      <dgm:t>
        <a:bodyPr/>
        <a:lstStyle/>
        <a:p>
          <a:pPr rtl="0"/>
          <a:r>
            <a:rPr lang="en-US" sz="2400" b="1" smtClean="0">
              <a:latin typeface="+mn-ea"/>
              <a:ea typeface="+mn-ea"/>
            </a:rPr>
            <a:t>Bootstrap</a:t>
          </a:r>
          <a:r>
            <a:rPr lang="zh-CN" sz="2400" b="1" smtClean="0">
              <a:latin typeface="+mn-ea"/>
              <a:ea typeface="+mn-ea"/>
            </a:rPr>
            <a:t>由</a:t>
          </a:r>
          <a:r>
            <a:rPr lang="en-US" sz="2400" b="1" smtClean="0">
              <a:latin typeface="+mn-ea"/>
              <a:ea typeface="+mn-ea"/>
            </a:rPr>
            <a:t>Twitter</a:t>
          </a:r>
          <a:r>
            <a:rPr lang="zh-CN" sz="2400" b="1" smtClean="0">
              <a:latin typeface="+mn-ea"/>
              <a:ea typeface="+mn-ea"/>
            </a:rPr>
            <a:t>的设计师</a:t>
          </a:r>
          <a:r>
            <a:rPr lang="en-US" sz="2400" b="1" smtClean="0">
              <a:latin typeface="+mn-ea"/>
              <a:ea typeface="+mn-ea"/>
            </a:rPr>
            <a:t>Mark Otto</a:t>
          </a:r>
          <a:r>
            <a:rPr lang="zh-CN" sz="2400" b="1" smtClean="0">
              <a:latin typeface="+mn-ea"/>
              <a:ea typeface="+mn-ea"/>
            </a:rPr>
            <a:t>和</a:t>
          </a:r>
          <a:r>
            <a:rPr lang="en-US" sz="2400" b="1" smtClean="0">
              <a:latin typeface="+mn-ea"/>
              <a:ea typeface="+mn-ea"/>
            </a:rPr>
            <a:t>Jacob Thornton</a:t>
          </a:r>
          <a:r>
            <a:rPr lang="zh-CN" sz="2400" b="1" smtClean="0">
              <a:latin typeface="+mn-ea"/>
              <a:ea typeface="+mn-ea"/>
            </a:rPr>
            <a:t>合作开发，是一个</a:t>
          </a:r>
          <a:r>
            <a:rPr lang="en-US" sz="2400" b="1" smtClean="0">
              <a:latin typeface="+mn-ea"/>
              <a:ea typeface="+mn-ea"/>
            </a:rPr>
            <a:t>CSS/HTML</a:t>
          </a:r>
          <a:r>
            <a:rPr lang="zh-CN" sz="2400" b="1" smtClean="0">
              <a:latin typeface="+mn-ea"/>
              <a:ea typeface="+mn-ea"/>
            </a:rPr>
            <a:t>框架。</a:t>
          </a:r>
          <a:endParaRPr lang="zh-CN" sz="2400" dirty="0">
            <a:latin typeface="+mn-ea"/>
            <a:ea typeface="+mn-ea"/>
          </a:endParaRPr>
        </a:p>
      </dgm:t>
    </dgm:pt>
    <dgm:pt modelId="{B7298E1E-A996-430F-820B-1FF8FF72DAF4}" type="parTrans" cxnId="{5EEF2BD5-9AD5-4A81-BD64-2F93D1ECBB40}">
      <dgm:prSet/>
      <dgm:spPr/>
      <dgm:t>
        <a:bodyPr/>
        <a:lstStyle/>
        <a:p>
          <a:endParaRPr lang="zh-CN" altLang="en-US" sz="2400">
            <a:latin typeface="+mn-ea"/>
            <a:ea typeface="+mn-ea"/>
          </a:endParaRPr>
        </a:p>
      </dgm:t>
    </dgm:pt>
    <dgm:pt modelId="{CDCA87E4-875C-4D51-ACCB-21212D755223}" type="sibTrans" cxnId="{5EEF2BD5-9AD5-4A81-BD64-2F93D1ECBB40}">
      <dgm:prSet/>
      <dgm:spPr/>
      <dgm:t>
        <a:bodyPr/>
        <a:lstStyle/>
        <a:p>
          <a:endParaRPr lang="zh-CN" altLang="en-US" sz="2400">
            <a:latin typeface="+mn-ea"/>
            <a:ea typeface="+mn-ea"/>
          </a:endParaRPr>
        </a:p>
      </dgm:t>
    </dgm:pt>
    <dgm:pt modelId="{4C521036-7E54-48DD-BD8F-446998027D68}">
      <dgm:prSet custT="1"/>
      <dgm:spPr/>
      <dgm:t>
        <a:bodyPr/>
        <a:lstStyle/>
        <a:p>
          <a:pPr rtl="0"/>
          <a:r>
            <a:rPr lang="en-US" sz="2400" b="1" dirty="0" smtClean="0">
              <a:latin typeface="+mn-ea"/>
              <a:ea typeface="+mn-ea"/>
            </a:rPr>
            <a:t>Bootstrap </a:t>
          </a:r>
          <a:r>
            <a:rPr lang="zh-CN" sz="2400" b="1" dirty="0" smtClean="0">
              <a:latin typeface="+mn-ea"/>
              <a:ea typeface="+mn-ea"/>
            </a:rPr>
            <a:t>是基于</a:t>
          </a:r>
          <a:r>
            <a:rPr lang="en-US" sz="2400" b="1" dirty="0" smtClean="0">
              <a:latin typeface="+mn-ea"/>
              <a:ea typeface="+mn-ea"/>
            </a:rPr>
            <a:t>HTML5</a:t>
          </a:r>
          <a:r>
            <a:rPr lang="zh-CN" sz="2400" b="1" dirty="0" smtClean="0">
              <a:latin typeface="+mn-ea"/>
              <a:ea typeface="+mn-ea"/>
            </a:rPr>
            <a:t>和</a:t>
          </a:r>
          <a:r>
            <a:rPr lang="en-US" sz="2400" b="1" dirty="0" smtClean="0">
              <a:latin typeface="+mn-ea"/>
              <a:ea typeface="+mn-ea"/>
            </a:rPr>
            <a:t>CSS3</a:t>
          </a:r>
          <a:r>
            <a:rPr lang="zh-CN" sz="2400" b="1" dirty="0" smtClean="0">
              <a:latin typeface="+mn-ea"/>
              <a:ea typeface="+mn-ea"/>
            </a:rPr>
            <a:t>开发的，提供了优雅的</a:t>
          </a:r>
          <a:r>
            <a:rPr lang="en-US" sz="2400" b="1" dirty="0" smtClean="0">
              <a:latin typeface="+mn-ea"/>
              <a:ea typeface="+mn-ea"/>
            </a:rPr>
            <a:t>HTML</a:t>
          </a:r>
          <a:r>
            <a:rPr lang="zh-CN" sz="2400" b="1" dirty="0" smtClean="0">
              <a:latin typeface="+mn-ea"/>
              <a:ea typeface="+mn-ea"/>
            </a:rPr>
            <a:t>和</a:t>
          </a:r>
          <a:r>
            <a:rPr lang="en-US" sz="2400" b="1" dirty="0" smtClean="0">
              <a:latin typeface="+mn-ea"/>
              <a:ea typeface="+mn-ea"/>
            </a:rPr>
            <a:t>CSS</a:t>
          </a:r>
          <a:r>
            <a:rPr lang="zh-CN" sz="2400" b="1" dirty="0" smtClean="0">
              <a:latin typeface="+mn-ea"/>
              <a:ea typeface="+mn-ea"/>
            </a:rPr>
            <a:t>规范，由动态</a:t>
          </a:r>
          <a:r>
            <a:rPr lang="en-US" sz="2400" b="1" dirty="0" smtClean="0">
              <a:latin typeface="+mn-ea"/>
              <a:ea typeface="+mn-ea"/>
            </a:rPr>
            <a:t>CSS</a:t>
          </a:r>
          <a:r>
            <a:rPr lang="zh-CN" sz="2400" b="1" dirty="0" smtClean="0">
              <a:latin typeface="+mn-ea"/>
              <a:ea typeface="+mn-ea"/>
            </a:rPr>
            <a:t>语言</a:t>
          </a:r>
          <a:r>
            <a:rPr lang="en-US" sz="2400" b="1" dirty="0" smtClean="0">
              <a:latin typeface="+mn-ea"/>
              <a:ea typeface="+mn-ea"/>
            </a:rPr>
            <a:t>Less</a:t>
          </a:r>
          <a:r>
            <a:rPr lang="zh-CN" sz="2400" b="1" dirty="0" smtClean="0">
              <a:latin typeface="+mn-ea"/>
              <a:ea typeface="+mn-ea"/>
            </a:rPr>
            <a:t>写成，目前最受欢迎的前端框架。</a:t>
          </a:r>
          <a:endParaRPr lang="zh-CN" sz="2400" dirty="0">
            <a:latin typeface="+mn-ea"/>
            <a:ea typeface="+mn-ea"/>
          </a:endParaRPr>
        </a:p>
      </dgm:t>
    </dgm:pt>
    <dgm:pt modelId="{DAD42B51-F6C4-4FB2-A902-A450476A9A7A}" type="sibTrans" cxnId="{9391F947-0079-49F3-A79D-926B7D2773EF}">
      <dgm:prSet/>
      <dgm:spPr/>
      <dgm:t>
        <a:bodyPr/>
        <a:lstStyle/>
        <a:p>
          <a:endParaRPr lang="zh-CN" altLang="en-US" sz="2400">
            <a:latin typeface="+mn-ea"/>
            <a:ea typeface="+mn-ea"/>
          </a:endParaRPr>
        </a:p>
      </dgm:t>
    </dgm:pt>
    <dgm:pt modelId="{AACD027A-82EB-4DC1-9A64-6DFD89E90856}" type="parTrans" cxnId="{9391F947-0079-49F3-A79D-926B7D2773EF}">
      <dgm:prSet/>
      <dgm:spPr/>
      <dgm:t>
        <a:bodyPr/>
        <a:lstStyle/>
        <a:p>
          <a:endParaRPr lang="zh-CN" altLang="en-US" sz="2400">
            <a:latin typeface="+mn-ea"/>
            <a:ea typeface="+mn-ea"/>
          </a:endParaRPr>
        </a:p>
      </dgm:t>
    </dgm:pt>
    <dgm:pt modelId="{D48A0744-055E-46C3-AE75-B5FAD33C635F}" type="pres">
      <dgm:prSet presAssocID="{EFD21026-A7FD-420F-B066-5D8ADFE54AB8}" presName="linear" presStyleCnt="0">
        <dgm:presLayoutVars>
          <dgm:animLvl val="lvl"/>
          <dgm:resizeHandles val="exact"/>
        </dgm:presLayoutVars>
      </dgm:prSet>
      <dgm:spPr/>
      <dgm:t>
        <a:bodyPr/>
        <a:lstStyle/>
        <a:p>
          <a:endParaRPr lang="zh-CN" altLang="en-US"/>
        </a:p>
      </dgm:t>
    </dgm:pt>
    <dgm:pt modelId="{AAA5542A-EFAA-42D0-B520-9AEDDD8CD06C}" type="pres">
      <dgm:prSet presAssocID="{EBB4E966-0499-41C6-9602-EBB9BAD1FB85}" presName="parentText" presStyleLbl="node1" presStyleIdx="0" presStyleCnt="2">
        <dgm:presLayoutVars>
          <dgm:chMax val="0"/>
          <dgm:bulletEnabled val="1"/>
        </dgm:presLayoutVars>
      </dgm:prSet>
      <dgm:spPr/>
      <dgm:t>
        <a:bodyPr/>
        <a:lstStyle/>
        <a:p>
          <a:endParaRPr lang="zh-CN" altLang="en-US"/>
        </a:p>
      </dgm:t>
    </dgm:pt>
    <dgm:pt modelId="{73807286-7726-4064-A41F-CB42773811CC}" type="pres">
      <dgm:prSet presAssocID="{CDCA87E4-875C-4D51-ACCB-21212D755223}" presName="spacer" presStyleCnt="0"/>
      <dgm:spPr/>
    </dgm:pt>
    <dgm:pt modelId="{4A32B38E-11D1-42F6-9E8B-F91A4656C3E8}" type="pres">
      <dgm:prSet presAssocID="{4C521036-7E54-48DD-BD8F-446998027D68}" presName="parentText" presStyleLbl="node1" presStyleIdx="1" presStyleCnt="2">
        <dgm:presLayoutVars>
          <dgm:chMax val="0"/>
          <dgm:bulletEnabled val="1"/>
        </dgm:presLayoutVars>
      </dgm:prSet>
      <dgm:spPr/>
      <dgm:t>
        <a:bodyPr/>
        <a:lstStyle/>
        <a:p>
          <a:endParaRPr lang="zh-CN" altLang="en-US"/>
        </a:p>
      </dgm:t>
    </dgm:pt>
  </dgm:ptLst>
  <dgm:cxnLst>
    <dgm:cxn modelId="{198DBC2F-BAD4-44DD-B224-3BE46820110D}" type="presOf" srcId="{EFD21026-A7FD-420F-B066-5D8ADFE54AB8}" destId="{D48A0744-055E-46C3-AE75-B5FAD33C635F}" srcOrd="0" destOrd="0" presId="urn:microsoft.com/office/officeart/2005/8/layout/vList2"/>
    <dgm:cxn modelId="{5EEF2BD5-9AD5-4A81-BD64-2F93D1ECBB40}" srcId="{EFD21026-A7FD-420F-B066-5D8ADFE54AB8}" destId="{EBB4E966-0499-41C6-9602-EBB9BAD1FB85}" srcOrd="0" destOrd="0" parTransId="{B7298E1E-A996-430F-820B-1FF8FF72DAF4}" sibTransId="{CDCA87E4-875C-4D51-ACCB-21212D755223}"/>
    <dgm:cxn modelId="{26A7C491-16C1-430D-A7E0-865CF69BD34E}" type="presOf" srcId="{EBB4E966-0499-41C6-9602-EBB9BAD1FB85}" destId="{AAA5542A-EFAA-42D0-B520-9AEDDD8CD06C}" srcOrd="0" destOrd="0" presId="urn:microsoft.com/office/officeart/2005/8/layout/vList2"/>
    <dgm:cxn modelId="{9C52FF3B-97CF-4678-8DD9-1B0F2C0E575D}" type="presOf" srcId="{4C521036-7E54-48DD-BD8F-446998027D68}" destId="{4A32B38E-11D1-42F6-9E8B-F91A4656C3E8}" srcOrd="0" destOrd="0" presId="urn:microsoft.com/office/officeart/2005/8/layout/vList2"/>
    <dgm:cxn modelId="{9391F947-0079-49F3-A79D-926B7D2773EF}" srcId="{EFD21026-A7FD-420F-B066-5D8ADFE54AB8}" destId="{4C521036-7E54-48DD-BD8F-446998027D68}" srcOrd="1" destOrd="0" parTransId="{AACD027A-82EB-4DC1-9A64-6DFD89E90856}" sibTransId="{DAD42B51-F6C4-4FB2-A902-A450476A9A7A}"/>
    <dgm:cxn modelId="{38A4AA61-70B1-425D-9DCA-9A49ACA79BE5}" type="presParOf" srcId="{D48A0744-055E-46C3-AE75-B5FAD33C635F}" destId="{AAA5542A-EFAA-42D0-B520-9AEDDD8CD06C}" srcOrd="0" destOrd="0" presId="urn:microsoft.com/office/officeart/2005/8/layout/vList2"/>
    <dgm:cxn modelId="{57C4E2C1-05CF-4B25-98FE-AC081856F33B}" type="presParOf" srcId="{D48A0744-055E-46C3-AE75-B5FAD33C635F}" destId="{73807286-7726-4064-A41F-CB42773811CC}" srcOrd="1" destOrd="0" presId="urn:microsoft.com/office/officeart/2005/8/layout/vList2"/>
    <dgm:cxn modelId="{6BEDC10D-38E9-4C39-90B9-2F51C841770C}" type="presParOf" srcId="{D48A0744-055E-46C3-AE75-B5FAD33C635F}" destId="{4A32B38E-11D1-42F6-9E8B-F91A4656C3E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D21026-A7FD-420F-B066-5D8ADFE54AB8}"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DE4E8228-54AE-4FB9-9347-8C74CFF23C49}">
      <dgm:prSet custT="1"/>
      <dgm:spPr/>
      <dgm:t>
        <a:bodyPr/>
        <a:lstStyle/>
        <a:p>
          <a:pPr rtl="0">
            <a:lnSpc>
              <a:spcPct val="100000"/>
            </a:lnSpc>
            <a:spcBef>
              <a:spcPts val="0"/>
            </a:spcBef>
            <a:spcAft>
              <a:spcPts val="0"/>
            </a:spcAft>
          </a:pPr>
          <a:r>
            <a:rPr lang="en-US" sz="2400" b="1" dirty="0" smtClean="0">
              <a:latin typeface="+mn-ea"/>
              <a:ea typeface="+mn-ea"/>
            </a:rPr>
            <a:t>Bootstrap</a:t>
          </a:r>
          <a:r>
            <a:rPr lang="zh-CN" sz="2400" b="1" dirty="0" smtClean="0">
              <a:latin typeface="+mn-ea"/>
              <a:ea typeface="+mn-ea"/>
            </a:rPr>
            <a:t>中包含了丰富的</a:t>
          </a:r>
          <a:r>
            <a:rPr lang="en-US" sz="2400" b="1" dirty="0" smtClean="0">
              <a:latin typeface="+mn-ea"/>
              <a:ea typeface="+mn-ea"/>
            </a:rPr>
            <a:t>Web</a:t>
          </a:r>
          <a:r>
            <a:rPr lang="zh-CN" sz="2400" b="1" dirty="0" smtClean="0">
              <a:latin typeface="+mn-ea"/>
              <a:ea typeface="+mn-ea"/>
            </a:rPr>
            <a:t>组件，根据这些组件，可以快速的搭建一个漂亮、功能完备的</a:t>
          </a:r>
          <a:r>
            <a:rPr lang="zh-CN" altLang="en-US" sz="2400" b="1" dirty="0" smtClean="0">
              <a:solidFill>
                <a:srgbClr val="FFFF00"/>
              </a:solidFill>
              <a:latin typeface="+mn-ea"/>
              <a:ea typeface="+mn-ea"/>
            </a:rPr>
            <a:t>响应式</a:t>
          </a:r>
          <a:r>
            <a:rPr lang="zh-CN" sz="2400" b="1" dirty="0" smtClean="0">
              <a:latin typeface="+mn-ea"/>
              <a:ea typeface="+mn-ea"/>
            </a:rPr>
            <a:t>网站。</a:t>
          </a:r>
          <a:endParaRPr lang="zh-CN" sz="2400" dirty="0">
            <a:latin typeface="+mn-ea"/>
            <a:ea typeface="+mn-ea"/>
          </a:endParaRPr>
        </a:p>
      </dgm:t>
    </dgm:pt>
    <dgm:pt modelId="{12EAFEAA-F013-4F86-9419-3F2495DE3F11}" type="parTrans" cxnId="{EEA04595-8810-40F8-9753-6BF81743A243}">
      <dgm:prSet/>
      <dgm:spPr/>
      <dgm:t>
        <a:bodyPr/>
        <a:lstStyle/>
        <a:p>
          <a:pPr>
            <a:lnSpc>
              <a:spcPct val="100000"/>
            </a:lnSpc>
            <a:spcBef>
              <a:spcPts val="0"/>
            </a:spcBef>
            <a:spcAft>
              <a:spcPts val="0"/>
            </a:spcAft>
          </a:pPr>
          <a:endParaRPr lang="zh-CN" altLang="en-US" sz="2400">
            <a:latin typeface="+mn-ea"/>
            <a:ea typeface="+mn-ea"/>
          </a:endParaRPr>
        </a:p>
      </dgm:t>
    </dgm:pt>
    <dgm:pt modelId="{3525DD4E-1CBD-4CCD-8ADD-4E0B5C4483AE}" type="sibTrans" cxnId="{EEA04595-8810-40F8-9753-6BF81743A243}">
      <dgm:prSet/>
      <dgm:spPr/>
      <dgm:t>
        <a:bodyPr/>
        <a:lstStyle/>
        <a:p>
          <a:pPr>
            <a:lnSpc>
              <a:spcPct val="100000"/>
            </a:lnSpc>
            <a:spcBef>
              <a:spcPts val="0"/>
            </a:spcBef>
            <a:spcAft>
              <a:spcPts val="0"/>
            </a:spcAft>
          </a:pPr>
          <a:endParaRPr lang="zh-CN" altLang="en-US" sz="2400">
            <a:latin typeface="+mn-ea"/>
            <a:ea typeface="+mn-ea"/>
          </a:endParaRPr>
        </a:p>
      </dgm:t>
    </dgm:pt>
    <dgm:pt modelId="{73141D01-821F-4634-A291-889C7CE01F22}">
      <dgm:prSet custT="1"/>
      <dgm:spPr/>
      <dgm:t>
        <a:bodyPr/>
        <a:lstStyle/>
        <a:p>
          <a:pPr rtl="0">
            <a:lnSpc>
              <a:spcPct val="100000"/>
            </a:lnSpc>
            <a:spcBef>
              <a:spcPts val="0"/>
            </a:spcBef>
            <a:spcAft>
              <a:spcPts val="0"/>
            </a:spcAft>
          </a:pPr>
          <a:r>
            <a:rPr lang="en-US" sz="2400" b="1" dirty="0" smtClean="0">
              <a:latin typeface="+mn-ea"/>
              <a:ea typeface="+mn-ea"/>
            </a:rPr>
            <a:t>Bootstrap</a:t>
          </a:r>
          <a:r>
            <a:rPr lang="zh-CN" sz="2400" b="1" dirty="0" smtClean="0">
              <a:latin typeface="+mn-ea"/>
              <a:ea typeface="+mn-ea"/>
            </a:rPr>
            <a:t>兼容大部分</a:t>
          </a:r>
          <a:r>
            <a:rPr lang="en-US" sz="2400" b="1" dirty="0" smtClean="0">
              <a:latin typeface="+mn-ea"/>
              <a:ea typeface="+mn-ea"/>
            </a:rPr>
            <a:t>jQuery</a:t>
          </a:r>
          <a:r>
            <a:rPr lang="zh-CN" sz="2400" b="1" dirty="0" smtClean="0">
              <a:latin typeface="+mn-ea"/>
              <a:ea typeface="+mn-ea"/>
            </a:rPr>
            <a:t>插件，不仅如此，它还自带了</a:t>
          </a:r>
          <a:r>
            <a:rPr lang="en-US" sz="2400" b="1" dirty="0" smtClean="0">
              <a:latin typeface="+mn-ea"/>
              <a:ea typeface="+mn-ea"/>
            </a:rPr>
            <a:t>13</a:t>
          </a:r>
          <a:r>
            <a:rPr lang="zh-CN" sz="2400" b="1" dirty="0" smtClean="0">
              <a:latin typeface="+mn-ea"/>
              <a:ea typeface="+mn-ea"/>
            </a:rPr>
            <a:t>个</a:t>
          </a:r>
          <a:r>
            <a:rPr lang="en-US" sz="2400" b="1" dirty="0" smtClean="0">
              <a:latin typeface="+mn-ea"/>
              <a:ea typeface="+mn-ea"/>
            </a:rPr>
            <a:t>jQuery</a:t>
          </a:r>
          <a:r>
            <a:rPr lang="zh-CN" sz="2400" b="1" dirty="0" smtClean="0">
              <a:latin typeface="+mn-ea"/>
              <a:ea typeface="+mn-ea"/>
            </a:rPr>
            <a:t>插件，这些插件为</a:t>
          </a:r>
          <a:r>
            <a:rPr lang="en-US" sz="2400" b="1" dirty="0" smtClean="0">
              <a:latin typeface="+mn-ea"/>
              <a:ea typeface="+mn-ea"/>
            </a:rPr>
            <a:t>Bootstrap</a:t>
          </a:r>
          <a:r>
            <a:rPr lang="zh-CN" sz="2400" b="1" dirty="0" smtClean="0">
              <a:latin typeface="+mn-ea"/>
              <a:ea typeface="+mn-ea"/>
            </a:rPr>
            <a:t>中的组件</a:t>
          </a:r>
          <a:r>
            <a:rPr lang="en-US" sz="2400" b="1" dirty="0" smtClean="0">
              <a:latin typeface="+mn-ea"/>
              <a:ea typeface="+mn-ea"/>
            </a:rPr>
            <a:t>(</a:t>
          </a:r>
          <a:r>
            <a:rPr lang="zh-CN" sz="2400" b="1" dirty="0" smtClean="0">
              <a:latin typeface="+mn-ea"/>
              <a:ea typeface="+mn-ea"/>
            </a:rPr>
            <a:t>模式对话框、标签页、滚动条、弹出框等</a:t>
          </a:r>
          <a:r>
            <a:rPr lang="en-US" sz="2400" b="1" dirty="0" smtClean="0">
              <a:latin typeface="+mn-ea"/>
              <a:ea typeface="+mn-ea"/>
            </a:rPr>
            <a:t>)</a:t>
          </a:r>
          <a:r>
            <a:rPr lang="zh-CN" sz="2400" b="1" dirty="0" smtClean="0">
              <a:latin typeface="+mn-ea"/>
              <a:ea typeface="+mn-ea"/>
            </a:rPr>
            <a:t>赋予了</a:t>
          </a:r>
          <a:r>
            <a:rPr lang="en-US" sz="2400" b="1" dirty="0" smtClean="0">
              <a:latin typeface="+mn-ea"/>
              <a:ea typeface="+mn-ea"/>
            </a:rPr>
            <a:t>"</a:t>
          </a:r>
          <a:r>
            <a:rPr lang="zh-CN" sz="2400" b="1" dirty="0" smtClean="0">
              <a:latin typeface="+mn-ea"/>
              <a:ea typeface="+mn-ea"/>
            </a:rPr>
            <a:t>生命</a:t>
          </a:r>
          <a:r>
            <a:rPr lang="en-US" sz="2400" b="1" dirty="0" smtClean="0">
              <a:latin typeface="+mn-ea"/>
              <a:ea typeface="+mn-ea"/>
            </a:rPr>
            <a:t>"</a:t>
          </a:r>
          <a:r>
            <a:rPr lang="zh-CN" sz="2400" b="1" dirty="0" smtClean="0">
              <a:latin typeface="+mn-ea"/>
              <a:ea typeface="+mn-ea"/>
            </a:rPr>
            <a:t>。</a:t>
          </a:r>
          <a:endParaRPr lang="zh-CN" sz="2400" dirty="0">
            <a:latin typeface="+mn-ea"/>
            <a:ea typeface="+mn-ea"/>
          </a:endParaRPr>
        </a:p>
      </dgm:t>
    </dgm:pt>
    <dgm:pt modelId="{5F3B7240-F800-42E5-9012-1E529EFA80CE}" type="parTrans" cxnId="{B4AEFB0D-1859-4CE7-8C1B-6DE606958DFF}">
      <dgm:prSet/>
      <dgm:spPr/>
      <dgm:t>
        <a:bodyPr/>
        <a:lstStyle/>
        <a:p>
          <a:pPr>
            <a:lnSpc>
              <a:spcPct val="100000"/>
            </a:lnSpc>
            <a:spcBef>
              <a:spcPts val="0"/>
            </a:spcBef>
            <a:spcAft>
              <a:spcPts val="0"/>
            </a:spcAft>
          </a:pPr>
          <a:endParaRPr lang="zh-CN" altLang="en-US" sz="2400">
            <a:latin typeface="+mn-ea"/>
            <a:ea typeface="+mn-ea"/>
          </a:endParaRPr>
        </a:p>
      </dgm:t>
    </dgm:pt>
    <dgm:pt modelId="{97EFC721-5E1D-46BA-9E1C-A3A1AD3E3D2E}" type="sibTrans" cxnId="{B4AEFB0D-1859-4CE7-8C1B-6DE606958DFF}">
      <dgm:prSet/>
      <dgm:spPr/>
      <dgm:t>
        <a:bodyPr/>
        <a:lstStyle/>
        <a:p>
          <a:pPr>
            <a:lnSpc>
              <a:spcPct val="100000"/>
            </a:lnSpc>
            <a:spcBef>
              <a:spcPts val="0"/>
            </a:spcBef>
            <a:spcAft>
              <a:spcPts val="0"/>
            </a:spcAft>
          </a:pPr>
          <a:endParaRPr lang="zh-CN" altLang="en-US" sz="2400">
            <a:latin typeface="+mn-ea"/>
            <a:ea typeface="+mn-ea"/>
          </a:endParaRPr>
        </a:p>
      </dgm:t>
    </dgm:pt>
    <dgm:pt modelId="{D48A0744-055E-46C3-AE75-B5FAD33C635F}" type="pres">
      <dgm:prSet presAssocID="{EFD21026-A7FD-420F-B066-5D8ADFE54AB8}" presName="linear" presStyleCnt="0">
        <dgm:presLayoutVars>
          <dgm:animLvl val="lvl"/>
          <dgm:resizeHandles val="exact"/>
        </dgm:presLayoutVars>
      </dgm:prSet>
      <dgm:spPr/>
      <dgm:t>
        <a:bodyPr/>
        <a:lstStyle/>
        <a:p>
          <a:endParaRPr lang="zh-CN" altLang="en-US"/>
        </a:p>
      </dgm:t>
    </dgm:pt>
    <dgm:pt modelId="{6E1072F4-1BA7-4266-9259-73EF73FF2370}" type="pres">
      <dgm:prSet presAssocID="{DE4E8228-54AE-4FB9-9347-8C74CFF23C49}" presName="parentText" presStyleLbl="node1" presStyleIdx="0" presStyleCnt="2">
        <dgm:presLayoutVars>
          <dgm:chMax val="0"/>
          <dgm:bulletEnabled val="1"/>
        </dgm:presLayoutVars>
      </dgm:prSet>
      <dgm:spPr/>
      <dgm:t>
        <a:bodyPr/>
        <a:lstStyle/>
        <a:p>
          <a:endParaRPr lang="zh-CN" altLang="en-US"/>
        </a:p>
      </dgm:t>
    </dgm:pt>
    <dgm:pt modelId="{A3E1AA52-3C56-400A-8B66-DBD155150E7A}" type="pres">
      <dgm:prSet presAssocID="{3525DD4E-1CBD-4CCD-8ADD-4E0B5C4483AE}" presName="spacer" presStyleCnt="0"/>
      <dgm:spPr/>
    </dgm:pt>
    <dgm:pt modelId="{AE4DA464-34AC-4800-87DE-B30EB82F8068}" type="pres">
      <dgm:prSet presAssocID="{73141D01-821F-4634-A291-889C7CE01F22}" presName="parentText" presStyleLbl="node1" presStyleIdx="1" presStyleCnt="2">
        <dgm:presLayoutVars>
          <dgm:chMax val="0"/>
          <dgm:bulletEnabled val="1"/>
        </dgm:presLayoutVars>
      </dgm:prSet>
      <dgm:spPr/>
      <dgm:t>
        <a:bodyPr/>
        <a:lstStyle/>
        <a:p>
          <a:endParaRPr lang="zh-CN" altLang="en-US"/>
        </a:p>
      </dgm:t>
    </dgm:pt>
  </dgm:ptLst>
  <dgm:cxnLst>
    <dgm:cxn modelId="{0D082419-8155-4362-A1FE-3C6012B2EA21}" type="presOf" srcId="{73141D01-821F-4634-A291-889C7CE01F22}" destId="{AE4DA464-34AC-4800-87DE-B30EB82F8068}" srcOrd="0" destOrd="0" presId="urn:microsoft.com/office/officeart/2005/8/layout/vList2"/>
    <dgm:cxn modelId="{EEA04595-8810-40F8-9753-6BF81743A243}" srcId="{EFD21026-A7FD-420F-B066-5D8ADFE54AB8}" destId="{DE4E8228-54AE-4FB9-9347-8C74CFF23C49}" srcOrd="0" destOrd="0" parTransId="{12EAFEAA-F013-4F86-9419-3F2495DE3F11}" sibTransId="{3525DD4E-1CBD-4CCD-8ADD-4E0B5C4483AE}"/>
    <dgm:cxn modelId="{27FF40CF-E99F-4515-B247-336D702D6FEC}" type="presOf" srcId="{DE4E8228-54AE-4FB9-9347-8C74CFF23C49}" destId="{6E1072F4-1BA7-4266-9259-73EF73FF2370}" srcOrd="0" destOrd="0" presId="urn:microsoft.com/office/officeart/2005/8/layout/vList2"/>
    <dgm:cxn modelId="{74FA0797-4B79-4A66-BEB4-D3A2B8C66567}" type="presOf" srcId="{EFD21026-A7FD-420F-B066-5D8ADFE54AB8}" destId="{D48A0744-055E-46C3-AE75-B5FAD33C635F}" srcOrd="0" destOrd="0" presId="urn:microsoft.com/office/officeart/2005/8/layout/vList2"/>
    <dgm:cxn modelId="{B4AEFB0D-1859-4CE7-8C1B-6DE606958DFF}" srcId="{EFD21026-A7FD-420F-B066-5D8ADFE54AB8}" destId="{73141D01-821F-4634-A291-889C7CE01F22}" srcOrd="1" destOrd="0" parTransId="{5F3B7240-F800-42E5-9012-1E529EFA80CE}" sibTransId="{97EFC721-5E1D-46BA-9E1C-A3A1AD3E3D2E}"/>
    <dgm:cxn modelId="{83EA5923-13DB-4B98-AFA6-A5B23E644474}" type="presParOf" srcId="{D48A0744-055E-46C3-AE75-B5FAD33C635F}" destId="{6E1072F4-1BA7-4266-9259-73EF73FF2370}" srcOrd="0" destOrd="0" presId="urn:microsoft.com/office/officeart/2005/8/layout/vList2"/>
    <dgm:cxn modelId="{25B3F92B-12ED-430F-AFDB-04591FC611F5}" type="presParOf" srcId="{D48A0744-055E-46C3-AE75-B5FAD33C635F}" destId="{A3E1AA52-3C56-400A-8B66-DBD155150E7A}" srcOrd="1" destOrd="0" presId="urn:microsoft.com/office/officeart/2005/8/layout/vList2"/>
    <dgm:cxn modelId="{0224C0F4-37B6-4594-8D26-E9C8E9E372A7}" type="presParOf" srcId="{D48A0744-055E-46C3-AE75-B5FAD33C635F}" destId="{AE4DA464-34AC-4800-87DE-B30EB82F806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FD55D8-89FC-4425-96B9-9788BBEF3174}" type="doc">
      <dgm:prSet loTypeId="urn:microsoft.com/office/officeart/2005/8/layout/hierarchy4" loCatId="hierarchy" qsTypeId="urn:microsoft.com/office/officeart/2005/8/quickstyle/simple2" qsCatId="simple" csTypeId="urn:microsoft.com/office/officeart/2005/8/colors/accent1_1" csCatId="accent1" phldr="1"/>
      <dgm:spPr/>
      <dgm:t>
        <a:bodyPr/>
        <a:lstStyle/>
        <a:p>
          <a:endParaRPr lang="zh-CN" altLang="en-US"/>
        </a:p>
      </dgm:t>
    </dgm:pt>
    <dgm:pt modelId="{8C52BB3B-9A89-4515-AB4C-677B65BEA956}">
      <dgm:prSet custT="1"/>
      <dgm:spPr/>
      <dgm:t>
        <a:bodyPr/>
        <a:lstStyle/>
        <a:p>
          <a:pPr algn="l" rtl="0"/>
          <a:r>
            <a:rPr lang="zh-CN" sz="2400" b="1" smtClean="0">
              <a:solidFill>
                <a:srgbClr val="003300"/>
              </a:solidFill>
              <a:latin typeface="+mn-ea"/>
              <a:ea typeface="+mn-ea"/>
            </a:rPr>
            <a:t>要想在</a:t>
          </a:r>
          <a:r>
            <a:rPr lang="en-US" sz="2400" b="1" smtClean="0">
              <a:solidFill>
                <a:srgbClr val="003300"/>
              </a:solidFill>
              <a:latin typeface="+mn-ea"/>
              <a:ea typeface="+mn-ea"/>
            </a:rPr>
            <a:t>BootStrap</a:t>
          </a:r>
          <a:r>
            <a:rPr lang="zh-CN" sz="2400" b="1" smtClean="0">
              <a:solidFill>
                <a:srgbClr val="003300"/>
              </a:solidFill>
              <a:latin typeface="+mn-ea"/>
              <a:ea typeface="+mn-ea"/>
            </a:rPr>
            <a:t>中实现响应式布局，先了解</a:t>
          </a:r>
          <a:r>
            <a:rPr lang="en-US" sz="2400" b="1" smtClean="0">
              <a:solidFill>
                <a:srgbClr val="003300"/>
              </a:solidFill>
              <a:latin typeface="+mn-ea"/>
              <a:ea typeface="+mn-ea"/>
            </a:rPr>
            <a:t>2</a:t>
          </a:r>
          <a:r>
            <a:rPr lang="zh-CN" sz="2400" b="1" smtClean="0">
              <a:solidFill>
                <a:srgbClr val="003300"/>
              </a:solidFill>
              <a:latin typeface="+mn-ea"/>
              <a:ea typeface="+mn-ea"/>
            </a:rPr>
            <a:t>个概念：</a:t>
          </a:r>
          <a:endParaRPr lang="zh-CN" sz="2400">
            <a:solidFill>
              <a:srgbClr val="003300"/>
            </a:solidFill>
            <a:latin typeface="+mn-ea"/>
            <a:ea typeface="+mn-ea"/>
          </a:endParaRPr>
        </a:p>
      </dgm:t>
    </dgm:pt>
    <dgm:pt modelId="{6EA24731-874D-4832-ACF4-7AAC48199602}" type="parTrans" cxnId="{32275D86-3FCA-495F-9E06-69EFA21D2DDF}">
      <dgm:prSet/>
      <dgm:spPr/>
      <dgm:t>
        <a:bodyPr/>
        <a:lstStyle/>
        <a:p>
          <a:endParaRPr lang="zh-CN" altLang="en-US" sz="2400">
            <a:solidFill>
              <a:srgbClr val="003300"/>
            </a:solidFill>
            <a:latin typeface="+mn-ea"/>
            <a:ea typeface="+mn-ea"/>
          </a:endParaRPr>
        </a:p>
      </dgm:t>
    </dgm:pt>
    <dgm:pt modelId="{3D6EA96B-3754-45AA-8C4F-02A9B0B677B4}" type="sibTrans" cxnId="{32275D86-3FCA-495F-9E06-69EFA21D2DDF}">
      <dgm:prSet/>
      <dgm:spPr/>
      <dgm:t>
        <a:bodyPr/>
        <a:lstStyle/>
        <a:p>
          <a:endParaRPr lang="zh-CN" altLang="en-US" sz="2400">
            <a:solidFill>
              <a:srgbClr val="003300"/>
            </a:solidFill>
            <a:latin typeface="+mn-ea"/>
            <a:ea typeface="+mn-ea"/>
          </a:endParaRPr>
        </a:p>
      </dgm:t>
    </dgm:pt>
    <dgm:pt modelId="{3A2ABFB5-DCC0-4F32-AFCA-1F5CAB2FAE60}">
      <dgm:prSet custT="1"/>
      <dgm:spPr/>
      <dgm:t>
        <a:bodyPr anchor="t" anchorCtr="0"/>
        <a:lstStyle/>
        <a:p>
          <a:pPr algn="ctr" rtl="0"/>
          <a:r>
            <a:rPr lang="zh-CN" altLang="en-US" sz="2400" b="1" dirty="0" smtClean="0">
              <a:solidFill>
                <a:srgbClr val="C00000"/>
              </a:solidFill>
              <a:latin typeface="+mn-ea"/>
              <a:ea typeface="+mn-ea"/>
            </a:rPr>
            <a:t>布局容器</a:t>
          </a:r>
          <a:endParaRPr lang="en-US" altLang="zh-CN" sz="2400" b="1" dirty="0" smtClean="0">
            <a:solidFill>
              <a:srgbClr val="C00000"/>
            </a:solidFill>
            <a:latin typeface="+mn-ea"/>
            <a:ea typeface="+mn-ea"/>
          </a:endParaRPr>
        </a:p>
        <a:p>
          <a:pPr algn="just" rtl="0"/>
          <a:r>
            <a:rPr lang="zh-CN" altLang="en-US" sz="2400" b="1" dirty="0" smtClean="0">
              <a:solidFill>
                <a:srgbClr val="003300"/>
              </a:solidFill>
              <a:latin typeface="+mn-ea"/>
              <a:ea typeface="+mn-ea"/>
            </a:rPr>
            <a:t>布局容器：用于包裹</a:t>
          </a:r>
          <a:r>
            <a:rPr lang="zh-CN" altLang="zh-CN" sz="2400" b="1" dirty="0" smtClean="0">
              <a:solidFill>
                <a:srgbClr val="003300"/>
              </a:solidFill>
              <a:latin typeface="+mn-ea"/>
              <a:ea typeface="+mn-ea"/>
            </a:rPr>
            <a:t>页面内容和栅格系统</a:t>
          </a:r>
          <a:r>
            <a:rPr lang="zh-CN" altLang="en-US" sz="2400" b="1" dirty="0" smtClean="0">
              <a:solidFill>
                <a:srgbClr val="003300"/>
              </a:solidFill>
              <a:latin typeface="+mn-ea"/>
              <a:ea typeface="+mn-ea"/>
            </a:rPr>
            <a:t>，以实现响应式设计。</a:t>
          </a:r>
          <a:endParaRPr lang="zh-CN" altLang="en-US" sz="2400" dirty="0">
            <a:solidFill>
              <a:srgbClr val="003300"/>
            </a:solidFill>
            <a:latin typeface="+mn-ea"/>
            <a:ea typeface="+mn-ea"/>
          </a:endParaRPr>
        </a:p>
      </dgm:t>
    </dgm:pt>
    <dgm:pt modelId="{DBDDE60B-BAC9-4FA2-9FAB-814E790D9D8C}" type="parTrans" cxnId="{335C76BF-5873-455C-9871-85D2F52BCAC5}">
      <dgm:prSet/>
      <dgm:spPr/>
      <dgm:t>
        <a:bodyPr/>
        <a:lstStyle/>
        <a:p>
          <a:endParaRPr lang="zh-CN" altLang="en-US" sz="2400">
            <a:solidFill>
              <a:srgbClr val="003300"/>
            </a:solidFill>
            <a:latin typeface="+mn-ea"/>
            <a:ea typeface="+mn-ea"/>
          </a:endParaRPr>
        </a:p>
      </dgm:t>
    </dgm:pt>
    <dgm:pt modelId="{0A5A6612-B88D-4D0C-957C-BDFA5238E4F1}" type="sibTrans" cxnId="{335C76BF-5873-455C-9871-85D2F52BCAC5}">
      <dgm:prSet/>
      <dgm:spPr/>
      <dgm:t>
        <a:bodyPr/>
        <a:lstStyle/>
        <a:p>
          <a:endParaRPr lang="zh-CN" altLang="en-US" sz="2400">
            <a:solidFill>
              <a:srgbClr val="003300"/>
            </a:solidFill>
            <a:latin typeface="+mn-ea"/>
            <a:ea typeface="+mn-ea"/>
          </a:endParaRPr>
        </a:p>
      </dgm:t>
    </dgm:pt>
    <dgm:pt modelId="{A94F07F3-B566-407C-839E-780D53A0620F}">
      <dgm:prSet custT="1"/>
      <dgm:spPr/>
      <dgm:t>
        <a:bodyPr anchor="t" anchorCtr="0"/>
        <a:lstStyle/>
        <a:p>
          <a:pPr algn="ctr" rtl="0"/>
          <a:r>
            <a:rPr lang="zh-CN" altLang="en-US" sz="2400" b="1" dirty="0" smtClean="0">
              <a:solidFill>
                <a:srgbClr val="C00000"/>
              </a:solidFill>
              <a:latin typeface="+mn-ea"/>
              <a:ea typeface="+mn-ea"/>
            </a:rPr>
            <a:t>栅格系统</a:t>
          </a:r>
          <a:endParaRPr lang="en-US" altLang="zh-CN" sz="2400" b="1" dirty="0" smtClean="0">
            <a:solidFill>
              <a:srgbClr val="C00000"/>
            </a:solidFill>
            <a:latin typeface="+mn-ea"/>
            <a:ea typeface="+mn-ea"/>
          </a:endParaRPr>
        </a:p>
        <a:p>
          <a:pPr algn="just" rtl="0"/>
          <a:r>
            <a:rPr lang="zh-CN" altLang="en-US" sz="2400" b="1" dirty="0" smtClean="0">
              <a:solidFill>
                <a:srgbClr val="003300"/>
              </a:solidFill>
              <a:latin typeface="+mn-ea"/>
              <a:ea typeface="+mn-ea"/>
            </a:rPr>
            <a:t>流式栅格系统：将</a:t>
          </a:r>
          <a:r>
            <a:rPr lang="zh-CN" altLang="zh-CN" sz="2400" b="1" dirty="0" smtClean="0">
              <a:solidFill>
                <a:srgbClr val="003300"/>
              </a:solidFill>
              <a:latin typeface="+mn-ea"/>
              <a:ea typeface="+mn-ea"/>
            </a:rPr>
            <a:t>屏幕或视口（</a:t>
          </a:r>
          <a:r>
            <a:rPr lang="en-US" altLang="zh-CN" sz="2400" b="1" dirty="0" smtClean="0">
              <a:solidFill>
                <a:srgbClr val="003300"/>
              </a:solidFill>
              <a:latin typeface="+mn-ea"/>
              <a:ea typeface="+mn-ea"/>
            </a:rPr>
            <a:t>viewport</a:t>
          </a:r>
          <a:r>
            <a:rPr lang="zh-CN" altLang="zh-CN" sz="2400" b="1" dirty="0" smtClean="0">
              <a:solidFill>
                <a:srgbClr val="003300"/>
              </a:solidFill>
              <a:latin typeface="+mn-ea"/>
              <a:ea typeface="+mn-ea"/>
            </a:rPr>
            <a:t>）</a:t>
          </a:r>
          <a:r>
            <a:rPr lang="zh-CN" altLang="en-US" sz="2400" b="1" dirty="0" smtClean="0">
              <a:solidFill>
                <a:srgbClr val="003300"/>
              </a:solidFill>
              <a:latin typeface="+mn-ea"/>
              <a:ea typeface="+mn-ea"/>
            </a:rPr>
            <a:t>分成若干等分，随着</a:t>
          </a:r>
          <a:r>
            <a:rPr lang="zh-CN" altLang="zh-CN" sz="2400" b="1" dirty="0" smtClean="0">
              <a:solidFill>
                <a:srgbClr val="003300"/>
              </a:solidFill>
              <a:latin typeface="+mn-ea"/>
              <a:ea typeface="+mn-ea"/>
            </a:rPr>
            <a:t>屏幕或视口尺寸的增加</a:t>
          </a:r>
          <a:r>
            <a:rPr lang="zh-CN" altLang="en-US" sz="2400" b="1" dirty="0" smtClean="0">
              <a:solidFill>
                <a:srgbClr val="003300"/>
              </a:solidFill>
              <a:latin typeface="+mn-ea"/>
              <a:ea typeface="+mn-ea"/>
            </a:rPr>
            <a:t>，系统将它们</a:t>
          </a:r>
          <a:r>
            <a:rPr lang="zh-CN" altLang="zh-CN" sz="2400" b="1" dirty="0" smtClean="0">
              <a:solidFill>
                <a:srgbClr val="003300"/>
              </a:solidFill>
              <a:latin typeface="+mn-ea"/>
              <a:ea typeface="+mn-ea"/>
            </a:rPr>
            <a:t>自动分为最多</a:t>
          </a:r>
          <a:r>
            <a:rPr lang="en-US" altLang="zh-CN" sz="2400" b="1" dirty="0" smtClean="0">
              <a:solidFill>
                <a:srgbClr val="003300"/>
              </a:solidFill>
              <a:latin typeface="+mn-ea"/>
              <a:ea typeface="+mn-ea"/>
            </a:rPr>
            <a:t>12</a:t>
          </a:r>
          <a:r>
            <a:rPr lang="zh-CN" altLang="zh-CN" sz="2400" b="1" dirty="0" smtClean="0">
              <a:solidFill>
                <a:srgbClr val="003300"/>
              </a:solidFill>
              <a:latin typeface="+mn-ea"/>
              <a:ea typeface="+mn-ea"/>
            </a:rPr>
            <a:t>列</a:t>
          </a:r>
          <a:r>
            <a:rPr lang="zh-CN" altLang="en-US" sz="2400" b="1" dirty="0" smtClean="0">
              <a:solidFill>
                <a:srgbClr val="003300"/>
              </a:solidFill>
              <a:latin typeface="+mn-ea"/>
              <a:ea typeface="+mn-ea"/>
            </a:rPr>
            <a:t>。</a:t>
          </a:r>
          <a:endParaRPr lang="zh-CN" altLang="en-US" sz="2400" dirty="0">
            <a:solidFill>
              <a:srgbClr val="003300"/>
            </a:solidFill>
            <a:latin typeface="+mn-ea"/>
            <a:ea typeface="+mn-ea"/>
          </a:endParaRPr>
        </a:p>
      </dgm:t>
    </dgm:pt>
    <dgm:pt modelId="{7BA55C77-2859-4E57-BF95-044FCE9767A4}" type="parTrans" cxnId="{DB64AF76-E5D8-480D-8D49-9ACA0C231259}">
      <dgm:prSet/>
      <dgm:spPr/>
      <dgm:t>
        <a:bodyPr/>
        <a:lstStyle/>
        <a:p>
          <a:endParaRPr lang="zh-CN" altLang="en-US" sz="2400">
            <a:solidFill>
              <a:srgbClr val="003300"/>
            </a:solidFill>
            <a:latin typeface="+mn-ea"/>
            <a:ea typeface="+mn-ea"/>
          </a:endParaRPr>
        </a:p>
      </dgm:t>
    </dgm:pt>
    <dgm:pt modelId="{9F6F204E-B8CF-4616-842C-D94EBADE84A0}" type="sibTrans" cxnId="{DB64AF76-E5D8-480D-8D49-9ACA0C231259}">
      <dgm:prSet/>
      <dgm:spPr/>
      <dgm:t>
        <a:bodyPr/>
        <a:lstStyle/>
        <a:p>
          <a:endParaRPr lang="zh-CN" altLang="en-US" sz="2400">
            <a:solidFill>
              <a:srgbClr val="003300"/>
            </a:solidFill>
            <a:latin typeface="+mn-ea"/>
            <a:ea typeface="+mn-ea"/>
          </a:endParaRPr>
        </a:p>
      </dgm:t>
    </dgm:pt>
    <dgm:pt modelId="{8709D9C5-845D-44FA-820B-900E7C7F4CEE}" type="pres">
      <dgm:prSet presAssocID="{B7FD55D8-89FC-4425-96B9-9788BBEF3174}" presName="Name0" presStyleCnt="0">
        <dgm:presLayoutVars>
          <dgm:chPref val="1"/>
          <dgm:dir/>
          <dgm:animOne val="branch"/>
          <dgm:animLvl val="lvl"/>
          <dgm:resizeHandles/>
        </dgm:presLayoutVars>
      </dgm:prSet>
      <dgm:spPr/>
      <dgm:t>
        <a:bodyPr/>
        <a:lstStyle/>
        <a:p>
          <a:endParaRPr lang="zh-CN" altLang="en-US"/>
        </a:p>
      </dgm:t>
    </dgm:pt>
    <dgm:pt modelId="{58896CB8-2861-4616-8D92-089500D075DA}" type="pres">
      <dgm:prSet presAssocID="{8C52BB3B-9A89-4515-AB4C-677B65BEA956}" presName="vertOne" presStyleCnt="0"/>
      <dgm:spPr/>
    </dgm:pt>
    <dgm:pt modelId="{2222A455-D3A5-4D86-A89E-6835BA57B0FC}" type="pres">
      <dgm:prSet presAssocID="{8C52BB3B-9A89-4515-AB4C-677B65BEA956}" presName="txOne" presStyleLbl="node0" presStyleIdx="0" presStyleCnt="1" custScaleY="25513" custLinFactNeighborY="-934">
        <dgm:presLayoutVars>
          <dgm:chPref val="3"/>
        </dgm:presLayoutVars>
      </dgm:prSet>
      <dgm:spPr/>
      <dgm:t>
        <a:bodyPr/>
        <a:lstStyle/>
        <a:p>
          <a:endParaRPr lang="zh-CN" altLang="en-US"/>
        </a:p>
      </dgm:t>
    </dgm:pt>
    <dgm:pt modelId="{B52ABDED-4088-4BDC-A0B1-C9916302D05C}" type="pres">
      <dgm:prSet presAssocID="{8C52BB3B-9A89-4515-AB4C-677B65BEA956}" presName="parTransOne" presStyleCnt="0"/>
      <dgm:spPr/>
    </dgm:pt>
    <dgm:pt modelId="{4C4BC57F-B0D3-475C-9E7A-181499FF45B0}" type="pres">
      <dgm:prSet presAssocID="{8C52BB3B-9A89-4515-AB4C-677B65BEA956}" presName="horzOne" presStyleCnt="0"/>
      <dgm:spPr/>
    </dgm:pt>
    <dgm:pt modelId="{2FF3AC62-767B-45DA-A2E6-3B079B432DC2}" type="pres">
      <dgm:prSet presAssocID="{3A2ABFB5-DCC0-4F32-AFCA-1F5CAB2FAE60}" presName="vertTwo" presStyleCnt="0"/>
      <dgm:spPr/>
    </dgm:pt>
    <dgm:pt modelId="{96723944-2201-484B-A920-14CFEA412D85}" type="pres">
      <dgm:prSet presAssocID="{3A2ABFB5-DCC0-4F32-AFCA-1F5CAB2FAE60}" presName="txTwo" presStyleLbl="node2" presStyleIdx="0" presStyleCnt="2" custScaleY="58732" custLinFactNeighborY="-6256">
        <dgm:presLayoutVars>
          <dgm:chPref val="3"/>
        </dgm:presLayoutVars>
      </dgm:prSet>
      <dgm:spPr/>
      <dgm:t>
        <a:bodyPr/>
        <a:lstStyle/>
        <a:p>
          <a:endParaRPr lang="zh-CN" altLang="en-US"/>
        </a:p>
      </dgm:t>
    </dgm:pt>
    <dgm:pt modelId="{4C027031-8DB3-4EA6-943D-A09D0C058F4C}" type="pres">
      <dgm:prSet presAssocID="{3A2ABFB5-DCC0-4F32-AFCA-1F5CAB2FAE60}" presName="horzTwo" presStyleCnt="0"/>
      <dgm:spPr/>
    </dgm:pt>
    <dgm:pt modelId="{1E5DF30C-5422-4BEE-9416-E8B3B7050902}" type="pres">
      <dgm:prSet presAssocID="{0A5A6612-B88D-4D0C-957C-BDFA5238E4F1}" presName="sibSpaceTwo" presStyleCnt="0"/>
      <dgm:spPr/>
    </dgm:pt>
    <dgm:pt modelId="{3CCE9365-A86F-4CF7-BB2B-080FA1A8CB51}" type="pres">
      <dgm:prSet presAssocID="{A94F07F3-B566-407C-839E-780D53A0620F}" presName="vertTwo" presStyleCnt="0"/>
      <dgm:spPr/>
    </dgm:pt>
    <dgm:pt modelId="{AB2F2FA0-50E1-44C3-81BC-6271F80C407D}" type="pres">
      <dgm:prSet presAssocID="{A94F07F3-B566-407C-839E-780D53A0620F}" presName="txTwo" presStyleLbl="node2" presStyleIdx="1" presStyleCnt="2" custScaleY="58732" custLinFactNeighborY="-6256">
        <dgm:presLayoutVars>
          <dgm:chPref val="3"/>
        </dgm:presLayoutVars>
      </dgm:prSet>
      <dgm:spPr/>
      <dgm:t>
        <a:bodyPr/>
        <a:lstStyle/>
        <a:p>
          <a:endParaRPr lang="zh-CN" altLang="en-US"/>
        </a:p>
      </dgm:t>
    </dgm:pt>
    <dgm:pt modelId="{7BFA855E-11CB-43AB-98D2-C9CF03CF337D}" type="pres">
      <dgm:prSet presAssocID="{A94F07F3-B566-407C-839E-780D53A0620F}" presName="horzTwo" presStyleCnt="0"/>
      <dgm:spPr/>
    </dgm:pt>
  </dgm:ptLst>
  <dgm:cxnLst>
    <dgm:cxn modelId="{827F7766-53CA-47C9-9E02-FD4801F0EB3D}" type="presOf" srcId="{3A2ABFB5-DCC0-4F32-AFCA-1F5CAB2FAE60}" destId="{96723944-2201-484B-A920-14CFEA412D85}" srcOrd="0" destOrd="0" presId="urn:microsoft.com/office/officeart/2005/8/layout/hierarchy4"/>
    <dgm:cxn modelId="{DB64AF76-E5D8-480D-8D49-9ACA0C231259}" srcId="{8C52BB3B-9A89-4515-AB4C-677B65BEA956}" destId="{A94F07F3-B566-407C-839E-780D53A0620F}" srcOrd="1" destOrd="0" parTransId="{7BA55C77-2859-4E57-BF95-044FCE9767A4}" sibTransId="{9F6F204E-B8CF-4616-842C-D94EBADE84A0}"/>
    <dgm:cxn modelId="{39E814A5-7545-4EE6-801E-F6A09ECFAF9B}" type="presOf" srcId="{A94F07F3-B566-407C-839E-780D53A0620F}" destId="{AB2F2FA0-50E1-44C3-81BC-6271F80C407D}" srcOrd="0" destOrd="0" presId="urn:microsoft.com/office/officeart/2005/8/layout/hierarchy4"/>
    <dgm:cxn modelId="{B623B79E-C2BB-4B47-B44F-B37728C35588}" type="presOf" srcId="{8C52BB3B-9A89-4515-AB4C-677B65BEA956}" destId="{2222A455-D3A5-4D86-A89E-6835BA57B0FC}" srcOrd="0" destOrd="0" presId="urn:microsoft.com/office/officeart/2005/8/layout/hierarchy4"/>
    <dgm:cxn modelId="{32275D86-3FCA-495F-9E06-69EFA21D2DDF}" srcId="{B7FD55D8-89FC-4425-96B9-9788BBEF3174}" destId="{8C52BB3B-9A89-4515-AB4C-677B65BEA956}" srcOrd="0" destOrd="0" parTransId="{6EA24731-874D-4832-ACF4-7AAC48199602}" sibTransId="{3D6EA96B-3754-45AA-8C4F-02A9B0B677B4}"/>
    <dgm:cxn modelId="{335C76BF-5873-455C-9871-85D2F52BCAC5}" srcId="{8C52BB3B-9A89-4515-AB4C-677B65BEA956}" destId="{3A2ABFB5-DCC0-4F32-AFCA-1F5CAB2FAE60}" srcOrd="0" destOrd="0" parTransId="{DBDDE60B-BAC9-4FA2-9FAB-814E790D9D8C}" sibTransId="{0A5A6612-B88D-4D0C-957C-BDFA5238E4F1}"/>
    <dgm:cxn modelId="{C097A949-8FFA-4039-9C65-4A3FF50CD361}" type="presOf" srcId="{B7FD55D8-89FC-4425-96B9-9788BBEF3174}" destId="{8709D9C5-845D-44FA-820B-900E7C7F4CEE}" srcOrd="0" destOrd="0" presId="urn:microsoft.com/office/officeart/2005/8/layout/hierarchy4"/>
    <dgm:cxn modelId="{556C8475-5EEA-4229-9FAC-CF4D10E2B4CB}" type="presParOf" srcId="{8709D9C5-845D-44FA-820B-900E7C7F4CEE}" destId="{58896CB8-2861-4616-8D92-089500D075DA}" srcOrd="0" destOrd="0" presId="urn:microsoft.com/office/officeart/2005/8/layout/hierarchy4"/>
    <dgm:cxn modelId="{B1C66ED7-1F31-4D49-8EA7-3F85E0BF6D89}" type="presParOf" srcId="{58896CB8-2861-4616-8D92-089500D075DA}" destId="{2222A455-D3A5-4D86-A89E-6835BA57B0FC}" srcOrd="0" destOrd="0" presId="urn:microsoft.com/office/officeart/2005/8/layout/hierarchy4"/>
    <dgm:cxn modelId="{E1D7EAEB-54B9-4378-A80C-4BF14AD07E16}" type="presParOf" srcId="{58896CB8-2861-4616-8D92-089500D075DA}" destId="{B52ABDED-4088-4BDC-A0B1-C9916302D05C}" srcOrd="1" destOrd="0" presId="urn:microsoft.com/office/officeart/2005/8/layout/hierarchy4"/>
    <dgm:cxn modelId="{AAB5E15E-43FA-4832-8035-FA7BA5242B5C}" type="presParOf" srcId="{58896CB8-2861-4616-8D92-089500D075DA}" destId="{4C4BC57F-B0D3-475C-9E7A-181499FF45B0}" srcOrd="2" destOrd="0" presId="urn:microsoft.com/office/officeart/2005/8/layout/hierarchy4"/>
    <dgm:cxn modelId="{E8B3E8D6-6120-4C52-BB47-24AE4E9704FF}" type="presParOf" srcId="{4C4BC57F-B0D3-475C-9E7A-181499FF45B0}" destId="{2FF3AC62-767B-45DA-A2E6-3B079B432DC2}" srcOrd="0" destOrd="0" presId="urn:microsoft.com/office/officeart/2005/8/layout/hierarchy4"/>
    <dgm:cxn modelId="{B0EDFBB8-D7D8-4B1B-9358-0BCDED43F9DB}" type="presParOf" srcId="{2FF3AC62-767B-45DA-A2E6-3B079B432DC2}" destId="{96723944-2201-484B-A920-14CFEA412D85}" srcOrd="0" destOrd="0" presId="urn:microsoft.com/office/officeart/2005/8/layout/hierarchy4"/>
    <dgm:cxn modelId="{05549EA5-2547-41E5-B3D0-71AFB9858FD8}" type="presParOf" srcId="{2FF3AC62-767B-45DA-A2E6-3B079B432DC2}" destId="{4C027031-8DB3-4EA6-943D-A09D0C058F4C}" srcOrd="1" destOrd="0" presId="urn:microsoft.com/office/officeart/2005/8/layout/hierarchy4"/>
    <dgm:cxn modelId="{5C686A4C-7461-4F30-95AA-B4257D4F01B8}" type="presParOf" srcId="{4C4BC57F-B0D3-475C-9E7A-181499FF45B0}" destId="{1E5DF30C-5422-4BEE-9416-E8B3B7050902}" srcOrd="1" destOrd="0" presId="urn:microsoft.com/office/officeart/2005/8/layout/hierarchy4"/>
    <dgm:cxn modelId="{A8A59B0A-AFE2-4AEF-AC0D-AD268E548F8B}" type="presParOf" srcId="{4C4BC57F-B0D3-475C-9E7A-181499FF45B0}" destId="{3CCE9365-A86F-4CF7-BB2B-080FA1A8CB51}" srcOrd="2" destOrd="0" presId="urn:microsoft.com/office/officeart/2005/8/layout/hierarchy4"/>
    <dgm:cxn modelId="{B63D8D7A-AF1F-4D54-9A1C-EB2155095EDC}" type="presParOf" srcId="{3CCE9365-A86F-4CF7-BB2B-080FA1A8CB51}" destId="{AB2F2FA0-50E1-44C3-81BC-6271F80C407D}" srcOrd="0" destOrd="0" presId="urn:microsoft.com/office/officeart/2005/8/layout/hierarchy4"/>
    <dgm:cxn modelId="{A5C4BBAD-9E35-4862-B25E-DC03156B2B4E}" type="presParOf" srcId="{3CCE9365-A86F-4CF7-BB2B-080FA1A8CB51}" destId="{7BFA855E-11CB-43AB-98D2-C9CF03CF337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F32695-80F9-4791-81CD-67DF9A5D566F}" type="doc">
      <dgm:prSet loTypeId="urn:microsoft.com/office/officeart/2005/8/layout/hierarchy4" loCatId="hierarchy" qsTypeId="urn:microsoft.com/office/officeart/2005/8/quickstyle/3d2" qsCatId="3D" csTypeId="urn:microsoft.com/office/officeart/2005/8/colors/accent1_1" csCatId="accent1" phldr="1"/>
      <dgm:spPr/>
      <dgm:t>
        <a:bodyPr/>
        <a:lstStyle/>
        <a:p>
          <a:endParaRPr lang="zh-CN" altLang="en-US"/>
        </a:p>
      </dgm:t>
    </dgm:pt>
    <dgm:pt modelId="{070F47E2-8828-421D-A626-10F41CB2D076}">
      <dgm:prSet custT="1"/>
      <dgm:spPr/>
      <dgm:t>
        <a:bodyPr/>
        <a:lstStyle/>
        <a:p>
          <a:pPr algn="l" rtl="0"/>
          <a:r>
            <a:rPr lang="zh-CN" altLang="en-US" sz="2400" b="1" smtClean="0">
              <a:solidFill>
                <a:srgbClr val="003300"/>
              </a:solidFill>
              <a:latin typeface="+mn-ea"/>
              <a:ea typeface="+mn-ea"/>
            </a:rPr>
            <a:t>布局容器用于包裹页面内容和栅格系统，提供了两个类：</a:t>
          </a:r>
          <a:endParaRPr lang="zh-CN" altLang="en-US" sz="2400">
            <a:solidFill>
              <a:srgbClr val="003300"/>
            </a:solidFill>
            <a:latin typeface="+mn-ea"/>
            <a:ea typeface="+mn-ea"/>
          </a:endParaRPr>
        </a:p>
      </dgm:t>
    </dgm:pt>
    <dgm:pt modelId="{36A958EF-4812-42B4-B7CC-977DE35FF683}" type="parTrans" cxnId="{48527F26-611D-4B93-B771-5296F0448B66}">
      <dgm:prSet/>
      <dgm:spPr/>
      <dgm:t>
        <a:bodyPr/>
        <a:lstStyle/>
        <a:p>
          <a:pPr algn="l"/>
          <a:endParaRPr lang="zh-CN" altLang="en-US" sz="2400">
            <a:solidFill>
              <a:srgbClr val="003300"/>
            </a:solidFill>
            <a:latin typeface="+mn-ea"/>
            <a:ea typeface="+mn-ea"/>
          </a:endParaRPr>
        </a:p>
      </dgm:t>
    </dgm:pt>
    <dgm:pt modelId="{606FDB07-D3D6-45F5-A334-024A252E0525}" type="sibTrans" cxnId="{48527F26-611D-4B93-B771-5296F0448B66}">
      <dgm:prSet/>
      <dgm:spPr/>
      <dgm:t>
        <a:bodyPr/>
        <a:lstStyle/>
        <a:p>
          <a:pPr algn="l"/>
          <a:endParaRPr lang="zh-CN" altLang="en-US" sz="2400">
            <a:solidFill>
              <a:srgbClr val="003300"/>
            </a:solidFill>
            <a:latin typeface="+mn-ea"/>
            <a:ea typeface="+mn-ea"/>
          </a:endParaRPr>
        </a:p>
      </dgm:t>
    </dgm:pt>
    <dgm:pt modelId="{E48D561E-1CEF-45C8-9247-6CC77EACAD2E}">
      <dgm:prSet custT="1"/>
      <dgm:spPr/>
      <dgm:t>
        <a:bodyPr anchor="t" anchorCtr="0"/>
        <a:lstStyle/>
        <a:p>
          <a:pPr algn="just" rtl="0"/>
          <a:r>
            <a:rPr lang="en-US" sz="2400" b="1" dirty="0" smtClean="0">
              <a:solidFill>
                <a:srgbClr val="003300"/>
              </a:solidFill>
              <a:latin typeface="+mn-ea"/>
              <a:ea typeface="+mn-ea"/>
            </a:rPr>
            <a:t>.container </a:t>
          </a:r>
          <a:r>
            <a:rPr lang="zh-CN" sz="2400" b="1" dirty="0" smtClean="0">
              <a:solidFill>
                <a:srgbClr val="003300"/>
              </a:solidFill>
              <a:latin typeface="+mn-ea"/>
              <a:ea typeface="+mn-ea"/>
            </a:rPr>
            <a:t>类</a:t>
          </a:r>
          <a:r>
            <a:rPr lang="zh-CN" altLang="en-US" sz="2400" b="1" dirty="0" smtClean="0">
              <a:solidFill>
                <a:srgbClr val="003300"/>
              </a:solidFill>
              <a:latin typeface="+mn-ea"/>
              <a:ea typeface="+mn-ea"/>
            </a:rPr>
            <a:t>：</a:t>
          </a:r>
          <a:r>
            <a:rPr lang="zh-CN" sz="2400" b="1" dirty="0" smtClean="0">
              <a:solidFill>
                <a:srgbClr val="003300"/>
              </a:solidFill>
              <a:latin typeface="+mn-ea"/>
              <a:ea typeface="+mn-ea"/>
            </a:rPr>
            <a:t>固定宽度并支持响应式布局的容器。</a:t>
          </a:r>
          <a:endParaRPr lang="en-US" altLang="zh-CN" sz="2400" b="1" dirty="0" smtClean="0">
            <a:solidFill>
              <a:srgbClr val="003300"/>
            </a:solidFill>
            <a:latin typeface="+mn-ea"/>
            <a:ea typeface="+mn-ea"/>
          </a:endParaRPr>
        </a:p>
        <a:p>
          <a:pPr algn="just" rtl="0"/>
          <a:r>
            <a:rPr lang="en-US" sz="2000" b="1" dirty="0" smtClean="0">
              <a:solidFill>
                <a:srgbClr val="C00000"/>
              </a:solidFill>
              <a:latin typeface="+mn-ea"/>
              <a:ea typeface="+mn-ea"/>
            </a:rPr>
            <a:t>&lt;div class="container"&gt;</a:t>
          </a:r>
        </a:p>
        <a:p>
          <a:pPr algn="just" rtl="0"/>
          <a:r>
            <a:rPr lang="en-US" sz="2000" b="1" dirty="0" smtClean="0">
              <a:solidFill>
                <a:srgbClr val="C00000"/>
              </a:solidFill>
              <a:latin typeface="+mn-ea"/>
              <a:ea typeface="+mn-ea"/>
            </a:rPr>
            <a:t>...</a:t>
          </a:r>
        </a:p>
        <a:p>
          <a:pPr algn="just" rtl="0"/>
          <a:r>
            <a:rPr lang="en-US" sz="2000" b="1" dirty="0" smtClean="0">
              <a:solidFill>
                <a:srgbClr val="C00000"/>
              </a:solidFill>
              <a:latin typeface="+mn-ea"/>
              <a:ea typeface="+mn-ea"/>
            </a:rPr>
            <a:t>&lt;/div&gt;</a:t>
          </a:r>
          <a:endParaRPr lang="zh-CN" sz="2000" dirty="0">
            <a:solidFill>
              <a:srgbClr val="C00000"/>
            </a:solidFill>
            <a:latin typeface="+mn-ea"/>
            <a:ea typeface="+mn-ea"/>
          </a:endParaRPr>
        </a:p>
      </dgm:t>
    </dgm:pt>
    <dgm:pt modelId="{D19F1CC0-D0E7-4633-8279-B4EAF623C23B}" type="parTrans" cxnId="{FA3ACFD4-E24E-4118-ADF1-ECDF8FC39189}">
      <dgm:prSet/>
      <dgm:spPr/>
      <dgm:t>
        <a:bodyPr/>
        <a:lstStyle/>
        <a:p>
          <a:pPr algn="l"/>
          <a:endParaRPr lang="zh-CN" altLang="en-US" sz="2400">
            <a:solidFill>
              <a:srgbClr val="003300"/>
            </a:solidFill>
            <a:latin typeface="+mn-ea"/>
            <a:ea typeface="+mn-ea"/>
          </a:endParaRPr>
        </a:p>
      </dgm:t>
    </dgm:pt>
    <dgm:pt modelId="{37EA484D-62FD-4BFE-A926-B0AF3AB07166}" type="sibTrans" cxnId="{FA3ACFD4-E24E-4118-ADF1-ECDF8FC39189}">
      <dgm:prSet/>
      <dgm:spPr/>
      <dgm:t>
        <a:bodyPr/>
        <a:lstStyle/>
        <a:p>
          <a:pPr algn="l"/>
          <a:endParaRPr lang="zh-CN" altLang="en-US" sz="2400">
            <a:solidFill>
              <a:srgbClr val="003300"/>
            </a:solidFill>
            <a:latin typeface="+mn-ea"/>
            <a:ea typeface="+mn-ea"/>
          </a:endParaRPr>
        </a:p>
      </dgm:t>
    </dgm:pt>
    <dgm:pt modelId="{DADF2B99-0747-453F-A257-11E9F7058235}">
      <dgm:prSet custT="1"/>
      <dgm:spPr/>
      <dgm:t>
        <a:bodyPr anchor="t" anchorCtr="0"/>
        <a:lstStyle/>
        <a:p>
          <a:pPr algn="l" rtl="0"/>
          <a:r>
            <a:rPr lang="en-US" sz="2400" b="1" dirty="0" smtClean="0">
              <a:solidFill>
                <a:srgbClr val="003300"/>
              </a:solidFill>
              <a:latin typeface="+mn-ea"/>
              <a:ea typeface="+mn-ea"/>
            </a:rPr>
            <a:t>.container-fluid </a:t>
          </a:r>
          <a:r>
            <a:rPr lang="zh-CN" sz="2400" b="1" dirty="0" smtClean="0">
              <a:solidFill>
                <a:srgbClr val="003300"/>
              </a:solidFill>
              <a:latin typeface="+mn-ea"/>
              <a:ea typeface="+mn-ea"/>
            </a:rPr>
            <a:t>类</a:t>
          </a:r>
          <a:r>
            <a:rPr lang="zh-CN" altLang="en-US" sz="2400" b="1" dirty="0" smtClean="0">
              <a:solidFill>
                <a:srgbClr val="003300"/>
              </a:solidFill>
              <a:latin typeface="+mn-ea"/>
              <a:ea typeface="+mn-ea"/>
            </a:rPr>
            <a:t>：</a:t>
          </a:r>
          <a:r>
            <a:rPr lang="en-US" sz="2400" b="1" dirty="0" smtClean="0">
              <a:solidFill>
                <a:srgbClr val="003300"/>
              </a:solidFill>
              <a:latin typeface="+mn-ea"/>
              <a:ea typeface="+mn-ea"/>
            </a:rPr>
            <a:t>100%</a:t>
          </a:r>
          <a:r>
            <a:rPr lang="zh-CN" sz="2400" b="1" dirty="0" smtClean="0">
              <a:solidFill>
                <a:srgbClr val="003300"/>
              </a:solidFill>
              <a:latin typeface="+mn-ea"/>
              <a:ea typeface="+mn-ea"/>
            </a:rPr>
            <a:t>宽度，占据全部视口的容器。</a:t>
          </a:r>
          <a:endParaRPr lang="en-US" altLang="zh-CN" sz="2400" b="1" dirty="0" smtClean="0">
            <a:solidFill>
              <a:srgbClr val="003300"/>
            </a:solidFill>
            <a:latin typeface="+mn-ea"/>
            <a:ea typeface="+mn-ea"/>
          </a:endParaRPr>
        </a:p>
        <a:p>
          <a:pPr algn="l" rtl="0"/>
          <a:r>
            <a:rPr lang="en-US" sz="2000" b="1" dirty="0" smtClean="0">
              <a:solidFill>
                <a:srgbClr val="C00000"/>
              </a:solidFill>
              <a:latin typeface="+mn-ea"/>
              <a:ea typeface="+mn-ea"/>
            </a:rPr>
            <a:t>&lt;div class="container-fluid"&gt;</a:t>
          </a:r>
        </a:p>
        <a:p>
          <a:pPr algn="l" rtl="0"/>
          <a:r>
            <a:rPr lang="en-US" sz="2000" b="1" dirty="0" smtClean="0">
              <a:solidFill>
                <a:srgbClr val="C00000"/>
              </a:solidFill>
              <a:latin typeface="+mn-ea"/>
              <a:ea typeface="+mn-ea"/>
            </a:rPr>
            <a:t> ...</a:t>
          </a:r>
        </a:p>
        <a:p>
          <a:pPr algn="l" rtl="0"/>
          <a:r>
            <a:rPr lang="en-US" sz="2000" b="1" dirty="0" smtClean="0">
              <a:solidFill>
                <a:srgbClr val="C00000"/>
              </a:solidFill>
              <a:latin typeface="+mn-ea"/>
              <a:ea typeface="+mn-ea"/>
            </a:rPr>
            <a:t>&lt;/div&gt;</a:t>
          </a:r>
          <a:endParaRPr lang="zh-CN" sz="2000" dirty="0">
            <a:solidFill>
              <a:srgbClr val="C00000"/>
            </a:solidFill>
            <a:latin typeface="+mn-ea"/>
            <a:ea typeface="+mn-ea"/>
          </a:endParaRPr>
        </a:p>
      </dgm:t>
    </dgm:pt>
    <dgm:pt modelId="{D92FA592-DCB2-4DB0-A07F-05A4C49AF951}" type="parTrans" cxnId="{69EB102C-428B-478D-AECE-1CAC8F8B817D}">
      <dgm:prSet/>
      <dgm:spPr/>
      <dgm:t>
        <a:bodyPr/>
        <a:lstStyle/>
        <a:p>
          <a:pPr algn="l"/>
          <a:endParaRPr lang="zh-CN" altLang="en-US" sz="2400">
            <a:solidFill>
              <a:srgbClr val="003300"/>
            </a:solidFill>
            <a:latin typeface="+mn-ea"/>
            <a:ea typeface="+mn-ea"/>
          </a:endParaRPr>
        </a:p>
      </dgm:t>
    </dgm:pt>
    <dgm:pt modelId="{0CF61227-AA2E-47AC-B2B3-074DC46B96E2}" type="sibTrans" cxnId="{69EB102C-428B-478D-AECE-1CAC8F8B817D}">
      <dgm:prSet/>
      <dgm:spPr/>
      <dgm:t>
        <a:bodyPr/>
        <a:lstStyle/>
        <a:p>
          <a:pPr algn="l"/>
          <a:endParaRPr lang="zh-CN" altLang="en-US" sz="2400">
            <a:solidFill>
              <a:srgbClr val="003300"/>
            </a:solidFill>
            <a:latin typeface="+mn-ea"/>
            <a:ea typeface="+mn-ea"/>
          </a:endParaRPr>
        </a:p>
      </dgm:t>
    </dgm:pt>
    <dgm:pt modelId="{FE5A950A-9908-4F51-A3B8-C9DB7F4E26ED}" type="pres">
      <dgm:prSet presAssocID="{D7F32695-80F9-4791-81CD-67DF9A5D566F}" presName="Name0" presStyleCnt="0">
        <dgm:presLayoutVars>
          <dgm:chPref val="1"/>
          <dgm:dir/>
          <dgm:animOne val="branch"/>
          <dgm:animLvl val="lvl"/>
          <dgm:resizeHandles/>
        </dgm:presLayoutVars>
      </dgm:prSet>
      <dgm:spPr/>
      <dgm:t>
        <a:bodyPr/>
        <a:lstStyle/>
        <a:p>
          <a:endParaRPr lang="zh-CN" altLang="en-US"/>
        </a:p>
      </dgm:t>
    </dgm:pt>
    <dgm:pt modelId="{B47BBE8A-E1AB-474E-B3C5-85B83FEE4E98}" type="pres">
      <dgm:prSet presAssocID="{070F47E2-8828-421D-A626-10F41CB2D076}" presName="vertOne" presStyleCnt="0"/>
      <dgm:spPr/>
    </dgm:pt>
    <dgm:pt modelId="{4DF7C3E4-67E3-4DAB-B0D8-D836CB0115BE}" type="pres">
      <dgm:prSet presAssocID="{070F47E2-8828-421D-A626-10F41CB2D076}" presName="txOne" presStyleLbl="node0" presStyleIdx="0" presStyleCnt="1" custScaleY="38044">
        <dgm:presLayoutVars>
          <dgm:chPref val="3"/>
        </dgm:presLayoutVars>
      </dgm:prSet>
      <dgm:spPr/>
      <dgm:t>
        <a:bodyPr/>
        <a:lstStyle/>
        <a:p>
          <a:endParaRPr lang="zh-CN" altLang="en-US"/>
        </a:p>
      </dgm:t>
    </dgm:pt>
    <dgm:pt modelId="{709BA549-0117-43D9-A460-3E93C4729D2C}" type="pres">
      <dgm:prSet presAssocID="{070F47E2-8828-421D-A626-10F41CB2D076}" presName="parTransOne" presStyleCnt="0"/>
      <dgm:spPr/>
    </dgm:pt>
    <dgm:pt modelId="{BD6D4426-84E4-4105-907A-49085EAC5F22}" type="pres">
      <dgm:prSet presAssocID="{070F47E2-8828-421D-A626-10F41CB2D076}" presName="horzOne" presStyleCnt="0"/>
      <dgm:spPr/>
    </dgm:pt>
    <dgm:pt modelId="{2D442D23-BFB1-40DF-8284-1FC48EBB832A}" type="pres">
      <dgm:prSet presAssocID="{E48D561E-1CEF-45C8-9247-6CC77EACAD2E}" presName="vertTwo" presStyleCnt="0"/>
      <dgm:spPr/>
    </dgm:pt>
    <dgm:pt modelId="{FF7B9C64-192B-4506-8388-F9D96BDA5140}" type="pres">
      <dgm:prSet presAssocID="{E48D561E-1CEF-45C8-9247-6CC77EACAD2E}" presName="txTwo" presStyleLbl="node2" presStyleIdx="0" presStyleCnt="2" custScaleY="65919" custLinFactNeighborY="-7179">
        <dgm:presLayoutVars>
          <dgm:chPref val="3"/>
        </dgm:presLayoutVars>
      </dgm:prSet>
      <dgm:spPr/>
      <dgm:t>
        <a:bodyPr/>
        <a:lstStyle/>
        <a:p>
          <a:endParaRPr lang="zh-CN" altLang="en-US"/>
        </a:p>
      </dgm:t>
    </dgm:pt>
    <dgm:pt modelId="{D65C764C-B346-4DC4-8BA9-007D9DD20212}" type="pres">
      <dgm:prSet presAssocID="{E48D561E-1CEF-45C8-9247-6CC77EACAD2E}" presName="horzTwo" presStyleCnt="0"/>
      <dgm:spPr/>
    </dgm:pt>
    <dgm:pt modelId="{6651371F-D701-497D-B6DF-6E8EA31CDD23}" type="pres">
      <dgm:prSet presAssocID="{37EA484D-62FD-4BFE-A926-B0AF3AB07166}" presName="sibSpaceTwo" presStyleCnt="0"/>
      <dgm:spPr/>
    </dgm:pt>
    <dgm:pt modelId="{93CDFC20-572C-41F3-8AC0-3FF133A0DFFB}" type="pres">
      <dgm:prSet presAssocID="{DADF2B99-0747-453F-A257-11E9F7058235}" presName="vertTwo" presStyleCnt="0"/>
      <dgm:spPr/>
    </dgm:pt>
    <dgm:pt modelId="{1C49C1EF-8CA5-4371-BD5C-EC96DF2C0538}" type="pres">
      <dgm:prSet presAssocID="{DADF2B99-0747-453F-A257-11E9F7058235}" presName="txTwo" presStyleLbl="node2" presStyleIdx="1" presStyleCnt="2" custScaleY="65919" custLinFactNeighborY="-7179">
        <dgm:presLayoutVars>
          <dgm:chPref val="3"/>
        </dgm:presLayoutVars>
      </dgm:prSet>
      <dgm:spPr/>
      <dgm:t>
        <a:bodyPr/>
        <a:lstStyle/>
        <a:p>
          <a:endParaRPr lang="zh-CN" altLang="en-US"/>
        </a:p>
      </dgm:t>
    </dgm:pt>
    <dgm:pt modelId="{E7C17A16-3A2C-40E3-9D4C-55C13D6FE402}" type="pres">
      <dgm:prSet presAssocID="{DADF2B99-0747-453F-A257-11E9F7058235}" presName="horzTwo" presStyleCnt="0"/>
      <dgm:spPr/>
    </dgm:pt>
  </dgm:ptLst>
  <dgm:cxnLst>
    <dgm:cxn modelId="{461822C9-3EC4-4F61-93C8-6BA1332A9BB1}" type="presOf" srcId="{070F47E2-8828-421D-A626-10F41CB2D076}" destId="{4DF7C3E4-67E3-4DAB-B0D8-D836CB0115BE}" srcOrd="0" destOrd="0" presId="urn:microsoft.com/office/officeart/2005/8/layout/hierarchy4"/>
    <dgm:cxn modelId="{FA3ACFD4-E24E-4118-ADF1-ECDF8FC39189}" srcId="{070F47E2-8828-421D-A626-10F41CB2D076}" destId="{E48D561E-1CEF-45C8-9247-6CC77EACAD2E}" srcOrd="0" destOrd="0" parTransId="{D19F1CC0-D0E7-4633-8279-B4EAF623C23B}" sibTransId="{37EA484D-62FD-4BFE-A926-B0AF3AB07166}"/>
    <dgm:cxn modelId="{4D02752D-B02D-4D2C-9BA8-E2B4D054C98D}" type="presOf" srcId="{D7F32695-80F9-4791-81CD-67DF9A5D566F}" destId="{FE5A950A-9908-4F51-A3B8-C9DB7F4E26ED}" srcOrd="0" destOrd="0" presId="urn:microsoft.com/office/officeart/2005/8/layout/hierarchy4"/>
    <dgm:cxn modelId="{887B60ED-397C-4C32-B887-AA0360B2FDA6}" type="presOf" srcId="{E48D561E-1CEF-45C8-9247-6CC77EACAD2E}" destId="{FF7B9C64-192B-4506-8388-F9D96BDA5140}" srcOrd="0" destOrd="0" presId="urn:microsoft.com/office/officeart/2005/8/layout/hierarchy4"/>
    <dgm:cxn modelId="{69EB102C-428B-478D-AECE-1CAC8F8B817D}" srcId="{070F47E2-8828-421D-A626-10F41CB2D076}" destId="{DADF2B99-0747-453F-A257-11E9F7058235}" srcOrd="1" destOrd="0" parTransId="{D92FA592-DCB2-4DB0-A07F-05A4C49AF951}" sibTransId="{0CF61227-AA2E-47AC-B2B3-074DC46B96E2}"/>
    <dgm:cxn modelId="{48527F26-611D-4B93-B771-5296F0448B66}" srcId="{D7F32695-80F9-4791-81CD-67DF9A5D566F}" destId="{070F47E2-8828-421D-A626-10F41CB2D076}" srcOrd="0" destOrd="0" parTransId="{36A958EF-4812-42B4-B7CC-977DE35FF683}" sibTransId="{606FDB07-D3D6-45F5-A334-024A252E0525}"/>
    <dgm:cxn modelId="{6FA63C6A-A42D-4AF0-B11C-81E8101A31D8}" type="presOf" srcId="{DADF2B99-0747-453F-A257-11E9F7058235}" destId="{1C49C1EF-8CA5-4371-BD5C-EC96DF2C0538}" srcOrd="0" destOrd="0" presId="urn:microsoft.com/office/officeart/2005/8/layout/hierarchy4"/>
    <dgm:cxn modelId="{99664C02-FBF5-46E7-98CD-D78EE406347F}" type="presParOf" srcId="{FE5A950A-9908-4F51-A3B8-C9DB7F4E26ED}" destId="{B47BBE8A-E1AB-474E-B3C5-85B83FEE4E98}" srcOrd="0" destOrd="0" presId="urn:microsoft.com/office/officeart/2005/8/layout/hierarchy4"/>
    <dgm:cxn modelId="{1EEA8E92-58B5-4566-AB37-CD5F7BD17AD3}" type="presParOf" srcId="{B47BBE8A-E1AB-474E-B3C5-85B83FEE4E98}" destId="{4DF7C3E4-67E3-4DAB-B0D8-D836CB0115BE}" srcOrd="0" destOrd="0" presId="urn:microsoft.com/office/officeart/2005/8/layout/hierarchy4"/>
    <dgm:cxn modelId="{B8C55765-5158-4FE8-839B-1D791CCEB284}" type="presParOf" srcId="{B47BBE8A-E1AB-474E-B3C5-85B83FEE4E98}" destId="{709BA549-0117-43D9-A460-3E93C4729D2C}" srcOrd="1" destOrd="0" presId="urn:microsoft.com/office/officeart/2005/8/layout/hierarchy4"/>
    <dgm:cxn modelId="{2913F010-A2DD-41D1-A836-DD5677E41EDB}" type="presParOf" srcId="{B47BBE8A-E1AB-474E-B3C5-85B83FEE4E98}" destId="{BD6D4426-84E4-4105-907A-49085EAC5F22}" srcOrd="2" destOrd="0" presId="urn:microsoft.com/office/officeart/2005/8/layout/hierarchy4"/>
    <dgm:cxn modelId="{7B8AC122-29C2-403D-B132-6DA220E02451}" type="presParOf" srcId="{BD6D4426-84E4-4105-907A-49085EAC5F22}" destId="{2D442D23-BFB1-40DF-8284-1FC48EBB832A}" srcOrd="0" destOrd="0" presId="urn:microsoft.com/office/officeart/2005/8/layout/hierarchy4"/>
    <dgm:cxn modelId="{A0E14825-EEE7-4DAA-BDCF-C4361756353F}" type="presParOf" srcId="{2D442D23-BFB1-40DF-8284-1FC48EBB832A}" destId="{FF7B9C64-192B-4506-8388-F9D96BDA5140}" srcOrd="0" destOrd="0" presId="urn:microsoft.com/office/officeart/2005/8/layout/hierarchy4"/>
    <dgm:cxn modelId="{6D9FFC64-770D-4D0A-9D85-DFE8DB21084E}" type="presParOf" srcId="{2D442D23-BFB1-40DF-8284-1FC48EBB832A}" destId="{D65C764C-B346-4DC4-8BA9-007D9DD20212}" srcOrd="1" destOrd="0" presId="urn:microsoft.com/office/officeart/2005/8/layout/hierarchy4"/>
    <dgm:cxn modelId="{984E2E99-ACF1-48A4-A04C-4998C3E0F501}" type="presParOf" srcId="{BD6D4426-84E4-4105-907A-49085EAC5F22}" destId="{6651371F-D701-497D-B6DF-6E8EA31CDD23}" srcOrd="1" destOrd="0" presId="urn:microsoft.com/office/officeart/2005/8/layout/hierarchy4"/>
    <dgm:cxn modelId="{F62DF3A3-1204-4614-8A93-314784FEF407}" type="presParOf" srcId="{BD6D4426-84E4-4105-907A-49085EAC5F22}" destId="{93CDFC20-572C-41F3-8AC0-3FF133A0DFFB}" srcOrd="2" destOrd="0" presId="urn:microsoft.com/office/officeart/2005/8/layout/hierarchy4"/>
    <dgm:cxn modelId="{D178FD5A-5537-4909-BBF3-233856CD61E5}" type="presParOf" srcId="{93CDFC20-572C-41F3-8AC0-3FF133A0DFFB}" destId="{1C49C1EF-8CA5-4371-BD5C-EC96DF2C0538}" srcOrd="0" destOrd="0" presId="urn:microsoft.com/office/officeart/2005/8/layout/hierarchy4"/>
    <dgm:cxn modelId="{111F2CEE-93F4-4811-A3C7-6ACDCB8459DA}" type="presParOf" srcId="{93CDFC20-572C-41F3-8AC0-3FF133A0DFFB}" destId="{E7C17A16-3A2C-40E3-9D4C-55C13D6FE40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208C50-19E5-45C1-81BB-60DEF0ACEE2D}" type="doc">
      <dgm:prSet loTypeId="urn:microsoft.com/office/officeart/2005/8/layout/vList2" loCatId="list" qsTypeId="urn:microsoft.com/office/officeart/2005/8/quickstyle/3d1" qsCatId="3D" csTypeId="urn:microsoft.com/office/officeart/2005/8/colors/accent2_2" csCatId="accent2" phldr="1"/>
      <dgm:spPr/>
      <dgm:t>
        <a:bodyPr/>
        <a:lstStyle/>
        <a:p>
          <a:endParaRPr lang="zh-CN" altLang="en-US"/>
        </a:p>
      </dgm:t>
    </dgm:pt>
    <dgm:pt modelId="{1E4E09C4-7AD8-4284-92C9-67569E455FE1}">
      <dgm:prSet custT="1"/>
      <dgm:spPr/>
      <dgm:t>
        <a:bodyPr/>
        <a:lstStyle/>
        <a:p>
          <a:pPr rtl="0"/>
          <a:r>
            <a:rPr lang="zh-CN" sz="2400" dirty="0" smtClean="0">
              <a:latin typeface="+mn-ea"/>
              <a:ea typeface="+mn-ea"/>
            </a:rPr>
            <a:t>注意：</a:t>
          </a:r>
          <a:endParaRPr lang="en-US" altLang="zh-CN" sz="2400" dirty="0" smtClean="0">
            <a:latin typeface="+mn-ea"/>
            <a:ea typeface="+mn-ea"/>
          </a:endParaRPr>
        </a:p>
        <a:p>
          <a:pPr rtl="0"/>
          <a:r>
            <a:rPr lang="zh-CN" sz="2400" dirty="0" smtClean="0">
              <a:latin typeface="+mn-ea"/>
              <a:ea typeface="+mn-ea"/>
            </a:rPr>
            <a:t>由于</a:t>
          </a:r>
          <a:r>
            <a:rPr lang="en-US" sz="2400" dirty="0" smtClean="0">
              <a:latin typeface="+mn-ea"/>
              <a:ea typeface="+mn-ea"/>
            </a:rPr>
            <a:t>padding</a:t>
          </a:r>
          <a:r>
            <a:rPr lang="zh-CN" sz="2400" dirty="0" smtClean="0">
              <a:latin typeface="+mn-ea"/>
              <a:ea typeface="+mn-ea"/>
            </a:rPr>
            <a:t>等属性的原因，这两种容器类不能互相嵌套。</a:t>
          </a:r>
          <a:endParaRPr lang="zh-CN" sz="2400" dirty="0">
            <a:latin typeface="+mn-ea"/>
            <a:ea typeface="+mn-ea"/>
          </a:endParaRPr>
        </a:p>
      </dgm:t>
    </dgm:pt>
    <dgm:pt modelId="{B60440EF-EE51-4F4E-93B8-94F1EB0EC4BE}" type="parTrans" cxnId="{666217A6-1566-46B9-B45A-276B160AE94F}">
      <dgm:prSet/>
      <dgm:spPr/>
      <dgm:t>
        <a:bodyPr/>
        <a:lstStyle/>
        <a:p>
          <a:endParaRPr lang="zh-CN" altLang="en-US"/>
        </a:p>
      </dgm:t>
    </dgm:pt>
    <dgm:pt modelId="{B1AD9ADC-8DE5-4E10-BD6A-4B49703308E7}" type="sibTrans" cxnId="{666217A6-1566-46B9-B45A-276B160AE94F}">
      <dgm:prSet/>
      <dgm:spPr/>
      <dgm:t>
        <a:bodyPr/>
        <a:lstStyle/>
        <a:p>
          <a:endParaRPr lang="zh-CN" altLang="en-US"/>
        </a:p>
      </dgm:t>
    </dgm:pt>
    <dgm:pt modelId="{465125E7-ABC9-4C47-9565-35CA8BA86173}" type="pres">
      <dgm:prSet presAssocID="{2D208C50-19E5-45C1-81BB-60DEF0ACEE2D}" presName="linear" presStyleCnt="0">
        <dgm:presLayoutVars>
          <dgm:animLvl val="lvl"/>
          <dgm:resizeHandles val="exact"/>
        </dgm:presLayoutVars>
      </dgm:prSet>
      <dgm:spPr/>
      <dgm:t>
        <a:bodyPr/>
        <a:lstStyle/>
        <a:p>
          <a:endParaRPr lang="zh-CN" altLang="en-US"/>
        </a:p>
      </dgm:t>
    </dgm:pt>
    <dgm:pt modelId="{B73492A9-76F0-434E-A8E6-50C775710A0C}" type="pres">
      <dgm:prSet presAssocID="{1E4E09C4-7AD8-4284-92C9-67569E455FE1}" presName="parentText" presStyleLbl="node1" presStyleIdx="0" presStyleCnt="1" custScaleY="316828">
        <dgm:presLayoutVars>
          <dgm:chMax val="0"/>
          <dgm:bulletEnabled val="1"/>
        </dgm:presLayoutVars>
      </dgm:prSet>
      <dgm:spPr/>
      <dgm:t>
        <a:bodyPr/>
        <a:lstStyle/>
        <a:p>
          <a:endParaRPr lang="zh-CN" altLang="en-US"/>
        </a:p>
      </dgm:t>
    </dgm:pt>
  </dgm:ptLst>
  <dgm:cxnLst>
    <dgm:cxn modelId="{666217A6-1566-46B9-B45A-276B160AE94F}" srcId="{2D208C50-19E5-45C1-81BB-60DEF0ACEE2D}" destId="{1E4E09C4-7AD8-4284-92C9-67569E455FE1}" srcOrd="0" destOrd="0" parTransId="{B60440EF-EE51-4F4E-93B8-94F1EB0EC4BE}" sibTransId="{B1AD9ADC-8DE5-4E10-BD6A-4B49703308E7}"/>
    <dgm:cxn modelId="{7B8CD292-1891-41C1-A748-C2A7CDECB701}" type="presOf" srcId="{1E4E09C4-7AD8-4284-92C9-67569E455FE1}" destId="{B73492A9-76F0-434E-A8E6-50C775710A0C}" srcOrd="0" destOrd="0" presId="urn:microsoft.com/office/officeart/2005/8/layout/vList2"/>
    <dgm:cxn modelId="{965BB00C-A5EC-4932-82E0-22617E01CA6A}" type="presOf" srcId="{2D208C50-19E5-45C1-81BB-60DEF0ACEE2D}" destId="{465125E7-ABC9-4C47-9565-35CA8BA86173}" srcOrd="0" destOrd="0" presId="urn:microsoft.com/office/officeart/2005/8/layout/vList2"/>
    <dgm:cxn modelId="{99596C96-7117-4AD7-B71D-7E54011EE846}" type="presParOf" srcId="{465125E7-ABC9-4C47-9565-35CA8BA86173}" destId="{B73492A9-76F0-434E-A8E6-50C775710A0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3D435D-9877-4FC3-A3B1-F9577515CA1A}" type="doc">
      <dgm:prSet loTypeId="urn:microsoft.com/office/officeart/2008/layout/LinedList" loCatId="hierarchy" qsTypeId="urn:microsoft.com/office/officeart/2005/8/quickstyle/simple1" qsCatId="simple" csTypeId="urn:microsoft.com/office/officeart/2005/8/colors/accent1_1" csCatId="accent1" phldr="1"/>
      <dgm:spPr/>
      <dgm:t>
        <a:bodyPr/>
        <a:lstStyle/>
        <a:p>
          <a:endParaRPr lang="zh-CN" altLang="en-US"/>
        </a:p>
      </dgm:t>
    </dgm:pt>
    <dgm:pt modelId="{8DBCF29C-054B-4968-B323-DB18DB764F22}">
      <dgm:prSet custT="1"/>
      <dgm:spPr/>
      <dgm:t>
        <a:bodyPr anchor="ctr" anchorCtr="0"/>
        <a:lstStyle/>
        <a:p>
          <a:pPr algn="ctr" rtl="0"/>
          <a:r>
            <a:rPr lang="zh-CN" altLang="en-US" sz="2400" b="1" dirty="0" smtClean="0">
              <a:solidFill>
                <a:srgbClr val="003300"/>
              </a:solidFill>
              <a:latin typeface="+mn-ea"/>
              <a:ea typeface="+mn-ea"/>
            </a:rPr>
            <a:t>工作原理</a:t>
          </a:r>
          <a:endParaRPr lang="zh-CN" altLang="en-US" sz="2400" dirty="0">
            <a:solidFill>
              <a:srgbClr val="003300"/>
            </a:solidFill>
            <a:latin typeface="+mn-ea"/>
            <a:ea typeface="+mn-ea"/>
          </a:endParaRPr>
        </a:p>
      </dgm:t>
    </dgm:pt>
    <dgm:pt modelId="{5F49CCB4-B598-44E2-950D-2EDD1966F073}" type="parTrans" cxnId="{AE48A2BD-DFA1-4C36-BB61-E9B832229ECC}">
      <dgm:prSet/>
      <dgm:spPr/>
      <dgm:t>
        <a:bodyPr/>
        <a:lstStyle/>
        <a:p>
          <a:endParaRPr lang="zh-CN" altLang="en-US" sz="2400">
            <a:solidFill>
              <a:srgbClr val="003300"/>
            </a:solidFill>
            <a:latin typeface="+mn-ea"/>
            <a:ea typeface="+mn-ea"/>
          </a:endParaRPr>
        </a:p>
      </dgm:t>
    </dgm:pt>
    <dgm:pt modelId="{C7F4DC8E-D626-405A-AEBC-2120CC225976}" type="sibTrans" cxnId="{AE48A2BD-DFA1-4C36-BB61-E9B832229ECC}">
      <dgm:prSet/>
      <dgm:spPr/>
      <dgm:t>
        <a:bodyPr/>
        <a:lstStyle/>
        <a:p>
          <a:endParaRPr lang="zh-CN" altLang="en-US" sz="2400">
            <a:solidFill>
              <a:srgbClr val="003300"/>
            </a:solidFill>
            <a:latin typeface="+mn-ea"/>
            <a:ea typeface="+mn-ea"/>
          </a:endParaRPr>
        </a:p>
      </dgm:t>
    </dgm:pt>
    <dgm:pt modelId="{BDA2C7E5-E5F2-4B6D-9CE4-5E5F2DE2C719}">
      <dgm:prSet custT="1"/>
      <dgm:spPr/>
      <dgm:t>
        <a:bodyPr anchor="ctr" anchorCtr="0"/>
        <a:lstStyle/>
        <a:p>
          <a:pPr rtl="0"/>
          <a:r>
            <a:rPr lang="zh-CN" sz="2400" b="1" dirty="0" smtClean="0">
              <a:solidFill>
                <a:srgbClr val="003300"/>
              </a:solidFill>
              <a:latin typeface="+mn-ea"/>
              <a:ea typeface="+mn-ea"/>
            </a:rPr>
            <a:t>行（</a:t>
          </a:r>
          <a:r>
            <a:rPr lang="en-US" sz="2400" b="1" dirty="0" smtClean="0">
              <a:solidFill>
                <a:srgbClr val="003300"/>
              </a:solidFill>
              <a:latin typeface="+mn-ea"/>
              <a:ea typeface="+mn-ea"/>
            </a:rPr>
            <a:t>row</a:t>
          </a:r>
          <a:r>
            <a:rPr lang="zh-CN" sz="2400" b="1" dirty="0" smtClean="0">
              <a:solidFill>
                <a:srgbClr val="003300"/>
              </a:solidFill>
              <a:latin typeface="+mn-ea"/>
              <a:ea typeface="+mn-ea"/>
            </a:rPr>
            <a:t>）必须包含在</a:t>
          </a:r>
          <a:r>
            <a:rPr lang="en-US" sz="2400" b="1" dirty="0" smtClean="0">
              <a:solidFill>
                <a:srgbClr val="003300"/>
              </a:solidFill>
              <a:latin typeface="+mn-ea"/>
              <a:ea typeface="+mn-ea"/>
            </a:rPr>
            <a:t>.container</a:t>
          </a:r>
          <a:r>
            <a:rPr lang="zh-CN" sz="2400" b="1" dirty="0" smtClean="0">
              <a:solidFill>
                <a:srgbClr val="003300"/>
              </a:solidFill>
              <a:latin typeface="+mn-ea"/>
              <a:ea typeface="+mn-ea"/>
            </a:rPr>
            <a:t>（固定宽度）或</a:t>
          </a:r>
          <a:r>
            <a:rPr lang="en-US" sz="2400" b="1" dirty="0" smtClean="0">
              <a:solidFill>
                <a:srgbClr val="003300"/>
              </a:solidFill>
              <a:latin typeface="+mn-ea"/>
              <a:ea typeface="+mn-ea"/>
            </a:rPr>
            <a:t>.container-fluid</a:t>
          </a:r>
          <a:r>
            <a:rPr lang="zh-CN" sz="2400" b="1" dirty="0" smtClean="0">
              <a:solidFill>
                <a:srgbClr val="003300"/>
              </a:solidFill>
              <a:latin typeface="+mn-ea"/>
              <a:ea typeface="+mn-ea"/>
            </a:rPr>
            <a:t>（</a:t>
          </a:r>
          <a:r>
            <a:rPr lang="en-US" sz="2400" b="1" dirty="0" smtClean="0">
              <a:solidFill>
                <a:srgbClr val="003300"/>
              </a:solidFill>
              <a:latin typeface="+mn-ea"/>
              <a:ea typeface="+mn-ea"/>
            </a:rPr>
            <a:t>100%</a:t>
          </a:r>
          <a:r>
            <a:rPr lang="zh-CN" sz="2400" b="1" dirty="0" smtClean="0">
              <a:solidFill>
                <a:srgbClr val="003300"/>
              </a:solidFill>
              <a:latin typeface="+mn-ea"/>
              <a:ea typeface="+mn-ea"/>
            </a:rPr>
            <a:t>宽度）中，以便为其赋予合适的排列（</a:t>
          </a:r>
          <a:r>
            <a:rPr lang="en-US" sz="2400" b="1" dirty="0" err="1" smtClean="0">
              <a:solidFill>
                <a:srgbClr val="003300"/>
              </a:solidFill>
              <a:latin typeface="+mn-ea"/>
              <a:ea typeface="+mn-ea"/>
            </a:rPr>
            <a:t>aligment</a:t>
          </a:r>
          <a:r>
            <a:rPr lang="zh-CN" sz="2400" b="1" dirty="0" smtClean="0">
              <a:solidFill>
                <a:srgbClr val="003300"/>
              </a:solidFill>
              <a:latin typeface="+mn-ea"/>
              <a:ea typeface="+mn-ea"/>
            </a:rPr>
            <a:t>）和内补（</a:t>
          </a:r>
          <a:r>
            <a:rPr lang="en-US" sz="2400" b="1" dirty="0" smtClean="0">
              <a:solidFill>
                <a:srgbClr val="003300"/>
              </a:solidFill>
              <a:latin typeface="+mn-ea"/>
              <a:ea typeface="+mn-ea"/>
            </a:rPr>
            <a:t>padding</a:t>
          </a:r>
          <a:r>
            <a:rPr lang="zh-CN" sz="2400" b="1" dirty="0" smtClean="0">
              <a:solidFill>
                <a:srgbClr val="003300"/>
              </a:solidFill>
              <a:latin typeface="+mn-ea"/>
              <a:ea typeface="+mn-ea"/>
            </a:rPr>
            <a:t>）</a:t>
          </a:r>
          <a:endParaRPr lang="zh-CN" sz="2400" dirty="0">
            <a:solidFill>
              <a:srgbClr val="003300"/>
            </a:solidFill>
            <a:latin typeface="+mn-ea"/>
            <a:ea typeface="+mn-ea"/>
          </a:endParaRPr>
        </a:p>
      </dgm:t>
    </dgm:pt>
    <dgm:pt modelId="{E0F1BDCB-C032-43E4-AB14-6DD321FFC372}" type="parTrans" cxnId="{8B3B7B85-3880-4A52-930D-9F77571DD5B2}">
      <dgm:prSet/>
      <dgm:spPr/>
      <dgm:t>
        <a:bodyPr/>
        <a:lstStyle/>
        <a:p>
          <a:endParaRPr lang="zh-CN" altLang="en-US" sz="2400">
            <a:solidFill>
              <a:srgbClr val="003300"/>
            </a:solidFill>
            <a:latin typeface="+mn-ea"/>
            <a:ea typeface="+mn-ea"/>
          </a:endParaRPr>
        </a:p>
      </dgm:t>
    </dgm:pt>
    <dgm:pt modelId="{08900FB9-3DDB-4B24-B471-CB3789A3B556}" type="sibTrans" cxnId="{8B3B7B85-3880-4A52-930D-9F77571DD5B2}">
      <dgm:prSet/>
      <dgm:spPr/>
      <dgm:t>
        <a:bodyPr/>
        <a:lstStyle/>
        <a:p>
          <a:endParaRPr lang="zh-CN" altLang="en-US" sz="2400">
            <a:solidFill>
              <a:srgbClr val="003300"/>
            </a:solidFill>
            <a:latin typeface="+mn-ea"/>
            <a:ea typeface="+mn-ea"/>
          </a:endParaRPr>
        </a:p>
      </dgm:t>
    </dgm:pt>
    <dgm:pt modelId="{4DF3B92A-1734-4878-9FDC-8C3E76EE1EAC}">
      <dgm:prSet custT="1"/>
      <dgm:spPr/>
      <dgm:t>
        <a:bodyPr anchor="ctr" anchorCtr="0"/>
        <a:lstStyle/>
        <a:p>
          <a:pPr rtl="0"/>
          <a:r>
            <a:rPr lang="zh-CN" altLang="en-US" sz="2400" b="1" dirty="0" smtClean="0">
              <a:solidFill>
                <a:srgbClr val="003300"/>
              </a:solidFill>
              <a:latin typeface="+mn-ea"/>
              <a:ea typeface="+mn-ea"/>
            </a:rPr>
            <a:t>通过行在水平方向创建一组列，在栅格列中的内容排成一行，将内容放置于列内来快速创建栅格布局</a:t>
          </a:r>
          <a:endParaRPr lang="zh-CN" altLang="en-US" sz="2400" dirty="0">
            <a:solidFill>
              <a:srgbClr val="003300"/>
            </a:solidFill>
            <a:latin typeface="+mn-ea"/>
            <a:ea typeface="+mn-ea"/>
          </a:endParaRPr>
        </a:p>
      </dgm:t>
    </dgm:pt>
    <dgm:pt modelId="{60C594A7-76EE-4580-A151-CA049128D9EC}" type="parTrans" cxnId="{B72D374E-820C-4F8D-9C25-B7D9F5C88850}">
      <dgm:prSet/>
      <dgm:spPr/>
      <dgm:t>
        <a:bodyPr/>
        <a:lstStyle/>
        <a:p>
          <a:endParaRPr lang="zh-CN" altLang="en-US" sz="2400">
            <a:solidFill>
              <a:srgbClr val="003300"/>
            </a:solidFill>
            <a:latin typeface="+mn-ea"/>
            <a:ea typeface="+mn-ea"/>
          </a:endParaRPr>
        </a:p>
      </dgm:t>
    </dgm:pt>
    <dgm:pt modelId="{64339628-39A1-4B23-811C-086DD33B1C3C}" type="sibTrans" cxnId="{B72D374E-820C-4F8D-9C25-B7D9F5C88850}">
      <dgm:prSet/>
      <dgm:spPr/>
      <dgm:t>
        <a:bodyPr/>
        <a:lstStyle/>
        <a:p>
          <a:endParaRPr lang="zh-CN" altLang="en-US" sz="2400">
            <a:solidFill>
              <a:srgbClr val="003300"/>
            </a:solidFill>
            <a:latin typeface="+mn-ea"/>
            <a:ea typeface="+mn-ea"/>
          </a:endParaRPr>
        </a:p>
      </dgm:t>
    </dgm:pt>
    <dgm:pt modelId="{B45B30F9-9FC0-42D5-A8AA-8FCC4BF14C19}">
      <dgm:prSet custT="1"/>
      <dgm:spPr/>
      <dgm:t>
        <a:bodyPr anchor="ctr" anchorCtr="0"/>
        <a:lstStyle/>
        <a:p>
          <a:pPr rtl="0"/>
          <a:r>
            <a:rPr lang="zh-CN" sz="2400" b="1" smtClean="0">
              <a:solidFill>
                <a:srgbClr val="003300"/>
              </a:solidFill>
              <a:latin typeface="+mn-ea"/>
              <a:ea typeface="+mn-ea"/>
            </a:rPr>
            <a:t>通过为列设置</a:t>
          </a:r>
          <a:r>
            <a:rPr lang="en-US" sz="2400" b="1" smtClean="0">
              <a:solidFill>
                <a:srgbClr val="003300"/>
              </a:solidFill>
              <a:latin typeface="+mn-ea"/>
              <a:ea typeface="+mn-ea"/>
            </a:rPr>
            <a:t>padding</a:t>
          </a:r>
          <a:r>
            <a:rPr lang="zh-CN" sz="2400" b="1" smtClean="0">
              <a:solidFill>
                <a:srgbClr val="003300"/>
              </a:solidFill>
              <a:latin typeface="+mn-ea"/>
              <a:ea typeface="+mn-ea"/>
            </a:rPr>
            <a:t>属性，创建列与列之间的间隔（</a:t>
          </a:r>
          <a:r>
            <a:rPr lang="en-US" sz="2400" b="1" smtClean="0">
              <a:solidFill>
                <a:srgbClr val="003300"/>
              </a:solidFill>
              <a:latin typeface="+mn-ea"/>
              <a:ea typeface="+mn-ea"/>
            </a:rPr>
            <a:t>gutter</a:t>
          </a:r>
          <a:r>
            <a:rPr lang="zh-CN" sz="2400" b="1" smtClean="0">
              <a:solidFill>
                <a:srgbClr val="003300"/>
              </a:solidFill>
              <a:latin typeface="+mn-ea"/>
              <a:ea typeface="+mn-ea"/>
            </a:rPr>
            <a:t>）</a:t>
          </a:r>
          <a:endParaRPr lang="zh-CN" sz="2400" dirty="0">
            <a:solidFill>
              <a:srgbClr val="003300"/>
            </a:solidFill>
            <a:latin typeface="+mn-ea"/>
            <a:ea typeface="+mn-ea"/>
          </a:endParaRPr>
        </a:p>
      </dgm:t>
    </dgm:pt>
    <dgm:pt modelId="{628495FA-BA05-4618-9DA3-AE2ACF4B2C31}" type="parTrans" cxnId="{F5A5487C-C517-425B-B929-549635B46577}">
      <dgm:prSet/>
      <dgm:spPr/>
      <dgm:t>
        <a:bodyPr/>
        <a:lstStyle/>
        <a:p>
          <a:endParaRPr lang="zh-CN" altLang="en-US" sz="2400">
            <a:solidFill>
              <a:srgbClr val="003300"/>
            </a:solidFill>
            <a:latin typeface="+mn-ea"/>
            <a:ea typeface="+mn-ea"/>
          </a:endParaRPr>
        </a:p>
      </dgm:t>
    </dgm:pt>
    <dgm:pt modelId="{9B47E164-A397-42B4-8BFC-1C9AB77DD5A3}" type="sibTrans" cxnId="{F5A5487C-C517-425B-B929-549635B46577}">
      <dgm:prSet/>
      <dgm:spPr/>
      <dgm:t>
        <a:bodyPr/>
        <a:lstStyle/>
        <a:p>
          <a:endParaRPr lang="zh-CN" altLang="en-US" sz="2400">
            <a:solidFill>
              <a:srgbClr val="003300"/>
            </a:solidFill>
            <a:latin typeface="+mn-ea"/>
            <a:ea typeface="+mn-ea"/>
          </a:endParaRPr>
        </a:p>
      </dgm:t>
    </dgm:pt>
    <dgm:pt modelId="{6F485536-AF30-4E65-AB97-1353FB9C28A7}">
      <dgm:prSet custT="1"/>
      <dgm:spPr/>
      <dgm:t>
        <a:bodyPr anchor="ctr" anchorCtr="0"/>
        <a:lstStyle/>
        <a:p>
          <a:pPr rtl="0"/>
          <a:r>
            <a:rPr lang="zh-CN" sz="2400" b="1" dirty="0" smtClean="0">
              <a:solidFill>
                <a:srgbClr val="003300"/>
              </a:solidFill>
              <a:latin typeface="+mn-ea"/>
              <a:ea typeface="+mn-ea"/>
            </a:rPr>
            <a:t>栅格系统中的列是通过指定</a:t>
          </a:r>
          <a:r>
            <a:rPr lang="en-US" sz="2400" b="1" dirty="0" smtClean="0">
              <a:solidFill>
                <a:srgbClr val="003300"/>
              </a:solidFill>
              <a:latin typeface="+mn-ea"/>
              <a:ea typeface="+mn-ea"/>
            </a:rPr>
            <a:t>1</a:t>
          </a:r>
          <a:r>
            <a:rPr lang="zh-CN" sz="2400" b="1" dirty="0" smtClean="0">
              <a:solidFill>
                <a:srgbClr val="003300"/>
              </a:solidFill>
              <a:latin typeface="+mn-ea"/>
              <a:ea typeface="+mn-ea"/>
            </a:rPr>
            <a:t>到</a:t>
          </a:r>
          <a:r>
            <a:rPr lang="en-US" sz="2400" b="1" dirty="0" smtClean="0">
              <a:solidFill>
                <a:srgbClr val="003300"/>
              </a:solidFill>
              <a:latin typeface="+mn-ea"/>
              <a:ea typeface="+mn-ea"/>
            </a:rPr>
            <a:t>12</a:t>
          </a:r>
          <a:r>
            <a:rPr lang="zh-CN" sz="2400" b="1" dirty="0" smtClean="0">
              <a:solidFill>
                <a:srgbClr val="003300"/>
              </a:solidFill>
              <a:latin typeface="+mn-ea"/>
              <a:ea typeface="+mn-ea"/>
            </a:rPr>
            <a:t>的值来表示其跨越的范围，若一行中包含了的列大于</a:t>
          </a:r>
          <a:r>
            <a:rPr lang="en-US" sz="2400" b="1" dirty="0" smtClean="0">
              <a:solidFill>
                <a:srgbClr val="003300"/>
              </a:solidFill>
              <a:latin typeface="+mn-ea"/>
              <a:ea typeface="+mn-ea"/>
            </a:rPr>
            <a:t>12</a:t>
          </a:r>
          <a:r>
            <a:rPr lang="zh-CN" sz="2400" b="1" dirty="0" smtClean="0">
              <a:solidFill>
                <a:srgbClr val="003300"/>
              </a:solidFill>
              <a:latin typeface="+mn-ea"/>
              <a:ea typeface="+mn-ea"/>
            </a:rPr>
            <a:t>，则多余的列所在的元素将被作为一个整体另起一行排列</a:t>
          </a:r>
          <a:endParaRPr lang="zh-CN" sz="2400" dirty="0">
            <a:solidFill>
              <a:srgbClr val="003300"/>
            </a:solidFill>
            <a:latin typeface="+mn-ea"/>
            <a:ea typeface="+mn-ea"/>
          </a:endParaRPr>
        </a:p>
      </dgm:t>
    </dgm:pt>
    <dgm:pt modelId="{9AD603DE-E840-43E8-9C8E-B60B4597A841}" type="parTrans" cxnId="{989A6839-C8C3-404A-A0F0-99518A367033}">
      <dgm:prSet/>
      <dgm:spPr/>
      <dgm:t>
        <a:bodyPr/>
        <a:lstStyle/>
        <a:p>
          <a:endParaRPr lang="zh-CN" altLang="en-US" sz="2400">
            <a:solidFill>
              <a:srgbClr val="003300"/>
            </a:solidFill>
            <a:latin typeface="+mn-ea"/>
            <a:ea typeface="+mn-ea"/>
          </a:endParaRPr>
        </a:p>
      </dgm:t>
    </dgm:pt>
    <dgm:pt modelId="{D61ED681-0E37-4729-ACE3-8EDA4AACF2F7}" type="sibTrans" cxnId="{989A6839-C8C3-404A-A0F0-99518A367033}">
      <dgm:prSet/>
      <dgm:spPr/>
      <dgm:t>
        <a:bodyPr/>
        <a:lstStyle/>
        <a:p>
          <a:endParaRPr lang="zh-CN" altLang="en-US" sz="2400">
            <a:solidFill>
              <a:srgbClr val="003300"/>
            </a:solidFill>
            <a:latin typeface="+mn-ea"/>
            <a:ea typeface="+mn-ea"/>
          </a:endParaRPr>
        </a:p>
      </dgm:t>
    </dgm:pt>
    <dgm:pt modelId="{62FB9D4A-E446-46F0-9B75-A735B7436502}" type="pres">
      <dgm:prSet presAssocID="{F63D435D-9877-4FC3-A3B1-F9577515CA1A}" presName="vert0" presStyleCnt="0">
        <dgm:presLayoutVars>
          <dgm:dir/>
          <dgm:animOne val="branch"/>
          <dgm:animLvl val="lvl"/>
        </dgm:presLayoutVars>
      </dgm:prSet>
      <dgm:spPr/>
      <dgm:t>
        <a:bodyPr/>
        <a:lstStyle/>
        <a:p>
          <a:endParaRPr lang="zh-CN" altLang="en-US"/>
        </a:p>
      </dgm:t>
    </dgm:pt>
    <dgm:pt modelId="{39654FC3-9FD8-4F61-8D63-9B4795955CC2}" type="pres">
      <dgm:prSet presAssocID="{8DBCF29C-054B-4968-B323-DB18DB764F22}" presName="thickLine" presStyleLbl="alignNode1" presStyleIdx="0" presStyleCnt="1"/>
      <dgm:spPr/>
    </dgm:pt>
    <dgm:pt modelId="{654F039A-0DCC-4CB0-812D-4E16AC1D416A}" type="pres">
      <dgm:prSet presAssocID="{8DBCF29C-054B-4968-B323-DB18DB764F22}" presName="horz1" presStyleCnt="0"/>
      <dgm:spPr/>
    </dgm:pt>
    <dgm:pt modelId="{233868E1-41A5-411C-8E92-6F8D4E0328B1}" type="pres">
      <dgm:prSet presAssocID="{8DBCF29C-054B-4968-B323-DB18DB764F22}" presName="tx1" presStyleLbl="revTx" presStyleIdx="0" presStyleCnt="5"/>
      <dgm:spPr/>
      <dgm:t>
        <a:bodyPr/>
        <a:lstStyle/>
        <a:p>
          <a:endParaRPr lang="zh-CN" altLang="en-US"/>
        </a:p>
      </dgm:t>
    </dgm:pt>
    <dgm:pt modelId="{771AB9DF-E9C8-4BD7-A2B8-21FCDB196B57}" type="pres">
      <dgm:prSet presAssocID="{8DBCF29C-054B-4968-B323-DB18DB764F22}" presName="vert1" presStyleCnt="0"/>
      <dgm:spPr/>
    </dgm:pt>
    <dgm:pt modelId="{08427164-4BF6-46C7-8459-02FB469C5AE6}" type="pres">
      <dgm:prSet presAssocID="{BDA2C7E5-E5F2-4B6D-9CE4-5E5F2DE2C719}" presName="vertSpace2a" presStyleCnt="0"/>
      <dgm:spPr/>
    </dgm:pt>
    <dgm:pt modelId="{319BD3B1-98A8-4890-B89B-792EFAC070EC}" type="pres">
      <dgm:prSet presAssocID="{BDA2C7E5-E5F2-4B6D-9CE4-5E5F2DE2C719}" presName="horz2" presStyleCnt="0"/>
      <dgm:spPr/>
    </dgm:pt>
    <dgm:pt modelId="{C02B4FC2-109A-486A-9BBA-9E2A17212440}" type="pres">
      <dgm:prSet presAssocID="{BDA2C7E5-E5F2-4B6D-9CE4-5E5F2DE2C719}" presName="horzSpace2" presStyleCnt="0"/>
      <dgm:spPr/>
    </dgm:pt>
    <dgm:pt modelId="{BD7EF2FD-67BE-4EC0-894D-6D1B1BC3549A}" type="pres">
      <dgm:prSet presAssocID="{BDA2C7E5-E5F2-4B6D-9CE4-5E5F2DE2C719}" presName="tx2" presStyleLbl="revTx" presStyleIdx="1" presStyleCnt="5"/>
      <dgm:spPr/>
      <dgm:t>
        <a:bodyPr/>
        <a:lstStyle/>
        <a:p>
          <a:endParaRPr lang="zh-CN" altLang="en-US"/>
        </a:p>
      </dgm:t>
    </dgm:pt>
    <dgm:pt modelId="{B833B20E-8F75-4EE1-8F23-51A2CDE94D44}" type="pres">
      <dgm:prSet presAssocID="{BDA2C7E5-E5F2-4B6D-9CE4-5E5F2DE2C719}" presName="vert2" presStyleCnt="0"/>
      <dgm:spPr/>
    </dgm:pt>
    <dgm:pt modelId="{63FEEB33-8F45-44F8-8430-913AD540D064}" type="pres">
      <dgm:prSet presAssocID="{BDA2C7E5-E5F2-4B6D-9CE4-5E5F2DE2C719}" presName="thinLine2b" presStyleLbl="callout" presStyleIdx="0" presStyleCnt="4"/>
      <dgm:spPr/>
    </dgm:pt>
    <dgm:pt modelId="{895E4E87-B6E1-463A-8967-98D98E0B76C7}" type="pres">
      <dgm:prSet presAssocID="{BDA2C7E5-E5F2-4B6D-9CE4-5E5F2DE2C719}" presName="vertSpace2b" presStyleCnt="0"/>
      <dgm:spPr/>
    </dgm:pt>
    <dgm:pt modelId="{CB05BDFB-146B-4A76-8C32-86BCB0185D35}" type="pres">
      <dgm:prSet presAssocID="{4DF3B92A-1734-4878-9FDC-8C3E76EE1EAC}" presName="horz2" presStyleCnt="0"/>
      <dgm:spPr/>
    </dgm:pt>
    <dgm:pt modelId="{80B6C6C1-F817-41E8-8BED-47AAF6EE8B77}" type="pres">
      <dgm:prSet presAssocID="{4DF3B92A-1734-4878-9FDC-8C3E76EE1EAC}" presName="horzSpace2" presStyleCnt="0"/>
      <dgm:spPr/>
    </dgm:pt>
    <dgm:pt modelId="{BF08394A-F072-47A5-B51B-89EE4AB44F58}" type="pres">
      <dgm:prSet presAssocID="{4DF3B92A-1734-4878-9FDC-8C3E76EE1EAC}" presName="tx2" presStyleLbl="revTx" presStyleIdx="2" presStyleCnt="5"/>
      <dgm:spPr/>
      <dgm:t>
        <a:bodyPr/>
        <a:lstStyle/>
        <a:p>
          <a:endParaRPr lang="zh-CN" altLang="en-US"/>
        </a:p>
      </dgm:t>
    </dgm:pt>
    <dgm:pt modelId="{90E562EC-944C-4D5F-94CB-63173ABA3291}" type="pres">
      <dgm:prSet presAssocID="{4DF3B92A-1734-4878-9FDC-8C3E76EE1EAC}" presName="vert2" presStyleCnt="0"/>
      <dgm:spPr/>
    </dgm:pt>
    <dgm:pt modelId="{70AD63C0-4B9D-4077-95B4-4A0D0A81FF9B}" type="pres">
      <dgm:prSet presAssocID="{4DF3B92A-1734-4878-9FDC-8C3E76EE1EAC}" presName="thinLine2b" presStyleLbl="callout" presStyleIdx="1" presStyleCnt="4"/>
      <dgm:spPr/>
    </dgm:pt>
    <dgm:pt modelId="{111EB6BA-01A1-459B-8C2D-481F82234BC3}" type="pres">
      <dgm:prSet presAssocID="{4DF3B92A-1734-4878-9FDC-8C3E76EE1EAC}" presName="vertSpace2b" presStyleCnt="0"/>
      <dgm:spPr/>
    </dgm:pt>
    <dgm:pt modelId="{EDE87F3F-A94F-4DE1-ABE4-650458EE673A}" type="pres">
      <dgm:prSet presAssocID="{B45B30F9-9FC0-42D5-A8AA-8FCC4BF14C19}" presName="horz2" presStyleCnt="0"/>
      <dgm:spPr/>
    </dgm:pt>
    <dgm:pt modelId="{BA2D8B2D-057E-466E-B6C8-77956A58A550}" type="pres">
      <dgm:prSet presAssocID="{B45B30F9-9FC0-42D5-A8AA-8FCC4BF14C19}" presName="horzSpace2" presStyleCnt="0"/>
      <dgm:spPr/>
    </dgm:pt>
    <dgm:pt modelId="{4A103DA8-8731-4FF5-8444-5011D579ACD7}" type="pres">
      <dgm:prSet presAssocID="{B45B30F9-9FC0-42D5-A8AA-8FCC4BF14C19}" presName="tx2" presStyleLbl="revTx" presStyleIdx="3" presStyleCnt="5"/>
      <dgm:spPr/>
      <dgm:t>
        <a:bodyPr/>
        <a:lstStyle/>
        <a:p>
          <a:endParaRPr lang="zh-CN" altLang="en-US"/>
        </a:p>
      </dgm:t>
    </dgm:pt>
    <dgm:pt modelId="{256532C1-5EC7-4E8C-A474-8047D349E9FB}" type="pres">
      <dgm:prSet presAssocID="{B45B30F9-9FC0-42D5-A8AA-8FCC4BF14C19}" presName="vert2" presStyleCnt="0"/>
      <dgm:spPr/>
    </dgm:pt>
    <dgm:pt modelId="{0AAA2B4C-580C-4F8E-91B5-D673187165EB}" type="pres">
      <dgm:prSet presAssocID="{B45B30F9-9FC0-42D5-A8AA-8FCC4BF14C19}" presName="thinLine2b" presStyleLbl="callout" presStyleIdx="2" presStyleCnt="4"/>
      <dgm:spPr/>
    </dgm:pt>
    <dgm:pt modelId="{5F2DCF69-9945-4971-B3AA-A6073315F81B}" type="pres">
      <dgm:prSet presAssocID="{B45B30F9-9FC0-42D5-A8AA-8FCC4BF14C19}" presName="vertSpace2b" presStyleCnt="0"/>
      <dgm:spPr/>
    </dgm:pt>
    <dgm:pt modelId="{83787A4A-210D-4C0B-9224-F0EE27335921}" type="pres">
      <dgm:prSet presAssocID="{6F485536-AF30-4E65-AB97-1353FB9C28A7}" presName="horz2" presStyleCnt="0"/>
      <dgm:spPr/>
    </dgm:pt>
    <dgm:pt modelId="{C37DAF85-15B7-4AB2-AF9A-C2ED8EED0499}" type="pres">
      <dgm:prSet presAssocID="{6F485536-AF30-4E65-AB97-1353FB9C28A7}" presName="horzSpace2" presStyleCnt="0"/>
      <dgm:spPr/>
    </dgm:pt>
    <dgm:pt modelId="{B15BAD4C-1C2C-4683-845E-98937683D19B}" type="pres">
      <dgm:prSet presAssocID="{6F485536-AF30-4E65-AB97-1353FB9C28A7}" presName="tx2" presStyleLbl="revTx" presStyleIdx="4" presStyleCnt="5"/>
      <dgm:spPr/>
      <dgm:t>
        <a:bodyPr/>
        <a:lstStyle/>
        <a:p>
          <a:endParaRPr lang="zh-CN" altLang="en-US"/>
        </a:p>
      </dgm:t>
    </dgm:pt>
    <dgm:pt modelId="{95D0D107-09F1-4D1E-B670-F33F4DFC8310}" type="pres">
      <dgm:prSet presAssocID="{6F485536-AF30-4E65-AB97-1353FB9C28A7}" presName="vert2" presStyleCnt="0"/>
      <dgm:spPr/>
    </dgm:pt>
    <dgm:pt modelId="{C76E9A44-1F84-4C31-80E5-3EA84067A534}" type="pres">
      <dgm:prSet presAssocID="{6F485536-AF30-4E65-AB97-1353FB9C28A7}" presName="thinLine2b" presStyleLbl="callout" presStyleIdx="3" presStyleCnt="4"/>
      <dgm:spPr/>
    </dgm:pt>
    <dgm:pt modelId="{1E467EDA-EADB-43C1-A79C-4F54C9AD2467}" type="pres">
      <dgm:prSet presAssocID="{6F485536-AF30-4E65-AB97-1353FB9C28A7}" presName="vertSpace2b" presStyleCnt="0"/>
      <dgm:spPr/>
    </dgm:pt>
  </dgm:ptLst>
  <dgm:cxnLst>
    <dgm:cxn modelId="{EAFAA0D5-12E0-4AC4-9946-C315E545CFB8}" type="presOf" srcId="{6F485536-AF30-4E65-AB97-1353FB9C28A7}" destId="{B15BAD4C-1C2C-4683-845E-98937683D19B}" srcOrd="0" destOrd="0" presId="urn:microsoft.com/office/officeart/2008/layout/LinedList"/>
    <dgm:cxn modelId="{8B3B7B85-3880-4A52-930D-9F77571DD5B2}" srcId="{8DBCF29C-054B-4968-B323-DB18DB764F22}" destId="{BDA2C7E5-E5F2-4B6D-9CE4-5E5F2DE2C719}" srcOrd="0" destOrd="0" parTransId="{E0F1BDCB-C032-43E4-AB14-6DD321FFC372}" sibTransId="{08900FB9-3DDB-4B24-B471-CB3789A3B556}"/>
    <dgm:cxn modelId="{E1CC6F60-E1AF-4BE0-9EBE-D90D0597A282}" type="presOf" srcId="{BDA2C7E5-E5F2-4B6D-9CE4-5E5F2DE2C719}" destId="{BD7EF2FD-67BE-4EC0-894D-6D1B1BC3549A}" srcOrd="0" destOrd="0" presId="urn:microsoft.com/office/officeart/2008/layout/LinedList"/>
    <dgm:cxn modelId="{20DAD43C-55D6-4B44-B429-CC92997248BB}" type="presOf" srcId="{B45B30F9-9FC0-42D5-A8AA-8FCC4BF14C19}" destId="{4A103DA8-8731-4FF5-8444-5011D579ACD7}" srcOrd="0" destOrd="0" presId="urn:microsoft.com/office/officeart/2008/layout/LinedList"/>
    <dgm:cxn modelId="{B8DE2F61-316B-488E-8786-7C0E3A932E40}" type="presOf" srcId="{F63D435D-9877-4FC3-A3B1-F9577515CA1A}" destId="{62FB9D4A-E446-46F0-9B75-A735B7436502}" srcOrd="0" destOrd="0" presId="urn:microsoft.com/office/officeart/2008/layout/LinedList"/>
    <dgm:cxn modelId="{B72D374E-820C-4F8D-9C25-B7D9F5C88850}" srcId="{8DBCF29C-054B-4968-B323-DB18DB764F22}" destId="{4DF3B92A-1734-4878-9FDC-8C3E76EE1EAC}" srcOrd="1" destOrd="0" parTransId="{60C594A7-76EE-4580-A151-CA049128D9EC}" sibTransId="{64339628-39A1-4B23-811C-086DD33B1C3C}"/>
    <dgm:cxn modelId="{F5A5487C-C517-425B-B929-549635B46577}" srcId="{8DBCF29C-054B-4968-B323-DB18DB764F22}" destId="{B45B30F9-9FC0-42D5-A8AA-8FCC4BF14C19}" srcOrd="2" destOrd="0" parTransId="{628495FA-BA05-4618-9DA3-AE2ACF4B2C31}" sibTransId="{9B47E164-A397-42B4-8BFC-1C9AB77DD5A3}"/>
    <dgm:cxn modelId="{989A6839-C8C3-404A-A0F0-99518A367033}" srcId="{8DBCF29C-054B-4968-B323-DB18DB764F22}" destId="{6F485536-AF30-4E65-AB97-1353FB9C28A7}" srcOrd="3" destOrd="0" parTransId="{9AD603DE-E840-43E8-9C8E-B60B4597A841}" sibTransId="{D61ED681-0E37-4729-ACE3-8EDA4AACF2F7}"/>
    <dgm:cxn modelId="{AE48A2BD-DFA1-4C36-BB61-E9B832229ECC}" srcId="{F63D435D-9877-4FC3-A3B1-F9577515CA1A}" destId="{8DBCF29C-054B-4968-B323-DB18DB764F22}" srcOrd="0" destOrd="0" parTransId="{5F49CCB4-B598-44E2-950D-2EDD1966F073}" sibTransId="{C7F4DC8E-D626-405A-AEBC-2120CC225976}"/>
    <dgm:cxn modelId="{68A297C1-D32E-42BF-9F43-7653E1A23C71}" type="presOf" srcId="{4DF3B92A-1734-4878-9FDC-8C3E76EE1EAC}" destId="{BF08394A-F072-47A5-B51B-89EE4AB44F58}" srcOrd="0" destOrd="0" presId="urn:microsoft.com/office/officeart/2008/layout/LinedList"/>
    <dgm:cxn modelId="{A83980B3-F11E-42F1-92CB-7103F05547CE}" type="presOf" srcId="{8DBCF29C-054B-4968-B323-DB18DB764F22}" destId="{233868E1-41A5-411C-8E92-6F8D4E0328B1}" srcOrd="0" destOrd="0" presId="urn:microsoft.com/office/officeart/2008/layout/LinedList"/>
    <dgm:cxn modelId="{05F101EF-A3AD-4A09-A512-FC21664B4775}" type="presParOf" srcId="{62FB9D4A-E446-46F0-9B75-A735B7436502}" destId="{39654FC3-9FD8-4F61-8D63-9B4795955CC2}" srcOrd="0" destOrd="0" presId="urn:microsoft.com/office/officeart/2008/layout/LinedList"/>
    <dgm:cxn modelId="{88378536-3022-4420-BB22-C582E9C9E6A6}" type="presParOf" srcId="{62FB9D4A-E446-46F0-9B75-A735B7436502}" destId="{654F039A-0DCC-4CB0-812D-4E16AC1D416A}" srcOrd="1" destOrd="0" presId="urn:microsoft.com/office/officeart/2008/layout/LinedList"/>
    <dgm:cxn modelId="{43305462-443F-4EF6-96EA-7EF23B76EF9B}" type="presParOf" srcId="{654F039A-0DCC-4CB0-812D-4E16AC1D416A}" destId="{233868E1-41A5-411C-8E92-6F8D4E0328B1}" srcOrd="0" destOrd="0" presId="urn:microsoft.com/office/officeart/2008/layout/LinedList"/>
    <dgm:cxn modelId="{1B273004-E582-40C5-B747-531FD21E2AB2}" type="presParOf" srcId="{654F039A-0DCC-4CB0-812D-4E16AC1D416A}" destId="{771AB9DF-E9C8-4BD7-A2B8-21FCDB196B57}" srcOrd="1" destOrd="0" presId="urn:microsoft.com/office/officeart/2008/layout/LinedList"/>
    <dgm:cxn modelId="{6C17419E-9970-445D-AC16-8AB38045CAB3}" type="presParOf" srcId="{771AB9DF-E9C8-4BD7-A2B8-21FCDB196B57}" destId="{08427164-4BF6-46C7-8459-02FB469C5AE6}" srcOrd="0" destOrd="0" presId="urn:microsoft.com/office/officeart/2008/layout/LinedList"/>
    <dgm:cxn modelId="{7148044D-9EC6-4CBF-9444-83CF8A4D54B1}" type="presParOf" srcId="{771AB9DF-E9C8-4BD7-A2B8-21FCDB196B57}" destId="{319BD3B1-98A8-4890-B89B-792EFAC070EC}" srcOrd="1" destOrd="0" presId="urn:microsoft.com/office/officeart/2008/layout/LinedList"/>
    <dgm:cxn modelId="{786AB309-0436-4354-A204-5D6774FB1E41}" type="presParOf" srcId="{319BD3B1-98A8-4890-B89B-792EFAC070EC}" destId="{C02B4FC2-109A-486A-9BBA-9E2A17212440}" srcOrd="0" destOrd="0" presId="urn:microsoft.com/office/officeart/2008/layout/LinedList"/>
    <dgm:cxn modelId="{2A574B65-4394-4FA2-A8EE-50032BA8109E}" type="presParOf" srcId="{319BD3B1-98A8-4890-B89B-792EFAC070EC}" destId="{BD7EF2FD-67BE-4EC0-894D-6D1B1BC3549A}" srcOrd="1" destOrd="0" presId="urn:microsoft.com/office/officeart/2008/layout/LinedList"/>
    <dgm:cxn modelId="{6F65F126-F137-4A9A-A38E-2364FC4EC381}" type="presParOf" srcId="{319BD3B1-98A8-4890-B89B-792EFAC070EC}" destId="{B833B20E-8F75-4EE1-8F23-51A2CDE94D44}" srcOrd="2" destOrd="0" presId="urn:microsoft.com/office/officeart/2008/layout/LinedList"/>
    <dgm:cxn modelId="{BF17DC4C-0F9F-499C-80E5-35F425035470}" type="presParOf" srcId="{771AB9DF-E9C8-4BD7-A2B8-21FCDB196B57}" destId="{63FEEB33-8F45-44F8-8430-913AD540D064}" srcOrd="2" destOrd="0" presId="urn:microsoft.com/office/officeart/2008/layout/LinedList"/>
    <dgm:cxn modelId="{600B8D08-EB93-4E5E-86AF-F33B46D260AA}" type="presParOf" srcId="{771AB9DF-E9C8-4BD7-A2B8-21FCDB196B57}" destId="{895E4E87-B6E1-463A-8967-98D98E0B76C7}" srcOrd="3" destOrd="0" presId="urn:microsoft.com/office/officeart/2008/layout/LinedList"/>
    <dgm:cxn modelId="{97773CB1-A2B9-4C14-85F6-E23E84B7D48A}" type="presParOf" srcId="{771AB9DF-E9C8-4BD7-A2B8-21FCDB196B57}" destId="{CB05BDFB-146B-4A76-8C32-86BCB0185D35}" srcOrd="4" destOrd="0" presId="urn:microsoft.com/office/officeart/2008/layout/LinedList"/>
    <dgm:cxn modelId="{96655A46-E1E5-45DA-8234-256C2B4AAB96}" type="presParOf" srcId="{CB05BDFB-146B-4A76-8C32-86BCB0185D35}" destId="{80B6C6C1-F817-41E8-8BED-47AAF6EE8B77}" srcOrd="0" destOrd="0" presId="urn:microsoft.com/office/officeart/2008/layout/LinedList"/>
    <dgm:cxn modelId="{337E5D48-D36B-47CB-8098-53A995695C8E}" type="presParOf" srcId="{CB05BDFB-146B-4A76-8C32-86BCB0185D35}" destId="{BF08394A-F072-47A5-B51B-89EE4AB44F58}" srcOrd="1" destOrd="0" presId="urn:microsoft.com/office/officeart/2008/layout/LinedList"/>
    <dgm:cxn modelId="{72CA584E-2BCD-412C-8E4D-29155AD12C8F}" type="presParOf" srcId="{CB05BDFB-146B-4A76-8C32-86BCB0185D35}" destId="{90E562EC-944C-4D5F-94CB-63173ABA3291}" srcOrd="2" destOrd="0" presId="urn:microsoft.com/office/officeart/2008/layout/LinedList"/>
    <dgm:cxn modelId="{A2F8A405-8AEC-4DD3-BD69-CF4922165C60}" type="presParOf" srcId="{771AB9DF-E9C8-4BD7-A2B8-21FCDB196B57}" destId="{70AD63C0-4B9D-4077-95B4-4A0D0A81FF9B}" srcOrd="5" destOrd="0" presId="urn:microsoft.com/office/officeart/2008/layout/LinedList"/>
    <dgm:cxn modelId="{CEC1AF67-2332-4AF4-A7C7-E84355C3FACC}" type="presParOf" srcId="{771AB9DF-E9C8-4BD7-A2B8-21FCDB196B57}" destId="{111EB6BA-01A1-459B-8C2D-481F82234BC3}" srcOrd="6" destOrd="0" presId="urn:microsoft.com/office/officeart/2008/layout/LinedList"/>
    <dgm:cxn modelId="{CC33C75A-130E-41A1-8E76-7EC4DDE55DC9}" type="presParOf" srcId="{771AB9DF-E9C8-4BD7-A2B8-21FCDB196B57}" destId="{EDE87F3F-A94F-4DE1-ABE4-650458EE673A}" srcOrd="7" destOrd="0" presId="urn:microsoft.com/office/officeart/2008/layout/LinedList"/>
    <dgm:cxn modelId="{F0F0A2CE-A89D-46FC-91EB-491D4D59E3A9}" type="presParOf" srcId="{EDE87F3F-A94F-4DE1-ABE4-650458EE673A}" destId="{BA2D8B2D-057E-466E-B6C8-77956A58A550}" srcOrd="0" destOrd="0" presId="urn:microsoft.com/office/officeart/2008/layout/LinedList"/>
    <dgm:cxn modelId="{7E482857-0C2F-41A7-9705-FC6B5FE7E914}" type="presParOf" srcId="{EDE87F3F-A94F-4DE1-ABE4-650458EE673A}" destId="{4A103DA8-8731-4FF5-8444-5011D579ACD7}" srcOrd="1" destOrd="0" presId="urn:microsoft.com/office/officeart/2008/layout/LinedList"/>
    <dgm:cxn modelId="{DBEB5D15-A2F4-4D86-A577-9329CCD11DD1}" type="presParOf" srcId="{EDE87F3F-A94F-4DE1-ABE4-650458EE673A}" destId="{256532C1-5EC7-4E8C-A474-8047D349E9FB}" srcOrd="2" destOrd="0" presId="urn:microsoft.com/office/officeart/2008/layout/LinedList"/>
    <dgm:cxn modelId="{AD648CC6-C49F-4C65-954B-1FAA554F271D}" type="presParOf" srcId="{771AB9DF-E9C8-4BD7-A2B8-21FCDB196B57}" destId="{0AAA2B4C-580C-4F8E-91B5-D673187165EB}" srcOrd="8" destOrd="0" presId="urn:microsoft.com/office/officeart/2008/layout/LinedList"/>
    <dgm:cxn modelId="{FFEFFC4F-F811-44B5-B4E1-54F429C92BA9}" type="presParOf" srcId="{771AB9DF-E9C8-4BD7-A2B8-21FCDB196B57}" destId="{5F2DCF69-9945-4971-B3AA-A6073315F81B}" srcOrd="9" destOrd="0" presId="urn:microsoft.com/office/officeart/2008/layout/LinedList"/>
    <dgm:cxn modelId="{7D69B0E5-09F4-4342-8A2D-F67A55758011}" type="presParOf" srcId="{771AB9DF-E9C8-4BD7-A2B8-21FCDB196B57}" destId="{83787A4A-210D-4C0B-9224-F0EE27335921}" srcOrd="10" destOrd="0" presId="urn:microsoft.com/office/officeart/2008/layout/LinedList"/>
    <dgm:cxn modelId="{CC0098E6-5AEB-4277-9B0D-508D80291B26}" type="presParOf" srcId="{83787A4A-210D-4C0B-9224-F0EE27335921}" destId="{C37DAF85-15B7-4AB2-AF9A-C2ED8EED0499}" srcOrd="0" destOrd="0" presId="urn:microsoft.com/office/officeart/2008/layout/LinedList"/>
    <dgm:cxn modelId="{2D7DA9D8-3F2D-4605-8D23-F800A36FAF16}" type="presParOf" srcId="{83787A4A-210D-4C0B-9224-F0EE27335921}" destId="{B15BAD4C-1C2C-4683-845E-98937683D19B}" srcOrd="1" destOrd="0" presId="urn:microsoft.com/office/officeart/2008/layout/LinedList"/>
    <dgm:cxn modelId="{1CD065ED-8E8A-4EFA-A17D-2155E62CC2A5}" type="presParOf" srcId="{83787A4A-210D-4C0B-9224-F0EE27335921}" destId="{95D0D107-09F1-4D1E-B670-F33F4DFC8310}" srcOrd="2" destOrd="0" presId="urn:microsoft.com/office/officeart/2008/layout/LinedList"/>
    <dgm:cxn modelId="{3A730AA8-2885-4DBA-9B3B-23E462213D7E}" type="presParOf" srcId="{771AB9DF-E9C8-4BD7-A2B8-21FCDB196B57}" destId="{C76E9A44-1F84-4C31-80E5-3EA84067A534}" srcOrd="11" destOrd="0" presId="urn:microsoft.com/office/officeart/2008/layout/LinedList"/>
    <dgm:cxn modelId="{41A1819A-CF23-40DE-AFE1-8DFC4FFE44F7}" type="presParOf" srcId="{771AB9DF-E9C8-4BD7-A2B8-21FCDB196B57}" destId="{1E467EDA-EADB-43C1-A79C-4F54C9AD2467}"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2A3E55-B39B-414B-B26C-B709151C02A7}" type="doc">
      <dgm:prSet loTypeId="urn:microsoft.com/office/officeart/2005/8/layout/vList2" loCatId="list" qsTypeId="urn:microsoft.com/office/officeart/2005/8/quickstyle/3d1" qsCatId="3D" csTypeId="urn:microsoft.com/office/officeart/2005/8/colors/accent1_1" csCatId="accent1" phldr="1"/>
      <dgm:spPr/>
      <dgm:t>
        <a:bodyPr/>
        <a:lstStyle/>
        <a:p>
          <a:endParaRPr lang="zh-CN" altLang="en-US"/>
        </a:p>
      </dgm:t>
    </dgm:pt>
    <dgm:pt modelId="{980FF4FA-555C-4C1F-B97E-4AD3BBA96B5A}">
      <dgm:prSet custT="1"/>
      <dgm:spPr/>
      <dgm:t>
        <a:bodyPr/>
        <a:lstStyle/>
        <a:p>
          <a:pPr rtl="0">
            <a:lnSpc>
              <a:spcPct val="100000"/>
            </a:lnSpc>
            <a:spcAft>
              <a:spcPts val="0"/>
            </a:spcAft>
          </a:pPr>
          <a:r>
            <a:rPr lang="zh-CN" altLang="en-US" sz="2400" b="1" dirty="0" smtClean="0">
              <a:solidFill>
                <a:srgbClr val="003300"/>
              </a:solidFill>
              <a:latin typeface="+mn-ea"/>
              <a:ea typeface="+mn-ea"/>
            </a:rPr>
            <a:t>栅格系统用于通过一系列的行与列的组合来创建页面布局</a:t>
          </a:r>
          <a:endParaRPr lang="zh-CN" altLang="en-US" sz="2400" dirty="0">
            <a:solidFill>
              <a:srgbClr val="003300"/>
            </a:solidFill>
            <a:latin typeface="+mn-ea"/>
            <a:ea typeface="+mn-ea"/>
          </a:endParaRPr>
        </a:p>
      </dgm:t>
    </dgm:pt>
    <dgm:pt modelId="{F44C9699-2CD0-4421-B151-95DD109D542B}" type="parTrans" cxnId="{ABCEC574-C7A0-4B6F-A7D1-A3A96FC10575}">
      <dgm:prSet/>
      <dgm:spPr/>
      <dgm:t>
        <a:bodyPr/>
        <a:lstStyle/>
        <a:p>
          <a:endParaRPr lang="zh-CN" altLang="en-US" sz="2400">
            <a:solidFill>
              <a:srgbClr val="003300"/>
            </a:solidFill>
            <a:latin typeface="+mn-ea"/>
            <a:ea typeface="+mn-ea"/>
          </a:endParaRPr>
        </a:p>
      </dgm:t>
    </dgm:pt>
    <dgm:pt modelId="{73B8C5C5-3F37-4A39-A754-202BBE4FE423}" type="sibTrans" cxnId="{ABCEC574-C7A0-4B6F-A7D1-A3A96FC10575}">
      <dgm:prSet/>
      <dgm:spPr/>
      <dgm:t>
        <a:bodyPr/>
        <a:lstStyle/>
        <a:p>
          <a:endParaRPr lang="zh-CN" altLang="en-US" sz="2400">
            <a:solidFill>
              <a:srgbClr val="003300"/>
            </a:solidFill>
            <a:latin typeface="+mn-ea"/>
            <a:ea typeface="+mn-ea"/>
          </a:endParaRPr>
        </a:p>
      </dgm:t>
    </dgm:pt>
    <dgm:pt modelId="{163740A1-8E76-4A63-A844-2591817449C0}" type="pres">
      <dgm:prSet presAssocID="{242A3E55-B39B-414B-B26C-B709151C02A7}" presName="linear" presStyleCnt="0">
        <dgm:presLayoutVars>
          <dgm:animLvl val="lvl"/>
          <dgm:resizeHandles val="exact"/>
        </dgm:presLayoutVars>
      </dgm:prSet>
      <dgm:spPr/>
      <dgm:t>
        <a:bodyPr/>
        <a:lstStyle/>
        <a:p>
          <a:endParaRPr lang="zh-CN" altLang="en-US"/>
        </a:p>
      </dgm:t>
    </dgm:pt>
    <dgm:pt modelId="{193DA67A-7385-4C54-9AF4-1397B2238F71}" type="pres">
      <dgm:prSet presAssocID="{980FF4FA-555C-4C1F-B97E-4AD3BBA96B5A}" presName="parentText" presStyleLbl="node1" presStyleIdx="0" presStyleCnt="1">
        <dgm:presLayoutVars>
          <dgm:chMax val="0"/>
          <dgm:bulletEnabled val="1"/>
        </dgm:presLayoutVars>
      </dgm:prSet>
      <dgm:spPr/>
      <dgm:t>
        <a:bodyPr/>
        <a:lstStyle/>
        <a:p>
          <a:endParaRPr lang="zh-CN" altLang="en-US"/>
        </a:p>
      </dgm:t>
    </dgm:pt>
  </dgm:ptLst>
  <dgm:cxnLst>
    <dgm:cxn modelId="{ABCEC574-C7A0-4B6F-A7D1-A3A96FC10575}" srcId="{242A3E55-B39B-414B-B26C-B709151C02A7}" destId="{980FF4FA-555C-4C1F-B97E-4AD3BBA96B5A}" srcOrd="0" destOrd="0" parTransId="{F44C9699-2CD0-4421-B151-95DD109D542B}" sibTransId="{73B8C5C5-3F37-4A39-A754-202BBE4FE423}"/>
    <dgm:cxn modelId="{20ED76A0-4239-46AC-9832-C15F7121EDD1}" type="presOf" srcId="{980FF4FA-555C-4C1F-B97E-4AD3BBA96B5A}" destId="{193DA67A-7385-4C54-9AF4-1397B2238F71}" srcOrd="0" destOrd="0" presId="urn:microsoft.com/office/officeart/2005/8/layout/vList2"/>
    <dgm:cxn modelId="{0F9952D2-F134-4D1B-94FB-56DE75694244}" type="presOf" srcId="{242A3E55-B39B-414B-B26C-B709151C02A7}" destId="{163740A1-8E76-4A63-A844-2591817449C0}" srcOrd="0" destOrd="0" presId="urn:microsoft.com/office/officeart/2005/8/layout/vList2"/>
    <dgm:cxn modelId="{CF09CB6D-35E6-464A-A010-6D84A4460361}" type="presParOf" srcId="{163740A1-8E76-4A63-A844-2591817449C0}" destId="{193DA67A-7385-4C54-9AF4-1397B2238F71}"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C79E9B1-1871-4F23-BAA1-6673B3E03E19}" type="doc">
      <dgm:prSet loTypeId="urn:microsoft.com/office/officeart/2005/8/layout/vList2" loCatId="list" qsTypeId="urn:microsoft.com/office/officeart/2005/8/quickstyle/3d1" qsCatId="3D" csTypeId="urn:microsoft.com/office/officeart/2005/8/colors/accent1_2" csCatId="accent1"/>
      <dgm:spPr/>
      <dgm:t>
        <a:bodyPr/>
        <a:lstStyle/>
        <a:p>
          <a:endParaRPr lang="zh-CN" altLang="en-US"/>
        </a:p>
      </dgm:t>
    </dgm:pt>
    <dgm:pt modelId="{9C022C7C-73D4-49A2-AB3D-367AEDA2105D}">
      <dgm:prSet custT="1"/>
      <dgm:spPr/>
      <dgm:t>
        <a:bodyPr/>
        <a:lstStyle/>
        <a:p>
          <a:pPr rtl="0">
            <a:lnSpc>
              <a:spcPct val="100000"/>
            </a:lnSpc>
            <a:spcBef>
              <a:spcPts val="0"/>
            </a:spcBef>
            <a:spcAft>
              <a:spcPts val="0"/>
            </a:spcAft>
          </a:pPr>
          <a:r>
            <a:rPr lang="en-US" sz="2400" b="1" smtClean="0">
              <a:latin typeface="+mn-ea"/>
              <a:ea typeface="+mn-ea"/>
            </a:rPr>
            <a:t>CSS</a:t>
          </a:r>
          <a:r>
            <a:rPr lang="zh-CN" sz="2400" b="1" smtClean="0">
              <a:latin typeface="+mn-ea"/>
              <a:ea typeface="+mn-ea"/>
            </a:rPr>
            <a:t>作为一门标记性语言，语法简单，对使用者要求低，但它需要书写大量看似没有逻辑的代码，这对于非前端开发工程师来讲，不方便维护及扩展</a:t>
          </a:r>
          <a:endParaRPr lang="zh-CN" sz="2400">
            <a:latin typeface="+mn-ea"/>
            <a:ea typeface="+mn-ea"/>
          </a:endParaRPr>
        </a:p>
      </dgm:t>
    </dgm:pt>
    <dgm:pt modelId="{ECE3A457-0C39-40E8-A6EE-8D4AFEBEBC1C}" type="parTrans" cxnId="{CFE6818C-1043-4F5E-9D25-3707433F51BD}">
      <dgm:prSet/>
      <dgm:spPr/>
      <dgm:t>
        <a:bodyPr/>
        <a:lstStyle/>
        <a:p>
          <a:pPr>
            <a:lnSpc>
              <a:spcPct val="100000"/>
            </a:lnSpc>
            <a:spcBef>
              <a:spcPts val="0"/>
            </a:spcBef>
            <a:spcAft>
              <a:spcPts val="0"/>
            </a:spcAft>
          </a:pPr>
          <a:endParaRPr lang="zh-CN" altLang="en-US" sz="2400">
            <a:latin typeface="+mn-ea"/>
            <a:ea typeface="+mn-ea"/>
          </a:endParaRPr>
        </a:p>
      </dgm:t>
    </dgm:pt>
    <dgm:pt modelId="{E6690952-F02F-464A-A990-B8E8CDEF4CF5}" type="sibTrans" cxnId="{CFE6818C-1043-4F5E-9D25-3707433F51BD}">
      <dgm:prSet/>
      <dgm:spPr/>
      <dgm:t>
        <a:bodyPr/>
        <a:lstStyle/>
        <a:p>
          <a:pPr>
            <a:lnSpc>
              <a:spcPct val="100000"/>
            </a:lnSpc>
            <a:spcBef>
              <a:spcPts val="0"/>
            </a:spcBef>
            <a:spcAft>
              <a:spcPts val="0"/>
            </a:spcAft>
          </a:pPr>
          <a:endParaRPr lang="zh-CN" altLang="en-US" sz="2400">
            <a:latin typeface="+mn-ea"/>
            <a:ea typeface="+mn-ea"/>
          </a:endParaRPr>
        </a:p>
      </dgm:t>
    </dgm:pt>
    <dgm:pt modelId="{01DD2F83-4447-4AB9-A737-AC0E5A8B10BA}">
      <dgm:prSet custT="1"/>
      <dgm:spPr/>
      <dgm:t>
        <a:bodyPr/>
        <a:lstStyle/>
        <a:p>
          <a:pPr rtl="0">
            <a:lnSpc>
              <a:spcPct val="100000"/>
            </a:lnSpc>
            <a:spcBef>
              <a:spcPts val="0"/>
            </a:spcBef>
            <a:spcAft>
              <a:spcPts val="0"/>
            </a:spcAft>
          </a:pPr>
          <a:r>
            <a:rPr lang="en-US" sz="2400" b="1" dirty="0" smtClean="0">
              <a:latin typeface="+mn-ea"/>
              <a:ea typeface="+mn-ea"/>
            </a:rPr>
            <a:t>LESS</a:t>
          </a:r>
          <a:r>
            <a:rPr lang="zh-CN" sz="2400" b="1" dirty="0" smtClean="0">
              <a:latin typeface="+mn-ea"/>
              <a:ea typeface="+mn-ea"/>
            </a:rPr>
            <a:t>在</a:t>
          </a:r>
          <a:r>
            <a:rPr lang="en-US" sz="2400" b="1" dirty="0" smtClean="0">
              <a:latin typeface="+mn-ea"/>
              <a:ea typeface="+mn-ea"/>
            </a:rPr>
            <a:t>CSS</a:t>
          </a:r>
          <a:r>
            <a:rPr lang="zh-CN" sz="2400" b="1" dirty="0" smtClean="0">
              <a:latin typeface="+mn-ea"/>
              <a:ea typeface="+mn-ea"/>
            </a:rPr>
            <a:t>的语法基础之上，引入了变量、混入（</a:t>
          </a:r>
          <a:r>
            <a:rPr lang="en-US" sz="2400" b="1" dirty="0" err="1" smtClean="0">
              <a:latin typeface="+mn-ea"/>
              <a:ea typeface="+mn-ea"/>
            </a:rPr>
            <a:t>Mixin</a:t>
          </a:r>
          <a:r>
            <a:rPr lang="zh-CN" sz="2400" b="1" dirty="0" smtClean="0">
              <a:latin typeface="+mn-ea"/>
              <a:ea typeface="+mn-ea"/>
            </a:rPr>
            <a:t>）、运算以及函数等功能，大大简化了</a:t>
          </a:r>
          <a:r>
            <a:rPr lang="en-US" sz="2400" b="1" dirty="0" smtClean="0">
              <a:latin typeface="+mn-ea"/>
              <a:ea typeface="+mn-ea"/>
            </a:rPr>
            <a:t>CSS</a:t>
          </a:r>
          <a:r>
            <a:rPr lang="zh-CN" sz="2400" b="1" dirty="0" smtClean="0">
              <a:latin typeface="+mn-ea"/>
              <a:ea typeface="+mn-ea"/>
            </a:rPr>
            <a:t>的编写，降低了</a:t>
          </a:r>
          <a:r>
            <a:rPr lang="en-US" sz="2400" b="1" dirty="0" smtClean="0">
              <a:latin typeface="+mn-ea"/>
              <a:ea typeface="+mn-ea"/>
            </a:rPr>
            <a:t>CSS</a:t>
          </a:r>
          <a:r>
            <a:rPr lang="zh-CN" sz="2400" b="1" dirty="0" smtClean="0">
              <a:latin typeface="+mn-ea"/>
              <a:ea typeface="+mn-ea"/>
            </a:rPr>
            <a:t>的维护成本，让我们用更少的代码做更多的事情</a:t>
          </a:r>
          <a:endParaRPr lang="zh-CN" sz="2400" dirty="0">
            <a:latin typeface="+mn-ea"/>
            <a:ea typeface="+mn-ea"/>
          </a:endParaRPr>
        </a:p>
      </dgm:t>
    </dgm:pt>
    <dgm:pt modelId="{5F151373-F1A3-40D0-A29D-6B0C11D52E7B}" type="parTrans" cxnId="{4F50C790-76F9-4A97-88E4-634258F9BF06}">
      <dgm:prSet/>
      <dgm:spPr/>
      <dgm:t>
        <a:bodyPr/>
        <a:lstStyle/>
        <a:p>
          <a:pPr>
            <a:lnSpc>
              <a:spcPct val="100000"/>
            </a:lnSpc>
            <a:spcBef>
              <a:spcPts val="0"/>
            </a:spcBef>
            <a:spcAft>
              <a:spcPts val="0"/>
            </a:spcAft>
          </a:pPr>
          <a:endParaRPr lang="zh-CN" altLang="en-US" sz="2400">
            <a:latin typeface="+mn-ea"/>
            <a:ea typeface="+mn-ea"/>
          </a:endParaRPr>
        </a:p>
      </dgm:t>
    </dgm:pt>
    <dgm:pt modelId="{157C4E08-ACFC-47E0-B87C-801198C9CDDE}" type="sibTrans" cxnId="{4F50C790-76F9-4A97-88E4-634258F9BF06}">
      <dgm:prSet/>
      <dgm:spPr/>
      <dgm:t>
        <a:bodyPr/>
        <a:lstStyle/>
        <a:p>
          <a:pPr>
            <a:lnSpc>
              <a:spcPct val="100000"/>
            </a:lnSpc>
            <a:spcBef>
              <a:spcPts val="0"/>
            </a:spcBef>
            <a:spcAft>
              <a:spcPts val="0"/>
            </a:spcAft>
          </a:pPr>
          <a:endParaRPr lang="zh-CN" altLang="en-US" sz="2400">
            <a:latin typeface="+mn-ea"/>
            <a:ea typeface="+mn-ea"/>
          </a:endParaRPr>
        </a:p>
      </dgm:t>
    </dgm:pt>
    <dgm:pt modelId="{4D12AB24-17BA-47C6-98AB-0E1C53164F39}" type="pres">
      <dgm:prSet presAssocID="{DC79E9B1-1871-4F23-BAA1-6673B3E03E19}" presName="linear" presStyleCnt="0">
        <dgm:presLayoutVars>
          <dgm:animLvl val="lvl"/>
          <dgm:resizeHandles val="exact"/>
        </dgm:presLayoutVars>
      </dgm:prSet>
      <dgm:spPr/>
      <dgm:t>
        <a:bodyPr/>
        <a:lstStyle/>
        <a:p>
          <a:endParaRPr lang="zh-CN" altLang="en-US"/>
        </a:p>
      </dgm:t>
    </dgm:pt>
    <dgm:pt modelId="{FBE6C8D0-EDB8-48E2-A51E-9088FAB20DF9}" type="pres">
      <dgm:prSet presAssocID="{9C022C7C-73D4-49A2-AB3D-367AEDA2105D}" presName="parentText" presStyleLbl="node1" presStyleIdx="0" presStyleCnt="2">
        <dgm:presLayoutVars>
          <dgm:chMax val="0"/>
          <dgm:bulletEnabled val="1"/>
        </dgm:presLayoutVars>
      </dgm:prSet>
      <dgm:spPr/>
      <dgm:t>
        <a:bodyPr/>
        <a:lstStyle/>
        <a:p>
          <a:endParaRPr lang="zh-CN" altLang="en-US"/>
        </a:p>
      </dgm:t>
    </dgm:pt>
    <dgm:pt modelId="{947F29FA-1FE4-4DCA-82C2-2D62E4D19006}" type="pres">
      <dgm:prSet presAssocID="{E6690952-F02F-464A-A990-B8E8CDEF4CF5}" presName="spacer" presStyleCnt="0"/>
      <dgm:spPr/>
    </dgm:pt>
    <dgm:pt modelId="{5DDEEBE5-3608-4DF3-973E-21BEB7C9BBF3}" type="pres">
      <dgm:prSet presAssocID="{01DD2F83-4447-4AB9-A737-AC0E5A8B10BA}" presName="parentText" presStyleLbl="node1" presStyleIdx="1" presStyleCnt="2">
        <dgm:presLayoutVars>
          <dgm:chMax val="0"/>
          <dgm:bulletEnabled val="1"/>
        </dgm:presLayoutVars>
      </dgm:prSet>
      <dgm:spPr/>
      <dgm:t>
        <a:bodyPr/>
        <a:lstStyle/>
        <a:p>
          <a:endParaRPr lang="zh-CN" altLang="en-US"/>
        </a:p>
      </dgm:t>
    </dgm:pt>
  </dgm:ptLst>
  <dgm:cxnLst>
    <dgm:cxn modelId="{CFE6818C-1043-4F5E-9D25-3707433F51BD}" srcId="{DC79E9B1-1871-4F23-BAA1-6673B3E03E19}" destId="{9C022C7C-73D4-49A2-AB3D-367AEDA2105D}" srcOrd="0" destOrd="0" parTransId="{ECE3A457-0C39-40E8-A6EE-8D4AFEBEBC1C}" sibTransId="{E6690952-F02F-464A-A990-B8E8CDEF4CF5}"/>
    <dgm:cxn modelId="{99B03E89-C319-43BC-ADE0-98A51F013292}" type="presOf" srcId="{01DD2F83-4447-4AB9-A737-AC0E5A8B10BA}" destId="{5DDEEBE5-3608-4DF3-973E-21BEB7C9BBF3}" srcOrd="0" destOrd="0" presId="urn:microsoft.com/office/officeart/2005/8/layout/vList2"/>
    <dgm:cxn modelId="{4F50C790-76F9-4A97-88E4-634258F9BF06}" srcId="{DC79E9B1-1871-4F23-BAA1-6673B3E03E19}" destId="{01DD2F83-4447-4AB9-A737-AC0E5A8B10BA}" srcOrd="1" destOrd="0" parTransId="{5F151373-F1A3-40D0-A29D-6B0C11D52E7B}" sibTransId="{157C4E08-ACFC-47E0-B87C-801198C9CDDE}"/>
    <dgm:cxn modelId="{5225D939-1F95-453D-8204-FBB2D0AC2FAD}" type="presOf" srcId="{9C022C7C-73D4-49A2-AB3D-367AEDA2105D}" destId="{FBE6C8D0-EDB8-48E2-A51E-9088FAB20DF9}" srcOrd="0" destOrd="0" presId="urn:microsoft.com/office/officeart/2005/8/layout/vList2"/>
    <dgm:cxn modelId="{2517507F-DF33-4E1E-9B79-AAD32360E8BA}" type="presOf" srcId="{DC79E9B1-1871-4F23-BAA1-6673B3E03E19}" destId="{4D12AB24-17BA-47C6-98AB-0E1C53164F39}" srcOrd="0" destOrd="0" presId="urn:microsoft.com/office/officeart/2005/8/layout/vList2"/>
    <dgm:cxn modelId="{377C16D5-9522-47E9-867F-87D5D1D90D9A}" type="presParOf" srcId="{4D12AB24-17BA-47C6-98AB-0E1C53164F39}" destId="{FBE6C8D0-EDB8-48E2-A51E-9088FAB20DF9}" srcOrd="0" destOrd="0" presId="urn:microsoft.com/office/officeart/2005/8/layout/vList2"/>
    <dgm:cxn modelId="{485C31C1-EF3E-43FB-A1BA-466777977590}" type="presParOf" srcId="{4D12AB24-17BA-47C6-98AB-0E1C53164F39}" destId="{947F29FA-1FE4-4DCA-82C2-2D62E4D19006}" srcOrd="1" destOrd="0" presId="urn:microsoft.com/office/officeart/2005/8/layout/vList2"/>
    <dgm:cxn modelId="{9B97B7B9-2ADB-45F8-9280-C3033F5ADE39}" type="presParOf" srcId="{4D12AB24-17BA-47C6-98AB-0E1C53164F39}" destId="{5DDEEBE5-3608-4DF3-973E-21BEB7C9BBF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AE963-79ED-41D0-A692-8363AB45FD4C}">
      <dsp:nvSpPr>
        <dsp:cNvPr id="0" name=""/>
        <dsp:cNvSpPr/>
      </dsp:nvSpPr>
      <dsp:spPr>
        <a:xfrm>
          <a:off x="0" y="82562"/>
          <a:ext cx="8949680" cy="163507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zh-CN" altLang="en-US" sz="2800" b="1" kern="1200" dirty="0" smtClean="0"/>
            <a:t>框架是整个或部分系统的可重用设计，是软件的半成品，已经完成了相应部分的内容，开发者只需要在它的基础上去实现自己业务即可。</a:t>
          </a:r>
          <a:endParaRPr lang="zh-CN" altLang="en-US" sz="2800" kern="1200" dirty="0"/>
        </a:p>
      </dsp:txBody>
      <dsp:txXfrm>
        <a:off x="79818" y="162380"/>
        <a:ext cx="8790044" cy="14754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97CFE-E9AE-48B0-B1A7-497D96E0690F}">
      <dsp:nvSpPr>
        <dsp:cNvPr id="0" name=""/>
        <dsp:cNvSpPr/>
      </dsp:nvSpPr>
      <dsp:spPr>
        <a:xfrm>
          <a:off x="4347" y="116634"/>
          <a:ext cx="1885192" cy="247565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100000"/>
            </a:lnSpc>
            <a:spcBef>
              <a:spcPct val="0"/>
            </a:spcBef>
            <a:spcAft>
              <a:spcPts val="0"/>
            </a:spcAft>
          </a:pPr>
          <a:r>
            <a:rPr lang="en-US" sz="1800" b="1" kern="1200" dirty="0" smtClean="0">
              <a:solidFill>
                <a:srgbClr val="003300"/>
              </a:solidFill>
              <a:latin typeface="+mn-ea"/>
              <a:ea typeface="+mn-ea"/>
            </a:rPr>
            <a:t>LESS</a:t>
          </a:r>
          <a:r>
            <a:rPr lang="zh-CN" sz="1800" b="1" kern="1200" dirty="0" smtClean="0">
              <a:solidFill>
                <a:srgbClr val="003300"/>
              </a:solidFill>
              <a:latin typeface="+mn-ea"/>
              <a:ea typeface="+mn-ea"/>
            </a:rPr>
            <a:t>包含一套自定义的语法，这套语法不</a:t>
          </a:r>
          <a:r>
            <a:rPr lang="zh-CN" altLang="en-US" sz="1800" b="1" kern="1200" dirty="0" smtClean="0">
              <a:solidFill>
                <a:srgbClr val="003300"/>
              </a:solidFill>
              <a:latin typeface="+mn-ea"/>
              <a:ea typeface="+mn-ea"/>
            </a:rPr>
            <a:t>更改</a:t>
          </a:r>
          <a:r>
            <a:rPr lang="en-US" sz="1800" b="1" kern="1200" dirty="0" smtClean="0">
              <a:solidFill>
                <a:srgbClr val="003300"/>
              </a:solidFill>
              <a:latin typeface="+mn-ea"/>
              <a:ea typeface="+mn-ea"/>
            </a:rPr>
            <a:t>CSS</a:t>
          </a:r>
          <a:r>
            <a:rPr lang="zh-CN" altLang="en-US" sz="1800" b="1" kern="1200" dirty="0" smtClean="0">
              <a:solidFill>
                <a:srgbClr val="003300"/>
              </a:solidFill>
              <a:latin typeface="+mn-ea"/>
              <a:ea typeface="+mn-ea"/>
            </a:rPr>
            <a:t>规则</a:t>
          </a:r>
          <a:r>
            <a:rPr lang="zh-CN" sz="1800" b="1" kern="1200" dirty="0" smtClean="0">
              <a:solidFill>
                <a:srgbClr val="003300"/>
              </a:solidFill>
              <a:latin typeface="+mn-ea"/>
              <a:ea typeface="+mn-ea"/>
            </a:rPr>
            <a:t>，</a:t>
          </a:r>
          <a:r>
            <a:rPr lang="zh-CN" altLang="en-US" sz="1800" b="1" kern="1200" dirty="0" smtClean="0">
              <a:solidFill>
                <a:srgbClr val="003300"/>
              </a:solidFill>
              <a:latin typeface="+mn-ea"/>
              <a:ea typeface="+mn-ea"/>
            </a:rPr>
            <a:t>只</a:t>
          </a:r>
          <a:r>
            <a:rPr lang="zh-CN" sz="1800" b="1" kern="1200" dirty="0" smtClean="0">
              <a:solidFill>
                <a:srgbClr val="003300"/>
              </a:solidFill>
              <a:latin typeface="+mn-ea"/>
              <a:ea typeface="+mn-ea"/>
            </a:rPr>
            <a:t>是在现有</a:t>
          </a:r>
          <a:r>
            <a:rPr lang="en-US" sz="1800" b="1" kern="1200" dirty="0" smtClean="0">
              <a:solidFill>
                <a:srgbClr val="003300"/>
              </a:solidFill>
              <a:latin typeface="+mn-ea"/>
              <a:ea typeface="+mn-ea"/>
            </a:rPr>
            <a:t>CSS</a:t>
          </a:r>
          <a:r>
            <a:rPr lang="zh-CN" sz="1800" b="1" kern="1200" dirty="0" smtClean="0">
              <a:solidFill>
                <a:srgbClr val="003300"/>
              </a:solidFill>
              <a:latin typeface="+mn-ea"/>
              <a:ea typeface="+mn-ea"/>
            </a:rPr>
            <a:t>语法的基础上为</a:t>
          </a:r>
          <a:r>
            <a:rPr lang="en-US" sz="1800" b="1" kern="1200" dirty="0" smtClean="0">
              <a:solidFill>
                <a:srgbClr val="003300"/>
              </a:solidFill>
              <a:latin typeface="+mn-ea"/>
              <a:ea typeface="+mn-ea"/>
            </a:rPr>
            <a:t>CSS</a:t>
          </a:r>
          <a:r>
            <a:rPr lang="zh-CN" sz="1800" b="1" kern="1200" dirty="0" smtClean="0">
              <a:solidFill>
                <a:srgbClr val="003300"/>
              </a:solidFill>
              <a:latin typeface="+mn-ea"/>
              <a:ea typeface="+mn-ea"/>
            </a:rPr>
            <a:t>加入</a:t>
          </a:r>
          <a:r>
            <a:rPr lang="zh-CN" altLang="en-US" sz="1800" b="1" kern="1200" dirty="0" smtClean="0">
              <a:solidFill>
                <a:srgbClr val="003300"/>
              </a:solidFill>
              <a:latin typeface="+mn-ea"/>
              <a:ea typeface="+mn-ea"/>
            </a:rPr>
            <a:t>了</a:t>
          </a:r>
          <a:r>
            <a:rPr lang="zh-CN" sz="1800" b="1" kern="1200" dirty="0" smtClean="0">
              <a:solidFill>
                <a:srgbClr val="003300"/>
              </a:solidFill>
              <a:latin typeface="+mn-ea"/>
              <a:ea typeface="+mn-ea"/>
            </a:rPr>
            <a:t>程序式语言的特性</a:t>
          </a:r>
          <a:endParaRPr lang="zh-CN" sz="1800" kern="1200" dirty="0">
            <a:solidFill>
              <a:srgbClr val="003300"/>
            </a:solidFill>
            <a:latin typeface="+mn-ea"/>
            <a:ea typeface="+mn-ea"/>
          </a:endParaRPr>
        </a:p>
      </dsp:txBody>
      <dsp:txXfrm>
        <a:off x="59562" y="171849"/>
        <a:ext cx="1774762" cy="2365220"/>
      </dsp:txXfrm>
    </dsp:sp>
    <dsp:sp modelId="{07882232-BCC0-4668-A6B7-E65A52368048}">
      <dsp:nvSpPr>
        <dsp:cNvPr id="0" name=""/>
        <dsp:cNvSpPr/>
      </dsp:nvSpPr>
      <dsp:spPr>
        <a:xfrm>
          <a:off x="2114004" y="1038169"/>
          <a:ext cx="540754" cy="632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zh-CN" altLang="en-US" sz="2700" kern="1200">
            <a:solidFill>
              <a:srgbClr val="003300"/>
            </a:solidFill>
          </a:endParaRPr>
        </a:p>
      </dsp:txBody>
      <dsp:txXfrm>
        <a:off x="2114004" y="1164685"/>
        <a:ext cx="378528" cy="379548"/>
      </dsp:txXfrm>
    </dsp:sp>
    <dsp:sp modelId="{4EAAD3C3-A7D6-4F38-8EB7-3FE0C7941B6B}">
      <dsp:nvSpPr>
        <dsp:cNvPr id="0" name=""/>
        <dsp:cNvSpPr/>
      </dsp:nvSpPr>
      <dsp:spPr>
        <a:xfrm>
          <a:off x="2909831" y="116634"/>
          <a:ext cx="1885192" cy="247565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100000"/>
            </a:lnSpc>
            <a:spcBef>
              <a:spcPct val="0"/>
            </a:spcBef>
            <a:spcAft>
              <a:spcPts val="0"/>
            </a:spcAft>
          </a:pPr>
          <a:r>
            <a:rPr lang="zh-CN" sz="1800" b="1" kern="1200" smtClean="0">
              <a:solidFill>
                <a:srgbClr val="003300"/>
              </a:solidFill>
              <a:latin typeface="+mn-ea"/>
              <a:ea typeface="+mn-ea"/>
            </a:rPr>
            <a:t>用户根据这些语法定义自己的样式规则</a:t>
          </a:r>
          <a:endParaRPr lang="zh-CN" altLang="en-US" sz="1800" b="1" kern="1200" dirty="0">
            <a:solidFill>
              <a:srgbClr val="003300"/>
            </a:solidFill>
            <a:latin typeface="+mn-ea"/>
            <a:ea typeface="+mn-ea"/>
          </a:endParaRPr>
        </a:p>
      </dsp:txBody>
      <dsp:txXfrm>
        <a:off x="2965046" y="171849"/>
        <a:ext cx="1774762" cy="2365220"/>
      </dsp:txXfrm>
    </dsp:sp>
    <dsp:sp modelId="{5D54D13F-5170-4E21-9B9D-BD1AE19826AB}">
      <dsp:nvSpPr>
        <dsp:cNvPr id="0" name=""/>
        <dsp:cNvSpPr/>
      </dsp:nvSpPr>
      <dsp:spPr>
        <a:xfrm>
          <a:off x="5019488" y="1038169"/>
          <a:ext cx="540754" cy="6325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zh-CN" altLang="en-US" sz="2700" kern="1200">
            <a:solidFill>
              <a:srgbClr val="003300"/>
            </a:solidFill>
          </a:endParaRPr>
        </a:p>
      </dsp:txBody>
      <dsp:txXfrm>
        <a:off x="5019488" y="1164685"/>
        <a:ext cx="378528" cy="379548"/>
      </dsp:txXfrm>
    </dsp:sp>
    <dsp:sp modelId="{4FF77E2B-7C95-48B7-A46D-2DF5AD2F2692}">
      <dsp:nvSpPr>
        <dsp:cNvPr id="0" name=""/>
        <dsp:cNvSpPr/>
      </dsp:nvSpPr>
      <dsp:spPr>
        <a:xfrm>
          <a:off x="5815315" y="116634"/>
          <a:ext cx="1885192" cy="247565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100000"/>
            </a:lnSpc>
            <a:spcBef>
              <a:spcPct val="0"/>
            </a:spcBef>
            <a:spcAft>
              <a:spcPts val="0"/>
            </a:spcAft>
          </a:pPr>
          <a:r>
            <a:rPr lang="en-US" sz="1800" b="1" kern="1200" smtClean="0">
              <a:solidFill>
                <a:srgbClr val="003300"/>
              </a:solidFill>
              <a:latin typeface="+mn-ea"/>
              <a:ea typeface="+mn-ea"/>
            </a:rPr>
            <a:t>LESS</a:t>
          </a:r>
          <a:r>
            <a:rPr lang="zh-CN" sz="1800" b="1" kern="1200" smtClean="0">
              <a:solidFill>
                <a:srgbClr val="003300"/>
              </a:solidFill>
              <a:latin typeface="+mn-ea"/>
              <a:ea typeface="+mn-ea"/>
            </a:rPr>
            <a:t>通过语法解析器，编译生成对应的</a:t>
          </a:r>
          <a:r>
            <a:rPr lang="en-US" sz="1800" b="1" kern="1200" smtClean="0">
              <a:solidFill>
                <a:srgbClr val="003300"/>
              </a:solidFill>
              <a:latin typeface="+mn-ea"/>
              <a:ea typeface="+mn-ea"/>
            </a:rPr>
            <a:t>CSS</a:t>
          </a:r>
          <a:r>
            <a:rPr lang="zh-CN" sz="1800" b="1" kern="1200" smtClean="0">
              <a:solidFill>
                <a:srgbClr val="003300"/>
              </a:solidFill>
              <a:latin typeface="+mn-ea"/>
              <a:ea typeface="+mn-ea"/>
            </a:rPr>
            <a:t>文件</a:t>
          </a:r>
          <a:endParaRPr lang="zh-CN" sz="1800" kern="1200" dirty="0">
            <a:solidFill>
              <a:srgbClr val="003300"/>
            </a:solidFill>
            <a:latin typeface="+mn-ea"/>
            <a:ea typeface="+mn-ea"/>
          </a:endParaRPr>
        </a:p>
      </dsp:txBody>
      <dsp:txXfrm>
        <a:off x="5870530" y="171849"/>
        <a:ext cx="1774762" cy="23652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2D2A1-1B0D-4F9D-AEB2-36FE58D7D2EE}">
      <dsp:nvSpPr>
        <dsp:cNvPr id="0" name=""/>
        <dsp:cNvSpPr/>
      </dsp:nvSpPr>
      <dsp:spPr>
        <a:xfrm>
          <a:off x="13911" y="1782"/>
          <a:ext cx="9029360" cy="231757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zh-CN" sz="2400" b="1" kern="1200" dirty="0" smtClean="0">
              <a:solidFill>
                <a:srgbClr val="003300"/>
              </a:solidFill>
              <a:latin typeface="+mn-ea"/>
              <a:ea typeface="+mn-ea"/>
            </a:rPr>
            <a:t>整个 </a:t>
          </a:r>
          <a:r>
            <a:rPr lang="en-US" sz="2400" b="1" kern="1200" dirty="0" smtClean="0">
              <a:solidFill>
                <a:srgbClr val="003300"/>
              </a:solidFill>
              <a:latin typeface="+mn-ea"/>
              <a:ea typeface="+mn-ea"/>
            </a:rPr>
            <a:t>Bootstrap </a:t>
          </a:r>
          <a:r>
            <a:rPr lang="zh-CN" sz="2400" b="1" kern="1200" dirty="0" smtClean="0">
              <a:solidFill>
                <a:srgbClr val="003300"/>
              </a:solidFill>
              <a:latin typeface="+mn-ea"/>
              <a:ea typeface="+mn-ea"/>
            </a:rPr>
            <a:t>项目中使用了大量的变量，这些变量被用来代表颜色、空白（内部、边距）、字体等。</a:t>
          </a:r>
          <a:endParaRPr lang="en-US" altLang="zh-CN" sz="2400" b="1" kern="1200" dirty="0" smtClean="0">
            <a:solidFill>
              <a:srgbClr val="003300"/>
            </a:solidFill>
            <a:latin typeface="+mn-ea"/>
            <a:ea typeface="+mn-ea"/>
          </a:endParaRPr>
        </a:p>
        <a:p>
          <a:pPr lvl="0" algn="just" defTabSz="1066800" rtl="0">
            <a:lnSpc>
              <a:spcPct val="90000"/>
            </a:lnSpc>
            <a:spcBef>
              <a:spcPct val="0"/>
            </a:spcBef>
            <a:spcAft>
              <a:spcPct val="35000"/>
            </a:spcAft>
          </a:pPr>
          <a:r>
            <a:rPr lang="en-US" sz="2400" b="1" kern="1200" dirty="0" smtClean="0">
              <a:solidFill>
                <a:srgbClr val="003300"/>
              </a:solidFill>
              <a:latin typeface="+mn-ea"/>
              <a:ea typeface="+mn-ea"/>
            </a:rPr>
            <a:t>Bootstrap </a:t>
          </a:r>
          <a:r>
            <a:rPr lang="zh-CN" sz="2400" b="1" kern="1200" dirty="0" smtClean="0">
              <a:solidFill>
                <a:srgbClr val="003300"/>
              </a:solidFill>
              <a:latin typeface="+mn-ea"/>
              <a:ea typeface="+mn-ea"/>
            </a:rPr>
            <a:t>使用了两种颜色模式：灰度颜色和语义颜色。灰度颜色用于快速获取常用的黑色色调；语义颜色包含了各种赋予语义的颜色值。</a:t>
          </a:r>
          <a:endParaRPr lang="zh-CN" sz="2400" b="1" kern="1200" dirty="0">
            <a:solidFill>
              <a:srgbClr val="003300"/>
            </a:solidFill>
            <a:latin typeface="+mn-ea"/>
            <a:ea typeface="+mn-ea"/>
          </a:endParaRPr>
        </a:p>
      </dsp:txBody>
      <dsp:txXfrm>
        <a:off x="13911" y="1782"/>
        <a:ext cx="9029360" cy="23175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B86FE-42C2-4EF8-AA22-4F8EC732032B}">
      <dsp:nvSpPr>
        <dsp:cNvPr id="0" name=""/>
        <dsp:cNvSpPr/>
      </dsp:nvSpPr>
      <dsp:spPr>
        <a:xfrm>
          <a:off x="0" y="0"/>
          <a:ext cx="8949680" cy="151216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kumimoji="1" lang="zh-CN" sz="2400" b="1" kern="1200" dirty="0" smtClean="0">
              <a:solidFill>
                <a:srgbClr val="003300"/>
              </a:solidFill>
              <a:latin typeface="+mn-ea"/>
              <a:ea typeface="+mn-ea"/>
            </a:rPr>
            <a:t>响应式是为</a:t>
          </a:r>
          <a:r>
            <a:rPr kumimoji="1" lang="zh-CN" sz="2400" b="1" kern="1200" dirty="0" smtClean="0">
              <a:solidFill>
                <a:srgbClr val="C00000"/>
              </a:solidFill>
              <a:latin typeface="+mn-ea"/>
              <a:ea typeface="+mn-ea"/>
            </a:rPr>
            <a:t>解决</a:t>
          </a:r>
          <a:r>
            <a:rPr kumimoji="1" lang="en-US" sz="2400" b="1" kern="1200" dirty="0" err="1" smtClean="0">
              <a:solidFill>
                <a:srgbClr val="C00000"/>
              </a:solidFill>
              <a:latin typeface="+mn-ea"/>
              <a:ea typeface="+mn-ea"/>
            </a:rPr>
            <a:t>移动互联网</a:t>
          </a:r>
          <a:r>
            <a:rPr kumimoji="1" lang="zh-CN" sz="2400" b="1" kern="1200" dirty="0" smtClean="0">
              <a:solidFill>
                <a:srgbClr val="C00000"/>
              </a:solidFill>
              <a:latin typeface="+mn-ea"/>
              <a:ea typeface="+mn-ea"/>
            </a:rPr>
            <a:t>浏览</a:t>
          </a:r>
          <a:r>
            <a:rPr kumimoji="1" lang="zh-CN" sz="2400" b="1" kern="1200" dirty="0" smtClean="0">
              <a:solidFill>
                <a:srgbClr val="003300"/>
              </a:solidFill>
              <a:latin typeface="+mn-ea"/>
              <a:ea typeface="+mn-ea"/>
            </a:rPr>
            <a:t>而诞生的</a:t>
          </a:r>
          <a:r>
            <a:rPr kumimoji="1" lang="zh-CN" altLang="en-US" sz="2400" b="1" kern="1200" dirty="0" smtClean="0">
              <a:solidFill>
                <a:srgbClr val="003300"/>
              </a:solidFill>
              <a:latin typeface="+mn-ea"/>
              <a:ea typeface="+mn-ea"/>
            </a:rPr>
            <a:t>。</a:t>
          </a:r>
          <a:r>
            <a:rPr kumimoji="1" lang="zh-CN" sz="2400" b="1" kern="1200" dirty="0" smtClean="0">
              <a:solidFill>
                <a:srgbClr val="003300"/>
              </a:solidFill>
              <a:latin typeface="+mn-ea"/>
              <a:ea typeface="+mn-ea"/>
            </a:rPr>
            <a:t>响应式布局就是一个网站能够兼容多个终端，即开发一套页面，可以同时适用在</a:t>
          </a:r>
          <a:r>
            <a:rPr kumimoji="1" lang="en-US" sz="2400" b="1" kern="1200" dirty="0" smtClean="0">
              <a:solidFill>
                <a:srgbClr val="003300"/>
              </a:solidFill>
              <a:latin typeface="+mn-ea"/>
              <a:ea typeface="+mn-ea"/>
            </a:rPr>
            <a:t>PC</a:t>
          </a:r>
          <a:r>
            <a:rPr kumimoji="1" lang="zh-CN" sz="2400" b="1" kern="1200" dirty="0" smtClean="0">
              <a:solidFill>
                <a:srgbClr val="003300"/>
              </a:solidFill>
              <a:latin typeface="+mn-ea"/>
              <a:ea typeface="+mn-ea"/>
            </a:rPr>
            <a:t>端、</a:t>
          </a:r>
          <a:r>
            <a:rPr kumimoji="1" lang="en-US" sz="2400" b="1" kern="1200" dirty="0" smtClean="0">
              <a:solidFill>
                <a:srgbClr val="003300"/>
              </a:solidFill>
              <a:latin typeface="+mn-ea"/>
              <a:ea typeface="+mn-ea"/>
            </a:rPr>
            <a:t>Pad</a:t>
          </a:r>
          <a:r>
            <a:rPr kumimoji="1" lang="zh-CN" sz="2400" b="1" kern="1200" dirty="0" smtClean="0">
              <a:solidFill>
                <a:srgbClr val="003300"/>
              </a:solidFill>
              <a:latin typeface="+mn-ea"/>
              <a:ea typeface="+mn-ea"/>
            </a:rPr>
            <a:t>端和手机端，而不影响你的浏览效果。</a:t>
          </a:r>
          <a:endParaRPr lang="zh-CN" sz="2400" b="1" kern="1200" dirty="0">
            <a:solidFill>
              <a:srgbClr val="003300"/>
            </a:solidFill>
            <a:latin typeface="+mn-ea"/>
            <a:ea typeface="+mn-ea"/>
          </a:endParaRPr>
        </a:p>
      </dsp:txBody>
      <dsp:txXfrm>
        <a:off x="44290" y="44290"/>
        <a:ext cx="8861100" cy="14235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CD12A-958F-445A-82E1-707F1844CC7E}">
      <dsp:nvSpPr>
        <dsp:cNvPr id="0" name=""/>
        <dsp:cNvSpPr/>
      </dsp:nvSpPr>
      <dsp:spPr>
        <a:xfrm>
          <a:off x="0" y="530307"/>
          <a:ext cx="8877672" cy="28586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9006" tIns="687324" rIns="689006" bIns="170688" numCol="1" spcCol="1270" anchor="t" anchorCtr="0">
          <a:noAutofit/>
        </a:bodyPr>
        <a:lstStyle/>
        <a:p>
          <a:pPr marL="228600" lvl="1" indent="-228600" algn="l" defTabSz="1066800" rtl="0">
            <a:lnSpc>
              <a:spcPct val="100000"/>
            </a:lnSpc>
            <a:spcBef>
              <a:spcPct val="0"/>
            </a:spcBef>
            <a:spcAft>
              <a:spcPts val="0"/>
            </a:spcAft>
            <a:buChar char="••"/>
          </a:pPr>
          <a:r>
            <a:rPr kumimoji="1" lang="zh-CN" altLang="en-US" sz="2400" b="1" kern="1200" dirty="0" smtClean="0">
              <a:solidFill>
                <a:srgbClr val="003300"/>
              </a:solidFill>
              <a:latin typeface="+mn-ea"/>
              <a:ea typeface="+mn-ea"/>
            </a:rPr>
            <a:t>例如：</a:t>
          </a:r>
          <a:r>
            <a:rPr kumimoji="1" lang="en-US" sz="2400" b="1" kern="1200" dirty="0" smtClean="0">
              <a:solidFill>
                <a:srgbClr val="003300"/>
              </a:solidFill>
              <a:latin typeface="+mn-ea"/>
              <a:ea typeface="+mn-ea"/>
            </a:rPr>
            <a:t>width</a:t>
          </a:r>
          <a:r>
            <a:rPr kumimoji="1" lang="zh-CN" sz="2400" b="1" kern="1200" dirty="0" smtClean="0">
              <a:solidFill>
                <a:srgbClr val="003300"/>
              </a:solidFill>
              <a:latin typeface="+mn-ea"/>
              <a:ea typeface="+mn-ea"/>
            </a:rPr>
            <a:t>会有</a:t>
          </a:r>
          <a:r>
            <a:rPr kumimoji="1" lang="en-US" sz="2400" b="1" kern="1200" dirty="0" smtClean="0">
              <a:solidFill>
                <a:srgbClr val="003300"/>
              </a:solidFill>
              <a:latin typeface="+mn-ea"/>
              <a:ea typeface="+mn-ea"/>
            </a:rPr>
            <a:t>min-width</a:t>
          </a:r>
          <a:r>
            <a:rPr kumimoji="1" lang="zh-CN" sz="2400" b="1" kern="1200" dirty="0" smtClean="0">
              <a:solidFill>
                <a:srgbClr val="003300"/>
              </a:solidFill>
              <a:latin typeface="+mn-ea"/>
              <a:ea typeface="+mn-ea"/>
            </a:rPr>
            <a:t>和</a:t>
          </a:r>
          <a:r>
            <a:rPr kumimoji="1" lang="en-US" sz="2400" b="1" kern="1200" dirty="0" smtClean="0">
              <a:solidFill>
                <a:srgbClr val="003300"/>
              </a:solidFill>
              <a:latin typeface="+mn-ea"/>
              <a:ea typeface="+mn-ea"/>
            </a:rPr>
            <a:t>max-width</a:t>
          </a:r>
          <a:r>
            <a:rPr kumimoji="1" lang="zh-CN" sz="2400" b="1" kern="1200" dirty="0" smtClean="0">
              <a:solidFill>
                <a:srgbClr val="003300"/>
              </a:solidFill>
              <a:latin typeface="+mn-ea"/>
              <a:ea typeface="+mn-ea"/>
            </a:rPr>
            <a:t>媒介查询可以被用在</a:t>
          </a:r>
          <a:r>
            <a:rPr kumimoji="1" lang="en-US" sz="2400" b="1" kern="1200" dirty="0" smtClean="0">
              <a:solidFill>
                <a:srgbClr val="003300"/>
              </a:solidFill>
              <a:latin typeface="+mn-ea"/>
              <a:ea typeface="+mn-ea"/>
            </a:rPr>
            <a:t>CSS</a:t>
          </a:r>
          <a:r>
            <a:rPr kumimoji="1" lang="zh-CN" sz="2400" b="1" kern="1200" dirty="0" smtClean="0">
              <a:solidFill>
                <a:srgbClr val="003300"/>
              </a:solidFill>
              <a:latin typeface="+mn-ea"/>
              <a:ea typeface="+mn-ea"/>
            </a:rPr>
            <a:t>中的</a:t>
          </a:r>
          <a:r>
            <a:rPr kumimoji="1" lang="en-US" sz="2400" b="1" kern="1200" dirty="0" smtClean="0">
              <a:solidFill>
                <a:srgbClr val="003300"/>
              </a:solidFill>
              <a:latin typeface="+mn-ea"/>
              <a:ea typeface="+mn-ea"/>
            </a:rPr>
            <a:t>@media</a:t>
          </a:r>
          <a:r>
            <a:rPr kumimoji="1" lang="zh-CN" sz="2400" b="1" kern="1200" dirty="0" smtClean="0">
              <a:solidFill>
                <a:srgbClr val="003300"/>
              </a:solidFill>
              <a:latin typeface="+mn-ea"/>
              <a:ea typeface="+mn-ea"/>
            </a:rPr>
            <a:t>和</a:t>
          </a:r>
          <a:r>
            <a:rPr kumimoji="1" lang="en-US" sz="2400" b="1" kern="1200" dirty="0" smtClean="0">
              <a:solidFill>
                <a:srgbClr val="003300"/>
              </a:solidFill>
              <a:latin typeface="+mn-ea"/>
              <a:ea typeface="+mn-ea"/>
            </a:rPr>
            <a:t>@import</a:t>
          </a:r>
          <a:r>
            <a:rPr kumimoji="1" lang="zh-CN" sz="2400" b="1" kern="1200" dirty="0" smtClean="0">
              <a:solidFill>
                <a:srgbClr val="003300"/>
              </a:solidFill>
              <a:latin typeface="+mn-ea"/>
              <a:ea typeface="+mn-ea"/>
            </a:rPr>
            <a:t>规则上，也可以被用在</a:t>
          </a:r>
          <a:r>
            <a:rPr kumimoji="1" lang="en-US" sz="2400" b="1" kern="1200" dirty="0" smtClean="0">
              <a:solidFill>
                <a:srgbClr val="003300"/>
              </a:solidFill>
              <a:latin typeface="+mn-ea"/>
              <a:ea typeface="+mn-ea"/>
            </a:rPr>
            <a:t>HTML</a:t>
          </a:r>
          <a:r>
            <a:rPr kumimoji="1" lang="zh-CN" sz="2400" b="1" kern="1200" dirty="0" smtClean="0">
              <a:solidFill>
                <a:srgbClr val="003300"/>
              </a:solidFill>
              <a:latin typeface="+mn-ea"/>
              <a:ea typeface="+mn-ea"/>
            </a:rPr>
            <a:t>和</a:t>
          </a:r>
          <a:r>
            <a:rPr kumimoji="1" lang="en-US" sz="2400" b="1" kern="1200" dirty="0" smtClean="0">
              <a:solidFill>
                <a:srgbClr val="003300"/>
              </a:solidFill>
              <a:latin typeface="+mn-ea"/>
              <a:ea typeface="+mn-ea"/>
            </a:rPr>
            <a:t>XML</a:t>
          </a:r>
          <a:r>
            <a:rPr kumimoji="1" lang="zh-CN" sz="2400" b="1" kern="1200" dirty="0" smtClean="0">
              <a:solidFill>
                <a:srgbClr val="003300"/>
              </a:solidFill>
              <a:latin typeface="+mn-ea"/>
              <a:ea typeface="+mn-ea"/>
            </a:rPr>
            <a:t>中。通过这个标签属性，我们可以很方便的在不同的设备下实现丰富的界面，特别是移动设备。</a:t>
          </a:r>
          <a:endParaRPr lang="zh-CN" sz="2400" b="1" kern="1200" dirty="0">
            <a:solidFill>
              <a:srgbClr val="003300"/>
            </a:solidFill>
            <a:latin typeface="+mn-ea"/>
            <a:ea typeface="+mn-ea"/>
          </a:endParaRPr>
        </a:p>
      </dsp:txBody>
      <dsp:txXfrm>
        <a:off x="0" y="530307"/>
        <a:ext cx="8877672" cy="2858625"/>
      </dsp:txXfrm>
    </dsp:sp>
    <dsp:sp modelId="{46D71549-94F1-44C2-903E-67E08B49C210}">
      <dsp:nvSpPr>
        <dsp:cNvPr id="0" name=""/>
        <dsp:cNvSpPr/>
      </dsp:nvSpPr>
      <dsp:spPr>
        <a:xfrm>
          <a:off x="443883" y="43227"/>
          <a:ext cx="6764777" cy="974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888" tIns="0" rIns="234888" bIns="0" numCol="1" spcCol="1270" anchor="ctr" anchorCtr="0">
          <a:noAutofit/>
        </a:bodyPr>
        <a:lstStyle/>
        <a:p>
          <a:pPr lvl="0" algn="l" defTabSz="1066800" rtl="0">
            <a:lnSpc>
              <a:spcPct val="100000"/>
            </a:lnSpc>
            <a:spcBef>
              <a:spcPct val="0"/>
            </a:spcBef>
            <a:spcAft>
              <a:spcPts val="0"/>
            </a:spcAft>
          </a:pPr>
          <a:r>
            <a:rPr kumimoji="1" lang="zh-CN" sz="2400" b="1" kern="1200" dirty="0" smtClean="0">
              <a:latin typeface="+mn-ea"/>
              <a:ea typeface="+mn-ea"/>
            </a:rPr>
            <a:t>通过不同的媒介类型和条件定义样式表规则</a:t>
          </a:r>
          <a:endParaRPr lang="zh-CN" sz="2400" b="1" kern="1200" dirty="0">
            <a:latin typeface="+mn-ea"/>
            <a:ea typeface="+mn-ea"/>
          </a:endParaRPr>
        </a:p>
      </dsp:txBody>
      <dsp:txXfrm>
        <a:off x="491438" y="90782"/>
        <a:ext cx="6669667" cy="879050"/>
      </dsp:txXfrm>
    </dsp:sp>
    <dsp:sp modelId="{DF3F6A6D-EC71-4631-BAF5-240EEE0099AC}">
      <dsp:nvSpPr>
        <dsp:cNvPr id="0" name=""/>
        <dsp:cNvSpPr/>
      </dsp:nvSpPr>
      <dsp:spPr>
        <a:xfrm>
          <a:off x="0" y="4054212"/>
          <a:ext cx="8877672" cy="166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9006" tIns="687324" rIns="689006" bIns="170688" numCol="1" spcCol="1270" anchor="t" anchorCtr="0">
          <a:noAutofit/>
        </a:bodyPr>
        <a:lstStyle/>
        <a:p>
          <a:pPr marL="228600" lvl="1" indent="-228600" algn="l" defTabSz="1066800" rtl="0">
            <a:lnSpc>
              <a:spcPct val="100000"/>
            </a:lnSpc>
            <a:spcBef>
              <a:spcPct val="0"/>
            </a:spcBef>
            <a:spcAft>
              <a:spcPts val="0"/>
            </a:spcAft>
            <a:buChar char="••"/>
          </a:pPr>
          <a:r>
            <a:rPr kumimoji="1" lang="en-US" sz="2400" b="1" kern="1200" dirty="0" smtClean="0">
              <a:solidFill>
                <a:srgbClr val="003300"/>
              </a:solidFill>
              <a:latin typeface="+mn-ea"/>
              <a:ea typeface="+mn-ea"/>
            </a:rPr>
            <a:t>@media </a:t>
          </a:r>
          <a:r>
            <a:rPr kumimoji="1" lang="zh-CN" sz="2400" b="1" kern="1200" dirty="0" smtClean="0">
              <a:solidFill>
                <a:srgbClr val="003300"/>
              </a:solidFill>
              <a:latin typeface="+mn-ea"/>
              <a:ea typeface="+mn-ea"/>
            </a:rPr>
            <a:t>设备名</a:t>
          </a:r>
          <a:r>
            <a:rPr kumimoji="1" lang="en-US" sz="2400" b="1" kern="1200" dirty="0" smtClean="0">
              <a:solidFill>
                <a:srgbClr val="003300"/>
              </a:solidFill>
              <a:latin typeface="+mn-ea"/>
              <a:ea typeface="+mn-ea"/>
            </a:rPr>
            <a:t> only (</a:t>
          </a:r>
          <a:r>
            <a:rPr kumimoji="1" lang="zh-CN" sz="2400" b="1" kern="1200" dirty="0" smtClean="0">
              <a:solidFill>
                <a:srgbClr val="003300"/>
              </a:solidFill>
              <a:latin typeface="+mn-ea"/>
              <a:ea typeface="+mn-ea"/>
            </a:rPr>
            <a:t>选取条件</a:t>
          </a:r>
          <a:r>
            <a:rPr kumimoji="1" lang="en-US" sz="2400" b="1" kern="1200" dirty="0" smtClean="0">
              <a:solidFill>
                <a:srgbClr val="003300"/>
              </a:solidFill>
              <a:latin typeface="+mn-ea"/>
              <a:ea typeface="+mn-ea"/>
            </a:rPr>
            <a:t>) not (</a:t>
          </a:r>
          <a:r>
            <a:rPr kumimoji="1" lang="zh-CN" sz="2400" b="1" kern="1200" dirty="0" smtClean="0">
              <a:solidFill>
                <a:srgbClr val="003300"/>
              </a:solidFill>
              <a:latin typeface="+mn-ea"/>
              <a:ea typeface="+mn-ea"/>
            </a:rPr>
            <a:t>选取条件</a:t>
          </a:r>
          <a:r>
            <a:rPr kumimoji="1" lang="en-US" sz="2400" b="1" kern="1200" dirty="0" smtClean="0">
              <a:solidFill>
                <a:srgbClr val="003300"/>
              </a:solidFill>
              <a:latin typeface="+mn-ea"/>
              <a:ea typeface="+mn-ea"/>
            </a:rPr>
            <a:t>) and(</a:t>
          </a:r>
          <a:r>
            <a:rPr kumimoji="1" lang="zh-CN" sz="2400" b="1" kern="1200" dirty="0" smtClean="0">
              <a:solidFill>
                <a:srgbClr val="003300"/>
              </a:solidFill>
              <a:latin typeface="+mn-ea"/>
              <a:ea typeface="+mn-ea"/>
            </a:rPr>
            <a:t>设备选取条件</a:t>
          </a:r>
          <a:r>
            <a:rPr kumimoji="1" lang="en-US" sz="2400" b="1" kern="1200" dirty="0" smtClean="0">
              <a:solidFill>
                <a:srgbClr val="003300"/>
              </a:solidFill>
              <a:latin typeface="+mn-ea"/>
              <a:ea typeface="+mn-ea"/>
            </a:rPr>
            <a:t>)</a:t>
          </a:r>
          <a:endParaRPr lang="zh-CN" sz="2400" b="1" kern="1200" dirty="0">
            <a:solidFill>
              <a:srgbClr val="003300"/>
            </a:solidFill>
            <a:latin typeface="+mn-ea"/>
            <a:ea typeface="+mn-ea"/>
          </a:endParaRPr>
        </a:p>
      </dsp:txBody>
      <dsp:txXfrm>
        <a:off x="0" y="4054212"/>
        <a:ext cx="8877672" cy="1663200"/>
      </dsp:txXfrm>
    </dsp:sp>
    <dsp:sp modelId="{6034C1D8-DB68-4836-9708-26BA7DAD27C4}">
      <dsp:nvSpPr>
        <dsp:cNvPr id="0" name=""/>
        <dsp:cNvSpPr/>
      </dsp:nvSpPr>
      <dsp:spPr>
        <a:xfrm>
          <a:off x="443883" y="3567132"/>
          <a:ext cx="6764777" cy="974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888" tIns="0" rIns="234888" bIns="0" numCol="1" spcCol="1270" anchor="ctr" anchorCtr="0">
          <a:noAutofit/>
        </a:bodyPr>
        <a:lstStyle/>
        <a:p>
          <a:pPr lvl="0" algn="l" defTabSz="1066800" rtl="0">
            <a:lnSpc>
              <a:spcPct val="100000"/>
            </a:lnSpc>
            <a:spcBef>
              <a:spcPct val="0"/>
            </a:spcBef>
            <a:spcAft>
              <a:spcPts val="0"/>
            </a:spcAft>
          </a:pPr>
          <a:r>
            <a:rPr kumimoji="1" lang="zh-CN" sz="2400" b="1" kern="1200" dirty="0" smtClean="0">
              <a:latin typeface="+mn-ea"/>
              <a:ea typeface="+mn-ea"/>
            </a:rPr>
            <a:t>语法结构及用法</a:t>
          </a:r>
          <a:endParaRPr lang="zh-CN" sz="2400" b="1" kern="1200" dirty="0">
            <a:latin typeface="+mn-ea"/>
            <a:ea typeface="+mn-ea"/>
          </a:endParaRPr>
        </a:p>
      </dsp:txBody>
      <dsp:txXfrm>
        <a:off x="491438" y="3614687"/>
        <a:ext cx="6669667" cy="8790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8C8A4-672A-4A40-8A00-2D88D66CB048}">
      <dsp:nvSpPr>
        <dsp:cNvPr id="0" name=""/>
        <dsp:cNvSpPr/>
      </dsp:nvSpPr>
      <dsp:spPr>
        <a:xfrm>
          <a:off x="193017" y="0"/>
          <a:ext cx="4220164" cy="2664295"/>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kumimoji="1" lang="zh-CN" sz="2400" b="1" kern="1200" dirty="0" smtClean="0">
              <a:solidFill>
                <a:srgbClr val="003300"/>
              </a:solidFill>
              <a:latin typeface="+mn-ea"/>
              <a:ea typeface="+mn-ea"/>
            </a:rPr>
            <a:t>优点</a:t>
          </a:r>
          <a:r>
            <a:rPr kumimoji="1" lang="en-US" sz="2400" b="1" kern="1200" dirty="0" smtClean="0">
              <a:solidFill>
                <a:srgbClr val="003300"/>
              </a:solidFill>
              <a:latin typeface="+mn-ea"/>
              <a:ea typeface="+mn-ea"/>
            </a:rPr>
            <a:t>:</a:t>
          </a:r>
        </a:p>
        <a:p>
          <a:pPr lvl="0" algn="just" defTabSz="1066800" rtl="0">
            <a:lnSpc>
              <a:spcPct val="90000"/>
            </a:lnSpc>
            <a:spcBef>
              <a:spcPct val="0"/>
            </a:spcBef>
            <a:spcAft>
              <a:spcPct val="35000"/>
            </a:spcAft>
          </a:pPr>
          <a:r>
            <a:rPr kumimoji="1" lang="zh-CN" sz="2400" b="1" kern="1200" dirty="0" smtClean="0">
              <a:solidFill>
                <a:srgbClr val="003300"/>
              </a:solidFill>
              <a:latin typeface="+mn-ea"/>
              <a:ea typeface="+mn-ea"/>
            </a:rPr>
            <a:t>面对不同分辨率</a:t>
          </a:r>
          <a:r>
            <a:rPr kumimoji="1" lang="zh-CN" altLang="en-US" sz="2400" b="1" kern="1200" dirty="0" smtClean="0">
              <a:solidFill>
                <a:srgbClr val="003300"/>
              </a:solidFill>
              <a:latin typeface="+mn-ea"/>
              <a:ea typeface="+mn-ea"/>
            </a:rPr>
            <a:t>的</a:t>
          </a:r>
          <a:r>
            <a:rPr kumimoji="1" lang="zh-CN" sz="2400" b="1" kern="1200" dirty="0" smtClean="0">
              <a:solidFill>
                <a:srgbClr val="003300"/>
              </a:solidFill>
              <a:latin typeface="+mn-ea"/>
              <a:ea typeface="+mn-ea"/>
            </a:rPr>
            <a:t>设备</a:t>
          </a:r>
          <a:r>
            <a:rPr kumimoji="1" lang="zh-CN" altLang="en-US" sz="2400" b="1" kern="1200" dirty="0" smtClean="0">
              <a:solidFill>
                <a:srgbClr val="003300"/>
              </a:solidFill>
              <a:latin typeface="+mn-ea"/>
              <a:ea typeface="+mn-ea"/>
            </a:rPr>
            <a:t>，</a:t>
          </a:r>
          <a:r>
            <a:rPr kumimoji="1" lang="zh-CN" sz="2400" b="1" kern="1200" dirty="0" smtClean="0">
              <a:solidFill>
                <a:srgbClr val="003300"/>
              </a:solidFill>
              <a:latin typeface="+mn-ea"/>
              <a:ea typeface="+mn-ea"/>
            </a:rPr>
            <a:t>灵活性</a:t>
          </a:r>
          <a:r>
            <a:rPr kumimoji="1" lang="zh-CN" altLang="en-US" sz="2400" b="1" kern="1200" dirty="0" smtClean="0">
              <a:solidFill>
                <a:srgbClr val="003300"/>
              </a:solidFill>
              <a:latin typeface="+mn-ea"/>
              <a:ea typeface="+mn-ea"/>
            </a:rPr>
            <a:t>较</a:t>
          </a:r>
          <a:r>
            <a:rPr kumimoji="1" lang="zh-CN" sz="2400" b="1" kern="1200" dirty="0" smtClean="0">
              <a:solidFill>
                <a:srgbClr val="003300"/>
              </a:solidFill>
              <a:latin typeface="+mn-ea"/>
              <a:ea typeface="+mn-ea"/>
            </a:rPr>
            <a:t>强；</a:t>
          </a:r>
          <a:endParaRPr kumimoji="1" lang="en-US" altLang="zh-CN" sz="2400" b="1" kern="1200" dirty="0" smtClean="0">
            <a:solidFill>
              <a:srgbClr val="003300"/>
            </a:solidFill>
            <a:latin typeface="+mn-ea"/>
            <a:ea typeface="+mn-ea"/>
          </a:endParaRPr>
        </a:p>
        <a:p>
          <a:pPr lvl="0" algn="just" defTabSz="1066800" rtl="0">
            <a:lnSpc>
              <a:spcPct val="90000"/>
            </a:lnSpc>
            <a:spcBef>
              <a:spcPct val="0"/>
            </a:spcBef>
            <a:spcAft>
              <a:spcPct val="35000"/>
            </a:spcAft>
          </a:pPr>
          <a:r>
            <a:rPr kumimoji="1" lang="zh-CN" sz="2400" b="1" kern="1200" dirty="0" smtClean="0">
              <a:solidFill>
                <a:srgbClr val="003300"/>
              </a:solidFill>
              <a:latin typeface="+mn-ea"/>
              <a:ea typeface="+mn-ea"/>
            </a:rPr>
            <a:t>能够</a:t>
          </a:r>
          <a:r>
            <a:rPr kumimoji="1" lang="zh-CN" altLang="en-US" sz="2400" b="1" kern="1200" dirty="0" smtClean="0">
              <a:solidFill>
                <a:srgbClr val="003300"/>
              </a:solidFill>
              <a:latin typeface="+mn-ea"/>
              <a:ea typeface="+mn-ea"/>
            </a:rPr>
            <a:t>快速</a:t>
          </a:r>
          <a:r>
            <a:rPr kumimoji="1" lang="zh-CN" sz="2400" b="1" kern="1200" dirty="0" smtClean="0">
              <a:solidFill>
                <a:srgbClr val="003300"/>
              </a:solidFill>
              <a:latin typeface="+mn-ea"/>
              <a:ea typeface="+mn-ea"/>
            </a:rPr>
            <a:t>解决多设备显示适应问题</a:t>
          </a:r>
          <a:endParaRPr lang="zh-CN" sz="2400" b="1" kern="1200" dirty="0">
            <a:solidFill>
              <a:srgbClr val="003300"/>
            </a:solidFill>
            <a:latin typeface="+mn-ea"/>
            <a:ea typeface="+mn-ea"/>
          </a:endParaRPr>
        </a:p>
      </dsp:txBody>
      <dsp:txXfrm>
        <a:off x="271052" y="78035"/>
        <a:ext cx="4064094" cy="2508225"/>
      </dsp:txXfrm>
    </dsp:sp>
    <dsp:sp modelId="{B4260B80-19EF-46E5-9E83-80DB86EE84A5}">
      <dsp:nvSpPr>
        <dsp:cNvPr id="0" name=""/>
        <dsp:cNvSpPr/>
      </dsp:nvSpPr>
      <dsp:spPr>
        <a:xfrm>
          <a:off x="4557179" y="0"/>
          <a:ext cx="4220164" cy="2664295"/>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kumimoji="1" lang="zh-CN" sz="2400" b="1" kern="1200" dirty="0" smtClean="0">
              <a:solidFill>
                <a:srgbClr val="003300"/>
              </a:solidFill>
              <a:latin typeface="+mn-ea"/>
              <a:ea typeface="+mn-ea"/>
            </a:rPr>
            <a:t>缺点</a:t>
          </a:r>
          <a:r>
            <a:rPr kumimoji="1" lang="en-US" sz="2400" b="1" kern="1200" dirty="0" smtClean="0">
              <a:solidFill>
                <a:srgbClr val="003300"/>
              </a:solidFill>
              <a:latin typeface="+mn-ea"/>
              <a:ea typeface="+mn-ea"/>
            </a:rPr>
            <a:t>:</a:t>
          </a:r>
        </a:p>
        <a:p>
          <a:pPr lvl="0" algn="just" defTabSz="1066800" rtl="0">
            <a:lnSpc>
              <a:spcPct val="90000"/>
            </a:lnSpc>
            <a:spcBef>
              <a:spcPct val="0"/>
            </a:spcBef>
            <a:spcAft>
              <a:spcPct val="35000"/>
            </a:spcAft>
          </a:pPr>
          <a:r>
            <a:rPr kumimoji="1" lang="zh-CN" sz="2400" b="1" kern="1200" dirty="0" smtClean="0">
              <a:solidFill>
                <a:srgbClr val="003300"/>
              </a:solidFill>
              <a:latin typeface="+mn-ea"/>
              <a:ea typeface="+mn-ea"/>
            </a:rPr>
            <a:t>兼容各种设备工作量大，开发和维护效率低下；</a:t>
          </a:r>
          <a:endParaRPr kumimoji="1" lang="en-US" altLang="zh-CN" sz="2400" b="1" kern="1200" dirty="0" smtClean="0">
            <a:solidFill>
              <a:srgbClr val="003300"/>
            </a:solidFill>
            <a:latin typeface="+mn-ea"/>
            <a:ea typeface="+mn-ea"/>
          </a:endParaRPr>
        </a:p>
        <a:p>
          <a:pPr lvl="0" algn="just" defTabSz="1066800" rtl="0">
            <a:lnSpc>
              <a:spcPct val="90000"/>
            </a:lnSpc>
            <a:spcBef>
              <a:spcPct val="0"/>
            </a:spcBef>
            <a:spcAft>
              <a:spcPct val="35000"/>
            </a:spcAft>
          </a:pPr>
          <a:r>
            <a:rPr kumimoji="1" lang="zh-CN" sz="2400" b="1" kern="1200" dirty="0" smtClean="0">
              <a:solidFill>
                <a:srgbClr val="003300"/>
              </a:solidFill>
              <a:latin typeface="+mn-ea"/>
              <a:ea typeface="+mn-ea"/>
            </a:rPr>
            <a:t>代码累赘，会出现隐藏无用的元素，加载时间延长</a:t>
          </a:r>
          <a:endParaRPr lang="zh-CN" sz="2400" b="1" kern="1200" dirty="0">
            <a:solidFill>
              <a:srgbClr val="003300"/>
            </a:solidFill>
            <a:latin typeface="+mn-ea"/>
            <a:ea typeface="+mn-ea"/>
          </a:endParaRPr>
        </a:p>
      </dsp:txBody>
      <dsp:txXfrm>
        <a:off x="4635214" y="78035"/>
        <a:ext cx="4064094" cy="25082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5542A-EFAA-42D0-B520-9AEDDD8CD06C}">
      <dsp:nvSpPr>
        <dsp:cNvPr id="0" name=""/>
        <dsp:cNvSpPr/>
      </dsp:nvSpPr>
      <dsp:spPr>
        <a:xfrm>
          <a:off x="0" y="83650"/>
          <a:ext cx="8949680" cy="14069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smtClean="0">
              <a:latin typeface="+mn-ea"/>
              <a:ea typeface="+mn-ea"/>
            </a:rPr>
            <a:t>Bootstrap</a:t>
          </a:r>
          <a:r>
            <a:rPr lang="zh-CN" sz="2400" b="1" kern="1200" smtClean="0">
              <a:latin typeface="+mn-ea"/>
              <a:ea typeface="+mn-ea"/>
            </a:rPr>
            <a:t>由</a:t>
          </a:r>
          <a:r>
            <a:rPr lang="en-US" sz="2400" b="1" kern="1200" smtClean="0">
              <a:latin typeface="+mn-ea"/>
              <a:ea typeface="+mn-ea"/>
            </a:rPr>
            <a:t>Twitter</a:t>
          </a:r>
          <a:r>
            <a:rPr lang="zh-CN" sz="2400" b="1" kern="1200" smtClean="0">
              <a:latin typeface="+mn-ea"/>
              <a:ea typeface="+mn-ea"/>
            </a:rPr>
            <a:t>的设计师</a:t>
          </a:r>
          <a:r>
            <a:rPr lang="en-US" sz="2400" b="1" kern="1200" smtClean="0">
              <a:latin typeface="+mn-ea"/>
              <a:ea typeface="+mn-ea"/>
            </a:rPr>
            <a:t>Mark Otto</a:t>
          </a:r>
          <a:r>
            <a:rPr lang="zh-CN" sz="2400" b="1" kern="1200" smtClean="0">
              <a:latin typeface="+mn-ea"/>
              <a:ea typeface="+mn-ea"/>
            </a:rPr>
            <a:t>和</a:t>
          </a:r>
          <a:r>
            <a:rPr lang="en-US" sz="2400" b="1" kern="1200" smtClean="0">
              <a:latin typeface="+mn-ea"/>
              <a:ea typeface="+mn-ea"/>
            </a:rPr>
            <a:t>Jacob Thornton</a:t>
          </a:r>
          <a:r>
            <a:rPr lang="zh-CN" sz="2400" b="1" kern="1200" smtClean="0">
              <a:latin typeface="+mn-ea"/>
              <a:ea typeface="+mn-ea"/>
            </a:rPr>
            <a:t>合作开发，是一个</a:t>
          </a:r>
          <a:r>
            <a:rPr lang="en-US" sz="2400" b="1" kern="1200" smtClean="0">
              <a:latin typeface="+mn-ea"/>
              <a:ea typeface="+mn-ea"/>
            </a:rPr>
            <a:t>CSS/HTML</a:t>
          </a:r>
          <a:r>
            <a:rPr lang="zh-CN" sz="2400" b="1" kern="1200" smtClean="0">
              <a:latin typeface="+mn-ea"/>
              <a:ea typeface="+mn-ea"/>
            </a:rPr>
            <a:t>框架。</a:t>
          </a:r>
          <a:endParaRPr lang="zh-CN" sz="2400" kern="1200" dirty="0">
            <a:latin typeface="+mn-ea"/>
            <a:ea typeface="+mn-ea"/>
          </a:endParaRPr>
        </a:p>
      </dsp:txBody>
      <dsp:txXfrm>
        <a:off x="68680" y="152330"/>
        <a:ext cx="8812320" cy="1269564"/>
      </dsp:txXfrm>
    </dsp:sp>
    <dsp:sp modelId="{4A32B38E-11D1-42F6-9E8B-F91A4656C3E8}">
      <dsp:nvSpPr>
        <dsp:cNvPr id="0" name=""/>
        <dsp:cNvSpPr/>
      </dsp:nvSpPr>
      <dsp:spPr>
        <a:xfrm>
          <a:off x="0" y="1677776"/>
          <a:ext cx="8949680" cy="14069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mn-ea"/>
              <a:ea typeface="+mn-ea"/>
            </a:rPr>
            <a:t>Bootstrap </a:t>
          </a:r>
          <a:r>
            <a:rPr lang="zh-CN" sz="2400" b="1" kern="1200" dirty="0" smtClean="0">
              <a:latin typeface="+mn-ea"/>
              <a:ea typeface="+mn-ea"/>
            </a:rPr>
            <a:t>是基于</a:t>
          </a:r>
          <a:r>
            <a:rPr lang="en-US" sz="2400" b="1" kern="1200" dirty="0" smtClean="0">
              <a:latin typeface="+mn-ea"/>
              <a:ea typeface="+mn-ea"/>
            </a:rPr>
            <a:t>HTML5</a:t>
          </a:r>
          <a:r>
            <a:rPr lang="zh-CN" sz="2400" b="1" kern="1200" dirty="0" smtClean="0">
              <a:latin typeface="+mn-ea"/>
              <a:ea typeface="+mn-ea"/>
            </a:rPr>
            <a:t>和</a:t>
          </a:r>
          <a:r>
            <a:rPr lang="en-US" sz="2400" b="1" kern="1200" dirty="0" smtClean="0">
              <a:latin typeface="+mn-ea"/>
              <a:ea typeface="+mn-ea"/>
            </a:rPr>
            <a:t>CSS3</a:t>
          </a:r>
          <a:r>
            <a:rPr lang="zh-CN" sz="2400" b="1" kern="1200" dirty="0" smtClean="0">
              <a:latin typeface="+mn-ea"/>
              <a:ea typeface="+mn-ea"/>
            </a:rPr>
            <a:t>开发的，提供了优雅的</a:t>
          </a:r>
          <a:r>
            <a:rPr lang="en-US" sz="2400" b="1" kern="1200" dirty="0" smtClean="0">
              <a:latin typeface="+mn-ea"/>
              <a:ea typeface="+mn-ea"/>
            </a:rPr>
            <a:t>HTML</a:t>
          </a:r>
          <a:r>
            <a:rPr lang="zh-CN" sz="2400" b="1" kern="1200" dirty="0" smtClean="0">
              <a:latin typeface="+mn-ea"/>
              <a:ea typeface="+mn-ea"/>
            </a:rPr>
            <a:t>和</a:t>
          </a:r>
          <a:r>
            <a:rPr lang="en-US" sz="2400" b="1" kern="1200" dirty="0" smtClean="0">
              <a:latin typeface="+mn-ea"/>
              <a:ea typeface="+mn-ea"/>
            </a:rPr>
            <a:t>CSS</a:t>
          </a:r>
          <a:r>
            <a:rPr lang="zh-CN" sz="2400" b="1" kern="1200" dirty="0" smtClean="0">
              <a:latin typeface="+mn-ea"/>
              <a:ea typeface="+mn-ea"/>
            </a:rPr>
            <a:t>规范，由动态</a:t>
          </a:r>
          <a:r>
            <a:rPr lang="en-US" sz="2400" b="1" kern="1200" dirty="0" smtClean="0">
              <a:latin typeface="+mn-ea"/>
              <a:ea typeface="+mn-ea"/>
            </a:rPr>
            <a:t>CSS</a:t>
          </a:r>
          <a:r>
            <a:rPr lang="zh-CN" sz="2400" b="1" kern="1200" dirty="0" smtClean="0">
              <a:latin typeface="+mn-ea"/>
              <a:ea typeface="+mn-ea"/>
            </a:rPr>
            <a:t>语言</a:t>
          </a:r>
          <a:r>
            <a:rPr lang="en-US" sz="2400" b="1" kern="1200" dirty="0" smtClean="0">
              <a:latin typeface="+mn-ea"/>
              <a:ea typeface="+mn-ea"/>
            </a:rPr>
            <a:t>Less</a:t>
          </a:r>
          <a:r>
            <a:rPr lang="zh-CN" sz="2400" b="1" kern="1200" dirty="0" smtClean="0">
              <a:latin typeface="+mn-ea"/>
              <a:ea typeface="+mn-ea"/>
            </a:rPr>
            <a:t>写成，目前最受欢迎的前端框架。</a:t>
          </a:r>
          <a:endParaRPr lang="zh-CN" sz="2400" kern="1200" dirty="0">
            <a:latin typeface="+mn-ea"/>
            <a:ea typeface="+mn-ea"/>
          </a:endParaRPr>
        </a:p>
      </dsp:txBody>
      <dsp:txXfrm>
        <a:off x="68680" y="1746456"/>
        <a:ext cx="8812320" cy="1269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072F4-1BA7-4266-9259-73EF73FF2370}">
      <dsp:nvSpPr>
        <dsp:cNvPr id="0" name=""/>
        <dsp:cNvSpPr/>
      </dsp:nvSpPr>
      <dsp:spPr>
        <a:xfrm>
          <a:off x="0" y="5580"/>
          <a:ext cx="8949680" cy="1521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0"/>
            </a:spcAft>
          </a:pPr>
          <a:r>
            <a:rPr lang="en-US" sz="2400" b="1" kern="1200" dirty="0" smtClean="0">
              <a:latin typeface="+mn-ea"/>
              <a:ea typeface="+mn-ea"/>
            </a:rPr>
            <a:t>Bootstrap</a:t>
          </a:r>
          <a:r>
            <a:rPr lang="zh-CN" sz="2400" b="1" kern="1200" dirty="0" smtClean="0">
              <a:latin typeface="+mn-ea"/>
              <a:ea typeface="+mn-ea"/>
            </a:rPr>
            <a:t>中包含了丰富的</a:t>
          </a:r>
          <a:r>
            <a:rPr lang="en-US" sz="2400" b="1" kern="1200" dirty="0" smtClean="0">
              <a:latin typeface="+mn-ea"/>
              <a:ea typeface="+mn-ea"/>
            </a:rPr>
            <a:t>Web</a:t>
          </a:r>
          <a:r>
            <a:rPr lang="zh-CN" sz="2400" b="1" kern="1200" dirty="0" smtClean="0">
              <a:latin typeface="+mn-ea"/>
              <a:ea typeface="+mn-ea"/>
            </a:rPr>
            <a:t>组件，根据这些组件，可以快速的搭建一个漂亮、功能完备的</a:t>
          </a:r>
          <a:r>
            <a:rPr lang="zh-CN" altLang="en-US" sz="2400" b="1" kern="1200" dirty="0" smtClean="0">
              <a:solidFill>
                <a:srgbClr val="FFFF00"/>
              </a:solidFill>
              <a:latin typeface="+mn-ea"/>
              <a:ea typeface="+mn-ea"/>
            </a:rPr>
            <a:t>响应式</a:t>
          </a:r>
          <a:r>
            <a:rPr lang="zh-CN" sz="2400" b="1" kern="1200" dirty="0" smtClean="0">
              <a:latin typeface="+mn-ea"/>
              <a:ea typeface="+mn-ea"/>
            </a:rPr>
            <a:t>网站。</a:t>
          </a:r>
          <a:endParaRPr lang="zh-CN" sz="2400" kern="1200" dirty="0">
            <a:latin typeface="+mn-ea"/>
            <a:ea typeface="+mn-ea"/>
          </a:endParaRPr>
        </a:p>
      </dsp:txBody>
      <dsp:txXfrm>
        <a:off x="74249" y="79829"/>
        <a:ext cx="8801182" cy="1372502"/>
      </dsp:txXfrm>
    </dsp:sp>
    <dsp:sp modelId="{AE4DA464-34AC-4800-87DE-B30EB82F8068}">
      <dsp:nvSpPr>
        <dsp:cNvPr id="0" name=""/>
        <dsp:cNvSpPr/>
      </dsp:nvSpPr>
      <dsp:spPr>
        <a:xfrm>
          <a:off x="0" y="1713780"/>
          <a:ext cx="8949680" cy="1521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0"/>
            </a:spcAft>
          </a:pPr>
          <a:r>
            <a:rPr lang="en-US" sz="2400" b="1" kern="1200" dirty="0" smtClean="0">
              <a:latin typeface="+mn-ea"/>
              <a:ea typeface="+mn-ea"/>
            </a:rPr>
            <a:t>Bootstrap</a:t>
          </a:r>
          <a:r>
            <a:rPr lang="zh-CN" sz="2400" b="1" kern="1200" dirty="0" smtClean="0">
              <a:latin typeface="+mn-ea"/>
              <a:ea typeface="+mn-ea"/>
            </a:rPr>
            <a:t>兼容大部分</a:t>
          </a:r>
          <a:r>
            <a:rPr lang="en-US" sz="2400" b="1" kern="1200" dirty="0" smtClean="0">
              <a:latin typeface="+mn-ea"/>
              <a:ea typeface="+mn-ea"/>
            </a:rPr>
            <a:t>jQuery</a:t>
          </a:r>
          <a:r>
            <a:rPr lang="zh-CN" sz="2400" b="1" kern="1200" dirty="0" smtClean="0">
              <a:latin typeface="+mn-ea"/>
              <a:ea typeface="+mn-ea"/>
            </a:rPr>
            <a:t>插件，不仅如此，它还自带了</a:t>
          </a:r>
          <a:r>
            <a:rPr lang="en-US" sz="2400" b="1" kern="1200" dirty="0" smtClean="0">
              <a:latin typeface="+mn-ea"/>
              <a:ea typeface="+mn-ea"/>
            </a:rPr>
            <a:t>13</a:t>
          </a:r>
          <a:r>
            <a:rPr lang="zh-CN" sz="2400" b="1" kern="1200" dirty="0" smtClean="0">
              <a:latin typeface="+mn-ea"/>
              <a:ea typeface="+mn-ea"/>
            </a:rPr>
            <a:t>个</a:t>
          </a:r>
          <a:r>
            <a:rPr lang="en-US" sz="2400" b="1" kern="1200" dirty="0" smtClean="0">
              <a:latin typeface="+mn-ea"/>
              <a:ea typeface="+mn-ea"/>
            </a:rPr>
            <a:t>jQuery</a:t>
          </a:r>
          <a:r>
            <a:rPr lang="zh-CN" sz="2400" b="1" kern="1200" dirty="0" smtClean="0">
              <a:latin typeface="+mn-ea"/>
              <a:ea typeface="+mn-ea"/>
            </a:rPr>
            <a:t>插件，这些插件为</a:t>
          </a:r>
          <a:r>
            <a:rPr lang="en-US" sz="2400" b="1" kern="1200" dirty="0" smtClean="0">
              <a:latin typeface="+mn-ea"/>
              <a:ea typeface="+mn-ea"/>
            </a:rPr>
            <a:t>Bootstrap</a:t>
          </a:r>
          <a:r>
            <a:rPr lang="zh-CN" sz="2400" b="1" kern="1200" dirty="0" smtClean="0">
              <a:latin typeface="+mn-ea"/>
              <a:ea typeface="+mn-ea"/>
            </a:rPr>
            <a:t>中的组件</a:t>
          </a:r>
          <a:r>
            <a:rPr lang="en-US" sz="2400" b="1" kern="1200" dirty="0" smtClean="0">
              <a:latin typeface="+mn-ea"/>
              <a:ea typeface="+mn-ea"/>
            </a:rPr>
            <a:t>(</a:t>
          </a:r>
          <a:r>
            <a:rPr lang="zh-CN" sz="2400" b="1" kern="1200" dirty="0" smtClean="0">
              <a:latin typeface="+mn-ea"/>
              <a:ea typeface="+mn-ea"/>
            </a:rPr>
            <a:t>模式对话框、标签页、滚动条、弹出框等</a:t>
          </a:r>
          <a:r>
            <a:rPr lang="en-US" sz="2400" b="1" kern="1200" dirty="0" smtClean="0">
              <a:latin typeface="+mn-ea"/>
              <a:ea typeface="+mn-ea"/>
            </a:rPr>
            <a:t>)</a:t>
          </a:r>
          <a:r>
            <a:rPr lang="zh-CN" sz="2400" b="1" kern="1200" dirty="0" smtClean="0">
              <a:latin typeface="+mn-ea"/>
              <a:ea typeface="+mn-ea"/>
            </a:rPr>
            <a:t>赋予了</a:t>
          </a:r>
          <a:r>
            <a:rPr lang="en-US" sz="2400" b="1" kern="1200" dirty="0" smtClean="0">
              <a:latin typeface="+mn-ea"/>
              <a:ea typeface="+mn-ea"/>
            </a:rPr>
            <a:t>"</a:t>
          </a:r>
          <a:r>
            <a:rPr lang="zh-CN" sz="2400" b="1" kern="1200" dirty="0" smtClean="0">
              <a:latin typeface="+mn-ea"/>
              <a:ea typeface="+mn-ea"/>
            </a:rPr>
            <a:t>生命</a:t>
          </a:r>
          <a:r>
            <a:rPr lang="en-US" sz="2400" b="1" kern="1200" dirty="0" smtClean="0">
              <a:latin typeface="+mn-ea"/>
              <a:ea typeface="+mn-ea"/>
            </a:rPr>
            <a:t>"</a:t>
          </a:r>
          <a:r>
            <a:rPr lang="zh-CN" sz="2400" b="1" kern="1200" dirty="0" smtClean="0">
              <a:latin typeface="+mn-ea"/>
              <a:ea typeface="+mn-ea"/>
            </a:rPr>
            <a:t>。</a:t>
          </a:r>
          <a:endParaRPr lang="zh-CN" sz="2400" kern="1200" dirty="0">
            <a:latin typeface="+mn-ea"/>
            <a:ea typeface="+mn-ea"/>
          </a:endParaRPr>
        </a:p>
      </dsp:txBody>
      <dsp:txXfrm>
        <a:off x="74249" y="1788029"/>
        <a:ext cx="8801182" cy="1372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2A455-D3A5-4D86-A89E-6835BA57B0FC}">
      <dsp:nvSpPr>
        <dsp:cNvPr id="0" name=""/>
        <dsp:cNvSpPr/>
      </dsp:nvSpPr>
      <dsp:spPr>
        <a:xfrm>
          <a:off x="3303" y="85073"/>
          <a:ext cx="8943072" cy="1102284"/>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solidFill>
                <a:srgbClr val="003300"/>
              </a:solidFill>
              <a:latin typeface="+mn-ea"/>
              <a:ea typeface="+mn-ea"/>
            </a:rPr>
            <a:t>要想在</a:t>
          </a:r>
          <a:r>
            <a:rPr lang="en-US" sz="2400" b="1" kern="1200" smtClean="0">
              <a:solidFill>
                <a:srgbClr val="003300"/>
              </a:solidFill>
              <a:latin typeface="+mn-ea"/>
              <a:ea typeface="+mn-ea"/>
            </a:rPr>
            <a:t>BootStrap</a:t>
          </a:r>
          <a:r>
            <a:rPr lang="zh-CN" sz="2400" b="1" kern="1200" smtClean="0">
              <a:solidFill>
                <a:srgbClr val="003300"/>
              </a:solidFill>
              <a:latin typeface="+mn-ea"/>
              <a:ea typeface="+mn-ea"/>
            </a:rPr>
            <a:t>中实现响应式布局，先了解</a:t>
          </a:r>
          <a:r>
            <a:rPr lang="en-US" sz="2400" b="1" kern="1200" smtClean="0">
              <a:solidFill>
                <a:srgbClr val="003300"/>
              </a:solidFill>
              <a:latin typeface="+mn-ea"/>
              <a:ea typeface="+mn-ea"/>
            </a:rPr>
            <a:t>2</a:t>
          </a:r>
          <a:r>
            <a:rPr lang="zh-CN" sz="2400" b="1" kern="1200" smtClean="0">
              <a:solidFill>
                <a:srgbClr val="003300"/>
              </a:solidFill>
              <a:latin typeface="+mn-ea"/>
              <a:ea typeface="+mn-ea"/>
            </a:rPr>
            <a:t>个概念：</a:t>
          </a:r>
          <a:endParaRPr lang="zh-CN" sz="2400" kern="1200">
            <a:solidFill>
              <a:srgbClr val="003300"/>
            </a:solidFill>
            <a:latin typeface="+mn-ea"/>
            <a:ea typeface="+mn-ea"/>
          </a:endParaRPr>
        </a:p>
      </dsp:txBody>
      <dsp:txXfrm>
        <a:off x="35588" y="117358"/>
        <a:ext cx="8878502" cy="1037714"/>
      </dsp:txXfrm>
    </dsp:sp>
    <dsp:sp modelId="{96723944-2201-484B-A920-14CFEA412D85}">
      <dsp:nvSpPr>
        <dsp:cNvPr id="0" name=""/>
        <dsp:cNvSpPr/>
      </dsp:nvSpPr>
      <dsp:spPr>
        <a:xfrm>
          <a:off x="3303" y="1422931"/>
          <a:ext cx="4291301" cy="2537504"/>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t" anchorCtr="0">
          <a:noAutofit/>
        </a:bodyPr>
        <a:lstStyle/>
        <a:p>
          <a:pPr lvl="0" algn="ctr" defTabSz="1066800" rtl="0">
            <a:lnSpc>
              <a:spcPct val="90000"/>
            </a:lnSpc>
            <a:spcBef>
              <a:spcPct val="0"/>
            </a:spcBef>
            <a:spcAft>
              <a:spcPct val="35000"/>
            </a:spcAft>
          </a:pPr>
          <a:r>
            <a:rPr lang="zh-CN" altLang="en-US" sz="2400" b="1" kern="1200" dirty="0" smtClean="0">
              <a:solidFill>
                <a:srgbClr val="C00000"/>
              </a:solidFill>
              <a:latin typeface="+mn-ea"/>
              <a:ea typeface="+mn-ea"/>
            </a:rPr>
            <a:t>布局容器</a:t>
          </a:r>
          <a:endParaRPr lang="en-US" altLang="zh-CN" sz="2400" b="1" kern="1200" dirty="0" smtClean="0">
            <a:solidFill>
              <a:srgbClr val="C00000"/>
            </a:solidFill>
            <a:latin typeface="+mn-ea"/>
            <a:ea typeface="+mn-ea"/>
          </a:endParaRPr>
        </a:p>
        <a:p>
          <a:pPr lvl="0" algn="just" defTabSz="1066800" rtl="0">
            <a:lnSpc>
              <a:spcPct val="90000"/>
            </a:lnSpc>
            <a:spcBef>
              <a:spcPct val="0"/>
            </a:spcBef>
            <a:spcAft>
              <a:spcPct val="35000"/>
            </a:spcAft>
          </a:pPr>
          <a:r>
            <a:rPr lang="zh-CN" altLang="en-US" sz="2400" b="1" kern="1200" dirty="0" smtClean="0">
              <a:solidFill>
                <a:srgbClr val="003300"/>
              </a:solidFill>
              <a:latin typeface="+mn-ea"/>
              <a:ea typeface="+mn-ea"/>
            </a:rPr>
            <a:t>布局容器：用于包裹</a:t>
          </a:r>
          <a:r>
            <a:rPr lang="zh-CN" altLang="zh-CN" sz="2400" b="1" kern="1200" dirty="0" smtClean="0">
              <a:solidFill>
                <a:srgbClr val="003300"/>
              </a:solidFill>
              <a:latin typeface="+mn-ea"/>
              <a:ea typeface="+mn-ea"/>
            </a:rPr>
            <a:t>页面内容和栅格系统</a:t>
          </a:r>
          <a:r>
            <a:rPr lang="zh-CN" altLang="en-US" sz="2400" b="1" kern="1200" dirty="0" smtClean="0">
              <a:solidFill>
                <a:srgbClr val="003300"/>
              </a:solidFill>
              <a:latin typeface="+mn-ea"/>
              <a:ea typeface="+mn-ea"/>
            </a:rPr>
            <a:t>，以实现响应式设计。</a:t>
          </a:r>
          <a:endParaRPr lang="zh-CN" altLang="en-US" sz="2400" kern="1200" dirty="0">
            <a:solidFill>
              <a:srgbClr val="003300"/>
            </a:solidFill>
            <a:latin typeface="+mn-ea"/>
            <a:ea typeface="+mn-ea"/>
          </a:endParaRPr>
        </a:p>
      </dsp:txBody>
      <dsp:txXfrm>
        <a:off x="77624" y="1497252"/>
        <a:ext cx="4142659" cy="2388862"/>
      </dsp:txXfrm>
    </dsp:sp>
    <dsp:sp modelId="{AB2F2FA0-50E1-44C3-81BC-6271F80C407D}">
      <dsp:nvSpPr>
        <dsp:cNvPr id="0" name=""/>
        <dsp:cNvSpPr/>
      </dsp:nvSpPr>
      <dsp:spPr>
        <a:xfrm>
          <a:off x="4655074" y="1422931"/>
          <a:ext cx="4291301" cy="2537504"/>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t" anchorCtr="0">
          <a:noAutofit/>
        </a:bodyPr>
        <a:lstStyle/>
        <a:p>
          <a:pPr lvl="0" algn="ctr" defTabSz="1066800" rtl="0">
            <a:lnSpc>
              <a:spcPct val="90000"/>
            </a:lnSpc>
            <a:spcBef>
              <a:spcPct val="0"/>
            </a:spcBef>
            <a:spcAft>
              <a:spcPct val="35000"/>
            </a:spcAft>
          </a:pPr>
          <a:r>
            <a:rPr lang="zh-CN" altLang="en-US" sz="2400" b="1" kern="1200" dirty="0" smtClean="0">
              <a:solidFill>
                <a:srgbClr val="C00000"/>
              </a:solidFill>
              <a:latin typeface="+mn-ea"/>
              <a:ea typeface="+mn-ea"/>
            </a:rPr>
            <a:t>栅格系统</a:t>
          </a:r>
          <a:endParaRPr lang="en-US" altLang="zh-CN" sz="2400" b="1" kern="1200" dirty="0" smtClean="0">
            <a:solidFill>
              <a:srgbClr val="C00000"/>
            </a:solidFill>
            <a:latin typeface="+mn-ea"/>
            <a:ea typeface="+mn-ea"/>
          </a:endParaRPr>
        </a:p>
        <a:p>
          <a:pPr lvl="0" algn="just" defTabSz="1066800" rtl="0">
            <a:lnSpc>
              <a:spcPct val="90000"/>
            </a:lnSpc>
            <a:spcBef>
              <a:spcPct val="0"/>
            </a:spcBef>
            <a:spcAft>
              <a:spcPct val="35000"/>
            </a:spcAft>
          </a:pPr>
          <a:r>
            <a:rPr lang="zh-CN" altLang="en-US" sz="2400" b="1" kern="1200" dirty="0" smtClean="0">
              <a:solidFill>
                <a:srgbClr val="003300"/>
              </a:solidFill>
              <a:latin typeface="+mn-ea"/>
              <a:ea typeface="+mn-ea"/>
            </a:rPr>
            <a:t>流式栅格系统：将</a:t>
          </a:r>
          <a:r>
            <a:rPr lang="zh-CN" altLang="zh-CN" sz="2400" b="1" kern="1200" dirty="0" smtClean="0">
              <a:solidFill>
                <a:srgbClr val="003300"/>
              </a:solidFill>
              <a:latin typeface="+mn-ea"/>
              <a:ea typeface="+mn-ea"/>
            </a:rPr>
            <a:t>屏幕或视口（</a:t>
          </a:r>
          <a:r>
            <a:rPr lang="en-US" altLang="zh-CN" sz="2400" b="1" kern="1200" dirty="0" smtClean="0">
              <a:solidFill>
                <a:srgbClr val="003300"/>
              </a:solidFill>
              <a:latin typeface="+mn-ea"/>
              <a:ea typeface="+mn-ea"/>
            </a:rPr>
            <a:t>viewport</a:t>
          </a:r>
          <a:r>
            <a:rPr lang="zh-CN" altLang="zh-CN" sz="2400" b="1" kern="1200" dirty="0" smtClean="0">
              <a:solidFill>
                <a:srgbClr val="003300"/>
              </a:solidFill>
              <a:latin typeface="+mn-ea"/>
              <a:ea typeface="+mn-ea"/>
            </a:rPr>
            <a:t>）</a:t>
          </a:r>
          <a:r>
            <a:rPr lang="zh-CN" altLang="en-US" sz="2400" b="1" kern="1200" dirty="0" smtClean="0">
              <a:solidFill>
                <a:srgbClr val="003300"/>
              </a:solidFill>
              <a:latin typeface="+mn-ea"/>
              <a:ea typeface="+mn-ea"/>
            </a:rPr>
            <a:t>分成若干等分，随着</a:t>
          </a:r>
          <a:r>
            <a:rPr lang="zh-CN" altLang="zh-CN" sz="2400" b="1" kern="1200" dirty="0" smtClean="0">
              <a:solidFill>
                <a:srgbClr val="003300"/>
              </a:solidFill>
              <a:latin typeface="+mn-ea"/>
              <a:ea typeface="+mn-ea"/>
            </a:rPr>
            <a:t>屏幕或视口尺寸的增加</a:t>
          </a:r>
          <a:r>
            <a:rPr lang="zh-CN" altLang="en-US" sz="2400" b="1" kern="1200" dirty="0" smtClean="0">
              <a:solidFill>
                <a:srgbClr val="003300"/>
              </a:solidFill>
              <a:latin typeface="+mn-ea"/>
              <a:ea typeface="+mn-ea"/>
            </a:rPr>
            <a:t>，系统将它们</a:t>
          </a:r>
          <a:r>
            <a:rPr lang="zh-CN" altLang="zh-CN" sz="2400" b="1" kern="1200" dirty="0" smtClean="0">
              <a:solidFill>
                <a:srgbClr val="003300"/>
              </a:solidFill>
              <a:latin typeface="+mn-ea"/>
              <a:ea typeface="+mn-ea"/>
            </a:rPr>
            <a:t>自动分为最多</a:t>
          </a:r>
          <a:r>
            <a:rPr lang="en-US" altLang="zh-CN" sz="2400" b="1" kern="1200" dirty="0" smtClean="0">
              <a:solidFill>
                <a:srgbClr val="003300"/>
              </a:solidFill>
              <a:latin typeface="+mn-ea"/>
              <a:ea typeface="+mn-ea"/>
            </a:rPr>
            <a:t>12</a:t>
          </a:r>
          <a:r>
            <a:rPr lang="zh-CN" altLang="zh-CN" sz="2400" b="1" kern="1200" dirty="0" smtClean="0">
              <a:solidFill>
                <a:srgbClr val="003300"/>
              </a:solidFill>
              <a:latin typeface="+mn-ea"/>
              <a:ea typeface="+mn-ea"/>
            </a:rPr>
            <a:t>列</a:t>
          </a:r>
          <a:r>
            <a:rPr lang="zh-CN" altLang="en-US" sz="2400" b="1" kern="1200" dirty="0" smtClean="0">
              <a:solidFill>
                <a:srgbClr val="003300"/>
              </a:solidFill>
              <a:latin typeface="+mn-ea"/>
              <a:ea typeface="+mn-ea"/>
            </a:rPr>
            <a:t>。</a:t>
          </a:r>
          <a:endParaRPr lang="zh-CN" altLang="en-US" sz="2400" kern="1200" dirty="0">
            <a:solidFill>
              <a:srgbClr val="003300"/>
            </a:solidFill>
            <a:latin typeface="+mn-ea"/>
            <a:ea typeface="+mn-ea"/>
          </a:endParaRPr>
        </a:p>
      </dsp:txBody>
      <dsp:txXfrm>
        <a:off x="4729395" y="1497252"/>
        <a:ext cx="4142659" cy="2388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7C3E4-67E3-4DAB-B0D8-D836CB0115BE}">
      <dsp:nvSpPr>
        <dsp:cNvPr id="0" name=""/>
        <dsp:cNvSpPr/>
      </dsp:nvSpPr>
      <dsp:spPr>
        <a:xfrm>
          <a:off x="3303" y="1360"/>
          <a:ext cx="8943072" cy="1161065"/>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solidFill>
                <a:srgbClr val="003300"/>
              </a:solidFill>
              <a:latin typeface="+mn-ea"/>
              <a:ea typeface="+mn-ea"/>
            </a:rPr>
            <a:t>布局容器用于包裹页面内容和栅格系统，提供了两个类：</a:t>
          </a:r>
          <a:endParaRPr lang="zh-CN" altLang="en-US" sz="2400" kern="1200">
            <a:solidFill>
              <a:srgbClr val="003300"/>
            </a:solidFill>
            <a:latin typeface="+mn-ea"/>
            <a:ea typeface="+mn-ea"/>
          </a:endParaRPr>
        </a:p>
      </dsp:txBody>
      <dsp:txXfrm>
        <a:off x="37309" y="35366"/>
        <a:ext cx="8875060" cy="1093053"/>
      </dsp:txXfrm>
    </dsp:sp>
    <dsp:sp modelId="{FF7B9C64-192B-4506-8388-F9D96BDA5140}">
      <dsp:nvSpPr>
        <dsp:cNvPr id="0" name=""/>
        <dsp:cNvSpPr/>
      </dsp:nvSpPr>
      <dsp:spPr>
        <a:xfrm>
          <a:off x="3303" y="1368160"/>
          <a:ext cx="4291301" cy="2011782"/>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just" defTabSz="1066800" rtl="0">
            <a:lnSpc>
              <a:spcPct val="90000"/>
            </a:lnSpc>
            <a:spcBef>
              <a:spcPct val="0"/>
            </a:spcBef>
            <a:spcAft>
              <a:spcPct val="35000"/>
            </a:spcAft>
          </a:pPr>
          <a:r>
            <a:rPr lang="en-US" sz="2400" b="1" kern="1200" dirty="0" smtClean="0">
              <a:solidFill>
                <a:srgbClr val="003300"/>
              </a:solidFill>
              <a:latin typeface="+mn-ea"/>
              <a:ea typeface="+mn-ea"/>
            </a:rPr>
            <a:t>.container </a:t>
          </a:r>
          <a:r>
            <a:rPr lang="zh-CN" sz="2400" b="1" kern="1200" dirty="0" smtClean="0">
              <a:solidFill>
                <a:srgbClr val="003300"/>
              </a:solidFill>
              <a:latin typeface="+mn-ea"/>
              <a:ea typeface="+mn-ea"/>
            </a:rPr>
            <a:t>类</a:t>
          </a:r>
          <a:r>
            <a:rPr lang="zh-CN" altLang="en-US" sz="2400" b="1" kern="1200" dirty="0" smtClean="0">
              <a:solidFill>
                <a:srgbClr val="003300"/>
              </a:solidFill>
              <a:latin typeface="+mn-ea"/>
              <a:ea typeface="+mn-ea"/>
            </a:rPr>
            <a:t>：</a:t>
          </a:r>
          <a:r>
            <a:rPr lang="zh-CN" sz="2400" b="1" kern="1200" dirty="0" smtClean="0">
              <a:solidFill>
                <a:srgbClr val="003300"/>
              </a:solidFill>
              <a:latin typeface="+mn-ea"/>
              <a:ea typeface="+mn-ea"/>
            </a:rPr>
            <a:t>固定宽度并支持响应式布局的容器。</a:t>
          </a:r>
          <a:endParaRPr lang="en-US" altLang="zh-CN" sz="2400" b="1" kern="1200" dirty="0" smtClean="0">
            <a:solidFill>
              <a:srgbClr val="003300"/>
            </a:solidFill>
            <a:latin typeface="+mn-ea"/>
            <a:ea typeface="+mn-ea"/>
          </a:endParaRPr>
        </a:p>
        <a:p>
          <a:pPr lvl="0" algn="just" defTabSz="1066800" rtl="0">
            <a:lnSpc>
              <a:spcPct val="90000"/>
            </a:lnSpc>
            <a:spcBef>
              <a:spcPct val="0"/>
            </a:spcBef>
            <a:spcAft>
              <a:spcPct val="35000"/>
            </a:spcAft>
          </a:pPr>
          <a:r>
            <a:rPr lang="en-US" sz="2000" b="1" kern="1200" dirty="0" smtClean="0">
              <a:solidFill>
                <a:srgbClr val="C00000"/>
              </a:solidFill>
              <a:latin typeface="+mn-ea"/>
              <a:ea typeface="+mn-ea"/>
            </a:rPr>
            <a:t>&lt;div class="container"&gt;</a:t>
          </a:r>
        </a:p>
        <a:p>
          <a:pPr lvl="0" algn="just" defTabSz="1066800" rtl="0">
            <a:lnSpc>
              <a:spcPct val="90000"/>
            </a:lnSpc>
            <a:spcBef>
              <a:spcPct val="0"/>
            </a:spcBef>
            <a:spcAft>
              <a:spcPct val="35000"/>
            </a:spcAft>
          </a:pPr>
          <a:r>
            <a:rPr lang="en-US" sz="2000" b="1" kern="1200" dirty="0" smtClean="0">
              <a:solidFill>
                <a:srgbClr val="C00000"/>
              </a:solidFill>
              <a:latin typeface="+mn-ea"/>
              <a:ea typeface="+mn-ea"/>
            </a:rPr>
            <a:t>...</a:t>
          </a:r>
        </a:p>
        <a:p>
          <a:pPr lvl="0" algn="just" defTabSz="1066800" rtl="0">
            <a:lnSpc>
              <a:spcPct val="90000"/>
            </a:lnSpc>
            <a:spcBef>
              <a:spcPct val="0"/>
            </a:spcBef>
            <a:spcAft>
              <a:spcPct val="35000"/>
            </a:spcAft>
          </a:pPr>
          <a:r>
            <a:rPr lang="en-US" sz="2000" b="1" kern="1200" dirty="0" smtClean="0">
              <a:solidFill>
                <a:srgbClr val="C00000"/>
              </a:solidFill>
              <a:latin typeface="+mn-ea"/>
              <a:ea typeface="+mn-ea"/>
            </a:rPr>
            <a:t>&lt;/div&gt;</a:t>
          </a:r>
          <a:endParaRPr lang="zh-CN" sz="2000" kern="1200" dirty="0">
            <a:solidFill>
              <a:srgbClr val="C00000"/>
            </a:solidFill>
            <a:latin typeface="+mn-ea"/>
            <a:ea typeface="+mn-ea"/>
          </a:endParaRPr>
        </a:p>
      </dsp:txBody>
      <dsp:txXfrm>
        <a:off x="62226" y="1427083"/>
        <a:ext cx="4173455" cy="1893936"/>
      </dsp:txXfrm>
    </dsp:sp>
    <dsp:sp modelId="{1C49C1EF-8CA5-4371-BD5C-EC96DF2C0538}">
      <dsp:nvSpPr>
        <dsp:cNvPr id="0" name=""/>
        <dsp:cNvSpPr/>
      </dsp:nvSpPr>
      <dsp:spPr>
        <a:xfrm>
          <a:off x="4655074" y="1368160"/>
          <a:ext cx="4291301" cy="2011782"/>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mn-ea"/>
              <a:ea typeface="+mn-ea"/>
            </a:rPr>
            <a:t>.container-fluid </a:t>
          </a:r>
          <a:r>
            <a:rPr lang="zh-CN" sz="2400" b="1" kern="1200" dirty="0" smtClean="0">
              <a:solidFill>
                <a:srgbClr val="003300"/>
              </a:solidFill>
              <a:latin typeface="+mn-ea"/>
              <a:ea typeface="+mn-ea"/>
            </a:rPr>
            <a:t>类</a:t>
          </a:r>
          <a:r>
            <a:rPr lang="zh-CN" altLang="en-US" sz="2400" b="1" kern="1200" dirty="0" smtClean="0">
              <a:solidFill>
                <a:srgbClr val="003300"/>
              </a:solidFill>
              <a:latin typeface="+mn-ea"/>
              <a:ea typeface="+mn-ea"/>
            </a:rPr>
            <a:t>：</a:t>
          </a:r>
          <a:r>
            <a:rPr lang="en-US" sz="2400" b="1" kern="1200" dirty="0" smtClean="0">
              <a:solidFill>
                <a:srgbClr val="003300"/>
              </a:solidFill>
              <a:latin typeface="+mn-ea"/>
              <a:ea typeface="+mn-ea"/>
            </a:rPr>
            <a:t>100%</a:t>
          </a:r>
          <a:r>
            <a:rPr lang="zh-CN" sz="2400" b="1" kern="1200" dirty="0" smtClean="0">
              <a:solidFill>
                <a:srgbClr val="003300"/>
              </a:solidFill>
              <a:latin typeface="+mn-ea"/>
              <a:ea typeface="+mn-ea"/>
            </a:rPr>
            <a:t>宽度，占据全部视口的容器。</a:t>
          </a:r>
          <a:endParaRPr lang="en-US" altLang="zh-CN" sz="2400" b="1" kern="1200" dirty="0" smtClean="0">
            <a:solidFill>
              <a:srgbClr val="003300"/>
            </a:solidFill>
            <a:latin typeface="+mn-ea"/>
            <a:ea typeface="+mn-ea"/>
          </a:endParaRPr>
        </a:p>
        <a:p>
          <a:pPr lvl="0" algn="l" defTabSz="1066800" rtl="0">
            <a:lnSpc>
              <a:spcPct val="90000"/>
            </a:lnSpc>
            <a:spcBef>
              <a:spcPct val="0"/>
            </a:spcBef>
            <a:spcAft>
              <a:spcPct val="35000"/>
            </a:spcAft>
          </a:pPr>
          <a:r>
            <a:rPr lang="en-US" sz="2000" b="1" kern="1200" dirty="0" smtClean="0">
              <a:solidFill>
                <a:srgbClr val="C00000"/>
              </a:solidFill>
              <a:latin typeface="+mn-ea"/>
              <a:ea typeface="+mn-ea"/>
            </a:rPr>
            <a:t>&lt;div class="container-fluid"&gt;</a:t>
          </a:r>
        </a:p>
        <a:p>
          <a:pPr lvl="0" algn="l" defTabSz="1066800" rtl="0">
            <a:lnSpc>
              <a:spcPct val="90000"/>
            </a:lnSpc>
            <a:spcBef>
              <a:spcPct val="0"/>
            </a:spcBef>
            <a:spcAft>
              <a:spcPct val="35000"/>
            </a:spcAft>
          </a:pPr>
          <a:r>
            <a:rPr lang="en-US" sz="2000" b="1" kern="1200" dirty="0" smtClean="0">
              <a:solidFill>
                <a:srgbClr val="C00000"/>
              </a:solidFill>
              <a:latin typeface="+mn-ea"/>
              <a:ea typeface="+mn-ea"/>
            </a:rPr>
            <a:t> ...</a:t>
          </a:r>
        </a:p>
        <a:p>
          <a:pPr lvl="0" algn="l" defTabSz="1066800" rtl="0">
            <a:lnSpc>
              <a:spcPct val="90000"/>
            </a:lnSpc>
            <a:spcBef>
              <a:spcPct val="0"/>
            </a:spcBef>
            <a:spcAft>
              <a:spcPct val="35000"/>
            </a:spcAft>
          </a:pPr>
          <a:r>
            <a:rPr lang="en-US" sz="2000" b="1" kern="1200" dirty="0" smtClean="0">
              <a:solidFill>
                <a:srgbClr val="C00000"/>
              </a:solidFill>
              <a:latin typeface="+mn-ea"/>
              <a:ea typeface="+mn-ea"/>
            </a:rPr>
            <a:t>&lt;/div&gt;</a:t>
          </a:r>
          <a:endParaRPr lang="zh-CN" sz="2000" kern="1200" dirty="0">
            <a:solidFill>
              <a:srgbClr val="C00000"/>
            </a:solidFill>
            <a:latin typeface="+mn-ea"/>
            <a:ea typeface="+mn-ea"/>
          </a:endParaRPr>
        </a:p>
      </dsp:txBody>
      <dsp:txXfrm>
        <a:off x="4713997" y="1427083"/>
        <a:ext cx="4173455" cy="18939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492A9-76F0-434E-A8E6-50C775710A0C}">
      <dsp:nvSpPr>
        <dsp:cNvPr id="0" name=""/>
        <dsp:cNvSpPr/>
      </dsp:nvSpPr>
      <dsp:spPr>
        <a:xfrm>
          <a:off x="0" y="632"/>
          <a:ext cx="8928992" cy="129487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mn-ea"/>
              <a:ea typeface="+mn-ea"/>
            </a:rPr>
            <a:t>注意：</a:t>
          </a:r>
          <a:endParaRPr lang="en-US" altLang="zh-CN" sz="2400" kern="1200" dirty="0" smtClean="0">
            <a:latin typeface="+mn-ea"/>
            <a:ea typeface="+mn-ea"/>
          </a:endParaRPr>
        </a:p>
        <a:p>
          <a:pPr lvl="0" algn="l" defTabSz="1066800" rtl="0">
            <a:lnSpc>
              <a:spcPct val="90000"/>
            </a:lnSpc>
            <a:spcBef>
              <a:spcPct val="0"/>
            </a:spcBef>
            <a:spcAft>
              <a:spcPct val="35000"/>
            </a:spcAft>
          </a:pPr>
          <a:r>
            <a:rPr lang="zh-CN" sz="2400" kern="1200" dirty="0" smtClean="0">
              <a:latin typeface="+mn-ea"/>
              <a:ea typeface="+mn-ea"/>
            </a:rPr>
            <a:t>由于</a:t>
          </a:r>
          <a:r>
            <a:rPr lang="en-US" sz="2400" kern="1200" dirty="0" smtClean="0">
              <a:latin typeface="+mn-ea"/>
              <a:ea typeface="+mn-ea"/>
            </a:rPr>
            <a:t>padding</a:t>
          </a:r>
          <a:r>
            <a:rPr lang="zh-CN" sz="2400" kern="1200" dirty="0" smtClean="0">
              <a:latin typeface="+mn-ea"/>
              <a:ea typeface="+mn-ea"/>
            </a:rPr>
            <a:t>等属性的原因，这两种容器类不能互相嵌套。</a:t>
          </a:r>
          <a:endParaRPr lang="zh-CN" sz="2400" kern="1200" dirty="0">
            <a:latin typeface="+mn-ea"/>
            <a:ea typeface="+mn-ea"/>
          </a:endParaRPr>
        </a:p>
      </dsp:txBody>
      <dsp:txXfrm>
        <a:off x="63211" y="63843"/>
        <a:ext cx="8802570" cy="11684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54FC3-9FD8-4F61-8D63-9B4795955CC2}">
      <dsp:nvSpPr>
        <dsp:cNvPr id="0" name=""/>
        <dsp:cNvSpPr/>
      </dsp:nvSpPr>
      <dsp:spPr>
        <a:xfrm>
          <a:off x="0" y="2320"/>
          <a:ext cx="8949680" cy="0"/>
        </a:xfrm>
        <a:prstGeom prst="lin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868E1-41A5-411C-8E92-6F8D4E0328B1}">
      <dsp:nvSpPr>
        <dsp:cNvPr id="0" name=""/>
        <dsp:cNvSpPr/>
      </dsp:nvSpPr>
      <dsp:spPr>
        <a:xfrm>
          <a:off x="0" y="2320"/>
          <a:ext cx="1789936" cy="47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1" kern="1200" dirty="0" smtClean="0">
              <a:solidFill>
                <a:srgbClr val="003300"/>
              </a:solidFill>
              <a:latin typeface="+mn-ea"/>
              <a:ea typeface="+mn-ea"/>
            </a:rPr>
            <a:t>工作原理</a:t>
          </a:r>
          <a:endParaRPr lang="zh-CN" altLang="en-US" sz="2400" kern="1200" dirty="0">
            <a:solidFill>
              <a:srgbClr val="003300"/>
            </a:solidFill>
            <a:latin typeface="+mn-ea"/>
            <a:ea typeface="+mn-ea"/>
          </a:endParaRPr>
        </a:p>
      </dsp:txBody>
      <dsp:txXfrm>
        <a:off x="0" y="2320"/>
        <a:ext cx="1789936" cy="4747886"/>
      </dsp:txXfrm>
    </dsp:sp>
    <dsp:sp modelId="{BD7EF2FD-67BE-4EC0-894D-6D1B1BC3549A}">
      <dsp:nvSpPr>
        <dsp:cNvPr id="0" name=""/>
        <dsp:cNvSpPr/>
      </dsp:nvSpPr>
      <dsp:spPr>
        <a:xfrm>
          <a:off x="1924181" y="58133"/>
          <a:ext cx="7025498" cy="111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rgbClr val="003300"/>
              </a:solidFill>
              <a:latin typeface="+mn-ea"/>
              <a:ea typeface="+mn-ea"/>
            </a:rPr>
            <a:t>行（</a:t>
          </a:r>
          <a:r>
            <a:rPr lang="en-US" sz="2400" b="1" kern="1200" dirty="0" smtClean="0">
              <a:solidFill>
                <a:srgbClr val="003300"/>
              </a:solidFill>
              <a:latin typeface="+mn-ea"/>
              <a:ea typeface="+mn-ea"/>
            </a:rPr>
            <a:t>row</a:t>
          </a:r>
          <a:r>
            <a:rPr lang="zh-CN" sz="2400" b="1" kern="1200" dirty="0" smtClean="0">
              <a:solidFill>
                <a:srgbClr val="003300"/>
              </a:solidFill>
              <a:latin typeface="+mn-ea"/>
              <a:ea typeface="+mn-ea"/>
            </a:rPr>
            <a:t>）必须包含在</a:t>
          </a:r>
          <a:r>
            <a:rPr lang="en-US" sz="2400" b="1" kern="1200" dirty="0" smtClean="0">
              <a:solidFill>
                <a:srgbClr val="003300"/>
              </a:solidFill>
              <a:latin typeface="+mn-ea"/>
              <a:ea typeface="+mn-ea"/>
            </a:rPr>
            <a:t>.container</a:t>
          </a:r>
          <a:r>
            <a:rPr lang="zh-CN" sz="2400" b="1" kern="1200" dirty="0" smtClean="0">
              <a:solidFill>
                <a:srgbClr val="003300"/>
              </a:solidFill>
              <a:latin typeface="+mn-ea"/>
              <a:ea typeface="+mn-ea"/>
            </a:rPr>
            <a:t>（固定宽度）或</a:t>
          </a:r>
          <a:r>
            <a:rPr lang="en-US" sz="2400" b="1" kern="1200" dirty="0" smtClean="0">
              <a:solidFill>
                <a:srgbClr val="003300"/>
              </a:solidFill>
              <a:latin typeface="+mn-ea"/>
              <a:ea typeface="+mn-ea"/>
            </a:rPr>
            <a:t>.container-fluid</a:t>
          </a:r>
          <a:r>
            <a:rPr lang="zh-CN" sz="2400" b="1" kern="1200" dirty="0" smtClean="0">
              <a:solidFill>
                <a:srgbClr val="003300"/>
              </a:solidFill>
              <a:latin typeface="+mn-ea"/>
              <a:ea typeface="+mn-ea"/>
            </a:rPr>
            <a:t>（</a:t>
          </a:r>
          <a:r>
            <a:rPr lang="en-US" sz="2400" b="1" kern="1200" dirty="0" smtClean="0">
              <a:solidFill>
                <a:srgbClr val="003300"/>
              </a:solidFill>
              <a:latin typeface="+mn-ea"/>
              <a:ea typeface="+mn-ea"/>
            </a:rPr>
            <a:t>100%</a:t>
          </a:r>
          <a:r>
            <a:rPr lang="zh-CN" sz="2400" b="1" kern="1200" dirty="0" smtClean="0">
              <a:solidFill>
                <a:srgbClr val="003300"/>
              </a:solidFill>
              <a:latin typeface="+mn-ea"/>
              <a:ea typeface="+mn-ea"/>
            </a:rPr>
            <a:t>宽度）中，以便为其赋予合适的排列（</a:t>
          </a:r>
          <a:r>
            <a:rPr lang="en-US" sz="2400" b="1" kern="1200" dirty="0" err="1" smtClean="0">
              <a:solidFill>
                <a:srgbClr val="003300"/>
              </a:solidFill>
              <a:latin typeface="+mn-ea"/>
              <a:ea typeface="+mn-ea"/>
            </a:rPr>
            <a:t>aligment</a:t>
          </a:r>
          <a:r>
            <a:rPr lang="zh-CN" sz="2400" b="1" kern="1200" dirty="0" smtClean="0">
              <a:solidFill>
                <a:srgbClr val="003300"/>
              </a:solidFill>
              <a:latin typeface="+mn-ea"/>
              <a:ea typeface="+mn-ea"/>
            </a:rPr>
            <a:t>）和内补（</a:t>
          </a:r>
          <a:r>
            <a:rPr lang="en-US" sz="2400" b="1" kern="1200" dirty="0" smtClean="0">
              <a:solidFill>
                <a:srgbClr val="003300"/>
              </a:solidFill>
              <a:latin typeface="+mn-ea"/>
              <a:ea typeface="+mn-ea"/>
            </a:rPr>
            <a:t>padding</a:t>
          </a:r>
          <a:r>
            <a:rPr lang="zh-CN" sz="2400" b="1" kern="1200" dirty="0" smtClean="0">
              <a:solidFill>
                <a:srgbClr val="003300"/>
              </a:solidFill>
              <a:latin typeface="+mn-ea"/>
              <a:ea typeface="+mn-ea"/>
            </a:rPr>
            <a:t>）</a:t>
          </a:r>
          <a:endParaRPr lang="zh-CN" sz="2400" kern="1200" dirty="0">
            <a:solidFill>
              <a:srgbClr val="003300"/>
            </a:solidFill>
            <a:latin typeface="+mn-ea"/>
            <a:ea typeface="+mn-ea"/>
          </a:endParaRPr>
        </a:p>
      </dsp:txBody>
      <dsp:txXfrm>
        <a:off x="1924181" y="58133"/>
        <a:ext cx="7025498" cy="1116263"/>
      </dsp:txXfrm>
    </dsp:sp>
    <dsp:sp modelId="{63FEEB33-8F45-44F8-8430-913AD540D064}">
      <dsp:nvSpPr>
        <dsp:cNvPr id="0" name=""/>
        <dsp:cNvSpPr/>
      </dsp:nvSpPr>
      <dsp:spPr>
        <a:xfrm>
          <a:off x="1789935" y="1174397"/>
          <a:ext cx="71597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08394A-F072-47A5-B51B-89EE4AB44F58}">
      <dsp:nvSpPr>
        <dsp:cNvPr id="0" name=""/>
        <dsp:cNvSpPr/>
      </dsp:nvSpPr>
      <dsp:spPr>
        <a:xfrm>
          <a:off x="1924181" y="1230210"/>
          <a:ext cx="7025498" cy="111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rgbClr val="003300"/>
              </a:solidFill>
              <a:latin typeface="+mn-ea"/>
              <a:ea typeface="+mn-ea"/>
            </a:rPr>
            <a:t>通过行在水平方向创建一组列，在栅格列中的内容排成一行，将内容放置于列内来快速创建栅格布局</a:t>
          </a:r>
          <a:endParaRPr lang="zh-CN" altLang="en-US" sz="2400" kern="1200" dirty="0">
            <a:solidFill>
              <a:srgbClr val="003300"/>
            </a:solidFill>
            <a:latin typeface="+mn-ea"/>
            <a:ea typeface="+mn-ea"/>
          </a:endParaRPr>
        </a:p>
      </dsp:txBody>
      <dsp:txXfrm>
        <a:off x="1924181" y="1230210"/>
        <a:ext cx="7025498" cy="1116263"/>
      </dsp:txXfrm>
    </dsp:sp>
    <dsp:sp modelId="{70AD63C0-4B9D-4077-95B4-4A0D0A81FF9B}">
      <dsp:nvSpPr>
        <dsp:cNvPr id="0" name=""/>
        <dsp:cNvSpPr/>
      </dsp:nvSpPr>
      <dsp:spPr>
        <a:xfrm>
          <a:off x="1789935" y="2346473"/>
          <a:ext cx="71597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103DA8-8731-4FF5-8444-5011D579ACD7}">
      <dsp:nvSpPr>
        <dsp:cNvPr id="0" name=""/>
        <dsp:cNvSpPr/>
      </dsp:nvSpPr>
      <dsp:spPr>
        <a:xfrm>
          <a:off x="1924181" y="2402286"/>
          <a:ext cx="7025498" cy="111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solidFill>
                <a:srgbClr val="003300"/>
              </a:solidFill>
              <a:latin typeface="+mn-ea"/>
              <a:ea typeface="+mn-ea"/>
            </a:rPr>
            <a:t>通过为列设置</a:t>
          </a:r>
          <a:r>
            <a:rPr lang="en-US" sz="2400" b="1" kern="1200" smtClean="0">
              <a:solidFill>
                <a:srgbClr val="003300"/>
              </a:solidFill>
              <a:latin typeface="+mn-ea"/>
              <a:ea typeface="+mn-ea"/>
            </a:rPr>
            <a:t>padding</a:t>
          </a:r>
          <a:r>
            <a:rPr lang="zh-CN" sz="2400" b="1" kern="1200" smtClean="0">
              <a:solidFill>
                <a:srgbClr val="003300"/>
              </a:solidFill>
              <a:latin typeface="+mn-ea"/>
              <a:ea typeface="+mn-ea"/>
            </a:rPr>
            <a:t>属性，创建列与列之间的间隔（</a:t>
          </a:r>
          <a:r>
            <a:rPr lang="en-US" sz="2400" b="1" kern="1200" smtClean="0">
              <a:solidFill>
                <a:srgbClr val="003300"/>
              </a:solidFill>
              <a:latin typeface="+mn-ea"/>
              <a:ea typeface="+mn-ea"/>
            </a:rPr>
            <a:t>gutter</a:t>
          </a:r>
          <a:r>
            <a:rPr lang="zh-CN" sz="2400" b="1" kern="1200" smtClean="0">
              <a:solidFill>
                <a:srgbClr val="003300"/>
              </a:solidFill>
              <a:latin typeface="+mn-ea"/>
              <a:ea typeface="+mn-ea"/>
            </a:rPr>
            <a:t>）</a:t>
          </a:r>
          <a:endParaRPr lang="zh-CN" sz="2400" kern="1200" dirty="0">
            <a:solidFill>
              <a:srgbClr val="003300"/>
            </a:solidFill>
            <a:latin typeface="+mn-ea"/>
            <a:ea typeface="+mn-ea"/>
          </a:endParaRPr>
        </a:p>
      </dsp:txBody>
      <dsp:txXfrm>
        <a:off x="1924181" y="2402286"/>
        <a:ext cx="7025498" cy="1116263"/>
      </dsp:txXfrm>
    </dsp:sp>
    <dsp:sp modelId="{0AAA2B4C-580C-4F8E-91B5-D673187165EB}">
      <dsp:nvSpPr>
        <dsp:cNvPr id="0" name=""/>
        <dsp:cNvSpPr/>
      </dsp:nvSpPr>
      <dsp:spPr>
        <a:xfrm>
          <a:off x="1789935" y="3518550"/>
          <a:ext cx="71597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5BAD4C-1C2C-4683-845E-98937683D19B}">
      <dsp:nvSpPr>
        <dsp:cNvPr id="0" name=""/>
        <dsp:cNvSpPr/>
      </dsp:nvSpPr>
      <dsp:spPr>
        <a:xfrm>
          <a:off x="1924181" y="3574363"/>
          <a:ext cx="7025498" cy="111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rgbClr val="003300"/>
              </a:solidFill>
              <a:latin typeface="+mn-ea"/>
              <a:ea typeface="+mn-ea"/>
            </a:rPr>
            <a:t>栅格系统中的列是通过指定</a:t>
          </a:r>
          <a:r>
            <a:rPr lang="en-US" sz="2400" b="1" kern="1200" dirty="0" smtClean="0">
              <a:solidFill>
                <a:srgbClr val="003300"/>
              </a:solidFill>
              <a:latin typeface="+mn-ea"/>
              <a:ea typeface="+mn-ea"/>
            </a:rPr>
            <a:t>1</a:t>
          </a:r>
          <a:r>
            <a:rPr lang="zh-CN" sz="2400" b="1" kern="1200" dirty="0" smtClean="0">
              <a:solidFill>
                <a:srgbClr val="003300"/>
              </a:solidFill>
              <a:latin typeface="+mn-ea"/>
              <a:ea typeface="+mn-ea"/>
            </a:rPr>
            <a:t>到</a:t>
          </a:r>
          <a:r>
            <a:rPr lang="en-US" sz="2400" b="1" kern="1200" dirty="0" smtClean="0">
              <a:solidFill>
                <a:srgbClr val="003300"/>
              </a:solidFill>
              <a:latin typeface="+mn-ea"/>
              <a:ea typeface="+mn-ea"/>
            </a:rPr>
            <a:t>12</a:t>
          </a:r>
          <a:r>
            <a:rPr lang="zh-CN" sz="2400" b="1" kern="1200" dirty="0" smtClean="0">
              <a:solidFill>
                <a:srgbClr val="003300"/>
              </a:solidFill>
              <a:latin typeface="+mn-ea"/>
              <a:ea typeface="+mn-ea"/>
            </a:rPr>
            <a:t>的值来表示其跨越的范围，若一行中包含了的列大于</a:t>
          </a:r>
          <a:r>
            <a:rPr lang="en-US" sz="2400" b="1" kern="1200" dirty="0" smtClean="0">
              <a:solidFill>
                <a:srgbClr val="003300"/>
              </a:solidFill>
              <a:latin typeface="+mn-ea"/>
              <a:ea typeface="+mn-ea"/>
            </a:rPr>
            <a:t>12</a:t>
          </a:r>
          <a:r>
            <a:rPr lang="zh-CN" sz="2400" b="1" kern="1200" dirty="0" smtClean="0">
              <a:solidFill>
                <a:srgbClr val="003300"/>
              </a:solidFill>
              <a:latin typeface="+mn-ea"/>
              <a:ea typeface="+mn-ea"/>
            </a:rPr>
            <a:t>，则多余的列所在的元素将被作为一个整体另起一行排列</a:t>
          </a:r>
          <a:endParaRPr lang="zh-CN" sz="2400" kern="1200" dirty="0">
            <a:solidFill>
              <a:srgbClr val="003300"/>
            </a:solidFill>
            <a:latin typeface="+mn-ea"/>
            <a:ea typeface="+mn-ea"/>
          </a:endParaRPr>
        </a:p>
      </dsp:txBody>
      <dsp:txXfrm>
        <a:off x="1924181" y="3574363"/>
        <a:ext cx="7025498" cy="1116263"/>
      </dsp:txXfrm>
    </dsp:sp>
    <dsp:sp modelId="{C76E9A44-1F84-4C31-80E5-3EA84067A534}">
      <dsp:nvSpPr>
        <dsp:cNvPr id="0" name=""/>
        <dsp:cNvSpPr/>
      </dsp:nvSpPr>
      <dsp:spPr>
        <a:xfrm>
          <a:off x="1789935" y="4690627"/>
          <a:ext cx="71597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DA67A-7385-4C54-9AF4-1397B2238F71}">
      <dsp:nvSpPr>
        <dsp:cNvPr id="0" name=""/>
        <dsp:cNvSpPr/>
      </dsp:nvSpPr>
      <dsp:spPr>
        <a:xfrm>
          <a:off x="0" y="1487"/>
          <a:ext cx="8784976" cy="86112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0"/>
            </a:spcAft>
          </a:pPr>
          <a:r>
            <a:rPr lang="zh-CN" altLang="en-US" sz="2400" b="1" kern="1200" dirty="0" smtClean="0">
              <a:solidFill>
                <a:srgbClr val="003300"/>
              </a:solidFill>
              <a:latin typeface="+mn-ea"/>
              <a:ea typeface="+mn-ea"/>
            </a:rPr>
            <a:t>栅格系统用于通过一系列的行与列的组合来创建页面布局</a:t>
          </a:r>
          <a:endParaRPr lang="zh-CN" altLang="en-US" sz="2400" kern="1200" dirty="0">
            <a:solidFill>
              <a:srgbClr val="003300"/>
            </a:solidFill>
            <a:latin typeface="+mn-ea"/>
            <a:ea typeface="+mn-ea"/>
          </a:endParaRPr>
        </a:p>
      </dsp:txBody>
      <dsp:txXfrm>
        <a:off x="42036" y="43523"/>
        <a:ext cx="8700904" cy="7770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C8D0-EDB8-48E2-A51E-9088FAB20DF9}">
      <dsp:nvSpPr>
        <dsp:cNvPr id="0" name=""/>
        <dsp:cNvSpPr/>
      </dsp:nvSpPr>
      <dsp:spPr>
        <a:xfrm>
          <a:off x="0" y="3055"/>
          <a:ext cx="8949680" cy="15350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0"/>
            </a:spcAft>
          </a:pPr>
          <a:r>
            <a:rPr lang="en-US" sz="2400" b="1" kern="1200" smtClean="0">
              <a:latin typeface="+mn-ea"/>
              <a:ea typeface="+mn-ea"/>
            </a:rPr>
            <a:t>CSS</a:t>
          </a:r>
          <a:r>
            <a:rPr lang="zh-CN" sz="2400" b="1" kern="1200" smtClean="0">
              <a:latin typeface="+mn-ea"/>
              <a:ea typeface="+mn-ea"/>
            </a:rPr>
            <a:t>作为一门标记性语言，语法简单，对使用者要求低，但它需要书写大量看似没有逻辑的代码，这对于非前端开发工程师来讲，不方便维护及扩展</a:t>
          </a:r>
          <a:endParaRPr lang="zh-CN" sz="2400" kern="1200">
            <a:latin typeface="+mn-ea"/>
            <a:ea typeface="+mn-ea"/>
          </a:endParaRPr>
        </a:p>
      </dsp:txBody>
      <dsp:txXfrm>
        <a:off x="74934" y="77989"/>
        <a:ext cx="8799812" cy="1385172"/>
      </dsp:txXfrm>
    </dsp:sp>
    <dsp:sp modelId="{5DDEEBE5-3608-4DF3-973E-21BEB7C9BBF3}">
      <dsp:nvSpPr>
        <dsp:cNvPr id="0" name=""/>
        <dsp:cNvSpPr/>
      </dsp:nvSpPr>
      <dsp:spPr>
        <a:xfrm>
          <a:off x="0" y="1630256"/>
          <a:ext cx="8949680" cy="15350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0"/>
            </a:spcAft>
          </a:pPr>
          <a:r>
            <a:rPr lang="en-US" sz="2400" b="1" kern="1200" dirty="0" smtClean="0">
              <a:latin typeface="+mn-ea"/>
              <a:ea typeface="+mn-ea"/>
            </a:rPr>
            <a:t>LESS</a:t>
          </a:r>
          <a:r>
            <a:rPr lang="zh-CN" sz="2400" b="1" kern="1200" dirty="0" smtClean="0">
              <a:latin typeface="+mn-ea"/>
              <a:ea typeface="+mn-ea"/>
            </a:rPr>
            <a:t>在</a:t>
          </a:r>
          <a:r>
            <a:rPr lang="en-US" sz="2400" b="1" kern="1200" dirty="0" smtClean="0">
              <a:latin typeface="+mn-ea"/>
              <a:ea typeface="+mn-ea"/>
            </a:rPr>
            <a:t>CSS</a:t>
          </a:r>
          <a:r>
            <a:rPr lang="zh-CN" sz="2400" b="1" kern="1200" dirty="0" smtClean="0">
              <a:latin typeface="+mn-ea"/>
              <a:ea typeface="+mn-ea"/>
            </a:rPr>
            <a:t>的语法基础之上，引入了变量、混入（</a:t>
          </a:r>
          <a:r>
            <a:rPr lang="en-US" sz="2400" b="1" kern="1200" dirty="0" err="1" smtClean="0">
              <a:latin typeface="+mn-ea"/>
              <a:ea typeface="+mn-ea"/>
            </a:rPr>
            <a:t>Mixin</a:t>
          </a:r>
          <a:r>
            <a:rPr lang="zh-CN" sz="2400" b="1" kern="1200" dirty="0" smtClean="0">
              <a:latin typeface="+mn-ea"/>
              <a:ea typeface="+mn-ea"/>
            </a:rPr>
            <a:t>）、运算以及函数等功能，大大简化了</a:t>
          </a:r>
          <a:r>
            <a:rPr lang="en-US" sz="2400" b="1" kern="1200" dirty="0" smtClean="0">
              <a:latin typeface="+mn-ea"/>
              <a:ea typeface="+mn-ea"/>
            </a:rPr>
            <a:t>CSS</a:t>
          </a:r>
          <a:r>
            <a:rPr lang="zh-CN" sz="2400" b="1" kern="1200" dirty="0" smtClean="0">
              <a:latin typeface="+mn-ea"/>
              <a:ea typeface="+mn-ea"/>
            </a:rPr>
            <a:t>的编写，降低了</a:t>
          </a:r>
          <a:r>
            <a:rPr lang="en-US" sz="2400" b="1" kern="1200" dirty="0" smtClean="0">
              <a:latin typeface="+mn-ea"/>
              <a:ea typeface="+mn-ea"/>
            </a:rPr>
            <a:t>CSS</a:t>
          </a:r>
          <a:r>
            <a:rPr lang="zh-CN" sz="2400" b="1" kern="1200" dirty="0" smtClean="0">
              <a:latin typeface="+mn-ea"/>
              <a:ea typeface="+mn-ea"/>
            </a:rPr>
            <a:t>的维护成本，让我们用更少的代码做更多的事情</a:t>
          </a:r>
          <a:endParaRPr lang="zh-CN" sz="2400" kern="1200" dirty="0">
            <a:latin typeface="+mn-ea"/>
            <a:ea typeface="+mn-ea"/>
          </a:endParaRPr>
        </a:p>
      </dsp:txBody>
      <dsp:txXfrm>
        <a:off x="74934" y="1705190"/>
        <a:ext cx="8799812" cy="13851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zh-CN" altLang="en-US"/>
          </a:p>
        </p:txBody>
      </p:sp>
      <p:sp>
        <p:nvSpPr>
          <p:cNvPr id="54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4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54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35DD9D2-AE8B-4DFC-B21E-A0CD6831A4AC}" type="slidenum">
              <a:rPr lang="zh-CN" altLang="en-US"/>
              <a:pPr>
                <a:defRPr/>
              </a:pPr>
              <a:t>‹#›</a:t>
            </a:fld>
            <a:endParaRPr lang="en-US" altLang="zh-CN" dirty="0"/>
          </a:p>
        </p:txBody>
      </p:sp>
    </p:spTree>
    <p:extLst>
      <p:ext uri="{BB962C8B-B14F-4D97-AF65-F5344CB8AC3E}">
        <p14:creationId xmlns:p14="http://schemas.microsoft.com/office/powerpoint/2010/main" val="2675667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aidu.com/s?wd=map%E6%96%87%E4%BB%B6&amp;tn=SE_PcZhidaonwhc_ngpagmjz&amp;rsv_dl=gh_pc_zhida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a:t>
            </a:fld>
            <a:endParaRPr lang="en-US" altLang="zh-CN" dirty="0"/>
          </a:p>
        </p:txBody>
      </p:sp>
    </p:spTree>
    <p:extLst>
      <p:ext uri="{BB962C8B-B14F-4D97-AF65-F5344CB8AC3E}">
        <p14:creationId xmlns:p14="http://schemas.microsoft.com/office/powerpoint/2010/main" val="2467760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a:t>
            </a:fld>
            <a:endParaRPr lang="en-US" altLang="zh-CN" dirty="0"/>
          </a:p>
        </p:txBody>
      </p:sp>
    </p:spTree>
    <p:extLst>
      <p:ext uri="{BB962C8B-B14F-4D97-AF65-F5344CB8AC3E}">
        <p14:creationId xmlns:p14="http://schemas.microsoft.com/office/powerpoint/2010/main" val="880400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Arial" charset="0"/>
                <a:ea typeface="+mn-ea"/>
                <a:cs typeface="+mn-cs"/>
              </a:rPr>
              <a:t>1.&lt;form role="form"&gt;</a:t>
            </a:r>
            <a:r>
              <a:rPr kumimoji="1" lang="zh-CN" altLang="en-US" sz="1200" b="0" i="0" kern="1200" dirty="0" smtClean="0">
                <a:solidFill>
                  <a:schemeClr val="tx1"/>
                </a:solidFill>
                <a:effectLst/>
                <a:latin typeface="Arial" charset="0"/>
                <a:ea typeface="+mn-ea"/>
                <a:cs typeface="+mn-cs"/>
              </a:rPr>
              <a:t>告诉辅助设备（如屏幕阅读器）这个元素所扮演的角色是个表单</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2.placeholder </a:t>
            </a:r>
            <a:r>
              <a:rPr kumimoji="1" lang="zh-CN" altLang="en-US" sz="1200" b="0" i="0" kern="1200" dirty="0" smtClean="0">
                <a:solidFill>
                  <a:schemeClr val="tx1"/>
                </a:solidFill>
                <a:effectLst/>
                <a:latin typeface="Arial" charset="0"/>
                <a:ea typeface="+mn-ea"/>
                <a:cs typeface="+mn-cs"/>
              </a:rPr>
              <a:t>属性提供可描述输入字段预期值的提示信息（</a:t>
            </a:r>
            <a:r>
              <a:rPr kumimoji="1" lang="en-US" altLang="zh-CN" sz="1200" b="0" i="0" kern="1200" dirty="0" smtClean="0">
                <a:solidFill>
                  <a:schemeClr val="tx1"/>
                </a:solidFill>
                <a:effectLst/>
                <a:latin typeface="Arial" charset="0"/>
                <a:ea typeface="+mn-ea"/>
                <a:cs typeface="+mn-cs"/>
              </a:rPr>
              <a:t>hint</a:t>
            </a:r>
            <a:r>
              <a:rPr kumimoji="1" lang="zh-CN" altLang="en-US" sz="1200" b="0" i="0" kern="1200" dirty="0" smtClean="0">
                <a:solidFill>
                  <a:schemeClr val="tx1"/>
                </a:solidFill>
                <a:effectLst/>
                <a:latin typeface="Arial" charset="0"/>
                <a:ea typeface="+mn-ea"/>
                <a:cs typeface="+mn-cs"/>
              </a:rPr>
              <a:t>）</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3.!important</a:t>
            </a:r>
            <a:r>
              <a:rPr kumimoji="1" lang="zh-CN" altLang="en-US" sz="1200" b="0" i="0" kern="1200" dirty="0" smtClean="0">
                <a:solidFill>
                  <a:schemeClr val="tx1"/>
                </a:solidFill>
                <a:effectLst/>
                <a:latin typeface="Arial" charset="0"/>
                <a:ea typeface="+mn-ea"/>
                <a:cs typeface="+mn-cs"/>
              </a:rPr>
              <a:t>会提升该条规则的优先级，如果有如下</a:t>
            </a:r>
            <a:r>
              <a:rPr kumimoji="1" lang="en-US" altLang="zh-CN" sz="1200" b="0" i="0" kern="1200" dirty="0" smtClean="0">
                <a:solidFill>
                  <a:schemeClr val="tx1"/>
                </a:solidFill>
                <a:effectLst/>
                <a:latin typeface="Arial" charset="0"/>
                <a:ea typeface="+mn-ea"/>
                <a:cs typeface="+mn-cs"/>
              </a:rPr>
              <a:t>2</a:t>
            </a:r>
            <a:r>
              <a:rPr kumimoji="1" lang="zh-CN" altLang="en-US" sz="1200" b="0" i="0" kern="1200" dirty="0" smtClean="0">
                <a:solidFill>
                  <a:schemeClr val="tx1"/>
                </a:solidFill>
                <a:effectLst/>
                <a:latin typeface="Arial" charset="0"/>
                <a:ea typeface="+mn-ea"/>
                <a:cs typeface="+mn-cs"/>
              </a:rPr>
              <a:t>条规则</a:t>
            </a:r>
          </a:p>
          <a:p>
            <a:pPr fontAlgn="base"/>
            <a:r>
              <a:rPr kumimoji="1" lang="en-US" altLang="zh-CN" sz="1200" b="0" i="0" kern="1200" dirty="0" smtClean="0">
                <a:solidFill>
                  <a:schemeClr val="tx1"/>
                </a:solidFill>
                <a:effectLst/>
                <a:latin typeface="Arial" charset="0"/>
                <a:ea typeface="+mn-ea"/>
                <a:cs typeface="+mn-cs"/>
              </a:rPr>
              <a:t>.pull-left{</a:t>
            </a:r>
            <a:r>
              <a:rPr kumimoji="1" lang="en-US" altLang="zh-CN" sz="1200" b="0" i="0" kern="1200" dirty="0" err="1" smtClean="0">
                <a:solidFill>
                  <a:schemeClr val="tx1"/>
                </a:solidFill>
                <a:effectLst/>
                <a:latin typeface="Arial" charset="0"/>
                <a:ea typeface="+mn-ea"/>
                <a:cs typeface="+mn-cs"/>
              </a:rPr>
              <a:t>color:red</a:t>
            </a:r>
            <a:r>
              <a:rPr kumimoji="1" lang="en-US" altLang="zh-CN" sz="1200" b="0" i="0" kern="1200" dirty="0" smtClean="0">
                <a:solidFill>
                  <a:schemeClr val="tx1"/>
                </a:solidFill>
                <a:effectLst/>
                <a:latin typeface="Arial" charset="0"/>
                <a:ea typeface="+mn-ea"/>
                <a:cs typeface="+mn-cs"/>
              </a:rPr>
              <a:t> !important;}</a:t>
            </a:r>
          </a:p>
          <a:p>
            <a:pPr fontAlgn="base"/>
            <a:r>
              <a:rPr kumimoji="1" lang="en-US" altLang="zh-CN" sz="1200" b="0" i="0" kern="1200" dirty="0" smtClean="0">
                <a:solidFill>
                  <a:schemeClr val="tx1"/>
                </a:solidFill>
                <a:effectLst/>
                <a:latin typeface="Arial" charset="0"/>
                <a:ea typeface="+mn-ea"/>
                <a:cs typeface="+mn-cs"/>
              </a:rPr>
              <a:t>.pull-left{</a:t>
            </a:r>
            <a:r>
              <a:rPr kumimoji="1" lang="en-US" altLang="zh-CN" sz="1200" b="0" i="0" kern="1200" dirty="0" err="1" smtClean="0">
                <a:solidFill>
                  <a:schemeClr val="tx1"/>
                </a:solidFill>
                <a:effectLst/>
                <a:latin typeface="Arial" charset="0"/>
                <a:ea typeface="+mn-ea"/>
                <a:cs typeface="+mn-cs"/>
              </a:rPr>
              <a:t>color:green</a:t>
            </a:r>
            <a:r>
              <a:rPr kumimoji="1" lang="en-US" altLang="zh-CN" sz="1200" b="0" i="0" kern="1200" dirty="0" smtClean="0">
                <a:solidFill>
                  <a:schemeClr val="tx1"/>
                </a:solidFill>
                <a:effectLst/>
                <a:latin typeface="Arial" charset="0"/>
                <a:ea typeface="+mn-ea"/>
                <a:cs typeface="+mn-cs"/>
              </a:rPr>
              <a:t>;}</a:t>
            </a:r>
          </a:p>
          <a:p>
            <a:r>
              <a:rPr kumimoji="1" lang="zh-CN" altLang="en-US" sz="1200" b="0" i="0" kern="1200" dirty="0" smtClean="0">
                <a:solidFill>
                  <a:schemeClr val="tx1"/>
                </a:solidFill>
                <a:effectLst/>
                <a:latin typeface="Arial" charset="0"/>
                <a:ea typeface="+mn-ea"/>
                <a:cs typeface="+mn-cs"/>
              </a:rPr>
              <a:t>这样</a:t>
            </a:r>
            <a:r>
              <a:rPr kumimoji="1" lang="en-US" altLang="zh-CN" sz="1200" b="0" i="0" kern="1200" dirty="0" smtClean="0">
                <a:solidFill>
                  <a:schemeClr val="tx1"/>
                </a:solidFill>
                <a:effectLst/>
                <a:latin typeface="Arial" charset="0"/>
                <a:ea typeface="+mn-ea"/>
                <a:cs typeface="+mn-cs"/>
              </a:rPr>
              <a:t>pull-left</a:t>
            </a:r>
            <a:r>
              <a:rPr kumimoji="1" lang="zh-CN" altLang="en-US" sz="1200" b="0" i="0" kern="1200" dirty="0" smtClean="0">
                <a:solidFill>
                  <a:schemeClr val="tx1"/>
                </a:solidFill>
                <a:effectLst/>
                <a:latin typeface="Arial" charset="0"/>
                <a:ea typeface="+mn-ea"/>
                <a:cs typeface="+mn-cs"/>
              </a:rPr>
              <a:t>文字的颜色就是红色</a:t>
            </a:r>
          </a:p>
          <a:p>
            <a:r>
              <a:rPr kumimoji="1" lang="zh-CN" altLang="en-US" sz="1200" b="0" i="0" kern="1200" dirty="0" smtClean="0">
                <a:solidFill>
                  <a:schemeClr val="tx1"/>
                </a:solidFill>
                <a:effectLst/>
                <a:latin typeface="Arial" charset="0"/>
                <a:ea typeface="+mn-ea"/>
                <a:cs typeface="+mn-cs"/>
              </a:rPr>
              <a:t>如果不加</a:t>
            </a:r>
            <a:r>
              <a:rPr kumimoji="1" lang="en-US" altLang="zh-CN" sz="1200" b="0" i="0" kern="1200" dirty="0" smtClean="0">
                <a:solidFill>
                  <a:schemeClr val="tx1"/>
                </a:solidFill>
                <a:effectLst/>
                <a:latin typeface="Arial" charset="0"/>
                <a:ea typeface="+mn-ea"/>
                <a:cs typeface="+mn-cs"/>
              </a:rPr>
              <a:t>!important</a:t>
            </a:r>
            <a:r>
              <a:rPr kumimoji="1" lang="zh-CN" altLang="en-US" sz="1200" b="0" i="0" kern="1200" dirty="0" smtClean="0">
                <a:solidFill>
                  <a:schemeClr val="tx1"/>
                </a:solidFill>
                <a:effectLst/>
                <a:latin typeface="Arial" charset="0"/>
                <a:ea typeface="+mn-ea"/>
                <a:cs typeface="+mn-cs"/>
              </a:rPr>
              <a:t>就会被第二条的规则覆盖显示为绿色了</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a:t>
            </a:fld>
            <a:endParaRPr lang="en-US" altLang="zh-CN" dirty="0"/>
          </a:p>
        </p:txBody>
      </p:sp>
    </p:spTree>
    <p:extLst>
      <p:ext uri="{BB962C8B-B14F-4D97-AF65-F5344CB8AC3E}">
        <p14:creationId xmlns:p14="http://schemas.microsoft.com/office/powerpoint/2010/main" val="4285821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Arial" charset="0"/>
                <a:ea typeface="+mn-ea"/>
                <a:cs typeface="+mn-cs"/>
              </a:rPr>
              <a:t>data-toggle</a:t>
            </a:r>
            <a:r>
              <a:rPr kumimoji="1" lang="zh-CN" altLang="en-US" sz="1200" b="0" i="0" kern="1200" dirty="0" smtClean="0">
                <a:solidFill>
                  <a:schemeClr val="tx1"/>
                </a:solidFill>
                <a:effectLst/>
                <a:latin typeface="Arial" charset="0"/>
                <a:ea typeface="+mn-ea"/>
                <a:cs typeface="+mn-cs"/>
              </a:rPr>
              <a:t>是</a:t>
            </a:r>
            <a:r>
              <a:rPr kumimoji="1" lang="en-US" altLang="zh-CN" sz="1200" b="0" i="0" kern="1200" dirty="0" smtClean="0">
                <a:solidFill>
                  <a:schemeClr val="tx1"/>
                </a:solidFill>
                <a:effectLst/>
                <a:latin typeface="Arial" charset="0"/>
                <a:ea typeface="+mn-ea"/>
                <a:cs typeface="+mn-cs"/>
              </a:rPr>
              <a:t>bootstrap</a:t>
            </a:r>
            <a:r>
              <a:rPr kumimoji="1" lang="zh-CN" altLang="en-US" sz="1200" b="0" i="0" kern="1200" dirty="0" smtClean="0">
                <a:solidFill>
                  <a:schemeClr val="tx1"/>
                </a:solidFill>
                <a:effectLst/>
                <a:latin typeface="Arial" charset="0"/>
                <a:ea typeface="+mn-ea"/>
                <a:cs typeface="+mn-cs"/>
              </a:rPr>
              <a:t>用来对按钮实现事件绑定的自定义属性，不能丢的</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a:t>
            </a:fld>
            <a:endParaRPr lang="en-US" altLang="zh-CN" dirty="0"/>
          </a:p>
        </p:txBody>
      </p:sp>
    </p:spTree>
    <p:extLst>
      <p:ext uri="{BB962C8B-B14F-4D97-AF65-F5344CB8AC3E}">
        <p14:creationId xmlns:p14="http://schemas.microsoft.com/office/powerpoint/2010/main" val="640835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a:t>
            </a:fld>
            <a:endParaRPr lang="en-US" altLang="zh-CN" dirty="0"/>
          </a:p>
        </p:txBody>
      </p:sp>
    </p:spTree>
    <p:extLst>
      <p:ext uri="{BB962C8B-B14F-4D97-AF65-F5344CB8AC3E}">
        <p14:creationId xmlns:p14="http://schemas.microsoft.com/office/powerpoint/2010/main" val="2492567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0"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a:t>
            </a:fld>
            <a:endParaRPr lang="en-US" altLang="zh-CN" dirty="0"/>
          </a:p>
        </p:txBody>
      </p:sp>
    </p:spTree>
    <p:extLst>
      <p:ext uri="{BB962C8B-B14F-4D97-AF65-F5344CB8AC3E}">
        <p14:creationId xmlns:p14="http://schemas.microsoft.com/office/powerpoint/2010/main" val="2907535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23</a:t>
            </a:fld>
            <a:endParaRPr lang="en-US" altLang="zh-CN" dirty="0"/>
          </a:p>
        </p:txBody>
      </p:sp>
    </p:spTree>
    <p:extLst>
      <p:ext uri="{BB962C8B-B14F-4D97-AF65-F5344CB8AC3E}">
        <p14:creationId xmlns:p14="http://schemas.microsoft.com/office/powerpoint/2010/main" val="316296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desaturate</a:t>
            </a:r>
            <a:r>
              <a:rPr lang="en-US" altLang="zh-CN" dirty="0" smtClean="0"/>
              <a:t>():</a:t>
            </a:r>
            <a:r>
              <a:rPr lang="zh-CN" altLang="en-US" dirty="0" smtClean="0"/>
              <a:t>以绝对量减少</a:t>
            </a:r>
            <a:r>
              <a:rPr lang="en-US" altLang="zh-CN" dirty="0" smtClean="0"/>
              <a:t>HSL</a:t>
            </a:r>
            <a:r>
              <a:rPr lang="zh-CN" altLang="en-US" dirty="0" smtClean="0"/>
              <a:t>颜色空间中的饱和度。</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24</a:t>
            </a:fld>
            <a:endParaRPr lang="en-US" altLang="zh-CN" dirty="0"/>
          </a:p>
        </p:txBody>
      </p:sp>
    </p:spTree>
    <p:extLst>
      <p:ext uri="{BB962C8B-B14F-4D97-AF65-F5344CB8AC3E}">
        <p14:creationId xmlns:p14="http://schemas.microsoft.com/office/powerpoint/2010/main" val="36220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27</a:t>
            </a:fld>
            <a:endParaRPr lang="en-US" altLang="zh-CN" dirty="0"/>
          </a:p>
        </p:txBody>
      </p:sp>
    </p:spTree>
    <p:extLst>
      <p:ext uri="{BB962C8B-B14F-4D97-AF65-F5344CB8AC3E}">
        <p14:creationId xmlns:p14="http://schemas.microsoft.com/office/powerpoint/2010/main" val="153561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28</a:t>
            </a:fld>
            <a:endParaRPr lang="en-US" altLang="zh-CN" dirty="0"/>
          </a:p>
        </p:txBody>
      </p:sp>
    </p:spTree>
    <p:extLst>
      <p:ext uri="{BB962C8B-B14F-4D97-AF65-F5344CB8AC3E}">
        <p14:creationId xmlns:p14="http://schemas.microsoft.com/office/powerpoint/2010/main" val="153561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29</a:t>
            </a:fld>
            <a:endParaRPr lang="en-US" altLang="zh-CN" dirty="0"/>
          </a:p>
        </p:txBody>
      </p:sp>
    </p:spTree>
    <p:extLst>
      <p:ext uri="{BB962C8B-B14F-4D97-AF65-F5344CB8AC3E}">
        <p14:creationId xmlns:p14="http://schemas.microsoft.com/office/powerpoint/2010/main" val="153561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a:t>
            </a:fld>
            <a:endParaRPr lang="en-US" altLang="zh-CN" dirty="0"/>
          </a:p>
        </p:txBody>
      </p:sp>
    </p:spTree>
    <p:extLst>
      <p:ext uri="{BB962C8B-B14F-4D97-AF65-F5344CB8AC3E}">
        <p14:creationId xmlns:p14="http://schemas.microsoft.com/office/powerpoint/2010/main" val="1535617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30</a:t>
            </a:fld>
            <a:endParaRPr lang="en-US" altLang="zh-CN" dirty="0"/>
          </a:p>
        </p:txBody>
      </p:sp>
    </p:spTree>
    <p:extLst>
      <p:ext uri="{BB962C8B-B14F-4D97-AF65-F5344CB8AC3E}">
        <p14:creationId xmlns:p14="http://schemas.microsoft.com/office/powerpoint/2010/main" val="153561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http://less.bootcss.com/</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a:t>
            </a:fld>
            <a:endParaRPr lang="en-US" altLang="zh-CN" dirty="0"/>
          </a:p>
        </p:txBody>
      </p:sp>
    </p:spTree>
    <p:extLst>
      <p:ext uri="{BB962C8B-B14F-4D97-AF65-F5344CB8AC3E}">
        <p14:creationId xmlns:p14="http://schemas.microsoft.com/office/powerpoint/2010/main" val="153561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http://www.bootcss.com/</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http://less.bootcss.com/</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a:t>
            </a:fld>
            <a:endParaRPr lang="en-US" altLang="zh-CN" dirty="0"/>
          </a:p>
        </p:txBody>
      </p:sp>
    </p:spTree>
    <p:extLst>
      <p:ext uri="{BB962C8B-B14F-4D97-AF65-F5344CB8AC3E}">
        <p14:creationId xmlns:p14="http://schemas.microsoft.com/office/powerpoint/2010/main" val="294994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http://www.bootcss.com/</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a:t>
            </a:fld>
            <a:endParaRPr lang="en-US" altLang="zh-CN" dirty="0"/>
          </a:p>
        </p:txBody>
      </p:sp>
    </p:spTree>
    <p:extLst>
      <p:ext uri="{BB962C8B-B14F-4D97-AF65-F5344CB8AC3E}">
        <p14:creationId xmlns:p14="http://schemas.microsoft.com/office/powerpoint/2010/main" val="82729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http://www.bootcss.com/</a:t>
            </a:r>
          </a:p>
          <a:p>
            <a:r>
              <a:rPr kumimoji="1" lang="zh-CN" altLang="en-US" sz="1200" b="0" i="0" kern="1200" dirty="0" smtClean="0">
                <a:solidFill>
                  <a:schemeClr val="tx1"/>
                </a:solidFill>
                <a:effectLst/>
                <a:latin typeface="Arial" charset="0"/>
                <a:ea typeface="+mn-ea"/>
                <a:cs typeface="+mn-cs"/>
              </a:rPr>
              <a:t>这个是</a:t>
            </a:r>
            <a:r>
              <a:rPr kumimoji="1" lang="en-US" altLang="zh-CN" sz="1200" b="0" i="0" kern="1200" dirty="0" smtClean="0">
                <a:solidFill>
                  <a:schemeClr val="tx1"/>
                </a:solidFill>
                <a:effectLst/>
                <a:latin typeface="Arial" charset="0"/>
                <a:ea typeface="+mn-ea"/>
                <a:cs typeface="+mn-cs"/>
              </a:rPr>
              <a:t>source </a:t>
            </a:r>
            <a:r>
              <a:rPr kumimoji="1" lang="en-US" altLang="zh-CN" sz="1200" b="0" i="0" u="none" strike="noStrike" kern="1200" dirty="0" smtClean="0">
                <a:solidFill>
                  <a:schemeClr val="tx1"/>
                </a:solidFill>
                <a:effectLst/>
                <a:latin typeface="Arial" charset="0"/>
                <a:ea typeface="+mn-ea"/>
                <a:cs typeface="+mn-cs"/>
                <a:hlinkClick r:id="rId3"/>
              </a:rPr>
              <a:t>map</a:t>
            </a:r>
            <a:r>
              <a:rPr kumimoji="1" lang="zh-CN" altLang="en-US" sz="1200" b="0" i="0" u="none" strike="noStrike" kern="1200" dirty="0" smtClean="0">
                <a:solidFill>
                  <a:schemeClr val="tx1"/>
                </a:solidFill>
                <a:effectLst/>
                <a:latin typeface="Arial" charset="0"/>
                <a:ea typeface="+mn-ea"/>
                <a:cs typeface="+mn-cs"/>
                <a:hlinkClick r:id="rId3"/>
              </a:rPr>
              <a:t>文件</a:t>
            </a:r>
            <a:r>
              <a:rPr kumimoji="1" lang="en-US" altLang="zh-CN" sz="1200" b="0" i="0" u="none" strike="noStrike"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是</a:t>
            </a:r>
            <a:r>
              <a:rPr kumimoji="1" lang="en-US" altLang="zh-CN" sz="1200" b="0" i="0" kern="1200" dirty="0" err="1" smtClean="0">
                <a:solidFill>
                  <a:schemeClr val="tx1"/>
                </a:solidFill>
                <a:effectLst/>
                <a:latin typeface="Arial" charset="0"/>
                <a:ea typeface="+mn-ea"/>
                <a:cs typeface="+mn-cs"/>
              </a:rPr>
              <a:t>js</a:t>
            </a:r>
            <a:r>
              <a:rPr kumimoji="1" lang="zh-CN" altLang="en-US" sz="1200" b="0" i="0" kern="1200" dirty="0" smtClean="0">
                <a:solidFill>
                  <a:schemeClr val="tx1"/>
                </a:solidFill>
                <a:effectLst/>
                <a:latin typeface="Arial" charset="0"/>
                <a:ea typeface="+mn-ea"/>
                <a:cs typeface="+mn-cs"/>
              </a:rPr>
              <a:t>文件压缩后，文件的变量名替换对应、变量所在位置等元信息数据文件</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Bootstrap-theme.css :  bootstrap.css </a:t>
            </a:r>
            <a:r>
              <a:rPr kumimoji="1" lang="zh-CN" altLang="en-US" sz="1200" b="0" i="0" kern="1200" dirty="0" smtClean="0">
                <a:solidFill>
                  <a:schemeClr val="tx1"/>
                </a:solidFill>
                <a:effectLst/>
                <a:latin typeface="Arial" charset="0"/>
                <a:ea typeface="+mn-ea"/>
                <a:cs typeface="+mn-cs"/>
              </a:rPr>
              <a:t>基础样式的重定义</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如果没有这个文件，那么</a:t>
            </a:r>
            <a:r>
              <a:rPr kumimoji="1" lang="en-US" altLang="zh-CN" sz="1200" b="0" i="0" kern="1200" dirty="0" smtClean="0">
                <a:solidFill>
                  <a:schemeClr val="tx1"/>
                </a:solidFill>
                <a:effectLst/>
                <a:latin typeface="Arial" charset="0"/>
                <a:ea typeface="+mn-ea"/>
                <a:cs typeface="+mn-cs"/>
              </a:rPr>
              <a:t>bootstrap</a:t>
            </a:r>
            <a:r>
              <a:rPr kumimoji="1" lang="zh-CN" altLang="en-US" sz="1200" b="0" i="0" kern="1200" dirty="0" smtClean="0">
                <a:solidFill>
                  <a:schemeClr val="tx1"/>
                </a:solidFill>
                <a:effectLst/>
                <a:latin typeface="Arial" charset="0"/>
                <a:ea typeface="+mn-ea"/>
                <a:cs typeface="+mn-cs"/>
              </a:rPr>
              <a:t>就是默认样式</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npm.js</a:t>
            </a:r>
            <a:r>
              <a:rPr kumimoji="1" lang="zh-CN" altLang="en-US" sz="1200" b="0" i="0" kern="1200" dirty="0" smtClean="0">
                <a:solidFill>
                  <a:schemeClr val="tx1"/>
                </a:solidFill>
                <a:effectLst/>
                <a:latin typeface="Arial" charset="0"/>
                <a:ea typeface="+mn-ea"/>
                <a:cs typeface="+mn-cs"/>
              </a:rPr>
              <a:t>这个文件是源码文件进行编译生成集成的</a:t>
            </a:r>
            <a:r>
              <a:rPr kumimoji="1" lang="en-US" altLang="zh-CN" sz="1200" b="0" i="0" kern="1200" dirty="0" smtClean="0">
                <a:solidFill>
                  <a:schemeClr val="tx1"/>
                </a:solidFill>
                <a:effectLst/>
                <a:latin typeface="Arial" charset="0"/>
                <a:ea typeface="+mn-ea"/>
                <a:cs typeface="+mn-cs"/>
              </a:rPr>
              <a:t>bootstrap.js</a:t>
            </a:r>
            <a:r>
              <a:rPr kumimoji="1" lang="zh-CN" altLang="en-US" sz="1200" b="0" i="0" kern="1200" dirty="0" smtClean="0">
                <a:solidFill>
                  <a:schemeClr val="tx1"/>
                </a:solidFill>
                <a:effectLst/>
                <a:latin typeface="Arial" charset="0"/>
                <a:ea typeface="+mn-ea"/>
                <a:cs typeface="+mn-cs"/>
              </a:rPr>
              <a:t>以及</a:t>
            </a:r>
            <a:r>
              <a:rPr kumimoji="1" lang="en-US" altLang="zh-CN" sz="1200" b="0" i="0" kern="1200" dirty="0" smtClean="0">
                <a:solidFill>
                  <a:schemeClr val="tx1"/>
                </a:solidFill>
                <a:effectLst/>
                <a:latin typeface="Arial" charset="0"/>
                <a:ea typeface="+mn-ea"/>
                <a:cs typeface="+mn-cs"/>
              </a:rPr>
              <a:t>bootstrap.min.js </a:t>
            </a:r>
            <a:r>
              <a:rPr kumimoji="1" lang="zh-CN" altLang="en-US" sz="1200" b="0" i="0" kern="1200" dirty="0" smtClean="0">
                <a:solidFill>
                  <a:schemeClr val="tx1"/>
                </a:solidFill>
                <a:effectLst/>
                <a:latin typeface="Arial" charset="0"/>
                <a:ea typeface="+mn-ea"/>
                <a:cs typeface="+mn-cs"/>
              </a:rPr>
              <a:t>时才会使用到</a:t>
            </a:r>
            <a:r>
              <a:rPr kumimoji="1" lang="en-US" altLang="zh-CN" sz="1200" b="0" i="0" kern="1200" dirty="0" smtClean="0">
                <a:solidFill>
                  <a:schemeClr val="tx1"/>
                </a:solidFill>
                <a:effectLst/>
                <a:latin typeface="Arial" charset="0"/>
                <a:ea typeface="+mn-ea"/>
                <a:cs typeface="+mn-cs"/>
              </a:rPr>
              <a:t>(</a:t>
            </a:r>
            <a:r>
              <a:rPr kumimoji="1" lang="en-US" altLang="zh-CN" sz="1200" b="0" i="0" kern="1200" dirty="0" err="1" smtClean="0">
                <a:solidFill>
                  <a:schemeClr val="tx1"/>
                </a:solidFill>
                <a:effectLst/>
                <a:latin typeface="Arial" charset="0"/>
                <a:ea typeface="+mn-ea"/>
                <a:cs typeface="+mn-cs"/>
              </a:rPr>
              <a:t>npm</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是 </a:t>
            </a:r>
            <a:r>
              <a:rPr kumimoji="1" lang="en-US" altLang="zh-CN" sz="1200" b="0" i="0" kern="1200" dirty="0" smtClean="0">
                <a:solidFill>
                  <a:schemeClr val="tx1"/>
                </a:solidFill>
                <a:effectLst/>
                <a:latin typeface="Arial" charset="0"/>
                <a:ea typeface="+mn-ea"/>
                <a:cs typeface="+mn-cs"/>
              </a:rPr>
              <a:t>JavaScript </a:t>
            </a:r>
            <a:r>
              <a:rPr kumimoji="1" lang="zh-CN" altLang="en-US" sz="1200" b="0" i="0" kern="1200" dirty="0" smtClean="0">
                <a:solidFill>
                  <a:schemeClr val="tx1"/>
                </a:solidFill>
                <a:effectLst/>
                <a:latin typeface="Arial" charset="0"/>
                <a:ea typeface="+mn-ea"/>
                <a:cs typeface="+mn-cs"/>
              </a:rPr>
              <a:t>世界的包管理工具</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并且是 </a:t>
            </a:r>
            <a:r>
              <a:rPr kumimoji="1" lang="en-US" altLang="zh-CN" sz="1200" b="0" i="0" kern="1200" dirty="0" smtClean="0">
                <a:solidFill>
                  <a:schemeClr val="tx1"/>
                </a:solidFill>
                <a:effectLst/>
                <a:latin typeface="Arial" charset="0"/>
                <a:ea typeface="+mn-ea"/>
                <a:cs typeface="+mn-cs"/>
              </a:rPr>
              <a:t>Node.js </a:t>
            </a:r>
            <a:r>
              <a:rPr kumimoji="1" lang="zh-CN" altLang="en-US" sz="1200" b="0" i="0" kern="1200" dirty="0" smtClean="0">
                <a:solidFill>
                  <a:schemeClr val="tx1"/>
                </a:solidFill>
                <a:effectLst/>
                <a:latin typeface="Arial" charset="0"/>
                <a:ea typeface="+mn-ea"/>
                <a:cs typeface="+mn-cs"/>
              </a:rPr>
              <a:t>平台的默认包管理工具。通过 </a:t>
            </a:r>
            <a:r>
              <a:rPr kumimoji="1" lang="en-US" altLang="zh-CN" sz="1200" b="0" i="0" kern="1200" dirty="0" err="1" smtClean="0">
                <a:solidFill>
                  <a:schemeClr val="tx1"/>
                </a:solidFill>
                <a:effectLst/>
                <a:latin typeface="Arial" charset="0"/>
                <a:ea typeface="+mn-ea"/>
                <a:cs typeface="+mn-cs"/>
              </a:rPr>
              <a:t>npm</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可以安装、共享、分发代码</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管理项目依赖关系</a:t>
            </a:r>
            <a:r>
              <a:rPr kumimoji="1" lang="en-US" altLang="zh-CN" sz="1200" b="0" i="0" kern="1200" dirty="0" smtClean="0">
                <a:solidFill>
                  <a:schemeClr val="tx1"/>
                </a:solidFill>
                <a:effectLst/>
                <a:latin typeface="Arial" charset="0"/>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a:t>
            </a:fld>
            <a:endParaRPr lang="en-US" altLang="zh-CN" dirty="0"/>
          </a:p>
        </p:txBody>
      </p:sp>
    </p:spTree>
    <p:extLst>
      <p:ext uri="{BB962C8B-B14F-4D97-AF65-F5344CB8AC3E}">
        <p14:creationId xmlns:p14="http://schemas.microsoft.com/office/powerpoint/2010/main" val="2758735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http://www.bootcss.com/</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a:t>
            </a:fld>
            <a:endParaRPr lang="en-US" altLang="zh-CN" dirty="0"/>
          </a:p>
        </p:txBody>
      </p:sp>
    </p:spTree>
    <p:extLst>
      <p:ext uri="{BB962C8B-B14F-4D97-AF65-F5344CB8AC3E}">
        <p14:creationId xmlns:p14="http://schemas.microsoft.com/office/powerpoint/2010/main" val="276575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Ctrl+F</a:t>
            </a:r>
            <a:r>
              <a:rPr lang="en-US" altLang="zh-CN" dirty="0" smtClean="0"/>
              <a:t> </a:t>
            </a:r>
            <a:r>
              <a:rPr lang="zh-CN" altLang="en-US" dirty="0" smtClean="0"/>
              <a:t>查找</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a:t>
            </a:fld>
            <a:endParaRPr lang="en-US" altLang="zh-CN" dirty="0"/>
          </a:p>
        </p:txBody>
      </p:sp>
    </p:spTree>
    <p:extLst>
      <p:ext uri="{BB962C8B-B14F-4D97-AF65-F5344CB8AC3E}">
        <p14:creationId xmlns:p14="http://schemas.microsoft.com/office/powerpoint/2010/main" val="2332329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Arial" charset="0"/>
                <a:ea typeface="+mn-ea"/>
                <a:cs typeface="+mn-cs"/>
              </a:rPr>
              <a:t>12</a:t>
            </a:r>
            <a:r>
              <a:rPr kumimoji="1" lang="zh-CN" altLang="en-US" sz="1200" b="0" i="0" u="none" strike="noStrike" kern="1200" baseline="0" dirty="0" smtClean="0">
                <a:solidFill>
                  <a:schemeClr val="tx1"/>
                </a:solidFill>
                <a:latin typeface="Arial" charset="0"/>
                <a:ea typeface="+mn-ea"/>
                <a:cs typeface="+mn-cs"/>
              </a:rPr>
              <a:t>栅格系统是整个</a:t>
            </a:r>
            <a:r>
              <a:rPr kumimoji="1" lang="en-US" altLang="zh-CN" sz="1200" b="0" i="0" u="none" strike="noStrike" kern="1200" baseline="0" dirty="0" smtClean="0">
                <a:solidFill>
                  <a:schemeClr val="tx1"/>
                </a:solidFill>
                <a:latin typeface="Arial" charset="0"/>
                <a:ea typeface="+mn-ea"/>
                <a:cs typeface="+mn-cs"/>
              </a:rPr>
              <a:t>Bootstrap</a:t>
            </a:r>
            <a:r>
              <a:rPr kumimoji="1" lang="zh-CN" altLang="en-US" sz="1200" b="0" i="0" u="none" strike="noStrike" kern="1200" baseline="0" dirty="0" smtClean="0">
                <a:solidFill>
                  <a:schemeClr val="tx1"/>
                </a:solidFill>
                <a:latin typeface="Arial" charset="0"/>
                <a:ea typeface="+mn-ea"/>
                <a:cs typeface="+mn-cs"/>
              </a:rPr>
              <a:t>的核心功能，也是响应式设计核心理念的一个实现形式。</a:t>
            </a:r>
            <a:endParaRPr kumimoji="1" lang="en-US" altLang="zh-CN"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kern="1200" dirty="0" smtClean="0">
                <a:solidFill>
                  <a:schemeClr val="tx1"/>
                </a:solidFill>
                <a:effectLst/>
                <a:latin typeface="Arial" charset="0"/>
                <a:ea typeface="+mn-ea"/>
                <a:cs typeface="+mn-cs"/>
              </a:rPr>
              <a:t>使用 </a:t>
            </a:r>
            <a:r>
              <a:rPr kumimoji="1" lang="en-US" altLang="zh-CN" sz="1200" b="0" i="0" kern="1200" dirty="0" smtClean="0">
                <a:solidFill>
                  <a:schemeClr val="tx1"/>
                </a:solidFill>
                <a:effectLst/>
                <a:latin typeface="Arial" charset="0"/>
                <a:ea typeface="+mn-ea"/>
                <a:cs typeface="+mn-cs"/>
              </a:rPr>
              <a:t>@media </a:t>
            </a:r>
            <a:r>
              <a:rPr kumimoji="1" lang="zh-CN" altLang="en-US" sz="1200" b="0" i="0" kern="1200" dirty="0" smtClean="0">
                <a:solidFill>
                  <a:schemeClr val="tx1"/>
                </a:solidFill>
                <a:effectLst/>
                <a:latin typeface="Arial" charset="0"/>
                <a:ea typeface="+mn-ea"/>
                <a:cs typeface="+mn-cs"/>
              </a:rPr>
              <a:t>查询，你可以针对不同的媒体类型定义不同的样式。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a:t>
            </a:fld>
            <a:endParaRPr lang="en-US" altLang="zh-CN" dirty="0"/>
          </a:p>
        </p:txBody>
      </p:sp>
    </p:spTree>
    <p:extLst>
      <p:ext uri="{BB962C8B-B14F-4D97-AF65-F5344CB8AC3E}">
        <p14:creationId xmlns:p14="http://schemas.microsoft.com/office/powerpoint/2010/main" val="2426227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179388" y="115888"/>
            <a:ext cx="23605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mtClean="0">
                <a:solidFill>
                  <a:srgbClr val="003300"/>
                </a:solidFill>
              </a:rPr>
              <a:t>Java Web</a:t>
            </a:r>
            <a:r>
              <a:rPr lang="zh-CN" altLang="en-US" dirty="0" smtClean="0">
                <a:solidFill>
                  <a:srgbClr val="003300"/>
                </a:solidFill>
              </a:rPr>
              <a:t>开发及应用</a:t>
            </a:r>
          </a:p>
        </p:txBody>
      </p:sp>
      <p:sp>
        <p:nvSpPr>
          <p:cNvPr id="2" name="标题 1"/>
          <p:cNvSpPr>
            <a:spLocks noGrp="1"/>
          </p:cNvSpPr>
          <p:nvPr>
            <p:ph type="ctrTitle"/>
          </p:nvPr>
        </p:nvSpPr>
        <p:spPr>
          <a:xfrm>
            <a:off x="3203848" y="993627"/>
            <a:ext cx="5832648" cy="2308324"/>
          </a:xfrm>
        </p:spPr>
        <p:txBody>
          <a:bodyPr>
            <a:spAutoFit/>
          </a:bodyPr>
          <a:lstStyle>
            <a:lvl1pPr algn="ctr">
              <a:defRPr sz="7200">
                <a:solidFill>
                  <a:srgbClr val="003300"/>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707904" y="3958208"/>
            <a:ext cx="5256584" cy="1323439"/>
          </a:xfrm>
        </p:spPr>
        <p:txBody>
          <a:bodyPr>
            <a:spAutoFit/>
          </a:bodyPr>
          <a:lstStyle>
            <a:lvl1pPr marL="0" indent="0" algn="ctr">
              <a:buNone/>
              <a:defRPr sz="4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402180912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5496" y="58614"/>
            <a:ext cx="9073008" cy="778098"/>
          </a:xfrm>
        </p:spPr>
        <p:txBody>
          <a:bodyPr/>
          <a:lstStyle>
            <a:lvl1pPr algn="ctr">
              <a:defRPr>
                <a:solidFill>
                  <a:schemeClr val="bg1"/>
                </a:solidFill>
                <a:latin typeface="黑体" pitchFamily="49" charset="-122"/>
                <a:ea typeface="黑体"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6816" y="980728"/>
            <a:ext cx="8949680" cy="2283702"/>
          </a:xfrm>
          <a:noFill/>
        </p:spPr>
        <p:txBody>
          <a:bodyPr>
            <a:spAutoFit/>
          </a:bodyPr>
          <a:lstStyle>
            <a:lvl1pPr>
              <a:defRPr b="1">
                <a:solidFill>
                  <a:srgbClr val="003300"/>
                </a:solidFill>
              </a:defRPr>
            </a:lvl1pPr>
            <a:lvl2pPr>
              <a:defRPr b="1">
                <a:solidFill>
                  <a:srgbClr val="003300"/>
                </a:solidFill>
              </a:defRPr>
            </a:lvl2pPr>
            <a:lvl3pPr>
              <a:defRPr b="1">
                <a:solidFill>
                  <a:srgbClr val="003300"/>
                </a:solidFill>
              </a:defRPr>
            </a:lvl3pPr>
            <a:lvl4pPr>
              <a:defRPr b="1">
                <a:solidFill>
                  <a:srgbClr val="003300"/>
                </a:solidFill>
              </a:defRPr>
            </a:lvl4pPr>
            <a:lvl5pPr>
              <a:defRPr b="1">
                <a:solidFill>
                  <a:srgbClr val="0033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178168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B85B059-7F8E-4AF7-B48F-72828CE38207}" type="datetimeFigureOut">
              <a:rPr lang="zh-CN" altLang="en-US"/>
              <a:pPr>
                <a:defRPr/>
              </a:pPr>
              <a:t>2018/10/29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41A62A-E337-40AF-B112-C042319727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Lst>
  <p:transition spd="slow">
    <p:randomBar dir="ver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1.xml"/><Relationship Id="rId7" Type="http://schemas.openxmlformats.org/officeDocument/2006/relationships/image" Target="../media/image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10" Type="http://schemas.openxmlformats.org/officeDocument/2006/relationships/image" Target="../media/image12.png"/><Relationship Id="rId4" Type="http://schemas.openxmlformats.org/officeDocument/2006/relationships/diagramLayout" Target="../diagrams/layout12.xml"/><Relationship Id="rId9"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5816" y="1732291"/>
            <a:ext cx="6120680" cy="830997"/>
          </a:xfrm>
        </p:spPr>
        <p:txBody>
          <a:bodyPr/>
          <a:lstStyle/>
          <a:p>
            <a:r>
              <a:rPr lang="en-US" altLang="zh-CN" sz="4800" b="1" dirty="0" err="1" smtClean="0">
                <a:latin typeface="黑体" panose="02010609060101010101" pitchFamily="49" charset="-122"/>
                <a:ea typeface="黑体" panose="02010609060101010101" pitchFamily="49" charset="-122"/>
              </a:rPr>
              <a:t>BootStrap</a:t>
            </a:r>
            <a:r>
              <a:rPr lang="zh-CN" altLang="en-US" sz="4800" b="1" dirty="0" smtClean="0">
                <a:latin typeface="黑体" panose="02010609060101010101" pitchFamily="49" charset="-122"/>
                <a:ea typeface="黑体" panose="02010609060101010101" pitchFamily="49" charset="-122"/>
              </a:rPr>
              <a:t>入门</a:t>
            </a:r>
            <a:endParaRPr lang="zh-CN" altLang="en-US" sz="4800" dirty="0">
              <a:latin typeface="黑体" panose="02010609060101010101" pitchFamily="49" charset="-122"/>
              <a:ea typeface="黑体" panose="02010609060101010101" pitchFamily="49" charset="-122"/>
            </a:endParaRPr>
          </a:p>
        </p:txBody>
      </p:sp>
      <p:sp>
        <p:nvSpPr>
          <p:cNvPr id="5" name="副标题 4"/>
          <p:cNvSpPr>
            <a:spLocks noGrp="1"/>
          </p:cNvSpPr>
          <p:nvPr>
            <p:ph type="subTitle" idx="1"/>
          </p:nvPr>
        </p:nvSpPr>
        <p:spPr>
          <a:xfrm>
            <a:off x="3707904" y="4521314"/>
            <a:ext cx="5256584" cy="830997"/>
          </a:xfrm>
        </p:spPr>
        <p:txBody>
          <a:bodyPr/>
          <a:lstStyle/>
          <a:p>
            <a:r>
              <a:rPr lang="zh-CN" altLang="en-US" sz="4800" dirty="0" smtClean="0"/>
              <a:t>前端框架</a:t>
            </a:r>
            <a:endParaRPr lang="zh-CN" altLang="en-US" sz="4800" dirty="0"/>
          </a:p>
        </p:txBody>
      </p:sp>
    </p:spTree>
    <p:extLst>
      <p:ext uri="{BB962C8B-B14F-4D97-AF65-F5344CB8AC3E}">
        <p14:creationId xmlns:p14="http://schemas.microsoft.com/office/powerpoint/2010/main" val="1035808063"/>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BootStrap</a:t>
            </a:r>
            <a:r>
              <a:rPr lang="zh-CN" altLang="en-US" dirty="0" smtClean="0"/>
              <a:t>响应式设计</a:t>
            </a:r>
            <a:endParaRPr lang="zh-CN" altLang="en-US" dirty="0"/>
          </a:p>
        </p:txBody>
      </p:sp>
      <p:graphicFrame>
        <p:nvGraphicFramePr>
          <p:cNvPr id="4" name="内容占位符 3"/>
          <p:cNvGraphicFramePr>
            <a:graphicFrameLocks noGrp="1"/>
          </p:cNvGraphicFramePr>
          <p:nvPr>
            <p:ph idx="1"/>
            <p:extLst/>
          </p:nvPr>
        </p:nvGraphicFramePr>
        <p:xfrm>
          <a:off x="86816" y="980728"/>
          <a:ext cx="8949680"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920591"/>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布局容器</a:t>
            </a:r>
            <a:endParaRPr lang="zh-CN" altLang="en-US" dirty="0"/>
          </a:p>
        </p:txBody>
      </p:sp>
      <p:graphicFrame>
        <p:nvGraphicFramePr>
          <p:cNvPr id="5" name="内容占位符 4"/>
          <p:cNvGraphicFramePr>
            <a:graphicFrameLocks noGrp="1"/>
          </p:cNvGraphicFramePr>
          <p:nvPr>
            <p:ph idx="1"/>
            <p:extLst/>
          </p:nvPr>
        </p:nvGraphicFramePr>
        <p:xfrm>
          <a:off x="86816" y="980728"/>
          <a:ext cx="8949680"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图示 9"/>
          <p:cNvGraphicFramePr/>
          <p:nvPr>
            <p:extLst/>
          </p:nvPr>
        </p:nvGraphicFramePr>
        <p:xfrm>
          <a:off x="107504" y="4581128"/>
          <a:ext cx="8928992" cy="12961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73378858"/>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流式栅格系统</a:t>
            </a:r>
            <a:endParaRPr lang="zh-CN" altLang="en-US" dirty="0"/>
          </a:p>
        </p:txBody>
      </p:sp>
      <p:graphicFrame>
        <p:nvGraphicFramePr>
          <p:cNvPr id="4" name="内容占位符 3"/>
          <p:cNvGraphicFramePr>
            <a:graphicFrameLocks noGrp="1"/>
          </p:cNvGraphicFramePr>
          <p:nvPr>
            <p:ph idx="1"/>
            <p:extLst/>
          </p:nvPr>
        </p:nvGraphicFramePr>
        <p:xfrm>
          <a:off x="86816" y="1988840"/>
          <a:ext cx="894968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nvPr>
        </p:nvGraphicFramePr>
        <p:xfrm>
          <a:off x="179512" y="980728"/>
          <a:ext cx="8784976" cy="8640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57207887"/>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全局样式</a:t>
            </a:r>
            <a:endParaRPr lang="zh-CN" altLang="en-US" dirty="0"/>
          </a:p>
        </p:txBody>
      </p:sp>
      <p:sp>
        <p:nvSpPr>
          <p:cNvPr id="3" name="内容占位符 2"/>
          <p:cNvSpPr>
            <a:spLocks noGrp="1"/>
          </p:cNvSpPr>
          <p:nvPr>
            <p:ph idx="1"/>
          </p:nvPr>
        </p:nvSpPr>
        <p:spPr>
          <a:xfrm>
            <a:off x="0" y="1052736"/>
            <a:ext cx="8949680" cy="4130361"/>
          </a:xfrm>
        </p:spPr>
        <p:txBody>
          <a:bodyPr/>
          <a:lstStyle/>
          <a:p>
            <a:r>
              <a:rPr lang="zh-CN" altLang="en-US" dirty="0" smtClean="0"/>
              <a:t>排版样式</a:t>
            </a:r>
            <a:endParaRPr lang="en-US" altLang="zh-CN" dirty="0" smtClean="0"/>
          </a:p>
          <a:p>
            <a:r>
              <a:rPr lang="zh-CN" altLang="en-US" dirty="0" smtClean="0"/>
              <a:t>代码样式</a:t>
            </a:r>
            <a:endParaRPr lang="en-US" altLang="zh-CN" dirty="0" smtClean="0"/>
          </a:p>
          <a:p>
            <a:pPr>
              <a:buFont typeface="Arial" panose="020B0604020202020204" pitchFamily="34" charset="0"/>
              <a:buChar char="•"/>
            </a:pPr>
            <a:r>
              <a:rPr lang="zh-CN" altLang="en-US" dirty="0" smtClean="0"/>
              <a:t>表格样式</a:t>
            </a:r>
            <a:endParaRPr lang="en-US" altLang="zh-CN" dirty="0" smtClean="0"/>
          </a:p>
          <a:p>
            <a:pPr>
              <a:buFont typeface="Arial" panose="020B0604020202020204" pitchFamily="34" charset="0"/>
              <a:buChar char="•"/>
            </a:pPr>
            <a:r>
              <a:rPr lang="zh-CN" altLang="en-US" dirty="0"/>
              <a:t>表</a:t>
            </a:r>
            <a:r>
              <a:rPr lang="zh-CN" altLang="en-US" dirty="0" smtClean="0"/>
              <a:t>单样式</a:t>
            </a:r>
            <a:endParaRPr lang="en-US" altLang="zh-CN" dirty="0"/>
          </a:p>
          <a:p>
            <a:pPr>
              <a:buFont typeface="Arial" panose="020B0604020202020204" pitchFamily="34" charset="0"/>
              <a:buChar char="•"/>
            </a:pPr>
            <a:r>
              <a:rPr lang="zh-CN" altLang="en-US" dirty="0" smtClean="0"/>
              <a:t>按钮</a:t>
            </a:r>
            <a:endParaRPr lang="en-US" altLang="zh-CN" dirty="0" smtClean="0"/>
          </a:p>
          <a:p>
            <a:pPr>
              <a:buFont typeface="Arial" panose="020B0604020202020204" pitchFamily="34" charset="0"/>
              <a:buChar char="•"/>
            </a:pPr>
            <a:r>
              <a:rPr lang="zh-CN" altLang="en-US" dirty="0" smtClean="0"/>
              <a:t>图片</a:t>
            </a:r>
            <a:endParaRPr lang="en-US" altLang="zh-CN" dirty="0" smtClean="0"/>
          </a:p>
          <a:p>
            <a:pPr>
              <a:buFont typeface="Arial" panose="020B0604020202020204" pitchFamily="34" charset="0"/>
              <a:buChar char="•"/>
            </a:pPr>
            <a:r>
              <a:rPr lang="zh-CN" altLang="en-US" dirty="0" smtClean="0"/>
              <a:t>辅助</a:t>
            </a:r>
            <a:r>
              <a:rPr lang="zh-CN" altLang="en-US" dirty="0"/>
              <a:t>类</a:t>
            </a:r>
          </a:p>
        </p:txBody>
      </p:sp>
    </p:spTree>
    <p:extLst>
      <p:ext uri="{BB962C8B-B14F-4D97-AF65-F5344CB8AC3E}">
        <p14:creationId xmlns:p14="http://schemas.microsoft.com/office/powerpoint/2010/main" val="3166292384"/>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a:t>
            </a:r>
            <a:endParaRPr lang="zh-CN" altLang="en-US" dirty="0"/>
          </a:p>
        </p:txBody>
      </p:sp>
      <p:sp>
        <p:nvSpPr>
          <p:cNvPr id="3" name="内容占位符 2"/>
          <p:cNvSpPr>
            <a:spLocks noGrp="1"/>
          </p:cNvSpPr>
          <p:nvPr>
            <p:ph idx="1"/>
          </p:nvPr>
        </p:nvSpPr>
        <p:spPr>
          <a:xfrm>
            <a:off x="1115616" y="836713"/>
            <a:ext cx="7992888" cy="6494085"/>
          </a:xfrm>
        </p:spPr>
        <p:txBody>
          <a:bodyPr/>
          <a:lstStyle/>
          <a:p>
            <a:r>
              <a:rPr lang="en-US" altLang="zh-CN" dirty="0" err="1"/>
              <a:t>Glyphicons</a:t>
            </a:r>
            <a:r>
              <a:rPr lang="en-US" altLang="zh-CN" dirty="0"/>
              <a:t> </a:t>
            </a:r>
            <a:r>
              <a:rPr lang="zh-CN" altLang="en-US" dirty="0"/>
              <a:t>字体图标</a:t>
            </a:r>
          </a:p>
          <a:p>
            <a:r>
              <a:rPr lang="zh-CN" altLang="en-US" dirty="0"/>
              <a:t>下拉菜单</a:t>
            </a:r>
          </a:p>
          <a:p>
            <a:r>
              <a:rPr lang="zh-CN" altLang="en-US" dirty="0"/>
              <a:t>按钮</a:t>
            </a:r>
            <a:r>
              <a:rPr lang="zh-CN" altLang="en-US" dirty="0" smtClean="0"/>
              <a:t>组</a:t>
            </a:r>
            <a:endParaRPr lang="en-US" altLang="zh-CN" dirty="0" smtClean="0"/>
          </a:p>
          <a:p>
            <a:r>
              <a:rPr lang="zh-CN" altLang="en-US" dirty="0" smtClean="0"/>
              <a:t>按钮式下拉菜单</a:t>
            </a:r>
            <a:endParaRPr lang="en-US" altLang="zh-CN" dirty="0" smtClean="0"/>
          </a:p>
          <a:p>
            <a:r>
              <a:rPr lang="zh-CN" altLang="en-US" dirty="0" smtClean="0"/>
              <a:t>输入框组</a:t>
            </a:r>
            <a:endParaRPr lang="en-US" altLang="zh-CN" dirty="0" smtClean="0"/>
          </a:p>
          <a:p>
            <a:r>
              <a:rPr lang="zh-CN" altLang="en-US" dirty="0" smtClean="0"/>
              <a:t>导航</a:t>
            </a:r>
            <a:endParaRPr lang="en-US" altLang="zh-CN" dirty="0" smtClean="0"/>
          </a:p>
          <a:p>
            <a:r>
              <a:rPr lang="zh-CN" altLang="en-US" dirty="0" smtClean="0"/>
              <a:t>导航条</a:t>
            </a:r>
            <a:endParaRPr lang="en-US" altLang="zh-CN" dirty="0" smtClean="0"/>
          </a:p>
          <a:p>
            <a:r>
              <a:rPr lang="zh-CN" altLang="en-US" dirty="0" smtClean="0"/>
              <a:t>导航路径</a:t>
            </a:r>
            <a:endParaRPr lang="en-US" altLang="zh-CN" dirty="0" smtClean="0"/>
          </a:p>
          <a:p>
            <a:r>
              <a:rPr lang="zh-CN" altLang="en-US" dirty="0"/>
              <a:t>分</a:t>
            </a:r>
            <a:r>
              <a:rPr lang="zh-CN" altLang="en-US" dirty="0" smtClean="0"/>
              <a:t>页</a:t>
            </a:r>
            <a:endParaRPr lang="en-US" altLang="zh-CN" dirty="0" smtClean="0"/>
          </a:p>
          <a:p>
            <a:r>
              <a:rPr lang="zh-CN" altLang="en-US" smtClean="0"/>
              <a:t>标签  等</a:t>
            </a:r>
            <a:endParaRPr lang="zh-CN" altLang="en-US" dirty="0"/>
          </a:p>
          <a:p>
            <a:endParaRPr lang="zh-CN" altLang="en-US" dirty="0"/>
          </a:p>
        </p:txBody>
      </p:sp>
    </p:spTree>
    <p:extLst>
      <p:ext uri="{BB962C8B-B14F-4D97-AF65-F5344CB8AC3E}">
        <p14:creationId xmlns:p14="http://schemas.microsoft.com/office/powerpoint/2010/main" val="1640344750"/>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zh-CN" altLang="zh-CN" dirty="0"/>
              <a:t>使用</a:t>
            </a:r>
            <a:r>
              <a:rPr lang="en-US" altLang="zh-CN" dirty="0" err="1"/>
              <a:t>BootStrap</a:t>
            </a:r>
            <a:r>
              <a:rPr lang="zh-CN" altLang="zh-CN" dirty="0"/>
              <a:t>布局</a:t>
            </a:r>
            <a:r>
              <a:rPr lang="zh-CN" altLang="zh-CN" dirty="0" smtClean="0"/>
              <a:t>网站首页</a:t>
            </a:r>
            <a:endParaRPr lang="zh-CN" altLang="en-US" dirty="0"/>
          </a:p>
        </p:txBody>
      </p:sp>
      <p:sp>
        <p:nvSpPr>
          <p:cNvPr id="3" name="内容占位符 2"/>
          <p:cNvSpPr>
            <a:spLocks noGrp="1"/>
          </p:cNvSpPr>
          <p:nvPr>
            <p:ph idx="1"/>
          </p:nvPr>
        </p:nvSpPr>
        <p:spPr>
          <a:xfrm>
            <a:off x="86816" y="980728"/>
            <a:ext cx="8949680" cy="2677656"/>
          </a:xfrm>
        </p:spPr>
        <p:txBody>
          <a:bodyPr wrap="square">
            <a:spAutoFit/>
          </a:bodyPr>
          <a:lstStyle/>
          <a:p>
            <a:pPr marL="0" indent="0">
              <a:lnSpc>
                <a:spcPct val="150000"/>
              </a:lnSpc>
              <a:spcBef>
                <a:spcPts val="0"/>
              </a:spcBef>
              <a:buNone/>
            </a:pPr>
            <a:r>
              <a:rPr lang="zh-CN" altLang="en-US" sz="2800" dirty="0" smtClean="0">
                <a:latin typeface="+mn-ea"/>
              </a:rPr>
              <a:t>设计内容：</a:t>
            </a:r>
            <a:endParaRPr lang="en-US" altLang="zh-CN" sz="2800" dirty="0" smtClean="0">
              <a:latin typeface="+mn-ea"/>
            </a:endParaRPr>
          </a:p>
          <a:p>
            <a:pPr marL="0" indent="0">
              <a:lnSpc>
                <a:spcPct val="150000"/>
              </a:lnSpc>
              <a:spcBef>
                <a:spcPts val="0"/>
              </a:spcBef>
              <a:buNone/>
            </a:pPr>
            <a:r>
              <a:rPr lang="en-US" altLang="zh-CN" sz="2800" dirty="0" smtClean="0">
                <a:latin typeface="+mn-ea"/>
              </a:rPr>
              <a:t>1</a:t>
            </a:r>
            <a:r>
              <a:rPr lang="zh-CN" altLang="en-US" sz="2800" dirty="0" smtClean="0">
                <a:latin typeface="+mn-ea"/>
              </a:rPr>
              <a:t>、响应式页面</a:t>
            </a:r>
            <a:endParaRPr lang="en-US" altLang="zh-CN" sz="2800" dirty="0">
              <a:latin typeface="+mn-ea"/>
            </a:endParaRPr>
          </a:p>
          <a:p>
            <a:pPr marL="0" indent="0">
              <a:lnSpc>
                <a:spcPct val="150000"/>
              </a:lnSpc>
              <a:spcBef>
                <a:spcPts val="0"/>
              </a:spcBef>
              <a:buNone/>
            </a:pPr>
            <a:r>
              <a:rPr lang="en-US" altLang="zh-CN" sz="2800" dirty="0" smtClean="0">
                <a:latin typeface="+mn-ea"/>
              </a:rPr>
              <a:t>2</a:t>
            </a:r>
            <a:r>
              <a:rPr lang="zh-CN" altLang="en-US" sz="2800" dirty="0" smtClean="0">
                <a:latin typeface="+mn-ea"/>
              </a:rPr>
              <a:t>、导航</a:t>
            </a:r>
            <a:r>
              <a:rPr lang="zh-CN" altLang="en-US" sz="2800" dirty="0">
                <a:latin typeface="+mn-ea"/>
              </a:rPr>
              <a:t>条及</a:t>
            </a:r>
            <a:r>
              <a:rPr lang="zh-CN" altLang="en-US" sz="2800" dirty="0" smtClean="0">
                <a:latin typeface="+mn-ea"/>
              </a:rPr>
              <a:t>相应按钮</a:t>
            </a:r>
            <a:endParaRPr lang="en-US" altLang="zh-CN" sz="2800" dirty="0" smtClean="0">
              <a:latin typeface="+mn-ea"/>
            </a:endParaRPr>
          </a:p>
          <a:p>
            <a:pPr marL="0" indent="0">
              <a:lnSpc>
                <a:spcPct val="150000"/>
              </a:lnSpc>
              <a:spcBef>
                <a:spcPts val="0"/>
              </a:spcBef>
              <a:buNone/>
            </a:pPr>
            <a:r>
              <a:rPr lang="en-US" altLang="zh-CN" sz="2800" dirty="0" smtClean="0">
                <a:latin typeface="+mn-ea"/>
              </a:rPr>
              <a:t>3</a:t>
            </a:r>
            <a:r>
              <a:rPr lang="zh-CN" altLang="en-US" sz="2800" dirty="0" smtClean="0">
                <a:latin typeface="+mn-ea"/>
              </a:rPr>
              <a:t>、图片轮播</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stretch>
            <a:fillRect/>
          </a:stretch>
        </p:blipFill>
        <p:spPr>
          <a:xfrm>
            <a:off x="3707904" y="980728"/>
            <a:ext cx="5436096" cy="4248472"/>
          </a:xfrm>
          <a:prstGeom prst="rect">
            <a:avLst/>
          </a:prstGeom>
        </p:spPr>
      </p:pic>
      <p:pic>
        <p:nvPicPr>
          <p:cNvPr id="8" name="图片 7"/>
          <p:cNvPicPr>
            <a:picLocks noChangeAspect="1"/>
          </p:cNvPicPr>
          <p:nvPr/>
        </p:nvPicPr>
        <p:blipFill>
          <a:blip r:embed="rId4"/>
          <a:stretch>
            <a:fillRect/>
          </a:stretch>
        </p:blipFill>
        <p:spPr>
          <a:xfrm>
            <a:off x="3996036" y="3802400"/>
            <a:ext cx="4859832" cy="3143577"/>
          </a:xfrm>
          <a:prstGeom prst="rect">
            <a:avLst/>
          </a:prstGeom>
        </p:spPr>
      </p:pic>
    </p:spTree>
    <p:extLst>
      <p:ext uri="{BB962C8B-B14F-4D97-AF65-F5344CB8AC3E}">
        <p14:creationId xmlns:p14="http://schemas.microsoft.com/office/powerpoint/2010/main" val="486589935"/>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操作步骤</a:t>
            </a:r>
            <a:r>
              <a:rPr lang="en-US" altLang="zh-CN" dirty="0" smtClean="0"/>
              <a:t>——</a:t>
            </a:r>
            <a:r>
              <a:rPr lang="zh-CN" altLang="en-US" dirty="0" smtClean="0"/>
              <a:t>准备工作</a:t>
            </a:r>
            <a:endParaRPr lang="zh-CN" altLang="en-US" dirty="0"/>
          </a:p>
        </p:txBody>
      </p:sp>
      <p:sp>
        <p:nvSpPr>
          <p:cNvPr id="3" name="内容占位符 2"/>
          <p:cNvSpPr>
            <a:spLocks noGrp="1"/>
          </p:cNvSpPr>
          <p:nvPr>
            <p:ph idx="1"/>
          </p:nvPr>
        </p:nvSpPr>
        <p:spPr>
          <a:xfrm>
            <a:off x="86816" y="980728"/>
            <a:ext cx="8949680" cy="461665"/>
          </a:xfrm>
        </p:spPr>
        <p:txBody>
          <a:bodyPr/>
          <a:lstStyle/>
          <a:p>
            <a:pPr marL="0" indent="0">
              <a:buNone/>
            </a:pPr>
            <a:r>
              <a:rPr lang="zh-CN" altLang="en-US" sz="2400" dirty="0" smtClean="0"/>
              <a:t>页面</a:t>
            </a:r>
            <a:r>
              <a:rPr lang="en-US" altLang="zh-CN" sz="2400" dirty="0" smtClean="0"/>
              <a:t>&lt;head&gt;</a:t>
            </a:r>
            <a:r>
              <a:rPr lang="zh-CN" altLang="en-US" sz="2400" dirty="0" smtClean="0"/>
              <a:t>和</a:t>
            </a:r>
            <a:r>
              <a:rPr lang="en-US" altLang="zh-CN" sz="2400" dirty="0" smtClean="0"/>
              <a:t>&lt;body&gt;</a:t>
            </a:r>
            <a:r>
              <a:rPr lang="zh-CN" altLang="en-US" sz="2400" dirty="0" smtClean="0"/>
              <a:t>中分别添加代码</a:t>
            </a:r>
            <a:endParaRPr lang="zh-CN" altLang="en-US" sz="2400" dirty="0"/>
          </a:p>
        </p:txBody>
      </p:sp>
      <p:sp>
        <p:nvSpPr>
          <p:cNvPr id="4" name="矩形 3"/>
          <p:cNvSpPr/>
          <p:nvPr/>
        </p:nvSpPr>
        <p:spPr>
          <a:xfrm>
            <a:off x="0" y="1470670"/>
            <a:ext cx="9144000" cy="5262979"/>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spAutoFit/>
          </a:bodyPr>
          <a:lstStyle/>
          <a:p>
            <a:pPr eaLnBrk="0" hangingPunct="0">
              <a:lnSpc>
                <a:spcPct val="150000"/>
              </a:lnSpc>
            </a:pPr>
            <a:r>
              <a:rPr lang="en-US" altLang="zh-CN" sz="1600" b="1" dirty="0" smtClean="0">
                <a:solidFill>
                  <a:schemeClr val="bg1"/>
                </a:solidFill>
                <a:latin typeface="+mn-ea"/>
              </a:rPr>
              <a:t>&lt;head&gt;</a:t>
            </a:r>
            <a:endParaRPr lang="en-US" altLang="zh-CN" sz="1600" b="1" dirty="0" smtClean="0">
              <a:solidFill>
                <a:schemeClr val="bg1"/>
              </a:solidFill>
              <a:latin typeface="+mn-ea"/>
              <a:ea typeface="+mn-ea"/>
            </a:endParaRPr>
          </a:p>
          <a:p>
            <a:pPr eaLnBrk="0" hangingPunct="0">
              <a:lnSpc>
                <a:spcPct val="150000"/>
              </a:lnSpc>
              <a:buFont typeface="Arial" charset="0"/>
              <a:buNone/>
            </a:pPr>
            <a:r>
              <a:rPr lang="en-US" altLang="zh-CN" sz="1600" b="1" dirty="0" smtClean="0">
                <a:solidFill>
                  <a:schemeClr val="bg1"/>
                </a:solidFill>
                <a:latin typeface="+mn-ea"/>
                <a:ea typeface="+mn-ea"/>
              </a:rPr>
              <a:t>  &lt;!--</a:t>
            </a:r>
            <a:r>
              <a:rPr lang="en-US" altLang="zh-CN" sz="1600" b="1" dirty="0" err="1">
                <a:solidFill>
                  <a:schemeClr val="bg1"/>
                </a:solidFill>
                <a:latin typeface="+mn-ea"/>
                <a:ea typeface="+mn-ea"/>
              </a:rPr>
              <a:t>BootStrap</a:t>
            </a:r>
            <a:r>
              <a:rPr lang="zh-CN" altLang="en-US" sz="1600" b="1" dirty="0">
                <a:solidFill>
                  <a:schemeClr val="bg1"/>
                </a:solidFill>
                <a:latin typeface="+mn-ea"/>
                <a:ea typeface="+mn-ea"/>
              </a:rPr>
              <a:t>设计的页面支持响应式的 </a:t>
            </a:r>
            <a:r>
              <a:rPr lang="en-US" altLang="zh-CN" sz="1600" b="1" dirty="0">
                <a:solidFill>
                  <a:schemeClr val="bg1"/>
                </a:solidFill>
                <a:latin typeface="+mn-ea"/>
                <a:ea typeface="+mn-ea"/>
              </a:rPr>
              <a:t>--&gt;</a:t>
            </a:r>
          </a:p>
          <a:p>
            <a:pPr eaLnBrk="0" hangingPunct="0">
              <a:lnSpc>
                <a:spcPct val="150000"/>
              </a:lnSpc>
              <a:buFont typeface="Arial" charset="0"/>
              <a:buNone/>
            </a:pPr>
            <a:r>
              <a:rPr lang="en-US" altLang="zh-CN" sz="1600" b="1" dirty="0" smtClean="0">
                <a:solidFill>
                  <a:srgbClr val="FFFF00"/>
                </a:solidFill>
                <a:latin typeface="+mn-ea"/>
                <a:ea typeface="+mn-ea"/>
              </a:rPr>
              <a:t>  &lt;</a:t>
            </a:r>
            <a:r>
              <a:rPr lang="en-US" altLang="zh-CN" sz="1600" b="1" dirty="0">
                <a:solidFill>
                  <a:srgbClr val="FFFF00"/>
                </a:solidFill>
                <a:latin typeface="+mn-ea"/>
                <a:ea typeface="+mn-ea"/>
              </a:rPr>
              <a:t>meta name="viewport" content="width=device-</a:t>
            </a:r>
            <a:r>
              <a:rPr lang="en-US" altLang="zh-CN" sz="1600" b="1" dirty="0" err="1">
                <a:solidFill>
                  <a:srgbClr val="FFFF00"/>
                </a:solidFill>
                <a:latin typeface="+mn-ea"/>
                <a:ea typeface="+mn-ea"/>
              </a:rPr>
              <a:t>width,initial</a:t>
            </a:r>
            <a:r>
              <a:rPr lang="en-US" altLang="zh-CN" sz="1600" b="1" dirty="0">
                <a:solidFill>
                  <a:srgbClr val="FFFF00"/>
                </a:solidFill>
                <a:latin typeface="+mn-ea"/>
                <a:ea typeface="+mn-ea"/>
              </a:rPr>
              <a:t>-scale=1</a:t>
            </a:r>
            <a:r>
              <a:rPr lang="en-US" altLang="zh-CN" sz="1600" b="1" dirty="0" smtClean="0">
                <a:solidFill>
                  <a:srgbClr val="FFFF00"/>
                </a:solidFill>
                <a:latin typeface="+mn-ea"/>
                <a:ea typeface="+mn-ea"/>
              </a:rPr>
              <a:t>"&gt;</a:t>
            </a:r>
            <a:endParaRPr lang="en-US" altLang="zh-CN" sz="1600" b="1" dirty="0">
              <a:solidFill>
                <a:schemeClr val="bg1"/>
              </a:solidFill>
              <a:latin typeface="+mn-ea"/>
              <a:ea typeface="+mn-ea"/>
            </a:endParaRPr>
          </a:p>
          <a:p>
            <a:pPr eaLnBrk="0" hangingPunct="0">
              <a:lnSpc>
                <a:spcPct val="150000"/>
              </a:lnSpc>
              <a:buFont typeface="Arial" charset="0"/>
              <a:buNone/>
            </a:pPr>
            <a:r>
              <a:rPr lang="en-US" altLang="zh-CN" sz="1600" b="1" dirty="0" smtClean="0">
                <a:solidFill>
                  <a:schemeClr val="bg1"/>
                </a:solidFill>
                <a:latin typeface="+mn-ea"/>
                <a:ea typeface="+mn-ea"/>
              </a:rPr>
              <a:t>  &lt;!--</a:t>
            </a:r>
            <a:r>
              <a:rPr lang="en-US" altLang="zh-CN" sz="1600" b="1" dirty="0">
                <a:solidFill>
                  <a:schemeClr val="bg1"/>
                </a:solidFill>
                <a:latin typeface="+mn-ea"/>
                <a:ea typeface="+mn-ea"/>
              </a:rPr>
              <a:t>Bootstrap</a:t>
            </a:r>
            <a:r>
              <a:rPr lang="zh-CN" altLang="en-US" sz="1600" b="1" dirty="0">
                <a:solidFill>
                  <a:schemeClr val="bg1"/>
                </a:solidFill>
                <a:latin typeface="+mn-ea"/>
                <a:ea typeface="+mn-ea"/>
              </a:rPr>
              <a:t>核心</a:t>
            </a:r>
            <a:r>
              <a:rPr lang="en-US" altLang="zh-CN" sz="1600" b="1" dirty="0">
                <a:solidFill>
                  <a:schemeClr val="bg1"/>
                </a:solidFill>
                <a:latin typeface="+mn-ea"/>
                <a:ea typeface="+mn-ea"/>
              </a:rPr>
              <a:t>CSS</a:t>
            </a:r>
            <a:r>
              <a:rPr lang="zh-CN" altLang="en-US" sz="1600" b="1" dirty="0">
                <a:solidFill>
                  <a:schemeClr val="bg1"/>
                </a:solidFill>
                <a:latin typeface="+mn-ea"/>
                <a:ea typeface="+mn-ea"/>
              </a:rPr>
              <a:t>文件</a:t>
            </a:r>
            <a:r>
              <a:rPr lang="en-US" altLang="zh-CN" sz="1600" b="1" dirty="0">
                <a:solidFill>
                  <a:schemeClr val="bg1"/>
                </a:solidFill>
                <a:latin typeface="+mn-ea"/>
                <a:ea typeface="+mn-ea"/>
              </a:rPr>
              <a:t>--&gt;</a:t>
            </a:r>
          </a:p>
          <a:p>
            <a:pPr eaLnBrk="0" hangingPunct="0">
              <a:lnSpc>
                <a:spcPct val="150000"/>
              </a:lnSpc>
              <a:buFont typeface="Arial" charset="0"/>
              <a:buNone/>
            </a:pPr>
            <a:r>
              <a:rPr lang="en-US" altLang="zh-CN" sz="1600" b="1" dirty="0" smtClean="0">
                <a:solidFill>
                  <a:srgbClr val="FFFF00"/>
                </a:solidFill>
                <a:latin typeface="+mn-ea"/>
                <a:ea typeface="+mn-ea"/>
              </a:rPr>
              <a:t>  &lt;</a:t>
            </a:r>
            <a:r>
              <a:rPr lang="en-US" altLang="zh-CN" sz="1600" b="1" dirty="0">
                <a:solidFill>
                  <a:srgbClr val="FFFF00"/>
                </a:solidFill>
                <a:latin typeface="+mn-ea"/>
                <a:ea typeface="+mn-ea"/>
              </a:rPr>
              <a:t>link type="text/</a:t>
            </a:r>
            <a:r>
              <a:rPr lang="en-US" altLang="zh-CN" sz="1600" b="1" dirty="0" err="1">
                <a:solidFill>
                  <a:srgbClr val="FFFF00"/>
                </a:solidFill>
                <a:latin typeface="+mn-ea"/>
                <a:ea typeface="+mn-ea"/>
              </a:rPr>
              <a:t>css</a:t>
            </a:r>
            <a:r>
              <a:rPr lang="en-US" altLang="zh-CN" sz="1600" b="1" dirty="0">
                <a:solidFill>
                  <a:srgbClr val="FFFF00"/>
                </a:solidFill>
                <a:latin typeface="+mn-ea"/>
                <a:ea typeface="+mn-ea"/>
              </a:rPr>
              <a:t>" </a:t>
            </a:r>
            <a:r>
              <a:rPr lang="en-US" altLang="zh-CN" sz="1600" b="1" dirty="0" err="1">
                <a:solidFill>
                  <a:srgbClr val="FFFF00"/>
                </a:solidFill>
                <a:latin typeface="+mn-ea"/>
                <a:ea typeface="+mn-ea"/>
              </a:rPr>
              <a:t>rel</a:t>
            </a:r>
            <a:r>
              <a:rPr lang="en-US" altLang="zh-CN" sz="1600" b="1" dirty="0">
                <a:solidFill>
                  <a:srgbClr val="FFFF00"/>
                </a:solidFill>
                <a:latin typeface="+mn-ea"/>
                <a:ea typeface="+mn-ea"/>
              </a:rPr>
              <a:t>="</a:t>
            </a:r>
            <a:r>
              <a:rPr lang="en-US" altLang="zh-CN" sz="1600" b="1" dirty="0" err="1">
                <a:solidFill>
                  <a:srgbClr val="FFFF00"/>
                </a:solidFill>
                <a:latin typeface="+mn-ea"/>
                <a:ea typeface="+mn-ea"/>
              </a:rPr>
              <a:t>stylesheet</a:t>
            </a:r>
            <a:r>
              <a:rPr lang="en-US" altLang="zh-CN" sz="1600" b="1" dirty="0">
                <a:solidFill>
                  <a:srgbClr val="FFFF00"/>
                </a:solidFill>
                <a:latin typeface="+mn-ea"/>
                <a:ea typeface="+mn-ea"/>
              </a:rPr>
              <a:t>" </a:t>
            </a:r>
            <a:r>
              <a:rPr lang="en-US" altLang="zh-CN" sz="1600" b="1" dirty="0" err="1">
                <a:solidFill>
                  <a:srgbClr val="FFFF00"/>
                </a:solidFill>
                <a:latin typeface="+mn-ea"/>
                <a:ea typeface="+mn-ea"/>
              </a:rPr>
              <a:t>href</a:t>
            </a:r>
            <a:r>
              <a:rPr lang="en-US" altLang="zh-CN" sz="1600" b="1" dirty="0">
                <a:solidFill>
                  <a:srgbClr val="FFFF00"/>
                </a:solidFill>
                <a:latin typeface="+mn-ea"/>
                <a:ea typeface="+mn-ea"/>
              </a:rPr>
              <a:t>="bootstrap/</a:t>
            </a:r>
            <a:r>
              <a:rPr lang="en-US" altLang="zh-CN" sz="1600" b="1" dirty="0" err="1">
                <a:solidFill>
                  <a:srgbClr val="FFFF00"/>
                </a:solidFill>
                <a:latin typeface="+mn-ea"/>
                <a:ea typeface="+mn-ea"/>
              </a:rPr>
              <a:t>css</a:t>
            </a:r>
            <a:r>
              <a:rPr lang="en-US" altLang="zh-CN" sz="1600" b="1" dirty="0">
                <a:solidFill>
                  <a:srgbClr val="FFFF00"/>
                </a:solidFill>
                <a:latin typeface="+mn-ea"/>
                <a:ea typeface="+mn-ea"/>
              </a:rPr>
              <a:t>/bootstrap.min.css</a:t>
            </a:r>
            <a:r>
              <a:rPr lang="en-US" altLang="zh-CN" sz="1600" b="1" dirty="0" smtClean="0">
                <a:solidFill>
                  <a:srgbClr val="FFFF00"/>
                </a:solidFill>
                <a:latin typeface="+mn-ea"/>
                <a:ea typeface="+mn-ea"/>
              </a:rPr>
              <a:t>"/&gt;</a:t>
            </a:r>
            <a:endParaRPr lang="en-US" altLang="zh-CN" sz="1600" b="1" dirty="0">
              <a:solidFill>
                <a:schemeClr val="bg1"/>
              </a:solidFill>
              <a:latin typeface="+mn-ea"/>
              <a:ea typeface="+mn-ea"/>
            </a:endParaRPr>
          </a:p>
          <a:p>
            <a:pPr eaLnBrk="0" hangingPunct="0">
              <a:lnSpc>
                <a:spcPct val="150000"/>
              </a:lnSpc>
              <a:buFont typeface="Arial" charset="0"/>
              <a:buNone/>
            </a:pPr>
            <a:r>
              <a:rPr lang="en-US" altLang="zh-CN" sz="1600" b="1" dirty="0" smtClean="0">
                <a:solidFill>
                  <a:schemeClr val="bg1"/>
                </a:solidFill>
                <a:latin typeface="+mn-ea"/>
                <a:ea typeface="+mn-ea"/>
              </a:rPr>
              <a:t>  &lt;!--</a:t>
            </a:r>
            <a:r>
              <a:rPr lang="zh-CN" altLang="en-US" sz="1600" b="1" dirty="0">
                <a:solidFill>
                  <a:schemeClr val="bg1"/>
                </a:solidFill>
                <a:latin typeface="+mn-ea"/>
                <a:ea typeface="+mn-ea"/>
              </a:rPr>
              <a:t>引入</a:t>
            </a:r>
            <a:r>
              <a:rPr lang="en-US" altLang="zh-CN" sz="1600" b="1" dirty="0" err="1">
                <a:solidFill>
                  <a:schemeClr val="bg1"/>
                </a:solidFill>
                <a:latin typeface="+mn-ea"/>
                <a:ea typeface="+mn-ea"/>
              </a:rPr>
              <a:t>JQuery</a:t>
            </a:r>
            <a:r>
              <a:rPr lang="zh-CN" altLang="en-US" sz="1600" b="1" dirty="0">
                <a:solidFill>
                  <a:schemeClr val="bg1"/>
                </a:solidFill>
                <a:latin typeface="+mn-ea"/>
                <a:ea typeface="+mn-ea"/>
              </a:rPr>
              <a:t>的</a:t>
            </a:r>
            <a:r>
              <a:rPr lang="en-US" altLang="zh-CN" sz="1600" b="1" dirty="0">
                <a:solidFill>
                  <a:schemeClr val="bg1"/>
                </a:solidFill>
                <a:latin typeface="+mn-ea"/>
                <a:ea typeface="+mn-ea"/>
              </a:rPr>
              <a:t>JS</a:t>
            </a:r>
            <a:r>
              <a:rPr lang="zh-CN" altLang="en-US" sz="1600" b="1" dirty="0">
                <a:solidFill>
                  <a:schemeClr val="bg1"/>
                </a:solidFill>
                <a:latin typeface="+mn-ea"/>
                <a:ea typeface="+mn-ea"/>
              </a:rPr>
              <a:t>文件：一定要在</a:t>
            </a:r>
            <a:r>
              <a:rPr lang="en-US" altLang="zh-CN" sz="1600" b="1" dirty="0" err="1">
                <a:solidFill>
                  <a:schemeClr val="bg1"/>
                </a:solidFill>
                <a:latin typeface="+mn-ea"/>
                <a:ea typeface="+mn-ea"/>
              </a:rPr>
              <a:t>BootStrap</a:t>
            </a:r>
            <a:r>
              <a:rPr lang="zh-CN" altLang="en-US" sz="1600" b="1" dirty="0">
                <a:solidFill>
                  <a:schemeClr val="bg1"/>
                </a:solidFill>
                <a:latin typeface="+mn-ea"/>
                <a:ea typeface="+mn-ea"/>
              </a:rPr>
              <a:t>的</a:t>
            </a:r>
            <a:r>
              <a:rPr lang="en-US" altLang="zh-CN" sz="1600" b="1" dirty="0">
                <a:solidFill>
                  <a:schemeClr val="bg1"/>
                </a:solidFill>
                <a:latin typeface="+mn-ea"/>
                <a:ea typeface="+mn-ea"/>
              </a:rPr>
              <a:t>JS</a:t>
            </a:r>
            <a:r>
              <a:rPr lang="zh-CN" altLang="en-US" sz="1600" b="1" dirty="0">
                <a:solidFill>
                  <a:schemeClr val="bg1"/>
                </a:solidFill>
                <a:latin typeface="+mn-ea"/>
                <a:ea typeface="+mn-ea"/>
              </a:rPr>
              <a:t>的文件的前面引入</a:t>
            </a:r>
            <a:r>
              <a:rPr lang="en-US" altLang="zh-CN" sz="1600" b="1" dirty="0">
                <a:solidFill>
                  <a:schemeClr val="bg1"/>
                </a:solidFill>
                <a:latin typeface="+mn-ea"/>
                <a:ea typeface="+mn-ea"/>
              </a:rPr>
              <a:t>--&gt;</a:t>
            </a:r>
          </a:p>
          <a:p>
            <a:pPr eaLnBrk="0" hangingPunct="0">
              <a:lnSpc>
                <a:spcPct val="150000"/>
              </a:lnSpc>
              <a:buFont typeface="Arial" charset="0"/>
              <a:buNone/>
            </a:pPr>
            <a:r>
              <a:rPr lang="en-US" altLang="zh-CN" sz="1600" b="1" dirty="0" smtClean="0">
                <a:solidFill>
                  <a:srgbClr val="FFFF00"/>
                </a:solidFill>
                <a:latin typeface="+mn-ea"/>
                <a:ea typeface="+mn-ea"/>
              </a:rPr>
              <a:t>  &lt;</a:t>
            </a:r>
            <a:r>
              <a:rPr lang="en-US" altLang="zh-CN" sz="1600" b="1" dirty="0">
                <a:solidFill>
                  <a:srgbClr val="FFFF00"/>
                </a:solidFill>
                <a:latin typeface="+mn-ea"/>
                <a:ea typeface="+mn-ea"/>
              </a:rPr>
              <a:t>script type="text/</a:t>
            </a:r>
            <a:r>
              <a:rPr lang="en-US" altLang="zh-CN" sz="1600" b="1" dirty="0" err="1">
                <a:solidFill>
                  <a:srgbClr val="FFFF00"/>
                </a:solidFill>
                <a:latin typeface="+mn-ea"/>
                <a:ea typeface="+mn-ea"/>
              </a:rPr>
              <a:t>javascript</a:t>
            </a:r>
            <a:r>
              <a:rPr lang="en-US" altLang="zh-CN" sz="1600" b="1" dirty="0">
                <a:solidFill>
                  <a:srgbClr val="FFFF00"/>
                </a:solidFill>
                <a:latin typeface="+mn-ea"/>
                <a:ea typeface="+mn-ea"/>
              </a:rPr>
              <a:t>" </a:t>
            </a:r>
            <a:r>
              <a:rPr lang="en-US" altLang="zh-CN" sz="1600" b="1" dirty="0" err="1">
                <a:solidFill>
                  <a:srgbClr val="FFFF00"/>
                </a:solidFill>
                <a:latin typeface="+mn-ea"/>
                <a:ea typeface="+mn-ea"/>
              </a:rPr>
              <a:t>src</a:t>
            </a:r>
            <a:r>
              <a:rPr lang="en-US" altLang="zh-CN" sz="1600" b="1" dirty="0">
                <a:solidFill>
                  <a:srgbClr val="FFFF00"/>
                </a:solidFill>
                <a:latin typeface="+mn-ea"/>
                <a:ea typeface="+mn-ea"/>
              </a:rPr>
              <a:t>="</a:t>
            </a:r>
            <a:r>
              <a:rPr lang="en-US" altLang="zh-CN" sz="1600" b="1" dirty="0" err="1">
                <a:solidFill>
                  <a:srgbClr val="FFFF00"/>
                </a:solidFill>
                <a:latin typeface="+mn-ea"/>
                <a:ea typeface="+mn-ea"/>
              </a:rPr>
              <a:t>easyui</a:t>
            </a:r>
            <a:r>
              <a:rPr lang="en-US" altLang="zh-CN" sz="1600" b="1" dirty="0">
                <a:solidFill>
                  <a:srgbClr val="FFFF00"/>
                </a:solidFill>
                <a:latin typeface="+mn-ea"/>
                <a:ea typeface="+mn-ea"/>
              </a:rPr>
              <a:t>/jquery.min.js"&gt;&lt;/script</a:t>
            </a:r>
            <a:r>
              <a:rPr lang="en-US" altLang="zh-CN" sz="1600" b="1" dirty="0" smtClean="0">
                <a:solidFill>
                  <a:srgbClr val="FFFF00"/>
                </a:solidFill>
                <a:latin typeface="+mn-ea"/>
                <a:ea typeface="+mn-ea"/>
              </a:rPr>
              <a:t>&gt;</a:t>
            </a:r>
            <a:endParaRPr lang="en-US" altLang="zh-CN" sz="1600" b="1" dirty="0">
              <a:solidFill>
                <a:schemeClr val="bg1"/>
              </a:solidFill>
              <a:latin typeface="+mn-ea"/>
              <a:ea typeface="+mn-ea"/>
            </a:endParaRPr>
          </a:p>
          <a:p>
            <a:pPr eaLnBrk="0" hangingPunct="0">
              <a:lnSpc>
                <a:spcPct val="150000"/>
              </a:lnSpc>
              <a:buFont typeface="Arial" charset="0"/>
              <a:buNone/>
            </a:pPr>
            <a:r>
              <a:rPr lang="en-US" altLang="zh-CN" sz="1600" b="1" dirty="0" smtClean="0">
                <a:solidFill>
                  <a:schemeClr val="bg1"/>
                </a:solidFill>
                <a:latin typeface="+mn-ea"/>
                <a:ea typeface="+mn-ea"/>
              </a:rPr>
              <a:t>  &lt;!--</a:t>
            </a:r>
            <a:r>
              <a:rPr lang="en-US" altLang="zh-CN" sz="1600" b="1" dirty="0">
                <a:solidFill>
                  <a:schemeClr val="bg1"/>
                </a:solidFill>
                <a:latin typeface="+mn-ea"/>
                <a:ea typeface="+mn-ea"/>
              </a:rPr>
              <a:t>Bootstrap</a:t>
            </a:r>
            <a:r>
              <a:rPr lang="zh-CN" altLang="en-US" sz="1600" b="1" dirty="0">
                <a:solidFill>
                  <a:schemeClr val="bg1"/>
                </a:solidFill>
                <a:latin typeface="+mn-ea"/>
                <a:ea typeface="+mn-ea"/>
              </a:rPr>
              <a:t>核心</a:t>
            </a:r>
            <a:r>
              <a:rPr lang="en-US" altLang="zh-CN" sz="1600" b="1" dirty="0">
                <a:solidFill>
                  <a:schemeClr val="bg1"/>
                </a:solidFill>
                <a:latin typeface="+mn-ea"/>
                <a:ea typeface="+mn-ea"/>
              </a:rPr>
              <a:t>JavaScript</a:t>
            </a:r>
            <a:r>
              <a:rPr lang="zh-CN" altLang="en-US" sz="1600" b="1" dirty="0">
                <a:solidFill>
                  <a:schemeClr val="bg1"/>
                </a:solidFill>
                <a:latin typeface="+mn-ea"/>
                <a:ea typeface="+mn-ea"/>
              </a:rPr>
              <a:t>文件</a:t>
            </a:r>
            <a:r>
              <a:rPr lang="en-US" altLang="zh-CN" sz="1600" b="1" dirty="0">
                <a:solidFill>
                  <a:schemeClr val="bg1"/>
                </a:solidFill>
                <a:latin typeface="+mn-ea"/>
                <a:ea typeface="+mn-ea"/>
              </a:rPr>
              <a:t>--&gt;</a:t>
            </a:r>
          </a:p>
          <a:p>
            <a:pPr eaLnBrk="0" hangingPunct="0">
              <a:lnSpc>
                <a:spcPct val="150000"/>
              </a:lnSpc>
              <a:buFont typeface="Arial" charset="0"/>
              <a:buNone/>
            </a:pPr>
            <a:r>
              <a:rPr lang="en-US" altLang="zh-CN" sz="1600" b="1" dirty="0" smtClean="0">
                <a:solidFill>
                  <a:srgbClr val="FFFF00"/>
                </a:solidFill>
                <a:latin typeface="+mn-ea"/>
                <a:ea typeface="+mn-ea"/>
              </a:rPr>
              <a:t>  &lt;</a:t>
            </a:r>
            <a:r>
              <a:rPr lang="en-US" altLang="zh-CN" sz="1600" b="1" dirty="0">
                <a:solidFill>
                  <a:srgbClr val="FFFF00"/>
                </a:solidFill>
                <a:latin typeface="+mn-ea"/>
                <a:ea typeface="+mn-ea"/>
              </a:rPr>
              <a:t>script type="text/</a:t>
            </a:r>
            <a:r>
              <a:rPr lang="en-US" altLang="zh-CN" sz="1600" b="1" dirty="0" err="1">
                <a:solidFill>
                  <a:srgbClr val="FFFF00"/>
                </a:solidFill>
                <a:latin typeface="+mn-ea"/>
                <a:ea typeface="+mn-ea"/>
              </a:rPr>
              <a:t>javascript</a:t>
            </a:r>
            <a:r>
              <a:rPr lang="en-US" altLang="zh-CN" sz="1600" b="1" dirty="0">
                <a:solidFill>
                  <a:srgbClr val="FFFF00"/>
                </a:solidFill>
                <a:latin typeface="+mn-ea"/>
                <a:ea typeface="+mn-ea"/>
              </a:rPr>
              <a:t>" </a:t>
            </a:r>
            <a:r>
              <a:rPr lang="en-US" altLang="zh-CN" sz="1600" b="1" dirty="0" err="1">
                <a:solidFill>
                  <a:srgbClr val="FFFF00"/>
                </a:solidFill>
                <a:latin typeface="+mn-ea"/>
                <a:ea typeface="+mn-ea"/>
              </a:rPr>
              <a:t>src</a:t>
            </a:r>
            <a:r>
              <a:rPr lang="en-US" altLang="zh-CN" sz="1600" b="1" dirty="0">
                <a:solidFill>
                  <a:srgbClr val="FFFF00"/>
                </a:solidFill>
                <a:latin typeface="+mn-ea"/>
                <a:ea typeface="+mn-ea"/>
              </a:rPr>
              <a:t>="bootstrap/</a:t>
            </a:r>
            <a:r>
              <a:rPr lang="en-US" altLang="zh-CN" sz="1600" b="1" dirty="0" err="1">
                <a:solidFill>
                  <a:srgbClr val="FFFF00"/>
                </a:solidFill>
                <a:latin typeface="+mn-ea"/>
                <a:ea typeface="+mn-ea"/>
              </a:rPr>
              <a:t>js</a:t>
            </a:r>
            <a:r>
              <a:rPr lang="en-US" altLang="zh-CN" sz="1600" b="1" dirty="0">
                <a:solidFill>
                  <a:srgbClr val="FFFF00"/>
                </a:solidFill>
                <a:latin typeface="+mn-ea"/>
                <a:ea typeface="+mn-ea"/>
              </a:rPr>
              <a:t>/bootstrap.min.js"&gt;&lt;/script</a:t>
            </a:r>
            <a:r>
              <a:rPr lang="en-US" altLang="zh-CN" sz="1600" b="1" dirty="0" smtClean="0">
                <a:solidFill>
                  <a:srgbClr val="FFFF00"/>
                </a:solidFill>
                <a:latin typeface="+mn-ea"/>
                <a:ea typeface="+mn-ea"/>
              </a:rPr>
              <a:t>&gt;</a:t>
            </a:r>
          </a:p>
          <a:p>
            <a:pPr>
              <a:lnSpc>
                <a:spcPct val="150000"/>
              </a:lnSpc>
            </a:pPr>
            <a:r>
              <a:rPr lang="en-US" altLang="zh-CN" sz="1600" b="1" dirty="0">
                <a:solidFill>
                  <a:schemeClr val="bg1"/>
                </a:solidFill>
                <a:latin typeface="+mn-ea"/>
                <a:ea typeface="+mn-ea"/>
              </a:rPr>
              <a:t>&lt;/head&gt;</a:t>
            </a:r>
          </a:p>
          <a:p>
            <a:pPr>
              <a:lnSpc>
                <a:spcPct val="150000"/>
              </a:lnSpc>
            </a:pPr>
            <a:r>
              <a:rPr lang="en-US" altLang="zh-CN" sz="1600" b="1" dirty="0">
                <a:solidFill>
                  <a:schemeClr val="bg1"/>
                </a:solidFill>
                <a:latin typeface="+mn-ea"/>
                <a:ea typeface="+mn-ea"/>
              </a:rPr>
              <a:t>&lt;body</a:t>
            </a:r>
            <a:r>
              <a:rPr lang="en-US" altLang="zh-CN" sz="1600" b="1" dirty="0" smtClean="0">
                <a:solidFill>
                  <a:schemeClr val="bg1"/>
                </a:solidFill>
                <a:latin typeface="+mn-ea"/>
                <a:ea typeface="+mn-ea"/>
              </a:rPr>
              <a:t>&gt;</a:t>
            </a:r>
          </a:p>
          <a:p>
            <a:pPr lvl="0">
              <a:lnSpc>
                <a:spcPct val="150000"/>
              </a:lnSpc>
            </a:pPr>
            <a:r>
              <a:rPr lang="en-US" altLang="zh-CN" sz="1600" b="1" dirty="0" smtClean="0">
                <a:solidFill>
                  <a:schemeClr val="bg1"/>
                </a:solidFill>
                <a:latin typeface="+mn-ea"/>
              </a:rPr>
              <a:t>  </a:t>
            </a:r>
            <a:r>
              <a:rPr lang="en-US" altLang="zh-CN" sz="1600" b="1" dirty="0">
                <a:solidFill>
                  <a:schemeClr val="bg1"/>
                </a:solidFill>
                <a:latin typeface="+mn-ea"/>
                <a:ea typeface="+mn-ea"/>
              </a:rPr>
              <a:t>&lt;!--</a:t>
            </a:r>
            <a:r>
              <a:rPr lang="zh-CN" altLang="zh-CN" sz="1600" b="1" dirty="0">
                <a:solidFill>
                  <a:schemeClr val="bg1"/>
                </a:solidFill>
                <a:latin typeface="+mn-ea"/>
                <a:ea typeface="+mn-ea"/>
              </a:rPr>
              <a:t>固定宽度并支持响应式布局的容器</a:t>
            </a:r>
            <a:r>
              <a:rPr lang="zh-CN" altLang="en-US" sz="1600" b="1" dirty="0">
                <a:solidFill>
                  <a:schemeClr val="bg1"/>
                </a:solidFill>
                <a:latin typeface="+mn-ea"/>
                <a:ea typeface="+mn-ea"/>
              </a:rPr>
              <a:t> </a:t>
            </a:r>
            <a:r>
              <a:rPr lang="en-US" altLang="zh-CN" sz="1600" b="1" dirty="0">
                <a:solidFill>
                  <a:schemeClr val="bg1"/>
                </a:solidFill>
                <a:latin typeface="+mn-ea"/>
                <a:ea typeface="+mn-ea"/>
              </a:rPr>
              <a:t>--&gt;</a:t>
            </a:r>
          </a:p>
          <a:p>
            <a:pPr>
              <a:lnSpc>
                <a:spcPct val="150000"/>
              </a:lnSpc>
            </a:pPr>
            <a:r>
              <a:rPr lang="en-US" altLang="zh-CN" sz="1600" b="1" dirty="0">
                <a:solidFill>
                  <a:srgbClr val="FFFF00"/>
                </a:solidFill>
                <a:latin typeface="+mn-ea"/>
                <a:ea typeface="+mn-ea"/>
              </a:rPr>
              <a:t>  &lt;div class</a:t>
            </a:r>
            <a:r>
              <a:rPr lang="en-US" altLang="zh-CN" sz="1600" b="1" dirty="0" smtClean="0">
                <a:solidFill>
                  <a:srgbClr val="FFFF00"/>
                </a:solidFill>
                <a:latin typeface="+mn-ea"/>
                <a:ea typeface="+mn-ea"/>
              </a:rPr>
              <a:t>=</a:t>
            </a:r>
            <a:r>
              <a:rPr lang="en-US" altLang="zh-CN" sz="1600" b="1" dirty="0">
                <a:solidFill>
                  <a:srgbClr val="FFFF00"/>
                </a:solidFill>
                <a:latin typeface="+mn-ea"/>
              </a:rPr>
              <a:t>"</a:t>
            </a:r>
            <a:r>
              <a:rPr lang="en-US" altLang="zh-CN" sz="1600" b="1" dirty="0" smtClean="0">
                <a:solidFill>
                  <a:srgbClr val="FFFF00"/>
                </a:solidFill>
                <a:latin typeface="+mn-ea"/>
                <a:ea typeface="+mn-ea"/>
              </a:rPr>
              <a:t>container</a:t>
            </a:r>
            <a:r>
              <a:rPr lang="en-US" altLang="zh-CN" sz="1600" b="1" dirty="0">
                <a:solidFill>
                  <a:srgbClr val="FFFF00"/>
                </a:solidFill>
                <a:latin typeface="+mn-ea"/>
              </a:rPr>
              <a:t>"</a:t>
            </a:r>
            <a:r>
              <a:rPr lang="en-US" altLang="zh-CN" sz="1600" b="1" dirty="0" smtClean="0">
                <a:solidFill>
                  <a:srgbClr val="FFFF00"/>
                </a:solidFill>
                <a:latin typeface="+mn-ea"/>
                <a:ea typeface="+mn-ea"/>
              </a:rPr>
              <a:t>&gt;</a:t>
            </a:r>
            <a:r>
              <a:rPr lang="zh-CN" altLang="en-US" sz="1600" b="1" dirty="0" smtClean="0">
                <a:solidFill>
                  <a:schemeClr val="bg1"/>
                </a:solidFill>
                <a:latin typeface="+mn-ea"/>
                <a:ea typeface="+mn-ea"/>
              </a:rPr>
              <a:t>需要在页面中显示的内容均包含在此</a:t>
            </a:r>
            <a:r>
              <a:rPr lang="en-US" altLang="zh-CN" sz="1600" b="1" dirty="0" smtClean="0">
                <a:solidFill>
                  <a:srgbClr val="FFFF00"/>
                </a:solidFill>
                <a:latin typeface="+mn-ea"/>
                <a:ea typeface="+mn-ea"/>
              </a:rPr>
              <a:t>&lt;/div&gt;</a:t>
            </a:r>
          </a:p>
          <a:p>
            <a:pPr>
              <a:lnSpc>
                <a:spcPct val="150000"/>
              </a:lnSpc>
            </a:pPr>
            <a:r>
              <a:rPr lang="en-US" altLang="zh-CN" sz="1600" b="1" dirty="0" smtClean="0">
                <a:solidFill>
                  <a:schemeClr val="bg1"/>
                </a:solidFill>
                <a:latin typeface="+mn-ea"/>
                <a:ea typeface="+mn-ea"/>
              </a:rPr>
              <a:t>&lt;/body&gt;</a:t>
            </a:r>
            <a:endParaRPr lang="zh-CN" altLang="en-US" sz="1600" b="1" dirty="0">
              <a:solidFill>
                <a:schemeClr val="bg1"/>
              </a:solidFill>
              <a:latin typeface="+mn-ea"/>
              <a:ea typeface="+mn-ea"/>
            </a:endParaRPr>
          </a:p>
        </p:txBody>
      </p:sp>
    </p:spTree>
    <p:extLst>
      <p:ext uri="{BB962C8B-B14F-4D97-AF65-F5344CB8AC3E}">
        <p14:creationId xmlns:p14="http://schemas.microsoft.com/office/powerpoint/2010/main" val="4008514526"/>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LESS</a:t>
            </a:r>
            <a:r>
              <a:rPr lang="zh-CN" altLang="en-US" dirty="0" smtClean="0"/>
              <a:t>简介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6932069"/>
              </p:ext>
            </p:extLst>
          </p:nvPr>
        </p:nvGraphicFramePr>
        <p:xfrm>
          <a:off x="86816" y="980728"/>
          <a:ext cx="8949680"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3970071152"/>
              </p:ext>
            </p:extLst>
          </p:nvPr>
        </p:nvGraphicFramePr>
        <p:xfrm>
          <a:off x="1259632" y="4149080"/>
          <a:ext cx="7704856" cy="27089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01035494"/>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a:t>
            </a:r>
          </a:p>
        </p:txBody>
      </p:sp>
      <p:sp>
        <p:nvSpPr>
          <p:cNvPr id="3" name="内容占位符 2"/>
          <p:cNvSpPr>
            <a:spLocks noGrp="1"/>
          </p:cNvSpPr>
          <p:nvPr>
            <p:ph idx="1"/>
          </p:nvPr>
        </p:nvSpPr>
        <p:spPr>
          <a:xfrm>
            <a:off x="215922" y="1124744"/>
            <a:ext cx="8949680" cy="5595378"/>
          </a:xfrm>
        </p:spPr>
        <p:txBody>
          <a:bodyPr/>
          <a:lstStyle/>
          <a:p>
            <a:r>
              <a:rPr lang="zh-CN" altLang="en-US" sz="2800" b="0" dirty="0" smtClean="0">
                <a:latin typeface="+mn-ea"/>
              </a:rPr>
              <a:t>变量</a:t>
            </a:r>
            <a:r>
              <a:rPr lang="zh-CN" altLang="en-US" sz="2800" b="0" dirty="0">
                <a:latin typeface="+mn-ea"/>
              </a:rPr>
              <a:t>允许我们单独定义一系列通用的样式，然后在需要的时候去调用。所以在做全局样式调整的时候我们可能只需要修改几行代码就可以了</a:t>
            </a:r>
            <a:r>
              <a:rPr lang="zh-CN" altLang="en-US" sz="2800" b="0" dirty="0" smtClean="0">
                <a:latin typeface="+mn-ea"/>
              </a:rPr>
              <a:t>。</a:t>
            </a:r>
            <a:endParaRPr lang="en-US" altLang="zh-CN" sz="2800" b="0" dirty="0" smtClean="0">
              <a:latin typeface="+mn-ea"/>
            </a:endParaRPr>
          </a:p>
          <a:p>
            <a:pPr marL="0" indent="0">
              <a:buNone/>
            </a:pPr>
            <a:r>
              <a:rPr lang="en-US" altLang="zh-CN" sz="2800" dirty="0" smtClean="0"/>
              <a:t> @</a:t>
            </a:r>
            <a:r>
              <a:rPr lang="en-US" altLang="zh-CN" sz="2800" dirty="0"/>
              <a:t>color: #4D926F</a:t>
            </a:r>
            <a:r>
              <a:rPr lang="en-US" altLang="zh-CN" sz="2800" dirty="0" smtClean="0"/>
              <a:t>;</a:t>
            </a:r>
            <a:endParaRPr lang="en-US" altLang="zh-CN" sz="2800" dirty="0"/>
          </a:p>
          <a:p>
            <a:pPr marL="0" indent="0">
              <a:buNone/>
            </a:pPr>
            <a:r>
              <a:rPr lang="en-US" altLang="zh-CN" sz="2800" dirty="0" smtClean="0"/>
              <a:t>   #</a:t>
            </a:r>
            <a:r>
              <a:rPr lang="en-US" altLang="zh-CN" sz="2800" dirty="0"/>
              <a:t>header {</a:t>
            </a:r>
          </a:p>
          <a:p>
            <a:pPr marL="0" indent="0">
              <a:buNone/>
            </a:pPr>
            <a:r>
              <a:rPr lang="en-US" altLang="zh-CN" sz="2800" dirty="0" smtClean="0"/>
              <a:t>     </a:t>
            </a:r>
            <a:r>
              <a:rPr lang="en-US" altLang="zh-CN" sz="2800" dirty="0"/>
              <a:t>color: @color;</a:t>
            </a:r>
          </a:p>
          <a:p>
            <a:pPr marL="0" indent="0">
              <a:buNone/>
            </a:pPr>
            <a:r>
              <a:rPr lang="en-US" altLang="zh-CN" sz="2800" dirty="0" smtClean="0"/>
              <a:t>    }</a:t>
            </a:r>
            <a:endParaRPr lang="en-US" altLang="zh-CN" sz="2800" dirty="0"/>
          </a:p>
          <a:p>
            <a:pPr marL="0" indent="0">
              <a:buNone/>
            </a:pPr>
            <a:r>
              <a:rPr lang="en-US" altLang="zh-CN" sz="2800" dirty="0" smtClean="0"/>
              <a:t>    h2 </a:t>
            </a:r>
            <a:r>
              <a:rPr lang="en-US" altLang="zh-CN" sz="2800" dirty="0"/>
              <a:t>{</a:t>
            </a:r>
          </a:p>
          <a:p>
            <a:pPr marL="0" indent="0">
              <a:buNone/>
            </a:pPr>
            <a:r>
              <a:rPr lang="en-US" altLang="zh-CN" sz="2800" dirty="0" smtClean="0"/>
              <a:t>          </a:t>
            </a:r>
            <a:r>
              <a:rPr lang="en-US" altLang="zh-CN" sz="2800" dirty="0"/>
              <a:t>color: @color;</a:t>
            </a:r>
          </a:p>
          <a:p>
            <a:pPr marL="0" indent="0">
              <a:buNone/>
            </a:pPr>
            <a:r>
              <a:rPr lang="en-US" altLang="zh-CN" sz="2800" dirty="0" smtClean="0"/>
              <a:t>           }</a:t>
            </a:r>
            <a:endParaRPr lang="zh-CN" altLang="en-US" sz="2800" dirty="0"/>
          </a:p>
          <a:p>
            <a:pPr marL="0" indent="0">
              <a:buNone/>
            </a:pPr>
            <a:endParaRPr lang="zh-CN" altLang="en-US" dirty="0"/>
          </a:p>
        </p:txBody>
      </p:sp>
    </p:spTree>
    <p:extLst>
      <p:ext uri="{BB962C8B-B14F-4D97-AF65-F5344CB8AC3E}">
        <p14:creationId xmlns:p14="http://schemas.microsoft.com/office/powerpoint/2010/main" val="2464731590"/>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
            </a:r>
            <a:br>
              <a:rPr lang="en-US" altLang="zh-CN" b="1" dirty="0" smtClean="0"/>
            </a:br>
            <a:r>
              <a:rPr lang="zh-CN" altLang="en-US" b="1" dirty="0" smtClean="0"/>
              <a:t>混合</a:t>
            </a:r>
            <a:r>
              <a:rPr lang="zh-CN" altLang="en-US" b="1" dirty="0"/>
              <a:t>（</a:t>
            </a:r>
            <a:r>
              <a:rPr lang="en-US" altLang="zh-CN" b="1" dirty="0" err="1"/>
              <a:t>Mixins</a:t>
            </a:r>
            <a:r>
              <a:rPr lang="zh-CN" altLang="en-US" b="1" dirty="0"/>
              <a:t>）</a:t>
            </a:r>
            <a:br>
              <a:rPr lang="zh-CN" altLang="en-US" b="1" dirty="0"/>
            </a:br>
            <a:endParaRPr lang="zh-CN" altLang="en-US" dirty="0"/>
          </a:p>
        </p:txBody>
      </p:sp>
      <p:sp>
        <p:nvSpPr>
          <p:cNvPr id="3" name="内容占位符 2"/>
          <p:cNvSpPr>
            <a:spLocks noGrp="1"/>
          </p:cNvSpPr>
          <p:nvPr>
            <p:ph idx="1"/>
          </p:nvPr>
        </p:nvSpPr>
        <p:spPr>
          <a:xfrm>
            <a:off x="86816" y="980728"/>
            <a:ext cx="8949680" cy="1828193"/>
          </a:xfrm>
        </p:spPr>
        <p:txBody>
          <a:bodyPr/>
          <a:lstStyle/>
          <a:p>
            <a:r>
              <a:rPr lang="zh-CN" altLang="en-US" sz="2800" b="0" dirty="0"/>
              <a:t>混合可以将一个定义好的</a:t>
            </a:r>
            <a:r>
              <a:rPr lang="en-US" altLang="zh-CN" sz="2800" b="0" dirty="0"/>
              <a:t>class A</a:t>
            </a:r>
            <a:r>
              <a:rPr lang="zh-CN" altLang="en-US" sz="2800" b="0" dirty="0"/>
              <a:t>轻松的引入到另一个</a:t>
            </a:r>
            <a:r>
              <a:rPr lang="en-US" altLang="zh-CN" sz="2800" b="0" dirty="0"/>
              <a:t>class B</a:t>
            </a:r>
            <a:r>
              <a:rPr lang="zh-CN" altLang="en-US" sz="2800" b="0" dirty="0"/>
              <a:t>中，从而简单实现</a:t>
            </a:r>
            <a:r>
              <a:rPr lang="en-US" altLang="zh-CN" sz="2800" b="0" dirty="0"/>
              <a:t>class B</a:t>
            </a:r>
            <a:r>
              <a:rPr lang="zh-CN" altLang="en-US" sz="2800" b="0" dirty="0"/>
              <a:t>继承</a:t>
            </a:r>
            <a:r>
              <a:rPr lang="en-US" altLang="zh-CN" sz="2800" b="0" dirty="0"/>
              <a:t>class A</a:t>
            </a:r>
            <a:r>
              <a:rPr lang="zh-CN" altLang="en-US" sz="2800" b="0" dirty="0"/>
              <a:t>中的所有属性。我们还可以带参数地调用，就像使用函数</a:t>
            </a:r>
            <a:r>
              <a:rPr lang="zh-CN" altLang="en-US" sz="2800" b="0" dirty="0" smtClean="0"/>
              <a:t>一样</a:t>
            </a:r>
            <a:endParaRPr lang="en-US" altLang="zh-CN" sz="2800" b="0" dirty="0" smtClean="0"/>
          </a:p>
          <a:p>
            <a:pPr marL="0" indent="0">
              <a:buNone/>
            </a:pPr>
            <a:r>
              <a:rPr lang="en-US" altLang="zh-CN" sz="2400" b="0" dirty="0"/>
              <a:t>     </a:t>
            </a:r>
            <a:endParaRPr lang="en-US" altLang="zh-CN" sz="2400" b="0" dirty="0" smtClean="0"/>
          </a:p>
        </p:txBody>
      </p:sp>
    </p:spTree>
    <p:extLst>
      <p:ext uri="{BB962C8B-B14F-4D97-AF65-F5344CB8AC3E}">
        <p14:creationId xmlns:p14="http://schemas.microsoft.com/office/powerpoint/2010/main" val="146278464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zh-CN" dirty="0"/>
              <a:t>什么是</a:t>
            </a:r>
            <a:r>
              <a:rPr lang="zh-CN" altLang="zh-CN" dirty="0" smtClean="0"/>
              <a:t>框架</a:t>
            </a:r>
            <a:endParaRPr lang="en-US" altLang="zh-CN"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245742638"/>
              </p:ext>
            </p:extLst>
          </p:nvPr>
        </p:nvGraphicFramePr>
        <p:xfrm>
          <a:off x="86816" y="980728"/>
          <a:ext cx="8949680" cy="18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8854676"/>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6284797"/>
          </a:xfrm>
        </p:spPr>
        <p:txBody>
          <a:bodyPr/>
          <a:lstStyle/>
          <a:p>
            <a:pPr marL="0" indent="0">
              <a:buNone/>
            </a:pPr>
            <a:r>
              <a:rPr lang="en-US" altLang="zh-CN" sz="2800" smtClean="0"/>
              <a:t>        </a:t>
            </a:r>
            <a:r>
              <a:rPr lang="en-US" altLang="zh-CN" sz="2800" dirty="0" smtClean="0"/>
              <a:t>.</a:t>
            </a:r>
            <a:r>
              <a:rPr lang="en-US" altLang="zh-CN" sz="2800" dirty="0"/>
              <a:t>rounded-corners (@radius: 5px) {</a:t>
            </a:r>
          </a:p>
          <a:p>
            <a:pPr marL="0" indent="0">
              <a:buNone/>
            </a:pPr>
            <a:r>
              <a:rPr lang="en-US" altLang="zh-CN" sz="2800" dirty="0"/>
              <a:t>               -</a:t>
            </a:r>
            <a:r>
              <a:rPr lang="en-US" altLang="zh-CN" sz="2800" dirty="0" err="1"/>
              <a:t>webkit</a:t>
            </a:r>
            <a:r>
              <a:rPr lang="en-US" altLang="zh-CN" sz="2800" dirty="0"/>
              <a:t>-border-radius: @radius;</a:t>
            </a:r>
          </a:p>
          <a:p>
            <a:pPr marL="0" indent="0">
              <a:buNone/>
            </a:pPr>
            <a:r>
              <a:rPr lang="en-US" altLang="zh-CN" sz="2800" dirty="0"/>
              <a:t>            </a:t>
            </a:r>
            <a:r>
              <a:rPr lang="en-US" altLang="zh-CN" sz="2800" dirty="0" smtClean="0"/>
              <a:t>   </a:t>
            </a:r>
            <a:r>
              <a:rPr lang="en-US" altLang="zh-CN" sz="2800" dirty="0"/>
              <a:t>-</a:t>
            </a:r>
            <a:r>
              <a:rPr lang="en-US" altLang="zh-CN" sz="2800" dirty="0" err="1"/>
              <a:t>moz</a:t>
            </a:r>
            <a:r>
              <a:rPr lang="en-US" altLang="zh-CN" sz="2800" dirty="0"/>
              <a:t>-border-radius: @radius;</a:t>
            </a:r>
          </a:p>
          <a:p>
            <a:pPr marL="0" indent="0">
              <a:buNone/>
            </a:pPr>
            <a:r>
              <a:rPr lang="en-US" altLang="zh-CN" sz="2800" dirty="0"/>
              <a:t>             </a:t>
            </a:r>
            <a:r>
              <a:rPr lang="en-US" altLang="zh-CN" sz="2800" dirty="0" smtClean="0"/>
              <a:t>  </a:t>
            </a:r>
            <a:r>
              <a:rPr lang="en-US" altLang="zh-CN" sz="2800" dirty="0"/>
              <a:t>-</a:t>
            </a:r>
            <a:r>
              <a:rPr lang="en-US" altLang="zh-CN" sz="2800" dirty="0" err="1"/>
              <a:t>ms</a:t>
            </a:r>
            <a:r>
              <a:rPr lang="en-US" altLang="zh-CN" sz="2800" dirty="0"/>
              <a:t>-border-radius: @radius;</a:t>
            </a:r>
          </a:p>
          <a:p>
            <a:pPr marL="0" indent="0">
              <a:buNone/>
            </a:pPr>
            <a:r>
              <a:rPr lang="en-US" altLang="zh-CN" sz="2800" dirty="0"/>
              <a:t>              </a:t>
            </a:r>
            <a:r>
              <a:rPr lang="en-US" altLang="zh-CN" sz="2800" dirty="0" smtClean="0"/>
              <a:t> -</a:t>
            </a:r>
            <a:r>
              <a:rPr lang="en-US" altLang="zh-CN" sz="2800" dirty="0"/>
              <a:t>o-border-radius: @radius;</a:t>
            </a:r>
          </a:p>
          <a:p>
            <a:pPr marL="0" indent="0">
              <a:buNone/>
            </a:pPr>
            <a:r>
              <a:rPr lang="en-US" altLang="zh-CN" sz="2800" dirty="0"/>
              <a:t>                border-radius: @radius;  }</a:t>
            </a:r>
          </a:p>
          <a:p>
            <a:pPr marL="0" indent="0">
              <a:buNone/>
            </a:pPr>
            <a:r>
              <a:rPr lang="en-US" altLang="zh-CN" sz="2800" dirty="0"/>
              <a:t>    </a:t>
            </a:r>
            <a:r>
              <a:rPr lang="en-US" altLang="zh-CN" sz="2800" dirty="0" smtClean="0"/>
              <a:t>       </a:t>
            </a:r>
            <a:r>
              <a:rPr lang="en-US" altLang="zh-CN" sz="2800" dirty="0"/>
              <a:t>#header {</a:t>
            </a:r>
          </a:p>
          <a:p>
            <a:pPr marL="0" indent="0">
              <a:buNone/>
            </a:pPr>
            <a:r>
              <a:rPr lang="en-US" altLang="zh-CN" sz="2800" dirty="0"/>
              <a:t>                  .rounded-corners;</a:t>
            </a:r>
          </a:p>
          <a:p>
            <a:pPr marL="0" indent="0">
              <a:buNone/>
            </a:pPr>
            <a:r>
              <a:rPr lang="en-US" altLang="zh-CN" sz="2800" dirty="0"/>
              <a:t>                 }</a:t>
            </a:r>
          </a:p>
          <a:p>
            <a:pPr marL="0" indent="0">
              <a:buNone/>
            </a:pPr>
            <a:r>
              <a:rPr lang="en-US" altLang="zh-CN" sz="2800" dirty="0"/>
              <a:t>            </a:t>
            </a:r>
            <a:r>
              <a:rPr lang="en-US" altLang="zh-CN" sz="2800" dirty="0" smtClean="0"/>
              <a:t>#</a:t>
            </a:r>
            <a:r>
              <a:rPr lang="en-US" altLang="zh-CN" sz="2800" dirty="0"/>
              <a:t>footer {</a:t>
            </a:r>
          </a:p>
          <a:p>
            <a:pPr marL="0" indent="0">
              <a:buNone/>
            </a:pPr>
            <a:r>
              <a:rPr lang="en-US" altLang="zh-CN" sz="2800" dirty="0"/>
              <a:t>                    .rounded-corners(10px);  }</a:t>
            </a:r>
          </a:p>
          <a:p>
            <a:pPr marL="0" indent="0">
              <a:buNone/>
            </a:pPr>
            <a:endParaRPr lang="zh-CN" altLang="en-US" dirty="0"/>
          </a:p>
        </p:txBody>
      </p:sp>
    </p:spTree>
    <p:extLst>
      <p:ext uri="{BB962C8B-B14F-4D97-AF65-F5344CB8AC3E}">
        <p14:creationId xmlns:p14="http://schemas.microsoft.com/office/powerpoint/2010/main" val="756778843"/>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嵌套</a:t>
            </a:r>
            <a:endParaRPr lang="zh-CN" altLang="en-US" dirty="0"/>
          </a:p>
        </p:txBody>
      </p:sp>
      <p:sp>
        <p:nvSpPr>
          <p:cNvPr id="3" name="内容占位符 2"/>
          <p:cNvSpPr>
            <a:spLocks noGrp="1"/>
          </p:cNvSpPr>
          <p:nvPr>
            <p:ph idx="1"/>
          </p:nvPr>
        </p:nvSpPr>
        <p:spPr>
          <a:xfrm>
            <a:off x="86816" y="980728"/>
            <a:ext cx="8949680" cy="2086725"/>
          </a:xfrm>
        </p:spPr>
        <p:txBody>
          <a:bodyPr/>
          <a:lstStyle/>
          <a:p>
            <a:r>
              <a:rPr lang="zh-CN" altLang="en-US" b="0" dirty="0" smtClean="0"/>
              <a:t>我们</a:t>
            </a:r>
            <a:r>
              <a:rPr lang="zh-CN" altLang="en-US" b="0" dirty="0"/>
              <a:t>可以在一个选择器中嵌套另一个选择器来实现继承，这样很大程度减少了代码量，并且代码看起来更加的清晰</a:t>
            </a:r>
            <a:r>
              <a:rPr lang="zh-CN" altLang="en-US" b="0" dirty="0" smtClean="0"/>
              <a:t>。</a:t>
            </a:r>
            <a:endParaRPr lang="en-US" altLang="zh-CN" b="0" dirty="0" smtClean="0"/>
          </a:p>
          <a:p>
            <a:pPr marL="0" indent="0">
              <a:buNone/>
            </a:pPr>
            <a:r>
              <a:rPr lang="en-US" altLang="zh-CN" sz="2800" b="0" dirty="0"/>
              <a:t> </a:t>
            </a:r>
            <a:endParaRPr lang="zh-CN" altLang="en-US" sz="2400" dirty="0"/>
          </a:p>
        </p:txBody>
      </p:sp>
    </p:spTree>
    <p:extLst>
      <p:ext uri="{BB962C8B-B14F-4D97-AF65-F5344CB8AC3E}">
        <p14:creationId xmlns:p14="http://schemas.microsoft.com/office/powerpoint/2010/main" val="981333545"/>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15616" y="980728"/>
            <a:ext cx="7416824" cy="6382773"/>
          </a:xfrm>
        </p:spPr>
        <p:txBody>
          <a:bodyPr/>
          <a:lstStyle/>
          <a:p>
            <a:pPr marL="0" indent="0">
              <a:lnSpc>
                <a:spcPts val="2400"/>
              </a:lnSpc>
              <a:buNone/>
            </a:pPr>
            <a:r>
              <a:rPr lang="en-US" altLang="zh-CN" sz="2400" dirty="0"/>
              <a:t>#header {</a:t>
            </a:r>
          </a:p>
          <a:p>
            <a:pPr marL="0" indent="0">
              <a:lnSpc>
                <a:spcPts val="2400"/>
              </a:lnSpc>
              <a:buNone/>
            </a:pPr>
            <a:r>
              <a:rPr lang="en-US" altLang="zh-CN" sz="2400" dirty="0"/>
              <a:t>    h1 {</a:t>
            </a:r>
          </a:p>
          <a:p>
            <a:pPr marL="0" indent="0">
              <a:lnSpc>
                <a:spcPts val="2400"/>
              </a:lnSpc>
              <a:buNone/>
            </a:pPr>
            <a:r>
              <a:rPr lang="en-US" altLang="zh-CN" sz="2400" dirty="0"/>
              <a:t>        font-size: 26px;</a:t>
            </a:r>
          </a:p>
          <a:p>
            <a:pPr marL="0" indent="0">
              <a:lnSpc>
                <a:spcPts val="2400"/>
              </a:lnSpc>
              <a:buNone/>
            </a:pPr>
            <a:r>
              <a:rPr lang="en-US" altLang="zh-CN" sz="2400" dirty="0"/>
              <a:t>        font-weight: bold;</a:t>
            </a:r>
          </a:p>
          <a:p>
            <a:pPr marL="0" indent="0">
              <a:lnSpc>
                <a:spcPts val="2400"/>
              </a:lnSpc>
              <a:buNone/>
            </a:pPr>
            <a:r>
              <a:rPr lang="en-US" altLang="zh-CN" sz="2400" dirty="0"/>
              <a:t>    }</a:t>
            </a:r>
          </a:p>
          <a:p>
            <a:pPr marL="0" indent="0">
              <a:lnSpc>
                <a:spcPts val="2400"/>
              </a:lnSpc>
              <a:buNone/>
            </a:pPr>
            <a:r>
              <a:rPr lang="en-US" altLang="zh-CN" sz="2400" dirty="0"/>
              <a:t>    p {</a:t>
            </a:r>
          </a:p>
          <a:p>
            <a:pPr marL="0" indent="0">
              <a:lnSpc>
                <a:spcPts val="2400"/>
              </a:lnSpc>
              <a:buNone/>
            </a:pPr>
            <a:r>
              <a:rPr lang="en-US" altLang="zh-CN" sz="2400" dirty="0"/>
              <a:t>        font-size: 12px;</a:t>
            </a:r>
          </a:p>
          <a:p>
            <a:pPr marL="0" indent="0">
              <a:lnSpc>
                <a:spcPts val="2400"/>
              </a:lnSpc>
              <a:buNone/>
            </a:pPr>
            <a:r>
              <a:rPr lang="en-US" altLang="zh-CN" sz="2400" dirty="0"/>
              <a:t>        a {</a:t>
            </a:r>
          </a:p>
          <a:p>
            <a:pPr marL="0" indent="0">
              <a:lnSpc>
                <a:spcPts val="2400"/>
              </a:lnSpc>
              <a:buNone/>
            </a:pPr>
            <a:r>
              <a:rPr lang="en-US" altLang="zh-CN" sz="2400" dirty="0"/>
              <a:t>            text-decoration: none;</a:t>
            </a:r>
          </a:p>
          <a:p>
            <a:pPr marL="0" indent="0">
              <a:lnSpc>
                <a:spcPts val="2400"/>
              </a:lnSpc>
              <a:buNone/>
            </a:pPr>
            <a:r>
              <a:rPr lang="en-US" altLang="zh-CN" sz="2400" dirty="0"/>
              <a:t>            &amp;:hover {</a:t>
            </a:r>
          </a:p>
          <a:p>
            <a:pPr marL="0" indent="0">
              <a:lnSpc>
                <a:spcPts val="2400"/>
              </a:lnSpc>
              <a:buNone/>
            </a:pPr>
            <a:r>
              <a:rPr lang="en-US" altLang="zh-CN" sz="2400" dirty="0"/>
              <a:t>                border-width: 1px</a:t>
            </a:r>
          </a:p>
          <a:p>
            <a:pPr marL="0" indent="0">
              <a:lnSpc>
                <a:spcPts val="2400"/>
              </a:lnSpc>
              <a:buNone/>
            </a:pPr>
            <a:r>
              <a:rPr lang="en-US" altLang="zh-CN" sz="2400" dirty="0"/>
              <a:t>            }</a:t>
            </a:r>
          </a:p>
          <a:p>
            <a:pPr marL="0" indent="0">
              <a:lnSpc>
                <a:spcPts val="2400"/>
              </a:lnSpc>
              <a:buNone/>
            </a:pPr>
            <a:r>
              <a:rPr lang="en-US" altLang="zh-CN" sz="2400" dirty="0"/>
              <a:t>        }</a:t>
            </a:r>
          </a:p>
          <a:p>
            <a:pPr marL="0" indent="0">
              <a:lnSpc>
                <a:spcPts val="2400"/>
              </a:lnSpc>
              <a:buNone/>
            </a:pPr>
            <a:r>
              <a:rPr lang="en-US" altLang="zh-CN" sz="2400" dirty="0"/>
              <a:t>    }</a:t>
            </a:r>
          </a:p>
          <a:p>
            <a:pPr marL="0" indent="0">
              <a:lnSpc>
                <a:spcPts val="2400"/>
              </a:lnSpc>
              <a:buNone/>
            </a:pPr>
            <a:r>
              <a:rPr lang="en-US" altLang="zh-CN" sz="2400" dirty="0"/>
              <a:t>}</a:t>
            </a:r>
            <a:endParaRPr lang="zh-CN" altLang="en-US" dirty="0"/>
          </a:p>
          <a:p>
            <a:pPr marL="0" indent="0">
              <a:lnSpc>
                <a:spcPts val="2400"/>
              </a:lnSpc>
              <a:buNone/>
            </a:pPr>
            <a:endParaRPr lang="zh-CN" altLang="en-US" dirty="0"/>
          </a:p>
        </p:txBody>
      </p:sp>
    </p:spTree>
    <p:extLst>
      <p:ext uri="{BB962C8B-B14F-4D97-AF65-F5344CB8AC3E}">
        <p14:creationId xmlns:p14="http://schemas.microsoft.com/office/powerpoint/2010/main" val="1759945258"/>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
            </a:r>
            <a:br>
              <a:rPr lang="en-US" altLang="zh-CN" b="1" dirty="0" smtClean="0"/>
            </a:br>
            <a:r>
              <a:rPr lang="zh-CN" altLang="en-US" b="1" dirty="0" smtClean="0"/>
              <a:t>函数</a:t>
            </a:r>
            <a:r>
              <a:rPr lang="zh-CN" altLang="en-US" b="1" dirty="0"/>
              <a:t>和运算</a:t>
            </a:r>
            <a:br>
              <a:rPr lang="zh-CN" altLang="en-US" b="1" dirty="0"/>
            </a:br>
            <a:endParaRPr lang="zh-CN" altLang="en-US" dirty="0"/>
          </a:p>
        </p:txBody>
      </p:sp>
      <p:sp>
        <p:nvSpPr>
          <p:cNvPr id="3" name="内容占位符 2"/>
          <p:cNvSpPr>
            <a:spLocks noGrp="1"/>
          </p:cNvSpPr>
          <p:nvPr>
            <p:ph idx="1"/>
          </p:nvPr>
        </p:nvSpPr>
        <p:spPr>
          <a:xfrm>
            <a:off x="86816" y="980728"/>
            <a:ext cx="8949680" cy="2554545"/>
          </a:xfrm>
        </p:spPr>
        <p:txBody>
          <a:bodyPr/>
          <a:lstStyle/>
          <a:p>
            <a:r>
              <a:rPr lang="zh-CN" altLang="en-US" b="0" dirty="0">
                <a:latin typeface="+mn-ea"/>
              </a:rPr>
              <a:t>运算提供了加，减，乘，除操作；我们可以做属性值和颜色的运算，这样就可以实现属性值之间的复杂关系。</a:t>
            </a:r>
            <a:r>
              <a:rPr lang="en-US" altLang="zh-CN" b="0" dirty="0">
                <a:latin typeface="+mn-ea"/>
              </a:rPr>
              <a:t>LESS</a:t>
            </a:r>
            <a:r>
              <a:rPr lang="zh-CN" altLang="en-US" b="0" dirty="0">
                <a:latin typeface="+mn-ea"/>
              </a:rPr>
              <a:t>中的函数一一映射了</a:t>
            </a:r>
            <a:r>
              <a:rPr lang="en-US" altLang="zh-CN" b="0" dirty="0">
                <a:latin typeface="+mn-ea"/>
              </a:rPr>
              <a:t>JavaScript</a:t>
            </a:r>
            <a:r>
              <a:rPr lang="zh-CN" altLang="en-US" b="0" dirty="0">
                <a:latin typeface="+mn-ea"/>
              </a:rPr>
              <a:t>代码，如果你愿意的话可以操作属性值。</a:t>
            </a:r>
            <a:endParaRPr lang="zh-CN" altLang="en-US" dirty="0">
              <a:latin typeface="+mn-ea"/>
            </a:endParaRPr>
          </a:p>
        </p:txBody>
      </p:sp>
    </p:spTree>
    <p:extLst>
      <p:ext uri="{BB962C8B-B14F-4D97-AF65-F5344CB8AC3E}">
        <p14:creationId xmlns:p14="http://schemas.microsoft.com/office/powerpoint/2010/main" val="1240064976"/>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967611"/>
            <a:ext cx="6912768" cy="5336846"/>
          </a:xfrm>
        </p:spPr>
        <p:txBody>
          <a:bodyPr/>
          <a:lstStyle/>
          <a:p>
            <a:pPr marL="0" indent="0">
              <a:buNone/>
            </a:pPr>
            <a:r>
              <a:rPr lang="en-US" altLang="zh-CN" sz="2400" dirty="0"/>
              <a:t>@the-border: 1px;</a:t>
            </a:r>
          </a:p>
          <a:p>
            <a:pPr marL="0" indent="0">
              <a:buNone/>
            </a:pPr>
            <a:r>
              <a:rPr lang="en-US" altLang="zh-CN" sz="2400" dirty="0"/>
              <a:t>@base-color: #111;</a:t>
            </a:r>
          </a:p>
          <a:p>
            <a:pPr marL="0" indent="0">
              <a:buNone/>
            </a:pPr>
            <a:r>
              <a:rPr lang="en-US" altLang="zh-CN" sz="2400" dirty="0"/>
              <a:t>@red:        #842210</a:t>
            </a:r>
            <a:r>
              <a:rPr lang="en-US" altLang="zh-CN" sz="2400" dirty="0" smtClean="0"/>
              <a:t>;</a:t>
            </a:r>
            <a:endParaRPr lang="en-US" altLang="zh-CN" sz="2400" dirty="0"/>
          </a:p>
          <a:p>
            <a:pPr marL="0" indent="0">
              <a:buNone/>
            </a:pPr>
            <a:r>
              <a:rPr lang="en-US" altLang="zh-CN" sz="2400" dirty="0"/>
              <a:t>#header {</a:t>
            </a:r>
          </a:p>
          <a:p>
            <a:pPr marL="0" indent="0">
              <a:buNone/>
            </a:pPr>
            <a:r>
              <a:rPr lang="en-US" altLang="zh-CN" sz="2400" dirty="0"/>
              <a:t>    color: (@base-color * 3);</a:t>
            </a:r>
          </a:p>
          <a:p>
            <a:pPr marL="0" indent="0">
              <a:buNone/>
            </a:pPr>
            <a:r>
              <a:rPr lang="en-US" altLang="zh-CN" sz="2400" dirty="0"/>
              <a:t>    border-left: @the-border;</a:t>
            </a:r>
          </a:p>
          <a:p>
            <a:pPr marL="0" indent="0">
              <a:buNone/>
            </a:pPr>
            <a:r>
              <a:rPr lang="en-US" altLang="zh-CN" sz="2400" dirty="0"/>
              <a:t>    border-right: (@the-border * 2);</a:t>
            </a:r>
          </a:p>
          <a:p>
            <a:pPr marL="0" indent="0">
              <a:buNone/>
            </a:pPr>
            <a:r>
              <a:rPr lang="en-US" altLang="zh-CN" sz="2400" dirty="0"/>
              <a:t>}</a:t>
            </a:r>
          </a:p>
          <a:p>
            <a:pPr marL="0" indent="0">
              <a:buNone/>
            </a:pPr>
            <a:r>
              <a:rPr lang="en-US" altLang="zh-CN" sz="2400" dirty="0"/>
              <a:t>#footer {</a:t>
            </a:r>
          </a:p>
          <a:p>
            <a:pPr marL="0" indent="0">
              <a:buNone/>
            </a:pPr>
            <a:r>
              <a:rPr lang="en-US" altLang="zh-CN" sz="2400" dirty="0"/>
              <a:t>    color: (@base-color + #003300);</a:t>
            </a:r>
          </a:p>
          <a:p>
            <a:pPr marL="0" indent="0">
              <a:buNone/>
            </a:pPr>
            <a:r>
              <a:rPr lang="en-US" altLang="zh-CN" sz="2400" dirty="0"/>
              <a:t>    border-color: </a:t>
            </a:r>
            <a:r>
              <a:rPr lang="en-US" altLang="zh-CN" sz="2400" dirty="0" err="1"/>
              <a:t>desaturate</a:t>
            </a:r>
            <a:r>
              <a:rPr lang="en-US" altLang="zh-CN" sz="2400" dirty="0"/>
              <a:t>(@red, 10%);</a:t>
            </a:r>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3436689367"/>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圆角矩形 4"/>
          <p:cNvSpPr/>
          <p:nvPr/>
        </p:nvSpPr>
        <p:spPr>
          <a:xfrm>
            <a:off x="35496" y="961678"/>
            <a:ext cx="9073008" cy="4032448"/>
          </a:xfrm>
          <a:prstGeom prst="roundRect">
            <a:avLst>
              <a:gd name="adj" fmla="val 65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en-US" altLang="zh-CN" sz="2000" dirty="0">
                <a:solidFill>
                  <a:srgbClr val="003300"/>
                </a:solidFill>
                <a:latin typeface="+mn-ea"/>
              </a:rPr>
              <a:t>@base:#f938ab</a:t>
            </a:r>
            <a:r>
              <a:rPr lang="en-US" altLang="zh-CN" sz="2000" dirty="0" smtClean="0">
                <a:solidFill>
                  <a:srgbClr val="003300"/>
                </a:solidFill>
                <a:latin typeface="+mn-ea"/>
              </a:rPr>
              <a:t>;</a:t>
            </a:r>
          </a:p>
          <a:p>
            <a:pPr>
              <a:lnSpc>
                <a:spcPts val="2200"/>
              </a:lnSpc>
            </a:pPr>
            <a:endParaRPr lang="en-US" altLang="zh-CN" sz="2000" dirty="0" smtClean="0">
              <a:solidFill>
                <a:srgbClr val="003300"/>
              </a:solidFill>
              <a:latin typeface="+mn-ea"/>
            </a:endParaRPr>
          </a:p>
          <a:p>
            <a:pPr>
              <a:lnSpc>
                <a:spcPts val="2200"/>
              </a:lnSpc>
            </a:pPr>
            <a:r>
              <a:rPr lang="en-US" altLang="zh-CN" sz="2000" dirty="0" smtClean="0">
                <a:solidFill>
                  <a:srgbClr val="003300"/>
                </a:solidFill>
                <a:latin typeface="+mn-ea"/>
              </a:rPr>
              <a:t>.</a:t>
            </a:r>
            <a:r>
              <a:rPr lang="en-US" altLang="zh-CN" sz="2000" dirty="0">
                <a:solidFill>
                  <a:srgbClr val="003300"/>
                </a:solidFill>
                <a:latin typeface="+mn-ea"/>
              </a:rPr>
              <a:t>box-shadow(@</a:t>
            </a:r>
            <a:r>
              <a:rPr lang="en-US" altLang="zh-CN" sz="2000" dirty="0" err="1">
                <a:solidFill>
                  <a:srgbClr val="003300"/>
                </a:solidFill>
                <a:latin typeface="+mn-ea"/>
              </a:rPr>
              <a:t>style,@c</a:t>
            </a:r>
            <a:r>
              <a:rPr lang="en-US" altLang="zh-CN" sz="2000" dirty="0">
                <a:solidFill>
                  <a:srgbClr val="003300"/>
                </a:solidFill>
                <a:latin typeface="+mn-ea"/>
              </a:rPr>
              <a:t>)when(</a:t>
            </a:r>
            <a:r>
              <a:rPr lang="en-US" altLang="zh-CN" sz="2000" dirty="0" err="1">
                <a:solidFill>
                  <a:srgbClr val="003300"/>
                </a:solidFill>
                <a:latin typeface="+mn-ea"/>
              </a:rPr>
              <a:t>iscolor</a:t>
            </a:r>
            <a:r>
              <a:rPr lang="en-US" altLang="zh-CN" sz="2000" dirty="0">
                <a:solidFill>
                  <a:srgbClr val="003300"/>
                </a:solidFill>
                <a:latin typeface="+mn-ea"/>
              </a:rPr>
              <a:t>(@c)){</a:t>
            </a:r>
          </a:p>
          <a:p>
            <a:pPr>
              <a:lnSpc>
                <a:spcPts val="2200"/>
              </a:lnSpc>
            </a:pPr>
            <a:r>
              <a:rPr lang="en-US" altLang="zh-CN" sz="2000" dirty="0">
                <a:solidFill>
                  <a:srgbClr val="003300"/>
                </a:solidFill>
                <a:latin typeface="+mn-ea"/>
              </a:rPr>
              <a:t>  -</a:t>
            </a:r>
            <a:r>
              <a:rPr lang="en-US" altLang="zh-CN" sz="2000" dirty="0" err="1">
                <a:solidFill>
                  <a:srgbClr val="003300"/>
                </a:solidFill>
                <a:latin typeface="+mn-ea"/>
              </a:rPr>
              <a:t>webkit</a:t>
            </a:r>
            <a:r>
              <a:rPr lang="en-US" altLang="zh-CN" sz="2000" dirty="0">
                <a:solidFill>
                  <a:srgbClr val="003300"/>
                </a:solidFill>
                <a:latin typeface="+mn-ea"/>
              </a:rPr>
              <a:t>-box-shadow:@</a:t>
            </a:r>
            <a:r>
              <a:rPr lang="en-US" altLang="zh-CN" sz="2000" dirty="0" smtClean="0">
                <a:solidFill>
                  <a:srgbClr val="003300"/>
                </a:solidFill>
                <a:latin typeface="+mn-ea"/>
              </a:rPr>
              <a:t>style @</a:t>
            </a:r>
            <a:r>
              <a:rPr lang="en-US" altLang="zh-CN" sz="2000" dirty="0">
                <a:solidFill>
                  <a:srgbClr val="003300"/>
                </a:solidFill>
                <a:latin typeface="+mn-ea"/>
              </a:rPr>
              <a:t>c;</a:t>
            </a:r>
          </a:p>
          <a:p>
            <a:pPr>
              <a:lnSpc>
                <a:spcPts val="2200"/>
              </a:lnSpc>
            </a:pPr>
            <a:r>
              <a:rPr lang="en-US" altLang="zh-CN" sz="2000" dirty="0">
                <a:solidFill>
                  <a:srgbClr val="003300"/>
                </a:solidFill>
                <a:latin typeface="+mn-ea"/>
              </a:rPr>
              <a:t>  box-shadow:@</a:t>
            </a:r>
            <a:r>
              <a:rPr lang="en-US" altLang="zh-CN" sz="2000" dirty="0" smtClean="0">
                <a:solidFill>
                  <a:srgbClr val="003300"/>
                </a:solidFill>
                <a:latin typeface="+mn-ea"/>
              </a:rPr>
              <a:t>style @</a:t>
            </a:r>
            <a:r>
              <a:rPr lang="en-US" altLang="zh-CN" sz="2000" dirty="0">
                <a:solidFill>
                  <a:srgbClr val="003300"/>
                </a:solidFill>
                <a:latin typeface="+mn-ea"/>
              </a:rPr>
              <a:t>c;</a:t>
            </a:r>
          </a:p>
          <a:p>
            <a:pPr>
              <a:lnSpc>
                <a:spcPts val="2200"/>
              </a:lnSpc>
            </a:pPr>
            <a:r>
              <a:rPr lang="en-US" altLang="zh-CN" sz="2000" dirty="0">
                <a:solidFill>
                  <a:srgbClr val="003300"/>
                </a:solidFill>
                <a:latin typeface="+mn-ea"/>
              </a:rPr>
              <a:t>}</a:t>
            </a:r>
          </a:p>
          <a:p>
            <a:pPr>
              <a:lnSpc>
                <a:spcPts val="2200"/>
              </a:lnSpc>
            </a:pPr>
            <a:r>
              <a:rPr lang="en-US" altLang="zh-CN" sz="2000" dirty="0">
                <a:solidFill>
                  <a:srgbClr val="003300"/>
                </a:solidFill>
                <a:latin typeface="+mn-ea"/>
              </a:rPr>
              <a:t>.box-shadow(@style,@alpha:50%)when(</a:t>
            </a:r>
            <a:r>
              <a:rPr lang="en-US" altLang="zh-CN" sz="2000" dirty="0" err="1">
                <a:solidFill>
                  <a:srgbClr val="003300"/>
                </a:solidFill>
                <a:latin typeface="+mn-ea"/>
              </a:rPr>
              <a:t>isnumber</a:t>
            </a:r>
            <a:r>
              <a:rPr lang="en-US" altLang="zh-CN" sz="2000" dirty="0">
                <a:solidFill>
                  <a:srgbClr val="003300"/>
                </a:solidFill>
                <a:latin typeface="+mn-ea"/>
              </a:rPr>
              <a:t>(@alpha)){</a:t>
            </a:r>
          </a:p>
          <a:p>
            <a:pPr>
              <a:lnSpc>
                <a:spcPts val="2200"/>
              </a:lnSpc>
            </a:pPr>
            <a:r>
              <a:rPr lang="en-US" altLang="zh-CN" sz="2000" dirty="0">
                <a:solidFill>
                  <a:srgbClr val="003300"/>
                </a:solidFill>
                <a:latin typeface="+mn-ea"/>
              </a:rPr>
              <a:t>  .box-shadow(@</a:t>
            </a:r>
            <a:r>
              <a:rPr lang="en-US" altLang="zh-CN" sz="2000" dirty="0" err="1">
                <a:solidFill>
                  <a:srgbClr val="003300"/>
                </a:solidFill>
                <a:latin typeface="+mn-ea"/>
              </a:rPr>
              <a:t>style,rgba</a:t>
            </a:r>
            <a:r>
              <a:rPr lang="en-US" altLang="zh-CN" sz="2000" dirty="0">
                <a:solidFill>
                  <a:srgbClr val="003300"/>
                </a:solidFill>
                <a:latin typeface="+mn-ea"/>
              </a:rPr>
              <a:t>(0,0,0,@alpha));</a:t>
            </a:r>
          </a:p>
          <a:p>
            <a:pPr>
              <a:lnSpc>
                <a:spcPts val="2200"/>
              </a:lnSpc>
            </a:pPr>
            <a:r>
              <a:rPr lang="en-US" altLang="zh-CN" sz="2000" dirty="0">
                <a:solidFill>
                  <a:srgbClr val="003300"/>
                </a:solidFill>
                <a:latin typeface="+mn-ea"/>
              </a:rPr>
              <a:t>}</a:t>
            </a:r>
          </a:p>
          <a:p>
            <a:pPr>
              <a:lnSpc>
                <a:spcPts val="2200"/>
              </a:lnSpc>
            </a:pPr>
            <a:r>
              <a:rPr lang="en-US" altLang="zh-CN" sz="2000" dirty="0">
                <a:solidFill>
                  <a:srgbClr val="003300"/>
                </a:solidFill>
                <a:latin typeface="+mn-ea"/>
              </a:rPr>
              <a:t>.box{</a:t>
            </a:r>
          </a:p>
          <a:p>
            <a:pPr>
              <a:lnSpc>
                <a:spcPts val="2200"/>
              </a:lnSpc>
            </a:pPr>
            <a:r>
              <a:rPr lang="en-US" altLang="zh-CN" sz="2000" dirty="0">
                <a:solidFill>
                  <a:srgbClr val="003300"/>
                </a:solidFill>
                <a:latin typeface="+mn-ea"/>
              </a:rPr>
              <a:t>  </a:t>
            </a:r>
            <a:r>
              <a:rPr lang="en-US" altLang="zh-CN" sz="2000" dirty="0" err="1">
                <a:solidFill>
                  <a:srgbClr val="003300"/>
                </a:solidFill>
                <a:latin typeface="+mn-ea"/>
              </a:rPr>
              <a:t>color:saturate</a:t>
            </a:r>
            <a:r>
              <a:rPr lang="en-US" altLang="zh-CN" sz="2000" dirty="0">
                <a:solidFill>
                  <a:srgbClr val="003300"/>
                </a:solidFill>
                <a:latin typeface="+mn-ea"/>
              </a:rPr>
              <a:t>(@base,5%);</a:t>
            </a:r>
          </a:p>
          <a:p>
            <a:pPr>
              <a:lnSpc>
                <a:spcPts val="2200"/>
              </a:lnSpc>
            </a:pPr>
            <a:r>
              <a:rPr lang="en-US" altLang="zh-CN" sz="2000" dirty="0">
                <a:solidFill>
                  <a:srgbClr val="003300"/>
                </a:solidFill>
                <a:latin typeface="+mn-ea"/>
              </a:rPr>
              <a:t>  </a:t>
            </a:r>
            <a:r>
              <a:rPr lang="en-US" altLang="zh-CN" sz="2000" dirty="0" err="1">
                <a:solidFill>
                  <a:srgbClr val="003300"/>
                </a:solidFill>
                <a:latin typeface="+mn-ea"/>
              </a:rPr>
              <a:t>border-color:lighten</a:t>
            </a:r>
            <a:r>
              <a:rPr lang="en-US" altLang="zh-CN" sz="2000" dirty="0">
                <a:solidFill>
                  <a:srgbClr val="003300"/>
                </a:solidFill>
                <a:latin typeface="+mn-ea"/>
              </a:rPr>
              <a:t>(@base,30%);</a:t>
            </a:r>
          </a:p>
          <a:p>
            <a:pPr>
              <a:lnSpc>
                <a:spcPts val="2200"/>
              </a:lnSpc>
            </a:pPr>
            <a:r>
              <a:rPr lang="en-US" altLang="zh-CN" sz="2000" dirty="0">
                <a:solidFill>
                  <a:srgbClr val="003300"/>
                </a:solidFill>
                <a:latin typeface="+mn-ea"/>
              </a:rPr>
              <a:t>  div{.box-shadow(005px,30%)}</a:t>
            </a:r>
          </a:p>
          <a:p>
            <a:pPr>
              <a:lnSpc>
                <a:spcPts val="2200"/>
              </a:lnSpc>
            </a:pPr>
            <a:r>
              <a:rPr lang="en-US" altLang="zh-CN" sz="2000" dirty="0">
                <a:solidFill>
                  <a:srgbClr val="003300"/>
                </a:solidFill>
                <a:latin typeface="+mn-ea"/>
              </a:rPr>
              <a:t>}</a:t>
            </a:r>
          </a:p>
        </p:txBody>
      </p:sp>
      <p:sp>
        <p:nvSpPr>
          <p:cNvPr id="6" name="圆角矩形 5"/>
          <p:cNvSpPr/>
          <p:nvPr/>
        </p:nvSpPr>
        <p:spPr>
          <a:xfrm>
            <a:off x="2987824" y="3933056"/>
            <a:ext cx="6120680" cy="2880320"/>
          </a:xfrm>
          <a:prstGeom prst="roundRect">
            <a:avLst>
              <a:gd name="adj" fmla="val 653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2000" dirty="0">
                <a:solidFill>
                  <a:srgbClr val="003300"/>
                </a:solidFill>
                <a:latin typeface="+mn-ea"/>
              </a:rPr>
              <a:t>编译后</a:t>
            </a:r>
            <a:r>
              <a:rPr lang="zh-CN" altLang="en-US" sz="2000" dirty="0" smtClean="0">
                <a:solidFill>
                  <a:srgbClr val="003300"/>
                </a:solidFill>
                <a:latin typeface="+mn-ea"/>
              </a:rPr>
              <a:t>：</a:t>
            </a:r>
            <a:endParaRPr lang="en-US" altLang="zh-CN" sz="2000" dirty="0" smtClean="0">
              <a:solidFill>
                <a:srgbClr val="003300"/>
              </a:solidFill>
              <a:latin typeface="+mn-ea"/>
            </a:endParaRPr>
          </a:p>
          <a:p>
            <a:pPr>
              <a:lnSpc>
                <a:spcPts val="2200"/>
              </a:lnSpc>
            </a:pPr>
            <a:endParaRPr lang="zh-CN" altLang="en-US" sz="2000" dirty="0">
              <a:solidFill>
                <a:srgbClr val="003300"/>
              </a:solidFill>
              <a:latin typeface="+mn-ea"/>
            </a:endParaRPr>
          </a:p>
          <a:p>
            <a:pPr>
              <a:lnSpc>
                <a:spcPts val="2200"/>
              </a:lnSpc>
            </a:pPr>
            <a:r>
              <a:rPr lang="en-US" altLang="zh-CN" sz="2000" dirty="0">
                <a:solidFill>
                  <a:srgbClr val="003300"/>
                </a:solidFill>
                <a:latin typeface="+mn-ea"/>
              </a:rPr>
              <a:t>.box{</a:t>
            </a:r>
          </a:p>
          <a:p>
            <a:pPr>
              <a:lnSpc>
                <a:spcPts val="2200"/>
              </a:lnSpc>
            </a:pPr>
            <a:r>
              <a:rPr lang="en-US" altLang="zh-CN" sz="2000" dirty="0" smtClean="0">
                <a:solidFill>
                  <a:srgbClr val="003300"/>
                </a:solidFill>
                <a:latin typeface="+mn-ea"/>
              </a:rPr>
              <a:t>  color: #</a:t>
            </a:r>
            <a:r>
              <a:rPr lang="en-US" altLang="zh-CN" sz="2000" dirty="0">
                <a:solidFill>
                  <a:srgbClr val="003300"/>
                </a:solidFill>
                <a:latin typeface="+mn-ea"/>
              </a:rPr>
              <a:t>fe33ac;</a:t>
            </a:r>
          </a:p>
          <a:p>
            <a:pPr>
              <a:lnSpc>
                <a:spcPts val="2200"/>
              </a:lnSpc>
            </a:pPr>
            <a:r>
              <a:rPr lang="en-US" altLang="zh-CN" sz="2000" dirty="0" smtClean="0">
                <a:solidFill>
                  <a:srgbClr val="003300"/>
                </a:solidFill>
                <a:latin typeface="+mn-ea"/>
              </a:rPr>
              <a:t>  border-color:# </a:t>
            </a:r>
            <a:r>
              <a:rPr lang="en-US" altLang="zh-CN" sz="2000" dirty="0" err="1" smtClean="0">
                <a:solidFill>
                  <a:srgbClr val="003300"/>
                </a:solidFill>
                <a:latin typeface="+mn-ea"/>
              </a:rPr>
              <a:t>fdcdea</a:t>
            </a:r>
            <a:r>
              <a:rPr lang="en-US" altLang="zh-CN" sz="2000" dirty="0">
                <a:solidFill>
                  <a:srgbClr val="003300"/>
                </a:solidFill>
                <a:latin typeface="+mn-ea"/>
              </a:rPr>
              <a:t>;</a:t>
            </a:r>
          </a:p>
          <a:p>
            <a:pPr>
              <a:lnSpc>
                <a:spcPts val="2200"/>
              </a:lnSpc>
            </a:pPr>
            <a:r>
              <a:rPr lang="en-US" altLang="zh-CN" sz="2000" dirty="0">
                <a:solidFill>
                  <a:srgbClr val="003300"/>
                </a:solidFill>
                <a:latin typeface="+mn-ea"/>
              </a:rPr>
              <a:t>}</a:t>
            </a:r>
          </a:p>
          <a:p>
            <a:pPr>
              <a:lnSpc>
                <a:spcPts val="2200"/>
              </a:lnSpc>
            </a:pPr>
            <a:r>
              <a:rPr lang="en-US" altLang="zh-CN" sz="2000" dirty="0">
                <a:solidFill>
                  <a:srgbClr val="003300"/>
                </a:solidFill>
                <a:latin typeface="+mn-ea"/>
              </a:rPr>
              <a:t>.</a:t>
            </a:r>
            <a:r>
              <a:rPr lang="en-US" altLang="zh-CN" sz="2000" dirty="0" smtClean="0">
                <a:solidFill>
                  <a:srgbClr val="003300"/>
                </a:solidFill>
                <a:latin typeface="+mn-ea"/>
              </a:rPr>
              <a:t>box div</a:t>
            </a:r>
            <a:r>
              <a:rPr lang="en-US" altLang="zh-CN" sz="2000" dirty="0">
                <a:solidFill>
                  <a:srgbClr val="003300"/>
                </a:solidFill>
                <a:latin typeface="+mn-ea"/>
              </a:rPr>
              <a:t>{</a:t>
            </a:r>
          </a:p>
          <a:p>
            <a:pPr>
              <a:lnSpc>
                <a:spcPts val="2200"/>
              </a:lnSpc>
            </a:pPr>
            <a:r>
              <a:rPr lang="en-US" altLang="zh-CN" sz="2000" dirty="0" smtClean="0">
                <a:solidFill>
                  <a:srgbClr val="003300"/>
                </a:solidFill>
                <a:latin typeface="+mn-ea"/>
              </a:rPr>
              <a:t>  -</a:t>
            </a:r>
            <a:r>
              <a:rPr lang="en-US" altLang="zh-CN" sz="2000" dirty="0" err="1" smtClean="0">
                <a:solidFill>
                  <a:srgbClr val="003300"/>
                </a:solidFill>
                <a:latin typeface="+mn-ea"/>
              </a:rPr>
              <a:t>webkit</a:t>
            </a:r>
            <a:r>
              <a:rPr lang="en-US" altLang="zh-CN" sz="2000" dirty="0" smtClean="0">
                <a:solidFill>
                  <a:srgbClr val="003300"/>
                </a:solidFill>
                <a:latin typeface="+mn-ea"/>
              </a:rPr>
              <a:t>-box-shadow: 0 0 5px </a:t>
            </a:r>
            <a:r>
              <a:rPr lang="en-US" altLang="zh-CN" sz="2000" dirty="0" err="1" smtClean="0">
                <a:solidFill>
                  <a:srgbClr val="003300"/>
                </a:solidFill>
                <a:latin typeface="+mn-ea"/>
              </a:rPr>
              <a:t>rgba</a:t>
            </a:r>
            <a:r>
              <a:rPr lang="en-US" altLang="zh-CN" sz="2000" dirty="0" smtClean="0">
                <a:solidFill>
                  <a:srgbClr val="003300"/>
                </a:solidFill>
                <a:latin typeface="+mn-ea"/>
              </a:rPr>
              <a:t>(0,0,0,0.3</a:t>
            </a:r>
            <a:r>
              <a:rPr lang="en-US" altLang="zh-CN" sz="2000" dirty="0">
                <a:solidFill>
                  <a:srgbClr val="003300"/>
                </a:solidFill>
                <a:latin typeface="+mn-ea"/>
              </a:rPr>
              <a:t>);</a:t>
            </a:r>
          </a:p>
          <a:p>
            <a:pPr>
              <a:lnSpc>
                <a:spcPts val="2200"/>
              </a:lnSpc>
            </a:pPr>
            <a:r>
              <a:rPr lang="en-US" altLang="zh-CN" sz="2000" dirty="0" smtClean="0">
                <a:solidFill>
                  <a:srgbClr val="003300"/>
                </a:solidFill>
                <a:latin typeface="+mn-ea"/>
              </a:rPr>
              <a:t>  box-shadow: 0 0 5px </a:t>
            </a:r>
            <a:r>
              <a:rPr lang="en-US" altLang="zh-CN" sz="2000" dirty="0" err="1" smtClean="0">
                <a:solidFill>
                  <a:srgbClr val="003300"/>
                </a:solidFill>
                <a:latin typeface="+mn-ea"/>
              </a:rPr>
              <a:t>rgba</a:t>
            </a:r>
            <a:r>
              <a:rPr lang="en-US" altLang="zh-CN" sz="2000" dirty="0" smtClean="0">
                <a:solidFill>
                  <a:srgbClr val="003300"/>
                </a:solidFill>
                <a:latin typeface="+mn-ea"/>
              </a:rPr>
              <a:t>(0,0,0,0.3</a:t>
            </a:r>
            <a:r>
              <a:rPr lang="en-US" altLang="zh-CN" sz="2000" dirty="0">
                <a:solidFill>
                  <a:srgbClr val="003300"/>
                </a:solidFill>
                <a:latin typeface="+mn-ea"/>
              </a:rPr>
              <a:t>);</a:t>
            </a:r>
          </a:p>
          <a:p>
            <a:pPr>
              <a:lnSpc>
                <a:spcPts val="2200"/>
              </a:lnSpc>
            </a:pPr>
            <a:r>
              <a:rPr lang="en-US" altLang="zh-CN" sz="2000" dirty="0">
                <a:solidFill>
                  <a:srgbClr val="003300"/>
                </a:solidFill>
                <a:latin typeface="+mn-ea"/>
              </a:rPr>
              <a:t>}</a:t>
            </a:r>
            <a:endParaRPr lang="zh-CN" altLang="en-US" sz="2000" dirty="0">
              <a:solidFill>
                <a:srgbClr val="003300"/>
              </a:solidFill>
              <a:latin typeface="+mn-ea"/>
            </a:endParaRPr>
          </a:p>
        </p:txBody>
      </p:sp>
    </p:spTree>
    <p:extLst>
      <p:ext uri="{BB962C8B-B14F-4D97-AF65-F5344CB8AC3E}">
        <p14:creationId xmlns:p14="http://schemas.microsoft.com/office/powerpoint/2010/main" val="14365188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err="1" smtClean="0"/>
              <a:t>BootStrap</a:t>
            </a:r>
            <a:r>
              <a:rPr lang="zh-CN" altLang="en-US" dirty="0" smtClean="0"/>
              <a:t>中使用</a:t>
            </a:r>
            <a:r>
              <a:rPr lang="en-US" altLang="zh-CN" dirty="0" smtClean="0"/>
              <a:t>LESS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82813170"/>
              </p:ext>
            </p:extLst>
          </p:nvPr>
        </p:nvGraphicFramePr>
        <p:xfrm>
          <a:off x="29666" y="980728"/>
          <a:ext cx="9057184" cy="232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组合 5"/>
          <p:cNvGrpSpPr/>
          <p:nvPr/>
        </p:nvGrpSpPr>
        <p:grpSpPr>
          <a:xfrm>
            <a:off x="1403648" y="3420616"/>
            <a:ext cx="6173643" cy="2744688"/>
            <a:chOff x="29244" y="2996952"/>
            <a:chExt cx="6173643" cy="2744688"/>
          </a:xfrm>
        </p:grpSpPr>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44" y="2996952"/>
              <a:ext cx="6173642" cy="111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9245" y="4110424"/>
              <a:ext cx="6173642" cy="1631216"/>
            </a:xfrm>
            <a:prstGeom prst="rect">
              <a:avLst/>
            </a:prstGeom>
          </p:spPr>
          <p:txBody>
            <a:bodyPr wrap="square">
              <a:spAutoFit/>
            </a:bodyPr>
            <a:lstStyle/>
            <a:p>
              <a:r>
                <a:rPr lang="en-US" altLang="zh-CN" sz="2000" dirty="0">
                  <a:solidFill>
                    <a:srgbClr val="003300"/>
                  </a:solidFill>
                  <a:latin typeface="+mn-ea"/>
                  <a:ea typeface="+mn-ea"/>
                </a:rPr>
                <a:t>@</a:t>
              </a:r>
              <a:r>
                <a:rPr lang="en-US" altLang="zh-CN" sz="2000" dirty="0" err="1">
                  <a:solidFill>
                    <a:srgbClr val="003300"/>
                  </a:solidFill>
                  <a:latin typeface="+mn-ea"/>
                  <a:ea typeface="+mn-ea"/>
                </a:rPr>
                <a:t>gray-darker:lighten</a:t>
              </a:r>
              <a:r>
                <a:rPr lang="en-US" altLang="zh-CN" sz="2000" dirty="0">
                  <a:solidFill>
                    <a:srgbClr val="003300"/>
                  </a:solidFill>
                  <a:latin typeface="+mn-ea"/>
                  <a:ea typeface="+mn-ea"/>
                </a:rPr>
                <a:t>(#000,13.5%);//#222</a:t>
              </a:r>
            </a:p>
            <a:p>
              <a:r>
                <a:rPr lang="en-US" altLang="zh-CN" sz="2000" dirty="0">
                  <a:solidFill>
                    <a:srgbClr val="003300"/>
                  </a:solidFill>
                  <a:latin typeface="+mn-ea"/>
                  <a:ea typeface="+mn-ea"/>
                </a:rPr>
                <a:t>@</a:t>
              </a:r>
              <a:r>
                <a:rPr lang="en-US" altLang="zh-CN" sz="2000" dirty="0" err="1">
                  <a:solidFill>
                    <a:srgbClr val="003300"/>
                  </a:solidFill>
                  <a:latin typeface="+mn-ea"/>
                  <a:ea typeface="+mn-ea"/>
                </a:rPr>
                <a:t>gray-dark:lighten</a:t>
              </a:r>
              <a:r>
                <a:rPr lang="en-US" altLang="zh-CN" sz="2000" dirty="0">
                  <a:solidFill>
                    <a:srgbClr val="003300"/>
                  </a:solidFill>
                  <a:latin typeface="+mn-ea"/>
                  <a:ea typeface="+mn-ea"/>
                </a:rPr>
                <a:t>(#000,20%);//#333</a:t>
              </a:r>
            </a:p>
            <a:p>
              <a:r>
                <a:rPr lang="en-US" altLang="zh-CN" sz="2000" dirty="0">
                  <a:solidFill>
                    <a:srgbClr val="003300"/>
                  </a:solidFill>
                  <a:latin typeface="+mn-ea"/>
                  <a:ea typeface="+mn-ea"/>
                </a:rPr>
                <a:t>@</a:t>
              </a:r>
              <a:r>
                <a:rPr lang="en-US" altLang="zh-CN" sz="2000" dirty="0" err="1">
                  <a:solidFill>
                    <a:srgbClr val="003300"/>
                  </a:solidFill>
                  <a:latin typeface="+mn-ea"/>
                  <a:ea typeface="+mn-ea"/>
                </a:rPr>
                <a:t>gray:lighten</a:t>
              </a:r>
              <a:r>
                <a:rPr lang="en-US" altLang="zh-CN" sz="2000" dirty="0">
                  <a:solidFill>
                    <a:srgbClr val="003300"/>
                  </a:solidFill>
                  <a:latin typeface="+mn-ea"/>
                  <a:ea typeface="+mn-ea"/>
                </a:rPr>
                <a:t>(#000,33.5%);//#555</a:t>
              </a:r>
            </a:p>
            <a:p>
              <a:r>
                <a:rPr lang="en-US" altLang="zh-CN" sz="2000" dirty="0">
                  <a:solidFill>
                    <a:srgbClr val="003300"/>
                  </a:solidFill>
                  <a:latin typeface="+mn-ea"/>
                  <a:ea typeface="+mn-ea"/>
                </a:rPr>
                <a:t>@</a:t>
              </a:r>
              <a:r>
                <a:rPr lang="en-US" altLang="zh-CN" sz="2000" dirty="0" err="1">
                  <a:solidFill>
                    <a:srgbClr val="003300"/>
                  </a:solidFill>
                  <a:latin typeface="+mn-ea"/>
                  <a:ea typeface="+mn-ea"/>
                </a:rPr>
                <a:t>gray-light:lighten</a:t>
              </a:r>
              <a:r>
                <a:rPr lang="en-US" altLang="zh-CN" sz="2000" dirty="0">
                  <a:solidFill>
                    <a:srgbClr val="003300"/>
                  </a:solidFill>
                  <a:latin typeface="+mn-ea"/>
                  <a:ea typeface="+mn-ea"/>
                </a:rPr>
                <a:t>(#000,46.7%);//#777</a:t>
              </a:r>
            </a:p>
            <a:p>
              <a:r>
                <a:rPr lang="en-US" altLang="zh-CN" sz="2000" dirty="0">
                  <a:solidFill>
                    <a:srgbClr val="003300"/>
                  </a:solidFill>
                  <a:latin typeface="+mn-ea"/>
                  <a:ea typeface="+mn-ea"/>
                </a:rPr>
                <a:t>@</a:t>
              </a:r>
              <a:r>
                <a:rPr lang="en-US" altLang="zh-CN" sz="2000" dirty="0" err="1">
                  <a:solidFill>
                    <a:srgbClr val="003300"/>
                  </a:solidFill>
                  <a:latin typeface="+mn-ea"/>
                  <a:ea typeface="+mn-ea"/>
                </a:rPr>
                <a:t>gray-lighter:lighten</a:t>
              </a:r>
              <a:r>
                <a:rPr lang="en-US" altLang="zh-CN" sz="2000" dirty="0">
                  <a:solidFill>
                    <a:srgbClr val="003300"/>
                  </a:solidFill>
                  <a:latin typeface="+mn-ea"/>
                  <a:ea typeface="+mn-ea"/>
                </a:rPr>
                <a:t>(#000,93.5%);//#</a:t>
              </a:r>
              <a:r>
                <a:rPr lang="en-US" altLang="zh-CN" sz="2000" dirty="0" err="1">
                  <a:solidFill>
                    <a:srgbClr val="003300"/>
                  </a:solidFill>
                  <a:latin typeface="+mn-ea"/>
                  <a:ea typeface="+mn-ea"/>
                </a:rPr>
                <a:t>eee</a:t>
              </a:r>
              <a:endParaRPr lang="zh-CN" altLang="en-US" sz="2000" dirty="0">
                <a:solidFill>
                  <a:srgbClr val="003300"/>
                </a:solidFill>
                <a:latin typeface="+mn-ea"/>
                <a:ea typeface="+mn-ea"/>
              </a:endParaRPr>
            </a:p>
          </p:txBody>
        </p:sp>
      </p:grpSp>
      <p:grpSp>
        <p:nvGrpSpPr>
          <p:cNvPr id="7" name="组合 6"/>
          <p:cNvGrpSpPr/>
          <p:nvPr/>
        </p:nvGrpSpPr>
        <p:grpSpPr>
          <a:xfrm>
            <a:off x="1404715" y="3420616"/>
            <a:ext cx="6173642" cy="2816285"/>
            <a:chOff x="6319238" y="2709331"/>
            <a:chExt cx="6173642" cy="2816285"/>
          </a:xfrm>
        </p:grpSpPr>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9238" y="2709331"/>
              <a:ext cx="6173642" cy="118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319238" y="3894400"/>
              <a:ext cx="6173642" cy="1631216"/>
            </a:xfrm>
            <a:prstGeom prst="rect">
              <a:avLst/>
            </a:prstGeom>
          </p:spPr>
          <p:txBody>
            <a:bodyPr wrap="square">
              <a:spAutoFit/>
            </a:bodyPr>
            <a:lstStyle/>
            <a:p>
              <a:r>
                <a:rPr lang="en-US" altLang="zh-CN" sz="2000" dirty="0">
                  <a:solidFill>
                    <a:srgbClr val="003300"/>
                  </a:solidFill>
                  <a:latin typeface="+mn-ea"/>
                  <a:ea typeface="+mn-ea"/>
                </a:rPr>
                <a:t>@</a:t>
              </a:r>
              <a:r>
                <a:rPr lang="en-US" altLang="zh-CN" sz="2000" dirty="0" err="1">
                  <a:solidFill>
                    <a:srgbClr val="003300"/>
                  </a:solidFill>
                  <a:latin typeface="+mn-ea"/>
                  <a:ea typeface="+mn-ea"/>
                </a:rPr>
                <a:t>brand-primary:darken</a:t>
              </a:r>
              <a:r>
                <a:rPr lang="en-US" altLang="zh-CN" sz="2000" dirty="0">
                  <a:solidFill>
                    <a:srgbClr val="003300"/>
                  </a:solidFill>
                  <a:latin typeface="+mn-ea"/>
                  <a:ea typeface="+mn-ea"/>
                </a:rPr>
                <a:t>(#428bca,6.5%);//#337ab7</a:t>
              </a:r>
            </a:p>
            <a:p>
              <a:r>
                <a:rPr lang="en-US" altLang="zh-CN" sz="2000" dirty="0">
                  <a:solidFill>
                    <a:srgbClr val="003300"/>
                  </a:solidFill>
                  <a:latin typeface="+mn-ea"/>
                  <a:ea typeface="+mn-ea"/>
                </a:rPr>
                <a:t>@brand-success:#5cb85c;</a:t>
              </a:r>
            </a:p>
            <a:p>
              <a:r>
                <a:rPr lang="en-US" altLang="zh-CN" sz="2000" dirty="0">
                  <a:solidFill>
                    <a:srgbClr val="003300"/>
                  </a:solidFill>
                  <a:latin typeface="+mn-ea"/>
                  <a:ea typeface="+mn-ea"/>
                </a:rPr>
                <a:t>@brand-info:#5bc0de;</a:t>
              </a:r>
            </a:p>
            <a:p>
              <a:r>
                <a:rPr lang="en-US" altLang="zh-CN" sz="2000" dirty="0">
                  <a:solidFill>
                    <a:srgbClr val="003300"/>
                  </a:solidFill>
                  <a:latin typeface="+mn-ea"/>
                  <a:ea typeface="+mn-ea"/>
                </a:rPr>
                <a:t>@brand-warning:#f0ad4e;</a:t>
              </a:r>
            </a:p>
            <a:p>
              <a:r>
                <a:rPr lang="en-US" altLang="zh-CN" sz="2000" dirty="0">
                  <a:solidFill>
                    <a:srgbClr val="003300"/>
                  </a:solidFill>
                  <a:latin typeface="+mn-ea"/>
                  <a:ea typeface="+mn-ea"/>
                </a:rPr>
                <a:t>@brand-danger:#d9534f;</a:t>
              </a:r>
              <a:endParaRPr lang="zh-CN" altLang="en-US" sz="2000" dirty="0">
                <a:solidFill>
                  <a:srgbClr val="003300"/>
                </a:solidFill>
                <a:latin typeface="+mn-ea"/>
                <a:ea typeface="+mn-ea"/>
              </a:endParaRPr>
            </a:p>
          </p:txBody>
        </p:sp>
      </p:grpSp>
    </p:spTree>
    <p:extLst>
      <p:ext uri="{BB962C8B-B14F-4D97-AF65-F5344CB8AC3E}">
        <p14:creationId xmlns:p14="http://schemas.microsoft.com/office/powerpoint/2010/main" val="42518863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t>响应式布局</a:t>
            </a:r>
            <a:endParaRPr lang="en-US" altLang="zh-CN"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32767651"/>
              </p:ext>
            </p:extLst>
          </p:nvPr>
        </p:nvGraphicFramePr>
        <p:xfrm>
          <a:off x="86816" y="980728"/>
          <a:ext cx="8949680" cy="1512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2780928"/>
            <a:ext cx="5766840" cy="227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C:\Users\Administrator\Desktop\appl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248" y="2741855"/>
            <a:ext cx="1885950" cy="3629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636912"/>
            <a:ext cx="9143999"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2603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响应式布局的设计</a:t>
            </a:r>
            <a:r>
              <a:rPr lang="zh-CN" altLang="en-US" dirty="0" smtClean="0"/>
              <a:t>思路</a:t>
            </a:r>
            <a:endParaRPr lang="en-US" altLang="zh-CN"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16879490"/>
              </p:ext>
            </p:extLst>
          </p:nvPr>
        </p:nvGraphicFramePr>
        <p:xfrm>
          <a:off x="86816" y="980728"/>
          <a:ext cx="8877672"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5471045"/>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t>响应式布局的优劣</a:t>
            </a:r>
            <a:endParaRPr lang="en-US" altLang="zh-CN"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234423329"/>
              </p:ext>
            </p:extLst>
          </p:nvPr>
        </p:nvGraphicFramePr>
        <p:xfrm>
          <a:off x="86816" y="980728"/>
          <a:ext cx="8949680" cy="2664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648999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zh-CN" dirty="0"/>
              <a:t>什么</a:t>
            </a:r>
            <a:r>
              <a:rPr lang="zh-CN" altLang="zh-CN" dirty="0" smtClean="0"/>
              <a:t>是</a:t>
            </a:r>
            <a:r>
              <a:rPr lang="en-US" altLang="zh-CN" dirty="0" err="1" smtClean="0"/>
              <a:t>BootStrap</a:t>
            </a:r>
            <a:endParaRPr lang="en-US" altLang="zh-CN"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37999930"/>
              </p:ext>
            </p:extLst>
          </p:nvPr>
        </p:nvGraphicFramePr>
        <p:xfrm>
          <a:off x="86816" y="908720"/>
          <a:ext cx="8949680"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4552275"/>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BootStrap</a:t>
            </a:r>
            <a:r>
              <a:rPr lang="zh-CN" altLang="en-US" dirty="0" smtClean="0"/>
              <a:t>的优势</a:t>
            </a:r>
            <a:endParaRPr lang="en-US" altLang="zh-CN"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98744023"/>
              </p:ext>
            </p:extLst>
          </p:nvPr>
        </p:nvGraphicFramePr>
        <p:xfrm>
          <a:off x="86816" y="980728"/>
          <a:ext cx="8949680" cy="2448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630907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err="1" smtClean="0"/>
              <a:t>BootStrap</a:t>
            </a:r>
            <a:r>
              <a:rPr lang="zh-CN" altLang="en-US" dirty="0" smtClean="0"/>
              <a:t>能做什么</a:t>
            </a:r>
            <a:endParaRPr lang="en-US" altLang="zh-CN" dirty="0"/>
          </a:p>
        </p:txBody>
      </p:sp>
      <p:graphicFrame>
        <p:nvGraphicFramePr>
          <p:cNvPr id="4" name="内容占位符 3"/>
          <p:cNvGraphicFramePr>
            <a:graphicFrameLocks noGrp="1"/>
          </p:cNvGraphicFramePr>
          <p:nvPr>
            <p:ph idx="1"/>
            <p:extLst/>
          </p:nvPr>
        </p:nvGraphicFramePr>
        <p:xfrm>
          <a:off x="86816" y="980728"/>
          <a:ext cx="8949680"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821290"/>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err="1" smtClean="0"/>
              <a:t>BootStrap</a:t>
            </a:r>
            <a:endParaRPr lang="zh-CN" altLang="en-US" dirty="0"/>
          </a:p>
        </p:txBody>
      </p:sp>
      <p:sp>
        <p:nvSpPr>
          <p:cNvPr id="3" name="内容占位符 2"/>
          <p:cNvSpPr>
            <a:spLocks noGrp="1"/>
          </p:cNvSpPr>
          <p:nvPr>
            <p:ph idx="1"/>
          </p:nvPr>
        </p:nvSpPr>
        <p:spPr>
          <a:xfrm>
            <a:off x="0" y="980728"/>
            <a:ext cx="9144000" cy="461665"/>
          </a:xfrm>
        </p:spPr>
        <p:txBody>
          <a:bodyPr/>
          <a:lstStyle/>
          <a:p>
            <a:pPr marL="0" indent="0">
              <a:spcBef>
                <a:spcPts val="0"/>
              </a:spcBef>
              <a:buNone/>
            </a:pPr>
            <a:r>
              <a:rPr lang="en-US" altLang="zh-CN" sz="2400" dirty="0" smtClean="0">
                <a:latin typeface="+mn-ea"/>
              </a:rPr>
              <a:t>1</a:t>
            </a:r>
            <a:r>
              <a:rPr lang="zh-CN" altLang="en-US" sz="2400" dirty="0" smtClean="0">
                <a:latin typeface="+mn-ea"/>
              </a:rPr>
              <a:t>、访问</a:t>
            </a:r>
            <a:r>
              <a:rPr lang="en-US" altLang="zh-CN" sz="2400" dirty="0">
                <a:latin typeface="+mn-ea"/>
              </a:rPr>
              <a:t>https://v4.bootcss.com/ </a:t>
            </a:r>
            <a:r>
              <a:rPr lang="zh-CN" altLang="en-US" sz="2400" dirty="0" smtClean="0">
                <a:latin typeface="+mn-ea"/>
              </a:rPr>
              <a:t>，下载</a:t>
            </a:r>
            <a:r>
              <a:rPr lang="en-US" altLang="zh-CN" sz="2400" dirty="0" err="1" smtClean="0">
                <a:latin typeface="+mn-ea"/>
              </a:rPr>
              <a:t>BootStrap</a:t>
            </a:r>
            <a:endParaRPr lang="zh-CN" altLang="en-US" sz="2400" dirty="0">
              <a:latin typeface="+mn-ea"/>
            </a:endParaRPr>
          </a:p>
        </p:txBody>
      </p:sp>
      <p:pic>
        <p:nvPicPr>
          <p:cNvPr id="4" name="图片 3"/>
          <p:cNvPicPr>
            <a:picLocks noChangeAspect="1"/>
          </p:cNvPicPr>
          <p:nvPr/>
        </p:nvPicPr>
        <p:blipFill>
          <a:blip r:embed="rId3"/>
          <a:stretch>
            <a:fillRect/>
          </a:stretch>
        </p:blipFill>
        <p:spPr>
          <a:xfrm>
            <a:off x="12270" y="1586409"/>
            <a:ext cx="9096233" cy="5010943"/>
          </a:xfrm>
          <a:prstGeom prst="rect">
            <a:avLst/>
          </a:prstGeom>
        </p:spPr>
      </p:pic>
    </p:spTree>
    <p:extLst>
      <p:ext uri="{BB962C8B-B14F-4D97-AF65-F5344CB8AC3E}">
        <p14:creationId xmlns:p14="http://schemas.microsoft.com/office/powerpoint/2010/main" val="192799916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6816" y="980728"/>
            <a:ext cx="8949680" cy="461665"/>
          </a:xfrm>
        </p:spPr>
        <p:txBody>
          <a:bodyPr/>
          <a:lstStyle/>
          <a:p>
            <a:pPr>
              <a:spcBef>
                <a:spcPts val="0"/>
              </a:spcBef>
              <a:buNone/>
            </a:pPr>
            <a:r>
              <a:rPr lang="en-US" altLang="zh-CN" sz="2400" dirty="0">
                <a:latin typeface="+mn-ea"/>
              </a:rPr>
              <a:t>2</a:t>
            </a:r>
            <a:r>
              <a:rPr lang="zh-CN" altLang="en-US" sz="2400" dirty="0">
                <a:latin typeface="+mn-ea"/>
              </a:rPr>
              <a:t>、将“用于生产环境的</a:t>
            </a:r>
            <a:r>
              <a:rPr lang="en-US" altLang="zh-CN" sz="2400" dirty="0" err="1">
                <a:latin typeface="+mn-ea"/>
              </a:rPr>
              <a:t>BootStrap</a:t>
            </a:r>
            <a:r>
              <a:rPr lang="zh-CN" altLang="en-US" sz="2400" dirty="0">
                <a:latin typeface="+mn-ea"/>
              </a:rPr>
              <a:t>”解压到项目中</a:t>
            </a:r>
            <a:endParaRPr lang="en-US" altLang="zh-CN" sz="2400" dirty="0">
              <a:latin typeface="+mn-ea"/>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677971"/>
            <a:ext cx="3148955" cy="483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536504" y="1676415"/>
            <a:ext cx="4572000" cy="1477328"/>
          </a:xfrm>
          <a:prstGeom prst="rect">
            <a:avLst/>
          </a:prstGeom>
          <a:noFill/>
          <a:ln>
            <a:noFill/>
          </a:ln>
        </p:spPr>
        <p:txBody>
          <a:bodyPr vert="horz" wrap="square" lIns="91440" tIns="45720" rIns="91440" bIns="45720" numCol="1" anchor="t" anchorCtr="0" compatLnSpc="1">
            <a:prstTxWarp prst="textNoShape">
              <a:avLst/>
            </a:prstTxWarp>
            <a:spAutoFit/>
          </a:bodyPr>
          <a:lstStyle/>
          <a:p>
            <a:pPr marL="342900" indent="-342900" eaLnBrk="0" hangingPunct="0">
              <a:lnSpc>
                <a:spcPct val="150000"/>
              </a:lnSpc>
              <a:spcBef>
                <a:spcPts val="0"/>
              </a:spcBef>
              <a:buFont typeface="Wingdings" pitchFamily="2" charset="2"/>
              <a:buChar char="Ø"/>
            </a:pPr>
            <a:r>
              <a:rPr lang="en-US" altLang="zh-CN" sz="2000" b="1" dirty="0" err="1" smtClean="0">
                <a:solidFill>
                  <a:srgbClr val="003300"/>
                </a:solidFill>
                <a:latin typeface="+mn-ea"/>
                <a:ea typeface="+mn-ea"/>
              </a:rPr>
              <a:t>css</a:t>
            </a:r>
            <a:r>
              <a:rPr lang="en-US" altLang="zh-CN" sz="2000" b="1" dirty="0" smtClean="0">
                <a:solidFill>
                  <a:srgbClr val="003300"/>
                </a:solidFill>
                <a:latin typeface="+mn-ea"/>
                <a:ea typeface="+mn-ea"/>
              </a:rPr>
              <a:t>: </a:t>
            </a:r>
            <a:r>
              <a:rPr lang="zh-CN" altLang="en-US" sz="2000" b="1" dirty="0" smtClean="0">
                <a:solidFill>
                  <a:srgbClr val="003300"/>
                </a:solidFill>
                <a:latin typeface="+mn-ea"/>
                <a:ea typeface="+mn-ea"/>
              </a:rPr>
              <a:t>演示文件</a:t>
            </a:r>
            <a:endParaRPr lang="zh-CN" altLang="zh-CN" sz="2000" b="1" dirty="0">
              <a:solidFill>
                <a:srgbClr val="003300"/>
              </a:solidFill>
              <a:latin typeface="+mn-ea"/>
              <a:ea typeface="+mn-ea"/>
            </a:endParaRPr>
          </a:p>
          <a:p>
            <a:pPr marL="342900" indent="-342900" eaLnBrk="0" hangingPunct="0">
              <a:lnSpc>
                <a:spcPct val="150000"/>
              </a:lnSpc>
              <a:spcBef>
                <a:spcPts val="0"/>
              </a:spcBef>
              <a:buFont typeface="Wingdings" pitchFamily="2" charset="2"/>
              <a:buChar char="Ø"/>
            </a:pPr>
            <a:r>
              <a:rPr lang="en-US" altLang="zh-CN" sz="2000" b="1" dirty="0">
                <a:solidFill>
                  <a:srgbClr val="003300"/>
                </a:solidFill>
                <a:latin typeface="+mn-ea"/>
                <a:ea typeface="+mn-ea"/>
              </a:rPr>
              <a:t>f</a:t>
            </a:r>
            <a:r>
              <a:rPr lang="en-US" altLang="zh-CN" sz="2000" b="1" dirty="0" smtClean="0">
                <a:solidFill>
                  <a:srgbClr val="003300"/>
                </a:solidFill>
                <a:latin typeface="+mn-ea"/>
                <a:ea typeface="+mn-ea"/>
              </a:rPr>
              <a:t>onts</a:t>
            </a:r>
            <a:r>
              <a:rPr lang="zh-CN" altLang="en-US" sz="2000" b="1" dirty="0" smtClean="0">
                <a:solidFill>
                  <a:srgbClr val="003300"/>
                </a:solidFill>
                <a:latin typeface="+mn-ea"/>
                <a:ea typeface="+mn-ea"/>
              </a:rPr>
              <a:t>：字体图标</a:t>
            </a:r>
            <a:r>
              <a:rPr lang="zh-CN" altLang="zh-CN" sz="2000" b="1" dirty="0" smtClean="0">
                <a:solidFill>
                  <a:srgbClr val="003300"/>
                </a:solidFill>
                <a:latin typeface="+mn-ea"/>
                <a:ea typeface="+mn-ea"/>
              </a:rPr>
              <a:t>文件 </a:t>
            </a:r>
            <a:endParaRPr lang="zh-CN" altLang="zh-CN" sz="2000" b="1" dirty="0">
              <a:solidFill>
                <a:srgbClr val="003300"/>
              </a:solidFill>
              <a:latin typeface="+mn-ea"/>
              <a:ea typeface="+mn-ea"/>
            </a:endParaRPr>
          </a:p>
          <a:p>
            <a:pPr marL="342900" indent="-342900" eaLnBrk="0" hangingPunct="0">
              <a:lnSpc>
                <a:spcPct val="150000"/>
              </a:lnSpc>
              <a:spcBef>
                <a:spcPts val="0"/>
              </a:spcBef>
              <a:buFont typeface="Wingdings" pitchFamily="2" charset="2"/>
              <a:buChar char="Ø"/>
            </a:pPr>
            <a:r>
              <a:rPr lang="en-US" altLang="zh-CN" sz="2000" b="1" dirty="0" err="1" smtClean="0">
                <a:solidFill>
                  <a:srgbClr val="003300"/>
                </a:solidFill>
                <a:latin typeface="+mn-ea"/>
                <a:ea typeface="+mn-ea"/>
              </a:rPr>
              <a:t>js</a:t>
            </a:r>
            <a:r>
              <a:rPr lang="zh-CN" altLang="en-US" sz="2000" b="1" dirty="0" smtClean="0">
                <a:solidFill>
                  <a:srgbClr val="003300"/>
                </a:solidFill>
                <a:latin typeface="+mn-ea"/>
                <a:ea typeface="+mn-ea"/>
              </a:rPr>
              <a:t>：脚本文件</a:t>
            </a:r>
            <a:endParaRPr lang="zh-CN" altLang="zh-CN" sz="2000" b="1" dirty="0">
              <a:solidFill>
                <a:srgbClr val="003300"/>
              </a:solidFill>
              <a:latin typeface="+mn-ea"/>
              <a:ea typeface="+mn-ea"/>
            </a:endParaRPr>
          </a:p>
        </p:txBody>
      </p:sp>
    </p:spTree>
    <p:extLst>
      <p:ext uri="{BB962C8B-B14F-4D97-AF65-F5344CB8AC3E}">
        <p14:creationId xmlns:p14="http://schemas.microsoft.com/office/powerpoint/2010/main" val="3389446052"/>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6816" y="980728"/>
            <a:ext cx="8949680" cy="461665"/>
          </a:xfrm>
        </p:spPr>
        <p:txBody>
          <a:bodyPr/>
          <a:lstStyle/>
          <a:p>
            <a:pPr marL="0" indent="0">
              <a:spcBef>
                <a:spcPts val="0"/>
              </a:spcBef>
              <a:buNone/>
            </a:pPr>
            <a:r>
              <a:rPr lang="en-US" altLang="zh-CN" sz="2400" dirty="0">
                <a:latin typeface="+mn-ea"/>
              </a:rPr>
              <a:t>3</a:t>
            </a:r>
            <a:r>
              <a:rPr lang="zh-CN" altLang="en-US" sz="2400" dirty="0">
                <a:latin typeface="+mn-ea"/>
              </a:rPr>
              <a:t>、在页面中导入</a:t>
            </a:r>
            <a:r>
              <a:rPr lang="en-US" altLang="zh-CN" sz="2400" dirty="0" err="1">
                <a:latin typeface="+mn-ea"/>
              </a:rPr>
              <a:t>BootStrap</a:t>
            </a:r>
            <a:r>
              <a:rPr lang="zh-CN" altLang="en-US" sz="2400" dirty="0">
                <a:latin typeface="+mn-ea"/>
              </a:rPr>
              <a:t>文件</a:t>
            </a:r>
          </a:p>
        </p:txBody>
      </p:sp>
      <p:sp>
        <p:nvSpPr>
          <p:cNvPr id="11" name="内容占位符 2"/>
          <p:cNvSpPr txBox="1">
            <a:spLocks/>
          </p:cNvSpPr>
          <p:nvPr/>
        </p:nvSpPr>
        <p:spPr bwMode="auto">
          <a:xfrm>
            <a:off x="0" y="1484784"/>
            <a:ext cx="9145860" cy="2554545"/>
          </a:xfrm>
          <a:prstGeom prst="rect">
            <a:avLst/>
          </a:prstGeom>
          <a:solidFill>
            <a:schemeClr val="accent3">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en-US" altLang="zh-CN" sz="2000" dirty="0">
                <a:solidFill>
                  <a:schemeClr val="bg1"/>
                </a:solidFill>
                <a:latin typeface="+mn-ea"/>
              </a:rPr>
              <a:t>&lt;!--Bootstrap</a:t>
            </a:r>
            <a:r>
              <a:rPr lang="zh-CN" altLang="en-US" sz="2000" dirty="0">
                <a:solidFill>
                  <a:schemeClr val="bg1"/>
                </a:solidFill>
                <a:latin typeface="+mn-ea"/>
              </a:rPr>
              <a:t>核心</a:t>
            </a:r>
            <a:r>
              <a:rPr lang="en-US" altLang="zh-CN" sz="2000" dirty="0">
                <a:solidFill>
                  <a:schemeClr val="bg1"/>
                </a:solidFill>
                <a:latin typeface="+mn-ea"/>
              </a:rPr>
              <a:t>CSS</a:t>
            </a:r>
            <a:r>
              <a:rPr lang="zh-CN" altLang="en-US" sz="2000" dirty="0">
                <a:solidFill>
                  <a:schemeClr val="bg1"/>
                </a:solidFill>
                <a:latin typeface="+mn-ea"/>
              </a:rPr>
              <a:t>文件</a:t>
            </a:r>
            <a:r>
              <a:rPr lang="en-US" altLang="zh-CN" sz="2000" dirty="0">
                <a:solidFill>
                  <a:schemeClr val="bg1"/>
                </a:solidFill>
                <a:latin typeface="+mn-ea"/>
              </a:rPr>
              <a:t>--&gt;</a:t>
            </a:r>
          </a:p>
          <a:p>
            <a:pPr marL="0" indent="0">
              <a:spcBef>
                <a:spcPct val="0"/>
              </a:spcBef>
              <a:buNone/>
            </a:pPr>
            <a:r>
              <a:rPr lang="en-US" altLang="zh-CN" sz="2000" dirty="0">
                <a:solidFill>
                  <a:srgbClr val="FFFF00"/>
                </a:solidFill>
                <a:latin typeface="+mn-ea"/>
              </a:rPr>
              <a:t>&lt;</a:t>
            </a:r>
            <a:r>
              <a:rPr lang="en-US" altLang="zh-CN" sz="2000" dirty="0" smtClean="0">
                <a:solidFill>
                  <a:srgbClr val="FFFF00"/>
                </a:solidFill>
                <a:latin typeface="+mn-ea"/>
              </a:rPr>
              <a:t>link </a:t>
            </a:r>
            <a:r>
              <a:rPr lang="en-US" altLang="zh-CN" sz="2000" dirty="0" err="1" smtClean="0">
                <a:solidFill>
                  <a:srgbClr val="FFFF00"/>
                </a:solidFill>
                <a:latin typeface="+mn-ea"/>
              </a:rPr>
              <a:t>rel</a:t>
            </a:r>
            <a:r>
              <a:rPr lang="en-US" altLang="zh-CN" sz="2000" dirty="0">
                <a:solidFill>
                  <a:srgbClr val="FFFF00"/>
                </a:solidFill>
                <a:latin typeface="+mn-ea"/>
              </a:rPr>
              <a:t>="</a:t>
            </a:r>
            <a:r>
              <a:rPr lang="en-US" altLang="zh-CN" sz="2000" dirty="0" err="1" smtClean="0">
                <a:solidFill>
                  <a:srgbClr val="FFFF00"/>
                </a:solidFill>
                <a:latin typeface="+mn-ea"/>
              </a:rPr>
              <a:t>stylesheet</a:t>
            </a:r>
            <a:r>
              <a:rPr lang="en-US" altLang="zh-CN" sz="2000" dirty="0" smtClean="0">
                <a:solidFill>
                  <a:srgbClr val="FFFF00"/>
                </a:solidFill>
                <a:latin typeface="+mn-ea"/>
              </a:rPr>
              <a:t>" </a:t>
            </a:r>
            <a:r>
              <a:rPr lang="en-US" altLang="zh-CN" sz="2000" dirty="0" err="1" smtClean="0">
                <a:solidFill>
                  <a:srgbClr val="FFFF00"/>
                </a:solidFill>
                <a:latin typeface="+mn-ea"/>
              </a:rPr>
              <a:t>href</a:t>
            </a:r>
            <a:r>
              <a:rPr lang="en-US" altLang="zh-CN" sz="2000" dirty="0">
                <a:solidFill>
                  <a:srgbClr val="FFFF00"/>
                </a:solidFill>
                <a:latin typeface="+mn-ea"/>
              </a:rPr>
              <a:t>="bootstrap/</a:t>
            </a:r>
            <a:r>
              <a:rPr lang="en-US" altLang="zh-CN" sz="2000" dirty="0" err="1">
                <a:solidFill>
                  <a:srgbClr val="FFFF00"/>
                </a:solidFill>
                <a:latin typeface="+mn-ea"/>
              </a:rPr>
              <a:t>css</a:t>
            </a:r>
            <a:r>
              <a:rPr lang="en-US" altLang="zh-CN" sz="2000" dirty="0">
                <a:solidFill>
                  <a:srgbClr val="FFFF00"/>
                </a:solidFill>
                <a:latin typeface="+mn-ea"/>
              </a:rPr>
              <a:t>/bootstrap.min.css"&gt;</a:t>
            </a:r>
          </a:p>
          <a:p>
            <a:pPr marL="0" indent="0">
              <a:spcBef>
                <a:spcPct val="0"/>
              </a:spcBef>
              <a:buNone/>
            </a:pPr>
            <a:endParaRPr lang="en-US" altLang="zh-CN" sz="2000" dirty="0">
              <a:solidFill>
                <a:schemeClr val="bg1"/>
              </a:solidFill>
              <a:latin typeface="+mn-ea"/>
            </a:endParaRPr>
          </a:p>
          <a:p>
            <a:pPr marL="0" indent="0">
              <a:spcBef>
                <a:spcPct val="0"/>
              </a:spcBef>
              <a:buNone/>
            </a:pPr>
            <a:r>
              <a:rPr lang="en-US" altLang="zh-CN" sz="2000" dirty="0">
                <a:solidFill>
                  <a:schemeClr val="bg1"/>
                </a:solidFill>
                <a:latin typeface="+mn-ea"/>
              </a:rPr>
              <a:t>&lt;!--Bootstrap</a:t>
            </a:r>
            <a:r>
              <a:rPr lang="zh-CN" altLang="en-US" sz="2000" dirty="0">
                <a:solidFill>
                  <a:schemeClr val="bg1"/>
                </a:solidFill>
                <a:latin typeface="+mn-ea"/>
              </a:rPr>
              <a:t>主题文件（可选的，一般不用引入）</a:t>
            </a:r>
            <a:r>
              <a:rPr lang="en-US" altLang="zh-CN" sz="2000" dirty="0">
                <a:solidFill>
                  <a:schemeClr val="bg1"/>
                </a:solidFill>
                <a:latin typeface="+mn-ea"/>
              </a:rPr>
              <a:t>--&gt;</a:t>
            </a:r>
          </a:p>
          <a:p>
            <a:pPr marL="0" indent="0">
              <a:spcBef>
                <a:spcPct val="0"/>
              </a:spcBef>
              <a:buNone/>
            </a:pPr>
            <a:r>
              <a:rPr lang="en-US" altLang="zh-CN" sz="2000" dirty="0">
                <a:solidFill>
                  <a:srgbClr val="FFFF00"/>
                </a:solidFill>
                <a:latin typeface="+mn-ea"/>
              </a:rPr>
              <a:t>&lt;</a:t>
            </a:r>
            <a:r>
              <a:rPr lang="en-US" altLang="zh-CN" sz="2000" dirty="0" smtClean="0">
                <a:solidFill>
                  <a:srgbClr val="FFFF00"/>
                </a:solidFill>
                <a:latin typeface="+mn-ea"/>
              </a:rPr>
              <a:t>link </a:t>
            </a:r>
            <a:r>
              <a:rPr lang="en-US" altLang="zh-CN" sz="2000" dirty="0" err="1" smtClean="0">
                <a:solidFill>
                  <a:srgbClr val="FFFF00"/>
                </a:solidFill>
                <a:latin typeface="+mn-ea"/>
              </a:rPr>
              <a:t>rel</a:t>
            </a:r>
            <a:r>
              <a:rPr lang="en-US" altLang="zh-CN" sz="2000" dirty="0">
                <a:solidFill>
                  <a:srgbClr val="FFFF00"/>
                </a:solidFill>
                <a:latin typeface="+mn-ea"/>
              </a:rPr>
              <a:t>="</a:t>
            </a:r>
            <a:r>
              <a:rPr lang="en-US" altLang="zh-CN" sz="2000" dirty="0" err="1" smtClean="0">
                <a:solidFill>
                  <a:srgbClr val="FFFF00"/>
                </a:solidFill>
                <a:latin typeface="+mn-ea"/>
              </a:rPr>
              <a:t>stylesheet</a:t>
            </a:r>
            <a:r>
              <a:rPr lang="en-US" altLang="zh-CN" sz="2000" dirty="0" smtClean="0">
                <a:solidFill>
                  <a:srgbClr val="FFFF00"/>
                </a:solidFill>
                <a:latin typeface="+mn-ea"/>
              </a:rPr>
              <a:t>" </a:t>
            </a:r>
            <a:r>
              <a:rPr lang="en-US" altLang="zh-CN" sz="2000" dirty="0" err="1" smtClean="0">
                <a:solidFill>
                  <a:srgbClr val="FFFF00"/>
                </a:solidFill>
                <a:latin typeface="+mn-ea"/>
              </a:rPr>
              <a:t>href</a:t>
            </a:r>
            <a:r>
              <a:rPr lang="en-US" altLang="zh-CN" sz="2000" dirty="0">
                <a:solidFill>
                  <a:srgbClr val="FFFF00"/>
                </a:solidFill>
                <a:latin typeface="+mn-ea"/>
              </a:rPr>
              <a:t>="bootstrap/</a:t>
            </a:r>
            <a:r>
              <a:rPr lang="en-US" altLang="zh-CN" sz="2000" dirty="0" err="1">
                <a:solidFill>
                  <a:srgbClr val="FFFF00"/>
                </a:solidFill>
                <a:latin typeface="+mn-ea"/>
              </a:rPr>
              <a:t>css</a:t>
            </a:r>
            <a:r>
              <a:rPr lang="en-US" altLang="zh-CN" sz="2000" dirty="0">
                <a:solidFill>
                  <a:srgbClr val="FFFF00"/>
                </a:solidFill>
                <a:latin typeface="+mn-ea"/>
              </a:rPr>
              <a:t>/bootstrap-theme.min.css"&gt;</a:t>
            </a:r>
          </a:p>
          <a:p>
            <a:pPr marL="0" indent="0">
              <a:spcBef>
                <a:spcPct val="0"/>
              </a:spcBef>
              <a:buNone/>
            </a:pPr>
            <a:endParaRPr lang="en-US" altLang="zh-CN" sz="2000" dirty="0">
              <a:solidFill>
                <a:schemeClr val="bg1"/>
              </a:solidFill>
              <a:latin typeface="+mn-ea"/>
            </a:endParaRPr>
          </a:p>
          <a:p>
            <a:pPr marL="0" indent="0">
              <a:spcBef>
                <a:spcPct val="0"/>
              </a:spcBef>
              <a:buNone/>
            </a:pPr>
            <a:r>
              <a:rPr lang="en-US" altLang="zh-CN" sz="2000" dirty="0">
                <a:solidFill>
                  <a:schemeClr val="bg1"/>
                </a:solidFill>
                <a:latin typeface="+mn-ea"/>
              </a:rPr>
              <a:t>&lt;!--Bootstrap</a:t>
            </a:r>
            <a:r>
              <a:rPr lang="zh-CN" altLang="en-US" sz="2000" dirty="0">
                <a:solidFill>
                  <a:schemeClr val="bg1"/>
                </a:solidFill>
                <a:latin typeface="+mn-ea"/>
              </a:rPr>
              <a:t>核心</a:t>
            </a:r>
            <a:r>
              <a:rPr lang="en-US" altLang="zh-CN" sz="2000" dirty="0">
                <a:solidFill>
                  <a:schemeClr val="bg1"/>
                </a:solidFill>
                <a:latin typeface="+mn-ea"/>
              </a:rPr>
              <a:t>JavaScript</a:t>
            </a:r>
            <a:r>
              <a:rPr lang="zh-CN" altLang="en-US" sz="2000" dirty="0">
                <a:solidFill>
                  <a:schemeClr val="bg1"/>
                </a:solidFill>
                <a:latin typeface="+mn-ea"/>
              </a:rPr>
              <a:t>文件</a:t>
            </a:r>
            <a:r>
              <a:rPr lang="en-US" altLang="zh-CN" sz="2000" dirty="0">
                <a:solidFill>
                  <a:schemeClr val="bg1"/>
                </a:solidFill>
                <a:latin typeface="+mn-ea"/>
              </a:rPr>
              <a:t>--&gt;</a:t>
            </a:r>
          </a:p>
          <a:p>
            <a:pPr marL="0" indent="0">
              <a:spcBef>
                <a:spcPct val="0"/>
              </a:spcBef>
              <a:buNone/>
            </a:pPr>
            <a:r>
              <a:rPr lang="en-US" altLang="zh-CN" sz="2000" dirty="0">
                <a:solidFill>
                  <a:srgbClr val="FFFF00"/>
                </a:solidFill>
                <a:latin typeface="+mn-ea"/>
              </a:rPr>
              <a:t>&lt;</a:t>
            </a:r>
            <a:r>
              <a:rPr lang="en-US" altLang="zh-CN" sz="2000" dirty="0" smtClean="0">
                <a:solidFill>
                  <a:srgbClr val="FFFF00"/>
                </a:solidFill>
                <a:latin typeface="+mn-ea"/>
              </a:rPr>
              <a:t>script </a:t>
            </a:r>
            <a:r>
              <a:rPr lang="en-US" altLang="zh-CN" sz="2000" dirty="0" err="1" smtClean="0">
                <a:solidFill>
                  <a:srgbClr val="FFFF00"/>
                </a:solidFill>
                <a:latin typeface="+mn-ea"/>
              </a:rPr>
              <a:t>src</a:t>
            </a:r>
            <a:r>
              <a:rPr lang="en-US" altLang="zh-CN" sz="2000" dirty="0">
                <a:solidFill>
                  <a:srgbClr val="FFFF00"/>
                </a:solidFill>
                <a:latin typeface="+mn-ea"/>
              </a:rPr>
              <a:t>="bootstrap/</a:t>
            </a:r>
            <a:r>
              <a:rPr lang="en-US" altLang="zh-CN" sz="2000" dirty="0" err="1">
                <a:solidFill>
                  <a:srgbClr val="FFFF00"/>
                </a:solidFill>
                <a:latin typeface="+mn-ea"/>
              </a:rPr>
              <a:t>js</a:t>
            </a:r>
            <a:r>
              <a:rPr lang="en-US" altLang="zh-CN" sz="2000" dirty="0">
                <a:solidFill>
                  <a:srgbClr val="FFFF00"/>
                </a:solidFill>
                <a:latin typeface="+mn-ea"/>
              </a:rPr>
              <a:t>/bootstrap.min.js"&gt;&lt;/script&gt;</a:t>
            </a:r>
            <a:endParaRPr lang="zh-CN" altLang="en-US" sz="2000" dirty="0">
              <a:solidFill>
                <a:srgbClr val="FFFF00"/>
              </a:solidFill>
              <a:latin typeface="+mn-ea"/>
            </a:endParaRPr>
          </a:p>
        </p:txBody>
      </p:sp>
    </p:spTree>
    <p:extLst>
      <p:ext uri="{BB962C8B-B14F-4D97-AF65-F5344CB8AC3E}">
        <p14:creationId xmlns:p14="http://schemas.microsoft.com/office/powerpoint/2010/main" val="486875367"/>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584775"/>
          </a:xfrm>
        </p:spPr>
        <p:txBody>
          <a:bodyPr/>
          <a:lstStyle/>
          <a:p>
            <a:r>
              <a:rPr lang="zh-CN" altLang="en-US" dirty="0" smtClean="0"/>
              <a:t>利用</a:t>
            </a:r>
            <a:r>
              <a:rPr lang="en-US" altLang="zh-CN" dirty="0" err="1" smtClean="0"/>
              <a:t>BootStrap</a:t>
            </a:r>
            <a:r>
              <a:rPr lang="zh-CN" altLang="en-US" dirty="0" smtClean="0"/>
              <a:t>实现风格按钮</a:t>
            </a:r>
            <a:endParaRPr lang="zh-CN" altLang="en-US" dirty="0"/>
          </a:p>
        </p:txBody>
      </p:sp>
    </p:spTree>
    <p:extLst>
      <p:ext uri="{BB962C8B-B14F-4D97-AF65-F5344CB8AC3E}">
        <p14:creationId xmlns:p14="http://schemas.microsoft.com/office/powerpoint/2010/main" val="683854651"/>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学习使用</a:t>
            </a:r>
            <a:r>
              <a:rPr lang="en-US" altLang="zh-CN" dirty="0" err="1" smtClean="0"/>
              <a:t>BootStrap</a:t>
            </a:r>
            <a:endParaRPr lang="zh-CN" altLang="en-US" dirty="0"/>
          </a:p>
        </p:txBody>
      </p:sp>
      <p:sp>
        <p:nvSpPr>
          <p:cNvPr id="3" name="内容占位符 2"/>
          <p:cNvSpPr>
            <a:spLocks noGrp="1"/>
          </p:cNvSpPr>
          <p:nvPr>
            <p:ph idx="1"/>
          </p:nvPr>
        </p:nvSpPr>
        <p:spPr>
          <a:xfrm>
            <a:off x="97160" y="980729"/>
            <a:ext cx="8949680" cy="461665"/>
          </a:xfrm>
        </p:spPr>
        <p:txBody>
          <a:bodyPr/>
          <a:lstStyle/>
          <a:p>
            <a:pPr marL="0" indent="0">
              <a:spcBef>
                <a:spcPts val="0"/>
              </a:spcBef>
              <a:buNone/>
            </a:pPr>
            <a:r>
              <a:rPr lang="zh-CN" altLang="en-US" sz="2400" dirty="0" smtClean="0"/>
              <a:t>查看</a:t>
            </a:r>
            <a:r>
              <a:rPr lang="en-US" altLang="zh-CN" sz="2400" dirty="0" smtClean="0"/>
              <a:t>http</a:t>
            </a:r>
            <a:r>
              <a:rPr lang="en-US" altLang="zh-CN" sz="2400" dirty="0"/>
              <a:t>://v3.bootcss.com</a:t>
            </a:r>
            <a:r>
              <a:rPr lang="en-US" altLang="zh-CN" sz="2400" dirty="0" smtClean="0"/>
              <a:t>/</a:t>
            </a:r>
            <a:r>
              <a:rPr lang="zh-CN" altLang="en-US" sz="2400" dirty="0" smtClean="0"/>
              <a:t>顶部的导航条</a:t>
            </a:r>
            <a:endParaRPr lang="zh-CN" altLang="en-US" sz="2400" dirty="0"/>
          </a:p>
        </p:txBody>
      </p:sp>
      <p:sp>
        <p:nvSpPr>
          <p:cNvPr id="5" name="内容占位符 2"/>
          <p:cNvSpPr txBox="1">
            <a:spLocks/>
          </p:cNvSpPr>
          <p:nvPr/>
        </p:nvSpPr>
        <p:spPr bwMode="auto">
          <a:xfrm>
            <a:off x="97160" y="2132856"/>
            <a:ext cx="894968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dirty="0" err="1" smtClean="0">
                <a:latin typeface="+mn-ea"/>
              </a:rPr>
              <a:t>BootStrap</a:t>
            </a:r>
            <a:r>
              <a:rPr lang="zh-CN" altLang="en-US" sz="2400" dirty="0" smtClean="0">
                <a:latin typeface="+mn-ea"/>
              </a:rPr>
              <a:t>：提供</a:t>
            </a:r>
            <a:r>
              <a:rPr lang="en-US" altLang="zh-CN" sz="2400" dirty="0" err="1">
                <a:latin typeface="+mn-ea"/>
              </a:rPr>
              <a:t>BootStrap</a:t>
            </a:r>
            <a:r>
              <a:rPr lang="zh-CN" altLang="en-US" sz="2400" dirty="0" smtClean="0">
                <a:latin typeface="+mn-ea"/>
              </a:rPr>
              <a:t>下载</a:t>
            </a:r>
            <a:endParaRPr lang="en-US" altLang="zh-CN" sz="2400" dirty="0" smtClean="0">
              <a:latin typeface="+mn-ea"/>
            </a:endParaRPr>
          </a:p>
          <a:p>
            <a:pPr marL="0" indent="0">
              <a:lnSpc>
                <a:spcPct val="150000"/>
              </a:lnSpc>
              <a:spcBef>
                <a:spcPts val="0"/>
              </a:spcBef>
              <a:buNone/>
            </a:pPr>
            <a:r>
              <a:rPr lang="zh-CN" altLang="en-US" sz="2400" dirty="0" smtClean="0">
                <a:latin typeface="+mn-ea"/>
              </a:rPr>
              <a:t>起步：提供</a:t>
            </a:r>
            <a:r>
              <a:rPr lang="en-US" altLang="zh-CN" sz="2400" dirty="0" err="1" smtClean="0">
                <a:latin typeface="+mn-ea"/>
              </a:rPr>
              <a:t>BootStrap</a:t>
            </a:r>
            <a:r>
              <a:rPr lang="zh-CN" altLang="en-US" sz="2400" dirty="0" smtClean="0">
                <a:latin typeface="+mn-ea"/>
              </a:rPr>
              <a:t>安装的说明</a:t>
            </a:r>
          </a:p>
          <a:p>
            <a:pPr marL="0" indent="0">
              <a:lnSpc>
                <a:spcPct val="150000"/>
              </a:lnSpc>
              <a:spcBef>
                <a:spcPts val="0"/>
              </a:spcBef>
              <a:buFont typeface="Arial" charset="0"/>
              <a:buNone/>
            </a:pPr>
            <a:r>
              <a:rPr lang="zh-CN" altLang="en-US" sz="2400" dirty="0" smtClean="0">
                <a:solidFill>
                  <a:srgbClr val="C00000"/>
                </a:solidFill>
                <a:latin typeface="+mn-ea"/>
              </a:rPr>
              <a:t>全局</a:t>
            </a:r>
            <a:r>
              <a:rPr lang="en-US" altLang="zh-CN" sz="2400" dirty="0" smtClean="0">
                <a:solidFill>
                  <a:srgbClr val="C00000"/>
                </a:solidFill>
                <a:latin typeface="+mn-ea"/>
              </a:rPr>
              <a:t>CSS</a:t>
            </a:r>
            <a:r>
              <a:rPr lang="zh-CN" altLang="en-US" sz="2400" dirty="0" smtClean="0">
                <a:solidFill>
                  <a:srgbClr val="C00000"/>
                </a:solidFill>
                <a:latin typeface="+mn-ea"/>
              </a:rPr>
              <a:t>样式：</a:t>
            </a:r>
            <a:r>
              <a:rPr lang="zh-CN" altLang="en-US" sz="2400" dirty="0" smtClean="0">
                <a:latin typeface="+mn-ea"/>
              </a:rPr>
              <a:t>定义了一套</a:t>
            </a:r>
            <a:r>
              <a:rPr lang="en-US" altLang="zh-CN" sz="2400" dirty="0" err="1" smtClean="0">
                <a:latin typeface="+mn-ea"/>
              </a:rPr>
              <a:t>BootStrap</a:t>
            </a:r>
            <a:r>
              <a:rPr lang="zh-CN" altLang="en-US" sz="2400" dirty="0" smtClean="0">
                <a:latin typeface="+mn-ea"/>
              </a:rPr>
              <a:t>的</a:t>
            </a:r>
            <a:r>
              <a:rPr lang="en-US" altLang="zh-CN" sz="2400" dirty="0" smtClean="0">
                <a:latin typeface="+mn-ea"/>
              </a:rPr>
              <a:t>CSS</a:t>
            </a:r>
            <a:r>
              <a:rPr lang="zh-CN" altLang="en-US" sz="2400" dirty="0" smtClean="0">
                <a:latin typeface="+mn-ea"/>
              </a:rPr>
              <a:t>样式</a:t>
            </a:r>
            <a:endParaRPr lang="en-US" altLang="zh-CN" sz="2400" dirty="0">
              <a:latin typeface="+mn-ea"/>
            </a:endParaRPr>
          </a:p>
          <a:p>
            <a:pPr marL="0" indent="0">
              <a:lnSpc>
                <a:spcPct val="150000"/>
              </a:lnSpc>
              <a:spcBef>
                <a:spcPts val="0"/>
              </a:spcBef>
              <a:buNone/>
            </a:pPr>
            <a:r>
              <a:rPr lang="zh-CN" altLang="en-US" sz="2400" dirty="0" smtClean="0">
                <a:solidFill>
                  <a:srgbClr val="C00000"/>
                </a:solidFill>
                <a:latin typeface="+mn-ea"/>
              </a:rPr>
              <a:t>组件：</a:t>
            </a:r>
            <a:r>
              <a:rPr lang="zh-CN" altLang="en-US" sz="2400" dirty="0">
                <a:latin typeface="+mn-ea"/>
              </a:rPr>
              <a:t>定义了一套</a:t>
            </a:r>
            <a:r>
              <a:rPr lang="en-US" altLang="zh-CN" sz="2400" dirty="0" err="1" smtClean="0">
                <a:latin typeface="+mn-ea"/>
              </a:rPr>
              <a:t>BootStrap</a:t>
            </a:r>
            <a:r>
              <a:rPr lang="zh-CN" altLang="en-US" sz="2400" dirty="0" smtClean="0">
                <a:latin typeface="+mn-ea"/>
              </a:rPr>
              <a:t>的可复用组件</a:t>
            </a:r>
            <a:endParaRPr lang="en-US" altLang="zh-CN" sz="2400" dirty="0" smtClean="0">
              <a:latin typeface="+mn-ea"/>
            </a:endParaRPr>
          </a:p>
          <a:p>
            <a:pPr marL="0" indent="0">
              <a:lnSpc>
                <a:spcPct val="150000"/>
              </a:lnSpc>
              <a:spcBef>
                <a:spcPts val="0"/>
              </a:spcBef>
              <a:buNone/>
            </a:pPr>
            <a:r>
              <a:rPr lang="en-US" altLang="zh-CN" sz="2400" dirty="0" smtClean="0">
                <a:solidFill>
                  <a:srgbClr val="C00000"/>
                </a:solidFill>
                <a:latin typeface="+mn-ea"/>
              </a:rPr>
              <a:t>JS</a:t>
            </a:r>
            <a:r>
              <a:rPr lang="zh-CN" altLang="en-US" sz="2400" dirty="0" smtClean="0">
                <a:solidFill>
                  <a:srgbClr val="C00000"/>
                </a:solidFill>
                <a:latin typeface="+mn-ea"/>
              </a:rPr>
              <a:t>插件：</a:t>
            </a:r>
            <a:r>
              <a:rPr lang="zh-CN" altLang="en-US" sz="2400" dirty="0">
                <a:latin typeface="+mn-ea"/>
              </a:rPr>
              <a:t>定义了一套</a:t>
            </a:r>
            <a:r>
              <a:rPr lang="en-US" altLang="zh-CN" sz="2400" dirty="0" err="1" smtClean="0">
                <a:latin typeface="+mn-ea"/>
              </a:rPr>
              <a:t>BootStrap</a:t>
            </a:r>
            <a:r>
              <a:rPr lang="zh-CN" altLang="en-US" sz="2400" dirty="0" smtClean="0">
                <a:latin typeface="+mn-ea"/>
              </a:rPr>
              <a:t>的</a:t>
            </a:r>
            <a:r>
              <a:rPr lang="en-US" altLang="zh-CN" sz="2400" dirty="0" smtClean="0">
                <a:latin typeface="+mn-ea"/>
              </a:rPr>
              <a:t>JS</a:t>
            </a:r>
            <a:r>
              <a:rPr lang="zh-CN" altLang="en-US" sz="2400" dirty="0" smtClean="0">
                <a:latin typeface="+mn-ea"/>
              </a:rPr>
              <a:t>插件</a:t>
            </a:r>
            <a:endParaRPr lang="zh-CN" altLang="en-US" sz="2400" dirty="0">
              <a:latin typeface="+mn-ea"/>
            </a:endParaRPr>
          </a:p>
        </p:txBody>
      </p:sp>
      <p:pic>
        <p:nvPicPr>
          <p:cNvPr id="2050" name="Picture 2" descr="C:\Users\Administrator\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6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015161"/>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辅导</Template>
  <TotalTime>14378</TotalTime>
  <Words>2047</Words>
  <Application>Microsoft Office PowerPoint</Application>
  <PresentationFormat>全屏显示(4:3)</PresentationFormat>
  <Paragraphs>255</Paragraphs>
  <Slides>30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黑体</vt:lpstr>
      <vt:lpstr>宋体</vt:lpstr>
      <vt:lpstr>Arial</vt:lpstr>
      <vt:lpstr>Calibri</vt:lpstr>
      <vt:lpstr>Wingdings</vt:lpstr>
      <vt:lpstr>自定义设计方案</vt:lpstr>
      <vt:lpstr>BootStrap入门</vt:lpstr>
      <vt:lpstr>什么是框架</vt:lpstr>
      <vt:lpstr>什么是BootStrap</vt:lpstr>
      <vt:lpstr>BootStrap能做什么</vt:lpstr>
      <vt:lpstr>安装BootStrap</vt:lpstr>
      <vt:lpstr>PowerPoint 演示文稿</vt:lpstr>
      <vt:lpstr>PowerPoint 演示文稿</vt:lpstr>
      <vt:lpstr>实例</vt:lpstr>
      <vt:lpstr>学习使用BootStrap</vt:lpstr>
      <vt:lpstr>BootStrap响应式设计</vt:lpstr>
      <vt:lpstr>布局容器</vt:lpstr>
      <vt:lpstr>流式栅格系统</vt:lpstr>
      <vt:lpstr>CSS全局样式</vt:lpstr>
      <vt:lpstr>组件</vt:lpstr>
      <vt:lpstr>练习：使用BootStrap布局网站首页</vt:lpstr>
      <vt:lpstr>操作步骤——准备工作</vt:lpstr>
      <vt:lpstr>LESS简介</vt:lpstr>
      <vt:lpstr>变量</vt:lpstr>
      <vt:lpstr> 混合（Mixins） </vt:lpstr>
      <vt:lpstr>PowerPoint 演示文稿</vt:lpstr>
      <vt:lpstr>嵌套</vt:lpstr>
      <vt:lpstr>PowerPoint 演示文稿</vt:lpstr>
      <vt:lpstr> 函数和运算 </vt:lpstr>
      <vt:lpstr>PowerPoint 演示文稿</vt:lpstr>
      <vt:lpstr>PowerPoint 演示文稿</vt:lpstr>
      <vt:lpstr>在BootStrap中使用LESS</vt:lpstr>
      <vt:lpstr>响应式布局</vt:lpstr>
      <vt:lpstr>响应式布局的设计思路</vt:lpstr>
      <vt:lpstr>响应式布局的优劣</vt:lpstr>
      <vt:lpstr>BootStrap的优势</vt:lpstr>
    </vt:vector>
  </TitlesOfParts>
  <Manager>jc</Manager>
  <Company>jju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Web开发与应用</dc:title>
  <dc:subject>JavaScript脚本语言</dc:subject>
  <dc:creator>章毅</dc:creator>
  <cp:keywords>Java Web</cp:keywords>
  <cp:lastModifiedBy>yy</cp:lastModifiedBy>
  <cp:revision>150</cp:revision>
  <cp:lastPrinted>1601-01-01T00:00:00Z</cp:lastPrinted>
  <dcterms:created xsi:type="dcterms:W3CDTF">2010-11-08T01:20:22Z</dcterms:created>
  <dcterms:modified xsi:type="dcterms:W3CDTF">2018-10-29T10:22:08Z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TC010596892052</vt:lpwstr>
  </property>
</Properties>
</file>