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678" r:id="rId2"/>
    <p:sldId id="907" r:id="rId3"/>
    <p:sldId id="908" r:id="rId4"/>
    <p:sldId id="890" r:id="rId5"/>
    <p:sldId id="899" r:id="rId6"/>
    <p:sldId id="891" r:id="rId7"/>
    <p:sldId id="904" r:id="rId8"/>
    <p:sldId id="902" r:id="rId9"/>
    <p:sldId id="903" r:id="rId10"/>
    <p:sldId id="895" r:id="rId11"/>
    <p:sldId id="909" r:id="rId12"/>
    <p:sldId id="900" r:id="rId13"/>
    <p:sldId id="892" r:id="rId14"/>
    <p:sldId id="910" r:id="rId15"/>
    <p:sldId id="896" r:id="rId16"/>
    <p:sldId id="911" r:id="rId17"/>
    <p:sldId id="897" r:id="rId18"/>
    <p:sldId id="912" r:id="rId19"/>
    <p:sldId id="898" r:id="rId20"/>
    <p:sldId id="893" r:id="rId21"/>
    <p:sldId id="894" r:id="rId22"/>
    <p:sldId id="838" r:id="rId23"/>
    <p:sldId id="846" r:id="rId24"/>
    <p:sldId id="866" r:id="rId25"/>
    <p:sldId id="867" r:id="rId26"/>
    <p:sldId id="839" r:id="rId27"/>
    <p:sldId id="862" r:id="rId28"/>
    <p:sldId id="888" r:id="rId29"/>
    <p:sldId id="887" r:id="rId30"/>
    <p:sldId id="870" r:id="rId31"/>
    <p:sldId id="871" r:id="rId32"/>
    <p:sldId id="872" r:id="rId33"/>
    <p:sldId id="873" r:id="rId34"/>
    <p:sldId id="874" r:id="rId35"/>
    <p:sldId id="875" r:id="rId36"/>
    <p:sldId id="876" r:id="rId37"/>
    <p:sldId id="877" r:id="rId38"/>
    <p:sldId id="878" r:id="rId39"/>
    <p:sldId id="879" r:id="rId40"/>
    <p:sldId id="880" r:id="rId41"/>
    <p:sldId id="881" r:id="rId42"/>
    <p:sldId id="882" r:id="rId43"/>
    <p:sldId id="868" r:id="rId44"/>
    <p:sldId id="865" r:id="rId45"/>
    <p:sldId id="841" r:id="rId46"/>
    <p:sldId id="86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99CCFF"/>
    <a:srgbClr val="8A0000"/>
    <a:srgbClr val="996633"/>
    <a:srgbClr val="FF9900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29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655DA-02D4-4A7F-BC50-F7C81FAA1A9E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ACDD345-2EF1-4686-96AB-FA6F62B4F6B9}">
      <dgm:prSet custT="1"/>
      <dgm:spPr/>
      <dgm:t>
        <a:bodyPr/>
        <a:lstStyle/>
        <a:p>
          <a:pPr rtl="0"/>
          <a:r>
            <a:rPr lang="zh-CN" altLang="en-US" sz="2400" b="1" i="0" dirty="0" smtClean="0">
              <a:latin typeface="+mn-ea"/>
              <a:ea typeface="+mn-ea"/>
            </a:rPr>
            <a:t>初始化阶段</a:t>
          </a:r>
          <a:endParaRPr lang="en-US" altLang="zh-CN" sz="2400" b="1" i="0" dirty="0" smtClean="0">
            <a:latin typeface="+mn-ea"/>
            <a:ea typeface="+mn-ea"/>
          </a:endParaRPr>
        </a:p>
      </dgm:t>
    </dgm:pt>
    <dgm:pt modelId="{FA723D24-98EF-42C1-A1D6-5444E7C6F43C}" type="parTrans" cxnId="{20EBD3CB-B74E-4BB9-8B0F-7843517CFE0A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E98C27E4-FEF8-4991-9023-7511AE24E637}" type="sibTrans" cxnId="{20EBD3CB-B74E-4BB9-8B0F-7843517CFE0A}">
      <dgm:prSet custT="1"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D8C5CE1E-3273-4267-855B-8F700A5732F1}">
      <dgm:prSet custT="1"/>
      <dgm:spPr/>
      <dgm:t>
        <a:bodyPr/>
        <a:lstStyle/>
        <a:p>
          <a:pPr rtl="0"/>
          <a:r>
            <a:rPr lang="zh-CN" altLang="en-US" sz="2400" b="1" i="0" dirty="0" smtClean="0">
              <a:latin typeface="+mn-ea"/>
              <a:ea typeface="+mn-ea"/>
            </a:rPr>
            <a:t>服务阶段</a:t>
          </a:r>
          <a:endParaRPr lang="en-US" altLang="zh-CN" sz="2400" b="1" i="0" dirty="0" smtClean="0">
            <a:latin typeface="+mn-ea"/>
            <a:ea typeface="+mn-ea"/>
          </a:endParaRPr>
        </a:p>
      </dgm:t>
    </dgm:pt>
    <dgm:pt modelId="{90026F57-614C-468F-B895-FDD4EFA03748}" type="parTrans" cxnId="{ED759DB5-D954-4F53-8796-8AB765714933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14A8F03C-F010-4516-A401-CA24136008E0}" type="sibTrans" cxnId="{ED759DB5-D954-4F53-8796-8AB765714933}">
      <dgm:prSet custT="1"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CFE2E2C5-F466-4126-B909-B03D5E29F86C}">
      <dgm:prSet custT="1"/>
      <dgm:spPr/>
      <dgm:t>
        <a:bodyPr/>
        <a:lstStyle/>
        <a:p>
          <a:pPr rtl="0"/>
          <a:r>
            <a:rPr lang="zh-CN" altLang="en-US" sz="2400" b="1" i="0" dirty="0" smtClean="0">
              <a:latin typeface="+mn-ea"/>
              <a:ea typeface="+mn-ea"/>
            </a:rPr>
            <a:t>终止阶段</a:t>
          </a:r>
          <a:endParaRPr lang="en-US" altLang="zh-CN" sz="2400" b="1" i="0" dirty="0" smtClean="0">
            <a:latin typeface="+mn-ea"/>
            <a:ea typeface="+mn-ea"/>
          </a:endParaRPr>
        </a:p>
      </dgm:t>
    </dgm:pt>
    <dgm:pt modelId="{4C66FFB5-E32E-4E6D-8056-631623507366}" type="parTrans" cxnId="{66641D6C-E7FC-487B-8ABB-CBD5311EF3E2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3AE02EDA-FE82-4490-9BD4-F65DC88C490B}" type="sibTrans" cxnId="{66641D6C-E7FC-487B-8ABB-CBD5311EF3E2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3BD42CBD-625D-47BE-949D-2F67E59F5422}">
      <dgm:prSet custT="1"/>
      <dgm:spPr/>
      <dgm:t>
        <a:bodyPr anchor="ctr" anchorCtr="0"/>
        <a:lstStyle/>
        <a:p>
          <a:pPr rtl="0"/>
          <a:r>
            <a:rPr lang="zh-CN" altLang="en-US" sz="2400" b="1" i="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dirty="0" err="1" smtClean="0">
              <a:solidFill>
                <a:srgbClr val="003300"/>
              </a:solidFill>
              <a:latin typeface="+mn-ea"/>
              <a:ea typeface="+mn-ea"/>
            </a:rPr>
            <a:t>init</a:t>
          </a:r>
          <a:r>
            <a:rPr lang="en-US" altLang="zh-CN" sz="2400" b="1" i="0" dirty="0" smtClean="0">
              <a:solidFill>
                <a:srgbClr val="003300"/>
              </a:solidFill>
              <a:latin typeface="+mn-ea"/>
              <a:ea typeface="+mn-ea"/>
            </a:rPr>
            <a:t>()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97D3577F-7CE6-4259-B63E-9F9E4647FC22}" type="parTrans" cxnId="{6C4B7AD9-89D2-42A0-A00A-4769DE27B2A6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730A010E-A61D-4332-8373-55C9D5DC00C3}" type="sibTrans" cxnId="{6C4B7AD9-89D2-42A0-A00A-4769DE27B2A6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4ACDBBD7-3392-47B0-AB59-F7C89919C907}">
      <dgm:prSet custT="1"/>
      <dgm:spPr/>
      <dgm:t>
        <a:bodyPr anchor="ctr" anchorCtr="0"/>
        <a:lstStyle/>
        <a:p>
          <a:pPr rtl="0"/>
          <a:r>
            <a:rPr lang="zh-CN" altLang="en-US" sz="2400" b="1" i="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dirty="0" smtClean="0">
              <a:solidFill>
                <a:srgbClr val="003300"/>
              </a:solidFill>
              <a:latin typeface="+mn-ea"/>
              <a:ea typeface="+mn-ea"/>
            </a:rPr>
            <a:t>service()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6F807697-D181-4BBE-B9CA-5C9FDB276294}" type="parTrans" cxnId="{B61B2636-8903-44D1-8D14-3D592A27B968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99613E51-4F3B-4A27-8D3D-BDABD5516390}" type="sibTrans" cxnId="{B61B2636-8903-44D1-8D14-3D592A27B968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A2E486EE-4499-492B-9E90-F0E2A2C33E94}">
      <dgm:prSet custT="1"/>
      <dgm:spPr/>
      <dgm:t>
        <a:bodyPr anchor="ctr" anchorCtr="0"/>
        <a:lstStyle/>
        <a:p>
          <a:pPr rtl="0"/>
          <a:r>
            <a:rPr lang="zh-CN" altLang="en-US" sz="2400" b="1" i="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dirty="0" smtClean="0">
              <a:solidFill>
                <a:srgbClr val="003300"/>
              </a:solidFill>
              <a:latin typeface="+mn-ea"/>
              <a:ea typeface="+mn-ea"/>
            </a:rPr>
            <a:t>destroy()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CE4414AA-8C30-4E87-96DB-EBF54F93CDF4}" type="parTrans" cxnId="{59A34F26-E757-49B6-8E47-2E7DC29DB78F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70ADC6C8-71FD-4907-A3F2-B7C9E75EBB89}" type="sibTrans" cxnId="{59A34F26-E757-49B6-8E47-2E7DC29DB78F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CBD30830-930B-4237-ADAA-D002E8CFF664}" type="pres">
      <dgm:prSet presAssocID="{D25655DA-02D4-4A7F-BC50-F7C81FAA1A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552070-5639-409B-BC4A-FC9ABD9560AC}" type="pres">
      <dgm:prSet presAssocID="{4ACDD345-2EF1-4686-96AB-FA6F62B4F6B9}" presName="composite" presStyleCnt="0"/>
      <dgm:spPr/>
    </dgm:pt>
    <dgm:pt modelId="{96D7905C-796D-433D-9012-368F8621CE17}" type="pres">
      <dgm:prSet presAssocID="{4ACDD345-2EF1-4686-96AB-FA6F62B4F6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38173-BAB2-4C45-902F-6114AB9A36EE}" type="pres">
      <dgm:prSet presAssocID="{4ACDD345-2EF1-4686-96AB-FA6F62B4F6B9}" presName="parSh" presStyleLbl="node1" presStyleIdx="0" presStyleCnt="3" custScaleX="130369" custLinFactNeighborY="3710"/>
      <dgm:spPr/>
      <dgm:t>
        <a:bodyPr/>
        <a:lstStyle/>
        <a:p>
          <a:endParaRPr lang="zh-CN" altLang="en-US"/>
        </a:p>
      </dgm:t>
    </dgm:pt>
    <dgm:pt modelId="{5E064783-67A5-49AC-90AF-99D249D367B1}" type="pres">
      <dgm:prSet presAssocID="{4ACDD345-2EF1-4686-96AB-FA6F62B4F6B9}" presName="desTx" presStyleLbl="fgAcc1" presStyleIdx="0" presStyleCnt="3" custScaleX="183498" custScaleY="51769" custLinFactNeighborY="-3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771C0-5135-4207-9BA5-5ADAC000397C}" type="pres">
      <dgm:prSet presAssocID="{E98C27E4-FEF8-4991-9023-7511AE24E63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9EA6C4A-EA87-4DFC-A7E9-C77826F27CB5}" type="pres">
      <dgm:prSet presAssocID="{E98C27E4-FEF8-4991-9023-7511AE24E637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C2D58BD2-4D3A-4498-AF1D-0D5173CD0312}" type="pres">
      <dgm:prSet presAssocID="{D8C5CE1E-3273-4267-855B-8F700A5732F1}" presName="composite" presStyleCnt="0"/>
      <dgm:spPr/>
    </dgm:pt>
    <dgm:pt modelId="{FC704026-E435-480F-9EFA-3B768E6F41AE}" type="pres">
      <dgm:prSet presAssocID="{D8C5CE1E-3273-4267-855B-8F700A5732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5F0C3-FF32-4FE5-9286-460AAF5E52BA}" type="pres">
      <dgm:prSet presAssocID="{D8C5CE1E-3273-4267-855B-8F700A5732F1}" presName="parSh" presStyleLbl="node1" presStyleIdx="1" presStyleCnt="3" custScaleX="130369" custLinFactNeighborY="3710"/>
      <dgm:spPr/>
      <dgm:t>
        <a:bodyPr/>
        <a:lstStyle/>
        <a:p>
          <a:endParaRPr lang="zh-CN" altLang="en-US"/>
        </a:p>
      </dgm:t>
    </dgm:pt>
    <dgm:pt modelId="{345DB8D7-3179-4D6C-8770-AA810AAEB55B}" type="pres">
      <dgm:prSet presAssocID="{D8C5CE1E-3273-4267-855B-8F700A5732F1}" presName="desTx" presStyleLbl="fgAcc1" presStyleIdx="1" presStyleCnt="3" custScaleX="183498" custScaleY="51769" custLinFactNeighborY="-3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CC5A1A-5018-4775-B3F5-5BC1125BB213}" type="pres">
      <dgm:prSet presAssocID="{14A8F03C-F010-4516-A401-CA24136008E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A99784A-A516-488F-93D9-B65F2BABFA54}" type="pres">
      <dgm:prSet presAssocID="{14A8F03C-F010-4516-A401-CA24136008E0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92B16FEB-A4F2-4DE0-A396-96DD3336030D}" type="pres">
      <dgm:prSet presAssocID="{CFE2E2C5-F466-4126-B909-B03D5E29F86C}" presName="composite" presStyleCnt="0"/>
      <dgm:spPr/>
    </dgm:pt>
    <dgm:pt modelId="{5915D53D-4243-4140-B41D-2EC3CC788D0B}" type="pres">
      <dgm:prSet presAssocID="{CFE2E2C5-F466-4126-B909-B03D5E29F86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F40B71-1B49-493A-993A-B83ACC25A9B0}" type="pres">
      <dgm:prSet presAssocID="{CFE2E2C5-F466-4126-B909-B03D5E29F86C}" presName="parSh" presStyleLbl="node1" presStyleIdx="2" presStyleCnt="3" custScaleX="130369" custLinFactNeighborY="3710"/>
      <dgm:spPr/>
      <dgm:t>
        <a:bodyPr/>
        <a:lstStyle/>
        <a:p>
          <a:endParaRPr lang="zh-CN" altLang="en-US"/>
        </a:p>
      </dgm:t>
    </dgm:pt>
    <dgm:pt modelId="{1CF295E2-BFD3-42CF-83AB-8B0D24C854AD}" type="pres">
      <dgm:prSet presAssocID="{CFE2E2C5-F466-4126-B909-B03D5E29F86C}" presName="desTx" presStyleLbl="fgAcc1" presStyleIdx="2" presStyleCnt="3" custScaleX="183498" custScaleY="51769" custLinFactNeighborY="-3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768616-EC4D-4031-8CA6-1E4AB6DE5747}" type="presOf" srcId="{4ACDD345-2EF1-4686-96AB-FA6F62B4F6B9}" destId="{96D7905C-796D-433D-9012-368F8621CE17}" srcOrd="0" destOrd="0" presId="urn:microsoft.com/office/officeart/2005/8/layout/process3"/>
    <dgm:cxn modelId="{B61B2636-8903-44D1-8D14-3D592A27B968}" srcId="{D8C5CE1E-3273-4267-855B-8F700A5732F1}" destId="{4ACDBBD7-3392-47B0-AB59-F7C89919C907}" srcOrd="0" destOrd="0" parTransId="{6F807697-D181-4BBE-B9CA-5C9FDB276294}" sibTransId="{99613E51-4F3B-4A27-8D3D-BDABD5516390}"/>
    <dgm:cxn modelId="{6C4B7AD9-89D2-42A0-A00A-4769DE27B2A6}" srcId="{4ACDD345-2EF1-4686-96AB-FA6F62B4F6B9}" destId="{3BD42CBD-625D-47BE-949D-2F67E59F5422}" srcOrd="0" destOrd="0" parTransId="{97D3577F-7CE6-4259-B63E-9F9E4647FC22}" sibTransId="{730A010E-A61D-4332-8373-55C9D5DC00C3}"/>
    <dgm:cxn modelId="{BCBC2469-1A02-40E5-B1B9-AFE31D411B22}" type="presOf" srcId="{D8C5CE1E-3273-4267-855B-8F700A5732F1}" destId="{E195F0C3-FF32-4FE5-9286-460AAF5E52BA}" srcOrd="1" destOrd="0" presId="urn:microsoft.com/office/officeart/2005/8/layout/process3"/>
    <dgm:cxn modelId="{37627175-4435-42EC-BB39-A9F94337DF73}" type="presOf" srcId="{E98C27E4-FEF8-4991-9023-7511AE24E637}" destId="{09EA6C4A-EA87-4DFC-A7E9-C77826F27CB5}" srcOrd="1" destOrd="0" presId="urn:microsoft.com/office/officeart/2005/8/layout/process3"/>
    <dgm:cxn modelId="{E83F009E-44D5-4EF5-BEC4-C999F0D025F2}" type="presOf" srcId="{3BD42CBD-625D-47BE-949D-2F67E59F5422}" destId="{5E064783-67A5-49AC-90AF-99D249D367B1}" srcOrd="0" destOrd="0" presId="urn:microsoft.com/office/officeart/2005/8/layout/process3"/>
    <dgm:cxn modelId="{3D9AA65C-4632-4935-A358-1B586DF53071}" type="presOf" srcId="{A2E486EE-4499-492B-9E90-F0E2A2C33E94}" destId="{1CF295E2-BFD3-42CF-83AB-8B0D24C854AD}" srcOrd="0" destOrd="0" presId="urn:microsoft.com/office/officeart/2005/8/layout/process3"/>
    <dgm:cxn modelId="{66641D6C-E7FC-487B-8ABB-CBD5311EF3E2}" srcId="{D25655DA-02D4-4A7F-BC50-F7C81FAA1A9E}" destId="{CFE2E2C5-F466-4126-B909-B03D5E29F86C}" srcOrd="2" destOrd="0" parTransId="{4C66FFB5-E32E-4E6D-8056-631623507366}" sibTransId="{3AE02EDA-FE82-4490-9BD4-F65DC88C490B}"/>
    <dgm:cxn modelId="{78788AE0-C581-4C17-805C-6038CA7147F6}" type="presOf" srcId="{14A8F03C-F010-4516-A401-CA24136008E0}" destId="{30CC5A1A-5018-4775-B3F5-5BC1125BB213}" srcOrd="0" destOrd="0" presId="urn:microsoft.com/office/officeart/2005/8/layout/process3"/>
    <dgm:cxn modelId="{ED759DB5-D954-4F53-8796-8AB765714933}" srcId="{D25655DA-02D4-4A7F-BC50-F7C81FAA1A9E}" destId="{D8C5CE1E-3273-4267-855B-8F700A5732F1}" srcOrd="1" destOrd="0" parTransId="{90026F57-614C-468F-B895-FDD4EFA03748}" sibTransId="{14A8F03C-F010-4516-A401-CA24136008E0}"/>
    <dgm:cxn modelId="{A168CF1D-5574-48BC-B02D-514E3F0D5DB9}" type="presOf" srcId="{4ACDBBD7-3392-47B0-AB59-F7C89919C907}" destId="{345DB8D7-3179-4D6C-8770-AA810AAEB55B}" srcOrd="0" destOrd="0" presId="urn:microsoft.com/office/officeart/2005/8/layout/process3"/>
    <dgm:cxn modelId="{8DB96515-CE10-4F89-B847-AEEE58567578}" type="presOf" srcId="{CFE2E2C5-F466-4126-B909-B03D5E29F86C}" destId="{97F40B71-1B49-493A-993A-B83ACC25A9B0}" srcOrd="1" destOrd="0" presId="urn:microsoft.com/office/officeart/2005/8/layout/process3"/>
    <dgm:cxn modelId="{9EF770BF-10BB-499A-823A-8C8AB7596F62}" type="presOf" srcId="{D25655DA-02D4-4A7F-BC50-F7C81FAA1A9E}" destId="{CBD30830-930B-4237-ADAA-D002E8CFF664}" srcOrd="0" destOrd="0" presId="urn:microsoft.com/office/officeart/2005/8/layout/process3"/>
    <dgm:cxn modelId="{59A34F26-E757-49B6-8E47-2E7DC29DB78F}" srcId="{CFE2E2C5-F466-4126-B909-B03D5E29F86C}" destId="{A2E486EE-4499-492B-9E90-F0E2A2C33E94}" srcOrd="0" destOrd="0" parTransId="{CE4414AA-8C30-4E87-96DB-EBF54F93CDF4}" sibTransId="{70ADC6C8-71FD-4907-A3F2-B7C9E75EBB89}"/>
    <dgm:cxn modelId="{20EBD3CB-B74E-4BB9-8B0F-7843517CFE0A}" srcId="{D25655DA-02D4-4A7F-BC50-F7C81FAA1A9E}" destId="{4ACDD345-2EF1-4686-96AB-FA6F62B4F6B9}" srcOrd="0" destOrd="0" parTransId="{FA723D24-98EF-42C1-A1D6-5444E7C6F43C}" sibTransId="{E98C27E4-FEF8-4991-9023-7511AE24E637}"/>
    <dgm:cxn modelId="{A6C6DCC5-2365-43F5-AF9F-D9B482DDB3A5}" type="presOf" srcId="{CFE2E2C5-F466-4126-B909-B03D5E29F86C}" destId="{5915D53D-4243-4140-B41D-2EC3CC788D0B}" srcOrd="0" destOrd="0" presId="urn:microsoft.com/office/officeart/2005/8/layout/process3"/>
    <dgm:cxn modelId="{4E3DCCB6-9CC2-48F7-BC98-58B30A378A97}" type="presOf" srcId="{E98C27E4-FEF8-4991-9023-7511AE24E637}" destId="{3E6771C0-5135-4207-9BA5-5ADAC000397C}" srcOrd="0" destOrd="0" presId="urn:microsoft.com/office/officeart/2005/8/layout/process3"/>
    <dgm:cxn modelId="{A595368E-E7FC-4739-94AC-ED6763F2443E}" type="presOf" srcId="{4ACDD345-2EF1-4686-96AB-FA6F62B4F6B9}" destId="{F7B38173-BAB2-4C45-902F-6114AB9A36EE}" srcOrd="1" destOrd="0" presId="urn:microsoft.com/office/officeart/2005/8/layout/process3"/>
    <dgm:cxn modelId="{EF2C9307-7590-4531-899E-3FBE4E81CB65}" type="presOf" srcId="{D8C5CE1E-3273-4267-855B-8F700A5732F1}" destId="{FC704026-E435-480F-9EFA-3B768E6F41AE}" srcOrd="0" destOrd="0" presId="urn:microsoft.com/office/officeart/2005/8/layout/process3"/>
    <dgm:cxn modelId="{0561080A-62B5-4AEE-A57B-0997720769B2}" type="presOf" srcId="{14A8F03C-F010-4516-A401-CA24136008E0}" destId="{CA99784A-A516-488F-93D9-B65F2BABFA54}" srcOrd="1" destOrd="0" presId="urn:microsoft.com/office/officeart/2005/8/layout/process3"/>
    <dgm:cxn modelId="{1D352F04-0E92-4808-A2F6-AAA8044ABF23}" type="presParOf" srcId="{CBD30830-930B-4237-ADAA-D002E8CFF664}" destId="{93552070-5639-409B-BC4A-FC9ABD9560AC}" srcOrd="0" destOrd="0" presId="urn:microsoft.com/office/officeart/2005/8/layout/process3"/>
    <dgm:cxn modelId="{101662B0-6C5E-4E83-8EA3-FBCD9D048696}" type="presParOf" srcId="{93552070-5639-409B-BC4A-FC9ABD9560AC}" destId="{96D7905C-796D-433D-9012-368F8621CE17}" srcOrd="0" destOrd="0" presId="urn:microsoft.com/office/officeart/2005/8/layout/process3"/>
    <dgm:cxn modelId="{86E5B992-DD20-4277-B9B6-97BC88D40FEA}" type="presParOf" srcId="{93552070-5639-409B-BC4A-FC9ABD9560AC}" destId="{F7B38173-BAB2-4C45-902F-6114AB9A36EE}" srcOrd="1" destOrd="0" presId="urn:microsoft.com/office/officeart/2005/8/layout/process3"/>
    <dgm:cxn modelId="{C6A5C14D-C16B-4BEC-AACA-73D4196054EE}" type="presParOf" srcId="{93552070-5639-409B-BC4A-FC9ABD9560AC}" destId="{5E064783-67A5-49AC-90AF-99D249D367B1}" srcOrd="2" destOrd="0" presId="urn:microsoft.com/office/officeart/2005/8/layout/process3"/>
    <dgm:cxn modelId="{078E4467-E625-437E-8315-061A39200C20}" type="presParOf" srcId="{CBD30830-930B-4237-ADAA-D002E8CFF664}" destId="{3E6771C0-5135-4207-9BA5-5ADAC000397C}" srcOrd="1" destOrd="0" presId="urn:microsoft.com/office/officeart/2005/8/layout/process3"/>
    <dgm:cxn modelId="{1B498EFB-46F4-4774-A449-19ECB61005E2}" type="presParOf" srcId="{3E6771C0-5135-4207-9BA5-5ADAC000397C}" destId="{09EA6C4A-EA87-4DFC-A7E9-C77826F27CB5}" srcOrd="0" destOrd="0" presId="urn:microsoft.com/office/officeart/2005/8/layout/process3"/>
    <dgm:cxn modelId="{C5726C34-CADB-40E7-BEF3-3D35C51BBEDC}" type="presParOf" srcId="{CBD30830-930B-4237-ADAA-D002E8CFF664}" destId="{C2D58BD2-4D3A-4498-AF1D-0D5173CD0312}" srcOrd="2" destOrd="0" presId="urn:microsoft.com/office/officeart/2005/8/layout/process3"/>
    <dgm:cxn modelId="{6A158CA8-01D0-4632-8546-C6AC2D9DA6AB}" type="presParOf" srcId="{C2D58BD2-4D3A-4498-AF1D-0D5173CD0312}" destId="{FC704026-E435-480F-9EFA-3B768E6F41AE}" srcOrd="0" destOrd="0" presId="urn:microsoft.com/office/officeart/2005/8/layout/process3"/>
    <dgm:cxn modelId="{FF2031BA-8C75-4F5B-A6EB-9F9FE21BDE85}" type="presParOf" srcId="{C2D58BD2-4D3A-4498-AF1D-0D5173CD0312}" destId="{E195F0C3-FF32-4FE5-9286-460AAF5E52BA}" srcOrd="1" destOrd="0" presId="urn:microsoft.com/office/officeart/2005/8/layout/process3"/>
    <dgm:cxn modelId="{DEEC2419-8190-41AB-A66D-7DE23518AABF}" type="presParOf" srcId="{C2D58BD2-4D3A-4498-AF1D-0D5173CD0312}" destId="{345DB8D7-3179-4D6C-8770-AA810AAEB55B}" srcOrd="2" destOrd="0" presId="urn:microsoft.com/office/officeart/2005/8/layout/process3"/>
    <dgm:cxn modelId="{745F17E3-B051-45CF-953E-E8450074DE9A}" type="presParOf" srcId="{CBD30830-930B-4237-ADAA-D002E8CFF664}" destId="{30CC5A1A-5018-4775-B3F5-5BC1125BB213}" srcOrd="3" destOrd="0" presId="urn:microsoft.com/office/officeart/2005/8/layout/process3"/>
    <dgm:cxn modelId="{6AF8B4E3-BF02-4582-8651-02575A63B980}" type="presParOf" srcId="{30CC5A1A-5018-4775-B3F5-5BC1125BB213}" destId="{CA99784A-A516-488F-93D9-B65F2BABFA54}" srcOrd="0" destOrd="0" presId="urn:microsoft.com/office/officeart/2005/8/layout/process3"/>
    <dgm:cxn modelId="{6826331E-B4B4-482A-ABA9-5A7AC32AA993}" type="presParOf" srcId="{CBD30830-930B-4237-ADAA-D002E8CFF664}" destId="{92B16FEB-A4F2-4DE0-A396-96DD3336030D}" srcOrd="4" destOrd="0" presId="urn:microsoft.com/office/officeart/2005/8/layout/process3"/>
    <dgm:cxn modelId="{0D8B1FE2-1A01-49CA-BC04-0407C5495B6D}" type="presParOf" srcId="{92B16FEB-A4F2-4DE0-A396-96DD3336030D}" destId="{5915D53D-4243-4140-B41D-2EC3CC788D0B}" srcOrd="0" destOrd="0" presId="urn:microsoft.com/office/officeart/2005/8/layout/process3"/>
    <dgm:cxn modelId="{1433FE73-6972-4B83-A8F4-AE92DD6D7FA2}" type="presParOf" srcId="{92B16FEB-A4F2-4DE0-A396-96DD3336030D}" destId="{97F40B71-1B49-493A-993A-B83ACC25A9B0}" srcOrd="1" destOrd="0" presId="urn:microsoft.com/office/officeart/2005/8/layout/process3"/>
    <dgm:cxn modelId="{8C82B620-E9FC-4825-B143-78E4B9F49F1A}" type="presParOf" srcId="{92B16FEB-A4F2-4DE0-A396-96DD3336030D}" destId="{1CF295E2-BFD3-42CF-83AB-8B0D24C854A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9ECF54-7828-4408-86E1-614E2CF1B96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3FE5F1-4915-4FF5-A80D-813C099A40C8}">
      <dgm:prSet custT="1"/>
      <dgm:spPr/>
      <dgm:t>
        <a:bodyPr/>
        <a:lstStyle/>
        <a:p>
          <a:pPr rtl="0"/>
          <a:r>
            <a:rPr lang="en-US" sz="2400" b="1" dirty="0" smtClean="0">
              <a:latin typeface="+mn-ea"/>
              <a:ea typeface="+mn-ea"/>
            </a:rPr>
            <a:t>JSP(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J</a:t>
          </a:r>
          <a:r>
            <a:rPr lang="en-US" sz="2400" b="1" dirty="0" smtClean="0">
              <a:latin typeface="+mn-ea"/>
              <a:ea typeface="+mn-ea"/>
            </a:rPr>
            <a:t>ava 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S</a:t>
          </a:r>
          <a:r>
            <a:rPr lang="en-US" sz="2400" b="1" dirty="0" smtClean="0">
              <a:latin typeface="+mn-ea"/>
              <a:ea typeface="+mn-ea"/>
            </a:rPr>
            <a:t>erver </a:t>
          </a:r>
          <a:r>
            <a:rPr lang="en-US" sz="2400" b="1" dirty="0" smtClean="0">
              <a:solidFill>
                <a:srgbClr val="FFFF00"/>
              </a:solidFill>
              <a:latin typeface="+mn-ea"/>
              <a:ea typeface="+mn-ea"/>
            </a:rPr>
            <a:t>P</a:t>
          </a:r>
          <a:r>
            <a:rPr lang="en-US" sz="2400" b="1" dirty="0" smtClean="0">
              <a:latin typeface="+mn-ea"/>
              <a:ea typeface="+mn-ea"/>
            </a:rPr>
            <a:t>ages</a:t>
          </a:r>
          <a:r>
            <a:rPr lang="zh-CN" sz="2400" b="1" dirty="0" smtClean="0">
              <a:latin typeface="+mn-ea"/>
              <a:ea typeface="+mn-ea"/>
            </a:rPr>
            <a:t>，即</a:t>
          </a:r>
          <a:r>
            <a:rPr lang="en-US" sz="2400" b="1" dirty="0" smtClean="0">
              <a:latin typeface="+mn-ea"/>
              <a:ea typeface="+mn-ea"/>
            </a:rPr>
            <a:t>java</a:t>
          </a:r>
          <a:r>
            <a:rPr lang="zh-CN" sz="2400" b="1" dirty="0" smtClean="0">
              <a:latin typeface="+mn-ea"/>
              <a:ea typeface="+mn-ea"/>
            </a:rPr>
            <a:t>服务器页面</a:t>
          </a:r>
          <a:r>
            <a:rPr lang="en-US" sz="2400" b="1" dirty="0" smtClean="0">
              <a:latin typeface="+mn-ea"/>
              <a:ea typeface="+mn-ea"/>
            </a:rPr>
            <a:t>)</a:t>
          </a:r>
          <a:r>
            <a:rPr lang="zh-CN" altLang="zh-CN" sz="2400" b="1" dirty="0" smtClean="0">
              <a:latin typeface="+mn-ea"/>
              <a:ea typeface="+mn-ea"/>
            </a:rPr>
            <a:t> 是一种动态网页技术标准，</a:t>
          </a:r>
          <a:r>
            <a:rPr lang="zh-CN" altLang="en-US" sz="2400" b="1" dirty="0" smtClean="0">
              <a:latin typeface="+mn-ea"/>
              <a:ea typeface="+mn-ea"/>
            </a:rPr>
            <a:t>该技术</a:t>
          </a:r>
          <a:r>
            <a:rPr lang="zh-CN" sz="2400" b="1" dirty="0" smtClean="0">
              <a:latin typeface="+mn-ea"/>
              <a:ea typeface="+mn-ea"/>
            </a:rPr>
            <a:t>实现静态</a:t>
          </a:r>
          <a:r>
            <a:rPr lang="en-US" sz="2400" b="1" dirty="0" smtClean="0">
              <a:latin typeface="+mn-ea"/>
              <a:ea typeface="+mn-ea"/>
            </a:rPr>
            <a:t>HTML</a:t>
          </a:r>
          <a:r>
            <a:rPr lang="zh-CN" sz="2400" b="1" dirty="0" smtClean="0">
              <a:latin typeface="+mn-ea"/>
              <a:ea typeface="+mn-ea"/>
            </a:rPr>
            <a:t>和动态</a:t>
          </a:r>
          <a:r>
            <a:rPr lang="en-US" sz="2400" b="1" dirty="0" smtClean="0">
              <a:latin typeface="+mn-ea"/>
              <a:ea typeface="+mn-ea"/>
            </a:rPr>
            <a:t>HTML</a:t>
          </a:r>
          <a:r>
            <a:rPr lang="zh-CN" sz="2400" b="1" dirty="0" smtClean="0">
              <a:latin typeface="+mn-ea"/>
              <a:ea typeface="+mn-ea"/>
            </a:rPr>
            <a:t>混合编码</a:t>
          </a:r>
          <a:r>
            <a:rPr lang="zh-CN" altLang="en-US" sz="2400" b="1" dirty="0" smtClean="0">
              <a:latin typeface="+mn-ea"/>
              <a:ea typeface="+mn-ea"/>
            </a:rPr>
            <a:t>，</a:t>
          </a:r>
          <a:r>
            <a:rPr lang="zh-CN" sz="2400" b="1" dirty="0" smtClean="0">
              <a:latin typeface="+mn-ea"/>
              <a:ea typeface="+mn-ea"/>
            </a:rPr>
            <a:t>其根本是一个简化的</a:t>
          </a:r>
          <a:r>
            <a:rPr lang="en-US" sz="2400" b="1" dirty="0" smtClean="0">
              <a:latin typeface="+mn-ea"/>
              <a:ea typeface="+mn-ea"/>
            </a:rPr>
            <a:t>Servlet</a:t>
          </a:r>
          <a:r>
            <a:rPr lang="zh-CN" sz="2400" b="1" dirty="0" smtClean="0">
              <a:latin typeface="+mn-ea"/>
              <a:ea typeface="+mn-ea"/>
            </a:rPr>
            <a:t>设计。</a:t>
          </a:r>
          <a:endParaRPr lang="zh-CN" sz="2400" dirty="0">
            <a:latin typeface="+mn-ea"/>
            <a:ea typeface="+mn-ea"/>
          </a:endParaRPr>
        </a:p>
      </dgm:t>
    </dgm:pt>
    <dgm:pt modelId="{A31CDDF5-BCA7-49DB-9590-3B9E8971BD4C}" type="parTrans" cxnId="{D9B6ABAC-FE52-4F1C-9681-EA927F088B6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336940E8-2084-4072-A397-F259CA6A1C93}" type="sibTrans" cxnId="{D9B6ABAC-FE52-4F1C-9681-EA927F088B6E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878DBA38-B139-467E-94A9-31299422FDC6}">
      <dgm:prSet custT="1"/>
      <dgm:spPr/>
      <dgm:t>
        <a:bodyPr/>
        <a:lstStyle/>
        <a:p>
          <a:pPr rtl="0"/>
          <a:r>
            <a:rPr lang="en-US" sz="2400" b="1" dirty="0" smtClean="0">
              <a:latin typeface="+mn-ea"/>
              <a:ea typeface="+mn-ea"/>
            </a:rPr>
            <a:t>JSP</a:t>
          </a:r>
          <a:r>
            <a:rPr lang="zh-CN" sz="2400" b="1" dirty="0" smtClean="0">
              <a:latin typeface="+mn-ea"/>
              <a:ea typeface="+mn-ea"/>
            </a:rPr>
            <a:t>技术是指在传统的网页文件</a:t>
          </a:r>
          <a:r>
            <a:rPr lang="en-US" sz="2400" b="1" dirty="0" smtClean="0">
              <a:latin typeface="+mn-ea"/>
              <a:ea typeface="+mn-ea"/>
            </a:rPr>
            <a:t>(*.</a:t>
          </a:r>
          <a:r>
            <a:rPr lang="en-US" sz="2400" b="1" dirty="0" err="1" smtClean="0">
              <a:latin typeface="+mn-ea"/>
              <a:ea typeface="+mn-ea"/>
            </a:rPr>
            <a:t>htm</a:t>
          </a:r>
          <a:r>
            <a:rPr lang="en-US" sz="2400" b="1" dirty="0" smtClean="0">
              <a:latin typeface="+mn-ea"/>
              <a:ea typeface="+mn-ea"/>
            </a:rPr>
            <a:t>,*.html)</a:t>
          </a:r>
          <a:r>
            <a:rPr lang="zh-CN" sz="2400" b="1" dirty="0" smtClean="0">
              <a:latin typeface="+mn-ea"/>
              <a:ea typeface="+mn-ea"/>
            </a:rPr>
            <a:t>中插入</a:t>
          </a:r>
          <a:r>
            <a:rPr lang="en-US" sz="2400" b="1" dirty="0" smtClean="0">
              <a:latin typeface="+mn-ea"/>
              <a:ea typeface="+mn-ea"/>
            </a:rPr>
            <a:t>Java</a:t>
          </a:r>
          <a:r>
            <a:rPr lang="zh-CN" sz="2400" b="1" dirty="0" smtClean="0">
              <a:latin typeface="+mn-ea"/>
              <a:ea typeface="+mn-ea"/>
            </a:rPr>
            <a:t>程序段</a:t>
          </a:r>
          <a:r>
            <a:rPr lang="en-US" sz="2400" b="1" dirty="0" smtClean="0">
              <a:latin typeface="+mn-ea"/>
              <a:ea typeface="+mn-ea"/>
            </a:rPr>
            <a:t>(</a:t>
          </a:r>
          <a:r>
            <a:rPr lang="en-US" sz="2400" b="1" dirty="0" err="1" smtClean="0">
              <a:latin typeface="+mn-ea"/>
              <a:ea typeface="+mn-ea"/>
            </a:rPr>
            <a:t>Scriptlet</a:t>
          </a:r>
          <a:r>
            <a:rPr lang="en-US" sz="2400" b="1" dirty="0" smtClean="0">
              <a:latin typeface="+mn-ea"/>
              <a:ea typeface="+mn-ea"/>
            </a:rPr>
            <a:t>)</a:t>
          </a:r>
          <a:r>
            <a:rPr lang="zh-CN" sz="2400" b="1" dirty="0" smtClean="0">
              <a:latin typeface="+mn-ea"/>
              <a:ea typeface="+mn-ea"/>
            </a:rPr>
            <a:t>和</a:t>
          </a:r>
          <a:r>
            <a:rPr lang="en-US" sz="2400" b="1" dirty="0" smtClean="0">
              <a:latin typeface="+mn-ea"/>
              <a:ea typeface="+mn-ea"/>
            </a:rPr>
            <a:t>JSP</a:t>
          </a:r>
          <a:r>
            <a:rPr lang="zh-CN" sz="2400" b="1" dirty="0" smtClean="0">
              <a:latin typeface="+mn-ea"/>
              <a:ea typeface="+mn-ea"/>
            </a:rPr>
            <a:t>标记</a:t>
          </a:r>
          <a:r>
            <a:rPr lang="en-US" sz="2400" b="1" dirty="0" smtClean="0">
              <a:latin typeface="+mn-ea"/>
              <a:ea typeface="+mn-ea"/>
            </a:rPr>
            <a:t>(tag)</a:t>
          </a:r>
          <a:r>
            <a:rPr lang="zh-CN" sz="2400" b="1" dirty="0" smtClean="0">
              <a:latin typeface="+mn-ea"/>
              <a:ea typeface="+mn-ea"/>
            </a:rPr>
            <a:t>，从而形成</a:t>
          </a:r>
          <a:r>
            <a:rPr lang="en-US" sz="2400" b="1" smtClean="0">
              <a:latin typeface="+mn-ea"/>
              <a:ea typeface="+mn-ea"/>
            </a:rPr>
            <a:t>JSP</a:t>
          </a:r>
          <a:r>
            <a:rPr lang="zh-CN" sz="2400" b="1" smtClean="0">
              <a:latin typeface="+mn-ea"/>
              <a:ea typeface="+mn-ea"/>
            </a:rPr>
            <a:t>文件 </a:t>
          </a:r>
          <a:r>
            <a:rPr lang="en-US" sz="2400" b="1" smtClean="0">
              <a:latin typeface="+mn-ea"/>
              <a:ea typeface="+mn-ea"/>
            </a:rPr>
            <a:t>(*.</a:t>
          </a:r>
          <a:r>
            <a:rPr lang="en-US" sz="2400" b="1" dirty="0" err="1" smtClean="0">
              <a:latin typeface="+mn-ea"/>
              <a:ea typeface="+mn-ea"/>
            </a:rPr>
            <a:t>jsp</a:t>
          </a:r>
          <a:r>
            <a:rPr lang="en-US" sz="2400" b="1" dirty="0" smtClean="0">
              <a:latin typeface="+mn-ea"/>
              <a:ea typeface="+mn-ea"/>
            </a:rPr>
            <a:t>)</a:t>
          </a:r>
          <a:r>
            <a:rPr lang="zh-CN" sz="2400" b="1" dirty="0" smtClean="0">
              <a:latin typeface="+mn-ea"/>
              <a:ea typeface="+mn-ea"/>
            </a:rPr>
            <a:t>。</a:t>
          </a:r>
          <a:endParaRPr lang="zh-CN" sz="2400" dirty="0">
            <a:latin typeface="+mn-ea"/>
            <a:ea typeface="+mn-ea"/>
          </a:endParaRPr>
        </a:p>
      </dgm:t>
    </dgm:pt>
    <dgm:pt modelId="{4DF7B7E8-0055-42BC-8A9A-ECF0B5095EE8}" type="parTrans" cxnId="{29F17EE8-2B08-402C-B5EF-B1B4DF786F5D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499635C-0053-4AFD-BE63-4AA9EAEFA74E}" type="sibTrans" cxnId="{29F17EE8-2B08-402C-B5EF-B1B4DF786F5D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8572B3CA-4481-4126-B379-C9D5F02B2866}">
      <dgm:prSet custT="1"/>
      <dgm:spPr/>
      <dgm:t>
        <a:bodyPr/>
        <a:lstStyle/>
        <a:p>
          <a:pPr rtl="0"/>
          <a:r>
            <a:rPr lang="zh-CN" sz="2400" b="1" smtClean="0">
              <a:latin typeface="+mn-ea"/>
              <a:ea typeface="+mn-ea"/>
            </a:rPr>
            <a:t>用</a:t>
          </a:r>
          <a:r>
            <a:rPr lang="en-US" sz="2400" b="1" smtClean="0">
              <a:latin typeface="+mn-ea"/>
              <a:ea typeface="+mn-ea"/>
            </a:rPr>
            <a:t>JSP</a:t>
          </a:r>
          <a:r>
            <a:rPr lang="zh-CN" sz="2400" b="1" smtClean="0">
              <a:latin typeface="+mn-ea"/>
              <a:ea typeface="+mn-ea"/>
            </a:rPr>
            <a:t>开发的</a:t>
          </a:r>
          <a:r>
            <a:rPr lang="en-US" sz="2400" b="1" smtClean="0">
              <a:latin typeface="+mn-ea"/>
              <a:ea typeface="+mn-ea"/>
            </a:rPr>
            <a:t>Web</a:t>
          </a:r>
          <a:r>
            <a:rPr lang="zh-CN" sz="2400" b="1" smtClean="0">
              <a:latin typeface="+mn-ea"/>
              <a:ea typeface="+mn-ea"/>
            </a:rPr>
            <a:t>应用是跨平台的，既能在</a:t>
          </a:r>
          <a:r>
            <a:rPr lang="en-US" sz="2400" b="1" smtClean="0">
              <a:latin typeface="+mn-ea"/>
              <a:ea typeface="+mn-ea"/>
            </a:rPr>
            <a:t>Linux</a:t>
          </a:r>
          <a:r>
            <a:rPr lang="zh-CN" sz="2400" b="1" smtClean="0">
              <a:latin typeface="+mn-ea"/>
              <a:ea typeface="+mn-ea"/>
            </a:rPr>
            <a:t>下运行，也能在其他操作系统上运行。</a:t>
          </a:r>
          <a:endParaRPr lang="zh-CN" sz="2400">
            <a:latin typeface="+mn-ea"/>
            <a:ea typeface="+mn-ea"/>
          </a:endParaRPr>
        </a:p>
      </dgm:t>
    </dgm:pt>
    <dgm:pt modelId="{CAC03C53-7181-442F-BDEC-D92CDDE1BB54}" type="parTrans" cxnId="{C6D6B5B5-510C-4288-B0CF-A135B1278AC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1E53214-3903-4B5C-A179-F437C230CB6C}" type="sibTrans" cxnId="{C6D6B5B5-510C-4288-B0CF-A135B1278AC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F1106869-5833-4CD6-B561-5C9225DF9E88}" type="pres">
      <dgm:prSet presAssocID="{6B9ECF54-7828-4408-86E1-614E2CF1B9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879C8B-AB97-4110-B757-F3042A127ED3}" type="pres">
      <dgm:prSet presAssocID="{DE3FE5F1-4915-4FF5-A80D-813C099A40C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FF0E9-F49A-49E0-9263-995F952F6343}" type="pres">
      <dgm:prSet presAssocID="{336940E8-2084-4072-A397-F259CA6A1C93}" presName="spacer" presStyleCnt="0"/>
      <dgm:spPr/>
      <dgm:t>
        <a:bodyPr/>
        <a:lstStyle/>
        <a:p>
          <a:endParaRPr lang="zh-CN" altLang="en-US"/>
        </a:p>
      </dgm:t>
    </dgm:pt>
    <dgm:pt modelId="{3D04B915-4F75-497D-842A-5F5F1202810B}" type="pres">
      <dgm:prSet presAssocID="{878DBA38-B139-467E-94A9-31299422FDC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58937-6878-4557-9725-45FC3E845457}" type="pres">
      <dgm:prSet presAssocID="{C499635C-0053-4AFD-BE63-4AA9EAEFA74E}" presName="spacer" presStyleCnt="0"/>
      <dgm:spPr/>
      <dgm:t>
        <a:bodyPr/>
        <a:lstStyle/>
        <a:p>
          <a:endParaRPr lang="zh-CN" altLang="en-US"/>
        </a:p>
      </dgm:t>
    </dgm:pt>
    <dgm:pt modelId="{C1BCE9F5-C35F-4BD3-8361-97A83F3CE34A}" type="pres">
      <dgm:prSet presAssocID="{8572B3CA-4481-4126-B379-C9D5F02B28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6BDF44-FD65-455D-8CBC-47BF338D4FDA}" type="presOf" srcId="{DE3FE5F1-4915-4FF5-A80D-813C099A40C8}" destId="{69879C8B-AB97-4110-B757-F3042A127ED3}" srcOrd="0" destOrd="0" presId="urn:microsoft.com/office/officeart/2005/8/layout/vList2"/>
    <dgm:cxn modelId="{D9B6ABAC-FE52-4F1C-9681-EA927F088B6E}" srcId="{6B9ECF54-7828-4408-86E1-614E2CF1B96D}" destId="{DE3FE5F1-4915-4FF5-A80D-813C099A40C8}" srcOrd="0" destOrd="0" parTransId="{A31CDDF5-BCA7-49DB-9590-3B9E8971BD4C}" sibTransId="{336940E8-2084-4072-A397-F259CA6A1C93}"/>
    <dgm:cxn modelId="{50613340-89ED-4743-B5D9-CB425FD0E5A4}" type="presOf" srcId="{6B9ECF54-7828-4408-86E1-614E2CF1B96D}" destId="{F1106869-5833-4CD6-B561-5C9225DF9E88}" srcOrd="0" destOrd="0" presId="urn:microsoft.com/office/officeart/2005/8/layout/vList2"/>
    <dgm:cxn modelId="{56FEA44D-ADAF-408E-8885-3BC5759C68A1}" type="presOf" srcId="{8572B3CA-4481-4126-B379-C9D5F02B2866}" destId="{C1BCE9F5-C35F-4BD3-8361-97A83F3CE34A}" srcOrd="0" destOrd="0" presId="urn:microsoft.com/office/officeart/2005/8/layout/vList2"/>
    <dgm:cxn modelId="{C6D6B5B5-510C-4288-B0CF-A135B1278AC8}" srcId="{6B9ECF54-7828-4408-86E1-614E2CF1B96D}" destId="{8572B3CA-4481-4126-B379-C9D5F02B2866}" srcOrd="2" destOrd="0" parTransId="{CAC03C53-7181-442F-BDEC-D92CDDE1BB54}" sibTransId="{D1E53214-3903-4B5C-A179-F437C230CB6C}"/>
    <dgm:cxn modelId="{29F17EE8-2B08-402C-B5EF-B1B4DF786F5D}" srcId="{6B9ECF54-7828-4408-86E1-614E2CF1B96D}" destId="{878DBA38-B139-467E-94A9-31299422FDC6}" srcOrd="1" destOrd="0" parTransId="{4DF7B7E8-0055-42BC-8A9A-ECF0B5095EE8}" sibTransId="{C499635C-0053-4AFD-BE63-4AA9EAEFA74E}"/>
    <dgm:cxn modelId="{F76BE6C8-F577-4058-92DC-8716ACCE904E}" type="presOf" srcId="{878DBA38-B139-467E-94A9-31299422FDC6}" destId="{3D04B915-4F75-497D-842A-5F5F1202810B}" srcOrd="0" destOrd="0" presId="urn:microsoft.com/office/officeart/2005/8/layout/vList2"/>
    <dgm:cxn modelId="{47A00F11-AD5C-46EA-9294-5E5918615BB8}" type="presParOf" srcId="{F1106869-5833-4CD6-B561-5C9225DF9E88}" destId="{69879C8B-AB97-4110-B757-F3042A127ED3}" srcOrd="0" destOrd="0" presId="urn:microsoft.com/office/officeart/2005/8/layout/vList2"/>
    <dgm:cxn modelId="{E6793CD6-1A9D-4418-A88B-C1A521238FEE}" type="presParOf" srcId="{F1106869-5833-4CD6-B561-5C9225DF9E88}" destId="{690FF0E9-F49A-49E0-9263-995F952F6343}" srcOrd="1" destOrd="0" presId="urn:microsoft.com/office/officeart/2005/8/layout/vList2"/>
    <dgm:cxn modelId="{E3D33A5C-3992-4026-9765-303A2184DC52}" type="presParOf" srcId="{F1106869-5833-4CD6-B561-5C9225DF9E88}" destId="{3D04B915-4F75-497D-842A-5F5F1202810B}" srcOrd="2" destOrd="0" presId="urn:microsoft.com/office/officeart/2005/8/layout/vList2"/>
    <dgm:cxn modelId="{0E45D911-8CA7-4208-BC28-255E02D8B29A}" type="presParOf" srcId="{F1106869-5833-4CD6-B561-5C9225DF9E88}" destId="{5CD58937-6878-4557-9725-45FC3E845457}" srcOrd="3" destOrd="0" presId="urn:microsoft.com/office/officeart/2005/8/layout/vList2"/>
    <dgm:cxn modelId="{7B1CA60F-0B52-4B39-8B5C-7B67011C337B}" type="presParOf" srcId="{F1106869-5833-4CD6-B561-5C9225DF9E88}" destId="{C1BCE9F5-C35F-4BD3-8361-97A83F3CE3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FFEEA-B11A-4834-909B-894CE0236F6A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83A2F2-A127-4432-B42D-365E41E9747E}">
      <dgm:prSet custT="1"/>
      <dgm:spPr/>
      <dgm:t>
        <a:bodyPr/>
        <a:lstStyle/>
        <a:p>
          <a:pPr rtl="0"/>
          <a:r>
            <a:rPr lang="en-US" sz="2400" b="1" baseline="0" dirty="0" err="1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baseline="0" dirty="0" smtClean="0">
              <a:latin typeface="Tahoma" panose="020B0604030504040204" pitchFamily="34" charset="0"/>
              <a:ea typeface="+mn-ea"/>
            </a:rPr>
            <a:t>是一个以</a:t>
          </a:r>
          <a:r>
            <a:rPr lang="en-US" sz="2400" b="1" baseline="0" dirty="0" smtClean="0">
              <a:latin typeface="Tahoma" panose="020B0604030504040204" pitchFamily="34" charset="0"/>
              <a:ea typeface="+mn-ea"/>
            </a:rPr>
            <a:t>.</a:t>
          </a:r>
          <a:r>
            <a:rPr lang="en-US" sz="2400" b="1" baseline="0" dirty="0" err="1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baseline="0" dirty="0" smtClean="0">
              <a:latin typeface="Tahoma" panose="020B0604030504040204" pitchFamily="34" charset="0"/>
              <a:ea typeface="+mn-ea"/>
            </a:rPr>
            <a:t>为后缀的文件，该文件主要内容是</a:t>
          </a:r>
          <a:r>
            <a:rPr lang="en-US" sz="2400" b="1" baseline="0" dirty="0" smtClean="0">
              <a:latin typeface="Tahoma" panose="020B0604030504040204" pitchFamily="34" charset="0"/>
              <a:ea typeface="+mn-ea"/>
            </a:rPr>
            <a:t>html</a:t>
          </a:r>
          <a:r>
            <a:rPr lang="zh-CN" sz="2400" b="1" baseline="0" dirty="0" smtClean="0">
              <a:latin typeface="Tahoma" panose="020B0604030504040204" pitchFamily="34" charset="0"/>
              <a:ea typeface="+mn-ea"/>
            </a:rPr>
            <a:t>和少量</a:t>
          </a:r>
          <a:endParaRPr lang="en-US" altLang="zh-CN" sz="2400" b="1" baseline="0" dirty="0" smtClean="0">
            <a:latin typeface="Tahoma" panose="020B0604030504040204" pitchFamily="34" charset="0"/>
            <a:ea typeface="+mn-ea"/>
          </a:endParaRPr>
        </a:p>
        <a:p>
          <a:pPr rtl="0"/>
          <a:r>
            <a:rPr lang="en-US" sz="2400" b="1" baseline="0" dirty="0" smtClean="0">
              <a:latin typeface="Tahoma" panose="020B0604030504040204" pitchFamily="34" charset="0"/>
              <a:ea typeface="+mn-ea"/>
            </a:rPr>
            <a:t>java</a:t>
          </a:r>
          <a:r>
            <a:rPr lang="zh-CN" sz="2400" b="1" baseline="0" dirty="0" smtClean="0">
              <a:latin typeface="Tahoma" panose="020B0604030504040204" pitchFamily="34" charset="0"/>
              <a:ea typeface="+mn-ea"/>
            </a:rPr>
            <a:t>代码，</a:t>
          </a:r>
          <a:r>
            <a:rPr lang="en-US" sz="2400" b="1" baseline="0" dirty="0" smtClean="0">
              <a:latin typeface="Tahoma" panose="020B0604030504040204" pitchFamily="34" charset="0"/>
              <a:ea typeface="+mn-ea"/>
            </a:rPr>
            <a:t>tomcat</a:t>
          </a:r>
          <a:r>
            <a:rPr lang="zh-CN" sz="2400" b="1" baseline="0" dirty="0" smtClean="0">
              <a:latin typeface="Tahoma" panose="020B0604030504040204" pitchFamily="34" charset="0"/>
              <a:ea typeface="+mn-ea"/>
            </a:rPr>
            <a:t>会会将它自动转换成一个</a:t>
          </a:r>
          <a:r>
            <a:rPr lang="en-US" sz="2400" b="1" baseline="0" dirty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dirty="0" smtClean="0">
              <a:latin typeface="Tahoma" panose="020B0604030504040204" pitchFamily="34" charset="0"/>
              <a:ea typeface="+mn-ea"/>
            </a:rPr>
            <a:t>再执行</a:t>
          </a:r>
          <a:endParaRPr lang="zh-CN" sz="2400" b="1" baseline="0" dirty="0">
            <a:latin typeface="Tahoma" panose="020B0604030504040204" pitchFamily="34" charset="0"/>
            <a:ea typeface="+mn-ea"/>
          </a:endParaRPr>
        </a:p>
      </dgm:t>
    </dgm:pt>
    <dgm:pt modelId="{FDCECFDA-5417-49DB-A48E-D95D8C99CB92}" type="parTrans" cxnId="{A55B3935-2D4E-4810-8C9E-35FBA7A799A2}">
      <dgm:prSet/>
      <dgm:spPr/>
      <dgm:t>
        <a:bodyPr/>
        <a:lstStyle/>
        <a:p>
          <a:endParaRPr lang="zh-CN" altLang="en-US" sz="2400" b="1" baseline="0">
            <a:latin typeface="Tahoma" panose="020B0604030504040204" pitchFamily="34" charset="0"/>
            <a:ea typeface="+mn-ea"/>
          </a:endParaRPr>
        </a:p>
      </dgm:t>
    </dgm:pt>
    <dgm:pt modelId="{14AA25DB-6A6F-4BCA-8C89-410C813DA8CF}" type="sibTrans" cxnId="{A55B3935-2D4E-4810-8C9E-35FBA7A799A2}">
      <dgm:prSet/>
      <dgm:spPr/>
      <dgm:t>
        <a:bodyPr/>
        <a:lstStyle/>
        <a:p>
          <a:endParaRPr lang="zh-CN" altLang="en-US" sz="2400" b="1" baseline="0">
            <a:latin typeface="Tahoma" panose="020B0604030504040204" pitchFamily="34" charset="0"/>
            <a:ea typeface="+mn-ea"/>
          </a:endParaRPr>
        </a:p>
      </dgm:t>
    </dgm:pt>
    <dgm:pt modelId="{2BCFCB45-F8EF-4CCB-86AB-F307D73AD59C}">
      <dgm:prSet custT="1"/>
      <dgm:spPr/>
      <dgm:t>
        <a:bodyPr/>
        <a:lstStyle/>
        <a:p>
          <a:pPr rtl="0"/>
          <a:r>
            <a:rPr lang="en-US" sz="2400" b="1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是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的一种特殊形式，每个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页面就是一个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实例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——JSP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页面由系统编译成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，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再负责响应用户请求。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其实也是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的一种简化，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Web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应用中的每个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页面都会由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容器生成对应的</a:t>
          </a:r>
          <a:r>
            <a:rPr lang="en-US" sz="2400" b="1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baseline="0" smtClean="0">
              <a:latin typeface="Tahoma" panose="020B0604030504040204" pitchFamily="34" charset="0"/>
              <a:ea typeface="+mn-ea"/>
            </a:rPr>
            <a:t>。</a:t>
          </a:r>
          <a:endParaRPr lang="zh-CN" sz="2400" b="1" baseline="0">
            <a:latin typeface="Tahoma" panose="020B0604030504040204" pitchFamily="34" charset="0"/>
            <a:ea typeface="+mn-ea"/>
          </a:endParaRPr>
        </a:p>
      </dgm:t>
    </dgm:pt>
    <dgm:pt modelId="{98BE5981-0FF8-4BD3-A272-AB9CC3895031}" type="parTrans" cxnId="{D37370D9-5258-4E7C-8077-63E43FCF26E1}">
      <dgm:prSet/>
      <dgm:spPr/>
      <dgm:t>
        <a:bodyPr/>
        <a:lstStyle/>
        <a:p>
          <a:endParaRPr lang="zh-CN" altLang="en-US" sz="2400" b="1" baseline="0">
            <a:latin typeface="Tahoma" panose="020B0604030504040204" pitchFamily="34" charset="0"/>
            <a:ea typeface="+mn-ea"/>
          </a:endParaRPr>
        </a:p>
      </dgm:t>
    </dgm:pt>
    <dgm:pt modelId="{251024BD-5713-4B1C-9FBD-42A96467A82B}" type="sibTrans" cxnId="{D37370D9-5258-4E7C-8077-63E43FCF26E1}">
      <dgm:prSet/>
      <dgm:spPr/>
      <dgm:t>
        <a:bodyPr/>
        <a:lstStyle/>
        <a:p>
          <a:endParaRPr lang="zh-CN" altLang="en-US" sz="2400" b="1" baseline="0">
            <a:latin typeface="Tahoma" panose="020B0604030504040204" pitchFamily="34" charset="0"/>
            <a:ea typeface="+mn-ea"/>
          </a:endParaRPr>
        </a:p>
      </dgm:t>
    </dgm:pt>
    <dgm:pt modelId="{1247612F-F971-4AAB-91F6-C9C03F1B0C89}" type="pres">
      <dgm:prSet presAssocID="{B75FFEEA-B11A-4834-909B-894CE0236F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9A99C4-A0DF-4682-AD2E-6FAD6C655855}" type="pres">
      <dgm:prSet presAssocID="{3383A2F2-A127-4432-B42D-365E41E9747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30483-846B-4F3B-A44F-5B1F2CD213A3}" type="pres">
      <dgm:prSet presAssocID="{14AA25DB-6A6F-4BCA-8C89-410C813DA8CF}" presName="spacer" presStyleCnt="0"/>
      <dgm:spPr/>
    </dgm:pt>
    <dgm:pt modelId="{9C9C63FB-B494-4B31-9D66-90C8AFFCFE03}" type="pres">
      <dgm:prSet presAssocID="{2BCFCB45-F8EF-4CCB-86AB-F307D73AD59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7370D9-5258-4E7C-8077-63E43FCF26E1}" srcId="{B75FFEEA-B11A-4834-909B-894CE0236F6A}" destId="{2BCFCB45-F8EF-4CCB-86AB-F307D73AD59C}" srcOrd="1" destOrd="0" parTransId="{98BE5981-0FF8-4BD3-A272-AB9CC3895031}" sibTransId="{251024BD-5713-4B1C-9FBD-42A96467A82B}"/>
    <dgm:cxn modelId="{CA6C18A6-0808-45C9-9127-C1699FE4B924}" type="presOf" srcId="{B75FFEEA-B11A-4834-909B-894CE0236F6A}" destId="{1247612F-F971-4AAB-91F6-C9C03F1B0C89}" srcOrd="0" destOrd="0" presId="urn:microsoft.com/office/officeart/2005/8/layout/vList2"/>
    <dgm:cxn modelId="{5F1F5D69-A421-4444-B6F6-2BF4F8930362}" type="presOf" srcId="{3383A2F2-A127-4432-B42D-365E41E9747E}" destId="{519A99C4-A0DF-4682-AD2E-6FAD6C655855}" srcOrd="0" destOrd="0" presId="urn:microsoft.com/office/officeart/2005/8/layout/vList2"/>
    <dgm:cxn modelId="{A55B3935-2D4E-4810-8C9E-35FBA7A799A2}" srcId="{B75FFEEA-B11A-4834-909B-894CE0236F6A}" destId="{3383A2F2-A127-4432-B42D-365E41E9747E}" srcOrd="0" destOrd="0" parTransId="{FDCECFDA-5417-49DB-A48E-D95D8C99CB92}" sibTransId="{14AA25DB-6A6F-4BCA-8C89-410C813DA8CF}"/>
    <dgm:cxn modelId="{2C522DF8-0FE2-4091-902C-436B6BDDC76C}" type="presOf" srcId="{2BCFCB45-F8EF-4CCB-86AB-F307D73AD59C}" destId="{9C9C63FB-B494-4B31-9D66-90C8AFFCFE03}" srcOrd="0" destOrd="0" presId="urn:microsoft.com/office/officeart/2005/8/layout/vList2"/>
    <dgm:cxn modelId="{CB28334B-DB01-4ED9-97F0-BFE5491D05D3}" type="presParOf" srcId="{1247612F-F971-4AAB-91F6-C9C03F1B0C89}" destId="{519A99C4-A0DF-4682-AD2E-6FAD6C655855}" srcOrd="0" destOrd="0" presId="urn:microsoft.com/office/officeart/2005/8/layout/vList2"/>
    <dgm:cxn modelId="{7C0AB4E2-9DFC-4276-A60D-6A83CE6162AE}" type="presParOf" srcId="{1247612F-F971-4AAB-91F6-C9C03F1B0C89}" destId="{EFB30483-846B-4F3B-A44F-5B1F2CD213A3}" srcOrd="1" destOrd="0" presId="urn:microsoft.com/office/officeart/2005/8/layout/vList2"/>
    <dgm:cxn modelId="{76A96183-6183-4E0B-8E60-1F69AD72D12A}" type="presParOf" srcId="{1247612F-F971-4AAB-91F6-C9C03F1B0C89}" destId="{9C9C63FB-B494-4B31-9D66-90C8AFFCFE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ECF54-7828-4408-86E1-614E2CF1B96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B393E3-30DF-48AB-AAA9-4B352A326086}">
      <dgm:prSet custT="1"/>
      <dgm:spPr/>
      <dgm:t>
        <a:bodyPr/>
        <a:lstStyle/>
        <a:p>
          <a:r>
            <a:rPr lang="zh-CN" altLang="en-US" sz="2800" dirty="0" smtClean="0">
              <a:latin typeface="+mn-ea"/>
              <a:ea typeface="+mn-ea"/>
            </a:rPr>
            <a:t>一、</a:t>
          </a:r>
          <a:r>
            <a:rPr lang="zh-CN" altLang="en-US" sz="2800" b="1" dirty="0" smtClean="0">
              <a:latin typeface="+mn-ea"/>
              <a:ea typeface="+mn-ea"/>
            </a:rPr>
            <a:t>把应用程序内容与页面显示分离</a:t>
          </a:r>
          <a:endParaRPr lang="zh-CN" altLang="en-US" sz="2800" dirty="0">
            <a:latin typeface="+mn-ea"/>
            <a:ea typeface="+mn-ea"/>
          </a:endParaRPr>
        </a:p>
      </dgm:t>
    </dgm:pt>
    <dgm:pt modelId="{0532DCBE-78F3-4D0F-A9E3-0462910A5A8E}" type="parTrans" cxnId="{919C584C-21C6-4545-AD05-55A9684E5B8E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168E8F1D-45E1-488D-8793-9E1327593908}" type="sibTrans" cxnId="{919C584C-21C6-4545-AD05-55A9684E5B8E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43ECC386-B6FB-42D2-A6B0-909C973FEEAA}">
      <dgm:prSet custT="1"/>
      <dgm:spPr/>
      <dgm:t>
        <a:bodyPr/>
        <a:lstStyle/>
        <a:p>
          <a:r>
            <a:rPr lang="zh-CN" altLang="en-US" sz="2800" b="1" dirty="0" smtClean="0">
              <a:latin typeface="+mn-ea"/>
              <a:ea typeface="+mn-ea"/>
            </a:rPr>
            <a:t>二、一次编写，到处运行</a:t>
          </a:r>
          <a:endParaRPr lang="zh-CN" altLang="en-US" sz="2800" dirty="0">
            <a:latin typeface="+mn-ea"/>
            <a:ea typeface="+mn-ea"/>
          </a:endParaRPr>
        </a:p>
      </dgm:t>
    </dgm:pt>
    <dgm:pt modelId="{C7A989CC-3B10-4AF7-BE54-AE00A053E51F}" type="parTrans" cxnId="{D8EB573A-693A-4DBC-9C51-259BF5EBB2E3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13B51CBB-9DA1-4F66-B580-47C42349C101}" type="sibTrans" cxnId="{D8EB573A-693A-4DBC-9C51-259BF5EBB2E3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15564EAD-FFDD-4FB9-A0AD-D5A3E9A527B9}">
      <dgm:prSet custT="1"/>
      <dgm:spPr/>
      <dgm:t>
        <a:bodyPr/>
        <a:lstStyle/>
        <a:p>
          <a:r>
            <a:rPr lang="zh-CN" altLang="en-US" sz="2800" b="1" dirty="0" smtClean="0">
              <a:latin typeface="+mn-ea"/>
              <a:ea typeface="+mn-ea"/>
            </a:rPr>
            <a:t>三、强调可重用的组件</a:t>
          </a:r>
          <a:endParaRPr lang="zh-CN" altLang="en-US" sz="2800" dirty="0">
            <a:latin typeface="+mn-ea"/>
            <a:ea typeface="+mn-ea"/>
          </a:endParaRPr>
        </a:p>
      </dgm:t>
    </dgm:pt>
    <dgm:pt modelId="{D5E6225F-E70A-492C-B066-704038CE671E}" type="parTrans" cxnId="{8EB68E95-06B1-4723-BB1D-F01BC2118584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DAB2AD8A-D129-424C-8E9F-2A0C66024677}" type="sibTrans" cxnId="{8EB68E95-06B1-4723-BB1D-F01BC2118584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C5A105AE-6887-40BC-8DA9-7B8CEAFF99DF}">
      <dgm:prSet custT="1"/>
      <dgm:spPr/>
      <dgm:t>
        <a:bodyPr/>
        <a:lstStyle/>
        <a:p>
          <a:r>
            <a:rPr lang="zh-CN" altLang="en-US" sz="2800" b="1" dirty="0" smtClean="0">
              <a:latin typeface="+mn-ea"/>
              <a:ea typeface="+mn-ea"/>
            </a:rPr>
            <a:t>五、高效的数据库存取操作</a:t>
          </a:r>
          <a:endParaRPr lang="zh-CN" altLang="en-US" sz="2800" b="1" dirty="0">
            <a:latin typeface="+mn-ea"/>
            <a:ea typeface="+mn-ea"/>
          </a:endParaRPr>
        </a:p>
      </dgm:t>
    </dgm:pt>
    <dgm:pt modelId="{73D75D94-D1C7-46E4-B2EB-4146670694AA}" type="parTrans" cxnId="{3903BE72-BE7F-4284-944B-410CE287B36B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01B528A6-0F54-46A5-A839-A9635D22A61A}" type="sibTrans" cxnId="{3903BE72-BE7F-4284-944B-410CE287B36B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E5E32B4A-9A6D-4A4B-B399-2772C5FE63A1}">
      <dgm:prSet custT="1"/>
      <dgm:spPr/>
      <dgm:t>
        <a:bodyPr/>
        <a:lstStyle/>
        <a:p>
          <a:r>
            <a:rPr lang="zh-CN" altLang="en-US" sz="2800" b="1" dirty="0" smtClean="0">
              <a:latin typeface="+mn-ea"/>
              <a:ea typeface="+mn-ea"/>
            </a:rPr>
            <a:t>四、采用标记简化页面的开发</a:t>
          </a:r>
          <a:endParaRPr lang="zh-CN" altLang="en-US" sz="2800" dirty="0">
            <a:latin typeface="+mn-ea"/>
            <a:ea typeface="+mn-ea"/>
          </a:endParaRPr>
        </a:p>
      </dgm:t>
    </dgm:pt>
    <dgm:pt modelId="{35B32C73-0FC9-4D18-ADE8-C6CFA74AFF0C}" type="parTrans" cxnId="{FB46B32D-90DF-4A1C-9434-A2C6F9A9D49C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A6E0D04F-E77C-42D6-BE34-313BE8F775F1}" type="sibTrans" cxnId="{FB46B32D-90DF-4A1C-9434-A2C6F9A9D49C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F1106869-5833-4CD6-B561-5C9225DF9E88}" type="pres">
      <dgm:prSet presAssocID="{6B9ECF54-7828-4408-86E1-614E2CF1B9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924E1F-879D-4A31-B425-041D72191F96}" type="pres">
      <dgm:prSet presAssocID="{FCB393E3-30DF-48AB-AAA9-4B352A32608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AA8F00-68CE-43AA-9223-DCD6E1B4D1BD}" type="pres">
      <dgm:prSet presAssocID="{168E8F1D-45E1-488D-8793-9E1327593908}" presName="spacer" presStyleCnt="0"/>
      <dgm:spPr/>
      <dgm:t>
        <a:bodyPr/>
        <a:lstStyle/>
        <a:p>
          <a:endParaRPr lang="zh-CN" altLang="en-US"/>
        </a:p>
      </dgm:t>
    </dgm:pt>
    <dgm:pt modelId="{E957ED39-339E-44AA-886F-710CEDEA8876}" type="pres">
      <dgm:prSet presAssocID="{43ECC386-B6FB-42D2-A6B0-909C973FEEA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2BE66-E52B-4EDF-B562-67C9A8870593}" type="pres">
      <dgm:prSet presAssocID="{13B51CBB-9DA1-4F66-B580-47C42349C101}" presName="spacer" presStyleCnt="0"/>
      <dgm:spPr/>
      <dgm:t>
        <a:bodyPr/>
        <a:lstStyle/>
        <a:p>
          <a:endParaRPr lang="zh-CN" altLang="en-US"/>
        </a:p>
      </dgm:t>
    </dgm:pt>
    <dgm:pt modelId="{6DD3F181-6492-4CA4-8B17-11309D354C63}" type="pres">
      <dgm:prSet presAssocID="{15564EAD-FFDD-4FB9-A0AD-D5A3E9A527B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CFA34-E1EC-4531-85E4-ADA4BA0E29B2}" type="pres">
      <dgm:prSet presAssocID="{DAB2AD8A-D129-424C-8E9F-2A0C66024677}" presName="spacer" presStyleCnt="0"/>
      <dgm:spPr/>
      <dgm:t>
        <a:bodyPr/>
        <a:lstStyle/>
        <a:p>
          <a:endParaRPr lang="zh-CN" altLang="en-US"/>
        </a:p>
      </dgm:t>
    </dgm:pt>
    <dgm:pt modelId="{05B3F50A-0003-4252-B0C2-D8810865DB7A}" type="pres">
      <dgm:prSet presAssocID="{E5E32B4A-9A6D-4A4B-B399-2772C5FE63A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675D1-B724-4963-AA10-AC2C0043373D}" type="pres">
      <dgm:prSet presAssocID="{A6E0D04F-E77C-42D6-BE34-313BE8F775F1}" presName="spacer" presStyleCnt="0"/>
      <dgm:spPr/>
      <dgm:t>
        <a:bodyPr/>
        <a:lstStyle/>
        <a:p>
          <a:endParaRPr lang="zh-CN" altLang="en-US"/>
        </a:p>
      </dgm:t>
    </dgm:pt>
    <dgm:pt modelId="{CAF43375-26D0-46BD-9BD1-E8DDE41A6857}" type="pres">
      <dgm:prSet presAssocID="{C5A105AE-6887-40BC-8DA9-7B8CEAFF99D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03BE72-BE7F-4284-944B-410CE287B36B}" srcId="{6B9ECF54-7828-4408-86E1-614E2CF1B96D}" destId="{C5A105AE-6887-40BC-8DA9-7B8CEAFF99DF}" srcOrd="4" destOrd="0" parTransId="{73D75D94-D1C7-46E4-B2EB-4146670694AA}" sibTransId="{01B528A6-0F54-46A5-A839-A9635D22A61A}"/>
    <dgm:cxn modelId="{FB46B32D-90DF-4A1C-9434-A2C6F9A9D49C}" srcId="{6B9ECF54-7828-4408-86E1-614E2CF1B96D}" destId="{E5E32B4A-9A6D-4A4B-B399-2772C5FE63A1}" srcOrd="3" destOrd="0" parTransId="{35B32C73-0FC9-4D18-ADE8-C6CFA74AFF0C}" sibTransId="{A6E0D04F-E77C-42D6-BE34-313BE8F775F1}"/>
    <dgm:cxn modelId="{9245413F-DF73-4B5D-8599-954D6DC643B5}" type="presOf" srcId="{FCB393E3-30DF-48AB-AAA9-4B352A326086}" destId="{B8924E1F-879D-4A31-B425-041D72191F96}" srcOrd="0" destOrd="0" presId="urn:microsoft.com/office/officeart/2005/8/layout/vList2"/>
    <dgm:cxn modelId="{8EB68E95-06B1-4723-BB1D-F01BC2118584}" srcId="{6B9ECF54-7828-4408-86E1-614E2CF1B96D}" destId="{15564EAD-FFDD-4FB9-A0AD-D5A3E9A527B9}" srcOrd="2" destOrd="0" parTransId="{D5E6225F-E70A-492C-B066-704038CE671E}" sibTransId="{DAB2AD8A-D129-424C-8E9F-2A0C66024677}"/>
    <dgm:cxn modelId="{D86F2768-F3EB-4CFE-8ADD-05ADF5D24547}" type="presOf" srcId="{C5A105AE-6887-40BC-8DA9-7B8CEAFF99DF}" destId="{CAF43375-26D0-46BD-9BD1-E8DDE41A6857}" srcOrd="0" destOrd="0" presId="urn:microsoft.com/office/officeart/2005/8/layout/vList2"/>
    <dgm:cxn modelId="{D8EB573A-693A-4DBC-9C51-259BF5EBB2E3}" srcId="{6B9ECF54-7828-4408-86E1-614E2CF1B96D}" destId="{43ECC386-B6FB-42D2-A6B0-909C973FEEAA}" srcOrd="1" destOrd="0" parTransId="{C7A989CC-3B10-4AF7-BE54-AE00A053E51F}" sibTransId="{13B51CBB-9DA1-4F66-B580-47C42349C101}"/>
    <dgm:cxn modelId="{7898887E-CC3E-44D7-A8C3-D7972F119C5F}" type="presOf" srcId="{E5E32B4A-9A6D-4A4B-B399-2772C5FE63A1}" destId="{05B3F50A-0003-4252-B0C2-D8810865DB7A}" srcOrd="0" destOrd="0" presId="urn:microsoft.com/office/officeart/2005/8/layout/vList2"/>
    <dgm:cxn modelId="{62E2910B-163A-49D1-89CD-F4689DFD7FF4}" type="presOf" srcId="{43ECC386-B6FB-42D2-A6B0-909C973FEEAA}" destId="{E957ED39-339E-44AA-886F-710CEDEA8876}" srcOrd="0" destOrd="0" presId="urn:microsoft.com/office/officeart/2005/8/layout/vList2"/>
    <dgm:cxn modelId="{92362C7C-8544-40BB-A87C-146D447F33BA}" type="presOf" srcId="{6B9ECF54-7828-4408-86E1-614E2CF1B96D}" destId="{F1106869-5833-4CD6-B561-5C9225DF9E88}" srcOrd="0" destOrd="0" presId="urn:microsoft.com/office/officeart/2005/8/layout/vList2"/>
    <dgm:cxn modelId="{919C584C-21C6-4545-AD05-55A9684E5B8E}" srcId="{6B9ECF54-7828-4408-86E1-614E2CF1B96D}" destId="{FCB393E3-30DF-48AB-AAA9-4B352A326086}" srcOrd="0" destOrd="0" parTransId="{0532DCBE-78F3-4D0F-A9E3-0462910A5A8E}" sibTransId="{168E8F1D-45E1-488D-8793-9E1327593908}"/>
    <dgm:cxn modelId="{746509D8-60FA-4394-89CE-04EE37C9B6AE}" type="presOf" srcId="{15564EAD-FFDD-4FB9-A0AD-D5A3E9A527B9}" destId="{6DD3F181-6492-4CA4-8B17-11309D354C63}" srcOrd="0" destOrd="0" presId="urn:microsoft.com/office/officeart/2005/8/layout/vList2"/>
    <dgm:cxn modelId="{3EDD00EE-ED11-4AE2-A589-A8FC1FA42034}" type="presParOf" srcId="{F1106869-5833-4CD6-B561-5C9225DF9E88}" destId="{B8924E1F-879D-4A31-B425-041D72191F96}" srcOrd="0" destOrd="0" presId="urn:microsoft.com/office/officeart/2005/8/layout/vList2"/>
    <dgm:cxn modelId="{0FD9BA3C-2E42-491D-81EC-9B4E2BB7CA28}" type="presParOf" srcId="{F1106869-5833-4CD6-B561-5C9225DF9E88}" destId="{06AA8F00-68CE-43AA-9223-DCD6E1B4D1BD}" srcOrd="1" destOrd="0" presId="urn:microsoft.com/office/officeart/2005/8/layout/vList2"/>
    <dgm:cxn modelId="{55291A29-1797-46DD-87E5-66A4FE2369B4}" type="presParOf" srcId="{F1106869-5833-4CD6-B561-5C9225DF9E88}" destId="{E957ED39-339E-44AA-886F-710CEDEA8876}" srcOrd="2" destOrd="0" presId="urn:microsoft.com/office/officeart/2005/8/layout/vList2"/>
    <dgm:cxn modelId="{61E5273C-8FB9-4F95-A67D-D4437EDCF4FC}" type="presParOf" srcId="{F1106869-5833-4CD6-B561-5C9225DF9E88}" destId="{86C2BE66-E52B-4EDF-B562-67C9A8870593}" srcOrd="3" destOrd="0" presId="urn:microsoft.com/office/officeart/2005/8/layout/vList2"/>
    <dgm:cxn modelId="{D44BE85D-1BF6-4426-9DBB-5E930067ABF4}" type="presParOf" srcId="{F1106869-5833-4CD6-B561-5C9225DF9E88}" destId="{6DD3F181-6492-4CA4-8B17-11309D354C63}" srcOrd="4" destOrd="0" presId="urn:microsoft.com/office/officeart/2005/8/layout/vList2"/>
    <dgm:cxn modelId="{30894BB7-682A-4C2F-B25A-F143AE50B78B}" type="presParOf" srcId="{F1106869-5833-4CD6-B561-5C9225DF9E88}" destId="{376CFA34-E1EC-4531-85E4-ADA4BA0E29B2}" srcOrd="5" destOrd="0" presId="urn:microsoft.com/office/officeart/2005/8/layout/vList2"/>
    <dgm:cxn modelId="{D0658DD3-0D57-4EC6-8C09-B98CA4A7E45A}" type="presParOf" srcId="{F1106869-5833-4CD6-B561-5C9225DF9E88}" destId="{05B3F50A-0003-4252-B0C2-D8810865DB7A}" srcOrd="6" destOrd="0" presId="urn:microsoft.com/office/officeart/2005/8/layout/vList2"/>
    <dgm:cxn modelId="{8D67AED7-CFC9-4F70-9AB8-92862D611BA5}" type="presParOf" srcId="{F1106869-5833-4CD6-B561-5C9225DF9E88}" destId="{3AC675D1-B724-4963-AA10-AC2C0043373D}" srcOrd="7" destOrd="0" presId="urn:microsoft.com/office/officeart/2005/8/layout/vList2"/>
    <dgm:cxn modelId="{ADD2A52F-DBCD-4C8E-A1B6-0BAA98071E06}" type="presParOf" srcId="{F1106869-5833-4CD6-B561-5C9225DF9E88}" destId="{CAF43375-26D0-46BD-9BD1-E8DDE41A68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5BC5CE-EECB-48DF-81D6-D3D8E96AAF1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32CD6D-6BB5-4D41-8561-A3E34D7EEA08}">
      <dgm:prSet custT="1"/>
      <dgm:spPr/>
      <dgm:t>
        <a:bodyPr/>
        <a:lstStyle/>
        <a:p>
          <a:pPr rtl="0"/>
          <a:r>
            <a:rPr lang="en-US" sz="2800" b="1" dirty="0" smtClean="0">
              <a:latin typeface="+mn-ea"/>
              <a:ea typeface="+mn-ea"/>
            </a:rPr>
            <a:t>out</a:t>
          </a:r>
          <a:r>
            <a:rPr lang="zh-CN" sz="2800" b="1" dirty="0" smtClean="0">
              <a:latin typeface="+mn-ea"/>
              <a:ea typeface="+mn-ea"/>
            </a:rPr>
            <a:t>对象被封装为</a:t>
          </a:r>
          <a:r>
            <a:rPr lang="en-US" sz="2800" b="1" dirty="0" err="1" smtClean="0">
              <a:latin typeface="+mn-ea"/>
              <a:ea typeface="+mn-ea"/>
            </a:rPr>
            <a:t>Javax.Servlet.Jsp.JspWriter</a:t>
          </a:r>
          <a:r>
            <a:rPr lang="zh-CN" sz="2800" b="1" dirty="0" smtClean="0">
              <a:latin typeface="+mn-ea"/>
              <a:ea typeface="+mn-ea"/>
            </a:rPr>
            <a:t>接口，通过调用</a:t>
          </a:r>
          <a:r>
            <a:rPr lang="en-US" sz="2800" b="1" dirty="0" err="1" smtClean="0">
              <a:latin typeface="+mn-ea"/>
              <a:ea typeface="+mn-ea"/>
            </a:rPr>
            <a:t>pageContext.getOut</a:t>
          </a:r>
          <a:r>
            <a:rPr lang="en-US" sz="2800" b="1" dirty="0" smtClean="0">
              <a:latin typeface="+mn-ea"/>
              <a:ea typeface="+mn-ea"/>
            </a:rPr>
            <a:t>()</a:t>
          </a:r>
          <a:r>
            <a:rPr lang="zh-CN" sz="2800" b="1" dirty="0" smtClean="0">
              <a:latin typeface="+mn-ea"/>
              <a:ea typeface="+mn-ea"/>
            </a:rPr>
            <a:t>方法可以获取</a:t>
          </a:r>
          <a:r>
            <a:rPr lang="en-US" sz="2800" b="1" dirty="0" smtClean="0">
              <a:latin typeface="+mn-ea"/>
              <a:ea typeface="+mn-ea"/>
            </a:rPr>
            <a:t>out</a:t>
          </a:r>
          <a:r>
            <a:rPr lang="zh-CN" sz="2800" b="1" dirty="0" smtClean="0">
              <a:latin typeface="+mn-ea"/>
              <a:ea typeface="+mn-ea"/>
            </a:rPr>
            <a:t>对象。</a:t>
          </a:r>
          <a:endParaRPr lang="zh-CN" sz="2800" dirty="0">
            <a:latin typeface="+mn-ea"/>
            <a:ea typeface="+mn-ea"/>
          </a:endParaRPr>
        </a:p>
      </dgm:t>
    </dgm:pt>
    <dgm:pt modelId="{46F8E710-961C-4D48-A592-0C227033128F}" type="parTrans" cxnId="{1DBD02A9-0029-4417-9B46-819B56E0DD18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81BD9ED0-7DDB-4FA8-BBED-CC225DB2C904}" type="sibTrans" cxnId="{1DBD02A9-0029-4417-9B46-819B56E0DD18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93650B86-F8DC-4503-973F-2324F1C9B1DB}">
      <dgm:prSet custT="1"/>
      <dgm:spPr/>
      <dgm:t>
        <a:bodyPr/>
        <a:lstStyle/>
        <a:p>
          <a:pPr rtl="0"/>
          <a:r>
            <a:rPr lang="en-US" sz="2800" b="1" dirty="0" smtClean="0">
              <a:latin typeface="+mn-ea"/>
              <a:ea typeface="+mn-ea"/>
            </a:rPr>
            <a:t>out</a:t>
          </a:r>
          <a:r>
            <a:rPr lang="zh-CN" altLang="en-US" sz="2800" b="1" dirty="0" smtClean="0">
              <a:latin typeface="+mn-ea"/>
              <a:ea typeface="+mn-ea"/>
            </a:rPr>
            <a:t>对象用于管理应用服务器上的输出缓冲区，代表</a:t>
          </a:r>
          <a:r>
            <a:rPr lang="en-US" altLang="zh-CN" sz="2800" b="1" dirty="0" smtClean="0">
              <a:latin typeface="+mn-ea"/>
              <a:ea typeface="+mn-ea"/>
            </a:rPr>
            <a:t>JSP</a:t>
          </a:r>
          <a:r>
            <a:rPr lang="zh-CN" altLang="en-US" sz="2800" b="1" dirty="0" smtClean="0">
              <a:latin typeface="+mn-ea"/>
              <a:ea typeface="+mn-ea"/>
            </a:rPr>
            <a:t>页面的输出流，主要用于向客户端输出各类数据。</a:t>
          </a:r>
          <a:endParaRPr lang="zh-CN" sz="2800" dirty="0">
            <a:latin typeface="+mn-ea"/>
            <a:ea typeface="+mn-ea"/>
          </a:endParaRPr>
        </a:p>
      </dgm:t>
    </dgm:pt>
    <dgm:pt modelId="{A62B5F2E-F23E-4A46-9DAC-A650AF86C08E}" type="sibTrans" cxnId="{399688DB-EEAD-47F2-81FE-8BF53E40F2C8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520D2C2A-7836-461F-B3CF-890C266166AE}" type="parTrans" cxnId="{399688DB-EEAD-47F2-81FE-8BF53E40F2C8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3582F445-F1EC-48DA-BB63-208DC44F246A}" type="pres">
      <dgm:prSet presAssocID="{EC5BC5CE-EECB-48DF-81D6-D3D8E96AAF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63DE4A-2FDD-4875-9DF5-8A134621A9BF}" type="pres">
      <dgm:prSet presAssocID="{93650B86-F8DC-4503-973F-2324F1C9B1D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BC4A5-45FD-419D-A1E3-7C7EEC8E83D0}" type="pres">
      <dgm:prSet presAssocID="{A62B5F2E-F23E-4A46-9DAC-A650AF86C08E}" presName="spacer" presStyleCnt="0"/>
      <dgm:spPr/>
      <dgm:t>
        <a:bodyPr/>
        <a:lstStyle/>
        <a:p>
          <a:endParaRPr lang="zh-CN" altLang="en-US"/>
        </a:p>
      </dgm:t>
    </dgm:pt>
    <dgm:pt modelId="{9032DEA6-A873-4179-B382-668228FE8106}" type="pres">
      <dgm:prSet presAssocID="{8332CD6D-6BB5-4D41-8561-A3E34D7EEA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9688DB-EEAD-47F2-81FE-8BF53E40F2C8}" srcId="{EC5BC5CE-EECB-48DF-81D6-D3D8E96AAF1D}" destId="{93650B86-F8DC-4503-973F-2324F1C9B1DB}" srcOrd="0" destOrd="0" parTransId="{520D2C2A-7836-461F-B3CF-890C266166AE}" sibTransId="{A62B5F2E-F23E-4A46-9DAC-A650AF86C08E}"/>
    <dgm:cxn modelId="{DCE637FF-C273-4C15-9939-B0F6A2A99375}" type="presOf" srcId="{93650B86-F8DC-4503-973F-2324F1C9B1DB}" destId="{9963DE4A-2FDD-4875-9DF5-8A134621A9BF}" srcOrd="0" destOrd="0" presId="urn:microsoft.com/office/officeart/2005/8/layout/vList2"/>
    <dgm:cxn modelId="{41DEA261-7EF7-4695-AF75-ACF92780256A}" type="presOf" srcId="{EC5BC5CE-EECB-48DF-81D6-D3D8E96AAF1D}" destId="{3582F445-F1EC-48DA-BB63-208DC44F246A}" srcOrd="0" destOrd="0" presId="urn:microsoft.com/office/officeart/2005/8/layout/vList2"/>
    <dgm:cxn modelId="{1DBD02A9-0029-4417-9B46-819B56E0DD18}" srcId="{EC5BC5CE-EECB-48DF-81D6-D3D8E96AAF1D}" destId="{8332CD6D-6BB5-4D41-8561-A3E34D7EEA08}" srcOrd="1" destOrd="0" parTransId="{46F8E710-961C-4D48-A592-0C227033128F}" sibTransId="{81BD9ED0-7DDB-4FA8-BBED-CC225DB2C904}"/>
    <dgm:cxn modelId="{D0A63E39-2F53-41B2-9AF5-F1B9CF5E610B}" type="presOf" srcId="{8332CD6D-6BB5-4D41-8561-A3E34D7EEA08}" destId="{9032DEA6-A873-4179-B382-668228FE8106}" srcOrd="0" destOrd="0" presId="urn:microsoft.com/office/officeart/2005/8/layout/vList2"/>
    <dgm:cxn modelId="{AC9A32C1-A72D-4232-AD45-D385B3939769}" type="presParOf" srcId="{3582F445-F1EC-48DA-BB63-208DC44F246A}" destId="{9963DE4A-2FDD-4875-9DF5-8A134621A9BF}" srcOrd="0" destOrd="0" presId="urn:microsoft.com/office/officeart/2005/8/layout/vList2"/>
    <dgm:cxn modelId="{8D19E84A-D95D-42FC-A306-10D3D7760BB7}" type="presParOf" srcId="{3582F445-F1EC-48DA-BB63-208DC44F246A}" destId="{BFFBC4A5-45FD-419D-A1E3-7C7EEC8E83D0}" srcOrd="1" destOrd="0" presId="urn:microsoft.com/office/officeart/2005/8/layout/vList2"/>
    <dgm:cxn modelId="{9D29F4E2-CF8C-4AA7-9504-F185A91DFA44}" type="presParOf" srcId="{3582F445-F1EC-48DA-BB63-208DC44F246A}" destId="{9032DEA6-A873-4179-B382-668228FE81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C8C22C-EB47-42D0-9B09-DA6790A86790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181D6F0-4673-4E6C-875E-26826E82F9E9}">
      <dgm:prSet custT="1"/>
      <dgm:spPr/>
      <dgm:t>
        <a:bodyPr/>
        <a:lstStyle/>
        <a:p>
          <a:pPr rtl="0"/>
          <a:r>
            <a:rPr lang="zh-CN" altLang="en-US" sz="2400" b="0" smtClean="0">
              <a:latin typeface="+mn-ea"/>
              <a:ea typeface="+mn-ea"/>
            </a:rPr>
            <a:t>所属类</a:t>
          </a:r>
          <a:endParaRPr lang="zh-CN" altLang="en-US" sz="2400" b="0">
            <a:latin typeface="+mn-ea"/>
            <a:ea typeface="+mn-ea"/>
          </a:endParaRPr>
        </a:p>
      </dgm:t>
    </dgm:pt>
    <dgm:pt modelId="{55DEF5FA-EBC6-4E7B-BBC8-90271EBF727C}" type="parTrans" cxnId="{C9A4B904-1C4B-4F24-85E3-7057ADF27792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92177C4C-C633-4FF4-B28D-2048418F319F}" type="sibTrans" cxnId="{C9A4B904-1C4B-4F24-85E3-7057ADF27792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27577487-DEC4-42EA-A823-818D34AA3DD2}">
      <dgm:prSet custT="1"/>
      <dgm:spPr/>
      <dgm:t>
        <a:bodyPr lIns="180000" tIns="36000" rIns="180000" bIns="36000"/>
        <a:lstStyle/>
        <a:p>
          <a:pPr algn="just" rtl="0"/>
          <a:r>
            <a:rPr lang="en-US" sz="2000" b="0" smtClean="0">
              <a:latin typeface="+mn-ea"/>
              <a:ea typeface="+mn-ea"/>
            </a:rPr>
            <a:t>print()</a:t>
          </a:r>
          <a:r>
            <a:rPr lang="zh-CN" sz="2000" b="0" smtClean="0">
              <a:latin typeface="+mn-ea"/>
              <a:ea typeface="+mn-ea"/>
            </a:rPr>
            <a:t>是子类</a:t>
          </a:r>
          <a:r>
            <a:rPr lang="en-US" sz="2000" b="0" smtClean="0">
              <a:latin typeface="+mn-ea"/>
              <a:ea typeface="+mn-ea"/>
            </a:rPr>
            <a:t>JspWriter</a:t>
          </a:r>
          <a:endParaRPr lang="zh-CN" sz="2000" b="0" dirty="0">
            <a:latin typeface="+mn-ea"/>
            <a:ea typeface="+mn-ea"/>
          </a:endParaRPr>
        </a:p>
      </dgm:t>
    </dgm:pt>
    <dgm:pt modelId="{CD881E33-3579-446A-9593-75C9CB360D31}" type="parTrans" cxnId="{B719D0FC-55D0-4FF3-8551-CB15F9FBF0E6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E1F1E7CE-E090-447F-8540-03741BA3D39D}" type="sibTrans" cxnId="{B719D0FC-55D0-4FF3-8551-CB15F9FBF0E6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52FCBB87-7505-4636-BA71-0D20EB937B94}">
      <dgm:prSet custT="1"/>
      <dgm:spPr/>
      <dgm:t>
        <a:bodyPr lIns="180000" tIns="36000" rIns="180000" bIns="36000"/>
        <a:lstStyle/>
        <a:p>
          <a:pPr algn="just" rtl="0"/>
          <a:r>
            <a:rPr lang="en-US" sz="2000" b="0" smtClean="0">
              <a:latin typeface="+mn-ea"/>
              <a:ea typeface="+mn-ea"/>
            </a:rPr>
            <a:t>write()</a:t>
          </a:r>
          <a:r>
            <a:rPr lang="zh-CN" sz="2000" b="0" smtClean="0">
              <a:latin typeface="+mn-ea"/>
              <a:ea typeface="+mn-ea"/>
            </a:rPr>
            <a:t>是</a:t>
          </a:r>
          <a:r>
            <a:rPr lang="en-US" sz="2000" b="0" smtClean="0">
              <a:latin typeface="+mn-ea"/>
              <a:ea typeface="+mn-ea"/>
            </a:rPr>
            <a:t>Writer</a:t>
          </a:r>
          <a:r>
            <a:rPr lang="zh-CN" sz="2000" b="0" smtClean="0">
              <a:latin typeface="+mn-ea"/>
              <a:ea typeface="+mn-ea"/>
            </a:rPr>
            <a:t>类中定义的方法</a:t>
          </a:r>
          <a:endParaRPr lang="zh-CN" sz="2000" b="0" dirty="0">
            <a:latin typeface="+mn-ea"/>
            <a:ea typeface="+mn-ea"/>
          </a:endParaRPr>
        </a:p>
      </dgm:t>
    </dgm:pt>
    <dgm:pt modelId="{1642E339-969F-47A4-9452-727D6E742757}" type="parTrans" cxnId="{2E51558C-99AE-44FC-8959-ED0F0A9A0154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6087E4A6-949A-48FD-9F41-B18ED4333B35}" type="sibTrans" cxnId="{2E51558C-99AE-44FC-8959-ED0F0A9A0154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FC3D1A30-DDBA-4EBC-A6CB-C803C176F904}">
      <dgm:prSet custT="1"/>
      <dgm:spPr/>
      <dgm:t>
        <a:bodyPr/>
        <a:lstStyle/>
        <a:p>
          <a:pPr rtl="0"/>
          <a:r>
            <a:rPr lang="zh-CN" altLang="en-US" sz="2400" b="0" smtClean="0">
              <a:latin typeface="+mn-ea"/>
              <a:ea typeface="+mn-ea"/>
            </a:rPr>
            <a:t>处理数据</a:t>
          </a:r>
          <a:endParaRPr lang="zh-CN" altLang="en-US" sz="2400" b="0">
            <a:latin typeface="+mn-ea"/>
            <a:ea typeface="+mn-ea"/>
          </a:endParaRPr>
        </a:p>
      </dgm:t>
    </dgm:pt>
    <dgm:pt modelId="{DB157D58-5ABF-4646-ADCC-5A806F11BE2C}" type="parTrans" cxnId="{6C1866D6-3523-4AC7-B2AE-1526740E1AFF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B3A9EB03-7F1E-492E-80DA-7A9B62C91EF8}" type="sibTrans" cxnId="{6C1866D6-3523-4AC7-B2AE-1526740E1AFF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0DB01F3E-F20A-4F1C-9AE0-2BB8AB70A0E7}">
      <dgm:prSet custT="1"/>
      <dgm:spPr/>
      <dgm:t>
        <a:bodyPr lIns="180000" tIns="36000" rIns="180000" bIns="36000"/>
        <a:lstStyle/>
        <a:p>
          <a:pPr algn="just" rtl="0"/>
          <a:r>
            <a:rPr lang="zh-CN" sz="2000" b="0" smtClean="0">
              <a:latin typeface="+mn-ea"/>
              <a:ea typeface="+mn-ea"/>
            </a:rPr>
            <a:t>重载的</a:t>
          </a:r>
          <a:r>
            <a:rPr lang="en-US" sz="2000" b="0" smtClean="0">
              <a:latin typeface="+mn-ea"/>
              <a:ea typeface="+mn-ea"/>
            </a:rPr>
            <a:t>print()</a:t>
          </a:r>
          <a:r>
            <a:rPr lang="zh-CN" sz="2000" b="0" smtClean="0">
              <a:latin typeface="+mn-ea"/>
              <a:ea typeface="+mn-ea"/>
            </a:rPr>
            <a:t>可将各种类型的数据转换成字符串的形式输出</a:t>
          </a:r>
          <a:endParaRPr lang="zh-CN" sz="2000" b="0" dirty="0">
            <a:latin typeface="+mn-ea"/>
            <a:ea typeface="+mn-ea"/>
          </a:endParaRPr>
        </a:p>
      </dgm:t>
    </dgm:pt>
    <dgm:pt modelId="{3FE76917-4273-4C5C-BECA-6DFB9755A907}" type="parTrans" cxnId="{0396A738-612D-4F6B-AAC7-A1CD5E9D77A8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F6A7962B-4231-4E1A-A3F6-B8FF66CF466D}" type="sibTrans" cxnId="{0396A738-612D-4F6B-AAC7-A1CD5E9D77A8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A859D3B4-51A0-479A-9D48-A56542D89FDB}">
      <dgm:prSet custT="1"/>
      <dgm:spPr/>
      <dgm:t>
        <a:bodyPr lIns="180000" tIns="36000" rIns="180000" bIns="36000"/>
        <a:lstStyle/>
        <a:p>
          <a:pPr algn="just" rtl="0"/>
          <a:r>
            <a:rPr lang="zh-CN" sz="2000" b="0" smtClean="0">
              <a:latin typeface="+mn-ea"/>
              <a:ea typeface="+mn-ea"/>
            </a:rPr>
            <a:t>重载的</a:t>
          </a:r>
          <a:r>
            <a:rPr lang="en-US" sz="2000" b="0" smtClean="0">
              <a:latin typeface="+mn-ea"/>
              <a:ea typeface="+mn-ea"/>
            </a:rPr>
            <a:t>write()</a:t>
          </a:r>
          <a:r>
            <a:rPr lang="zh-CN" sz="2000" b="0" smtClean="0">
              <a:latin typeface="+mn-ea"/>
              <a:ea typeface="+mn-ea"/>
            </a:rPr>
            <a:t>只能输出字符、字符数组和字符串等与字符相关的数据</a:t>
          </a:r>
          <a:endParaRPr lang="zh-CN" sz="2000" b="0" dirty="0">
            <a:latin typeface="+mn-ea"/>
            <a:ea typeface="+mn-ea"/>
          </a:endParaRPr>
        </a:p>
      </dgm:t>
    </dgm:pt>
    <dgm:pt modelId="{64F634F1-298A-4FF8-8184-F7C910D4D3D1}" type="parTrans" cxnId="{C47C457E-734A-4E3D-943A-4D7CF5876072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C349A0D8-0C15-4644-A78A-5B7A35D11DDC}" type="sibTrans" cxnId="{C47C457E-734A-4E3D-943A-4D7CF5876072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AE357D80-0966-48E6-A14E-08D6EEC1ED11}">
      <dgm:prSet custT="1"/>
      <dgm:spPr/>
      <dgm:t>
        <a:bodyPr/>
        <a:lstStyle/>
        <a:p>
          <a:pPr rtl="0"/>
          <a:r>
            <a:rPr lang="zh-CN" altLang="en-US" sz="2400" b="0" smtClean="0">
              <a:latin typeface="+mn-ea"/>
              <a:ea typeface="+mn-ea"/>
            </a:rPr>
            <a:t>空值处理</a:t>
          </a:r>
          <a:endParaRPr lang="zh-CN" altLang="en-US" sz="2400" b="0">
            <a:latin typeface="+mn-ea"/>
            <a:ea typeface="+mn-ea"/>
          </a:endParaRPr>
        </a:p>
      </dgm:t>
    </dgm:pt>
    <dgm:pt modelId="{C54365E6-40D6-4D25-9638-CD03553C0292}" type="parTrans" cxnId="{ED455448-3F2F-4294-8872-A413436E057E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7E602011-12A7-408E-8584-5D555DDE3E87}" type="sibTrans" cxnId="{ED455448-3F2F-4294-8872-A413436E057E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F4711C48-937B-48F1-99BD-D937C98CB0BC}">
      <dgm:prSet custT="1"/>
      <dgm:spPr/>
      <dgm:t>
        <a:bodyPr lIns="180000" tIns="36000" rIns="180000" bIns="36000"/>
        <a:lstStyle/>
        <a:p>
          <a:pPr algn="just" rtl="0"/>
          <a:r>
            <a:rPr lang="zh-CN" sz="2000" b="0" smtClean="0">
              <a:latin typeface="+mn-ea"/>
              <a:ea typeface="+mn-ea"/>
            </a:rPr>
            <a:t>如果字符串对象的值为</a:t>
          </a:r>
          <a:r>
            <a:rPr lang="en-US" sz="2000" b="0" smtClean="0">
              <a:latin typeface="+mn-ea"/>
              <a:ea typeface="+mn-ea"/>
            </a:rPr>
            <a:t>null</a:t>
          </a:r>
          <a:r>
            <a:rPr lang="zh-CN" sz="2000" b="0" smtClean="0">
              <a:latin typeface="+mn-ea"/>
              <a:ea typeface="+mn-ea"/>
            </a:rPr>
            <a:t>时，</a:t>
          </a:r>
          <a:r>
            <a:rPr lang="en-US" sz="2000" b="0" smtClean="0">
              <a:latin typeface="+mn-ea"/>
              <a:ea typeface="+mn-ea"/>
            </a:rPr>
            <a:t>print()</a:t>
          </a:r>
          <a:r>
            <a:rPr lang="zh-CN" sz="2000" b="0" smtClean="0">
              <a:latin typeface="+mn-ea"/>
              <a:ea typeface="+mn-ea"/>
            </a:rPr>
            <a:t>将输出内容为“</a:t>
          </a:r>
          <a:r>
            <a:rPr lang="en-US" sz="2000" b="0" smtClean="0">
              <a:latin typeface="+mn-ea"/>
              <a:ea typeface="+mn-ea"/>
            </a:rPr>
            <a:t>null”</a:t>
          </a:r>
          <a:r>
            <a:rPr lang="zh-CN" sz="2000" b="0" smtClean="0">
              <a:latin typeface="+mn-ea"/>
              <a:ea typeface="+mn-ea"/>
            </a:rPr>
            <a:t>的字符串</a:t>
          </a:r>
          <a:endParaRPr lang="zh-CN" sz="2000" b="0" dirty="0">
            <a:latin typeface="+mn-ea"/>
            <a:ea typeface="+mn-ea"/>
          </a:endParaRPr>
        </a:p>
      </dgm:t>
    </dgm:pt>
    <dgm:pt modelId="{81FBB0AD-2B8E-417E-BD04-80610F167632}" type="parTrans" cxnId="{0F78E972-C01C-4DF7-A68F-30E2FD59971C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E897C426-136F-4904-A14C-E015418A3CE8}" type="sibTrans" cxnId="{0F78E972-C01C-4DF7-A68F-30E2FD59971C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B958BC2E-3CF3-4DCF-9CF4-2A37BDB30F3D}">
      <dgm:prSet custT="1"/>
      <dgm:spPr/>
      <dgm:t>
        <a:bodyPr lIns="180000" tIns="36000" rIns="180000" bIns="36000"/>
        <a:lstStyle/>
        <a:p>
          <a:pPr algn="just" rtl="0"/>
          <a:r>
            <a:rPr lang="en-US" sz="2000" b="0" dirty="0" smtClean="0">
              <a:latin typeface="+mn-ea"/>
              <a:ea typeface="+mn-ea"/>
            </a:rPr>
            <a:t>write()</a:t>
          </a:r>
          <a:r>
            <a:rPr lang="zh-CN" sz="2000" b="0" dirty="0" smtClean="0">
              <a:latin typeface="+mn-ea"/>
              <a:ea typeface="+mn-ea"/>
            </a:rPr>
            <a:t>抛出</a:t>
          </a:r>
          <a:r>
            <a:rPr lang="en-US" sz="2000" b="0" dirty="0" err="1" smtClean="0">
              <a:latin typeface="+mn-ea"/>
              <a:ea typeface="+mn-ea"/>
            </a:rPr>
            <a:t>nullpointerException</a:t>
          </a:r>
          <a:r>
            <a:rPr lang="zh-CN" sz="2000" b="0" dirty="0" smtClean="0">
              <a:latin typeface="+mn-ea"/>
              <a:ea typeface="+mn-ea"/>
            </a:rPr>
            <a:t>异常</a:t>
          </a:r>
          <a:endParaRPr lang="zh-CN" sz="2000" b="0" dirty="0">
            <a:latin typeface="+mn-ea"/>
            <a:ea typeface="+mn-ea"/>
          </a:endParaRPr>
        </a:p>
      </dgm:t>
    </dgm:pt>
    <dgm:pt modelId="{EA3F6CF7-B19B-4847-AE23-74B848F7138B}" type="parTrans" cxnId="{49AC8C89-D89E-49BE-91D8-58467ABF9C17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3DFC6D5E-2767-49E7-89AD-6B9A63419892}" type="sibTrans" cxnId="{49AC8C89-D89E-49BE-91D8-58467ABF9C17}">
      <dgm:prSet/>
      <dgm:spPr/>
      <dgm:t>
        <a:bodyPr/>
        <a:lstStyle/>
        <a:p>
          <a:endParaRPr lang="zh-CN" altLang="en-US" sz="2400" b="0">
            <a:solidFill>
              <a:srgbClr val="003300"/>
            </a:solidFill>
            <a:latin typeface="+mn-ea"/>
            <a:ea typeface="+mn-ea"/>
          </a:endParaRPr>
        </a:p>
      </dgm:t>
    </dgm:pt>
    <dgm:pt modelId="{986E434D-4F8B-4A5E-9599-BB297A3696D6}" type="pres">
      <dgm:prSet presAssocID="{88C8C22C-EB47-42D0-9B09-DA6790A8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67A073-233B-432B-A0A8-5BF5C702C9C0}" type="pres">
      <dgm:prSet presAssocID="{A181D6F0-4673-4E6C-875E-26826E82F9E9}" presName="hierRoot1" presStyleCnt="0">
        <dgm:presLayoutVars>
          <dgm:hierBranch val="init"/>
        </dgm:presLayoutVars>
      </dgm:prSet>
      <dgm:spPr/>
    </dgm:pt>
    <dgm:pt modelId="{792276AF-994C-491A-9C6E-5137610D9000}" type="pres">
      <dgm:prSet presAssocID="{A181D6F0-4673-4E6C-875E-26826E82F9E9}" presName="rootComposite1" presStyleCnt="0"/>
      <dgm:spPr/>
    </dgm:pt>
    <dgm:pt modelId="{B6AF2503-5AEC-4DE2-A976-DACFB4C38D7B}" type="pres">
      <dgm:prSet presAssocID="{A181D6F0-4673-4E6C-875E-26826E82F9E9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57D85E-90D9-4CC9-8834-FF3ECCC30E8F}" type="pres">
      <dgm:prSet presAssocID="{A181D6F0-4673-4E6C-875E-26826E82F9E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75F8CD7-5F52-4556-B031-3DD56A15484F}" type="pres">
      <dgm:prSet presAssocID="{A181D6F0-4673-4E6C-875E-26826E82F9E9}" presName="hierChild2" presStyleCnt="0"/>
      <dgm:spPr/>
    </dgm:pt>
    <dgm:pt modelId="{981B3A9A-548A-48D2-92BE-5AA91C90FD50}" type="pres">
      <dgm:prSet presAssocID="{CD881E33-3579-446A-9593-75C9CB360D31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49B3D472-8748-4478-AA1B-FA95EEECC734}" type="pres">
      <dgm:prSet presAssocID="{27577487-DEC4-42EA-A823-818D34AA3DD2}" presName="hierRoot2" presStyleCnt="0">
        <dgm:presLayoutVars>
          <dgm:hierBranch val="init"/>
        </dgm:presLayoutVars>
      </dgm:prSet>
      <dgm:spPr/>
    </dgm:pt>
    <dgm:pt modelId="{BF7C35EB-F74D-4E05-BBEA-088C53DD0BD7}" type="pres">
      <dgm:prSet presAssocID="{27577487-DEC4-42EA-A823-818D34AA3DD2}" presName="rootComposite" presStyleCnt="0"/>
      <dgm:spPr/>
    </dgm:pt>
    <dgm:pt modelId="{3C83E697-94AA-499B-8A01-F9246DE20803}" type="pres">
      <dgm:prSet presAssocID="{27577487-DEC4-42EA-A823-818D34AA3DD2}" presName="rootText" presStyleLbl="node2" presStyleIdx="0" presStyleCnt="6" custScaleX="2533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85EC98-7111-4D2D-A0C0-3A183A56C63A}" type="pres">
      <dgm:prSet presAssocID="{27577487-DEC4-42EA-A823-818D34AA3DD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7A49D29E-B99F-433E-923C-BA819A869848}" type="pres">
      <dgm:prSet presAssocID="{27577487-DEC4-42EA-A823-818D34AA3DD2}" presName="hierChild4" presStyleCnt="0"/>
      <dgm:spPr/>
    </dgm:pt>
    <dgm:pt modelId="{42E7E9BE-8C26-49A4-9053-92F812D877E7}" type="pres">
      <dgm:prSet presAssocID="{27577487-DEC4-42EA-A823-818D34AA3DD2}" presName="hierChild5" presStyleCnt="0"/>
      <dgm:spPr/>
    </dgm:pt>
    <dgm:pt modelId="{9C4F8118-A465-438D-8E08-94ECA19F0F3F}" type="pres">
      <dgm:prSet presAssocID="{1642E339-969F-47A4-9452-727D6E742757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8A9C4992-C6F7-4E17-9410-25C1E417E944}" type="pres">
      <dgm:prSet presAssocID="{52FCBB87-7505-4636-BA71-0D20EB937B94}" presName="hierRoot2" presStyleCnt="0">
        <dgm:presLayoutVars>
          <dgm:hierBranch val="init"/>
        </dgm:presLayoutVars>
      </dgm:prSet>
      <dgm:spPr/>
    </dgm:pt>
    <dgm:pt modelId="{092E69C8-3CFE-4455-BD72-0AE7E0785870}" type="pres">
      <dgm:prSet presAssocID="{52FCBB87-7505-4636-BA71-0D20EB937B94}" presName="rootComposite" presStyleCnt="0"/>
      <dgm:spPr/>
    </dgm:pt>
    <dgm:pt modelId="{60A50C86-1B51-4CFC-A21A-D77A89B32B6C}" type="pres">
      <dgm:prSet presAssocID="{52FCBB87-7505-4636-BA71-0D20EB937B94}" presName="rootText" presStyleLbl="node2" presStyleIdx="1" presStyleCnt="6" custScaleX="2533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F7E64E-C4E9-4A8A-8978-502A1CE5B6A2}" type="pres">
      <dgm:prSet presAssocID="{52FCBB87-7505-4636-BA71-0D20EB937B94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F4B3DCE2-2D26-4E63-9F87-1E16AE0238AB}" type="pres">
      <dgm:prSet presAssocID="{52FCBB87-7505-4636-BA71-0D20EB937B94}" presName="hierChild4" presStyleCnt="0"/>
      <dgm:spPr/>
    </dgm:pt>
    <dgm:pt modelId="{E9B0BF56-8F50-49A3-B065-4B9FA00E2DAF}" type="pres">
      <dgm:prSet presAssocID="{52FCBB87-7505-4636-BA71-0D20EB937B94}" presName="hierChild5" presStyleCnt="0"/>
      <dgm:spPr/>
    </dgm:pt>
    <dgm:pt modelId="{9ACF832E-F4BE-480B-A728-B98EF462EA04}" type="pres">
      <dgm:prSet presAssocID="{A181D6F0-4673-4E6C-875E-26826E82F9E9}" presName="hierChild3" presStyleCnt="0"/>
      <dgm:spPr/>
    </dgm:pt>
    <dgm:pt modelId="{853737C6-2876-42CD-9879-1C70869F5F69}" type="pres">
      <dgm:prSet presAssocID="{FC3D1A30-DDBA-4EBC-A6CB-C803C176F904}" presName="hierRoot1" presStyleCnt="0">
        <dgm:presLayoutVars>
          <dgm:hierBranch val="init"/>
        </dgm:presLayoutVars>
      </dgm:prSet>
      <dgm:spPr/>
    </dgm:pt>
    <dgm:pt modelId="{92EC9FAE-2665-43B7-AB8A-BC91A833F35A}" type="pres">
      <dgm:prSet presAssocID="{FC3D1A30-DDBA-4EBC-A6CB-C803C176F904}" presName="rootComposite1" presStyleCnt="0"/>
      <dgm:spPr/>
    </dgm:pt>
    <dgm:pt modelId="{7DE99030-F8F4-4CA3-B76A-4A0113244033}" type="pres">
      <dgm:prSet presAssocID="{FC3D1A30-DDBA-4EBC-A6CB-C803C176F904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1FBB07-3C3C-4C08-9125-D228FE16A489}" type="pres">
      <dgm:prSet presAssocID="{FC3D1A30-DDBA-4EBC-A6CB-C803C176F90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D74FB6F-7F6D-4D95-931E-3B6CAD3EEF5B}" type="pres">
      <dgm:prSet presAssocID="{FC3D1A30-DDBA-4EBC-A6CB-C803C176F904}" presName="hierChild2" presStyleCnt="0"/>
      <dgm:spPr/>
    </dgm:pt>
    <dgm:pt modelId="{BCBA6DCC-93EC-4D9C-81DE-B41D10B0DDF9}" type="pres">
      <dgm:prSet presAssocID="{3FE76917-4273-4C5C-BECA-6DFB9755A90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FBB58502-0D9F-4B07-A758-6B38508A1327}" type="pres">
      <dgm:prSet presAssocID="{0DB01F3E-F20A-4F1C-9AE0-2BB8AB70A0E7}" presName="hierRoot2" presStyleCnt="0">
        <dgm:presLayoutVars>
          <dgm:hierBranch val="init"/>
        </dgm:presLayoutVars>
      </dgm:prSet>
      <dgm:spPr/>
    </dgm:pt>
    <dgm:pt modelId="{FB79DD48-6F73-4C63-A11D-B9420F153CA4}" type="pres">
      <dgm:prSet presAssocID="{0DB01F3E-F20A-4F1C-9AE0-2BB8AB70A0E7}" presName="rootComposite" presStyleCnt="0"/>
      <dgm:spPr/>
    </dgm:pt>
    <dgm:pt modelId="{7CFFDCA4-879D-4F5A-8DE5-1F93F3A40977}" type="pres">
      <dgm:prSet presAssocID="{0DB01F3E-F20A-4F1C-9AE0-2BB8AB70A0E7}" presName="rootText" presStyleLbl="node2" presStyleIdx="2" presStyleCnt="6" custScaleX="2533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5807ED-76B5-46EC-B754-C5905C33FF62}" type="pres">
      <dgm:prSet presAssocID="{0DB01F3E-F20A-4F1C-9AE0-2BB8AB70A0E7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394A33CC-ADF7-4ED8-8BAA-48BAC18A607B}" type="pres">
      <dgm:prSet presAssocID="{0DB01F3E-F20A-4F1C-9AE0-2BB8AB70A0E7}" presName="hierChild4" presStyleCnt="0"/>
      <dgm:spPr/>
    </dgm:pt>
    <dgm:pt modelId="{D7C3E63D-E073-43B8-BE63-A821ECFE0568}" type="pres">
      <dgm:prSet presAssocID="{0DB01F3E-F20A-4F1C-9AE0-2BB8AB70A0E7}" presName="hierChild5" presStyleCnt="0"/>
      <dgm:spPr/>
    </dgm:pt>
    <dgm:pt modelId="{5DF8A353-441C-4BB5-8808-AA500D11A4AD}" type="pres">
      <dgm:prSet presAssocID="{64F634F1-298A-4FF8-8184-F7C910D4D3D1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874B7E73-7211-45C6-A4F5-89D7DC20A444}" type="pres">
      <dgm:prSet presAssocID="{A859D3B4-51A0-479A-9D48-A56542D89FDB}" presName="hierRoot2" presStyleCnt="0">
        <dgm:presLayoutVars>
          <dgm:hierBranch val="init"/>
        </dgm:presLayoutVars>
      </dgm:prSet>
      <dgm:spPr/>
    </dgm:pt>
    <dgm:pt modelId="{9DCAA085-3BCD-4B31-8A22-3F312C531BFC}" type="pres">
      <dgm:prSet presAssocID="{A859D3B4-51A0-479A-9D48-A56542D89FDB}" presName="rootComposite" presStyleCnt="0"/>
      <dgm:spPr/>
    </dgm:pt>
    <dgm:pt modelId="{BD109D49-9FCA-4F9B-933B-2C67E650A2C5}" type="pres">
      <dgm:prSet presAssocID="{A859D3B4-51A0-479A-9D48-A56542D89FDB}" presName="rootText" presStyleLbl="node2" presStyleIdx="3" presStyleCnt="6" custScaleX="2533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CC4941-7406-4AD5-AA0F-CB85001C0B71}" type="pres">
      <dgm:prSet presAssocID="{A859D3B4-51A0-479A-9D48-A56542D89FDB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C26DB972-D238-48FB-B555-2073B932AE67}" type="pres">
      <dgm:prSet presAssocID="{A859D3B4-51A0-479A-9D48-A56542D89FDB}" presName="hierChild4" presStyleCnt="0"/>
      <dgm:spPr/>
    </dgm:pt>
    <dgm:pt modelId="{8BE1828B-14C1-4A7B-8356-E40FFC225740}" type="pres">
      <dgm:prSet presAssocID="{A859D3B4-51A0-479A-9D48-A56542D89FDB}" presName="hierChild5" presStyleCnt="0"/>
      <dgm:spPr/>
    </dgm:pt>
    <dgm:pt modelId="{68FCA8C2-8788-4FB7-BF97-252B30C3BAAB}" type="pres">
      <dgm:prSet presAssocID="{FC3D1A30-DDBA-4EBC-A6CB-C803C176F904}" presName="hierChild3" presStyleCnt="0"/>
      <dgm:spPr/>
    </dgm:pt>
    <dgm:pt modelId="{9AFCEF60-75A7-426D-B4BE-A418623D408E}" type="pres">
      <dgm:prSet presAssocID="{AE357D80-0966-48E6-A14E-08D6EEC1ED11}" presName="hierRoot1" presStyleCnt="0">
        <dgm:presLayoutVars>
          <dgm:hierBranch val="init"/>
        </dgm:presLayoutVars>
      </dgm:prSet>
      <dgm:spPr/>
    </dgm:pt>
    <dgm:pt modelId="{608FA4D7-B52D-4B01-9DCD-C56142788119}" type="pres">
      <dgm:prSet presAssocID="{AE357D80-0966-48E6-A14E-08D6EEC1ED11}" presName="rootComposite1" presStyleCnt="0"/>
      <dgm:spPr/>
    </dgm:pt>
    <dgm:pt modelId="{EAC37ECD-2EA8-41FC-AA97-15556B10815F}" type="pres">
      <dgm:prSet presAssocID="{AE357D80-0966-48E6-A14E-08D6EEC1ED11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6A177-EA35-41BA-9EFC-58F816550C2A}" type="pres">
      <dgm:prSet presAssocID="{AE357D80-0966-48E6-A14E-08D6EEC1ED1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E9E183-7FD6-4C31-A0B5-9B74CDB84837}" type="pres">
      <dgm:prSet presAssocID="{AE357D80-0966-48E6-A14E-08D6EEC1ED11}" presName="hierChild2" presStyleCnt="0"/>
      <dgm:spPr/>
    </dgm:pt>
    <dgm:pt modelId="{BCFC61CC-A08D-455B-8DC7-69370B2F9EBC}" type="pres">
      <dgm:prSet presAssocID="{81FBB0AD-2B8E-417E-BD04-80610F167632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7AC270EC-5EDA-4583-A166-F1C110BADF17}" type="pres">
      <dgm:prSet presAssocID="{F4711C48-937B-48F1-99BD-D937C98CB0BC}" presName="hierRoot2" presStyleCnt="0">
        <dgm:presLayoutVars>
          <dgm:hierBranch val="init"/>
        </dgm:presLayoutVars>
      </dgm:prSet>
      <dgm:spPr/>
    </dgm:pt>
    <dgm:pt modelId="{FC118EDB-C113-4949-8788-FDCCC2A394A9}" type="pres">
      <dgm:prSet presAssocID="{F4711C48-937B-48F1-99BD-D937C98CB0BC}" presName="rootComposite" presStyleCnt="0"/>
      <dgm:spPr/>
    </dgm:pt>
    <dgm:pt modelId="{B7AC20C8-0884-4449-A49F-EC18C50F1288}" type="pres">
      <dgm:prSet presAssocID="{F4711C48-937B-48F1-99BD-D937C98CB0BC}" presName="rootText" presStyleLbl="node2" presStyleIdx="4" presStyleCnt="6" custScaleX="2533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6EB8AE-8F88-447E-B7CD-91495767B72D}" type="pres">
      <dgm:prSet presAssocID="{F4711C48-937B-48F1-99BD-D937C98CB0BC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8B2D03B8-5226-4301-A275-40CBB008131D}" type="pres">
      <dgm:prSet presAssocID="{F4711C48-937B-48F1-99BD-D937C98CB0BC}" presName="hierChild4" presStyleCnt="0"/>
      <dgm:spPr/>
    </dgm:pt>
    <dgm:pt modelId="{99625D4B-3DEF-4EC0-AC68-9A36B1C1E86A}" type="pres">
      <dgm:prSet presAssocID="{F4711C48-937B-48F1-99BD-D937C98CB0BC}" presName="hierChild5" presStyleCnt="0"/>
      <dgm:spPr/>
    </dgm:pt>
    <dgm:pt modelId="{374B3C9C-A501-48FD-8624-F13CDE53B796}" type="pres">
      <dgm:prSet presAssocID="{EA3F6CF7-B19B-4847-AE23-74B848F7138B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4CA63C90-EE48-4714-A6EA-6D562B8B1769}" type="pres">
      <dgm:prSet presAssocID="{B958BC2E-3CF3-4DCF-9CF4-2A37BDB30F3D}" presName="hierRoot2" presStyleCnt="0">
        <dgm:presLayoutVars>
          <dgm:hierBranch val="init"/>
        </dgm:presLayoutVars>
      </dgm:prSet>
      <dgm:spPr/>
    </dgm:pt>
    <dgm:pt modelId="{A9EA00AB-591D-411F-86C7-BAE0BC5D0B9C}" type="pres">
      <dgm:prSet presAssocID="{B958BC2E-3CF3-4DCF-9CF4-2A37BDB30F3D}" presName="rootComposite" presStyleCnt="0"/>
      <dgm:spPr/>
    </dgm:pt>
    <dgm:pt modelId="{4B11D155-D6F3-4967-9285-DC0A42254A55}" type="pres">
      <dgm:prSet presAssocID="{B958BC2E-3CF3-4DCF-9CF4-2A37BDB30F3D}" presName="rootText" presStyleLbl="node2" presStyleIdx="5" presStyleCnt="6" custScaleX="2533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B63E6B-3E6E-486E-AF78-094EDD3A64F4}" type="pres">
      <dgm:prSet presAssocID="{B958BC2E-3CF3-4DCF-9CF4-2A37BDB30F3D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0877E6B4-6AB7-480F-AA7D-0F8A7EE3E23E}" type="pres">
      <dgm:prSet presAssocID="{B958BC2E-3CF3-4DCF-9CF4-2A37BDB30F3D}" presName="hierChild4" presStyleCnt="0"/>
      <dgm:spPr/>
    </dgm:pt>
    <dgm:pt modelId="{C57591D4-67B2-422B-A7F1-CA2F21123C84}" type="pres">
      <dgm:prSet presAssocID="{B958BC2E-3CF3-4DCF-9CF4-2A37BDB30F3D}" presName="hierChild5" presStyleCnt="0"/>
      <dgm:spPr/>
    </dgm:pt>
    <dgm:pt modelId="{E14D82B1-808F-4663-8D3C-B0F4B3DFC1A9}" type="pres">
      <dgm:prSet presAssocID="{AE357D80-0966-48E6-A14E-08D6EEC1ED11}" presName="hierChild3" presStyleCnt="0"/>
      <dgm:spPr/>
    </dgm:pt>
  </dgm:ptLst>
  <dgm:cxnLst>
    <dgm:cxn modelId="{C5A3F027-EF82-4BC0-A479-A661F444992B}" type="presOf" srcId="{64F634F1-298A-4FF8-8184-F7C910D4D3D1}" destId="{5DF8A353-441C-4BB5-8808-AA500D11A4AD}" srcOrd="0" destOrd="0" presId="urn:microsoft.com/office/officeart/2009/3/layout/HorizontalOrganizationChart"/>
    <dgm:cxn modelId="{2E51558C-99AE-44FC-8959-ED0F0A9A0154}" srcId="{A181D6F0-4673-4E6C-875E-26826E82F9E9}" destId="{52FCBB87-7505-4636-BA71-0D20EB937B94}" srcOrd="1" destOrd="0" parTransId="{1642E339-969F-47A4-9452-727D6E742757}" sibTransId="{6087E4A6-949A-48FD-9F41-B18ED4333B35}"/>
    <dgm:cxn modelId="{086C8032-6471-4838-B059-274A0B0A95BF}" type="presOf" srcId="{27577487-DEC4-42EA-A823-818D34AA3DD2}" destId="{3C83E697-94AA-499B-8A01-F9246DE20803}" srcOrd="0" destOrd="0" presId="urn:microsoft.com/office/officeart/2009/3/layout/HorizontalOrganizationChart"/>
    <dgm:cxn modelId="{A6BB4CD0-463E-45A4-B652-DE437D281484}" type="presOf" srcId="{0DB01F3E-F20A-4F1C-9AE0-2BB8AB70A0E7}" destId="{7CFFDCA4-879D-4F5A-8DE5-1F93F3A40977}" srcOrd="0" destOrd="0" presId="urn:microsoft.com/office/officeart/2009/3/layout/HorizontalOrganizationChart"/>
    <dgm:cxn modelId="{A94ECC87-4BB1-4A7A-9C5C-8AA496B5922E}" type="presOf" srcId="{B958BC2E-3CF3-4DCF-9CF4-2A37BDB30F3D}" destId="{70B63E6B-3E6E-486E-AF78-094EDD3A64F4}" srcOrd="1" destOrd="0" presId="urn:microsoft.com/office/officeart/2009/3/layout/HorizontalOrganizationChart"/>
    <dgm:cxn modelId="{819A65CC-8F02-4BBC-95D1-AAFCB1850FFD}" type="presOf" srcId="{EA3F6CF7-B19B-4847-AE23-74B848F7138B}" destId="{374B3C9C-A501-48FD-8624-F13CDE53B796}" srcOrd="0" destOrd="0" presId="urn:microsoft.com/office/officeart/2009/3/layout/HorizontalOrganizationChart"/>
    <dgm:cxn modelId="{81D69984-6E4E-4513-9B3A-56254A2C74DA}" type="presOf" srcId="{FC3D1A30-DDBA-4EBC-A6CB-C803C176F904}" destId="{7DE99030-F8F4-4CA3-B76A-4A0113244033}" srcOrd="0" destOrd="0" presId="urn:microsoft.com/office/officeart/2009/3/layout/HorizontalOrganizationChart"/>
    <dgm:cxn modelId="{B719D0FC-55D0-4FF3-8551-CB15F9FBF0E6}" srcId="{A181D6F0-4673-4E6C-875E-26826E82F9E9}" destId="{27577487-DEC4-42EA-A823-818D34AA3DD2}" srcOrd="0" destOrd="0" parTransId="{CD881E33-3579-446A-9593-75C9CB360D31}" sibTransId="{E1F1E7CE-E090-447F-8540-03741BA3D39D}"/>
    <dgm:cxn modelId="{EAABCEF6-DD23-4739-9EF3-E5029880A381}" type="presOf" srcId="{FC3D1A30-DDBA-4EBC-A6CB-C803C176F904}" destId="{BD1FBB07-3C3C-4C08-9125-D228FE16A489}" srcOrd="1" destOrd="0" presId="urn:microsoft.com/office/officeart/2009/3/layout/HorizontalOrganizationChart"/>
    <dgm:cxn modelId="{0396A738-612D-4F6B-AAC7-A1CD5E9D77A8}" srcId="{FC3D1A30-DDBA-4EBC-A6CB-C803C176F904}" destId="{0DB01F3E-F20A-4F1C-9AE0-2BB8AB70A0E7}" srcOrd="0" destOrd="0" parTransId="{3FE76917-4273-4C5C-BECA-6DFB9755A907}" sibTransId="{F6A7962B-4231-4E1A-A3F6-B8FF66CF466D}"/>
    <dgm:cxn modelId="{DA9FF4C3-148A-4E27-80F3-1B346EA3138A}" type="presOf" srcId="{A859D3B4-51A0-479A-9D48-A56542D89FDB}" destId="{BD109D49-9FCA-4F9B-933B-2C67E650A2C5}" srcOrd="0" destOrd="0" presId="urn:microsoft.com/office/officeart/2009/3/layout/HorizontalOrganizationChart"/>
    <dgm:cxn modelId="{51ABD019-AEA0-4B54-9DAC-8D6EFF3B9CD0}" type="presOf" srcId="{AE357D80-0966-48E6-A14E-08D6EEC1ED11}" destId="{4F56A177-EA35-41BA-9EFC-58F816550C2A}" srcOrd="1" destOrd="0" presId="urn:microsoft.com/office/officeart/2009/3/layout/HorizontalOrganizationChart"/>
    <dgm:cxn modelId="{38C86665-9A12-4C1C-A880-7DA97C49FB06}" type="presOf" srcId="{52FCBB87-7505-4636-BA71-0D20EB937B94}" destId="{60A50C86-1B51-4CFC-A21A-D77A89B32B6C}" srcOrd="0" destOrd="0" presId="urn:microsoft.com/office/officeart/2009/3/layout/HorizontalOrganizationChart"/>
    <dgm:cxn modelId="{6C1866D6-3523-4AC7-B2AE-1526740E1AFF}" srcId="{88C8C22C-EB47-42D0-9B09-DA6790A86790}" destId="{FC3D1A30-DDBA-4EBC-A6CB-C803C176F904}" srcOrd="1" destOrd="0" parTransId="{DB157D58-5ABF-4646-ADCC-5A806F11BE2C}" sibTransId="{B3A9EB03-7F1E-492E-80DA-7A9B62C91EF8}"/>
    <dgm:cxn modelId="{E3C6BB6B-3382-4543-AA41-D0C92D786B92}" type="presOf" srcId="{B958BC2E-3CF3-4DCF-9CF4-2A37BDB30F3D}" destId="{4B11D155-D6F3-4967-9285-DC0A42254A55}" srcOrd="0" destOrd="0" presId="urn:microsoft.com/office/officeart/2009/3/layout/HorizontalOrganizationChart"/>
    <dgm:cxn modelId="{A1B1EE42-AA1C-4FF5-BF9B-DE923CCA43EE}" type="presOf" srcId="{81FBB0AD-2B8E-417E-BD04-80610F167632}" destId="{BCFC61CC-A08D-455B-8DC7-69370B2F9EBC}" srcOrd="0" destOrd="0" presId="urn:microsoft.com/office/officeart/2009/3/layout/HorizontalOrganizationChart"/>
    <dgm:cxn modelId="{96DA74CC-B122-482C-BF18-BD2A9FE97D74}" type="presOf" srcId="{88C8C22C-EB47-42D0-9B09-DA6790A86790}" destId="{986E434D-4F8B-4A5E-9599-BB297A3696D6}" srcOrd="0" destOrd="0" presId="urn:microsoft.com/office/officeart/2009/3/layout/HorizontalOrganizationChart"/>
    <dgm:cxn modelId="{C6D3C428-C45D-4265-BA80-E6CC0C8F560F}" type="presOf" srcId="{52FCBB87-7505-4636-BA71-0D20EB937B94}" destId="{19F7E64E-C4E9-4A8A-8978-502A1CE5B6A2}" srcOrd="1" destOrd="0" presId="urn:microsoft.com/office/officeart/2009/3/layout/HorizontalOrganizationChart"/>
    <dgm:cxn modelId="{6966C68A-249C-431D-87AA-492411ACC0E2}" type="presOf" srcId="{27577487-DEC4-42EA-A823-818D34AA3DD2}" destId="{E785EC98-7111-4D2D-A0C0-3A183A56C63A}" srcOrd="1" destOrd="0" presId="urn:microsoft.com/office/officeart/2009/3/layout/HorizontalOrganizationChart"/>
    <dgm:cxn modelId="{0F78E972-C01C-4DF7-A68F-30E2FD59971C}" srcId="{AE357D80-0966-48E6-A14E-08D6EEC1ED11}" destId="{F4711C48-937B-48F1-99BD-D937C98CB0BC}" srcOrd="0" destOrd="0" parTransId="{81FBB0AD-2B8E-417E-BD04-80610F167632}" sibTransId="{E897C426-136F-4904-A14C-E015418A3CE8}"/>
    <dgm:cxn modelId="{CD802347-320C-45C1-B3E3-259AF3ED4C51}" type="presOf" srcId="{A181D6F0-4673-4E6C-875E-26826E82F9E9}" destId="{9857D85E-90D9-4CC9-8834-FF3ECCC30E8F}" srcOrd="1" destOrd="0" presId="urn:microsoft.com/office/officeart/2009/3/layout/HorizontalOrganizationChart"/>
    <dgm:cxn modelId="{B28C9C20-92F6-4D8D-A78C-954F9A75145E}" type="presOf" srcId="{AE357D80-0966-48E6-A14E-08D6EEC1ED11}" destId="{EAC37ECD-2EA8-41FC-AA97-15556B10815F}" srcOrd="0" destOrd="0" presId="urn:microsoft.com/office/officeart/2009/3/layout/HorizontalOrganizationChart"/>
    <dgm:cxn modelId="{7E3EEC0C-20D0-461F-A182-9DCE7DCC7AA0}" type="presOf" srcId="{F4711C48-937B-48F1-99BD-D937C98CB0BC}" destId="{B7AC20C8-0884-4449-A49F-EC18C50F1288}" srcOrd="0" destOrd="0" presId="urn:microsoft.com/office/officeart/2009/3/layout/HorizontalOrganizationChart"/>
    <dgm:cxn modelId="{49AC8C89-D89E-49BE-91D8-58467ABF9C17}" srcId="{AE357D80-0966-48E6-A14E-08D6EEC1ED11}" destId="{B958BC2E-3CF3-4DCF-9CF4-2A37BDB30F3D}" srcOrd="1" destOrd="0" parTransId="{EA3F6CF7-B19B-4847-AE23-74B848F7138B}" sibTransId="{3DFC6D5E-2767-49E7-89AD-6B9A63419892}"/>
    <dgm:cxn modelId="{08D9DEE7-4B65-4DB8-8EC2-374ED314F178}" type="presOf" srcId="{3FE76917-4273-4C5C-BECA-6DFB9755A907}" destId="{BCBA6DCC-93EC-4D9C-81DE-B41D10B0DDF9}" srcOrd="0" destOrd="0" presId="urn:microsoft.com/office/officeart/2009/3/layout/HorizontalOrganizationChart"/>
    <dgm:cxn modelId="{ED455448-3F2F-4294-8872-A413436E057E}" srcId="{88C8C22C-EB47-42D0-9B09-DA6790A86790}" destId="{AE357D80-0966-48E6-A14E-08D6EEC1ED11}" srcOrd="2" destOrd="0" parTransId="{C54365E6-40D6-4D25-9638-CD03553C0292}" sibTransId="{7E602011-12A7-408E-8584-5D555DDE3E87}"/>
    <dgm:cxn modelId="{9F5E0785-2EBA-4A4C-8E8E-C1DD010185F3}" type="presOf" srcId="{0DB01F3E-F20A-4F1C-9AE0-2BB8AB70A0E7}" destId="{C85807ED-76B5-46EC-B754-C5905C33FF62}" srcOrd="1" destOrd="0" presId="urn:microsoft.com/office/officeart/2009/3/layout/HorizontalOrganizationChart"/>
    <dgm:cxn modelId="{C2A2D578-2002-489A-A455-0CFBA9C4FA57}" type="presOf" srcId="{F4711C48-937B-48F1-99BD-D937C98CB0BC}" destId="{B86EB8AE-8F88-447E-B7CD-91495767B72D}" srcOrd="1" destOrd="0" presId="urn:microsoft.com/office/officeart/2009/3/layout/HorizontalOrganizationChart"/>
    <dgm:cxn modelId="{C9A4B904-1C4B-4F24-85E3-7057ADF27792}" srcId="{88C8C22C-EB47-42D0-9B09-DA6790A86790}" destId="{A181D6F0-4673-4E6C-875E-26826E82F9E9}" srcOrd="0" destOrd="0" parTransId="{55DEF5FA-EBC6-4E7B-BBC8-90271EBF727C}" sibTransId="{92177C4C-C633-4FF4-B28D-2048418F319F}"/>
    <dgm:cxn modelId="{C47C457E-734A-4E3D-943A-4D7CF5876072}" srcId="{FC3D1A30-DDBA-4EBC-A6CB-C803C176F904}" destId="{A859D3B4-51A0-479A-9D48-A56542D89FDB}" srcOrd="1" destOrd="0" parTransId="{64F634F1-298A-4FF8-8184-F7C910D4D3D1}" sibTransId="{C349A0D8-0C15-4644-A78A-5B7A35D11DDC}"/>
    <dgm:cxn modelId="{60260FFA-E0E9-40DF-A7E0-6CB3574A81A7}" type="presOf" srcId="{CD881E33-3579-446A-9593-75C9CB360D31}" destId="{981B3A9A-548A-48D2-92BE-5AA91C90FD50}" srcOrd="0" destOrd="0" presId="urn:microsoft.com/office/officeart/2009/3/layout/HorizontalOrganizationChart"/>
    <dgm:cxn modelId="{0E3BC53F-9D8D-47E4-89AD-958649F617F1}" type="presOf" srcId="{A859D3B4-51A0-479A-9D48-A56542D89FDB}" destId="{B1CC4941-7406-4AD5-AA0F-CB85001C0B71}" srcOrd="1" destOrd="0" presId="urn:microsoft.com/office/officeart/2009/3/layout/HorizontalOrganizationChart"/>
    <dgm:cxn modelId="{F6D1C91B-A2E7-4912-BF88-C6846D0ACA5A}" type="presOf" srcId="{A181D6F0-4673-4E6C-875E-26826E82F9E9}" destId="{B6AF2503-5AEC-4DE2-A976-DACFB4C38D7B}" srcOrd="0" destOrd="0" presId="urn:microsoft.com/office/officeart/2009/3/layout/HorizontalOrganizationChart"/>
    <dgm:cxn modelId="{0E1CA96E-4368-4B6F-B3A1-9F1CF49CF78F}" type="presOf" srcId="{1642E339-969F-47A4-9452-727D6E742757}" destId="{9C4F8118-A465-438D-8E08-94ECA19F0F3F}" srcOrd="0" destOrd="0" presId="urn:microsoft.com/office/officeart/2009/3/layout/HorizontalOrganizationChart"/>
    <dgm:cxn modelId="{44AAFF82-D88C-44BE-A03B-ED5A07EC7C66}" type="presParOf" srcId="{986E434D-4F8B-4A5E-9599-BB297A3696D6}" destId="{9867A073-233B-432B-A0A8-5BF5C702C9C0}" srcOrd="0" destOrd="0" presId="urn:microsoft.com/office/officeart/2009/3/layout/HorizontalOrganizationChart"/>
    <dgm:cxn modelId="{F3A80204-886B-4174-A233-A612837ED188}" type="presParOf" srcId="{9867A073-233B-432B-A0A8-5BF5C702C9C0}" destId="{792276AF-994C-491A-9C6E-5137610D9000}" srcOrd="0" destOrd="0" presId="urn:microsoft.com/office/officeart/2009/3/layout/HorizontalOrganizationChart"/>
    <dgm:cxn modelId="{6733054C-0575-4241-9C6A-1700C2FECA29}" type="presParOf" srcId="{792276AF-994C-491A-9C6E-5137610D9000}" destId="{B6AF2503-5AEC-4DE2-A976-DACFB4C38D7B}" srcOrd="0" destOrd="0" presId="urn:microsoft.com/office/officeart/2009/3/layout/HorizontalOrganizationChart"/>
    <dgm:cxn modelId="{71F85049-B190-4F60-99B1-3C014B54D305}" type="presParOf" srcId="{792276AF-994C-491A-9C6E-5137610D9000}" destId="{9857D85E-90D9-4CC9-8834-FF3ECCC30E8F}" srcOrd="1" destOrd="0" presId="urn:microsoft.com/office/officeart/2009/3/layout/HorizontalOrganizationChart"/>
    <dgm:cxn modelId="{B258FB06-8935-4EE9-BCDF-04547C2094F2}" type="presParOf" srcId="{9867A073-233B-432B-A0A8-5BF5C702C9C0}" destId="{275F8CD7-5F52-4556-B031-3DD56A15484F}" srcOrd="1" destOrd="0" presId="urn:microsoft.com/office/officeart/2009/3/layout/HorizontalOrganizationChart"/>
    <dgm:cxn modelId="{46723FC1-B8B9-453E-BBEF-1A1BED4C3811}" type="presParOf" srcId="{275F8CD7-5F52-4556-B031-3DD56A15484F}" destId="{981B3A9A-548A-48D2-92BE-5AA91C90FD50}" srcOrd="0" destOrd="0" presId="urn:microsoft.com/office/officeart/2009/3/layout/HorizontalOrganizationChart"/>
    <dgm:cxn modelId="{7DA91858-CB00-4F16-800E-6133AA779635}" type="presParOf" srcId="{275F8CD7-5F52-4556-B031-3DD56A15484F}" destId="{49B3D472-8748-4478-AA1B-FA95EEECC734}" srcOrd="1" destOrd="0" presId="urn:microsoft.com/office/officeart/2009/3/layout/HorizontalOrganizationChart"/>
    <dgm:cxn modelId="{F22F4B68-DCD1-46C2-8BB2-38453E308E6D}" type="presParOf" srcId="{49B3D472-8748-4478-AA1B-FA95EEECC734}" destId="{BF7C35EB-F74D-4E05-BBEA-088C53DD0BD7}" srcOrd="0" destOrd="0" presId="urn:microsoft.com/office/officeart/2009/3/layout/HorizontalOrganizationChart"/>
    <dgm:cxn modelId="{A95305C9-8F09-458D-BF34-5E327DD4E821}" type="presParOf" srcId="{BF7C35EB-F74D-4E05-BBEA-088C53DD0BD7}" destId="{3C83E697-94AA-499B-8A01-F9246DE20803}" srcOrd="0" destOrd="0" presId="urn:microsoft.com/office/officeart/2009/3/layout/HorizontalOrganizationChart"/>
    <dgm:cxn modelId="{680415BB-103F-45F7-96C5-13199E367812}" type="presParOf" srcId="{BF7C35EB-F74D-4E05-BBEA-088C53DD0BD7}" destId="{E785EC98-7111-4D2D-A0C0-3A183A56C63A}" srcOrd="1" destOrd="0" presId="urn:microsoft.com/office/officeart/2009/3/layout/HorizontalOrganizationChart"/>
    <dgm:cxn modelId="{45810CA1-2381-41B8-B486-8A0873C95998}" type="presParOf" srcId="{49B3D472-8748-4478-AA1B-FA95EEECC734}" destId="{7A49D29E-B99F-433E-923C-BA819A869848}" srcOrd="1" destOrd="0" presId="urn:microsoft.com/office/officeart/2009/3/layout/HorizontalOrganizationChart"/>
    <dgm:cxn modelId="{37AE4339-6E73-48B6-AAA2-C41FB58B927F}" type="presParOf" srcId="{49B3D472-8748-4478-AA1B-FA95EEECC734}" destId="{42E7E9BE-8C26-49A4-9053-92F812D877E7}" srcOrd="2" destOrd="0" presId="urn:microsoft.com/office/officeart/2009/3/layout/HorizontalOrganizationChart"/>
    <dgm:cxn modelId="{67354F53-4B4C-4E51-B0A0-DC5F14007612}" type="presParOf" srcId="{275F8CD7-5F52-4556-B031-3DD56A15484F}" destId="{9C4F8118-A465-438D-8E08-94ECA19F0F3F}" srcOrd="2" destOrd="0" presId="urn:microsoft.com/office/officeart/2009/3/layout/HorizontalOrganizationChart"/>
    <dgm:cxn modelId="{6F56772F-4C30-4445-986B-104C1E38236A}" type="presParOf" srcId="{275F8CD7-5F52-4556-B031-3DD56A15484F}" destId="{8A9C4992-C6F7-4E17-9410-25C1E417E944}" srcOrd="3" destOrd="0" presId="urn:microsoft.com/office/officeart/2009/3/layout/HorizontalOrganizationChart"/>
    <dgm:cxn modelId="{8096162F-5ACC-46D4-A2D1-4C4CAFD4F630}" type="presParOf" srcId="{8A9C4992-C6F7-4E17-9410-25C1E417E944}" destId="{092E69C8-3CFE-4455-BD72-0AE7E0785870}" srcOrd="0" destOrd="0" presId="urn:microsoft.com/office/officeart/2009/3/layout/HorizontalOrganizationChart"/>
    <dgm:cxn modelId="{7F743796-7F19-471F-B570-4ED4C1047BC5}" type="presParOf" srcId="{092E69C8-3CFE-4455-BD72-0AE7E0785870}" destId="{60A50C86-1B51-4CFC-A21A-D77A89B32B6C}" srcOrd="0" destOrd="0" presId="urn:microsoft.com/office/officeart/2009/3/layout/HorizontalOrganizationChart"/>
    <dgm:cxn modelId="{2F69EAB0-33B6-41B9-8781-61613F84E8D8}" type="presParOf" srcId="{092E69C8-3CFE-4455-BD72-0AE7E0785870}" destId="{19F7E64E-C4E9-4A8A-8978-502A1CE5B6A2}" srcOrd="1" destOrd="0" presId="urn:microsoft.com/office/officeart/2009/3/layout/HorizontalOrganizationChart"/>
    <dgm:cxn modelId="{4AADE17B-626B-4AC8-BD4C-53002ECC2BBC}" type="presParOf" srcId="{8A9C4992-C6F7-4E17-9410-25C1E417E944}" destId="{F4B3DCE2-2D26-4E63-9F87-1E16AE0238AB}" srcOrd="1" destOrd="0" presId="urn:microsoft.com/office/officeart/2009/3/layout/HorizontalOrganizationChart"/>
    <dgm:cxn modelId="{5C97F7F6-6E50-4CEA-A60B-836E30DF2429}" type="presParOf" srcId="{8A9C4992-C6F7-4E17-9410-25C1E417E944}" destId="{E9B0BF56-8F50-49A3-B065-4B9FA00E2DAF}" srcOrd="2" destOrd="0" presId="urn:microsoft.com/office/officeart/2009/3/layout/HorizontalOrganizationChart"/>
    <dgm:cxn modelId="{1181C434-8845-4E08-9913-9CED3736E8D1}" type="presParOf" srcId="{9867A073-233B-432B-A0A8-5BF5C702C9C0}" destId="{9ACF832E-F4BE-480B-A728-B98EF462EA04}" srcOrd="2" destOrd="0" presId="urn:microsoft.com/office/officeart/2009/3/layout/HorizontalOrganizationChart"/>
    <dgm:cxn modelId="{C309C85C-159E-450A-9DA3-861B7C75B82F}" type="presParOf" srcId="{986E434D-4F8B-4A5E-9599-BB297A3696D6}" destId="{853737C6-2876-42CD-9879-1C70869F5F69}" srcOrd="1" destOrd="0" presId="urn:microsoft.com/office/officeart/2009/3/layout/HorizontalOrganizationChart"/>
    <dgm:cxn modelId="{49C88FB3-6218-43CF-AE9B-9C1631CBAFA1}" type="presParOf" srcId="{853737C6-2876-42CD-9879-1C70869F5F69}" destId="{92EC9FAE-2665-43B7-AB8A-BC91A833F35A}" srcOrd="0" destOrd="0" presId="urn:microsoft.com/office/officeart/2009/3/layout/HorizontalOrganizationChart"/>
    <dgm:cxn modelId="{20BA0200-4C0C-427E-8AFC-A2C7E9013F5E}" type="presParOf" srcId="{92EC9FAE-2665-43B7-AB8A-BC91A833F35A}" destId="{7DE99030-F8F4-4CA3-B76A-4A0113244033}" srcOrd="0" destOrd="0" presId="urn:microsoft.com/office/officeart/2009/3/layout/HorizontalOrganizationChart"/>
    <dgm:cxn modelId="{1326870F-DF6A-481E-B1CC-3E3B2364D70F}" type="presParOf" srcId="{92EC9FAE-2665-43B7-AB8A-BC91A833F35A}" destId="{BD1FBB07-3C3C-4C08-9125-D228FE16A489}" srcOrd="1" destOrd="0" presId="urn:microsoft.com/office/officeart/2009/3/layout/HorizontalOrganizationChart"/>
    <dgm:cxn modelId="{4F07C5A9-12D5-4E8A-827F-B2B0A075F3B5}" type="presParOf" srcId="{853737C6-2876-42CD-9879-1C70869F5F69}" destId="{4D74FB6F-7F6D-4D95-931E-3B6CAD3EEF5B}" srcOrd="1" destOrd="0" presId="urn:microsoft.com/office/officeart/2009/3/layout/HorizontalOrganizationChart"/>
    <dgm:cxn modelId="{CBB15ECE-E6DD-4BE2-BD88-1DEE951213DB}" type="presParOf" srcId="{4D74FB6F-7F6D-4D95-931E-3B6CAD3EEF5B}" destId="{BCBA6DCC-93EC-4D9C-81DE-B41D10B0DDF9}" srcOrd="0" destOrd="0" presId="urn:microsoft.com/office/officeart/2009/3/layout/HorizontalOrganizationChart"/>
    <dgm:cxn modelId="{79A4818B-D846-4B05-87FB-6B9412839C73}" type="presParOf" srcId="{4D74FB6F-7F6D-4D95-931E-3B6CAD3EEF5B}" destId="{FBB58502-0D9F-4B07-A758-6B38508A1327}" srcOrd="1" destOrd="0" presId="urn:microsoft.com/office/officeart/2009/3/layout/HorizontalOrganizationChart"/>
    <dgm:cxn modelId="{69230649-8B63-4936-A559-2DA37C7BE0FB}" type="presParOf" srcId="{FBB58502-0D9F-4B07-A758-6B38508A1327}" destId="{FB79DD48-6F73-4C63-A11D-B9420F153CA4}" srcOrd="0" destOrd="0" presId="urn:microsoft.com/office/officeart/2009/3/layout/HorizontalOrganizationChart"/>
    <dgm:cxn modelId="{426BAA5A-2D82-4045-9F6E-F41CD5CDA0B5}" type="presParOf" srcId="{FB79DD48-6F73-4C63-A11D-B9420F153CA4}" destId="{7CFFDCA4-879D-4F5A-8DE5-1F93F3A40977}" srcOrd="0" destOrd="0" presId="urn:microsoft.com/office/officeart/2009/3/layout/HorizontalOrganizationChart"/>
    <dgm:cxn modelId="{EDA8501C-1FF8-4354-A3D6-D65D020D4AC9}" type="presParOf" srcId="{FB79DD48-6F73-4C63-A11D-B9420F153CA4}" destId="{C85807ED-76B5-46EC-B754-C5905C33FF62}" srcOrd="1" destOrd="0" presId="urn:microsoft.com/office/officeart/2009/3/layout/HorizontalOrganizationChart"/>
    <dgm:cxn modelId="{8B3B9A97-24C2-4E46-89D5-3F1188D499F6}" type="presParOf" srcId="{FBB58502-0D9F-4B07-A758-6B38508A1327}" destId="{394A33CC-ADF7-4ED8-8BAA-48BAC18A607B}" srcOrd="1" destOrd="0" presId="urn:microsoft.com/office/officeart/2009/3/layout/HorizontalOrganizationChart"/>
    <dgm:cxn modelId="{AA55B9F0-A975-467A-88F5-D2B45E3F5F30}" type="presParOf" srcId="{FBB58502-0D9F-4B07-A758-6B38508A1327}" destId="{D7C3E63D-E073-43B8-BE63-A821ECFE0568}" srcOrd="2" destOrd="0" presId="urn:microsoft.com/office/officeart/2009/3/layout/HorizontalOrganizationChart"/>
    <dgm:cxn modelId="{38C92BA5-8B1B-4887-8F4D-538D3F64FC2B}" type="presParOf" srcId="{4D74FB6F-7F6D-4D95-931E-3B6CAD3EEF5B}" destId="{5DF8A353-441C-4BB5-8808-AA500D11A4AD}" srcOrd="2" destOrd="0" presId="urn:microsoft.com/office/officeart/2009/3/layout/HorizontalOrganizationChart"/>
    <dgm:cxn modelId="{513FD35A-5CBF-455E-AE4D-CFB6278AEDC4}" type="presParOf" srcId="{4D74FB6F-7F6D-4D95-931E-3B6CAD3EEF5B}" destId="{874B7E73-7211-45C6-A4F5-89D7DC20A444}" srcOrd="3" destOrd="0" presId="urn:microsoft.com/office/officeart/2009/3/layout/HorizontalOrganizationChart"/>
    <dgm:cxn modelId="{FF75783A-3EFF-4EB2-A988-4671237090B7}" type="presParOf" srcId="{874B7E73-7211-45C6-A4F5-89D7DC20A444}" destId="{9DCAA085-3BCD-4B31-8A22-3F312C531BFC}" srcOrd="0" destOrd="0" presId="urn:microsoft.com/office/officeart/2009/3/layout/HorizontalOrganizationChart"/>
    <dgm:cxn modelId="{372CC368-DD77-4F99-B1EF-175ED2944940}" type="presParOf" srcId="{9DCAA085-3BCD-4B31-8A22-3F312C531BFC}" destId="{BD109D49-9FCA-4F9B-933B-2C67E650A2C5}" srcOrd="0" destOrd="0" presId="urn:microsoft.com/office/officeart/2009/3/layout/HorizontalOrganizationChart"/>
    <dgm:cxn modelId="{9D5B662D-07B8-44D2-936D-9770B10B7A5B}" type="presParOf" srcId="{9DCAA085-3BCD-4B31-8A22-3F312C531BFC}" destId="{B1CC4941-7406-4AD5-AA0F-CB85001C0B71}" srcOrd="1" destOrd="0" presId="urn:microsoft.com/office/officeart/2009/3/layout/HorizontalOrganizationChart"/>
    <dgm:cxn modelId="{5844C17C-7F0B-4201-8B83-19E069C18236}" type="presParOf" srcId="{874B7E73-7211-45C6-A4F5-89D7DC20A444}" destId="{C26DB972-D238-48FB-B555-2073B932AE67}" srcOrd="1" destOrd="0" presId="urn:microsoft.com/office/officeart/2009/3/layout/HorizontalOrganizationChart"/>
    <dgm:cxn modelId="{C5FBC251-9BE8-4A0F-B086-E51AAC775822}" type="presParOf" srcId="{874B7E73-7211-45C6-A4F5-89D7DC20A444}" destId="{8BE1828B-14C1-4A7B-8356-E40FFC225740}" srcOrd="2" destOrd="0" presId="urn:microsoft.com/office/officeart/2009/3/layout/HorizontalOrganizationChart"/>
    <dgm:cxn modelId="{549795C1-A3C1-4CB1-929B-FCEF0F49C7F9}" type="presParOf" srcId="{853737C6-2876-42CD-9879-1C70869F5F69}" destId="{68FCA8C2-8788-4FB7-BF97-252B30C3BAAB}" srcOrd="2" destOrd="0" presId="urn:microsoft.com/office/officeart/2009/3/layout/HorizontalOrganizationChart"/>
    <dgm:cxn modelId="{02455E6C-1641-4CD5-B60D-ED1E4346B728}" type="presParOf" srcId="{986E434D-4F8B-4A5E-9599-BB297A3696D6}" destId="{9AFCEF60-75A7-426D-B4BE-A418623D408E}" srcOrd="2" destOrd="0" presId="urn:microsoft.com/office/officeart/2009/3/layout/HorizontalOrganizationChart"/>
    <dgm:cxn modelId="{693E9E2F-9619-4DE7-AA1A-FD4425BEB50B}" type="presParOf" srcId="{9AFCEF60-75A7-426D-B4BE-A418623D408E}" destId="{608FA4D7-B52D-4B01-9DCD-C56142788119}" srcOrd="0" destOrd="0" presId="urn:microsoft.com/office/officeart/2009/3/layout/HorizontalOrganizationChart"/>
    <dgm:cxn modelId="{2AF5EED6-9E41-44DD-9C73-D18DDB2E86B0}" type="presParOf" srcId="{608FA4D7-B52D-4B01-9DCD-C56142788119}" destId="{EAC37ECD-2EA8-41FC-AA97-15556B10815F}" srcOrd="0" destOrd="0" presId="urn:microsoft.com/office/officeart/2009/3/layout/HorizontalOrganizationChart"/>
    <dgm:cxn modelId="{F727E38B-5086-475D-BF91-8C65FD2A0801}" type="presParOf" srcId="{608FA4D7-B52D-4B01-9DCD-C56142788119}" destId="{4F56A177-EA35-41BA-9EFC-58F816550C2A}" srcOrd="1" destOrd="0" presId="urn:microsoft.com/office/officeart/2009/3/layout/HorizontalOrganizationChart"/>
    <dgm:cxn modelId="{50A59E7A-C60F-4035-8F40-D17043189431}" type="presParOf" srcId="{9AFCEF60-75A7-426D-B4BE-A418623D408E}" destId="{FEE9E183-7FD6-4C31-A0B5-9B74CDB84837}" srcOrd="1" destOrd="0" presId="urn:microsoft.com/office/officeart/2009/3/layout/HorizontalOrganizationChart"/>
    <dgm:cxn modelId="{4433A11D-A166-407A-8ED6-B530E3D26DCB}" type="presParOf" srcId="{FEE9E183-7FD6-4C31-A0B5-9B74CDB84837}" destId="{BCFC61CC-A08D-455B-8DC7-69370B2F9EBC}" srcOrd="0" destOrd="0" presId="urn:microsoft.com/office/officeart/2009/3/layout/HorizontalOrganizationChart"/>
    <dgm:cxn modelId="{6DB62A16-0D06-4A95-B7D1-037F0F5021D7}" type="presParOf" srcId="{FEE9E183-7FD6-4C31-A0B5-9B74CDB84837}" destId="{7AC270EC-5EDA-4583-A166-F1C110BADF17}" srcOrd="1" destOrd="0" presId="urn:microsoft.com/office/officeart/2009/3/layout/HorizontalOrganizationChart"/>
    <dgm:cxn modelId="{2E385235-20BE-42B9-90E5-797130CFA97C}" type="presParOf" srcId="{7AC270EC-5EDA-4583-A166-F1C110BADF17}" destId="{FC118EDB-C113-4949-8788-FDCCC2A394A9}" srcOrd="0" destOrd="0" presId="urn:microsoft.com/office/officeart/2009/3/layout/HorizontalOrganizationChart"/>
    <dgm:cxn modelId="{09FF9E6C-22DF-4085-8349-FB3B3E4EB25F}" type="presParOf" srcId="{FC118EDB-C113-4949-8788-FDCCC2A394A9}" destId="{B7AC20C8-0884-4449-A49F-EC18C50F1288}" srcOrd="0" destOrd="0" presId="urn:microsoft.com/office/officeart/2009/3/layout/HorizontalOrganizationChart"/>
    <dgm:cxn modelId="{3C6B80E7-BC87-4635-B29C-22B4A03BF537}" type="presParOf" srcId="{FC118EDB-C113-4949-8788-FDCCC2A394A9}" destId="{B86EB8AE-8F88-447E-B7CD-91495767B72D}" srcOrd="1" destOrd="0" presId="urn:microsoft.com/office/officeart/2009/3/layout/HorizontalOrganizationChart"/>
    <dgm:cxn modelId="{642ED8F5-33D3-40CE-9BFE-8AB99C0D98F8}" type="presParOf" srcId="{7AC270EC-5EDA-4583-A166-F1C110BADF17}" destId="{8B2D03B8-5226-4301-A275-40CBB008131D}" srcOrd="1" destOrd="0" presId="urn:microsoft.com/office/officeart/2009/3/layout/HorizontalOrganizationChart"/>
    <dgm:cxn modelId="{0BE3F4FE-C3C1-4966-8974-5660A8CA5876}" type="presParOf" srcId="{7AC270EC-5EDA-4583-A166-F1C110BADF17}" destId="{99625D4B-3DEF-4EC0-AC68-9A36B1C1E86A}" srcOrd="2" destOrd="0" presId="urn:microsoft.com/office/officeart/2009/3/layout/HorizontalOrganizationChart"/>
    <dgm:cxn modelId="{1060B2DD-11B4-41A4-916E-945B589BF1E6}" type="presParOf" srcId="{FEE9E183-7FD6-4C31-A0B5-9B74CDB84837}" destId="{374B3C9C-A501-48FD-8624-F13CDE53B796}" srcOrd="2" destOrd="0" presId="urn:microsoft.com/office/officeart/2009/3/layout/HorizontalOrganizationChart"/>
    <dgm:cxn modelId="{4DC6CB87-4878-4985-A2A4-6D79421A3CED}" type="presParOf" srcId="{FEE9E183-7FD6-4C31-A0B5-9B74CDB84837}" destId="{4CA63C90-EE48-4714-A6EA-6D562B8B1769}" srcOrd="3" destOrd="0" presId="urn:microsoft.com/office/officeart/2009/3/layout/HorizontalOrganizationChart"/>
    <dgm:cxn modelId="{1CAE0830-36EA-4946-815D-141E0C685CE8}" type="presParOf" srcId="{4CA63C90-EE48-4714-A6EA-6D562B8B1769}" destId="{A9EA00AB-591D-411F-86C7-BAE0BC5D0B9C}" srcOrd="0" destOrd="0" presId="urn:microsoft.com/office/officeart/2009/3/layout/HorizontalOrganizationChart"/>
    <dgm:cxn modelId="{C830C6BD-B0C8-4D56-B1F6-4D0C7C253F72}" type="presParOf" srcId="{A9EA00AB-591D-411F-86C7-BAE0BC5D0B9C}" destId="{4B11D155-D6F3-4967-9285-DC0A42254A55}" srcOrd="0" destOrd="0" presId="urn:microsoft.com/office/officeart/2009/3/layout/HorizontalOrganizationChart"/>
    <dgm:cxn modelId="{F642060E-B41A-4959-82EB-9B1CBA047197}" type="presParOf" srcId="{A9EA00AB-591D-411F-86C7-BAE0BC5D0B9C}" destId="{70B63E6B-3E6E-486E-AF78-094EDD3A64F4}" srcOrd="1" destOrd="0" presId="urn:microsoft.com/office/officeart/2009/3/layout/HorizontalOrganizationChart"/>
    <dgm:cxn modelId="{FC08F95D-0EC7-4CD6-A88C-5B319CF8C025}" type="presParOf" srcId="{4CA63C90-EE48-4714-A6EA-6D562B8B1769}" destId="{0877E6B4-6AB7-480F-AA7D-0F8A7EE3E23E}" srcOrd="1" destOrd="0" presId="urn:microsoft.com/office/officeart/2009/3/layout/HorizontalOrganizationChart"/>
    <dgm:cxn modelId="{A73ACE76-C04B-4D3A-A32B-BED9D2FA2FBB}" type="presParOf" srcId="{4CA63C90-EE48-4714-A6EA-6D562B8B1769}" destId="{C57591D4-67B2-422B-A7F1-CA2F21123C84}" srcOrd="2" destOrd="0" presId="urn:microsoft.com/office/officeart/2009/3/layout/HorizontalOrganizationChart"/>
    <dgm:cxn modelId="{72BBB2B6-924A-42FA-8493-A136411CE7EF}" type="presParOf" srcId="{9AFCEF60-75A7-426D-B4BE-A418623D408E}" destId="{E14D82B1-808F-4663-8D3C-B0F4B3DFC1A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8173-BAB2-4C45-902F-6114AB9A36EE}">
      <dsp:nvSpPr>
        <dsp:cNvPr id="0" name=""/>
        <dsp:cNvSpPr/>
      </dsp:nvSpPr>
      <dsp:spPr>
        <a:xfrm>
          <a:off x="90012" y="108511"/>
          <a:ext cx="1889015" cy="2376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latin typeface="+mn-ea"/>
              <a:ea typeface="+mn-ea"/>
            </a:rPr>
            <a:t>初始化阶段</a:t>
          </a:r>
          <a:endParaRPr lang="en-US" altLang="zh-CN" sz="2400" b="1" i="0" kern="1200" dirty="0" smtClean="0">
            <a:latin typeface="+mn-ea"/>
            <a:ea typeface="+mn-ea"/>
          </a:endParaRPr>
        </a:p>
      </dsp:txBody>
      <dsp:txXfrm>
        <a:off x="90012" y="108511"/>
        <a:ext cx="1889015" cy="579590"/>
      </dsp:txXfrm>
    </dsp:sp>
    <dsp:sp modelId="{5E064783-67A5-49AC-90AF-99D249D367B1}">
      <dsp:nvSpPr>
        <dsp:cNvPr id="0" name=""/>
        <dsp:cNvSpPr/>
      </dsp:nvSpPr>
      <dsp:spPr>
        <a:xfrm>
          <a:off x="1877" y="1240284"/>
          <a:ext cx="2658841" cy="164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kern="1200" dirty="0" err="1" smtClean="0">
              <a:solidFill>
                <a:srgbClr val="003300"/>
              </a:solidFill>
              <a:latin typeface="+mn-ea"/>
              <a:ea typeface="+mn-ea"/>
            </a:rPr>
            <a:t>init</a:t>
          </a:r>
          <a:r>
            <a:rPr lang="en-US" altLang="zh-CN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()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49912" y="1288319"/>
        <a:ext cx="2562771" cy="1543971"/>
      </dsp:txXfrm>
    </dsp:sp>
    <dsp:sp modelId="{3E6771C0-5135-4207-9BA5-5ADAC000397C}">
      <dsp:nvSpPr>
        <dsp:cNvPr id="0" name=""/>
        <dsp:cNvSpPr/>
      </dsp:nvSpPr>
      <dsp:spPr>
        <a:xfrm>
          <a:off x="2316949" y="217930"/>
          <a:ext cx="716393" cy="36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rgbClr val="003300"/>
            </a:solidFill>
            <a:latin typeface="+mn-ea"/>
            <a:ea typeface="+mn-ea"/>
          </a:endParaRPr>
        </a:p>
      </dsp:txBody>
      <dsp:txXfrm>
        <a:off x="2316949" y="290081"/>
        <a:ext cx="608167" cy="216451"/>
      </dsp:txXfrm>
    </dsp:sp>
    <dsp:sp modelId="{E195F0C3-FF32-4FE5-9286-460AAF5E52BA}">
      <dsp:nvSpPr>
        <dsp:cNvPr id="0" name=""/>
        <dsp:cNvSpPr/>
      </dsp:nvSpPr>
      <dsp:spPr>
        <a:xfrm>
          <a:off x="3330714" y="108511"/>
          <a:ext cx="1889015" cy="23760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latin typeface="+mn-ea"/>
              <a:ea typeface="+mn-ea"/>
            </a:rPr>
            <a:t>服务阶段</a:t>
          </a:r>
          <a:endParaRPr lang="en-US" altLang="zh-CN" sz="2400" b="1" i="0" kern="1200" dirty="0" smtClean="0">
            <a:latin typeface="+mn-ea"/>
            <a:ea typeface="+mn-ea"/>
          </a:endParaRPr>
        </a:p>
      </dsp:txBody>
      <dsp:txXfrm>
        <a:off x="3330714" y="108511"/>
        <a:ext cx="1889015" cy="579590"/>
      </dsp:txXfrm>
    </dsp:sp>
    <dsp:sp modelId="{345DB8D7-3179-4D6C-8770-AA810AAEB55B}">
      <dsp:nvSpPr>
        <dsp:cNvPr id="0" name=""/>
        <dsp:cNvSpPr/>
      </dsp:nvSpPr>
      <dsp:spPr>
        <a:xfrm>
          <a:off x="3242579" y="1240284"/>
          <a:ext cx="2658841" cy="164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service()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290614" y="1288319"/>
        <a:ext cx="2562771" cy="1543971"/>
      </dsp:txXfrm>
    </dsp:sp>
    <dsp:sp modelId="{30CC5A1A-5018-4775-B3F5-5BC1125BB213}">
      <dsp:nvSpPr>
        <dsp:cNvPr id="0" name=""/>
        <dsp:cNvSpPr/>
      </dsp:nvSpPr>
      <dsp:spPr>
        <a:xfrm>
          <a:off x="5557650" y="217930"/>
          <a:ext cx="716393" cy="36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rgbClr val="003300"/>
            </a:solidFill>
            <a:latin typeface="+mn-ea"/>
            <a:ea typeface="+mn-ea"/>
          </a:endParaRPr>
        </a:p>
      </dsp:txBody>
      <dsp:txXfrm>
        <a:off x="5557650" y="290081"/>
        <a:ext cx="608167" cy="216451"/>
      </dsp:txXfrm>
    </dsp:sp>
    <dsp:sp modelId="{97F40B71-1B49-493A-993A-B83ACC25A9B0}">
      <dsp:nvSpPr>
        <dsp:cNvPr id="0" name=""/>
        <dsp:cNvSpPr/>
      </dsp:nvSpPr>
      <dsp:spPr>
        <a:xfrm>
          <a:off x="6571415" y="108511"/>
          <a:ext cx="1889015" cy="23760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latin typeface="+mn-ea"/>
              <a:ea typeface="+mn-ea"/>
            </a:rPr>
            <a:t>终止阶段</a:t>
          </a:r>
          <a:endParaRPr lang="en-US" altLang="zh-CN" sz="2400" b="1" i="0" kern="1200" dirty="0" smtClean="0">
            <a:latin typeface="+mn-ea"/>
            <a:ea typeface="+mn-ea"/>
          </a:endParaRPr>
        </a:p>
      </dsp:txBody>
      <dsp:txXfrm>
        <a:off x="6571415" y="108511"/>
        <a:ext cx="1889015" cy="579590"/>
      </dsp:txXfrm>
    </dsp:sp>
    <dsp:sp modelId="{1CF295E2-BFD3-42CF-83AB-8B0D24C854AD}">
      <dsp:nvSpPr>
        <dsp:cNvPr id="0" name=""/>
        <dsp:cNvSpPr/>
      </dsp:nvSpPr>
      <dsp:spPr>
        <a:xfrm>
          <a:off x="6483280" y="1240284"/>
          <a:ext cx="2658841" cy="164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destroy()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6531315" y="1288319"/>
        <a:ext cx="2562771" cy="1543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79C8B-AB97-4110-B757-F3042A127ED3}">
      <dsp:nvSpPr>
        <dsp:cNvPr id="0" name=""/>
        <dsp:cNvSpPr/>
      </dsp:nvSpPr>
      <dsp:spPr>
        <a:xfrm>
          <a:off x="0" y="4999"/>
          <a:ext cx="9144000" cy="139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n-ea"/>
              <a:ea typeface="+mn-ea"/>
            </a:rPr>
            <a:t>JSP(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J</a:t>
          </a:r>
          <a:r>
            <a:rPr lang="en-US" sz="2400" b="1" kern="1200" dirty="0" smtClean="0">
              <a:latin typeface="+mn-ea"/>
              <a:ea typeface="+mn-ea"/>
            </a:rPr>
            <a:t>ava 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S</a:t>
          </a:r>
          <a:r>
            <a:rPr lang="en-US" sz="2400" b="1" kern="1200" dirty="0" smtClean="0">
              <a:latin typeface="+mn-ea"/>
              <a:ea typeface="+mn-ea"/>
            </a:rPr>
            <a:t>erver </a:t>
          </a:r>
          <a:r>
            <a:rPr lang="en-US" sz="2400" b="1" kern="1200" dirty="0" smtClean="0">
              <a:solidFill>
                <a:srgbClr val="FFFF00"/>
              </a:solidFill>
              <a:latin typeface="+mn-ea"/>
              <a:ea typeface="+mn-ea"/>
            </a:rPr>
            <a:t>P</a:t>
          </a:r>
          <a:r>
            <a:rPr lang="en-US" sz="2400" b="1" kern="1200" dirty="0" smtClean="0">
              <a:latin typeface="+mn-ea"/>
              <a:ea typeface="+mn-ea"/>
            </a:rPr>
            <a:t>ages</a:t>
          </a:r>
          <a:r>
            <a:rPr lang="zh-CN" sz="2400" b="1" kern="1200" dirty="0" smtClean="0">
              <a:latin typeface="+mn-ea"/>
              <a:ea typeface="+mn-ea"/>
            </a:rPr>
            <a:t>，即</a:t>
          </a:r>
          <a:r>
            <a:rPr lang="en-US" sz="2400" b="1" kern="1200" dirty="0" smtClean="0">
              <a:latin typeface="+mn-ea"/>
              <a:ea typeface="+mn-ea"/>
            </a:rPr>
            <a:t>java</a:t>
          </a:r>
          <a:r>
            <a:rPr lang="zh-CN" sz="2400" b="1" kern="1200" dirty="0" smtClean="0">
              <a:latin typeface="+mn-ea"/>
              <a:ea typeface="+mn-ea"/>
            </a:rPr>
            <a:t>服务器页面</a:t>
          </a:r>
          <a:r>
            <a:rPr lang="en-US" sz="2400" b="1" kern="1200" dirty="0" smtClean="0">
              <a:latin typeface="+mn-ea"/>
              <a:ea typeface="+mn-ea"/>
            </a:rPr>
            <a:t>)</a:t>
          </a:r>
          <a:r>
            <a:rPr lang="zh-CN" altLang="zh-CN" sz="2400" b="1" kern="1200" dirty="0" smtClean="0">
              <a:latin typeface="+mn-ea"/>
              <a:ea typeface="+mn-ea"/>
            </a:rPr>
            <a:t> 是一种动态网页技术标准，</a:t>
          </a:r>
          <a:r>
            <a:rPr lang="zh-CN" altLang="en-US" sz="2400" b="1" kern="1200" dirty="0" smtClean="0">
              <a:latin typeface="+mn-ea"/>
              <a:ea typeface="+mn-ea"/>
            </a:rPr>
            <a:t>该技术</a:t>
          </a:r>
          <a:r>
            <a:rPr lang="zh-CN" sz="2400" b="1" kern="1200" dirty="0" smtClean="0">
              <a:latin typeface="+mn-ea"/>
              <a:ea typeface="+mn-ea"/>
            </a:rPr>
            <a:t>实现静态</a:t>
          </a:r>
          <a:r>
            <a:rPr lang="en-US" sz="2400" b="1" kern="1200" dirty="0" smtClean="0">
              <a:latin typeface="+mn-ea"/>
              <a:ea typeface="+mn-ea"/>
            </a:rPr>
            <a:t>HTML</a:t>
          </a:r>
          <a:r>
            <a:rPr lang="zh-CN" sz="2400" b="1" kern="1200" dirty="0" smtClean="0">
              <a:latin typeface="+mn-ea"/>
              <a:ea typeface="+mn-ea"/>
            </a:rPr>
            <a:t>和动态</a:t>
          </a:r>
          <a:r>
            <a:rPr lang="en-US" sz="2400" b="1" kern="1200" dirty="0" smtClean="0">
              <a:latin typeface="+mn-ea"/>
              <a:ea typeface="+mn-ea"/>
            </a:rPr>
            <a:t>HTML</a:t>
          </a:r>
          <a:r>
            <a:rPr lang="zh-CN" sz="2400" b="1" kern="1200" dirty="0" smtClean="0">
              <a:latin typeface="+mn-ea"/>
              <a:ea typeface="+mn-ea"/>
            </a:rPr>
            <a:t>混合编码</a:t>
          </a:r>
          <a:r>
            <a:rPr lang="zh-CN" altLang="en-US" sz="2400" b="1" kern="1200" dirty="0" smtClean="0">
              <a:latin typeface="+mn-ea"/>
              <a:ea typeface="+mn-ea"/>
            </a:rPr>
            <a:t>，</a:t>
          </a:r>
          <a:r>
            <a:rPr lang="zh-CN" sz="2400" b="1" kern="1200" dirty="0" smtClean="0">
              <a:latin typeface="+mn-ea"/>
              <a:ea typeface="+mn-ea"/>
            </a:rPr>
            <a:t>其根本是一个简化的</a:t>
          </a:r>
          <a:r>
            <a:rPr lang="en-US" sz="2400" b="1" kern="1200" dirty="0" smtClean="0">
              <a:latin typeface="+mn-ea"/>
              <a:ea typeface="+mn-ea"/>
            </a:rPr>
            <a:t>Servlet</a:t>
          </a:r>
          <a:r>
            <a:rPr lang="zh-CN" sz="2400" b="1" kern="1200" dirty="0" smtClean="0">
              <a:latin typeface="+mn-ea"/>
              <a:ea typeface="+mn-ea"/>
            </a:rPr>
            <a:t>设计。</a:t>
          </a:r>
          <a:endParaRPr lang="zh-CN" sz="2400" kern="1200" dirty="0">
            <a:latin typeface="+mn-ea"/>
            <a:ea typeface="+mn-ea"/>
          </a:endParaRPr>
        </a:p>
      </dsp:txBody>
      <dsp:txXfrm>
        <a:off x="67938" y="72937"/>
        <a:ext cx="9008124" cy="1255839"/>
      </dsp:txXfrm>
    </dsp:sp>
    <dsp:sp modelId="{3D04B915-4F75-497D-842A-5F5F1202810B}">
      <dsp:nvSpPr>
        <dsp:cNvPr id="0" name=""/>
        <dsp:cNvSpPr/>
      </dsp:nvSpPr>
      <dsp:spPr>
        <a:xfrm>
          <a:off x="0" y="1572394"/>
          <a:ext cx="9144000" cy="139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n-ea"/>
              <a:ea typeface="+mn-ea"/>
            </a:rPr>
            <a:t>JSP</a:t>
          </a:r>
          <a:r>
            <a:rPr lang="zh-CN" sz="2400" b="1" kern="1200" dirty="0" smtClean="0">
              <a:latin typeface="+mn-ea"/>
              <a:ea typeface="+mn-ea"/>
            </a:rPr>
            <a:t>技术是指在传统的网页文件</a:t>
          </a:r>
          <a:r>
            <a:rPr lang="en-US" sz="2400" b="1" kern="1200" dirty="0" smtClean="0">
              <a:latin typeface="+mn-ea"/>
              <a:ea typeface="+mn-ea"/>
            </a:rPr>
            <a:t>(*.</a:t>
          </a:r>
          <a:r>
            <a:rPr lang="en-US" sz="2400" b="1" kern="1200" dirty="0" err="1" smtClean="0">
              <a:latin typeface="+mn-ea"/>
              <a:ea typeface="+mn-ea"/>
            </a:rPr>
            <a:t>htm</a:t>
          </a:r>
          <a:r>
            <a:rPr lang="en-US" sz="2400" b="1" kern="1200" dirty="0" smtClean="0">
              <a:latin typeface="+mn-ea"/>
              <a:ea typeface="+mn-ea"/>
            </a:rPr>
            <a:t>,*.html)</a:t>
          </a:r>
          <a:r>
            <a:rPr lang="zh-CN" sz="2400" b="1" kern="1200" dirty="0" smtClean="0">
              <a:latin typeface="+mn-ea"/>
              <a:ea typeface="+mn-ea"/>
            </a:rPr>
            <a:t>中插入</a:t>
          </a:r>
          <a:r>
            <a:rPr lang="en-US" sz="2400" b="1" kern="1200" dirty="0" smtClean="0">
              <a:latin typeface="+mn-ea"/>
              <a:ea typeface="+mn-ea"/>
            </a:rPr>
            <a:t>Java</a:t>
          </a:r>
          <a:r>
            <a:rPr lang="zh-CN" sz="2400" b="1" kern="1200" dirty="0" smtClean="0">
              <a:latin typeface="+mn-ea"/>
              <a:ea typeface="+mn-ea"/>
            </a:rPr>
            <a:t>程序段</a:t>
          </a:r>
          <a:r>
            <a:rPr lang="en-US" sz="2400" b="1" kern="1200" dirty="0" smtClean="0">
              <a:latin typeface="+mn-ea"/>
              <a:ea typeface="+mn-ea"/>
            </a:rPr>
            <a:t>(</a:t>
          </a:r>
          <a:r>
            <a:rPr lang="en-US" sz="2400" b="1" kern="1200" dirty="0" err="1" smtClean="0">
              <a:latin typeface="+mn-ea"/>
              <a:ea typeface="+mn-ea"/>
            </a:rPr>
            <a:t>Scriptlet</a:t>
          </a:r>
          <a:r>
            <a:rPr lang="en-US" sz="2400" b="1" kern="1200" dirty="0" smtClean="0">
              <a:latin typeface="+mn-ea"/>
              <a:ea typeface="+mn-ea"/>
            </a:rPr>
            <a:t>)</a:t>
          </a:r>
          <a:r>
            <a:rPr lang="zh-CN" sz="2400" b="1" kern="1200" dirty="0" smtClean="0">
              <a:latin typeface="+mn-ea"/>
              <a:ea typeface="+mn-ea"/>
            </a:rPr>
            <a:t>和</a:t>
          </a:r>
          <a:r>
            <a:rPr lang="en-US" sz="2400" b="1" kern="1200" dirty="0" smtClean="0">
              <a:latin typeface="+mn-ea"/>
              <a:ea typeface="+mn-ea"/>
            </a:rPr>
            <a:t>JSP</a:t>
          </a:r>
          <a:r>
            <a:rPr lang="zh-CN" sz="2400" b="1" kern="1200" dirty="0" smtClean="0">
              <a:latin typeface="+mn-ea"/>
              <a:ea typeface="+mn-ea"/>
            </a:rPr>
            <a:t>标记</a:t>
          </a:r>
          <a:r>
            <a:rPr lang="en-US" sz="2400" b="1" kern="1200" dirty="0" smtClean="0">
              <a:latin typeface="+mn-ea"/>
              <a:ea typeface="+mn-ea"/>
            </a:rPr>
            <a:t>(tag)</a:t>
          </a:r>
          <a:r>
            <a:rPr lang="zh-CN" sz="2400" b="1" kern="1200" dirty="0" smtClean="0">
              <a:latin typeface="+mn-ea"/>
              <a:ea typeface="+mn-ea"/>
            </a:rPr>
            <a:t>，从而形成</a:t>
          </a:r>
          <a:r>
            <a:rPr lang="en-US" sz="2400" b="1" kern="1200" smtClean="0">
              <a:latin typeface="+mn-ea"/>
              <a:ea typeface="+mn-ea"/>
            </a:rPr>
            <a:t>JSP</a:t>
          </a:r>
          <a:r>
            <a:rPr lang="zh-CN" sz="2400" b="1" kern="1200" smtClean="0">
              <a:latin typeface="+mn-ea"/>
              <a:ea typeface="+mn-ea"/>
            </a:rPr>
            <a:t>文件 </a:t>
          </a:r>
          <a:r>
            <a:rPr lang="en-US" sz="2400" b="1" kern="1200" smtClean="0">
              <a:latin typeface="+mn-ea"/>
              <a:ea typeface="+mn-ea"/>
            </a:rPr>
            <a:t>(*.</a:t>
          </a:r>
          <a:r>
            <a:rPr lang="en-US" sz="2400" b="1" kern="1200" dirty="0" err="1" smtClean="0">
              <a:latin typeface="+mn-ea"/>
              <a:ea typeface="+mn-ea"/>
            </a:rPr>
            <a:t>jsp</a:t>
          </a:r>
          <a:r>
            <a:rPr lang="en-US" sz="2400" b="1" kern="1200" dirty="0" smtClean="0">
              <a:latin typeface="+mn-ea"/>
              <a:ea typeface="+mn-ea"/>
            </a:rPr>
            <a:t>)</a:t>
          </a:r>
          <a:r>
            <a:rPr lang="zh-CN" sz="2400" b="1" kern="1200" dirty="0" smtClean="0">
              <a:latin typeface="+mn-ea"/>
              <a:ea typeface="+mn-ea"/>
            </a:rPr>
            <a:t>。</a:t>
          </a:r>
          <a:endParaRPr lang="zh-CN" sz="2400" kern="1200" dirty="0">
            <a:latin typeface="+mn-ea"/>
            <a:ea typeface="+mn-ea"/>
          </a:endParaRPr>
        </a:p>
      </dsp:txBody>
      <dsp:txXfrm>
        <a:off x="67938" y="1640332"/>
        <a:ext cx="9008124" cy="1255839"/>
      </dsp:txXfrm>
    </dsp:sp>
    <dsp:sp modelId="{C1BCE9F5-C35F-4BD3-8361-97A83F3CE34A}">
      <dsp:nvSpPr>
        <dsp:cNvPr id="0" name=""/>
        <dsp:cNvSpPr/>
      </dsp:nvSpPr>
      <dsp:spPr>
        <a:xfrm>
          <a:off x="0" y="3139789"/>
          <a:ext cx="9144000" cy="139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>
              <a:latin typeface="+mn-ea"/>
              <a:ea typeface="+mn-ea"/>
            </a:rPr>
            <a:t>用</a:t>
          </a:r>
          <a:r>
            <a:rPr lang="en-US" sz="2400" b="1" kern="1200" smtClean="0">
              <a:latin typeface="+mn-ea"/>
              <a:ea typeface="+mn-ea"/>
            </a:rPr>
            <a:t>JSP</a:t>
          </a:r>
          <a:r>
            <a:rPr lang="zh-CN" sz="2400" b="1" kern="1200" smtClean="0">
              <a:latin typeface="+mn-ea"/>
              <a:ea typeface="+mn-ea"/>
            </a:rPr>
            <a:t>开发的</a:t>
          </a:r>
          <a:r>
            <a:rPr lang="en-US" sz="2400" b="1" kern="1200" smtClean="0">
              <a:latin typeface="+mn-ea"/>
              <a:ea typeface="+mn-ea"/>
            </a:rPr>
            <a:t>Web</a:t>
          </a:r>
          <a:r>
            <a:rPr lang="zh-CN" sz="2400" b="1" kern="1200" smtClean="0">
              <a:latin typeface="+mn-ea"/>
              <a:ea typeface="+mn-ea"/>
            </a:rPr>
            <a:t>应用是跨平台的，既能在</a:t>
          </a:r>
          <a:r>
            <a:rPr lang="en-US" sz="2400" b="1" kern="1200" smtClean="0">
              <a:latin typeface="+mn-ea"/>
              <a:ea typeface="+mn-ea"/>
            </a:rPr>
            <a:t>Linux</a:t>
          </a:r>
          <a:r>
            <a:rPr lang="zh-CN" sz="2400" b="1" kern="1200" smtClean="0">
              <a:latin typeface="+mn-ea"/>
              <a:ea typeface="+mn-ea"/>
            </a:rPr>
            <a:t>下运行，也能在其他操作系统上运行。</a:t>
          </a:r>
          <a:endParaRPr lang="zh-CN" sz="2400" kern="1200">
            <a:latin typeface="+mn-ea"/>
            <a:ea typeface="+mn-ea"/>
          </a:endParaRPr>
        </a:p>
      </dsp:txBody>
      <dsp:txXfrm>
        <a:off x="67938" y="3207727"/>
        <a:ext cx="9008124" cy="1255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A99C4-A0DF-4682-AD2E-6FAD6C655855}">
      <dsp:nvSpPr>
        <dsp:cNvPr id="0" name=""/>
        <dsp:cNvSpPr/>
      </dsp:nvSpPr>
      <dsp:spPr>
        <a:xfrm>
          <a:off x="0" y="8641"/>
          <a:ext cx="8949680" cy="1791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err="1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kern="1200" baseline="0" dirty="0" smtClean="0">
              <a:latin typeface="Tahoma" panose="020B0604030504040204" pitchFamily="34" charset="0"/>
              <a:ea typeface="+mn-ea"/>
            </a:rPr>
            <a:t>是一个以</a:t>
          </a:r>
          <a:r>
            <a:rPr lang="en-US" sz="2400" b="1" kern="1200" baseline="0" dirty="0" smtClean="0">
              <a:latin typeface="Tahoma" panose="020B0604030504040204" pitchFamily="34" charset="0"/>
              <a:ea typeface="+mn-ea"/>
            </a:rPr>
            <a:t>.</a:t>
          </a:r>
          <a:r>
            <a:rPr lang="en-US" sz="2400" b="1" kern="1200" baseline="0" dirty="0" err="1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kern="1200" baseline="0" dirty="0" smtClean="0">
              <a:latin typeface="Tahoma" panose="020B0604030504040204" pitchFamily="34" charset="0"/>
              <a:ea typeface="+mn-ea"/>
            </a:rPr>
            <a:t>为后缀的文件，该文件主要内容是</a:t>
          </a:r>
          <a:r>
            <a:rPr lang="en-US" sz="2400" b="1" kern="1200" baseline="0" dirty="0" smtClean="0">
              <a:latin typeface="Tahoma" panose="020B0604030504040204" pitchFamily="34" charset="0"/>
              <a:ea typeface="+mn-ea"/>
            </a:rPr>
            <a:t>html</a:t>
          </a:r>
          <a:r>
            <a:rPr lang="zh-CN" sz="2400" b="1" kern="1200" baseline="0" dirty="0" smtClean="0">
              <a:latin typeface="Tahoma" panose="020B0604030504040204" pitchFamily="34" charset="0"/>
              <a:ea typeface="+mn-ea"/>
            </a:rPr>
            <a:t>和少量</a:t>
          </a:r>
          <a:endParaRPr lang="en-US" altLang="zh-CN" sz="2400" b="1" kern="1200" baseline="0" dirty="0" smtClean="0">
            <a:latin typeface="Tahoma" panose="020B0604030504040204" pitchFamily="34" charset="0"/>
            <a:ea typeface="+mn-ea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>
              <a:latin typeface="Tahoma" panose="020B0604030504040204" pitchFamily="34" charset="0"/>
              <a:ea typeface="+mn-ea"/>
            </a:rPr>
            <a:t>java</a:t>
          </a:r>
          <a:r>
            <a:rPr lang="zh-CN" sz="2400" b="1" kern="1200" baseline="0" dirty="0" smtClean="0">
              <a:latin typeface="Tahoma" panose="020B0604030504040204" pitchFamily="34" charset="0"/>
              <a:ea typeface="+mn-ea"/>
            </a:rPr>
            <a:t>代码，</a:t>
          </a:r>
          <a:r>
            <a:rPr lang="en-US" sz="2400" b="1" kern="1200" baseline="0" dirty="0" smtClean="0">
              <a:latin typeface="Tahoma" panose="020B0604030504040204" pitchFamily="34" charset="0"/>
              <a:ea typeface="+mn-ea"/>
            </a:rPr>
            <a:t>tomcat</a:t>
          </a:r>
          <a:r>
            <a:rPr lang="zh-CN" sz="2400" b="1" kern="1200" baseline="0" dirty="0" smtClean="0">
              <a:latin typeface="Tahoma" panose="020B0604030504040204" pitchFamily="34" charset="0"/>
              <a:ea typeface="+mn-ea"/>
            </a:rPr>
            <a:t>会会将它自动转换成一个</a:t>
          </a:r>
          <a:r>
            <a:rPr lang="en-US" sz="2400" b="1" kern="1200" baseline="0" dirty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dirty="0" smtClean="0">
              <a:latin typeface="Tahoma" panose="020B0604030504040204" pitchFamily="34" charset="0"/>
              <a:ea typeface="+mn-ea"/>
            </a:rPr>
            <a:t>再执行</a:t>
          </a:r>
          <a:endParaRPr lang="zh-CN" sz="2400" b="1" kern="1200" baseline="0" dirty="0">
            <a:latin typeface="Tahoma" panose="020B0604030504040204" pitchFamily="34" charset="0"/>
            <a:ea typeface="+mn-ea"/>
          </a:endParaRPr>
        </a:p>
      </dsp:txBody>
      <dsp:txXfrm>
        <a:off x="87457" y="96098"/>
        <a:ext cx="8774766" cy="1616648"/>
      </dsp:txXfrm>
    </dsp:sp>
    <dsp:sp modelId="{9C9C63FB-B494-4B31-9D66-90C8AFFCFE03}">
      <dsp:nvSpPr>
        <dsp:cNvPr id="0" name=""/>
        <dsp:cNvSpPr/>
      </dsp:nvSpPr>
      <dsp:spPr>
        <a:xfrm>
          <a:off x="0" y="1872204"/>
          <a:ext cx="8949680" cy="1791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是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的一种特殊形式，每个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页面就是一个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实例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——JSP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页面由系统编译成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，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再负责响应用户请求。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其实也是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的一种简化，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Web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应用中的每个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JSP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页面都会由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容器生成对应的</a:t>
          </a:r>
          <a:r>
            <a:rPr lang="en-US" sz="2400" b="1" kern="1200" baseline="0" smtClean="0">
              <a:latin typeface="Tahoma" panose="020B0604030504040204" pitchFamily="34" charset="0"/>
              <a:ea typeface="+mn-ea"/>
            </a:rPr>
            <a:t>Servlet</a:t>
          </a:r>
          <a:r>
            <a:rPr lang="zh-CN" sz="2400" b="1" kern="1200" baseline="0" smtClean="0">
              <a:latin typeface="Tahoma" panose="020B0604030504040204" pitchFamily="34" charset="0"/>
              <a:ea typeface="+mn-ea"/>
            </a:rPr>
            <a:t>。</a:t>
          </a:r>
          <a:endParaRPr lang="zh-CN" sz="2400" b="1" kern="1200" baseline="0">
            <a:latin typeface="Tahoma" panose="020B0604030504040204" pitchFamily="34" charset="0"/>
            <a:ea typeface="+mn-ea"/>
          </a:endParaRPr>
        </a:p>
      </dsp:txBody>
      <dsp:txXfrm>
        <a:off x="87457" y="1959661"/>
        <a:ext cx="8774766" cy="161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24E1F-879D-4A31-B425-041D72191F96}">
      <dsp:nvSpPr>
        <dsp:cNvPr id="0" name=""/>
        <dsp:cNvSpPr/>
      </dsp:nvSpPr>
      <dsp:spPr>
        <a:xfrm>
          <a:off x="0" y="24727"/>
          <a:ext cx="9144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ea"/>
              <a:ea typeface="+mn-ea"/>
            </a:rPr>
            <a:t>一、</a:t>
          </a:r>
          <a:r>
            <a:rPr lang="zh-CN" altLang="en-US" sz="2800" b="1" kern="1200" dirty="0" smtClean="0">
              <a:latin typeface="+mn-ea"/>
              <a:ea typeface="+mn-ea"/>
            </a:rPr>
            <a:t>把应用程序内容与页面显示分离</a:t>
          </a:r>
          <a:endParaRPr lang="zh-CN" altLang="en-US" sz="2800" kern="1200" dirty="0">
            <a:latin typeface="+mn-ea"/>
            <a:ea typeface="+mn-ea"/>
          </a:endParaRPr>
        </a:p>
      </dsp:txBody>
      <dsp:txXfrm>
        <a:off x="38381" y="63108"/>
        <a:ext cx="9067238" cy="709478"/>
      </dsp:txXfrm>
    </dsp:sp>
    <dsp:sp modelId="{E957ED39-339E-44AA-886F-710CEDEA8876}">
      <dsp:nvSpPr>
        <dsp:cNvPr id="0" name=""/>
        <dsp:cNvSpPr/>
      </dsp:nvSpPr>
      <dsp:spPr>
        <a:xfrm>
          <a:off x="0" y="931928"/>
          <a:ext cx="9144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n-ea"/>
              <a:ea typeface="+mn-ea"/>
            </a:rPr>
            <a:t>二、一次编写，到处运行</a:t>
          </a:r>
          <a:endParaRPr lang="zh-CN" altLang="en-US" sz="2800" kern="1200" dirty="0">
            <a:latin typeface="+mn-ea"/>
            <a:ea typeface="+mn-ea"/>
          </a:endParaRPr>
        </a:p>
      </dsp:txBody>
      <dsp:txXfrm>
        <a:off x="38381" y="970309"/>
        <a:ext cx="9067238" cy="709478"/>
      </dsp:txXfrm>
    </dsp:sp>
    <dsp:sp modelId="{6DD3F181-6492-4CA4-8B17-11309D354C63}">
      <dsp:nvSpPr>
        <dsp:cNvPr id="0" name=""/>
        <dsp:cNvSpPr/>
      </dsp:nvSpPr>
      <dsp:spPr>
        <a:xfrm>
          <a:off x="0" y="1839128"/>
          <a:ext cx="9144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n-ea"/>
              <a:ea typeface="+mn-ea"/>
            </a:rPr>
            <a:t>三、强调可重用的组件</a:t>
          </a:r>
          <a:endParaRPr lang="zh-CN" altLang="en-US" sz="2800" kern="1200" dirty="0">
            <a:latin typeface="+mn-ea"/>
            <a:ea typeface="+mn-ea"/>
          </a:endParaRPr>
        </a:p>
      </dsp:txBody>
      <dsp:txXfrm>
        <a:off x="38381" y="1877509"/>
        <a:ext cx="9067238" cy="709478"/>
      </dsp:txXfrm>
    </dsp:sp>
    <dsp:sp modelId="{05B3F50A-0003-4252-B0C2-D8810865DB7A}">
      <dsp:nvSpPr>
        <dsp:cNvPr id="0" name=""/>
        <dsp:cNvSpPr/>
      </dsp:nvSpPr>
      <dsp:spPr>
        <a:xfrm>
          <a:off x="0" y="2746327"/>
          <a:ext cx="9144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n-ea"/>
              <a:ea typeface="+mn-ea"/>
            </a:rPr>
            <a:t>四、采用标记简化页面的开发</a:t>
          </a:r>
          <a:endParaRPr lang="zh-CN" altLang="en-US" sz="2800" kern="1200" dirty="0">
            <a:latin typeface="+mn-ea"/>
            <a:ea typeface="+mn-ea"/>
          </a:endParaRPr>
        </a:p>
      </dsp:txBody>
      <dsp:txXfrm>
        <a:off x="38381" y="2784708"/>
        <a:ext cx="9067238" cy="709478"/>
      </dsp:txXfrm>
    </dsp:sp>
    <dsp:sp modelId="{CAF43375-26D0-46BD-9BD1-E8DDE41A6857}">
      <dsp:nvSpPr>
        <dsp:cNvPr id="0" name=""/>
        <dsp:cNvSpPr/>
      </dsp:nvSpPr>
      <dsp:spPr>
        <a:xfrm>
          <a:off x="0" y="3653528"/>
          <a:ext cx="9144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n-ea"/>
              <a:ea typeface="+mn-ea"/>
            </a:rPr>
            <a:t>五、高效的数据库存取操作</a:t>
          </a:r>
          <a:endParaRPr lang="zh-CN" altLang="en-US" sz="2800" b="1" kern="1200" dirty="0">
            <a:latin typeface="+mn-ea"/>
            <a:ea typeface="+mn-ea"/>
          </a:endParaRPr>
        </a:p>
      </dsp:txBody>
      <dsp:txXfrm>
        <a:off x="38381" y="3691909"/>
        <a:ext cx="9067238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DE4A-2FDD-4875-9DF5-8A134621A9BF}">
      <dsp:nvSpPr>
        <dsp:cNvPr id="0" name=""/>
        <dsp:cNvSpPr/>
      </dsp:nvSpPr>
      <dsp:spPr>
        <a:xfrm>
          <a:off x="0" y="21747"/>
          <a:ext cx="894968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+mn-ea"/>
              <a:ea typeface="+mn-ea"/>
            </a:rPr>
            <a:t>out</a:t>
          </a:r>
          <a:r>
            <a:rPr lang="zh-CN" altLang="en-US" sz="2800" b="1" kern="1200" dirty="0" smtClean="0">
              <a:latin typeface="+mn-ea"/>
              <a:ea typeface="+mn-ea"/>
            </a:rPr>
            <a:t>对象用于管理应用服务器上的输出缓冲区，代表</a:t>
          </a:r>
          <a:r>
            <a:rPr lang="en-US" altLang="zh-CN" sz="2800" b="1" kern="1200" dirty="0" smtClean="0">
              <a:latin typeface="+mn-ea"/>
              <a:ea typeface="+mn-ea"/>
            </a:rPr>
            <a:t>JSP</a:t>
          </a:r>
          <a:r>
            <a:rPr lang="zh-CN" altLang="en-US" sz="2800" b="1" kern="1200" dirty="0" smtClean="0">
              <a:latin typeface="+mn-ea"/>
              <a:ea typeface="+mn-ea"/>
            </a:rPr>
            <a:t>页面的输出流，主要用于向客户端输出各类数据。</a:t>
          </a:r>
          <a:endParaRPr lang="zh-CN" sz="2800" kern="1200" dirty="0">
            <a:latin typeface="+mn-ea"/>
            <a:ea typeface="+mn-ea"/>
          </a:endParaRPr>
        </a:p>
      </dsp:txBody>
      <dsp:txXfrm>
        <a:off x="59399" y="81146"/>
        <a:ext cx="8830882" cy="1098002"/>
      </dsp:txXfrm>
    </dsp:sp>
    <dsp:sp modelId="{9032DEA6-A873-4179-B382-668228FE8106}">
      <dsp:nvSpPr>
        <dsp:cNvPr id="0" name=""/>
        <dsp:cNvSpPr/>
      </dsp:nvSpPr>
      <dsp:spPr>
        <a:xfrm>
          <a:off x="0" y="1425748"/>
          <a:ext cx="894968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+mn-ea"/>
              <a:ea typeface="+mn-ea"/>
            </a:rPr>
            <a:t>out</a:t>
          </a:r>
          <a:r>
            <a:rPr lang="zh-CN" sz="2800" b="1" kern="1200" dirty="0" smtClean="0">
              <a:latin typeface="+mn-ea"/>
              <a:ea typeface="+mn-ea"/>
            </a:rPr>
            <a:t>对象被封装为</a:t>
          </a:r>
          <a:r>
            <a:rPr lang="en-US" sz="2800" b="1" kern="1200" dirty="0" err="1" smtClean="0">
              <a:latin typeface="+mn-ea"/>
              <a:ea typeface="+mn-ea"/>
            </a:rPr>
            <a:t>Javax.Servlet.Jsp.JspWriter</a:t>
          </a:r>
          <a:r>
            <a:rPr lang="zh-CN" sz="2800" b="1" kern="1200" dirty="0" smtClean="0">
              <a:latin typeface="+mn-ea"/>
              <a:ea typeface="+mn-ea"/>
            </a:rPr>
            <a:t>接口，通过调用</a:t>
          </a:r>
          <a:r>
            <a:rPr lang="en-US" sz="2800" b="1" kern="1200" dirty="0" err="1" smtClean="0">
              <a:latin typeface="+mn-ea"/>
              <a:ea typeface="+mn-ea"/>
            </a:rPr>
            <a:t>pageContext.getOut</a:t>
          </a:r>
          <a:r>
            <a:rPr lang="en-US" sz="2800" b="1" kern="1200" dirty="0" smtClean="0">
              <a:latin typeface="+mn-ea"/>
              <a:ea typeface="+mn-ea"/>
            </a:rPr>
            <a:t>()</a:t>
          </a:r>
          <a:r>
            <a:rPr lang="zh-CN" sz="2800" b="1" kern="1200" dirty="0" smtClean="0">
              <a:latin typeface="+mn-ea"/>
              <a:ea typeface="+mn-ea"/>
            </a:rPr>
            <a:t>方法可以获取</a:t>
          </a:r>
          <a:r>
            <a:rPr lang="en-US" sz="2800" b="1" kern="1200" dirty="0" smtClean="0">
              <a:latin typeface="+mn-ea"/>
              <a:ea typeface="+mn-ea"/>
            </a:rPr>
            <a:t>out</a:t>
          </a:r>
          <a:r>
            <a:rPr lang="zh-CN" sz="2800" b="1" kern="1200" dirty="0" smtClean="0">
              <a:latin typeface="+mn-ea"/>
              <a:ea typeface="+mn-ea"/>
            </a:rPr>
            <a:t>对象。</a:t>
          </a:r>
          <a:endParaRPr lang="zh-CN" sz="2800" kern="1200" dirty="0">
            <a:latin typeface="+mn-ea"/>
            <a:ea typeface="+mn-ea"/>
          </a:endParaRPr>
        </a:p>
      </dsp:txBody>
      <dsp:txXfrm>
        <a:off x="59399" y="1485147"/>
        <a:ext cx="883088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3C9C-A501-48FD-8624-F13CDE53B796}">
      <dsp:nvSpPr>
        <dsp:cNvPr id="0" name=""/>
        <dsp:cNvSpPr/>
      </dsp:nvSpPr>
      <dsp:spPr>
        <a:xfrm>
          <a:off x="2540734" y="4896196"/>
          <a:ext cx="468808" cy="50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04" y="0"/>
              </a:lnTo>
              <a:lnTo>
                <a:pt x="234404" y="503969"/>
              </a:lnTo>
              <a:lnTo>
                <a:pt x="468808" y="5039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C61CC-A08D-455B-8DC7-69370B2F9EBC}">
      <dsp:nvSpPr>
        <dsp:cNvPr id="0" name=""/>
        <dsp:cNvSpPr/>
      </dsp:nvSpPr>
      <dsp:spPr>
        <a:xfrm>
          <a:off x="2540734" y="4392227"/>
          <a:ext cx="468808" cy="503969"/>
        </a:xfrm>
        <a:custGeom>
          <a:avLst/>
          <a:gdLst/>
          <a:ahLst/>
          <a:cxnLst/>
          <a:rect l="0" t="0" r="0" b="0"/>
          <a:pathLst>
            <a:path>
              <a:moveTo>
                <a:pt x="0" y="503969"/>
              </a:moveTo>
              <a:lnTo>
                <a:pt x="234404" y="503969"/>
              </a:lnTo>
              <a:lnTo>
                <a:pt x="234404" y="0"/>
              </a:lnTo>
              <a:lnTo>
                <a:pt x="46880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8A353-441C-4BB5-8808-AA500D11A4AD}">
      <dsp:nvSpPr>
        <dsp:cNvPr id="0" name=""/>
        <dsp:cNvSpPr/>
      </dsp:nvSpPr>
      <dsp:spPr>
        <a:xfrm>
          <a:off x="2540734" y="2880320"/>
          <a:ext cx="468808" cy="50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04" y="0"/>
              </a:lnTo>
              <a:lnTo>
                <a:pt x="234404" y="503969"/>
              </a:lnTo>
              <a:lnTo>
                <a:pt x="468808" y="5039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A6DCC-93EC-4D9C-81DE-B41D10B0DDF9}">
      <dsp:nvSpPr>
        <dsp:cNvPr id="0" name=""/>
        <dsp:cNvSpPr/>
      </dsp:nvSpPr>
      <dsp:spPr>
        <a:xfrm>
          <a:off x="2540734" y="2376350"/>
          <a:ext cx="468808" cy="503969"/>
        </a:xfrm>
        <a:custGeom>
          <a:avLst/>
          <a:gdLst/>
          <a:ahLst/>
          <a:cxnLst/>
          <a:rect l="0" t="0" r="0" b="0"/>
          <a:pathLst>
            <a:path>
              <a:moveTo>
                <a:pt x="0" y="503969"/>
              </a:moveTo>
              <a:lnTo>
                <a:pt x="234404" y="503969"/>
              </a:lnTo>
              <a:lnTo>
                <a:pt x="234404" y="0"/>
              </a:lnTo>
              <a:lnTo>
                <a:pt x="46880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F8118-A465-438D-8E08-94ECA19F0F3F}">
      <dsp:nvSpPr>
        <dsp:cNvPr id="0" name=""/>
        <dsp:cNvSpPr/>
      </dsp:nvSpPr>
      <dsp:spPr>
        <a:xfrm>
          <a:off x="2540734" y="864443"/>
          <a:ext cx="468808" cy="50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04" y="0"/>
              </a:lnTo>
              <a:lnTo>
                <a:pt x="234404" y="503969"/>
              </a:lnTo>
              <a:lnTo>
                <a:pt x="468808" y="5039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B3A9A-548A-48D2-92BE-5AA91C90FD50}">
      <dsp:nvSpPr>
        <dsp:cNvPr id="0" name=""/>
        <dsp:cNvSpPr/>
      </dsp:nvSpPr>
      <dsp:spPr>
        <a:xfrm>
          <a:off x="2540734" y="360473"/>
          <a:ext cx="468808" cy="503969"/>
        </a:xfrm>
        <a:custGeom>
          <a:avLst/>
          <a:gdLst/>
          <a:ahLst/>
          <a:cxnLst/>
          <a:rect l="0" t="0" r="0" b="0"/>
          <a:pathLst>
            <a:path>
              <a:moveTo>
                <a:pt x="0" y="503969"/>
              </a:moveTo>
              <a:lnTo>
                <a:pt x="234404" y="503969"/>
              </a:lnTo>
              <a:lnTo>
                <a:pt x="234404" y="0"/>
              </a:lnTo>
              <a:lnTo>
                <a:pt x="46880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F2503-5AEC-4DE2-A976-DACFB4C38D7B}">
      <dsp:nvSpPr>
        <dsp:cNvPr id="0" name=""/>
        <dsp:cNvSpPr/>
      </dsp:nvSpPr>
      <dsp:spPr>
        <a:xfrm>
          <a:off x="196691" y="506976"/>
          <a:ext cx="2344042" cy="71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smtClean="0">
              <a:latin typeface="+mn-ea"/>
              <a:ea typeface="+mn-ea"/>
            </a:rPr>
            <a:t>所属类</a:t>
          </a:r>
          <a:endParaRPr lang="zh-CN" altLang="en-US" sz="2400" b="0" kern="1200">
            <a:latin typeface="+mn-ea"/>
            <a:ea typeface="+mn-ea"/>
          </a:endParaRPr>
        </a:p>
      </dsp:txBody>
      <dsp:txXfrm>
        <a:off x="196691" y="506976"/>
        <a:ext cx="2344042" cy="714933"/>
      </dsp:txXfrm>
    </dsp:sp>
    <dsp:sp modelId="{3C83E697-94AA-499B-8A01-F9246DE20803}">
      <dsp:nvSpPr>
        <dsp:cNvPr id="0" name=""/>
        <dsp:cNvSpPr/>
      </dsp:nvSpPr>
      <dsp:spPr>
        <a:xfrm>
          <a:off x="3009542" y="3007"/>
          <a:ext cx="5937765" cy="7149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00" tIns="36000" rIns="180000" bIns="360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latin typeface="+mn-ea"/>
              <a:ea typeface="+mn-ea"/>
            </a:rPr>
            <a:t>print()</a:t>
          </a:r>
          <a:r>
            <a:rPr lang="zh-CN" sz="2000" b="0" kern="1200" smtClean="0">
              <a:latin typeface="+mn-ea"/>
              <a:ea typeface="+mn-ea"/>
            </a:rPr>
            <a:t>是子类</a:t>
          </a:r>
          <a:r>
            <a:rPr lang="en-US" sz="2000" b="0" kern="1200" smtClean="0">
              <a:latin typeface="+mn-ea"/>
              <a:ea typeface="+mn-ea"/>
            </a:rPr>
            <a:t>JspWriter</a:t>
          </a:r>
          <a:endParaRPr lang="zh-CN" sz="2000" b="0" kern="1200" dirty="0">
            <a:latin typeface="+mn-ea"/>
            <a:ea typeface="+mn-ea"/>
          </a:endParaRPr>
        </a:p>
      </dsp:txBody>
      <dsp:txXfrm>
        <a:off x="3009542" y="3007"/>
        <a:ext cx="5937765" cy="714933"/>
      </dsp:txXfrm>
    </dsp:sp>
    <dsp:sp modelId="{60A50C86-1B51-4CFC-A21A-D77A89B32B6C}">
      <dsp:nvSpPr>
        <dsp:cNvPr id="0" name=""/>
        <dsp:cNvSpPr/>
      </dsp:nvSpPr>
      <dsp:spPr>
        <a:xfrm>
          <a:off x="3009542" y="1010945"/>
          <a:ext cx="5937765" cy="7149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00" tIns="36000" rIns="180000" bIns="360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latin typeface="+mn-ea"/>
              <a:ea typeface="+mn-ea"/>
            </a:rPr>
            <a:t>write()</a:t>
          </a:r>
          <a:r>
            <a:rPr lang="zh-CN" sz="2000" b="0" kern="1200" smtClean="0">
              <a:latin typeface="+mn-ea"/>
              <a:ea typeface="+mn-ea"/>
            </a:rPr>
            <a:t>是</a:t>
          </a:r>
          <a:r>
            <a:rPr lang="en-US" sz="2000" b="0" kern="1200" smtClean="0">
              <a:latin typeface="+mn-ea"/>
              <a:ea typeface="+mn-ea"/>
            </a:rPr>
            <a:t>Writer</a:t>
          </a:r>
          <a:r>
            <a:rPr lang="zh-CN" sz="2000" b="0" kern="1200" smtClean="0">
              <a:latin typeface="+mn-ea"/>
              <a:ea typeface="+mn-ea"/>
            </a:rPr>
            <a:t>类中定义的方法</a:t>
          </a:r>
          <a:endParaRPr lang="zh-CN" sz="2000" b="0" kern="1200" dirty="0">
            <a:latin typeface="+mn-ea"/>
            <a:ea typeface="+mn-ea"/>
          </a:endParaRPr>
        </a:p>
      </dsp:txBody>
      <dsp:txXfrm>
        <a:off x="3009542" y="1010945"/>
        <a:ext cx="5937765" cy="714933"/>
      </dsp:txXfrm>
    </dsp:sp>
    <dsp:sp modelId="{7DE99030-F8F4-4CA3-B76A-4A0113244033}">
      <dsp:nvSpPr>
        <dsp:cNvPr id="0" name=""/>
        <dsp:cNvSpPr/>
      </dsp:nvSpPr>
      <dsp:spPr>
        <a:xfrm>
          <a:off x="196691" y="2522853"/>
          <a:ext cx="2344042" cy="71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smtClean="0">
              <a:latin typeface="+mn-ea"/>
              <a:ea typeface="+mn-ea"/>
            </a:rPr>
            <a:t>处理数据</a:t>
          </a:r>
          <a:endParaRPr lang="zh-CN" altLang="en-US" sz="2400" b="0" kern="1200">
            <a:latin typeface="+mn-ea"/>
            <a:ea typeface="+mn-ea"/>
          </a:endParaRPr>
        </a:p>
      </dsp:txBody>
      <dsp:txXfrm>
        <a:off x="196691" y="2522853"/>
        <a:ext cx="2344042" cy="714933"/>
      </dsp:txXfrm>
    </dsp:sp>
    <dsp:sp modelId="{7CFFDCA4-879D-4F5A-8DE5-1F93F3A40977}">
      <dsp:nvSpPr>
        <dsp:cNvPr id="0" name=""/>
        <dsp:cNvSpPr/>
      </dsp:nvSpPr>
      <dsp:spPr>
        <a:xfrm>
          <a:off x="3009542" y="2018884"/>
          <a:ext cx="5937765" cy="7149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00" tIns="36000" rIns="180000" bIns="360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smtClean="0">
              <a:latin typeface="+mn-ea"/>
              <a:ea typeface="+mn-ea"/>
            </a:rPr>
            <a:t>重载的</a:t>
          </a:r>
          <a:r>
            <a:rPr lang="en-US" sz="2000" b="0" kern="1200" smtClean="0">
              <a:latin typeface="+mn-ea"/>
              <a:ea typeface="+mn-ea"/>
            </a:rPr>
            <a:t>print()</a:t>
          </a:r>
          <a:r>
            <a:rPr lang="zh-CN" sz="2000" b="0" kern="1200" smtClean="0">
              <a:latin typeface="+mn-ea"/>
              <a:ea typeface="+mn-ea"/>
            </a:rPr>
            <a:t>可将各种类型的数据转换成字符串的形式输出</a:t>
          </a:r>
          <a:endParaRPr lang="zh-CN" sz="2000" b="0" kern="1200" dirty="0">
            <a:latin typeface="+mn-ea"/>
            <a:ea typeface="+mn-ea"/>
          </a:endParaRPr>
        </a:p>
      </dsp:txBody>
      <dsp:txXfrm>
        <a:off x="3009542" y="2018884"/>
        <a:ext cx="5937765" cy="714933"/>
      </dsp:txXfrm>
    </dsp:sp>
    <dsp:sp modelId="{BD109D49-9FCA-4F9B-933B-2C67E650A2C5}">
      <dsp:nvSpPr>
        <dsp:cNvPr id="0" name=""/>
        <dsp:cNvSpPr/>
      </dsp:nvSpPr>
      <dsp:spPr>
        <a:xfrm>
          <a:off x="3009542" y="3026822"/>
          <a:ext cx="5937765" cy="7149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00" tIns="36000" rIns="180000" bIns="360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smtClean="0">
              <a:latin typeface="+mn-ea"/>
              <a:ea typeface="+mn-ea"/>
            </a:rPr>
            <a:t>重载的</a:t>
          </a:r>
          <a:r>
            <a:rPr lang="en-US" sz="2000" b="0" kern="1200" smtClean="0">
              <a:latin typeface="+mn-ea"/>
              <a:ea typeface="+mn-ea"/>
            </a:rPr>
            <a:t>write()</a:t>
          </a:r>
          <a:r>
            <a:rPr lang="zh-CN" sz="2000" b="0" kern="1200" smtClean="0">
              <a:latin typeface="+mn-ea"/>
              <a:ea typeface="+mn-ea"/>
            </a:rPr>
            <a:t>只能输出字符、字符数组和字符串等与字符相关的数据</a:t>
          </a:r>
          <a:endParaRPr lang="zh-CN" sz="2000" b="0" kern="1200" dirty="0">
            <a:latin typeface="+mn-ea"/>
            <a:ea typeface="+mn-ea"/>
          </a:endParaRPr>
        </a:p>
      </dsp:txBody>
      <dsp:txXfrm>
        <a:off x="3009542" y="3026822"/>
        <a:ext cx="5937765" cy="714933"/>
      </dsp:txXfrm>
    </dsp:sp>
    <dsp:sp modelId="{EAC37ECD-2EA8-41FC-AA97-15556B10815F}">
      <dsp:nvSpPr>
        <dsp:cNvPr id="0" name=""/>
        <dsp:cNvSpPr/>
      </dsp:nvSpPr>
      <dsp:spPr>
        <a:xfrm>
          <a:off x="196691" y="4538730"/>
          <a:ext cx="2344042" cy="71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smtClean="0">
              <a:latin typeface="+mn-ea"/>
              <a:ea typeface="+mn-ea"/>
            </a:rPr>
            <a:t>空值处理</a:t>
          </a:r>
          <a:endParaRPr lang="zh-CN" altLang="en-US" sz="2400" b="0" kern="1200">
            <a:latin typeface="+mn-ea"/>
            <a:ea typeface="+mn-ea"/>
          </a:endParaRPr>
        </a:p>
      </dsp:txBody>
      <dsp:txXfrm>
        <a:off x="196691" y="4538730"/>
        <a:ext cx="2344042" cy="714933"/>
      </dsp:txXfrm>
    </dsp:sp>
    <dsp:sp modelId="{B7AC20C8-0884-4449-A49F-EC18C50F1288}">
      <dsp:nvSpPr>
        <dsp:cNvPr id="0" name=""/>
        <dsp:cNvSpPr/>
      </dsp:nvSpPr>
      <dsp:spPr>
        <a:xfrm>
          <a:off x="3009542" y="4034761"/>
          <a:ext cx="5937765" cy="7149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00" tIns="36000" rIns="180000" bIns="360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smtClean="0">
              <a:latin typeface="+mn-ea"/>
              <a:ea typeface="+mn-ea"/>
            </a:rPr>
            <a:t>如果字符串对象的值为</a:t>
          </a:r>
          <a:r>
            <a:rPr lang="en-US" sz="2000" b="0" kern="1200" smtClean="0">
              <a:latin typeface="+mn-ea"/>
              <a:ea typeface="+mn-ea"/>
            </a:rPr>
            <a:t>null</a:t>
          </a:r>
          <a:r>
            <a:rPr lang="zh-CN" sz="2000" b="0" kern="1200" smtClean="0">
              <a:latin typeface="+mn-ea"/>
              <a:ea typeface="+mn-ea"/>
            </a:rPr>
            <a:t>时，</a:t>
          </a:r>
          <a:r>
            <a:rPr lang="en-US" sz="2000" b="0" kern="1200" smtClean="0">
              <a:latin typeface="+mn-ea"/>
              <a:ea typeface="+mn-ea"/>
            </a:rPr>
            <a:t>print()</a:t>
          </a:r>
          <a:r>
            <a:rPr lang="zh-CN" sz="2000" b="0" kern="1200" smtClean="0">
              <a:latin typeface="+mn-ea"/>
              <a:ea typeface="+mn-ea"/>
            </a:rPr>
            <a:t>将输出内容为“</a:t>
          </a:r>
          <a:r>
            <a:rPr lang="en-US" sz="2000" b="0" kern="1200" smtClean="0">
              <a:latin typeface="+mn-ea"/>
              <a:ea typeface="+mn-ea"/>
            </a:rPr>
            <a:t>null”</a:t>
          </a:r>
          <a:r>
            <a:rPr lang="zh-CN" sz="2000" b="0" kern="1200" smtClean="0">
              <a:latin typeface="+mn-ea"/>
              <a:ea typeface="+mn-ea"/>
            </a:rPr>
            <a:t>的字符串</a:t>
          </a:r>
          <a:endParaRPr lang="zh-CN" sz="2000" b="0" kern="1200" dirty="0">
            <a:latin typeface="+mn-ea"/>
            <a:ea typeface="+mn-ea"/>
          </a:endParaRPr>
        </a:p>
      </dsp:txBody>
      <dsp:txXfrm>
        <a:off x="3009542" y="4034761"/>
        <a:ext cx="5937765" cy="714933"/>
      </dsp:txXfrm>
    </dsp:sp>
    <dsp:sp modelId="{4B11D155-D6F3-4967-9285-DC0A42254A55}">
      <dsp:nvSpPr>
        <dsp:cNvPr id="0" name=""/>
        <dsp:cNvSpPr/>
      </dsp:nvSpPr>
      <dsp:spPr>
        <a:xfrm>
          <a:off x="3009542" y="5042699"/>
          <a:ext cx="5937765" cy="7149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00" tIns="36000" rIns="180000" bIns="360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ea"/>
              <a:ea typeface="+mn-ea"/>
            </a:rPr>
            <a:t>write()</a:t>
          </a:r>
          <a:r>
            <a:rPr lang="zh-CN" sz="2000" b="0" kern="1200" dirty="0" smtClean="0">
              <a:latin typeface="+mn-ea"/>
              <a:ea typeface="+mn-ea"/>
            </a:rPr>
            <a:t>抛出</a:t>
          </a:r>
          <a:r>
            <a:rPr lang="en-US" sz="2000" b="0" kern="1200" dirty="0" err="1" smtClean="0">
              <a:latin typeface="+mn-ea"/>
              <a:ea typeface="+mn-ea"/>
            </a:rPr>
            <a:t>nullpointerException</a:t>
          </a:r>
          <a:r>
            <a:rPr lang="zh-CN" sz="2000" b="0" kern="1200" dirty="0" smtClean="0">
              <a:latin typeface="+mn-ea"/>
              <a:ea typeface="+mn-ea"/>
            </a:rPr>
            <a:t>异常</a:t>
          </a:r>
          <a:endParaRPr lang="zh-CN" sz="2000" b="0" kern="1200" dirty="0">
            <a:latin typeface="+mn-ea"/>
            <a:ea typeface="+mn-ea"/>
          </a:endParaRPr>
        </a:p>
      </dsp:txBody>
      <dsp:txXfrm>
        <a:off x="3009542" y="5042699"/>
        <a:ext cx="5937765" cy="71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5DD9D2-AE8B-4DFC-B21E-A0CD6831A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JDBC01/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/case06/LifeCycle.java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7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其实是一种对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的简化语言，所有的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页面最终都会被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容器编译成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可以这么认为，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是针对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对于表现层的处理不足而设计出来的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01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Web-Root/</a:t>
            </a:r>
            <a:r>
              <a:rPr lang="en-US" altLang="zh-CN" dirty="0" err="1" smtClean="0"/>
              <a:t>hello.jsp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放到</a:t>
            </a:r>
            <a:r>
              <a:rPr lang="en-US" altLang="zh-CN" baseline="0" dirty="0" smtClean="0"/>
              <a:t>web-root</a:t>
            </a:r>
            <a:r>
              <a:rPr lang="zh-CN" altLang="en-US" baseline="0" dirty="0" smtClean="0"/>
              <a:t>文件夹下</a:t>
            </a:r>
            <a:endParaRPr lang="en-US" altLang="zh-CN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体会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编程与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编程的不同</a:t>
            </a:r>
            <a:endParaRPr lang="en-US" altLang="zh-CN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写系统时间</a:t>
            </a:r>
            <a:endParaRPr lang="en-US" altLang="zh-CN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利用表达式写系统时间  </a:t>
            </a:r>
            <a:r>
              <a:rPr kumimoji="1" lang="en-US" altLang="zh-CN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</a:t>
            </a:r>
            <a:r>
              <a:rPr kumimoji="1" lang="en-US" altLang="zh-CN" sz="1200" i="1" u="sng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.util</a:t>
            </a:r>
            <a:r>
              <a:rPr kumimoji="1" lang="en-US" altLang="zh-CN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.*,</a:t>
            </a:r>
            <a:r>
              <a:rPr kumimoji="1" lang="en-US" altLang="zh-CN" sz="1200" i="1" u="sng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java.text</a:t>
            </a:r>
            <a:r>
              <a:rPr kumimoji="1" lang="en-US" altLang="zh-CN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.*"</a:t>
            </a:r>
            <a:endParaRPr lang="en-US" altLang="zh-CN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解决中文乱码 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62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6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对象的类型是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JspWriter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JspWriter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继承了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java.io.Writer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87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4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3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err="1" smtClean="0"/>
              <a:t>out.write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字节输出流的方法</a:t>
            </a:r>
            <a:endParaRPr lang="en-US" altLang="zh-CN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err="1" smtClean="0"/>
              <a:t>out.print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字符输出流的方法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48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51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49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67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init</a:t>
            </a:r>
            <a:r>
              <a:rPr lang="en-US" altLang="zh-CN" baseline="0" dirty="0" smtClean="0"/>
              <a:t>  service  destroy</a:t>
            </a:r>
            <a:r>
              <a:rPr lang="zh-CN" altLang="en-US" dirty="0" smtClean="0"/>
              <a:t>由于父类已实现，因此，平时直接继承即可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329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Java</a:t>
            </a:r>
            <a:r>
              <a:rPr lang="zh-CN" altLang="en-US" sz="1200" dirty="0" smtClean="0">
                <a:latin typeface="+mn-ea"/>
              </a:rPr>
              <a:t>中把</a:t>
            </a:r>
            <a:r>
              <a:rPr lang="en-US" altLang="zh-CN" sz="1200" dirty="0" smtClean="0">
                <a:latin typeface="+mn-ea"/>
              </a:rPr>
              <a:t>I/O</a:t>
            </a:r>
            <a:r>
              <a:rPr lang="zh-CN" altLang="en-US" sz="1200" dirty="0" smtClean="0">
                <a:latin typeface="+mn-ea"/>
              </a:rPr>
              <a:t>操作转化为流操作。输出的信息暂时存储在流对象缓冲区中，刷新操作把缓冲区中的信息传递给目标对象处理，如果目标对象是另外一个字符流或字节流，同样刷新它，所以，调用</a:t>
            </a:r>
            <a:r>
              <a:rPr lang="en-US" altLang="zh-CN" sz="1200" dirty="0" smtClean="0">
                <a:latin typeface="+mn-ea"/>
              </a:rPr>
              <a:t>flush()</a:t>
            </a:r>
            <a:r>
              <a:rPr lang="zh-CN" altLang="en-US" sz="1200" dirty="0" smtClean="0">
                <a:latin typeface="+mn-ea"/>
              </a:rPr>
              <a:t>方法会导致刷新所有输出流对象链中的缓冲区。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用读写流的时候，其实数据是先被读到了内存中，然后用数据写到文件中，当你数据读完的时候不代表你的数据已经写完了，因为还有一部分有可能会留在内存这个缓冲区中。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856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pageEncoding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文件本身的编码，是指定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容器将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文件时采用什么编码读取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文件。 </a:t>
            </a:r>
          </a:p>
          <a:p>
            <a:r>
              <a:rPr lang="en-US" altLang="zh-CN" dirty="0" err="1" smtClean="0"/>
              <a:t>contentType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charset</a:t>
            </a:r>
            <a:r>
              <a:rPr lang="zh-CN" altLang="en-US" dirty="0" smtClean="0"/>
              <a:t>设置的编码是指服务器发送给客户端时的内容编码。 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pageEncoding</a:t>
            </a:r>
            <a:r>
              <a:rPr lang="zh-CN" altLang="en-US" dirty="0" smtClean="0"/>
              <a:t>属性存在，那么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页面的字符编码方式就由</a:t>
            </a:r>
            <a:r>
              <a:rPr lang="en-US" altLang="zh-CN" dirty="0" err="1" smtClean="0"/>
              <a:t>pageEncoding</a:t>
            </a:r>
            <a:r>
              <a:rPr lang="zh-CN" altLang="en-US" dirty="0" smtClean="0"/>
              <a:t>决定，</a:t>
            </a:r>
          </a:p>
          <a:p>
            <a:r>
              <a:rPr lang="zh-CN" altLang="en-US" dirty="0" smtClean="0"/>
              <a:t>否则就由</a:t>
            </a:r>
            <a:r>
              <a:rPr lang="en-US" altLang="zh-CN" dirty="0" err="1" smtClean="0"/>
              <a:t>contentType</a:t>
            </a:r>
            <a:r>
              <a:rPr lang="zh-CN" altLang="en-US" dirty="0" smtClean="0"/>
              <a:t>属性中的</a:t>
            </a:r>
            <a:r>
              <a:rPr lang="en-US" altLang="zh-CN" dirty="0" smtClean="0"/>
              <a:t>charset</a:t>
            </a:r>
            <a:r>
              <a:rPr lang="zh-CN" altLang="en-US" dirty="0" smtClean="0"/>
              <a:t>决定，如果</a:t>
            </a:r>
            <a:r>
              <a:rPr lang="en-US" altLang="zh-CN" dirty="0" smtClean="0"/>
              <a:t>charset</a:t>
            </a:r>
            <a:r>
              <a:rPr lang="zh-CN" altLang="en-US" dirty="0" smtClean="0"/>
              <a:t>也不存在，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页面的字符编码方式就采用</a:t>
            </a:r>
          </a:p>
          <a:p>
            <a:r>
              <a:rPr lang="zh-CN" altLang="en-US" dirty="0" smtClean="0"/>
              <a:t>默认的</a:t>
            </a:r>
            <a:r>
              <a:rPr lang="en-US" altLang="zh-CN" dirty="0" smtClean="0"/>
              <a:t>ISO-8859-1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558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250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13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客户端发送请求至服务器端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服务器将请求信息发送至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3) 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容器调用其中的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组件来完成响应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4) 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容器将动态生成的响应内容传给服务器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服务器将响应返回给客户端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5C2E-3097-4AB6-A94F-1132975F6F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5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将容器传递过来的</a:t>
            </a:r>
            <a:r>
              <a:rPr lang="en-US" altLang="zh-CN" dirty="0" err="1" smtClean="0"/>
              <a:t>ServletCofig</a:t>
            </a:r>
            <a:r>
              <a:rPr lang="zh-CN" altLang="en-US" dirty="0" smtClean="0"/>
              <a:t>对象保持起来</a:t>
            </a:r>
            <a:endParaRPr lang="en-US" altLang="zh-CN" dirty="0" smtClean="0"/>
          </a:p>
          <a:p>
            <a:r>
              <a:rPr lang="zh-CN" altLang="en-US" dirty="0" smtClean="0"/>
              <a:t>并且提供了一个获得该对象的方法</a:t>
            </a:r>
            <a:endParaRPr lang="en-US" altLang="zh-CN" dirty="0" smtClean="0"/>
          </a:p>
          <a:p>
            <a:r>
              <a:rPr lang="zh-CN" altLang="en-US" dirty="0" smtClean="0"/>
              <a:t>重写  重载 多态性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25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78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20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其实是一种对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的简化语言，所有的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页面最终都会被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容器编译成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29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b="0" dirty="0" smtClean="0"/>
              <a:t>Servlet</a:t>
            </a:r>
            <a:r>
              <a:rPr lang="zh-CN" altLang="en-US" b="0" dirty="0" smtClean="0"/>
              <a:t>是利用输出流动态生成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页面，包括每一个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标签和每个在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页面中出现的内容。</a:t>
            </a:r>
            <a:endParaRPr lang="en-US" altLang="zh-CN" b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b="0" dirty="0" smtClean="0"/>
              <a:t>JSP</a:t>
            </a:r>
            <a:r>
              <a:rPr lang="zh-CN" altLang="en-US" b="0" dirty="0" smtClean="0"/>
              <a:t>静态的部分无须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程序控制，只有那些需要从数据库读取并根据程序动态生成信息时，才使用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脚本控制</a:t>
            </a:r>
            <a:endParaRPr lang="en-US" altLang="zh-CN" b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b="0" dirty="0" smtClean="0"/>
              <a:t>对于</a:t>
            </a:r>
            <a:r>
              <a:rPr lang="en-US" altLang="zh-CN" b="0" dirty="0" smtClean="0"/>
              <a:t>Tomcat</a:t>
            </a:r>
            <a:r>
              <a:rPr lang="zh-CN" altLang="en-US" b="0" dirty="0" smtClean="0"/>
              <a:t>而言，</a:t>
            </a:r>
            <a:r>
              <a:rPr lang="en-US" altLang="zh-CN" b="0" dirty="0" smtClean="0"/>
              <a:t>JSP</a:t>
            </a:r>
            <a:r>
              <a:rPr lang="zh-CN" altLang="en-US" b="0" dirty="0" smtClean="0"/>
              <a:t>页面生成的</a:t>
            </a:r>
            <a:r>
              <a:rPr lang="en-US" altLang="zh-CN" b="0" dirty="0" smtClean="0"/>
              <a:t>Servlet</a:t>
            </a:r>
            <a:r>
              <a:rPr lang="zh-CN" altLang="en-US" b="0" dirty="0" smtClean="0"/>
              <a:t>放在</a:t>
            </a:r>
            <a:r>
              <a:rPr lang="en-US" altLang="zh-CN" b="0" dirty="0" smtClean="0"/>
              <a:t>work</a:t>
            </a:r>
            <a:r>
              <a:rPr lang="zh-CN" altLang="en-US" b="0" dirty="0" smtClean="0"/>
              <a:t>路径对应的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应用下。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74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此模式下，大部分的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代码混淆，可读性和可维护性极差，非常不利于大型、中型、甚至小型的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8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79388" y="115888"/>
            <a:ext cx="2360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3300"/>
                </a:solidFill>
              </a:rPr>
              <a:t>Java Web</a:t>
            </a:r>
            <a:r>
              <a:rPr lang="zh-CN" altLang="en-US" smtClean="0">
                <a:solidFill>
                  <a:srgbClr val="003300"/>
                </a:solidFill>
              </a:rPr>
              <a:t>开发及应用</a:t>
            </a:r>
            <a:endParaRPr lang="zh-CN" altLang="en-US" dirty="0" smtClean="0">
              <a:solidFill>
                <a:srgbClr val="0033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3848" y="993627"/>
            <a:ext cx="5832648" cy="2308324"/>
          </a:xfrm>
        </p:spPr>
        <p:txBody>
          <a:bodyPr>
            <a:spAutoFit/>
          </a:bodyPr>
          <a:lstStyle>
            <a:lvl1pPr algn="ctr">
              <a:defRPr sz="7200">
                <a:solidFill>
                  <a:srgbClr val="0033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3958208"/>
            <a:ext cx="5256584" cy="1323439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0912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073008" cy="77809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83702"/>
          </a:xfrm>
          <a:noFill/>
        </p:spPr>
        <p:txBody>
          <a:bodyPr>
            <a:spAutoFit/>
          </a:bodyPr>
          <a:lstStyle>
            <a:lvl1pPr>
              <a:defRPr b="1">
                <a:solidFill>
                  <a:srgbClr val="003300"/>
                </a:solidFill>
              </a:defRPr>
            </a:lvl1pPr>
            <a:lvl2pPr>
              <a:defRPr b="1">
                <a:solidFill>
                  <a:srgbClr val="003300"/>
                </a:solidFill>
              </a:defRPr>
            </a:lvl2pPr>
            <a:lvl3pPr>
              <a:defRPr b="1">
                <a:solidFill>
                  <a:srgbClr val="003300"/>
                </a:solidFill>
              </a:defRPr>
            </a:lvl3pPr>
            <a:lvl4pPr>
              <a:defRPr b="1">
                <a:solidFill>
                  <a:srgbClr val="003300"/>
                </a:solidFill>
              </a:defRPr>
            </a:lvl4pPr>
            <a:lvl5pPr>
              <a:defRPr b="1">
                <a:solidFill>
                  <a:srgbClr val="0033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8168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85B059-7F8E-4AF7-B48F-72828CE38207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41A62A-E337-40AF-B112-C04231972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.com/s?q=%E7%A8%8B%E5%BA%8F&amp;ie=utf-8&amp;src=internal_wenda_recommend_text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.com/s?q=%E6%96%B9%E5%BC%8F&amp;ie=utf-8&amp;src=internal_wenda_recommend_textn" TargetMode="External"/><Relationship Id="rId2" Type="http://schemas.openxmlformats.org/officeDocument/2006/relationships/hyperlink" Target="http://www.so.com/s?q=%E7%B3%BB%E7%BB%9F%E4%BF%A1%E6%81%AF&amp;ie=utf-8&amp;src=internal_wenda_recommend_text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544015"/>
            <a:ext cx="6336258" cy="70788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  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识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858271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ServletConfig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4315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 err="1" smtClean="0">
                <a:latin typeface="+mn-ea"/>
              </a:rPr>
              <a:t>Config</a:t>
            </a:r>
            <a:r>
              <a:rPr lang="zh-CN" altLang="en-US" sz="2800" dirty="0" smtClean="0">
                <a:latin typeface="+mn-ea"/>
              </a:rPr>
              <a:t>对象：</a:t>
            </a:r>
            <a:endParaRPr lang="en-US" altLang="zh-CN" sz="2800" dirty="0" smtClean="0">
              <a:latin typeface="+mn-ea"/>
            </a:endParaRPr>
          </a:p>
          <a:p>
            <a:pPr marL="0" indent="0" algn="just">
              <a:buNone/>
            </a:pPr>
            <a:r>
              <a:rPr lang="zh-CN" altLang="en-US" sz="2800" dirty="0" smtClean="0">
                <a:latin typeface="+mn-ea"/>
              </a:rPr>
              <a:t>  在</a:t>
            </a:r>
            <a:r>
              <a:rPr lang="en-US" altLang="zh-CN" sz="2800" dirty="0">
                <a:latin typeface="+mn-ea"/>
              </a:rPr>
              <a:t>Servlet </a:t>
            </a:r>
            <a:r>
              <a:rPr lang="zh-CN" altLang="en-US" sz="2800" dirty="0">
                <a:latin typeface="+mn-ea"/>
              </a:rPr>
              <a:t>的配置文件中，可以用一个或多</a:t>
            </a:r>
            <a:r>
              <a:rPr lang="zh-CN" altLang="en-US" sz="2800" dirty="0" smtClean="0">
                <a:latin typeface="+mn-ea"/>
              </a:rPr>
              <a:t>个</a:t>
            </a:r>
            <a:endParaRPr lang="en-US" altLang="zh-CN" sz="2800" dirty="0" smtClean="0">
              <a:latin typeface="+mn-ea"/>
            </a:endParaRPr>
          </a:p>
          <a:p>
            <a:pPr marL="0" indent="0" algn="just">
              <a:buNone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  &lt;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init-param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标签为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配置一些初始化参数。</a:t>
            </a:r>
          </a:p>
          <a:p>
            <a:pPr marL="0" indent="0" algn="just">
              <a:buNone/>
            </a:pPr>
            <a:endParaRPr lang="zh-CN" altLang="en-US" sz="2800" dirty="0">
              <a:latin typeface="+mn-ea"/>
            </a:endParaRPr>
          </a:p>
          <a:p>
            <a:pPr marL="0" indent="0" algn="just">
              <a:buNone/>
            </a:pPr>
            <a:r>
              <a:rPr lang="zh-CN" altLang="en-US" sz="2800" dirty="0" smtClean="0">
                <a:latin typeface="+mn-ea"/>
              </a:rPr>
              <a:t>   当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配置了初始化参数之后，</a:t>
            </a:r>
            <a:r>
              <a:rPr lang="en-US" altLang="zh-CN" sz="2800" dirty="0">
                <a:latin typeface="+mn-ea"/>
              </a:rPr>
              <a:t>web</a:t>
            </a:r>
            <a:r>
              <a:rPr lang="zh-CN" altLang="en-US" sz="2800" dirty="0">
                <a:latin typeface="+mn-ea"/>
              </a:rPr>
              <a:t>容器在创建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实例对象时，会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自动</a:t>
            </a:r>
            <a:r>
              <a:rPr lang="zh-CN" altLang="en-US" sz="2800" dirty="0">
                <a:latin typeface="+mn-ea"/>
              </a:rPr>
              <a:t>将这些初始化参数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封装</a:t>
            </a:r>
            <a:r>
              <a:rPr lang="zh-CN" altLang="en-US" sz="2800" dirty="0">
                <a:latin typeface="+mn-ea"/>
              </a:rPr>
              <a:t>到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ServletConfig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对象</a:t>
            </a:r>
            <a:r>
              <a:rPr lang="zh-CN" altLang="en-US" sz="2800" dirty="0">
                <a:latin typeface="+mn-ea"/>
              </a:rPr>
              <a:t>中，并在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调用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init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方法时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将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ServletConfig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对象传递给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。进而，程序员通过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对象得到当前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的初始化参数信息。</a:t>
            </a:r>
          </a:p>
        </p:txBody>
      </p:sp>
    </p:spTree>
    <p:extLst>
      <p:ext uri="{BB962C8B-B14F-4D97-AF65-F5344CB8AC3E}">
        <p14:creationId xmlns:p14="http://schemas.microsoft.com/office/powerpoint/2010/main" val="1095306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r>
              <a:rPr lang="en-US" altLang="zh-CN" b="0" dirty="0" err="1">
                <a:solidFill>
                  <a:srgbClr val="C00000"/>
                </a:solidFill>
              </a:rPr>
              <a:t>config</a:t>
            </a:r>
            <a:r>
              <a:rPr lang="en-US" altLang="zh-CN" b="0" dirty="0">
                <a:solidFill>
                  <a:srgbClr val="C00000"/>
                </a:solidFill>
              </a:rPr>
              <a:t> </a:t>
            </a:r>
            <a:r>
              <a:rPr lang="zh-CN" altLang="en-US" b="0" dirty="0">
                <a:solidFill>
                  <a:srgbClr val="C00000"/>
                </a:solidFill>
              </a:rPr>
              <a:t>对象</a:t>
            </a:r>
            <a:r>
              <a:rPr lang="zh-CN" altLang="en-US" b="0" dirty="0"/>
              <a:t>的主要作用是取得服务器的配置信息。通过 </a:t>
            </a:r>
            <a:r>
              <a:rPr lang="en-US" altLang="zh-CN" b="0" dirty="0" err="1"/>
              <a:t>pageConext</a:t>
            </a:r>
            <a:r>
              <a:rPr lang="zh-CN" altLang="en-US" b="0" dirty="0"/>
              <a:t>对象的 </a:t>
            </a:r>
            <a:r>
              <a:rPr lang="en-US" altLang="zh-CN" b="0" dirty="0" err="1"/>
              <a:t>getServletConfig</a:t>
            </a:r>
            <a:r>
              <a:rPr lang="en-US" altLang="zh-CN" b="0" dirty="0"/>
              <a:t>() </a:t>
            </a:r>
            <a:r>
              <a:rPr lang="zh-CN" altLang="en-US" b="0" dirty="0"/>
              <a:t>方法可以获取一个</a:t>
            </a:r>
            <a:r>
              <a:rPr lang="en-US" altLang="zh-CN" b="0" dirty="0" err="1"/>
              <a:t>config</a:t>
            </a:r>
            <a:r>
              <a:rPr lang="zh-CN" altLang="en-US" b="0" dirty="0"/>
              <a:t>对象。当一个</a:t>
            </a:r>
            <a:r>
              <a:rPr lang="en-US" altLang="zh-CN" b="0" dirty="0"/>
              <a:t>Servlet </a:t>
            </a:r>
            <a:r>
              <a:rPr lang="zh-CN" altLang="en-US" b="0" dirty="0"/>
              <a:t>初始化时，容器把某些信息通过 </a:t>
            </a:r>
            <a:r>
              <a:rPr lang="en-US" altLang="zh-CN" b="0" dirty="0" err="1"/>
              <a:t>config</a:t>
            </a:r>
            <a:r>
              <a:rPr lang="zh-CN" altLang="en-US" b="0" dirty="0"/>
              <a:t>对象传递给这个 </a:t>
            </a:r>
            <a:r>
              <a:rPr lang="en-US" altLang="zh-CN" b="0" dirty="0"/>
              <a:t>Servlet</a:t>
            </a:r>
            <a:r>
              <a:rPr lang="zh-CN" altLang="en-US" b="0" dirty="0"/>
              <a:t>。 开发者可以在</a:t>
            </a:r>
            <a:r>
              <a:rPr lang="en-US" altLang="zh-CN" b="0" dirty="0"/>
              <a:t>web.xml </a:t>
            </a:r>
            <a:r>
              <a:rPr lang="zh-CN" altLang="en-US" b="0" dirty="0"/>
              <a:t>文件中为应用程序环境中的</a:t>
            </a:r>
            <a:r>
              <a:rPr lang="en-US" altLang="zh-CN" b="0" dirty="0"/>
              <a:t>Servlet</a:t>
            </a:r>
            <a:r>
              <a:rPr lang="zh-CN" altLang="en-US" b="0" dirty="0">
                <a:hlinkClick r:id="rId2"/>
              </a:rPr>
              <a:t>程序</a:t>
            </a:r>
            <a:r>
              <a:rPr lang="zh-CN" altLang="en-US" b="0" dirty="0"/>
              <a:t>和</a:t>
            </a:r>
            <a:r>
              <a:rPr lang="en-US" altLang="zh-CN" b="0" dirty="0"/>
              <a:t>JSP</a:t>
            </a:r>
            <a:r>
              <a:rPr lang="zh-CN" altLang="en-US" b="0" dirty="0"/>
              <a:t>页面提供初始化参数。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01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384720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003300"/>
                </a:solidFill>
                <a:latin typeface="+mn-ea"/>
                <a:ea typeface="+mn-ea"/>
              </a:rPr>
              <a:t>一</a:t>
            </a:r>
            <a:r>
              <a:rPr lang="en-US" altLang="zh-CN" sz="2400" b="1" dirty="0">
                <a:solidFill>
                  <a:srgbClr val="003300"/>
                </a:solidFill>
                <a:latin typeface="+mn-ea"/>
                <a:ea typeface="+mn-ea"/>
              </a:rPr>
              <a:t>.</a:t>
            </a:r>
            <a:r>
              <a:rPr lang="zh-CN" altLang="en-US" sz="2400" b="1" dirty="0">
                <a:solidFill>
                  <a:srgbClr val="003300"/>
                </a:solidFill>
                <a:latin typeface="+mn-ea"/>
                <a:ea typeface="+mn-ea"/>
              </a:rPr>
              <a:t>设置初始化参数</a:t>
            </a:r>
            <a:endParaRPr lang="en-US" altLang="zh-CN" sz="2400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dirty="0" err="1" smtClean="0">
                <a:latin typeface="+mn-ea"/>
              </a:rPr>
              <a:t>config</a:t>
            </a:r>
            <a:r>
              <a:rPr lang="zh-CN" altLang="en-US" sz="2400" dirty="0">
                <a:latin typeface="+mn-ea"/>
              </a:rPr>
              <a:t>中的&lt;</a:t>
            </a:r>
            <a:r>
              <a:rPr lang="en-US" altLang="zh-CN" sz="2400" dirty="0" err="1">
                <a:latin typeface="+mn-ea"/>
              </a:rPr>
              <a:t>init-param</a:t>
            </a:r>
            <a:r>
              <a:rPr lang="en-US" altLang="zh-CN" sz="2400" dirty="0">
                <a:latin typeface="+mn-ea"/>
              </a:rPr>
              <a:t>&gt;</a:t>
            </a:r>
            <a:r>
              <a:rPr lang="zh-CN" altLang="en-US" sz="2400" dirty="0">
                <a:latin typeface="+mn-ea"/>
              </a:rPr>
              <a:t>元素可为</a:t>
            </a:r>
            <a:r>
              <a:rPr lang="en-US" altLang="zh-CN" sz="2400" dirty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程序定义初始化参数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  <a:ea typeface="+mn-ea"/>
              </a:rPr>
              <a:t> &lt;</a:t>
            </a:r>
            <a:r>
              <a:rPr lang="en-US" altLang="zh-CN" sz="2400" b="1" dirty="0" err="1" smtClean="0">
                <a:latin typeface="+mn-ea"/>
                <a:ea typeface="+mn-ea"/>
              </a:rPr>
              <a:t>init-param</a:t>
            </a:r>
            <a:r>
              <a:rPr lang="en-US" altLang="zh-CN" sz="2400" b="1" dirty="0">
                <a:latin typeface="+mn-ea"/>
                <a:ea typeface="+mn-ea"/>
              </a:rPr>
              <a:t>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  &lt;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-name&gt;</a:t>
            </a:r>
            <a:r>
              <a:rPr lang="en-US" altLang="zh-CN" sz="2400" b="1" dirty="0" err="1">
                <a:latin typeface="+mn-ea"/>
                <a:ea typeface="+mn-ea"/>
              </a:rPr>
              <a:t>loginName</a:t>
            </a:r>
            <a:r>
              <a:rPr lang="en-US" altLang="zh-CN" sz="2400" b="1" dirty="0">
                <a:latin typeface="+mn-ea"/>
                <a:ea typeface="+mn-ea"/>
              </a:rPr>
              <a:t>&lt;/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-name&gt;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  &lt;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-value&gt;tom&lt;/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-value&gt;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&lt;/</a:t>
            </a:r>
            <a:r>
              <a:rPr lang="en-US" altLang="zh-CN" sz="2400" b="1" dirty="0" err="1">
                <a:latin typeface="+mn-ea"/>
                <a:ea typeface="+mn-ea"/>
              </a:rPr>
              <a:t>init-param</a:t>
            </a:r>
            <a:r>
              <a:rPr lang="en-US" altLang="zh-CN" sz="2400" b="1" dirty="0">
                <a:latin typeface="+mn-ea"/>
                <a:ea typeface="+mn-ea"/>
              </a:rPr>
              <a:t>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&lt;</a:t>
            </a:r>
            <a:r>
              <a:rPr lang="en-US" altLang="zh-CN" sz="2400" b="1" dirty="0" err="1">
                <a:latin typeface="+mn-ea"/>
                <a:ea typeface="+mn-ea"/>
              </a:rPr>
              <a:t>init-param</a:t>
            </a:r>
            <a:r>
              <a:rPr lang="en-US" altLang="zh-CN" sz="2400" b="1" dirty="0">
                <a:latin typeface="+mn-ea"/>
                <a:ea typeface="+mn-ea"/>
              </a:rPr>
              <a:t>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  &lt;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-name&gt;</a:t>
            </a:r>
            <a:r>
              <a:rPr lang="en-US" altLang="zh-CN" sz="2400" b="1" dirty="0" err="1">
                <a:latin typeface="+mn-ea"/>
                <a:ea typeface="+mn-ea"/>
              </a:rPr>
              <a:t>passWord</a:t>
            </a:r>
            <a:r>
              <a:rPr lang="en-US" altLang="zh-CN" sz="2400" b="1" dirty="0">
                <a:latin typeface="+mn-ea"/>
                <a:ea typeface="+mn-ea"/>
              </a:rPr>
              <a:t>&lt;/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-name&gt;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  &lt;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-value&gt;1234&lt;/</a:t>
            </a:r>
            <a:r>
              <a:rPr lang="en-US" altLang="zh-CN" sz="2400" b="1" dirty="0" err="1">
                <a:latin typeface="+mn-ea"/>
                <a:ea typeface="+mn-ea"/>
              </a:rPr>
              <a:t>param</a:t>
            </a:r>
            <a:r>
              <a:rPr lang="en-US" altLang="zh-CN" sz="2400" b="1" dirty="0">
                <a:latin typeface="+mn-ea"/>
                <a:ea typeface="+mn-ea"/>
              </a:rPr>
              <a:t>-value&gt;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&lt;/</a:t>
            </a:r>
            <a:r>
              <a:rPr lang="en-US" altLang="zh-CN" sz="2400" b="1" dirty="0" err="1">
                <a:latin typeface="+mn-ea"/>
                <a:ea typeface="+mn-ea"/>
              </a:rPr>
              <a:t>init-param</a:t>
            </a:r>
            <a:r>
              <a:rPr lang="en-US" altLang="zh-CN" sz="2400" b="1" dirty="0">
                <a:latin typeface="+mn-ea"/>
                <a:ea typeface="+mn-ea"/>
              </a:rPr>
              <a:t>&gt;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737" y="4668439"/>
            <a:ext cx="894968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zh-CN" altLang="en-US" sz="2400" dirty="0" smtClean="0">
                <a:latin typeface="+mn-ea"/>
              </a:rPr>
              <a:t>     二</a:t>
            </a:r>
            <a:r>
              <a:rPr lang="en-US" altLang="zh-CN" sz="2400" dirty="0" smtClean="0">
                <a:latin typeface="+mn-ea"/>
              </a:rPr>
              <a:t>.</a:t>
            </a:r>
            <a:r>
              <a:rPr lang="zh-CN" altLang="en-US" sz="2400" dirty="0" smtClean="0">
                <a:latin typeface="+mn-ea"/>
              </a:rPr>
              <a:t>获得初始化参数</a:t>
            </a:r>
            <a:r>
              <a:rPr lang="en-US" altLang="zh-CN" sz="2400" dirty="0" smtClean="0">
                <a:latin typeface="+mn-ea"/>
              </a:rPr>
              <a:t>: </a:t>
            </a:r>
          </a:p>
          <a:p>
            <a:pPr marL="0" indent="0" algn="just">
              <a:buFont typeface="Arial" charset="0"/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</a:t>
            </a:r>
            <a:r>
              <a:rPr lang="zh-CN" altLang="en-US" sz="2400" dirty="0" smtClean="0">
                <a:latin typeface="+mn-ea"/>
              </a:rPr>
              <a:t>方法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en-US" altLang="zh-CN" sz="2400" dirty="0" err="1" smtClean="0">
                <a:latin typeface="+mn-ea"/>
              </a:rPr>
              <a:t>getServletConfig</a:t>
            </a:r>
            <a:r>
              <a:rPr lang="en-US" altLang="zh-CN" sz="2400" dirty="0" smtClean="0">
                <a:latin typeface="+mn-ea"/>
              </a:rPr>
              <a:t>()</a:t>
            </a:r>
          </a:p>
          <a:p>
            <a:pPr marL="0" indent="0" algn="just">
              <a:buFont typeface="Arial" charset="0"/>
              <a:buNone/>
            </a:pPr>
            <a:r>
              <a:rPr lang="zh-CN" altLang="en-US" sz="2400" dirty="0" smtClean="0">
                <a:latin typeface="+mn-ea"/>
              </a:rPr>
              <a:t>     三</a:t>
            </a:r>
            <a:r>
              <a:rPr lang="en-US" altLang="zh-CN" sz="2400" dirty="0" smtClean="0">
                <a:latin typeface="+mn-ea"/>
              </a:rPr>
              <a:t>.</a:t>
            </a:r>
            <a:r>
              <a:rPr lang="zh-CN" altLang="en-US" sz="2400" dirty="0" smtClean="0">
                <a:latin typeface="+mn-ea"/>
              </a:rPr>
              <a:t>读取初始化参数：</a:t>
            </a:r>
            <a:endParaRPr lang="en-US" altLang="zh-CN" sz="2400" dirty="0" smtClean="0">
              <a:latin typeface="+mn-ea"/>
            </a:endParaRPr>
          </a:p>
          <a:p>
            <a:pPr marL="0" indent="0" algn="just">
              <a:buFont typeface="Arial" charset="0"/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方法：</a:t>
            </a:r>
            <a:r>
              <a:rPr lang="en-US" altLang="zh-CN" sz="2400" dirty="0" err="1" smtClean="0">
                <a:latin typeface="+mn-ea"/>
              </a:rPr>
              <a:t>getInitParameter</a:t>
            </a:r>
            <a:r>
              <a:rPr lang="en-US" altLang="zh-CN" sz="2400" dirty="0" smtClean="0">
                <a:latin typeface="+mn-ea"/>
              </a:rPr>
              <a:t>()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174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响应请求阶段（</a:t>
            </a:r>
            <a:r>
              <a:rPr lang="zh-CN" altLang="zh-CN" dirty="0"/>
              <a:t>就绪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138499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服务器收到调用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程序的请求后，</a:t>
            </a:r>
            <a:r>
              <a:rPr lang="en-US" altLang="zh-CN" sz="2800" dirty="0" err="1">
                <a:latin typeface="+mn-ea"/>
              </a:rPr>
              <a:t>HttpServlet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service()</a:t>
            </a:r>
            <a:r>
              <a:rPr lang="zh-CN" altLang="en-US" sz="2800" dirty="0">
                <a:latin typeface="+mn-ea"/>
              </a:rPr>
              <a:t>将被执行，</a:t>
            </a:r>
            <a:r>
              <a:rPr lang="en-US" altLang="zh-CN" sz="2800" dirty="0">
                <a:latin typeface="+mn-ea"/>
              </a:rPr>
              <a:t>service()</a:t>
            </a:r>
            <a:r>
              <a:rPr lang="zh-CN" altLang="en-US" sz="2800" dirty="0">
                <a:latin typeface="+mn-ea"/>
              </a:rPr>
              <a:t>方法分析请求的类型,调用相应的</a:t>
            </a:r>
            <a:r>
              <a:rPr lang="en-US" altLang="zh-CN" sz="2800" dirty="0" err="1">
                <a:latin typeface="+mn-ea"/>
              </a:rPr>
              <a:t>doXXX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方法处理请求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348880"/>
            <a:ext cx="9144000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protected void </a:t>
            </a:r>
            <a:r>
              <a:rPr lang="en-US" altLang="zh-CN" sz="2000" dirty="0" err="1" smtClean="0">
                <a:solidFill>
                  <a:srgbClr val="FFFF00"/>
                </a:solidFill>
                <a:latin typeface="+mn-ea"/>
              </a:rPr>
              <a:t>doGet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HttpServletRequest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request,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HttpServletResponse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response)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throws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ServletException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java.io.IOException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……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005064"/>
            <a:ext cx="9144000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protected void </a:t>
            </a:r>
            <a:r>
              <a:rPr lang="en-US" altLang="zh-CN" sz="2000" dirty="0" err="1" smtClean="0">
                <a:solidFill>
                  <a:srgbClr val="FFFF00"/>
                </a:solidFill>
                <a:latin typeface="+mn-ea"/>
              </a:rPr>
              <a:t>doPost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HttpServletRequest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request,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HttpServletResponse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response)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throws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ServletException,java.io.IOException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……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06744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0621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该对象代表了客户端的请求信息，主要用于接受通过</a:t>
            </a:r>
            <a:r>
              <a:rPr lang="en-US" altLang="zh-CN" b="0" dirty="0"/>
              <a:t>HTTP</a:t>
            </a:r>
            <a:r>
              <a:rPr lang="zh-CN" altLang="en-US" b="0" dirty="0"/>
              <a:t>协议传送到服务器的数据。（包括头信息、</a:t>
            </a:r>
            <a:r>
              <a:rPr lang="zh-CN" altLang="en-US" b="0" dirty="0">
                <a:hlinkClick r:id="rId2"/>
              </a:rPr>
              <a:t>系统信息</a:t>
            </a:r>
            <a:r>
              <a:rPr lang="zh-CN" altLang="en-US" b="0" dirty="0"/>
              <a:t>、请求</a:t>
            </a:r>
            <a:r>
              <a:rPr lang="zh-CN" altLang="en-US" b="0" dirty="0">
                <a:hlinkClick r:id="rId3"/>
              </a:rPr>
              <a:t>方式</a:t>
            </a:r>
            <a:r>
              <a:rPr lang="zh-CN" altLang="en-US" b="0" dirty="0"/>
              <a:t>以及请求参数等）。</a:t>
            </a:r>
            <a:r>
              <a:rPr lang="en-US" altLang="zh-CN" b="0" dirty="0"/>
              <a:t>request</a:t>
            </a:r>
            <a:r>
              <a:rPr lang="zh-CN" altLang="en-US" b="0" dirty="0"/>
              <a:t>对象的作用域为一次请求。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032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HttpServletRequest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6494085"/>
          </a:xfrm>
        </p:spPr>
        <p:txBody>
          <a:bodyPr/>
          <a:lstStyle/>
          <a:p>
            <a:pPr latinLnBrk="0"/>
            <a:r>
              <a:rPr lang="en-US" altLang="zh-CN" dirty="0" smtClean="0"/>
              <a:t>Request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----  request(</a:t>
            </a:r>
            <a:r>
              <a:rPr lang="zh-CN" altLang="en-US" b="0" dirty="0" smtClean="0"/>
              <a:t>用户</a:t>
            </a:r>
            <a:r>
              <a:rPr lang="zh-CN" altLang="en-US" b="0" dirty="0"/>
              <a:t>请求</a:t>
            </a:r>
            <a:r>
              <a:rPr lang="zh-CN" altLang="en-US" b="0" dirty="0" smtClean="0"/>
              <a:t>期</a:t>
            </a:r>
            <a:r>
              <a:rPr lang="en-US" altLang="zh-CN" b="0" dirty="0" smtClean="0"/>
              <a:t>)</a:t>
            </a:r>
            <a:r>
              <a:rPr lang="en-US" altLang="zh-CN" b="0" dirty="0"/>
              <a:t> 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 smtClean="0"/>
              <a:t>        </a:t>
            </a:r>
            <a:r>
              <a:rPr lang="en-US" altLang="zh-CN" b="0" dirty="0" smtClean="0"/>
              <a:t>----  </a:t>
            </a:r>
            <a:r>
              <a:rPr lang="zh-CN" altLang="en-US" b="0" dirty="0" smtClean="0"/>
              <a:t>封装</a:t>
            </a:r>
            <a:r>
              <a:rPr lang="zh-CN" altLang="en-US" b="0" dirty="0"/>
              <a:t>客户端的请求</a:t>
            </a:r>
            <a:r>
              <a:rPr lang="zh-CN" altLang="en-US" b="0" dirty="0" smtClean="0"/>
              <a:t>信息</a:t>
            </a:r>
            <a:endParaRPr lang="en-US" altLang="zh-CN" b="0" dirty="0" smtClean="0"/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---- </a:t>
            </a:r>
            <a:r>
              <a:rPr lang="en-US" altLang="zh-CN" b="0" dirty="0" err="1" smtClean="0"/>
              <a:t>getParameter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 err="1" smtClean="0"/>
              <a:t>getParameterValues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/>
              <a:t> </a:t>
            </a:r>
            <a:r>
              <a:rPr lang="en-US" altLang="zh-CN" b="0" dirty="0" err="1"/>
              <a:t>setCharacterEncoding</a:t>
            </a:r>
            <a:r>
              <a:rPr lang="en-US" altLang="zh-CN" b="0" dirty="0" smtClean="0"/>
              <a:t>() </a:t>
            </a:r>
          </a:p>
          <a:p>
            <a:pPr marL="0" indent="0" latinLnBrk="0">
              <a:buNone/>
            </a:pPr>
            <a:r>
              <a:rPr lang="en-US" altLang="zh-CN" b="0" dirty="0" smtClean="0"/>
              <a:t>               </a:t>
            </a:r>
            <a:r>
              <a:rPr lang="en-US" altLang="zh-CN" b="0" dirty="0" err="1" smtClean="0"/>
              <a:t>setAttribute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 err="1" smtClean="0"/>
              <a:t>getAttribute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endParaRPr lang="en-US" altLang="zh-CN" b="0" dirty="0" smtClean="0"/>
          </a:p>
          <a:p>
            <a:pPr marL="0" indent="0" latinLnBrk="0">
              <a:buNone/>
            </a:pP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8833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062103"/>
          </a:xfrm>
        </p:spPr>
        <p:txBody>
          <a:bodyPr/>
          <a:lstStyle/>
          <a:p>
            <a:r>
              <a:rPr lang="en-US" altLang="zh-CN" b="0" dirty="0">
                <a:solidFill>
                  <a:srgbClr val="C00000"/>
                </a:solidFill>
              </a:rPr>
              <a:t>response </a:t>
            </a:r>
            <a:r>
              <a:rPr lang="zh-CN" altLang="en-US" b="0" dirty="0" smtClean="0">
                <a:solidFill>
                  <a:srgbClr val="C00000"/>
                </a:solidFill>
              </a:rPr>
              <a:t>对象</a:t>
            </a:r>
            <a:r>
              <a:rPr lang="zh-CN" altLang="en-US" b="0" dirty="0" smtClean="0"/>
              <a:t>代表</a:t>
            </a:r>
            <a:r>
              <a:rPr lang="zh-CN" altLang="en-US" b="0" dirty="0"/>
              <a:t>的是对客户端的响应，主要是将</a:t>
            </a:r>
            <a:r>
              <a:rPr lang="en-US" altLang="zh-CN" b="0" dirty="0"/>
              <a:t>JSP</a:t>
            </a:r>
            <a:r>
              <a:rPr lang="zh-CN" altLang="en-US" b="0" dirty="0"/>
              <a:t>容器处理过的对象传回到客户端。</a:t>
            </a:r>
            <a:r>
              <a:rPr lang="en-US" altLang="zh-CN" b="0" dirty="0"/>
              <a:t>response</a:t>
            </a:r>
            <a:r>
              <a:rPr lang="zh-CN" altLang="en-US" b="0" dirty="0"/>
              <a:t>对象也具有作用域，它只在</a:t>
            </a:r>
            <a:r>
              <a:rPr lang="en-US" altLang="zh-CN" b="0" dirty="0"/>
              <a:t>JSP</a:t>
            </a:r>
            <a:r>
              <a:rPr lang="zh-CN" altLang="en-US" b="0" dirty="0"/>
              <a:t>页面内有效。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27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HttpServletResponse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1303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Response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----</a:t>
            </a:r>
            <a:r>
              <a:rPr lang="en-US" altLang="zh-CN" b="0" dirty="0" smtClean="0"/>
              <a:t>page</a:t>
            </a:r>
            <a:r>
              <a:rPr lang="zh-CN" altLang="en-US" b="0" dirty="0" smtClean="0"/>
              <a:t>（</a:t>
            </a:r>
            <a:r>
              <a:rPr lang="zh-CN" altLang="en-US" b="0" dirty="0"/>
              <a:t>页面执行期）</a:t>
            </a:r>
          </a:p>
          <a:p>
            <a:pPr marL="0" indent="0" latinLnBrk="0">
              <a:buNone/>
            </a:pPr>
            <a:r>
              <a:rPr lang="zh-CN" altLang="en-US" b="0" dirty="0" smtClean="0"/>
              <a:t>        </a:t>
            </a:r>
            <a:r>
              <a:rPr lang="en-US" altLang="zh-CN" b="0" dirty="0" smtClean="0"/>
              <a:t>----</a:t>
            </a:r>
            <a:r>
              <a:rPr lang="zh-CN" altLang="en-US" b="0" dirty="0" smtClean="0"/>
              <a:t>包含</a:t>
            </a:r>
            <a:r>
              <a:rPr lang="zh-CN" altLang="en-US" b="0" dirty="0"/>
              <a:t>了响应客户请求的有关</a:t>
            </a:r>
            <a:r>
              <a:rPr lang="zh-CN" altLang="en-US" b="0" dirty="0" smtClean="0"/>
              <a:t>信息</a:t>
            </a:r>
            <a:endParaRPr lang="en-US" altLang="zh-CN" b="0" dirty="0" smtClean="0"/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----</a:t>
            </a:r>
            <a:r>
              <a:rPr lang="en-US" altLang="zh-CN" b="0" dirty="0" err="1"/>
              <a:t>sendRedirect</a:t>
            </a:r>
            <a:r>
              <a:rPr lang="en-US" altLang="zh-CN" b="0" dirty="0"/>
              <a:t> 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</a:t>
            </a:r>
            <a:r>
              <a:rPr lang="en-US" altLang="zh-CN" b="0" dirty="0" err="1" smtClean="0"/>
              <a:t>setContentType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</a:t>
            </a:r>
            <a:r>
              <a:rPr lang="en-US" altLang="zh-CN" b="0" dirty="0" err="1" smtClean="0"/>
              <a:t>getWriter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836704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077218"/>
          </a:xfrm>
        </p:spPr>
        <p:txBody>
          <a:bodyPr/>
          <a:lstStyle/>
          <a:p>
            <a:r>
              <a:rPr lang="en-US" altLang="zh-CN" b="0" dirty="0">
                <a:solidFill>
                  <a:srgbClr val="C00000"/>
                </a:solidFill>
              </a:rPr>
              <a:t>out </a:t>
            </a:r>
            <a:r>
              <a:rPr lang="zh-CN" altLang="en-US" b="0" dirty="0">
                <a:solidFill>
                  <a:srgbClr val="C00000"/>
                </a:solidFill>
              </a:rPr>
              <a:t>对象</a:t>
            </a:r>
            <a:r>
              <a:rPr lang="zh-CN" altLang="en-US" b="0" dirty="0"/>
              <a:t>用于在</a:t>
            </a:r>
            <a:r>
              <a:rPr lang="en-US" altLang="zh-CN" b="0" dirty="0"/>
              <a:t>Web</a:t>
            </a:r>
            <a:r>
              <a:rPr lang="zh-CN" altLang="en-US" b="0" dirty="0"/>
              <a:t>浏览器内输出信息，并且管理应用服务器上的输出缓冲区。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014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PrintWriter</a:t>
            </a:r>
            <a:r>
              <a:rPr lang="en-US" altLang="zh-CN" b="0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115246"/>
          </a:xfrm>
        </p:spPr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对象：</a:t>
            </a:r>
            <a:r>
              <a:rPr lang="en-US" altLang="zh-CN" b="0" dirty="0"/>
              <a:t> 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---- page</a:t>
            </a:r>
            <a:r>
              <a:rPr lang="zh-CN" altLang="en-US" b="0" dirty="0" smtClean="0"/>
              <a:t>（</a:t>
            </a:r>
            <a:r>
              <a:rPr lang="zh-CN" altLang="en-US" b="0" dirty="0"/>
              <a:t>页面执行期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marL="0" lvl="0" indent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---- </a:t>
            </a:r>
            <a:r>
              <a:rPr lang="en-US" altLang="zh-CN" dirty="0">
                <a:latin typeface="+mn-ea"/>
              </a:rPr>
              <a:t>out</a:t>
            </a:r>
            <a:r>
              <a:rPr lang="zh-CN" altLang="en-US" dirty="0">
                <a:latin typeface="+mn-ea"/>
              </a:rPr>
              <a:t>对象用于管理应用服务器上的输出</a:t>
            </a:r>
            <a:r>
              <a:rPr lang="zh-CN" altLang="en-US" dirty="0" smtClean="0">
                <a:latin typeface="+mn-ea"/>
              </a:rPr>
              <a:t>缓  冲</a:t>
            </a:r>
            <a:r>
              <a:rPr lang="zh-CN" altLang="en-US" dirty="0">
                <a:latin typeface="+mn-ea"/>
              </a:rPr>
              <a:t>区，</a:t>
            </a:r>
            <a:r>
              <a:rPr lang="zh-CN" altLang="en-US" dirty="0" smtClean="0">
                <a:latin typeface="+mn-ea"/>
              </a:rPr>
              <a:t>代表输出</a:t>
            </a:r>
            <a:r>
              <a:rPr lang="zh-CN" altLang="en-US" dirty="0">
                <a:latin typeface="+mn-ea"/>
              </a:rPr>
              <a:t>流，主要用于向客户端输出各类</a:t>
            </a:r>
            <a:r>
              <a:rPr lang="zh-CN" altLang="en-US" dirty="0" smtClean="0">
                <a:latin typeface="+mn-ea"/>
              </a:rPr>
              <a:t>数据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0" lv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-- print()</a:t>
            </a:r>
          </a:p>
          <a:p>
            <a:pPr marL="0" lv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en-US" altLang="zh-CN" dirty="0" err="1" smtClean="0">
                <a:latin typeface="+mn-ea"/>
              </a:rPr>
              <a:t>println</a:t>
            </a:r>
            <a:r>
              <a:rPr lang="en-US" altLang="zh-CN" dirty="0" smtClean="0">
                <a:latin typeface="+mn-ea"/>
              </a:rPr>
              <a:t>()        </a:t>
            </a:r>
            <a:endParaRPr lang="zh-CN" altLang="zh-CN" dirty="0">
              <a:latin typeface="+mn-ea"/>
            </a:endParaRPr>
          </a:p>
          <a:p>
            <a:pPr marL="0" indent="0" latinLnBrk="0">
              <a:buNone/>
            </a:pPr>
            <a:endParaRPr lang="zh-CN" altLang="en-US" b="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250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九大内置对象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980728"/>
            <a:ext cx="6840760" cy="81683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.</a:t>
            </a:r>
            <a:r>
              <a:rPr lang="en-US" altLang="zh-CN" dirty="0" smtClean="0">
                <a:solidFill>
                  <a:srgbClr val="7030A0"/>
                </a:solidFill>
              </a:rPr>
              <a:t>request</a:t>
            </a:r>
            <a:r>
              <a:rPr lang="zh-CN" altLang="en-US" dirty="0" smtClean="0">
                <a:solidFill>
                  <a:srgbClr val="7030A0"/>
                </a:solidFill>
              </a:rPr>
              <a:t>对象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javax.servlet.http.HttpServletRequest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2.response</a:t>
            </a:r>
            <a:r>
              <a:rPr lang="zh-CN" altLang="en-US" dirty="0">
                <a:solidFill>
                  <a:srgbClr val="7030A0"/>
                </a:solidFill>
              </a:rPr>
              <a:t>对象 </a:t>
            </a:r>
            <a:r>
              <a:rPr lang="en-US" altLang="zh-CN" dirty="0" err="1"/>
              <a:t>javax.servlet.http.HttpServletResponse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3.out 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javax.servlet.jsp.jspWriter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4.config 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javax.servlet.ServletConfig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5. session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javax.servlet.http.HttpSession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173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1015663"/>
          </a:xfr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public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void destroy(){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super.destroy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}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3131840" y="980728"/>
            <a:ext cx="3168352" cy="830997"/>
          </a:xfrm>
          <a:prstGeom prst="wedgeRectCallout">
            <a:avLst>
              <a:gd name="adj1" fmla="val -68995"/>
              <a:gd name="adj2" fmla="val 902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400" dirty="0" smtClean="0"/>
              <a:t>含义：销毁父类对象，即销毁调用的</a:t>
            </a:r>
            <a:r>
              <a:rPr lang="en-US" altLang="zh-CN" sz="2400" dirty="0" smtClean="0"/>
              <a:t>servlet</a:t>
            </a:r>
          </a:p>
        </p:txBody>
      </p:sp>
      <p:sp>
        <p:nvSpPr>
          <p:cNvPr id="3" name="矩形 2"/>
          <p:cNvSpPr/>
          <p:nvPr/>
        </p:nvSpPr>
        <p:spPr>
          <a:xfrm>
            <a:off x="422" y="1950740"/>
            <a:ext cx="9143578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在类的继承时，经常可以看到</a:t>
            </a: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this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和</a:t>
            </a: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super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：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this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：特指当前类，即对当前对象的引用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super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：特指当前类的父类，即对父类对象的引用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18591265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生命周期图解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04864"/>
            <a:ext cx="4657725" cy="459105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0" y="1124744"/>
            <a:ext cx="4896544" cy="2144177"/>
          </a:xfrm>
          <a:prstGeom prst="wedgeRectCallout">
            <a:avLst>
              <a:gd name="adj1" fmla="val 79780"/>
              <a:gd name="adj2" fmla="val -175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容器启动时自动装载某些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，即在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web.XML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文件中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+mn-ea"/>
              </a:rPr>
              <a:t>的之间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添加代码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+mn-ea"/>
              </a:rPr>
              <a:t>：</a:t>
            </a:r>
            <a:endParaRPr kumimoji="1"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ts val="2000"/>
              </a:lnSpc>
              <a:buNone/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algn="just">
              <a:lnSpc>
                <a:spcPts val="2000"/>
              </a:lnSpc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-startup&gt;1&lt;/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-startup&gt;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ts val="2000"/>
              </a:lnSpc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-startup&gt;2&lt;/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-startup&gt;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ts val="2000"/>
              </a:lnSpc>
              <a:buNone/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  ……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ts val="2000"/>
              </a:lnSpc>
              <a:buNone/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&gt;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0" y="3429000"/>
            <a:ext cx="4896544" cy="2400657"/>
          </a:xfrm>
          <a:prstGeom prst="wedgeRectCallout">
            <a:avLst>
              <a:gd name="adj1" fmla="val 83961"/>
              <a:gd name="adj2" fmla="val -122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启动完成后，客户端就可以向容器发送请求了。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第一次请求访问某个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的时候，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WEB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容器将创建这个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的实例，并调用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方法进行初始化。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负责初始化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对象。在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的生命周期中，无论有多少客户机访问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，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方法仅执行一次。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0" y="2780928"/>
            <a:ext cx="4896544" cy="3939540"/>
          </a:xfrm>
          <a:prstGeom prst="wedgeRectCallout">
            <a:avLst>
              <a:gd name="adj1" fmla="val 83968"/>
              <a:gd name="adj2" fmla="val -14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调用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的核心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service()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来响应客户的请求，调用时传递给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service()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一个“请求”（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ServletRequest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）对象和一个“响应”（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ServletResponse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）对象作为参数。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每一个自定义的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都必须实现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的接口，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GenericServlet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是一个通用的，不特定于任何协议的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Servlet,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它实现了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接口。而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HttpServlet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继承于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GenericServlet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，因此定义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的时候只需要继承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HttpServlet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即可。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在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HttpServlet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中已存在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Service()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方法，默认的服务功能是调用与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HTTP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请求的方法相应的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do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功能。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0" y="5304696"/>
            <a:ext cx="4896544" cy="1415772"/>
          </a:xfrm>
          <a:prstGeom prst="wedgeRectCallout">
            <a:avLst>
              <a:gd name="adj1" fmla="val 83579"/>
              <a:gd name="adj2" fmla="val 1870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+mn-ea"/>
              </a:rPr>
              <a:t>调用</a:t>
            </a:r>
            <a:r>
              <a:rPr lang="en-US" altLang="zh-CN" sz="2000" dirty="0">
                <a:latin typeface="+mn-ea"/>
              </a:rPr>
              <a:t>destroy()</a:t>
            </a:r>
            <a:r>
              <a:rPr lang="zh-CN" altLang="en-US" sz="2000" dirty="0">
                <a:latin typeface="+mn-ea"/>
              </a:rPr>
              <a:t>销毁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en-US" sz="2000" dirty="0">
                <a:latin typeface="+mn-ea"/>
              </a:rPr>
              <a:t>对象，释放</a:t>
            </a:r>
            <a:r>
              <a:rPr lang="en-US" altLang="zh-CN" sz="2000" dirty="0" err="1">
                <a:latin typeface="+mn-ea"/>
              </a:rPr>
              <a:t>init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在初始化</a:t>
            </a:r>
            <a:r>
              <a:rPr lang="zh-CN" altLang="en-US" sz="2000" dirty="0" smtClean="0">
                <a:latin typeface="+mn-ea"/>
              </a:rPr>
              <a:t>阶段时创建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资源。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latin typeface="+mn-ea"/>
              </a:rPr>
              <a:t>destroy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方法运行结束表示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en-US" sz="2000" dirty="0">
                <a:latin typeface="+mn-ea"/>
              </a:rPr>
              <a:t>生命周期结束。</a:t>
            </a:r>
          </a:p>
        </p:txBody>
      </p:sp>
    </p:spTree>
    <p:extLst>
      <p:ext uri="{BB962C8B-B14F-4D97-AF65-F5344CB8AC3E}">
        <p14:creationId xmlns:p14="http://schemas.microsoft.com/office/powerpoint/2010/main" val="4229854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96421362"/>
              </p:ext>
            </p:extLst>
          </p:nvPr>
        </p:nvGraphicFramePr>
        <p:xfrm>
          <a:off x="0" y="980728"/>
          <a:ext cx="91440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6620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991245"/>
              </p:ext>
            </p:extLst>
          </p:nvPr>
        </p:nvGraphicFramePr>
        <p:xfrm>
          <a:off x="86816" y="980728"/>
          <a:ext cx="894968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3450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8477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）单纯的</a:t>
            </a:r>
            <a:r>
              <a:rPr lang="en-US" altLang="zh-CN" dirty="0"/>
              <a:t>JSP</a:t>
            </a:r>
            <a:r>
              <a:rPr lang="zh-CN" altLang="en-US" dirty="0"/>
              <a:t>页面编程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91996" y="3635270"/>
            <a:ext cx="1296144" cy="905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客户端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491880" y="1588324"/>
            <a:ext cx="1728192" cy="8325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JSP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文件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(.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jsp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203848" y="3635270"/>
            <a:ext cx="2304256" cy="873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带有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JSP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引擎的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WEB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服务器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419872" y="5692780"/>
            <a:ext cx="1872208" cy="789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字节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码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(.class)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108046" y="3635270"/>
            <a:ext cx="1872208" cy="8738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Servlet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代码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(.java)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622755" y="3550500"/>
            <a:ext cx="1549561" cy="648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①请求</a:t>
            </a:r>
            <a:endParaRPr lang="zh-CN" altLang="en-US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5523870" y="3791006"/>
            <a:ext cx="1549561" cy="648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③转化</a:t>
            </a:r>
            <a:endParaRPr lang="zh-CN" altLang="en-US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995936" y="2461364"/>
            <a:ext cx="648072" cy="115212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②加载</a:t>
            </a:r>
            <a:endParaRPr lang="zh-CN" altLang="en-US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1588141" y="4126492"/>
            <a:ext cx="1584175" cy="648072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⑥响应</a:t>
            </a:r>
            <a:endParaRPr lang="zh-CN" altLang="en-US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3995936" y="4540652"/>
            <a:ext cx="648072" cy="11414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⑤执行</a:t>
            </a:r>
            <a:endParaRPr lang="zh-CN" altLang="en-US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0" name="直角双向箭头 9"/>
          <p:cNvSpPr/>
          <p:nvPr/>
        </p:nvSpPr>
        <p:spPr>
          <a:xfrm>
            <a:off x="5323612" y="4540652"/>
            <a:ext cx="2992804" cy="1816039"/>
          </a:xfrm>
          <a:prstGeom prst="leftUpArrow">
            <a:avLst>
              <a:gd name="adj1" fmla="val 15895"/>
              <a:gd name="adj2" fmla="val 17413"/>
              <a:gd name="adj3" fmla="val 25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④编译</a:t>
            </a:r>
            <a:endParaRPr lang="zh-CN" altLang="en-US" dirty="0">
              <a:solidFill>
                <a:srgbClr val="00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3835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4" grpId="0" animBg="1"/>
      <p:bldP spid="38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特点</a:t>
            </a: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0" y="980728"/>
          <a:ext cx="91440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1434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示例：</a:t>
            </a:r>
            <a:r>
              <a:rPr lang="en-US" altLang="zh-CN" dirty="0" smtClean="0"/>
              <a:t>Hello World</a:t>
            </a:r>
            <a:endParaRPr lang="zh-CN" altLang="en-U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484784"/>
            <a:ext cx="9144000" cy="46782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&lt;HTML&gt;</a:t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HEAD&gt;</a:t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&lt;TITLE&gt;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第一个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JSP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示例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---Hello World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TITLE&gt;</a:t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HEAD&gt;</a:t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BODY&gt;</a:t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&lt;%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out.println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("&lt;h1&gt;Hello World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! &lt;/h1&gt;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);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 %&gt;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&lt;/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BODY&gt;</a:t>
            </a:r>
            <a:b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908720"/>
            <a:ext cx="9108504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3300"/>
                </a:solidFill>
                <a:latin typeface="+mn-lt"/>
                <a:ea typeface="+mn-ea"/>
              </a:rPr>
              <a:t>编写</a:t>
            </a:r>
            <a:r>
              <a:rPr lang="en-US" altLang="zh-CN" sz="3200" b="1" dirty="0" smtClean="0">
                <a:solidFill>
                  <a:srgbClr val="003300"/>
                </a:solidFill>
                <a:latin typeface="+mn-lt"/>
                <a:ea typeface="+mn-ea"/>
              </a:rPr>
              <a:t>JSP</a:t>
            </a:r>
            <a:r>
              <a:rPr lang="zh-CN" altLang="en-US" sz="3200" b="1" dirty="0" smtClean="0">
                <a:solidFill>
                  <a:srgbClr val="003300"/>
                </a:solidFill>
                <a:latin typeface="+mn-lt"/>
                <a:ea typeface="+mn-ea"/>
              </a:rPr>
              <a:t>代码</a:t>
            </a:r>
            <a:endParaRPr lang="en-US" altLang="zh-CN" sz="3200" b="1" dirty="0">
              <a:solidFill>
                <a:srgbClr val="0033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9127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如何写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54846"/>
            <a:ext cx="7992888" cy="59031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为后缀的文件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在文件中添加如下内容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1)html(</a:t>
            </a:r>
            <a:r>
              <a:rPr lang="en-US" altLang="zh-CN" dirty="0" err="1" smtClean="0"/>
              <a:t>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直接写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2)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(1)java</a:t>
            </a:r>
            <a:r>
              <a:rPr lang="zh-CN" altLang="en-US" dirty="0" smtClean="0"/>
              <a:t>代码片断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&lt;%  java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;  %&gt;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(2)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&lt;%=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%&gt;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隐含对象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138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6076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4) </a:t>
            </a:r>
            <a:r>
              <a:rPr lang="zh-CN" altLang="en-US" sz="2800" dirty="0" smtClean="0"/>
              <a:t>指令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(1) </a:t>
            </a:r>
            <a:r>
              <a:rPr lang="zh-CN" altLang="en-US" sz="2800" dirty="0" smtClean="0"/>
              <a:t>什么是指令？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通知容器，在进行转换时，做一些额外的处理，比如导包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</a:t>
            </a:r>
            <a:r>
              <a:rPr lang="en-US" altLang="zh-CN" sz="2800" dirty="0" smtClean="0"/>
              <a:t>(2)</a:t>
            </a:r>
            <a:r>
              <a:rPr lang="zh-CN" altLang="en-US" sz="2800" dirty="0" smtClean="0"/>
              <a:t>指令的语法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</a:t>
            </a:r>
            <a:r>
              <a:rPr lang="en-US" altLang="zh-CN" sz="2800" dirty="0" smtClean="0"/>
              <a:t>&lt;%@</a:t>
            </a:r>
            <a:r>
              <a:rPr lang="zh-CN" altLang="en-US" sz="2800" dirty="0" smtClean="0"/>
              <a:t>指令名称   属性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属性值</a:t>
            </a:r>
            <a:r>
              <a:rPr lang="en-US" altLang="zh-CN" sz="2800" dirty="0" smtClean="0"/>
              <a:t>%&gt;  </a:t>
            </a:r>
            <a:r>
              <a:rPr lang="zh-CN" altLang="en-US" sz="2800" dirty="0" smtClean="0"/>
              <a:t>三个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(3)page </a:t>
            </a:r>
            <a:r>
              <a:rPr lang="zh-CN" altLang="en-US" sz="2800" dirty="0" smtClean="0"/>
              <a:t>指令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  </a:t>
            </a:r>
            <a:r>
              <a:rPr lang="en-US" altLang="zh-CN" sz="2800" dirty="0" err="1" smtClean="0"/>
              <a:t>a.import</a:t>
            </a:r>
            <a:r>
              <a:rPr lang="zh-CN" altLang="en-US" sz="2800" dirty="0" smtClean="0"/>
              <a:t>属性：导包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b.contentType</a:t>
            </a:r>
            <a:r>
              <a:rPr lang="zh-CN" altLang="en-US" sz="2800" dirty="0" smtClean="0"/>
              <a:t>属性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设置</a:t>
            </a:r>
            <a:r>
              <a:rPr lang="en-US" altLang="zh-CN" sz="2800" dirty="0" err="1" smtClean="0"/>
              <a:t>request.setContentType</a:t>
            </a: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              </a:t>
            </a:r>
            <a:r>
              <a:rPr lang="zh-CN" altLang="en-US" sz="2800" dirty="0" smtClean="0"/>
              <a:t>内容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       </a:t>
            </a:r>
            <a:r>
              <a:rPr lang="en-US" altLang="zh-CN" sz="2800" dirty="0" err="1" smtClean="0"/>
              <a:t>c.pageEncoding</a:t>
            </a:r>
            <a:r>
              <a:rPr lang="zh-CN" altLang="en-US" sz="2800" dirty="0" smtClean="0"/>
              <a:t>属性：告诉容器</a:t>
            </a:r>
            <a:r>
              <a:rPr lang="en-US" altLang="zh-CN" sz="2800" dirty="0" err="1" smtClean="0"/>
              <a:t>jsp</a:t>
            </a:r>
            <a:r>
              <a:rPr lang="zh-CN" altLang="en-US" sz="2800" dirty="0" smtClean="0"/>
              <a:t>文件的编码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001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隐含对象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7212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(1)</a:t>
            </a:r>
            <a:r>
              <a:rPr lang="zh-CN" altLang="en-US" dirty="0"/>
              <a:t>什么是隐含对象？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/>
              <a:t>jsp</a:t>
            </a:r>
            <a:r>
              <a:rPr lang="zh-CN" altLang="en-US" dirty="0"/>
              <a:t>文件中，可直接使用的对象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out,request,response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session,</a:t>
            </a:r>
            <a:r>
              <a:rPr lang="en-US" altLang="zh-CN" dirty="0" err="1" smtClean="0"/>
              <a:t>application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err="1" smtClean="0"/>
              <a:t>exception,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configer</a:t>
            </a:r>
            <a:r>
              <a:rPr lang="en-US" altLang="zh-CN" dirty="0" err="1" smtClean="0"/>
              <a:t>,page,pageContext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zh-CN" altLang="en-US" dirty="0" smtClean="0"/>
              <a:t>为什么</a:t>
            </a:r>
            <a:r>
              <a:rPr lang="zh-CN" altLang="en-US" dirty="0"/>
              <a:t>可以直接使用这些隐含对象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容器会自动生成获得这些对象的代码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380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51620" y="980728"/>
            <a:ext cx="6840760" cy="5328592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dirty="0">
                <a:solidFill>
                  <a:srgbClr val="7030A0"/>
                </a:solidFill>
              </a:rPr>
              <a:t>6. page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 latinLnBrk="1">
              <a:buNone/>
            </a:pPr>
            <a:r>
              <a:rPr lang="en-US" altLang="zh-CN" dirty="0" err="1"/>
              <a:t>java.lang.Object</a:t>
            </a:r>
            <a:r>
              <a:rPr lang="zh-CN" altLang="en-US" dirty="0"/>
              <a:t>类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>
                <a:solidFill>
                  <a:srgbClr val="7030A0"/>
                </a:solidFill>
              </a:rPr>
              <a:t>7. exception 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java.lang.Throwable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>
                <a:solidFill>
                  <a:srgbClr val="7030A0"/>
                </a:solidFill>
              </a:rPr>
              <a:t>8. </a:t>
            </a:r>
            <a:r>
              <a:rPr lang="en-US" altLang="zh-CN" dirty="0" err="1">
                <a:solidFill>
                  <a:srgbClr val="7030A0"/>
                </a:solidFill>
              </a:rPr>
              <a:t>pageContext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 latinLnBrk="1">
              <a:buNone/>
            </a:pPr>
            <a:r>
              <a:rPr lang="en-US" altLang="zh-CN" dirty="0" err="1" smtClean="0"/>
              <a:t>javax.servlet.jsp.PageContext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>
                <a:solidFill>
                  <a:srgbClr val="7030A0"/>
                </a:solidFill>
              </a:rPr>
              <a:t>9. application</a:t>
            </a:r>
            <a:r>
              <a:rPr lang="zh-CN" altLang="en-US" dirty="0">
                <a:solidFill>
                  <a:srgbClr val="7030A0"/>
                </a:solidFill>
              </a:rPr>
              <a:t>对象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 latinLnBrk="1">
              <a:buNone/>
            </a:pPr>
            <a:r>
              <a:rPr lang="en-US" altLang="zh-CN" dirty="0" err="1" smtClean="0"/>
              <a:t>javax.servlet.ServletContext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766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(1)Out</a:t>
            </a:r>
            <a:r>
              <a:rPr lang="zh-CN" altLang="en-US" b="1" dirty="0">
                <a:solidFill>
                  <a:srgbClr val="FFFF00"/>
                </a:solidFill>
              </a:rPr>
              <a:t>隐含对象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86816" y="980728"/>
          <a:ext cx="894968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3865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zh-CN" altLang="en-US" dirty="0"/>
              <a:t>输出的相关方法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24191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 </a:t>
            </a:r>
            <a:r>
              <a:rPr lang="en-US" altLang="zh-CN" sz="2800" dirty="0" smtClean="0">
                <a:latin typeface="+mn-ea"/>
              </a:rPr>
              <a:t>print()</a:t>
            </a:r>
          </a:p>
          <a:p>
            <a:pPr algn="just"/>
            <a:r>
              <a:rPr lang="zh-CN" altLang="en-US" sz="2800" dirty="0" smtClean="0">
                <a:latin typeface="+mn-ea"/>
              </a:rPr>
              <a:t>用于</a:t>
            </a:r>
            <a:r>
              <a:rPr lang="zh-CN" altLang="en-US" sz="2800" dirty="0">
                <a:latin typeface="+mn-ea"/>
              </a:rPr>
              <a:t>打印输出信息</a:t>
            </a:r>
            <a:r>
              <a:rPr lang="zh-CN" altLang="en-US" sz="2800" dirty="0" smtClean="0">
                <a:latin typeface="+mn-ea"/>
              </a:rPr>
              <a:t>，输出</a:t>
            </a:r>
            <a:r>
              <a:rPr lang="zh-CN" altLang="en-US" sz="2800" dirty="0">
                <a:latin typeface="+mn-ea"/>
              </a:rPr>
              <a:t>的信息在返回客户端的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源代码中不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换行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 algn="just"/>
            <a:r>
              <a:rPr lang="zh-CN" altLang="en-US" sz="2800" dirty="0" smtClean="0">
                <a:latin typeface="+mn-ea"/>
              </a:rPr>
              <a:t>被</a:t>
            </a:r>
            <a:r>
              <a:rPr lang="zh-CN" altLang="en-US" sz="2800" dirty="0">
                <a:latin typeface="+mn-ea"/>
              </a:rPr>
              <a:t>打印的信息可以是基本数据类型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如</a:t>
            </a:r>
            <a:r>
              <a:rPr lang="en-US" altLang="zh-CN" sz="2800" dirty="0" err="1">
                <a:latin typeface="+mn-ea"/>
              </a:rPr>
              <a:t>int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double</a:t>
            </a:r>
            <a:r>
              <a:rPr lang="zh-CN" altLang="en-US" sz="2800" dirty="0">
                <a:latin typeface="+mn-ea"/>
              </a:rPr>
              <a:t>等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，也可以是对象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如字符串等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280112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08720"/>
            <a:ext cx="8949680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>
                <a:latin typeface="+mn-ea"/>
              </a:rPr>
              <a:t>JSP</a:t>
            </a:r>
            <a:r>
              <a:rPr lang="zh-CN" altLang="en-US" sz="2800" dirty="0">
                <a:latin typeface="+mn-ea"/>
              </a:rPr>
              <a:t>页面中书写以下代码：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1484784"/>
            <a:ext cx="9144000" cy="23083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&lt;%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("123");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("456");	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%&gt;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6816" y="3822603"/>
            <a:ext cx="89496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 eaLnBrk="0" hangingPunct="0">
              <a:spcBef>
                <a:spcPct val="20000"/>
              </a:spcBef>
              <a:buFont typeface="Arial" charset="0"/>
              <a:buNone/>
              <a:defRPr sz="28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预览页面，在浏览器中看到的内容为“</a:t>
            </a:r>
            <a:r>
              <a:rPr lang="en-US" altLang="zh-CN" dirty="0"/>
              <a:t>123456”</a:t>
            </a:r>
            <a:r>
              <a:rPr lang="zh-CN" altLang="en-US" dirty="0"/>
              <a:t>，服务器返回的</a:t>
            </a:r>
            <a:r>
              <a:rPr lang="en-US" altLang="zh-CN" dirty="0"/>
              <a:t>HTML</a:t>
            </a:r>
            <a:r>
              <a:rPr lang="zh-CN" altLang="en-US" dirty="0"/>
              <a:t>代码为：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869160"/>
            <a:ext cx="9143999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   123456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69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zh-CN" altLang="en-US" sz="2800" dirty="0">
                <a:latin typeface="+mn-ea"/>
              </a:rPr>
              <a:t>要实现</a:t>
            </a:r>
            <a:r>
              <a:rPr lang="en-US" altLang="zh-CN" sz="2800" dirty="0" smtClean="0">
                <a:latin typeface="+mn-ea"/>
              </a:rPr>
              <a:t>print()</a:t>
            </a:r>
            <a:r>
              <a:rPr lang="zh-CN" altLang="en-US" sz="2800" dirty="0">
                <a:latin typeface="+mn-ea"/>
              </a:rPr>
              <a:t>换行功能，可加换行符“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br</a:t>
            </a:r>
            <a:r>
              <a:rPr lang="en-US" altLang="zh-CN" sz="2800" dirty="0">
                <a:latin typeface="+mn-ea"/>
              </a:rPr>
              <a:t>&gt;”</a:t>
            </a:r>
            <a:r>
              <a:rPr lang="zh-CN" altLang="en-US" sz="2800" dirty="0">
                <a:latin typeface="+mn-ea"/>
              </a:rPr>
              <a:t> ：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1556792"/>
            <a:ext cx="9144000" cy="26776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&lt;%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("123");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 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("&lt;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br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/&gt;");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("456");	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%&gt;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6816" y="4278458"/>
            <a:ext cx="8949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 eaLnBrk="0" hangingPunct="0">
              <a:spcBef>
                <a:spcPct val="20000"/>
              </a:spcBef>
              <a:buFont typeface="Arial" charset="0"/>
              <a:buNone/>
              <a:defRPr sz="28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预览页面，在浏览器中</a:t>
            </a:r>
            <a:r>
              <a:rPr lang="zh-CN" altLang="en-US" dirty="0" smtClean="0"/>
              <a:t>看到服务器</a:t>
            </a:r>
            <a:r>
              <a:rPr lang="zh-CN" altLang="en-US" dirty="0"/>
              <a:t>返回的</a:t>
            </a:r>
            <a:r>
              <a:rPr lang="en-US" altLang="zh-CN" dirty="0"/>
              <a:t>HTML</a:t>
            </a:r>
            <a:r>
              <a:rPr lang="zh-CN" altLang="en-US" dirty="0"/>
              <a:t>代码为：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820959"/>
            <a:ext cx="9143999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123&lt;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br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/&gt;456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1122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190205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 </a:t>
            </a:r>
            <a:r>
              <a:rPr lang="en-US" altLang="zh-CN" sz="2800" dirty="0" err="1" smtClean="0">
                <a:latin typeface="+mn-ea"/>
              </a:rPr>
              <a:t>println</a:t>
            </a:r>
            <a:r>
              <a:rPr lang="en-US" altLang="zh-CN" sz="2800" dirty="0">
                <a:latin typeface="+mn-ea"/>
              </a:rPr>
              <a:t>()</a:t>
            </a:r>
          </a:p>
          <a:p>
            <a:pPr algn="just"/>
            <a:r>
              <a:rPr lang="zh-CN" altLang="en-US" sz="2800" dirty="0" smtClean="0">
                <a:latin typeface="+mn-ea"/>
              </a:rPr>
              <a:t>用于</a:t>
            </a:r>
            <a:r>
              <a:rPr lang="zh-CN" altLang="en-US" sz="2800" dirty="0">
                <a:latin typeface="+mn-ea"/>
              </a:rPr>
              <a:t>打印输出信息</a:t>
            </a:r>
            <a:r>
              <a:rPr lang="zh-CN" altLang="en-US" sz="2800" dirty="0" smtClean="0">
                <a:latin typeface="+mn-ea"/>
              </a:rPr>
              <a:t>，输出</a:t>
            </a:r>
            <a:r>
              <a:rPr lang="zh-CN" altLang="en-US" sz="2800" dirty="0">
                <a:latin typeface="+mn-ea"/>
              </a:rPr>
              <a:t>的信息在返回客户端的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源代码中换行</a:t>
            </a:r>
            <a:r>
              <a:rPr lang="zh-CN" altLang="en-US" sz="2800" dirty="0">
                <a:latin typeface="+mn-ea"/>
              </a:rPr>
              <a:t>。被打印的信息可以是基本</a:t>
            </a:r>
            <a:r>
              <a:rPr lang="zh-CN" altLang="en-US" sz="2800" dirty="0" smtClean="0">
                <a:latin typeface="+mn-ea"/>
              </a:rPr>
              <a:t>数据类型，</a:t>
            </a:r>
            <a:r>
              <a:rPr lang="zh-CN" altLang="en-US" sz="2800" dirty="0">
                <a:latin typeface="+mn-ea"/>
              </a:rPr>
              <a:t>也可以是</a:t>
            </a:r>
            <a:r>
              <a:rPr lang="zh-CN" altLang="en-US" sz="2800" dirty="0" smtClean="0">
                <a:latin typeface="+mn-ea"/>
              </a:rPr>
              <a:t>对象。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953671"/>
            <a:ext cx="9144000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注意：该方法是指在组建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源代码时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，让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代码换行，而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不是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让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输出的结果换行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9710486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zh-CN" altLang="en-US" sz="2800" dirty="0">
                <a:latin typeface="+mn-ea"/>
              </a:rPr>
              <a:t>如果</a:t>
            </a:r>
            <a:r>
              <a:rPr lang="zh-CN" altLang="en-US" sz="2800" dirty="0" smtClean="0">
                <a:latin typeface="+mn-ea"/>
              </a:rPr>
              <a:t>把前面的</a:t>
            </a:r>
            <a:r>
              <a:rPr lang="en-US" altLang="zh-CN" sz="2800" dirty="0" smtClean="0">
                <a:latin typeface="+mn-ea"/>
              </a:rPr>
              <a:t>JSP</a:t>
            </a:r>
            <a:r>
              <a:rPr lang="zh-CN" altLang="en-US" sz="2800" dirty="0">
                <a:latin typeface="+mn-ea"/>
              </a:rPr>
              <a:t>页面</a:t>
            </a:r>
            <a:r>
              <a:rPr lang="zh-CN" altLang="en-US" sz="2800" dirty="0" smtClean="0">
                <a:latin typeface="+mn-ea"/>
              </a:rPr>
              <a:t>中代码</a:t>
            </a:r>
            <a:r>
              <a:rPr lang="zh-CN" altLang="en-US" sz="2800" dirty="0">
                <a:latin typeface="+mn-ea"/>
              </a:rPr>
              <a:t>改为：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1556792"/>
            <a:ext cx="9144000" cy="23083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&lt;%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out.println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("123");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out.println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("456");	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%&gt;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6816" y="3861048"/>
            <a:ext cx="8949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 eaLnBrk="0" hangingPunct="0">
              <a:spcBef>
                <a:spcPct val="20000"/>
              </a:spcBef>
              <a:buFont typeface="Arial" charset="0"/>
              <a:buNone/>
              <a:defRPr sz="28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则服务器返回的</a:t>
            </a:r>
            <a:r>
              <a:rPr lang="en-US" altLang="zh-CN" dirty="0"/>
              <a:t>HTML</a:t>
            </a:r>
            <a:r>
              <a:rPr lang="zh-CN" altLang="en-US" dirty="0"/>
              <a:t>代码为：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437112"/>
            <a:ext cx="9144000" cy="15696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123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456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2022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10402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、 </a:t>
            </a:r>
            <a:r>
              <a:rPr lang="en-US" altLang="zh-CN" sz="2800" dirty="0" smtClean="0">
                <a:latin typeface="+mn-ea"/>
              </a:rPr>
              <a:t>write()</a:t>
            </a:r>
          </a:p>
          <a:p>
            <a:r>
              <a:rPr lang="zh-CN" altLang="en-US" sz="2800" dirty="0" smtClean="0">
                <a:latin typeface="+mn-ea"/>
              </a:rPr>
              <a:t>用于输出字符型数据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768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zh-CN" altLang="en-US" sz="2800" dirty="0">
                <a:latin typeface="+mn-ea"/>
              </a:rPr>
              <a:t>如果</a:t>
            </a:r>
            <a:r>
              <a:rPr lang="zh-CN" altLang="en-US" sz="2800" dirty="0" smtClean="0">
                <a:latin typeface="+mn-ea"/>
              </a:rPr>
              <a:t>把前面的</a:t>
            </a:r>
            <a:r>
              <a:rPr lang="en-US" altLang="zh-CN" sz="2800" dirty="0" smtClean="0">
                <a:latin typeface="+mn-ea"/>
              </a:rPr>
              <a:t>JSP</a:t>
            </a:r>
            <a:r>
              <a:rPr lang="zh-CN" altLang="en-US" sz="2800" dirty="0">
                <a:latin typeface="+mn-ea"/>
              </a:rPr>
              <a:t>页面</a:t>
            </a:r>
            <a:r>
              <a:rPr lang="zh-CN" altLang="en-US" sz="2800" dirty="0" smtClean="0">
                <a:latin typeface="+mn-ea"/>
              </a:rPr>
              <a:t>中代码</a:t>
            </a:r>
            <a:r>
              <a:rPr lang="zh-CN" altLang="en-US" sz="2800" dirty="0">
                <a:latin typeface="+mn-ea"/>
              </a:rPr>
              <a:t>改为：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1556792"/>
            <a:ext cx="9144000" cy="23698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&lt;%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out. write("123");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out. write("456");	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%&gt;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6816" y="3861048"/>
            <a:ext cx="8949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 eaLnBrk="0" hangingPunct="0">
              <a:spcBef>
                <a:spcPct val="20000"/>
              </a:spcBef>
              <a:buFont typeface="Arial" charset="0"/>
              <a:buNone/>
              <a:defRPr sz="28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则服务器返回的</a:t>
            </a:r>
            <a:r>
              <a:rPr lang="en-US" altLang="zh-CN" dirty="0"/>
              <a:t>HTML</a:t>
            </a:r>
            <a:r>
              <a:rPr lang="zh-CN" altLang="en-US" dirty="0"/>
              <a:t>代码为：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437112"/>
            <a:ext cx="9144000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123456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1979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Print</a:t>
            </a:r>
            <a:r>
              <a:rPr lang="zh-CN" altLang="en-US" dirty="0"/>
              <a:t>区别</a:t>
            </a: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80512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10402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 </a:t>
            </a:r>
            <a:r>
              <a:rPr lang="en-US" altLang="zh-CN" sz="2800" dirty="0" smtClean="0">
                <a:latin typeface="+mn-ea"/>
              </a:rPr>
              <a:t>close</a:t>
            </a:r>
            <a:r>
              <a:rPr lang="en-US" altLang="zh-CN" sz="2800" dirty="0">
                <a:latin typeface="+mn-ea"/>
              </a:rPr>
              <a:t>()</a:t>
            </a:r>
          </a:p>
          <a:p>
            <a:pPr algn="just"/>
            <a:r>
              <a:rPr lang="zh-CN" altLang="en-US" sz="2800" dirty="0" smtClean="0">
                <a:latin typeface="+mn-ea"/>
              </a:rPr>
              <a:t>关闭</a:t>
            </a:r>
            <a:r>
              <a:rPr lang="zh-CN" altLang="en-US" sz="2800" dirty="0">
                <a:latin typeface="+mn-ea"/>
              </a:rPr>
              <a:t>输出流。关闭</a:t>
            </a:r>
            <a:r>
              <a:rPr lang="zh-CN" altLang="en-US" sz="2800" dirty="0" smtClean="0">
                <a:latin typeface="+mn-ea"/>
              </a:rPr>
              <a:t>后就</a:t>
            </a:r>
            <a:r>
              <a:rPr lang="zh-CN" altLang="en-US" sz="2800" dirty="0">
                <a:latin typeface="+mn-ea"/>
              </a:rPr>
              <a:t>不能向网页中输出数据了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、与</a:t>
            </a:r>
            <a:r>
              <a:rPr lang="zh-CN" altLang="en-US" dirty="0"/>
              <a:t>缓冲区相关的方法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100912"/>
            <a:ext cx="9144000" cy="26776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&lt;%  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(“123");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	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</a:rPr>
              <a:t>out.close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 ();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	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</a:rPr>
              <a:t>out.print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(“456");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%&gt;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60386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生命周期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28"/>
            <a:ext cx="9144000" cy="138499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zh-CN" sz="2800" dirty="0" smtClean="0">
                <a:latin typeface="+mn-ea"/>
              </a:rPr>
              <a:t>Servlet</a:t>
            </a:r>
            <a:r>
              <a:rPr lang="zh-CN" altLang="en-US" sz="2800" dirty="0" smtClean="0">
                <a:latin typeface="+mn-ea"/>
              </a:rPr>
              <a:t>的生命周期是指</a:t>
            </a:r>
            <a:r>
              <a:rPr lang="zh-CN" altLang="en-US" sz="2800" dirty="0"/>
              <a:t>容器“创建</a:t>
            </a:r>
            <a:r>
              <a:rPr lang="en-US" altLang="zh-CN" sz="2800" dirty="0"/>
              <a:t>servlet</a:t>
            </a:r>
            <a:r>
              <a:rPr lang="zh-CN" altLang="en-US" sz="2800" dirty="0"/>
              <a:t>对象”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“对它进行初始化”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“调用方法处理请求”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“销毁该对象” 的整个过程 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创建利用</a:t>
            </a:r>
            <a:r>
              <a:rPr lang="zh-CN" altLang="en-US" sz="2800" dirty="0" smtClean="0">
                <a:solidFill>
                  <a:srgbClr val="FF0000"/>
                </a:solidFill>
              </a:rPr>
              <a:t>构造函数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0" y="2348880"/>
          <a:ext cx="914400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382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40010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 </a:t>
            </a:r>
            <a:r>
              <a:rPr lang="en-US" altLang="zh-CN" sz="2800" dirty="0" smtClean="0">
                <a:latin typeface="+mn-ea"/>
              </a:rPr>
              <a:t>flush</a:t>
            </a:r>
            <a:r>
              <a:rPr lang="en-US" altLang="zh-CN" sz="2800" dirty="0">
                <a:latin typeface="+mn-ea"/>
              </a:rPr>
              <a:t>( )</a:t>
            </a:r>
            <a:r>
              <a:rPr lang="zh-CN" altLang="en-US" sz="2800" dirty="0">
                <a:latin typeface="+mn-ea"/>
              </a:rPr>
              <a:t>方法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ea"/>
              </a:rPr>
              <a:t>用于</a:t>
            </a:r>
            <a:r>
              <a:rPr lang="zh-CN" altLang="en-US" sz="2800" dirty="0">
                <a:latin typeface="+mn-ea"/>
              </a:rPr>
              <a:t>刷新</a:t>
            </a:r>
            <a:r>
              <a:rPr lang="zh-CN" altLang="en-US" sz="2800" dirty="0" smtClean="0">
                <a:latin typeface="+mn-ea"/>
              </a:rPr>
              <a:t>流，即不用等到缓冲区满了再一起发送，而是强制发送缓冲区中的数据。</a:t>
            </a:r>
            <a:endParaRPr lang="en-US" altLang="zh-CN" sz="2800" dirty="0" smtClean="0">
              <a:latin typeface="+mn-ea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ea"/>
              </a:rPr>
              <a:t>如果</a:t>
            </a:r>
            <a:r>
              <a:rPr lang="zh-CN" altLang="en-US" sz="2800" dirty="0">
                <a:latin typeface="+mn-ea"/>
              </a:rPr>
              <a:t>缓冲区满了，这个方法被自动调用，输出缓冲区中的信息。 </a:t>
            </a:r>
            <a:endParaRPr lang="en-US" altLang="zh-CN" sz="2800" dirty="0">
              <a:latin typeface="+mn-ea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ea"/>
              </a:rPr>
              <a:t>在读写文件的时候，如果</a:t>
            </a:r>
            <a:r>
              <a:rPr lang="zh-CN" altLang="en-US" sz="2800" dirty="0">
                <a:latin typeface="+mn-ea"/>
              </a:rPr>
              <a:t>调用了</a:t>
            </a:r>
            <a:r>
              <a:rPr lang="en-US" altLang="zh-CN" sz="2800" dirty="0">
                <a:latin typeface="+mn-ea"/>
              </a:rPr>
              <a:t>close()</a:t>
            </a:r>
            <a:r>
              <a:rPr lang="zh-CN" altLang="en-US" sz="2800" dirty="0">
                <a:latin typeface="+mn-ea"/>
              </a:rPr>
              <a:t>方法关闭了读写流，</a:t>
            </a:r>
            <a:r>
              <a:rPr lang="zh-CN" altLang="en-US" sz="2800" dirty="0" smtClean="0">
                <a:latin typeface="+mn-ea"/>
              </a:rPr>
              <a:t>那么未满的缓冲区数据</a:t>
            </a:r>
            <a:r>
              <a:rPr lang="zh-CN" altLang="en-US" sz="2800" dirty="0">
                <a:latin typeface="+mn-ea"/>
              </a:rPr>
              <a:t>就会丢失，所以应该在关闭读写流之前</a:t>
            </a:r>
            <a:r>
              <a:rPr lang="zh-CN" altLang="en-US" sz="2800" dirty="0" smtClean="0">
                <a:latin typeface="+mn-ea"/>
              </a:rPr>
              <a:t>先</a:t>
            </a:r>
            <a:r>
              <a:rPr lang="en-US" altLang="zh-CN" sz="2800" dirty="0" smtClean="0">
                <a:latin typeface="+mn-ea"/>
              </a:rPr>
              <a:t>flush()</a:t>
            </a:r>
            <a:r>
              <a:rPr lang="zh-CN" altLang="en-US" sz="2800" dirty="0" smtClean="0">
                <a:latin typeface="+mn-ea"/>
              </a:rPr>
              <a:t>一下。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946392"/>
            <a:ext cx="9144000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&lt;% 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out. write("123");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</a:rPr>
              <a:t>out.flush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();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out.close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();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%&gt;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63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3588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zh-CN" altLang="en-US" sz="2800" dirty="0">
                <a:latin typeface="+mn-ea"/>
              </a:rPr>
              <a:t>如果流已经关闭，调用</a:t>
            </a:r>
            <a:r>
              <a:rPr lang="en-US" altLang="zh-CN" sz="2800" dirty="0">
                <a:latin typeface="+mn-ea"/>
              </a:rPr>
              <a:t>print()</a:t>
            </a: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>
                <a:latin typeface="+mn-ea"/>
              </a:rPr>
              <a:t>flush()</a:t>
            </a:r>
            <a:r>
              <a:rPr lang="zh-CN" altLang="en-US" sz="2800" dirty="0">
                <a:latin typeface="+mn-ea"/>
              </a:rPr>
              <a:t>会引发一个</a:t>
            </a:r>
            <a:r>
              <a:rPr lang="en-US" altLang="zh-CN" sz="2800" dirty="0" err="1">
                <a:latin typeface="+mn-ea"/>
              </a:rPr>
              <a:t>IOException</a:t>
            </a:r>
            <a:r>
              <a:rPr lang="zh-CN" altLang="en-US" sz="2800" dirty="0">
                <a:latin typeface="+mn-ea"/>
              </a:rPr>
              <a:t>异常，例如：</a:t>
            </a:r>
          </a:p>
          <a:p>
            <a:pPr marL="0" indent="0" algn="just">
              <a:buNone/>
            </a:pPr>
            <a:endParaRPr lang="zh-CN" altLang="en-US" sz="2800" dirty="0">
              <a:latin typeface="+mn-ea"/>
            </a:endParaRPr>
          </a:p>
          <a:p>
            <a:pPr marL="0" indent="0" algn="just">
              <a:buNone/>
            </a:pPr>
            <a:endParaRPr lang="zh-CN" altLang="en-US" sz="2800" dirty="0">
              <a:latin typeface="+mn-ea"/>
            </a:endParaRPr>
          </a:p>
          <a:p>
            <a:pPr marL="0" indent="0" algn="just">
              <a:buNone/>
            </a:pPr>
            <a:endParaRPr lang="zh-CN" altLang="en-US" sz="2800" dirty="0">
              <a:latin typeface="+mn-ea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Tomcat</a:t>
            </a:r>
            <a:r>
              <a:rPr lang="zh-CN" altLang="en-US" sz="2800" dirty="0">
                <a:latin typeface="+mn-ea"/>
              </a:rPr>
              <a:t>命令行窗口中显示“警告</a:t>
            </a:r>
            <a:r>
              <a:rPr lang="en-US" altLang="zh-CN" sz="2800" dirty="0">
                <a:latin typeface="+mn-ea"/>
              </a:rPr>
              <a:t>: Internal error flushing the buffer in release()”</a:t>
            </a:r>
            <a:r>
              <a:rPr lang="zh-CN" altLang="en-US" sz="2800" dirty="0">
                <a:latin typeface="+mn-ea"/>
              </a:rPr>
              <a:t>的异常信息。 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1916832"/>
            <a:ext cx="9144000" cy="15696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&lt;%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 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out.close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 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out.flush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();	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%&gt;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10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15573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clear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方法</a:t>
            </a:r>
          </a:p>
          <a:p>
            <a:pPr algn="just"/>
            <a:r>
              <a:rPr lang="zh-CN" altLang="en-US" sz="2800" dirty="0" smtClean="0">
                <a:latin typeface="+mn-ea"/>
              </a:rPr>
              <a:t>清除</a:t>
            </a:r>
            <a:r>
              <a:rPr lang="zh-CN" altLang="en-US" sz="2800" dirty="0">
                <a:latin typeface="+mn-ea"/>
              </a:rPr>
              <a:t>缓冲区中的信息，清除</a:t>
            </a:r>
            <a:r>
              <a:rPr lang="en-US" altLang="zh-CN" sz="2800" dirty="0">
                <a:latin typeface="+mn-ea"/>
              </a:rPr>
              <a:t>print()</a:t>
            </a:r>
            <a:r>
              <a:rPr lang="zh-CN" altLang="en-US" sz="2800" dirty="0">
                <a:latin typeface="+mn-ea"/>
              </a:rPr>
              <a:t>输出的</a:t>
            </a:r>
            <a:r>
              <a:rPr lang="zh-CN" altLang="en-US" sz="2800" dirty="0" smtClean="0">
                <a:latin typeface="+mn-ea"/>
              </a:rPr>
              <a:t>数据</a:t>
            </a:r>
            <a:endParaRPr lang="en-US" altLang="zh-CN" sz="2800" dirty="0" smtClean="0">
              <a:latin typeface="+mn-ea"/>
            </a:endParaRPr>
          </a:p>
          <a:p>
            <a:pPr algn="just"/>
            <a:r>
              <a:rPr lang="zh-CN" altLang="en-US" sz="2800" dirty="0" smtClean="0">
                <a:latin typeface="+mn-ea"/>
              </a:rPr>
              <a:t>如果缓冲区</a:t>
            </a:r>
            <a:r>
              <a:rPr lang="zh-CN" altLang="en-US" sz="2800" dirty="0">
                <a:latin typeface="+mn-ea"/>
              </a:rPr>
              <a:t>为</a:t>
            </a:r>
            <a:r>
              <a:rPr lang="zh-CN" altLang="en-US" sz="2800" dirty="0" smtClean="0">
                <a:latin typeface="+mn-ea"/>
              </a:rPr>
              <a:t>空，</a:t>
            </a:r>
            <a:r>
              <a:rPr lang="zh-CN" altLang="en-US" sz="2800" dirty="0">
                <a:latin typeface="+mn-ea"/>
              </a:rPr>
              <a:t>执行此方法会引发</a:t>
            </a:r>
            <a:r>
              <a:rPr lang="en-US" altLang="zh-CN" sz="2800" dirty="0" err="1">
                <a:latin typeface="+mn-ea"/>
              </a:rPr>
              <a:t>IOException</a:t>
            </a:r>
            <a:r>
              <a:rPr lang="zh-CN" altLang="en-US" sz="2800" dirty="0" smtClean="0">
                <a:latin typeface="+mn-ea"/>
              </a:rPr>
              <a:t>异常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64904"/>
            <a:ext cx="9144000" cy="26776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&lt;body&gt;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  &lt;%  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  <a:ea typeface="+mn-ea"/>
              </a:rPr>
              <a:t>out.print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("123");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	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out.clear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();</a:t>
            </a: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	 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</a:rPr>
              <a:t>out.print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("456");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   %&gt;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&lt;/body&gt;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045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en-US" altLang="zh-CN" dirty="0" smtClean="0">
                <a:solidFill>
                  <a:srgbClr val="FFFF00"/>
                </a:solidFill>
              </a:rPr>
              <a:t>.JSP</a:t>
            </a:r>
            <a:r>
              <a:rPr lang="zh-CN" altLang="en-US" dirty="0">
                <a:solidFill>
                  <a:srgbClr val="FFFF00"/>
                </a:solidFill>
              </a:rPr>
              <a:t>乱码问题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357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contentType</a:t>
            </a:r>
            <a:r>
              <a:rPr lang="zh-CN" altLang="en-US" dirty="0"/>
              <a:t>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response.setContentTpe</a:t>
            </a:r>
            <a:r>
              <a:rPr lang="zh-CN" altLang="en-US" dirty="0"/>
              <a:t>的内容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 smtClean="0"/>
              <a:t>pageEncoding</a:t>
            </a:r>
            <a:r>
              <a:rPr lang="zh-CN" altLang="en-US" dirty="0"/>
              <a:t>属性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告诉</a:t>
            </a:r>
            <a:r>
              <a:rPr lang="zh-CN" altLang="en-US" dirty="0"/>
              <a:t>容器</a:t>
            </a:r>
            <a:r>
              <a:rPr lang="en-US" altLang="zh-CN" dirty="0"/>
              <a:t>JSP</a:t>
            </a:r>
            <a:r>
              <a:rPr lang="zh-CN" altLang="en-US" dirty="0"/>
              <a:t>文件的编码 </a:t>
            </a:r>
          </a:p>
        </p:txBody>
      </p:sp>
    </p:spTree>
    <p:extLst>
      <p:ext uri="{BB962C8B-B14F-4D97-AF65-F5344CB8AC3E}">
        <p14:creationId xmlns:p14="http://schemas.microsoft.com/office/powerpoint/2010/main" val="1297289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730" y="908720"/>
            <a:ext cx="916873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 sz="24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页面其实就是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的草稿，当我们第一次访问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页面时，服务器会自动将该页面转换成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此时，如果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页面中出现中文，而我们又没有明确指出用何种编码方式将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，转换时就很容易会出现乱码了。</a:t>
            </a:r>
            <a:endParaRPr lang="en-US" altLang="zh-CN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一般在这种情况下，我们只需要在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页面的指令中增加以下代码就能够解决：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256" y="3815304"/>
            <a:ext cx="9144000" cy="9541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&lt;%@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page </a:t>
            </a:r>
            <a:r>
              <a:rPr lang="en-US" altLang="zh-CN" sz="2800" b="1" dirty="0" err="1">
                <a:solidFill>
                  <a:schemeClr val="bg1"/>
                </a:solidFill>
                <a:latin typeface="+mn-ea"/>
                <a:ea typeface="+mn-ea"/>
              </a:rPr>
              <a:t>contentType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="text/</a:t>
            </a:r>
            <a:r>
              <a:rPr lang="en-US" altLang="zh-CN" sz="2800" b="1" dirty="0" err="1">
                <a:solidFill>
                  <a:schemeClr val="bg1"/>
                </a:solidFill>
                <a:latin typeface="+mn-ea"/>
                <a:ea typeface="+mn-ea"/>
              </a:rPr>
              <a:t>html;</a:t>
            </a:r>
            <a:r>
              <a:rPr lang="en-US" altLang="zh-CN" sz="2800" b="1" dirty="0" err="1">
                <a:solidFill>
                  <a:srgbClr val="FFFF00"/>
                </a:solidFill>
                <a:latin typeface="+mn-ea"/>
                <a:ea typeface="+mn-ea"/>
              </a:rPr>
              <a:t>charset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=utf-8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"%&gt;</a:t>
            </a:r>
          </a:p>
        </p:txBody>
      </p:sp>
      <p:sp>
        <p:nvSpPr>
          <p:cNvPr id="7" name="矩形 6"/>
          <p:cNvSpPr/>
          <p:nvPr/>
        </p:nvSpPr>
        <p:spPr>
          <a:xfrm>
            <a:off x="56256" y="5085184"/>
            <a:ext cx="9168730" cy="9541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99CCFF"/>
                </a:solidFill>
                <a:latin typeface="+mn-ea"/>
                <a:ea typeface="+mn-ea"/>
              </a:rPr>
              <a:t>&lt;%@ page </a:t>
            </a:r>
            <a:r>
              <a:rPr lang="en-US" altLang="zh-CN" sz="2800" b="1" dirty="0" err="1">
                <a:solidFill>
                  <a:srgbClr val="99CCFF"/>
                </a:solidFill>
                <a:latin typeface="+mn-ea"/>
                <a:ea typeface="+mn-ea"/>
              </a:rPr>
              <a:t>pageEncoding</a:t>
            </a:r>
            <a:r>
              <a:rPr lang="en-US" altLang="zh-CN" sz="2800" b="1" dirty="0" smtClean="0">
                <a:solidFill>
                  <a:srgbClr val="99CCFF"/>
                </a:solidFill>
                <a:latin typeface="+mn-ea"/>
                <a:ea typeface="+mn-ea"/>
              </a:rPr>
              <a:t>=“utf-8”%&gt; </a:t>
            </a:r>
            <a:r>
              <a:rPr lang="zh-CN" altLang="en-US" sz="2800" b="1" dirty="0" smtClean="0">
                <a:solidFill>
                  <a:srgbClr val="99CCFF"/>
                </a:solidFill>
                <a:latin typeface="+mn-ea"/>
                <a:ea typeface="+mn-ea"/>
              </a:rPr>
              <a:t>告知容器，读取猜用的</a:t>
            </a:r>
            <a:r>
              <a:rPr lang="en-US" altLang="zh-CN" sz="2800" b="1" dirty="0" smtClean="0">
                <a:solidFill>
                  <a:srgbClr val="99CCFF"/>
                </a:solidFill>
                <a:latin typeface="+mn-ea"/>
                <a:ea typeface="+mn-ea"/>
              </a:rPr>
              <a:t>utf-8</a:t>
            </a:r>
            <a:endParaRPr lang="en-US" altLang="zh-CN" sz="2800" b="1" dirty="0">
              <a:solidFill>
                <a:srgbClr val="99CC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21447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1384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+mn-ea"/>
              </a:rPr>
              <a:t>利用</a:t>
            </a:r>
            <a:r>
              <a:rPr lang="en-US" altLang="zh-CN" sz="2800" dirty="0" err="1" smtClean="0">
                <a:latin typeface="+mn-ea"/>
              </a:rPr>
              <a:t>MyEclipse</a:t>
            </a:r>
            <a:r>
              <a:rPr lang="zh-CN" altLang="en-US" sz="2800" dirty="0" smtClean="0">
                <a:latin typeface="+mn-ea"/>
              </a:rPr>
              <a:t>建立项目，并在该项目设计</a:t>
            </a:r>
            <a:r>
              <a:rPr lang="zh-CN" altLang="en-US" sz="2800" dirty="0">
                <a:latin typeface="+mn-ea"/>
              </a:rPr>
              <a:t>一</a:t>
            </a:r>
            <a:r>
              <a:rPr lang="zh-CN" altLang="en-US" sz="2800" dirty="0" smtClean="0">
                <a:latin typeface="+mn-ea"/>
              </a:rPr>
              <a:t>个</a:t>
            </a:r>
            <a:r>
              <a:rPr lang="en-US" altLang="zh-CN" sz="2800" dirty="0" smtClean="0">
                <a:latin typeface="+mn-ea"/>
              </a:rPr>
              <a:t>JSP</a:t>
            </a:r>
            <a:r>
              <a:rPr lang="zh-CN" altLang="en-US" sz="2800" dirty="0" smtClean="0">
                <a:latin typeface="+mn-ea"/>
              </a:rPr>
              <a:t>页面输出</a:t>
            </a:r>
            <a:r>
              <a:rPr lang="zh-CN" altLang="en-US" sz="2800" dirty="0">
                <a:latin typeface="+mn-ea"/>
              </a:rPr>
              <a:t>当前系统</a:t>
            </a:r>
            <a:r>
              <a:rPr lang="zh-CN" altLang="en-US" sz="2800" dirty="0" smtClean="0">
                <a:latin typeface="+mn-ea"/>
              </a:rPr>
              <a:t>日期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52936"/>
            <a:ext cx="4909921" cy="7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0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84775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empList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627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创建（实例化）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3122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）指的是容器调用</a:t>
            </a:r>
            <a:r>
              <a:rPr lang="en-US" altLang="zh-CN" dirty="0"/>
              <a:t>Servlet</a:t>
            </a:r>
            <a:r>
              <a:rPr lang="zh-CN" altLang="zh-CN" dirty="0"/>
              <a:t>的构造器，创建</a:t>
            </a:r>
            <a:r>
              <a:rPr lang="en-US" altLang="zh-CN" dirty="0"/>
              <a:t>Servlet</a:t>
            </a:r>
            <a:r>
              <a:rPr lang="zh-CN" altLang="zh-CN" dirty="0"/>
              <a:t>对象。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）何时</a:t>
            </a:r>
            <a:r>
              <a:rPr lang="zh-CN" altLang="zh-CN" dirty="0" smtClean="0"/>
              <a:t>实例化？</a:t>
            </a:r>
            <a:endParaRPr lang="zh-CN" altLang="zh-CN" dirty="0"/>
          </a:p>
          <a:p>
            <a:r>
              <a:rPr lang="zh-CN" altLang="zh-CN" dirty="0"/>
              <a:t>情况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zh-CN" altLang="zh-CN" dirty="0" smtClean="0"/>
              <a:t>容器</a:t>
            </a:r>
            <a:r>
              <a:rPr lang="zh-CN" altLang="zh-CN" dirty="0" smtClean="0">
                <a:solidFill>
                  <a:schemeClr val="accent6">
                    <a:lumMod val="50000"/>
                  </a:schemeClr>
                </a:solidFill>
              </a:rPr>
              <a:t>收到请求之后才创建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Servlet</a:t>
            </a:r>
            <a:r>
              <a:rPr lang="zh-CN" altLang="zh-CN" dirty="0" smtClean="0">
                <a:solidFill>
                  <a:schemeClr val="accent6">
                    <a:lumMod val="50000"/>
                  </a:schemeClr>
                </a:solidFill>
              </a:rPr>
              <a:t>对象</a:t>
            </a:r>
            <a:r>
              <a:rPr lang="zh-CN" altLang="zh-CN" dirty="0" smtClean="0"/>
              <a:t>。</a:t>
            </a:r>
            <a:r>
              <a:rPr lang="zh-CN" altLang="zh-CN" dirty="0"/>
              <a:t>在默认情况下，容器只会为</a:t>
            </a:r>
            <a:r>
              <a:rPr lang="en-US" altLang="zh-CN" dirty="0"/>
              <a:t>Servlet</a:t>
            </a:r>
            <a:r>
              <a:rPr lang="zh-CN" altLang="zh-CN" dirty="0"/>
              <a:t>创建唯一的一个</a:t>
            </a:r>
            <a:r>
              <a:rPr lang="zh-CN" altLang="zh-CN" dirty="0" smtClean="0"/>
              <a:t>实例。</a:t>
            </a:r>
            <a:endParaRPr lang="zh-CN" altLang="zh-CN" dirty="0"/>
          </a:p>
          <a:p>
            <a:r>
              <a:rPr lang="zh-CN" altLang="zh-CN" dirty="0"/>
              <a:t>情况</a:t>
            </a:r>
            <a:r>
              <a:rPr lang="en-US" altLang="zh-CN" dirty="0"/>
              <a:t>2</a:t>
            </a:r>
            <a:r>
              <a:rPr lang="zh-CN" altLang="zh-CN" dirty="0"/>
              <a:t>：容器事先（容器启动时）将某些</a:t>
            </a:r>
            <a:r>
              <a:rPr lang="en-US" altLang="zh-CN" dirty="0"/>
              <a:t>Servlet</a:t>
            </a:r>
            <a:r>
              <a:rPr lang="zh-CN" altLang="zh-CN" dirty="0"/>
              <a:t>（需要配置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load-on-startup</a:t>
            </a:r>
            <a:r>
              <a:rPr lang="zh-CN" altLang="zh-CN" dirty="0"/>
              <a:t>参数）对象创建好。</a:t>
            </a:r>
            <a:r>
              <a:rPr lang="en-US" altLang="zh-CN" dirty="0"/>
              <a:t>load-on-startup</a:t>
            </a:r>
            <a:r>
              <a:rPr lang="zh-CN" altLang="zh-CN" dirty="0"/>
              <a:t>参数值必须是</a:t>
            </a:r>
            <a:r>
              <a:rPr lang="en-US" altLang="zh-CN" dirty="0"/>
              <a:t>&gt;=0</a:t>
            </a:r>
            <a:r>
              <a:rPr lang="zh-CN" altLang="zh-CN" dirty="0"/>
              <a:t>的整数，越小，优先级越高（即先被实例化）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0791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50876"/>
            <a:ext cx="9144000" cy="1200329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初始化的时候，会自动调用</a:t>
            </a:r>
            <a:r>
              <a:rPr lang="en-US" altLang="zh-CN" sz="2400" dirty="0" err="1">
                <a:latin typeface="+mn-ea"/>
              </a:rPr>
              <a:t>init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ServletConfig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config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，自动收集一些该</a:t>
            </a:r>
            <a:r>
              <a:rPr lang="en-US" altLang="zh-CN" sz="2400" dirty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的配置信息，生成一个</a:t>
            </a:r>
            <a:r>
              <a:rPr lang="en-US" altLang="zh-CN" sz="2400" dirty="0" err="1">
                <a:latin typeface="+mn-ea"/>
              </a:rPr>
              <a:t>ServletConfig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实例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9666" y="889670"/>
            <a:ext cx="9173666" cy="5539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public void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init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() throws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ServletException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280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219" y="17253"/>
            <a:ext cx="8229600" cy="836712"/>
          </a:xfrm>
        </p:spPr>
        <p:txBody>
          <a:bodyPr/>
          <a:lstStyle/>
          <a:p>
            <a:r>
              <a:rPr lang="zh-CN" altLang="en-US" dirty="0" smtClean="0"/>
              <a:t>运行过程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784" y="2131529"/>
            <a:ext cx="165618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0033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5060" y="1697465"/>
            <a:ext cx="4458481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0033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1374" y="2093559"/>
            <a:ext cx="1503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  <a:latin typeface="+mn-ea"/>
                <a:ea typeface="+mn-ea"/>
              </a:rPr>
              <a:t>http</a:t>
            </a:r>
            <a:r>
              <a:rPr lang="en-US" altLang="zh-CN" sz="1050" b="1" dirty="0">
                <a:latin typeface="+mn-ea"/>
                <a:ea typeface="+mn-ea"/>
              </a:rPr>
              <a:t>://</a:t>
            </a:r>
            <a:r>
              <a:rPr lang="en-US" altLang="zh-CN" sz="1050" b="1" dirty="0" smtClean="0">
                <a:latin typeface="+mn-ea"/>
                <a:ea typeface="+mn-ea"/>
              </a:rPr>
              <a:t>ip:port</a:t>
            </a:r>
            <a:r>
              <a:rPr lang="en-US" altLang="zh-CN" sz="105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/path</a:t>
            </a:r>
            <a:endParaRPr lang="en-US" altLang="zh-CN" sz="105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0952" y="6094808"/>
            <a:ext cx="168259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Tomcat   </a:t>
            </a:r>
            <a:endParaRPr lang="zh-CN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0532" y="2518865"/>
            <a:ext cx="5760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n-ea"/>
              </a:rPr>
              <a:t>通信模块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6767" y="1868784"/>
            <a:ext cx="576064" cy="373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n-ea"/>
              </a:rPr>
              <a:t>通信模块</a:t>
            </a:r>
            <a:endParaRPr lang="zh-CN" altLang="en-US" sz="1600" b="1" dirty="0">
              <a:latin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32204" y="2728021"/>
            <a:ext cx="151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3808" y="2370365"/>
            <a:ext cx="14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1.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建立连接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60540" y="1494786"/>
            <a:ext cx="129614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2.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打包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62731" y="1062334"/>
            <a:ext cx="18001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4.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解析包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80982" y="2070850"/>
            <a:ext cx="2062640" cy="718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003300"/>
                </a:solidFill>
                <a:latin typeface="+mn-ea"/>
              </a:rPr>
              <a:t>Resquest</a:t>
            </a:r>
            <a:endParaRPr lang="en-US" altLang="zh-CN" sz="1600" b="1" dirty="0" smtClean="0">
              <a:solidFill>
                <a:srgbClr val="003300"/>
              </a:solidFill>
              <a:latin typeface="+mn-ea"/>
            </a:endParaRPr>
          </a:p>
          <a:p>
            <a:pPr algn="ctr"/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封装传送的信息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71" y="1762197"/>
            <a:ext cx="155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3300"/>
                </a:solidFill>
                <a:latin typeface="+mn-ea"/>
                <a:ea typeface="+mn-ea"/>
              </a:rPr>
              <a:t>5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创建对象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48076" y="3081152"/>
            <a:ext cx="1878626" cy="7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response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396" y="1052736"/>
            <a:ext cx="304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消息行、数据头、 实体内容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71512" y="3438092"/>
            <a:ext cx="1473548" cy="2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3090445"/>
            <a:ext cx="15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3300"/>
                </a:solidFill>
                <a:latin typeface="+mn-ea"/>
                <a:ea typeface="+mn-ea"/>
              </a:rPr>
              <a:t>3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发送数据包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86676" y="2282368"/>
            <a:ext cx="6943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305051" y="4318865"/>
            <a:ext cx="1878626" cy="7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Servlet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161058" y="3899837"/>
            <a:ext cx="1551244" cy="46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3638" y="3899837"/>
            <a:ext cx="184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6.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找到对应类，创建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Servlet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对象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056069" y="5062833"/>
            <a:ext cx="1970310" cy="4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34290" y="4823167"/>
            <a:ext cx="179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7.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调用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service</a:t>
            </a:r>
          </a:p>
          <a:p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容器会把请求对象和响应对象传</a:t>
            </a:r>
            <a:r>
              <a:rPr lang="zh-CN" altLang="en-US" sz="1600" b="1" dirty="0">
                <a:solidFill>
                  <a:srgbClr val="003300"/>
                </a:solidFill>
                <a:latin typeface="+mn-ea"/>
                <a:ea typeface="+mn-ea"/>
              </a:rPr>
              <a:t>参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给</a:t>
            </a:r>
            <a:r>
              <a:rPr lang="en-US" altLang="zh-CN" sz="1600" b="1" dirty="0">
                <a:solidFill>
                  <a:srgbClr val="003300"/>
                </a:solidFill>
                <a:latin typeface="+mn-ea"/>
                <a:ea typeface="+mn-ea"/>
              </a:rPr>
              <a:t>s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ervice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)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40" name="直接箭头连接符 39"/>
          <p:cNvCxnSpPr>
            <a:stCxn id="33" idx="0"/>
            <a:endCxn id="15" idx="5"/>
          </p:cNvCxnSpPr>
          <p:nvPr/>
        </p:nvCxnSpPr>
        <p:spPr>
          <a:xfrm flipV="1">
            <a:off x="7244364" y="2684315"/>
            <a:ext cx="197191" cy="163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52598" y="2728021"/>
            <a:ext cx="145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8.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获取参数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8264" y="4746630"/>
            <a:ext cx="118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9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处理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47" name="直接箭头连接符 46"/>
          <p:cNvCxnSpPr>
            <a:stCxn id="33" idx="7"/>
            <a:endCxn id="17" idx="5"/>
          </p:cNvCxnSpPr>
          <p:nvPr/>
        </p:nvCxnSpPr>
        <p:spPr>
          <a:xfrm flipH="1" flipV="1">
            <a:off x="7551584" y="3757412"/>
            <a:ext cx="356975" cy="67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30072" y="3972710"/>
            <a:ext cx="107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10.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输出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1" name="直接箭头连接符 50"/>
          <p:cNvCxnSpPr>
            <a:endCxn id="17" idx="2"/>
          </p:cNvCxnSpPr>
          <p:nvPr/>
        </p:nvCxnSpPr>
        <p:spPr>
          <a:xfrm>
            <a:off x="5056069" y="2686303"/>
            <a:ext cx="892007" cy="790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68784" y="2832383"/>
            <a:ext cx="171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11.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取处理结果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528014" y="5981991"/>
            <a:ext cx="154426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12.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打包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 flipV="1">
            <a:off x="2820306" y="4504881"/>
            <a:ext cx="1524754" cy="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43808" y="4170566"/>
            <a:ext cx="14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13.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发送响应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3608" y="4653136"/>
            <a:ext cx="1372811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14.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解包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86183" y="2977928"/>
            <a:ext cx="500693" cy="162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15.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生成页面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8784" y="5304302"/>
            <a:ext cx="1656184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Browser  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0982" y="830064"/>
            <a:ext cx="354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http://ip:port/appname/hello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237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4" grpId="0" animBg="1"/>
      <p:bldP spid="16" grpId="0"/>
      <p:bldP spid="18" grpId="0"/>
      <p:bldP spid="20" grpId="0"/>
      <p:bldP spid="36" grpId="0"/>
      <p:bldP spid="39" grpId="0"/>
      <p:bldP spid="45" grpId="0"/>
      <p:bldP spid="46" grpId="0"/>
      <p:bldP spid="49" grpId="0"/>
      <p:bldP spid="55" grpId="0"/>
      <p:bldP spid="57" grpId="0" animBg="1"/>
      <p:bldP spid="62" grpId="0"/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接口（定义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\destroy\service</a:t>
            </a:r>
            <a:r>
              <a:rPr lang="zh-CN" altLang="en-US" dirty="0" smtClean="0"/>
              <a:t>方法）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GenericServlet</a:t>
            </a:r>
            <a:r>
              <a:rPr lang="zh-CN" altLang="en-US" dirty="0" smtClean="0"/>
              <a:t>抽象类</a:t>
            </a:r>
            <a:r>
              <a:rPr lang="zh-CN" altLang="en-US" sz="2800" dirty="0" smtClean="0"/>
              <a:t>（实现</a:t>
            </a:r>
            <a:r>
              <a:rPr lang="en-US" altLang="zh-CN" sz="2800" dirty="0" err="1" smtClean="0"/>
              <a:t>init</a:t>
            </a:r>
            <a:r>
              <a:rPr lang="zh-CN" altLang="en-US" sz="2800" dirty="0" smtClean="0"/>
              <a:t>方法和</a:t>
            </a:r>
            <a:r>
              <a:rPr lang="en-US" altLang="zh-CN" sz="2800" dirty="0" smtClean="0"/>
              <a:t>destroy</a:t>
            </a:r>
            <a:r>
              <a:rPr lang="zh-CN" altLang="en-US" sz="2800" dirty="0" smtClean="0"/>
              <a:t>方法）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HttpServlet</a:t>
            </a:r>
            <a:r>
              <a:rPr lang="zh-CN" altLang="en-US" dirty="0" smtClean="0"/>
              <a:t>（实现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方法）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043608" y="1412776"/>
            <a:ext cx="0" cy="93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043608" y="2636912"/>
            <a:ext cx="0" cy="136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64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2" y="39044"/>
            <a:ext cx="9073008" cy="77809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700808"/>
            <a:ext cx="9061354" cy="13880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1048659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GenericServlet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38633"/>
            <a:ext cx="8892480" cy="13778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" y="5013176"/>
            <a:ext cx="890280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1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辅导</Template>
  <TotalTime>14323</TotalTime>
  <Words>2994</Words>
  <Application>Microsoft Office PowerPoint</Application>
  <PresentationFormat>全屏显示(4:3)</PresentationFormat>
  <Paragraphs>400</Paragraphs>
  <Slides>46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黑体</vt:lpstr>
      <vt:lpstr>宋体</vt:lpstr>
      <vt:lpstr>Arial</vt:lpstr>
      <vt:lpstr>Calibri</vt:lpstr>
      <vt:lpstr>Tahoma</vt:lpstr>
      <vt:lpstr>自定义设计方案</vt:lpstr>
      <vt:lpstr>4.3   初识JSP</vt:lpstr>
      <vt:lpstr>JSP九大内置对象 </vt:lpstr>
      <vt:lpstr>PowerPoint 演示文稿</vt:lpstr>
      <vt:lpstr>1、Servlet生命周期</vt:lpstr>
      <vt:lpstr>(1)创建（实例化）</vt:lpstr>
      <vt:lpstr>(2)初始化阶段</vt:lpstr>
      <vt:lpstr>运行过程</vt:lpstr>
      <vt:lpstr>PowerPoint 演示文稿</vt:lpstr>
      <vt:lpstr>PowerPoint 演示文稿</vt:lpstr>
      <vt:lpstr>ServletConfig</vt:lpstr>
      <vt:lpstr>Config对象</vt:lpstr>
      <vt:lpstr>实例</vt:lpstr>
      <vt:lpstr>(3)响应请求阶段（就绪）</vt:lpstr>
      <vt:lpstr>Request对象</vt:lpstr>
      <vt:lpstr>HttpServletRequest</vt:lpstr>
      <vt:lpstr>response对象</vt:lpstr>
      <vt:lpstr>HttpServletResponse</vt:lpstr>
      <vt:lpstr>out对象</vt:lpstr>
      <vt:lpstr>PrintWriter </vt:lpstr>
      <vt:lpstr>(4)销毁阶段</vt:lpstr>
      <vt:lpstr>Servlet生命周期图解</vt:lpstr>
      <vt:lpstr>2.什么是JSP技术</vt:lpstr>
      <vt:lpstr>PowerPoint 演示文稿</vt:lpstr>
      <vt:lpstr>JSP开发模式</vt:lpstr>
      <vt:lpstr>JSP特点</vt:lpstr>
      <vt:lpstr>第一个JSP示例：Hello World</vt:lpstr>
      <vt:lpstr>3.如何写jsp文件</vt:lpstr>
      <vt:lpstr>PowerPoint 演示文稿</vt:lpstr>
      <vt:lpstr>4.隐含对象</vt:lpstr>
      <vt:lpstr>(1)Out隐含对象</vt:lpstr>
      <vt:lpstr>1、与输出的相关方法</vt:lpstr>
      <vt:lpstr>示例</vt:lpstr>
      <vt:lpstr>PowerPoint 演示文稿</vt:lpstr>
      <vt:lpstr>PowerPoint 演示文稿</vt:lpstr>
      <vt:lpstr>示例</vt:lpstr>
      <vt:lpstr>PowerPoint 演示文稿</vt:lpstr>
      <vt:lpstr>示例</vt:lpstr>
      <vt:lpstr>write与Print区别</vt:lpstr>
      <vt:lpstr>2、与缓冲区相关的方法</vt:lpstr>
      <vt:lpstr>PowerPoint 演示文稿</vt:lpstr>
      <vt:lpstr>PowerPoint 演示文稿</vt:lpstr>
      <vt:lpstr>PowerPoint 演示文稿</vt:lpstr>
      <vt:lpstr>5.JSP乱码问题</vt:lpstr>
      <vt:lpstr>PowerPoint 演示文稿</vt:lpstr>
      <vt:lpstr>实例1</vt:lpstr>
      <vt:lpstr>实例2</vt:lpstr>
    </vt:vector>
  </TitlesOfParts>
  <Company>jju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Web程序设计</dc:title>
  <dc:subject>第4篇 Servlet编程与JSP技术</dc:subject>
  <dc:creator>章毅</dc:creator>
  <cp:keywords>Java Web</cp:keywords>
  <cp:lastModifiedBy>yy</cp:lastModifiedBy>
  <cp:revision>575</cp:revision>
  <cp:lastPrinted>1601-01-01T00:00:00Z</cp:lastPrinted>
  <dcterms:created xsi:type="dcterms:W3CDTF">2010-11-08T01:20:22Z</dcterms:created>
  <dcterms:modified xsi:type="dcterms:W3CDTF">2018-11-28T14:08:23Z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TC010596892052</vt:lpwstr>
  </property>
</Properties>
</file>