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61" r:id="rId2"/>
    <p:sldId id="262" r:id="rId3"/>
    <p:sldId id="263" r:id="rId4"/>
    <p:sldId id="339" r:id="rId5"/>
    <p:sldId id="340" r:id="rId6"/>
    <p:sldId id="341" r:id="rId7"/>
    <p:sldId id="342" r:id="rId8"/>
    <p:sldId id="354" r:id="rId9"/>
    <p:sldId id="357" r:id="rId10"/>
    <p:sldId id="355" r:id="rId11"/>
    <p:sldId id="361" r:id="rId12"/>
    <p:sldId id="356" r:id="rId13"/>
    <p:sldId id="360" r:id="rId14"/>
    <p:sldId id="358" r:id="rId15"/>
    <p:sldId id="363" r:id="rId16"/>
    <p:sldId id="359" r:id="rId17"/>
    <p:sldId id="362" r:id="rId18"/>
    <p:sldId id="343" r:id="rId19"/>
    <p:sldId id="364" r:id="rId20"/>
    <p:sldId id="365" r:id="rId21"/>
    <p:sldId id="345" r:id="rId22"/>
    <p:sldId id="368" r:id="rId23"/>
    <p:sldId id="366" r:id="rId24"/>
    <p:sldId id="367" r:id="rId25"/>
    <p:sldId id="346" r:id="rId26"/>
    <p:sldId id="353" r:id="rId27"/>
    <p:sldId id="347" r:id="rId28"/>
    <p:sldId id="348" r:id="rId29"/>
    <p:sldId id="369" r:id="rId30"/>
    <p:sldId id="371" r:id="rId31"/>
    <p:sldId id="370" r:id="rId32"/>
    <p:sldId id="372" r:id="rId33"/>
    <p:sldId id="373" r:id="rId34"/>
    <p:sldId id="374" r:id="rId35"/>
    <p:sldId id="350" r:id="rId36"/>
    <p:sldId id="351" r:id="rId37"/>
    <p:sldId id="35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9900"/>
    <a:srgbClr val="996633"/>
    <a:srgbClr val="CCCC00"/>
    <a:srgbClr val="00CC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75360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E1B9C-977E-49A1-A3C6-35A8064DB19B}" type="doc">
      <dgm:prSet loTypeId="urn:microsoft.com/office/officeart/2008/layout/VerticalCurvedList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B2585EE-39C2-4DF8-84C1-66501DE3F758}">
      <dgm:prSet custT="1"/>
      <dgm:spPr/>
      <dgm:t>
        <a:bodyPr/>
        <a:lstStyle/>
        <a:p>
          <a:pPr algn="ctr" rtl="0"/>
          <a:r>
            <a:rPr lang="en-US" altLang="zh-CN" sz="3600" dirty="0" smtClean="0">
              <a:latin typeface="+mn-ea"/>
              <a:ea typeface="+mn-ea"/>
            </a:rPr>
            <a:t>Ajax</a:t>
          </a:r>
          <a:r>
            <a:rPr lang="zh-CN" altLang="en-US" sz="3600" dirty="0" smtClean="0">
              <a:latin typeface="+mn-ea"/>
              <a:ea typeface="+mn-ea"/>
            </a:rPr>
            <a:t>基本概念</a:t>
          </a:r>
          <a:endParaRPr lang="zh-CN" sz="3600" dirty="0">
            <a:latin typeface="+mn-ea"/>
            <a:ea typeface="+mn-ea"/>
          </a:endParaRPr>
        </a:p>
      </dgm:t>
    </dgm:pt>
    <dgm:pt modelId="{582DF8E0-7B45-4B32-A51D-906A0721FAE5}" type="parTrans" cxnId="{A127A41A-CA36-41E8-BA5F-914A294E419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F9DADB30-3B62-4325-86BE-44DC99C68B3E}" type="sibTrans" cxnId="{A127A41A-CA36-41E8-BA5F-914A294E419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3FAFD37D-432B-4BC6-BCC9-887D1A52D086}">
      <dgm:prSet custT="1"/>
      <dgm:spPr/>
      <dgm:t>
        <a:bodyPr/>
        <a:lstStyle/>
        <a:p>
          <a:pPr algn="ctr" rtl="0"/>
          <a:r>
            <a:rPr lang="en-US" altLang="zh-CN" sz="3600" dirty="0" err="1" smtClean="0">
              <a:latin typeface="+mn-ea"/>
              <a:ea typeface="+mn-ea"/>
            </a:rPr>
            <a:t>Jquery</a:t>
          </a:r>
          <a:r>
            <a:rPr lang="zh-CN" altLang="en-US" sz="3600" dirty="0" smtClean="0">
              <a:latin typeface="+mn-ea"/>
              <a:ea typeface="+mn-ea"/>
            </a:rPr>
            <a:t>封装的</a:t>
          </a:r>
          <a:r>
            <a:rPr lang="en-US" altLang="zh-CN" sz="3600" dirty="0" smtClean="0">
              <a:latin typeface="+mn-ea"/>
              <a:ea typeface="+mn-ea"/>
            </a:rPr>
            <a:t>Ajax</a:t>
          </a:r>
          <a:r>
            <a:rPr lang="zh-CN" altLang="en-US" sz="3600" dirty="0" smtClean="0">
              <a:latin typeface="+mn-ea"/>
              <a:ea typeface="+mn-ea"/>
            </a:rPr>
            <a:t>函数</a:t>
          </a:r>
          <a:endParaRPr lang="zh-CN" sz="3600" dirty="0">
            <a:latin typeface="+mn-ea"/>
            <a:ea typeface="+mn-ea"/>
          </a:endParaRPr>
        </a:p>
      </dgm:t>
    </dgm:pt>
    <dgm:pt modelId="{7F16FDCA-2773-4DCB-AFB8-EE87CB19E65E}" type="parTrans" cxnId="{2D99DD5D-4841-436D-94A3-95F862F4A76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0158CB32-B5EC-4F87-AF58-BA7C1BDE5C93}" type="sibTrans" cxnId="{2D99DD5D-4841-436D-94A3-95F862F4A76F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43DD49E8-F9E0-46AD-A90E-0F6000D18F3C}">
      <dgm:prSet custT="1"/>
      <dgm:spPr/>
      <dgm:t>
        <a:bodyPr/>
        <a:lstStyle/>
        <a:p>
          <a:pPr algn="ctr" rtl="0"/>
          <a:r>
            <a:rPr lang="en-US" altLang="zh-CN" sz="3600" dirty="0" err="1" smtClean="0">
              <a:latin typeface="+mn-ea"/>
              <a:ea typeface="+mn-ea"/>
            </a:rPr>
            <a:t>json</a:t>
          </a:r>
          <a:endParaRPr lang="zh-CN" sz="3600" dirty="0">
            <a:latin typeface="+mn-ea"/>
            <a:ea typeface="+mn-ea"/>
          </a:endParaRPr>
        </a:p>
      </dgm:t>
    </dgm:pt>
    <dgm:pt modelId="{5B527C11-4496-40BC-B852-41EF6D4120CA}" type="parTrans" cxnId="{3839D997-15A1-4EEF-8F61-4AA4EFD4F74A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A93C1DA6-B0AC-41B2-BE5A-A43618639155}" type="sibTrans" cxnId="{3839D997-15A1-4EEF-8F61-4AA4EFD4F74A}">
      <dgm:prSet/>
      <dgm:spPr/>
      <dgm:t>
        <a:bodyPr/>
        <a:lstStyle/>
        <a:p>
          <a:pPr algn="ctr"/>
          <a:endParaRPr lang="zh-CN" altLang="en-US" sz="3600">
            <a:latin typeface="+mn-ea"/>
            <a:ea typeface="+mn-ea"/>
          </a:endParaRPr>
        </a:p>
      </dgm:t>
    </dgm:pt>
    <dgm:pt modelId="{64A274C4-F09E-4454-94DF-834F6066E27E}">
      <dgm:prSet/>
      <dgm:spPr/>
      <dgm:t>
        <a:bodyPr/>
        <a:lstStyle/>
        <a:p>
          <a:r>
            <a:rPr lang="en-US" altLang="zh-CN" dirty="0" smtClean="0"/>
            <a:t>          </a:t>
          </a:r>
          <a:r>
            <a:rPr lang="en-US" altLang="zh-CN" dirty="0" err="1" smtClean="0"/>
            <a:t>XMLHttpRequest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10BA6187-3BCA-40D3-951C-5BF44034A327}" type="parTrans" cxnId="{45AA7412-1A88-4AEE-B9FF-902FB1777A18}">
      <dgm:prSet/>
      <dgm:spPr/>
      <dgm:t>
        <a:bodyPr/>
        <a:lstStyle/>
        <a:p>
          <a:endParaRPr lang="zh-CN" altLang="en-US"/>
        </a:p>
      </dgm:t>
    </dgm:pt>
    <dgm:pt modelId="{B5273287-6D39-46A7-9D23-BF5F8D4B265B}" type="sibTrans" cxnId="{45AA7412-1A88-4AEE-B9FF-902FB1777A18}">
      <dgm:prSet/>
      <dgm:spPr/>
      <dgm:t>
        <a:bodyPr/>
        <a:lstStyle/>
        <a:p>
          <a:endParaRPr lang="zh-CN" altLang="en-US"/>
        </a:p>
      </dgm:t>
    </dgm:pt>
    <dgm:pt modelId="{E39BC1B9-73C6-4655-8414-B74230058748}" type="pres">
      <dgm:prSet presAssocID="{A80E1B9C-977E-49A1-A3C6-35A8064DB1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90A8E4D-3E19-45A5-85E4-BAAD7658AA96}" type="pres">
      <dgm:prSet presAssocID="{A80E1B9C-977E-49A1-A3C6-35A8064DB19B}" presName="Name1" presStyleCnt="0"/>
      <dgm:spPr/>
    </dgm:pt>
    <dgm:pt modelId="{3C2EEF73-FAAF-41E2-A929-469252FF5054}" type="pres">
      <dgm:prSet presAssocID="{A80E1B9C-977E-49A1-A3C6-35A8064DB19B}" presName="cycle" presStyleCnt="0"/>
      <dgm:spPr/>
    </dgm:pt>
    <dgm:pt modelId="{603B941A-CC17-4780-B914-1232C0290E9F}" type="pres">
      <dgm:prSet presAssocID="{A80E1B9C-977E-49A1-A3C6-35A8064DB19B}" presName="srcNode" presStyleLbl="node1" presStyleIdx="0" presStyleCnt="4"/>
      <dgm:spPr/>
    </dgm:pt>
    <dgm:pt modelId="{15E6B8DC-7F6B-4BAC-B8E9-D04AE6D4BA01}" type="pres">
      <dgm:prSet presAssocID="{A80E1B9C-977E-49A1-A3C6-35A8064DB19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5B37A7-9BC7-447C-BC0D-93C71F337930}" type="pres">
      <dgm:prSet presAssocID="{A80E1B9C-977E-49A1-A3C6-35A8064DB19B}" presName="extraNode" presStyleLbl="node1" presStyleIdx="0" presStyleCnt="4"/>
      <dgm:spPr/>
    </dgm:pt>
    <dgm:pt modelId="{AF718416-FB37-45F9-8F1A-9E616450E320}" type="pres">
      <dgm:prSet presAssocID="{A80E1B9C-977E-49A1-A3C6-35A8064DB19B}" presName="dstNode" presStyleLbl="node1" presStyleIdx="0" presStyleCnt="4"/>
      <dgm:spPr/>
    </dgm:pt>
    <dgm:pt modelId="{A3D5E569-17A9-4A28-B842-BF5F7FAE1DC8}" type="pres">
      <dgm:prSet presAssocID="{1B2585EE-39C2-4DF8-84C1-66501DE3F75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B7541-0BEC-4ACA-A31A-3F95E4FD670C}" type="pres">
      <dgm:prSet presAssocID="{1B2585EE-39C2-4DF8-84C1-66501DE3F758}" presName="accent_1" presStyleCnt="0"/>
      <dgm:spPr/>
    </dgm:pt>
    <dgm:pt modelId="{21E57690-46F8-4324-A511-2E67775D39EC}" type="pres">
      <dgm:prSet presAssocID="{1B2585EE-39C2-4DF8-84C1-66501DE3F758}" presName="accentRepeatNode" presStyleLbl="solidFgAcc1" presStyleIdx="0" presStyleCnt="4"/>
      <dgm:spPr/>
    </dgm:pt>
    <dgm:pt modelId="{7C6F2838-2AB3-436D-9612-B792CF04EBCE}" type="pres">
      <dgm:prSet presAssocID="{64A274C4-F09E-4454-94DF-834F6066E27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A74E1-6CCA-4BFC-9954-CEDEB3226148}" type="pres">
      <dgm:prSet presAssocID="{64A274C4-F09E-4454-94DF-834F6066E27E}" presName="accent_2" presStyleCnt="0"/>
      <dgm:spPr/>
    </dgm:pt>
    <dgm:pt modelId="{6EADC478-56B1-4E7A-B123-0B474844C24F}" type="pres">
      <dgm:prSet presAssocID="{64A274C4-F09E-4454-94DF-834F6066E27E}" presName="accentRepeatNode" presStyleLbl="solidFgAcc1" presStyleIdx="1" presStyleCnt="4"/>
      <dgm:spPr/>
    </dgm:pt>
    <dgm:pt modelId="{B1A4D6CD-1A64-42A7-B44A-F57AA31752DC}" type="pres">
      <dgm:prSet presAssocID="{3FAFD37D-432B-4BC6-BCC9-887D1A52D08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89520-736C-4F2A-B36E-1F7769602596}" type="pres">
      <dgm:prSet presAssocID="{3FAFD37D-432B-4BC6-BCC9-887D1A52D086}" presName="accent_3" presStyleCnt="0"/>
      <dgm:spPr/>
    </dgm:pt>
    <dgm:pt modelId="{12C76922-7277-49CD-9DF0-CE0954FE0C3C}" type="pres">
      <dgm:prSet presAssocID="{3FAFD37D-432B-4BC6-BCC9-887D1A52D086}" presName="accentRepeatNode" presStyleLbl="solidFgAcc1" presStyleIdx="2" presStyleCnt="4"/>
      <dgm:spPr/>
    </dgm:pt>
    <dgm:pt modelId="{4081FAE0-7A66-4310-8254-937946675A6F}" type="pres">
      <dgm:prSet presAssocID="{43DD49E8-F9E0-46AD-A90E-0F6000D18F3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0BEE3-4DEC-4E5A-BEB6-B0446C98635B}" type="pres">
      <dgm:prSet presAssocID="{43DD49E8-F9E0-46AD-A90E-0F6000D18F3C}" presName="accent_4" presStyleCnt="0"/>
      <dgm:spPr/>
    </dgm:pt>
    <dgm:pt modelId="{D9250773-ADC5-4106-B9AF-48C76FC3E00C}" type="pres">
      <dgm:prSet presAssocID="{43DD49E8-F9E0-46AD-A90E-0F6000D18F3C}" presName="accentRepeatNode" presStyleLbl="solidFgAcc1" presStyleIdx="3" presStyleCnt="4"/>
      <dgm:spPr/>
    </dgm:pt>
  </dgm:ptLst>
  <dgm:cxnLst>
    <dgm:cxn modelId="{45AA7412-1A88-4AEE-B9FF-902FB1777A18}" srcId="{A80E1B9C-977E-49A1-A3C6-35A8064DB19B}" destId="{64A274C4-F09E-4454-94DF-834F6066E27E}" srcOrd="1" destOrd="0" parTransId="{10BA6187-3BCA-40D3-951C-5BF44034A327}" sibTransId="{B5273287-6D39-46A7-9D23-BF5F8D4B265B}"/>
    <dgm:cxn modelId="{FADE5AE3-01A0-44E1-BB8F-76499CD07EE2}" type="presOf" srcId="{1B2585EE-39C2-4DF8-84C1-66501DE3F758}" destId="{A3D5E569-17A9-4A28-B842-BF5F7FAE1DC8}" srcOrd="0" destOrd="0" presId="urn:microsoft.com/office/officeart/2008/layout/VerticalCurvedList"/>
    <dgm:cxn modelId="{3839D997-15A1-4EEF-8F61-4AA4EFD4F74A}" srcId="{A80E1B9C-977E-49A1-A3C6-35A8064DB19B}" destId="{43DD49E8-F9E0-46AD-A90E-0F6000D18F3C}" srcOrd="3" destOrd="0" parTransId="{5B527C11-4496-40BC-B852-41EF6D4120CA}" sibTransId="{A93C1DA6-B0AC-41B2-BE5A-A43618639155}"/>
    <dgm:cxn modelId="{859E1B4C-7B71-44AE-B554-3D1B544F25E1}" type="presOf" srcId="{A80E1B9C-977E-49A1-A3C6-35A8064DB19B}" destId="{E39BC1B9-73C6-4655-8414-B74230058748}" srcOrd="0" destOrd="0" presId="urn:microsoft.com/office/officeart/2008/layout/VerticalCurvedList"/>
    <dgm:cxn modelId="{C9B1F92C-3D9E-42E2-ABAE-BB1C2B737F4A}" type="presOf" srcId="{64A274C4-F09E-4454-94DF-834F6066E27E}" destId="{7C6F2838-2AB3-436D-9612-B792CF04EBCE}" srcOrd="0" destOrd="0" presId="urn:microsoft.com/office/officeart/2008/layout/VerticalCurvedList"/>
    <dgm:cxn modelId="{D217EDF1-11D4-46E0-8846-734DE3D46BF7}" type="presOf" srcId="{43DD49E8-F9E0-46AD-A90E-0F6000D18F3C}" destId="{4081FAE0-7A66-4310-8254-937946675A6F}" srcOrd="0" destOrd="0" presId="urn:microsoft.com/office/officeart/2008/layout/VerticalCurvedList"/>
    <dgm:cxn modelId="{0E09280C-06E9-4D97-9824-1D3FF5E38211}" type="presOf" srcId="{F9DADB30-3B62-4325-86BE-44DC99C68B3E}" destId="{15E6B8DC-7F6B-4BAC-B8E9-D04AE6D4BA01}" srcOrd="0" destOrd="0" presId="urn:microsoft.com/office/officeart/2008/layout/VerticalCurvedList"/>
    <dgm:cxn modelId="{A127A41A-CA36-41E8-BA5F-914A294E419F}" srcId="{A80E1B9C-977E-49A1-A3C6-35A8064DB19B}" destId="{1B2585EE-39C2-4DF8-84C1-66501DE3F758}" srcOrd="0" destOrd="0" parTransId="{582DF8E0-7B45-4B32-A51D-906A0721FAE5}" sibTransId="{F9DADB30-3B62-4325-86BE-44DC99C68B3E}"/>
    <dgm:cxn modelId="{712F6E40-3342-4C5E-8691-ABA1CEA56FE8}" type="presOf" srcId="{3FAFD37D-432B-4BC6-BCC9-887D1A52D086}" destId="{B1A4D6CD-1A64-42A7-B44A-F57AA31752DC}" srcOrd="0" destOrd="0" presId="urn:microsoft.com/office/officeart/2008/layout/VerticalCurvedList"/>
    <dgm:cxn modelId="{2D99DD5D-4841-436D-94A3-95F862F4A76F}" srcId="{A80E1B9C-977E-49A1-A3C6-35A8064DB19B}" destId="{3FAFD37D-432B-4BC6-BCC9-887D1A52D086}" srcOrd="2" destOrd="0" parTransId="{7F16FDCA-2773-4DCB-AFB8-EE87CB19E65E}" sibTransId="{0158CB32-B5EC-4F87-AF58-BA7C1BDE5C93}"/>
    <dgm:cxn modelId="{D0108E65-87BB-43F2-AE9C-54E77A6DB4E9}" type="presParOf" srcId="{E39BC1B9-73C6-4655-8414-B74230058748}" destId="{990A8E4D-3E19-45A5-85E4-BAAD7658AA96}" srcOrd="0" destOrd="0" presId="urn:microsoft.com/office/officeart/2008/layout/VerticalCurvedList"/>
    <dgm:cxn modelId="{CDE6BC33-F7D5-4DFF-B84B-AF108A88F0FD}" type="presParOf" srcId="{990A8E4D-3E19-45A5-85E4-BAAD7658AA96}" destId="{3C2EEF73-FAAF-41E2-A929-469252FF5054}" srcOrd="0" destOrd="0" presId="urn:microsoft.com/office/officeart/2008/layout/VerticalCurvedList"/>
    <dgm:cxn modelId="{D7FF2641-0FE7-4B30-BC4C-DDDD222BF5B3}" type="presParOf" srcId="{3C2EEF73-FAAF-41E2-A929-469252FF5054}" destId="{603B941A-CC17-4780-B914-1232C0290E9F}" srcOrd="0" destOrd="0" presId="urn:microsoft.com/office/officeart/2008/layout/VerticalCurvedList"/>
    <dgm:cxn modelId="{803706B5-5717-484D-8DE0-9D2B9B454DE9}" type="presParOf" srcId="{3C2EEF73-FAAF-41E2-A929-469252FF5054}" destId="{15E6B8DC-7F6B-4BAC-B8E9-D04AE6D4BA01}" srcOrd="1" destOrd="0" presId="urn:microsoft.com/office/officeart/2008/layout/VerticalCurvedList"/>
    <dgm:cxn modelId="{0B57E794-A0AD-4922-93BE-01DB4B77638F}" type="presParOf" srcId="{3C2EEF73-FAAF-41E2-A929-469252FF5054}" destId="{625B37A7-9BC7-447C-BC0D-93C71F337930}" srcOrd="2" destOrd="0" presId="urn:microsoft.com/office/officeart/2008/layout/VerticalCurvedList"/>
    <dgm:cxn modelId="{9CBB3878-AEE6-4C85-8CE6-3AA5FCA70651}" type="presParOf" srcId="{3C2EEF73-FAAF-41E2-A929-469252FF5054}" destId="{AF718416-FB37-45F9-8F1A-9E616450E320}" srcOrd="3" destOrd="0" presId="urn:microsoft.com/office/officeart/2008/layout/VerticalCurvedList"/>
    <dgm:cxn modelId="{1E58AA39-A973-4B80-9549-7798D41D8BB1}" type="presParOf" srcId="{990A8E4D-3E19-45A5-85E4-BAAD7658AA96}" destId="{A3D5E569-17A9-4A28-B842-BF5F7FAE1DC8}" srcOrd="1" destOrd="0" presId="urn:microsoft.com/office/officeart/2008/layout/VerticalCurvedList"/>
    <dgm:cxn modelId="{C2AF3DAB-1D48-47F3-A73A-91551C431A7D}" type="presParOf" srcId="{990A8E4D-3E19-45A5-85E4-BAAD7658AA96}" destId="{7F8B7541-0BEC-4ACA-A31A-3F95E4FD670C}" srcOrd="2" destOrd="0" presId="urn:microsoft.com/office/officeart/2008/layout/VerticalCurvedList"/>
    <dgm:cxn modelId="{BAC51255-DCA6-431A-8399-29918C65EB15}" type="presParOf" srcId="{7F8B7541-0BEC-4ACA-A31A-3F95E4FD670C}" destId="{21E57690-46F8-4324-A511-2E67775D39EC}" srcOrd="0" destOrd="0" presId="urn:microsoft.com/office/officeart/2008/layout/VerticalCurvedList"/>
    <dgm:cxn modelId="{EF916888-E2AD-447B-9942-BF7744E0619C}" type="presParOf" srcId="{990A8E4D-3E19-45A5-85E4-BAAD7658AA96}" destId="{7C6F2838-2AB3-436D-9612-B792CF04EBCE}" srcOrd="3" destOrd="0" presId="urn:microsoft.com/office/officeart/2008/layout/VerticalCurvedList"/>
    <dgm:cxn modelId="{9E7D50A6-9DC5-4577-A597-CA177BFE6E68}" type="presParOf" srcId="{990A8E4D-3E19-45A5-85E4-BAAD7658AA96}" destId="{BBCA74E1-6CCA-4BFC-9954-CEDEB3226148}" srcOrd="4" destOrd="0" presId="urn:microsoft.com/office/officeart/2008/layout/VerticalCurvedList"/>
    <dgm:cxn modelId="{38569315-1E44-4B0F-B7CD-552BC35C6B76}" type="presParOf" srcId="{BBCA74E1-6CCA-4BFC-9954-CEDEB3226148}" destId="{6EADC478-56B1-4E7A-B123-0B474844C24F}" srcOrd="0" destOrd="0" presId="urn:microsoft.com/office/officeart/2008/layout/VerticalCurvedList"/>
    <dgm:cxn modelId="{B5905663-7FDF-47C7-BB8F-938AD0C2F625}" type="presParOf" srcId="{990A8E4D-3E19-45A5-85E4-BAAD7658AA96}" destId="{B1A4D6CD-1A64-42A7-B44A-F57AA31752DC}" srcOrd="5" destOrd="0" presId="urn:microsoft.com/office/officeart/2008/layout/VerticalCurvedList"/>
    <dgm:cxn modelId="{75FD02FF-69A6-456B-BB41-46253A106D1D}" type="presParOf" srcId="{990A8E4D-3E19-45A5-85E4-BAAD7658AA96}" destId="{A9489520-736C-4F2A-B36E-1F7769602596}" srcOrd="6" destOrd="0" presId="urn:microsoft.com/office/officeart/2008/layout/VerticalCurvedList"/>
    <dgm:cxn modelId="{51644D29-E00C-4539-96C6-24C70880D462}" type="presParOf" srcId="{A9489520-736C-4F2A-B36E-1F7769602596}" destId="{12C76922-7277-49CD-9DF0-CE0954FE0C3C}" srcOrd="0" destOrd="0" presId="urn:microsoft.com/office/officeart/2008/layout/VerticalCurvedList"/>
    <dgm:cxn modelId="{9A81DC89-9B73-427D-9098-418C1BCB8B07}" type="presParOf" srcId="{990A8E4D-3E19-45A5-85E4-BAAD7658AA96}" destId="{4081FAE0-7A66-4310-8254-937946675A6F}" srcOrd="7" destOrd="0" presId="urn:microsoft.com/office/officeart/2008/layout/VerticalCurvedList"/>
    <dgm:cxn modelId="{0BBC69D4-B179-44F0-981A-927B86146371}" type="presParOf" srcId="{990A8E4D-3E19-45A5-85E4-BAAD7658AA96}" destId="{7400BEE3-4DEC-4E5A-BEB6-B0446C98635B}" srcOrd="8" destOrd="0" presId="urn:microsoft.com/office/officeart/2008/layout/VerticalCurvedList"/>
    <dgm:cxn modelId="{0CFE3C41-368F-44C3-B46C-F262351D09EB}" type="presParOf" srcId="{7400BEE3-4DEC-4E5A-BEB6-B0446C98635B}" destId="{D9250773-ADC5-4106-B9AF-48C76FC3E0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F10A9-661D-4AC6-8C2F-F968D6F71CAB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4E21C2A-AEFB-49B7-A2FC-2459CDE7CF37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$.get() 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</a:t>
          </a:r>
        </a:p>
        <a:p>
          <a:pPr rtl="0"/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$.</a:t>
          </a:r>
          <a:r>
            <a:rPr lang="en-US" altLang="zh-CN" sz="2400" b="1" dirty="0" err="1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getJson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()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658A4029-AF01-4ED6-BBCC-2E3740D15B8E}" type="parTrans" cxnId="{D16627DB-7A75-4826-B7B2-C44D02E4171C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0F72894-7EFA-4EB6-AC52-1DB686ED842F}" type="sibTrans" cxnId="{D16627DB-7A75-4826-B7B2-C44D02E4171C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26DA99B1-FB69-4E7C-A0EC-63996ACDEB7D}">
      <dgm:prSet custT="1"/>
      <dgm:spPr/>
      <dgm:t>
        <a:bodyPr/>
        <a:lstStyle/>
        <a:p>
          <a:pPr rtl="0"/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从指定的资源请求数据，此方法可能返回缓存数据</a:t>
          </a:r>
          <a:r>
            <a:rPr lang="en-US" altLang="zh-CN" sz="2400" b="0" dirty="0" smtClean="0">
              <a:solidFill>
                <a:srgbClr val="003300"/>
              </a:solidFill>
              <a:latin typeface="+mn-ea"/>
              <a:ea typeface="+mn-ea"/>
            </a:rPr>
            <a:t>,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相当于</a:t>
          </a:r>
          <a:r>
            <a:rPr lang="en-US" altLang="zh-CN" sz="2400" b="0" dirty="0" smtClean="0">
              <a:solidFill>
                <a:srgbClr val="003300"/>
              </a:solidFill>
              <a:latin typeface="+mn-ea"/>
              <a:ea typeface="+mn-ea"/>
            </a:rPr>
            <a:t>method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设置成</a:t>
          </a:r>
          <a:r>
            <a:rPr lang="en-US" altLang="zh-CN" sz="2400" b="0" dirty="0" smtClean="0">
              <a:solidFill>
                <a:srgbClr val="003300"/>
              </a:solidFill>
              <a:latin typeface="+mn-ea"/>
              <a:ea typeface="+mn-ea"/>
            </a:rPr>
            <a:t>GET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BD46D2D6-A5C6-43E2-ADBE-31C801859AC9}" type="parTrans" cxnId="{B946BD67-69C1-46DA-9F23-2DE683A6D7A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26C3DC8C-4A67-4AAC-8131-C80B54031CFF}" type="sibTrans" cxnId="{B946BD67-69C1-46DA-9F23-2DE683A6D7A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DBA3928A-6A20-4BEB-9D98-45922785E157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$.post()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0D8739AA-A6B8-4E72-BFA6-04110DA887CC}" type="parTrans" cxnId="{5E7161D0-70FD-4430-9FB7-3E9E4A6D5AC0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B75B5A02-6221-47C8-B6A3-DF9DA4FC54F3}" type="sibTrans" cxnId="{5E7161D0-70FD-4430-9FB7-3E9E4A6D5AC0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9044236A-01D7-46CD-8542-E3365E586440}">
      <dgm:prSet custT="1"/>
      <dgm:spPr/>
      <dgm:t>
        <a:bodyPr/>
        <a:lstStyle/>
        <a:p>
          <a:pPr rtl="0"/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向指定资源提交要处理的数据，此方法不缓存数据，常用于连同请求一起发送数据相当于</a:t>
          </a:r>
          <a:r>
            <a:rPr lang="en-US" altLang="zh-CN" sz="2400" b="0" dirty="0" smtClean="0">
              <a:solidFill>
                <a:srgbClr val="003300"/>
              </a:solidFill>
              <a:latin typeface="+mn-ea"/>
              <a:ea typeface="+mn-ea"/>
            </a:rPr>
            <a:t>method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设置成</a:t>
          </a:r>
          <a:r>
            <a:rPr lang="en-US" altLang="zh-CN" sz="2400" b="0" dirty="0" smtClean="0">
              <a:solidFill>
                <a:srgbClr val="003300"/>
              </a:solidFill>
              <a:latin typeface="+mn-ea"/>
              <a:ea typeface="+mn-ea"/>
            </a:rPr>
            <a:t>POST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51C1E773-8A06-4CB9-934F-D65225C6F8BA}" type="parTrans" cxnId="{462227A3-0B78-457D-AF4E-153CA4EAA5E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E80C861-34B6-475A-BC3B-4DEF2A030802}" type="sibTrans" cxnId="{462227A3-0B78-457D-AF4E-153CA4EAA5E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532E6CF-EEDB-4EED-8027-DA502BA9A9D4}">
      <dgm:prSet custT="1"/>
      <dgm:spPr/>
      <dgm:t>
        <a:bodyPr/>
        <a:lstStyle/>
        <a:p>
          <a:pPr rtl="0"/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ED52FE05-385A-453C-8BEF-C182A7BF11B0}" type="parTrans" cxnId="{94F20110-B350-40FA-B7EF-79685654F176}">
      <dgm:prSet/>
      <dgm:spPr/>
    </dgm:pt>
    <dgm:pt modelId="{3086424F-A85E-4672-A13C-6AB1C4E4C3C9}" type="sibTrans" cxnId="{94F20110-B350-40FA-B7EF-79685654F176}">
      <dgm:prSet/>
      <dgm:spPr/>
    </dgm:pt>
    <dgm:pt modelId="{24281A1F-B751-4F4D-B4FC-91D9D8EA0A82}">
      <dgm:prSet custT="1"/>
      <dgm:spPr/>
      <dgm:t>
        <a:bodyPr/>
        <a:lstStyle/>
        <a:p>
          <a:pPr rtl="0"/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D2F62A00-9FD3-4650-B57C-8B426F32DF29}" type="parTrans" cxnId="{6488F01A-BB53-419F-B0CD-101C087AE0BC}">
      <dgm:prSet/>
      <dgm:spPr/>
    </dgm:pt>
    <dgm:pt modelId="{DFE237D0-B46E-4CFD-AC0A-EB3E8038239D}" type="sibTrans" cxnId="{6488F01A-BB53-419F-B0CD-101C087AE0BC}">
      <dgm:prSet/>
      <dgm:spPr/>
    </dgm:pt>
    <dgm:pt modelId="{20AABDE4-1F11-4302-B558-024C34879D01}">
      <dgm:prSet custT="1"/>
      <dgm:spPr/>
      <dgm:t>
        <a:bodyPr/>
        <a:lstStyle/>
        <a:p>
          <a:pPr rtl="0"/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从服务器加载数据，并把返回的数据放入被选元素中。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AC23586A-7F78-450A-930A-8A3340E4BCC5}">
      <dgm:prSet custT="1"/>
      <dgm:spPr/>
      <dgm:t>
        <a:bodyPr/>
        <a:lstStyle/>
        <a:p>
          <a:pPr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选择器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</a:rPr>
            <a:t>.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load()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29FE9055-A49C-40D7-84CC-417284063DE4}" type="sibTrans" cxnId="{3593276B-90C4-4395-9104-A04206D004E0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9B48193D-E1C7-4822-A6D2-07E764FD612A}" type="parTrans" cxnId="{3593276B-90C4-4395-9104-A04206D004E0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DD66D9F-561E-47D1-9E80-570CE4D3CD53}" type="sibTrans" cxnId="{3326AAC6-35E4-455E-9902-701F5FB727A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3234631-DE3B-4C2F-B6CE-12F7C5EC6816}" type="parTrans" cxnId="{3326AAC6-35E4-455E-9902-701F5FB727A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5BDEC0BD-D4A0-41D1-8C11-C647377094D8}" type="pres">
      <dgm:prSet presAssocID="{6CDF10A9-661D-4AC6-8C2F-F968D6F71C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2CD8B5-BC29-4E24-B2EC-62DC45125E41}" type="pres">
      <dgm:prSet presAssocID="{14E21C2A-AEFB-49B7-A2FC-2459CDE7CF37}" presName="linNode" presStyleCnt="0"/>
      <dgm:spPr/>
    </dgm:pt>
    <dgm:pt modelId="{69C2AF43-FEA3-4EE5-9DAA-5C55CB5823AC}" type="pres">
      <dgm:prSet presAssocID="{14E21C2A-AEFB-49B7-A2FC-2459CDE7CF37}" presName="parentText" presStyleLbl="node1" presStyleIdx="0" presStyleCnt="3" custScaleX="67219" custScaleY="71730" custLinFactNeighborX="-3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CCEEE0-1CBD-455B-8A9A-881361A88894}" type="pres">
      <dgm:prSet presAssocID="{14E21C2A-AEFB-49B7-A2FC-2459CDE7CF37}" presName="descendantText" presStyleLbl="alignAccFollowNode1" presStyleIdx="0" presStyleCnt="3" custScaleX="109177" custLinFactNeighborX="2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D0FBA-A6E6-415D-9DAC-DC77D92B6968}" type="pres">
      <dgm:prSet presAssocID="{10F72894-7EFA-4EB6-AC52-1DB686ED842F}" presName="sp" presStyleCnt="0"/>
      <dgm:spPr/>
    </dgm:pt>
    <dgm:pt modelId="{A0D137AE-5352-4E7E-87DE-361D00B82497}" type="pres">
      <dgm:prSet presAssocID="{DBA3928A-6A20-4BEB-9D98-45922785E157}" presName="linNode" presStyleCnt="0"/>
      <dgm:spPr/>
    </dgm:pt>
    <dgm:pt modelId="{EAD56106-A0AB-467B-80DC-EF8401718D92}" type="pres">
      <dgm:prSet presAssocID="{DBA3928A-6A20-4BEB-9D98-45922785E157}" presName="parentText" presStyleLbl="node1" presStyleIdx="1" presStyleCnt="3" custScaleX="67219" custScaleY="71730" custLinFactNeighborX="-3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1053E-9803-45CD-B848-D9B20FA4CFB5}" type="pres">
      <dgm:prSet presAssocID="{DBA3928A-6A20-4BEB-9D98-45922785E157}" presName="descendantText" presStyleLbl="alignAccFollowNode1" presStyleIdx="1" presStyleCnt="3" custScaleX="109177" custLinFactNeighborX="2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2C338-8905-4E4D-9B59-866DE9A198B5}" type="pres">
      <dgm:prSet presAssocID="{B75B5A02-6221-47C8-B6A3-DF9DA4FC54F3}" presName="sp" presStyleCnt="0"/>
      <dgm:spPr/>
    </dgm:pt>
    <dgm:pt modelId="{19491DC8-65A8-408E-9EBF-9C3B72A32634}" type="pres">
      <dgm:prSet presAssocID="{AC23586A-7F78-450A-930A-8A3340E4BCC5}" presName="linNode" presStyleCnt="0"/>
      <dgm:spPr/>
    </dgm:pt>
    <dgm:pt modelId="{8F6C3BA7-D8A6-43FD-BB6F-1C390C53CF45}" type="pres">
      <dgm:prSet presAssocID="{AC23586A-7F78-450A-930A-8A3340E4BCC5}" presName="parentText" presStyleLbl="node1" presStyleIdx="2" presStyleCnt="3" custScaleX="67219" custScaleY="71730" custLinFactNeighborX="-3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952DA7-5763-44CB-8116-4250FE138EDA}" type="pres">
      <dgm:prSet presAssocID="{AC23586A-7F78-450A-930A-8A3340E4BCC5}" presName="descendantText" presStyleLbl="alignAccFollowNode1" presStyleIdx="2" presStyleCnt="3" custScaleX="109177" custLinFactNeighborX="2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2227A3-0B78-457D-AF4E-153CA4EAA5EF}" srcId="{DBA3928A-6A20-4BEB-9D98-45922785E157}" destId="{9044236A-01D7-46CD-8542-E3365E586440}" srcOrd="1" destOrd="0" parTransId="{51C1E773-8A06-4CB9-934F-D65225C6F8BA}" sibTransId="{1E80C861-34B6-475A-BC3B-4DEF2A030802}"/>
    <dgm:cxn modelId="{B13944FF-1687-40A7-A876-F004FE05BFEB}" type="presOf" srcId="{20AABDE4-1F11-4302-B558-024C34879D01}" destId="{23952DA7-5763-44CB-8116-4250FE138EDA}" srcOrd="0" destOrd="0" presId="urn:microsoft.com/office/officeart/2005/8/layout/vList5"/>
    <dgm:cxn modelId="{CCDC503A-E30C-4B85-A796-948EE5CF5B93}" type="presOf" srcId="{14E21C2A-AEFB-49B7-A2FC-2459CDE7CF37}" destId="{69C2AF43-FEA3-4EE5-9DAA-5C55CB5823AC}" srcOrd="0" destOrd="0" presId="urn:microsoft.com/office/officeart/2005/8/layout/vList5"/>
    <dgm:cxn modelId="{1C0C47C4-BC54-4545-920E-456F3D9EF917}" type="presOf" srcId="{DBA3928A-6A20-4BEB-9D98-45922785E157}" destId="{EAD56106-A0AB-467B-80DC-EF8401718D92}" srcOrd="0" destOrd="0" presId="urn:microsoft.com/office/officeart/2005/8/layout/vList5"/>
    <dgm:cxn modelId="{315974EA-F8BF-4545-AE9B-819045C4C057}" type="presOf" srcId="{6CDF10A9-661D-4AC6-8C2F-F968D6F71CAB}" destId="{5BDEC0BD-D4A0-41D1-8C11-C647377094D8}" srcOrd="0" destOrd="0" presId="urn:microsoft.com/office/officeart/2005/8/layout/vList5"/>
    <dgm:cxn modelId="{94F20110-B350-40FA-B7EF-79685654F176}" srcId="{DBA3928A-6A20-4BEB-9D98-45922785E157}" destId="{0532E6CF-EEDB-4EED-8027-DA502BA9A9D4}" srcOrd="2" destOrd="0" parTransId="{ED52FE05-385A-453C-8BEF-C182A7BF11B0}" sibTransId="{3086424F-A85E-4672-A13C-6AB1C4E4C3C9}"/>
    <dgm:cxn modelId="{0B9EEBF0-FC63-48D7-962B-DFA5E8969197}" type="presOf" srcId="{24281A1F-B751-4F4D-B4FC-91D9D8EA0A82}" destId="{B491053E-9803-45CD-B848-D9B20FA4CFB5}" srcOrd="0" destOrd="0" presId="urn:microsoft.com/office/officeart/2005/8/layout/vList5"/>
    <dgm:cxn modelId="{5E7161D0-70FD-4430-9FB7-3E9E4A6D5AC0}" srcId="{6CDF10A9-661D-4AC6-8C2F-F968D6F71CAB}" destId="{DBA3928A-6A20-4BEB-9D98-45922785E157}" srcOrd="1" destOrd="0" parTransId="{0D8739AA-A6B8-4E72-BFA6-04110DA887CC}" sibTransId="{B75B5A02-6221-47C8-B6A3-DF9DA4FC54F3}"/>
    <dgm:cxn modelId="{3568A6E3-5A13-4216-A2D1-B9E6334903E7}" type="presOf" srcId="{9044236A-01D7-46CD-8542-E3365E586440}" destId="{B491053E-9803-45CD-B848-D9B20FA4CFB5}" srcOrd="0" destOrd="1" presId="urn:microsoft.com/office/officeart/2005/8/layout/vList5"/>
    <dgm:cxn modelId="{83991FD9-B615-4CCD-8010-25687FA2B475}" type="presOf" srcId="{26DA99B1-FB69-4E7C-A0EC-63996ACDEB7D}" destId="{B5CCEEE0-1CBD-455B-8A9A-881361A88894}" srcOrd="0" destOrd="0" presId="urn:microsoft.com/office/officeart/2005/8/layout/vList5"/>
    <dgm:cxn modelId="{3593276B-90C4-4395-9104-A04206D004E0}" srcId="{6CDF10A9-661D-4AC6-8C2F-F968D6F71CAB}" destId="{AC23586A-7F78-450A-930A-8A3340E4BCC5}" srcOrd="2" destOrd="0" parTransId="{9B48193D-E1C7-4822-A6D2-07E764FD612A}" sibTransId="{29FE9055-A49C-40D7-84CC-417284063DE4}"/>
    <dgm:cxn modelId="{6488F01A-BB53-419F-B0CD-101C087AE0BC}" srcId="{DBA3928A-6A20-4BEB-9D98-45922785E157}" destId="{24281A1F-B751-4F4D-B4FC-91D9D8EA0A82}" srcOrd="0" destOrd="0" parTransId="{D2F62A00-9FD3-4650-B57C-8B426F32DF29}" sibTransId="{DFE237D0-B46E-4CFD-AC0A-EB3E8038239D}"/>
    <dgm:cxn modelId="{58724114-D5F0-46C3-8423-60D2FB7FCE73}" type="presOf" srcId="{AC23586A-7F78-450A-930A-8A3340E4BCC5}" destId="{8F6C3BA7-D8A6-43FD-BB6F-1C390C53CF45}" srcOrd="0" destOrd="0" presId="urn:microsoft.com/office/officeart/2005/8/layout/vList5"/>
    <dgm:cxn modelId="{B946BD67-69C1-46DA-9F23-2DE683A6D7AA}" srcId="{14E21C2A-AEFB-49B7-A2FC-2459CDE7CF37}" destId="{26DA99B1-FB69-4E7C-A0EC-63996ACDEB7D}" srcOrd="0" destOrd="0" parTransId="{BD46D2D6-A5C6-43E2-ADBE-31C801859AC9}" sibTransId="{26C3DC8C-4A67-4AAC-8131-C80B54031CFF}"/>
    <dgm:cxn modelId="{8AA6B73F-BE62-4F51-95F7-DB16FC0B5D48}" type="presOf" srcId="{0532E6CF-EEDB-4EED-8027-DA502BA9A9D4}" destId="{B491053E-9803-45CD-B848-D9B20FA4CFB5}" srcOrd="0" destOrd="2" presId="urn:microsoft.com/office/officeart/2005/8/layout/vList5"/>
    <dgm:cxn modelId="{3326AAC6-35E4-455E-9902-701F5FB727A1}" srcId="{AC23586A-7F78-450A-930A-8A3340E4BCC5}" destId="{20AABDE4-1F11-4302-B558-024C34879D01}" srcOrd="0" destOrd="0" parTransId="{13234631-DE3B-4C2F-B6CE-12F7C5EC6816}" sibTransId="{6DD66D9F-561E-47D1-9E80-570CE4D3CD53}"/>
    <dgm:cxn modelId="{D16627DB-7A75-4826-B7B2-C44D02E4171C}" srcId="{6CDF10A9-661D-4AC6-8C2F-F968D6F71CAB}" destId="{14E21C2A-AEFB-49B7-A2FC-2459CDE7CF37}" srcOrd="0" destOrd="0" parTransId="{658A4029-AF01-4ED6-BBCC-2E3740D15B8E}" sibTransId="{10F72894-7EFA-4EB6-AC52-1DB686ED842F}"/>
    <dgm:cxn modelId="{EA59700D-5432-4744-9FB7-99832E4A4867}" type="presParOf" srcId="{5BDEC0BD-D4A0-41D1-8C11-C647377094D8}" destId="{E42CD8B5-BC29-4E24-B2EC-62DC45125E41}" srcOrd="0" destOrd="0" presId="urn:microsoft.com/office/officeart/2005/8/layout/vList5"/>
    <dgm:cxn modelId="{E2D870A0-AC8B-4274-AB74-DFC223179C16}" type="presParOf" srcId="{E42CD8B5-BC29-4E24-B2EC-62DC45125E41}" destId="{69C2AF43-FEA3-4EE5-9DAA-5C55CB5823AC}" srcOrd="0" destOrd="0" presId="urn:microsoft.com/office/officeart/2005/8/layout/vList5"/>
    <dgm:cxn modelId="{29FEADEE-F8D7-43FD-8F1F-803B7FA0B00F}" type="presParOf" srcId="{E42CD8B5-BC29-4E24-B2EC-62DC45125E41}" destId="{B5CCEEE0-1CBD-455B-8A9A-881361A88894}" srcOrd="1" destOrd="0" presId="urn:microsoft.com/office/officeart/2005/8/layout/vList5"/>
    <dgm:cxn modelId="{8668D45E-30FA-4CA1-A3DA-588D0C32A549}" type="presParOf" srcId="{5BDEC0BD-D4A0-41D1-8C11-C647377094D8}" destId="{AB8D0FBA-A6E6-415D-9DAC-DC77D92B6968}" srcOrd="1" destOrd="0" presId="urn:microsoft.com/office/officeart/2005/8/layout/vList5"/>
    <dgm:cxn modelId="{FE117A91-3D8A-4771-B8B0-3BC8369D8C7A}" type="presParOf" srcId="{5BDEC0BD-D4A0-41D1-8C11-C647377094D8}" destId="{A0D137AE-5352-4E7E-87DE-361D00B82497}" srcOrd="2" destOrd="0" presId="urn:microsoft.com/office/officeart/2005/8/layout/vList5"/>
    <dgm:cxn modelId="{5D00DBCD-D7E3-4630-BBE4-8A4C1404EF3A}" type="presParOf" srcId="{A0D137AE-5352-4E7E-87DE-361D00B82497}" destId="{EAD56106-A0AB-467B-80DC-EF8401718D92}" srcOrd="0" destOrd="0" presId="urn:microsoft.com/office/officeart/2005/8/layout/vList5"/>
    <dgm:cxn modelId="{7CAA2324-76CA-4267-BCFC-A8BAFB9765D8}" type="presParOf" srcId="{A0D137AE-5352-4E7E-87DE-361D00B82497}" destId="{B491053E-9803-45CD-B848-D9B20FA4CFB5}" srcOrd="1" destOrd="0" presId="urn:microsoft.com/office/officeart/2005/8/layout/vList5"/>
    <dgm:cxn modelId="{B8AB6671-D709-4412-ABAB-0870C03C80E9}" type="presParOf" srcId="{5BDEC0BD-D4A0-41D1-8C11-C647377094D8}" destId="{D0C2C338-8905-4E4D-9B59-866DE9A198B5}" srcOrd="3" destOrd="0" presId="urn:microsoft.com/office/officeart/2005/8/layout/vList5"/>
    <dgm:cxn modelId="{09B619BB-D2E1-4DF6-9928-47F7955B7FB5}" type="presParOf" srcId="{5BDEC0BD-D4A0-41D1-8C11-C647377094D8}" destId="{19491DC8-65A8-408E-9EBF-9C3B72A32634}" srcOrd="4" destOrd="0" presId="urn:microsoft.com/office/officeart/2005/8/layout/vList5"/>
    <dgm:cxn modelId="{4696E9C5-A420-41A5-B4A6-BD1CA5256AAD}" type="presParOf" srcId="{19491DC8-65A8-408E-9EBF-9C3B72A32634}" destId="{8F6C3BA7-D8A6-43FD-BB6F-1C390C53CF45}" srcOrd="0" destOrd="0" presId="urn:microsoft.com/office/officeart/2005/8/layout/vList5"/>
    <dgm:cxn modelId="{D205D889-BCB5-4346-A9CA-0FF4DB6A1E5A}" type="presParOf" srcId="{19491DC8-65A8-408E-9EBF-9C3B72A32634}" destId="{23952DA7-5763-44CB-8116-4250FE138E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92607-9E9E-4B31-A954-881C3F12E6F6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E15FE23-3491-4ED4-933F-B03ABD8428BA}">
      <dgm:prSet custT="1"/>
      <dgm:spPr/>
      <dgm:t>
        <a:bodyPr/>
        <a:lstStyle/>
        <a:p>
          <a:pPr algn="just" rtl="0"/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altLang="zh-CN" sz="2400" b="1" baseline="0" dirty="0" smtClean="0">
              <a:solidFill>
                <a:srgbClr val="003300"/>
              </a:solidFill>
              <a:latin typeface="+mn-ea"/>
              <a:ea typeface="+mn-ea"/>
            </a:rPr>
            <a:t>(</a:t>
          </a:r>
          <a:r>
            <a:rPr lang="en-US" sz="2400" b="1" baseline="0" dirty="0" smtClean="0">
              <a:solidFill>
                <a:srgbClr val="C00000"/>
              </a:solidFill>
              <a:latin typeface="+mn-ea"/>
              <a:ea typeface="+mn-ea"/>
            </a:rPr>
            <a:t>J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ava</a:t>
          </a:r>
          <a:r>
            <a:rPr lang="en-US" sz="2400" b="1" baseline="0" dirty="0" smtClean="0">
              <a:solidFill>
                <a:srgbClr val="C00000"/>
              </a:solidFill>
              <a:latin typeface="+mn-ea"/>
              <a:ea typeface="+mn-ea"/>
            </a:rPr>
            <a:t>S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cript </a:t>
          </a:r>
          <a:r>
            <a:rPr lang="en-US" sz="2400" b="1" baseline="0" dirty="0" smtClean="0">
              <a:solidFill>
                <a:srgbClr val="C00000"/>
              </a:solidFill>
              <a:latin typeface="+mn-ea"/>
              <a:ea typeface="+mn-ea"/>
            </a:rPr>
            <a:t>O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bject </a:t>
          </a:r>
          <a:r>
            <a:rPr lang="en-US" sz="2400" b="1" baseline="0" dirty="0" smtClean="0">
              <a:solidFill>
                <a:srgbClr val="C00000"/>
              </a:solidFill>
              <a:latin typeface="+mn-ea"/>
              <a:ea typeface="+mn-ea"/>
            </a:rPr>
            <a:t>N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otation</a:t>
          </a:r>
          <a:r>
            <a:rPr lang="en-US" altLang="zh-CN" sz="2400" b="1" baseline="0" dirty="0" smtClean="0">
              <a:solidFill>
                <a:srgbClr val="003300"/>
              </a:solidFill>
              <a:latin typeface="+mn-ea"/>
              <a:ea typeface="+mn-ea"/>
            </a:rPr>
            <a:t>)</a:t>
          </a:r>
          <a:r>
            <a:rPr lang="zh-CN" sz="2400" b="1" baseline="0" dirty="0" smtClean="0">
              <a:solidFill>
                <a:srgbClr val="003300"/>
              </a:solidFill>
              <a:latin typeface="+mn-ea"/>
              <a:ea typeface="+mn-ea"/>
            </a:rPr>
            <a:t>是存储和交换文本信息的语法，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采用完全独立于语言的文本格式，是理想的</a:t>
          </a:r>
          <a:r>
            <a:rPr lang="zh-CN" sz="2400" b="1" baseline="0" dirty="0" smtClean="0">
              <a:solidFill>
                <a:srgbClr val="003300"/>
              </a:solidFill>
              <a:latin typeface="+mn-ea"/>
              <a:ea typeface="+mn-ea"/>
            </a:rPr>
            <a:t>轻量级文本数据交换格式。</a:t>
          </a:r>
          <a:endParaRPr lang="zh-CN" sz="2400" b="1" baseline="0" dirty="0">
            <a:solidFill>
              <a:srgbClr val="003300"/>
            </a:solidFill>
            <a:latin typeface="+mn-ea"/>
            <a:ea typeface="+mn-ea"/>
          </a:endParaRPr>
        </a:p>
      </dgm:t>
    </dgm:pt>
    <dgm:pt modelId="{381067A4-C465-43CE-8F2A-67056CF03793}" type="parTrans" cxnId="{CD2FE89F-DCC1-44C2-A33F-F6E6F28F0484}">
      <dgm:prSet/>
      <dgm:spPr/>
      <dgm:t>
        <a:bodyPr/>
        <a:lstStyle/>
        <a:p>
          <a:pPr algn="just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2FEAE814-EFC7-4B21-87D0-084AE1DE97A4}" type="sibTrans" cxnId="{CD2FE89F-DCC1-44C2-A33F-F6E6F28F0484}">
      <dgm:prSet/>
      <dgm:spPr/>
      <dgm:t>
        <a:bodyPr/>
        <a:lstStyle/>
        <a:p>
          <a:pPr algn="just"/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DB079B11-13F4-44F7-8DBC-D2A32D9F92BA}">
      <dgm:prSet custT="1"/>
      <dgm:spPr/>
      <dgm:t>
        <a:bodyPr/>
        <a:lstStyle/>
        <a:p>
          <a:pPr algn="just" rtl="0"/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是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JS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的原生格式，所以在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JS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中处理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数据不须要任何特殊的 </a:t>
          </a:r>
          <a:r>
            <a:rPr 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API </a:t>
          </a:r>
          <a:r>
            <a:rPr lang="zh-CN" altLang="en-US" sz="2400" b="1" baseline="0" dirty="0" smtClean="0">
              <a:solidFill>
                <a:srgbClr val="003300"/>
              </a:solidFill>
              <a:latin typeface="+mn-ea"/>
              <a:ea typeface="+mn-ea"/>
            </a:rPr>
            <a:t>或工具包</a:t>
          </a:r>
          <a:endParaRPr lang="zh-CN" sz="2400" b="1" baseline="0" dirty="0">
            <a:solidFill>
              <a:srgbClr val="003300"/>
            </a:solidFill>
            <a:latin typeface="+mn-ea"/>
            <a:ea typeface="+mn-ea"/>
          </a:endParaRPr>
        </a:p>
      </dgm:t>
    </dgm:pt>
    <dgm:pt modelId="{6839F0A3-2B59-4C97-9C49-303E3D1A0EA9}" type="parTrans" cxnId="{E898B298-ECC7-4D5D-9B2A-E7946C57844D}">
      <dgm:prSet/>
      <dgm:spPr/>
      <dgm:t>
        <a:bodyPr/>
        <a:lstStyle/>
        <a:p>
          <a:pPr algn="just"/>
          <a:endParaRPr lang="zh-CN" altLang="en-US" sz="2400"/>
        </a:p>
      </dgm:t>
    </dgm:pt>
    <dgm:pt modelId="{68F4AB68-1F1A-48D2-A209-9CFAEA948967}" type="sibTrans" cxnId="{E898B298-ECC7-4D5D-9B2A-E7946C57844D}">
      <dgm:prSet/>
      <dgm:spPr/>
      <dgm:t>
        <a:bodyPr/>
        <a:lstStyle/>
        <a:p>
          <a:pPr algn="just"/>
          <a:endParaRPr lang="zh-CN" altLang="en-US" sz="2400"/>
        </a:p>
      </dgm:t>
    </dgm:pt>
    <dgm:pt modelId="{D1E9D688-E4CE-435E-84F7-07D9CB2F18F5}">
      <dgm:prSet custT="1"/>
      <dgm:spPr/>
      <dgm:t>
        <a:bodyPr/>
        <a:lstStyle/>
        <a:p>
          <a:pPr algn="just"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实质是一种拥有</a:t>
          </a:r>
          <a:r>
            <a:rPr lang="zh-CN" sz="2400" b="1" dirty="0" smtClean="0">
              <a:solidFill>
                <a:srgbClr val="C00000"/>
              </a:solidFill>
              <a:latin typeface="+mn-ea"/>
              <a:ea typeface="+mn-ea"/>
            </a:rPr>
            <a:t>特殊格式的字符串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，因为是字符串，所以能很方便的在网络上传输，因为其中包含的信息的有效率高，成为目前最受欢迎的前后台数据交换方式。</a:t>
          </a:r>
          <a:endParaRPr lang="zh-CN" sz="2400" b="1" baseline="0" dirty="0">
            <a:solidFill>
              <a:srgbClr val="003300"/>
            </a:solidFill>
            <a:latin typeface="+mn-ea"/>
            <a:ea typeface="+mn-ea"/>
          </a:endParaRPr>
        </a:p>
      </dgm:t>
    </dgm:pt>
    <dgm:pt modelId="{30D30A1F-B4D6-4F5F-9981-38F63CFB7ECC}" type="parTrans" cxnId="{529C13F8-FDD9-4AD6-8684-529C7A939559}">
      <dgm:prSet/>
      <dgm:spPr/>
      <dgm:t>
        <a:bodyPr/>
        <a:lstStyle/>
        <a:p>
          <a:pPr algn="just"/>
          <a:endParaRPr lang="zh-CN" altLang="en-US"/>
        </a:p>
      </dgm:t>
    </dgm:pt>
    <dgm:pt modelId="{7E29EA05-BD5A-486B-98CF-A05B2D7693C2}" type="sibTrans" cxnId="{529C13F8-FDD9-4AD6-8684-529C7A939559}">
      <dgm:prSet/>
      <dgm:spPr/>
      <dgm:t>
        <a:bodyPr/>
        <a:lstStyle/>
        <a:p>
          <a:pPr algn="just"/>
          <a:endParaRPr lang="zh-CN" altLang="en-US"/>
        </a:p>
      </dgm:t>
    </dgm:pt>
    <dgm:pt modelId="{A496AFB5-F361-41C4-85EC-7C8E44FFF0C1}" type="pres">
      <dgm:prSet presAssocID="{97A92607-9E9E-4B31-A954-881C3F12E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26D60F-DA7B-4270-91E7-F298E7E11F78}" type="pres">
      <dgm:prSet presAssocID="{AE15FE23-3491-4ED4-933F-B03ABD8428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7430BC-DADB-4E1F-8E55-9B99A03B15D9}" type="pres">
      <dgm:prSet presAssocID="{2FEAE814-EFC7-4B21-87D0-084AE1DE97A4}" presName="spacer" presStyleCnt="0"/>
      <dgm:spPr/>
    </dgm:pt>
    <dgm:pt modelId="{E84629BE-2E26-4ECF-BF86-D7ED9B93C45E}" type="pres">
      <dgm:prSet presAssocID="{D1E9D688-E4CE-435E-84F7-07D9CB2F18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B9D60-CF9E-4D01-8A6D-184C8C2A7D7D}" type="pres">
      <dgm:prSet presAssocID="{7E29EA05-BD5A-486B-98CF-A05B2D7693C2}" presName="spacer" presStyleCnt="0"/>
      <dgm:spPr/>
    </dgm:pt>
    <dgm:pt modelId="{8D2725B6-4764-4264-9896-5B643D2B7958}" type="pres">
      <dgm:prSet presAssocID="{DB079B11-13F4-44F7-8DBC-D2A32D9F92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675C2F-CA99-4616-86CF-36A7B1A42758}" type="presOf" srcId="{D1E9D688-E4CE-435E-84F7-07D9CB2F18F5}" destId="{E84629BE-2E26-4ECF-BF86-D7ED9B93C45E}" srcOrd="0" destOrd="0" presId="urn:microsoft.com/office/officeart/2005/8/layout/vList2"/>
    <dgm:cxn modelId="{9915C423-BE2C-4AEF-9EF0-52C5C93EF679}" type="presOf" srcId="{97A92607-9E9E-4B31-A954-881C3F12E6F6}" destId="{A496AFB5-F361-41C4-85EC-7C8E44FFF0C1}" srcOrd="0" destOrd="0" presId="urn:microsoft.com/office/officeart/2005/8/layout/vList2"/>
    <dgm:cxn modelId="{82A2123A-A061-475C-8D3D-9DD00DF6BC42}" type="presOf" srcId="{AE15FE23-3491-4ED4-933F-B03ABD8428BA}" destId="{CD26D60F-DA7B-4270-91E7-F298E7E11F78}" srcOrd="0" destOrd="0" presId="urn:microsoft.com/office/officeart/2005/8/layout/vList2"/>
    <dgm:cxn modelId="{529C13F8-FDD9-4AD6-8684-529C7A939559}" srcId="{97A92607-9E9E-4B31-A954-881C3F12E6F6}" destId="{D1E9D688-E4CE-435E-84F7-07D9CB2F18F5}" srcOrd="1" destOrd="0" parTransId="{30D30A1F-B4D6-4F5F-9981-38F63CFB7ECC}" sibTransId="{7E29EA05-BD5A-486B-98CF-A05B2D7693C2}"/>
    <dgm:cxn modelId="{CD2FE89F-DCC1-44C2-A33F-F6E6F28F0484}" srcId="{97A92607-9E9E-4B31-A954-881C3F12E6F6}" destId="{AE15FE23-3491-4ED4-933F-B03ABD8428BA}" srcOrd="0" destOrd="0" parTransId="{381067A4-C465-43CE-8F2A-67056CF03793}" sibTransId="{2FEAE814-EFC7-4B21-87D0-084AE1DE97A4}"/>
    <dgm:cxn modelId="{3E32B75E-6A6A-4632-BFA5-5CD0245D4791}" type="presOf" srcId="{DB079B11-13F4-44F7-8DBC-D2A32D9F92BA}" destId="{8D2725B6-4764-4264-9896-5B643D2B7958}" srcOrd="0" destOrd="0" presId="urn:microsoft.com/office/officeart/2005/8/layout/vList2"/>
    <dgm:cxn modelId="{E898B298-ECC7-4D5D-9B2A-E7946C57844D}" srcId="{97A92607-9E9E-4B31-A954-881C3F12E6F6}" destId="{DB079B11-13F4-44F7-8DBC-D2A32D9F92BA}" srcOrd="2" destOrd="0" parTransId="{6839F0A3-2B59-4C97-9C49-303E3D1A0EA9}" sibTransId="{68F4AB68-1F1A-48D2-A209-9CFAEA948967}"/>
    <dgm:cxn modelId="{1FFED180-97F0-4FD9-A6CF-D9918B2D27E3}" type="presParOf" srcId="{A496AFB5-F361-41C4-85EC-7C8E44FFF0C1}" destId="{CD26D60F-DA7B-4270-91E7-F298E7E11F78}" srcOrd="0" destOrd="0" presId="urn:microsoft.com/office/officeart/2005/8/layout/vList2"/>
    <dgm:cxn modelId="{F39AD933-9AC7-4853-8D28-898E619C1C27}" type="presParOf" srcId="{A496AFB5-F361-41C4-85EC-7C8E44FFF0C1}" destId="{C87430BC-DADB-4E1F-8E55-9B99A03B15D9}" srcOrd="1" destOrd="0" presId="urn:microsoft.com/office/officeart/2005/8/layout/vList2"/>
    <dgm:cxn modelId="{B77A3D4B-F706-417D-832A-D94006F6FC64}" type="presParOf" srcId="{A496AFB5-F361-41C4-85EC-7C8E44FFF0C1}" destId="{E84629BE-2E26-4ECF-BF86-D7ED9B93C45E}" srcOrd="2" destOrd="0" presId="urn:microsoft.com/office/officeart/2005/8/layout/vList2"/>
    <dgm:cxn modelId="{3D51468A-174D-4706-9559-FD106E97C7FD}" type="presParOf" srcId="{A496AFB5-F361-41C4-85EC-7C8E44FFF0C1}" destId="{D8DB9D60-CF9E-4D01-8A6D-184C8C2A7D7D}" srcOrd="3" destOrd="0" presId="urn:microsoft.com/office/officeart/2005/8/layout/vList2"/>
    <dgm:cxn modelId="{842FC2C7-C4DC-42A8-8FA9-B1086ECCD09D}" type="presParOf" srcId="{A496AFB5-F361-41C4-85EC-7C8E44FFF0C1}" destId="{8D2725B6-4764-4264-9896-5B643D2B79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9C00F0-CF16-470A-B2D1-76E8788D74CA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70A8FB3-3F31-4F1B-8542-D2BFFA41F876}">
      <dgm:prSet custT="1"/>
      <dgm:spPr/>
      <dgm:t>
        <a:bodyPr anchor="ctr" anchorCtr="0"/>
        <a:lstStyle/>
        <a:p>
          <a:pPr algn="ctr" rtl="0"/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格式说明</a:t>
          </a:r>
          <a:endParaRPr lang="zh-CN" altLang="en-US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F83DF34A-5394-41EE-BFEF-D62A37CD5119}" type="parTrans" cxnId="{14D379D3-2308-4DC7-9E85-2618C33758D8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F4780F9A-CA8A-41A0-A54D-67D2A7154D1D}" type="sibTrans" cxnId="{14D379D3-2308-4DC7-9E85-2618C33758D8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5BD2D093-D923-4883-81C9-EAA674E63E54}">
      <dgm:prSet custT="1"/>
      <dgm:spPr/>
      <dgm:t>
        <a:bodyPr anchor="ctr" anchorCtr="0"/>
        <a:lstStyle/>
        <a:p>
          <a:pPr algn="just"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1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、使用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</a:rPr>
            <a:t>“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属性名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: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属性值</a:t>
          </a:r>
          <a:r>
            <a:rPr lang="en-US" altLang="zh-CN" sz="2400" b="1" dirty="0" smtClean="0">
              <a:solidFill>
                <a:srgbClr val="003300"/>
              </a:solidFill>
              <a:latin typeface="+mn-ea"/>
              <a:ea typeface="+mn-ea"/>
            </a:rPr>
            <a:t>”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键值对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(key-value)</a:t>
          </a:r>
          <a:r>
            <a:rPr lang="zh-CN" altLang="en-US" sz="2400" b="1" dirty="0" smtClean="0">
              <a:solidFill>
                <a:srgbClr val="003300"/>
              </a:solidFill>
              <a:latin typeface="+mn-ea"/>
              <a:ea typeface="+mn-ea"/>
            </a:rPr>
            <a:t>的格式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描述数据</a:t>
          </a:r>
          <a:endParaRPr lang="zh-CN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788A5862-94A0-4272-AFD1-327C53E6FCB3}" type="parTrans" cxnId="{A04C7FD3-75AF-4F2C-9735-5677CBCB263F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9F940047-6047-4A86-9AB4-D37FD241DD96}" type="sibTrans" cxnId="{A04C7FD3-75AF-4F2C-9735-5677CBCB263F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CAA750F4-9317-4CAC-B406-444552DAB9EF}">
      <dgm:prSet custT="1"/>
      <dgm:spPr/>
      <dgm:t>
        <a:bodyPr anchor="ctr" anchorCtr="0"/>
        <a:lstStyle/>
        <a:p>
          <a:pPr algn="just"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2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、属性名用双引号包含，属性值若是文本型则使用双引号</a:t>
          </a:r>
          <a:endParaRPr lang="zh-CN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29672A73-2AC1-40B9-99C9-3C4A57358401}" type="parTrans" cxnId="{14E07DF3-BB19-46B4-BB13-381FC93D7E93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967F90E7-0615-4A81-9482-8E13F055DBE5}" type="sibTrans" cxnId="{14E07DF3-BB19-46B4-BB13-381FC93D7E93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0290FF33-AEFE-41DF-B294-E648A57F585E}">
      <dgm:prSet custT="1"/>
      <dgm:spPr/>
      <dgm:t>
        <a:bodyPr anchor="ctr" anchorCtr="0"/>
        <a:lstStyle/>
        <a:p>
          <a:pPr algn="just" rtl="0"/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3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、多个数据之间用逗号分隔</a:t>
          </a:r>
          <a:endParaRPr lang="zh-CN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C5EEEE42-AF6A-440A-BDF6-E90BBA6A238C}" type="parTrans" cxnId="{B2AE8BC1-CB0A-4753-85E7-6DB7A775B997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1E08065B-F9F6-47D3-8399-BB767236603D}" type="sibTrans" cxnId="{B2AE8BC1-CB0A-4753-85E7-6DB7A775B997}">
      <dgm:prSet/>
      <dgm:spPr/>
      <dgm:t>
        <a:bodyPr/>
        <a:lstStyle/>
        <a:p>
          <a:pPr algn="just"/>
          <a:endParaRPr lang="zh-CN" altLang="en-US" sz="2400" b="1">
            <a:solidFill>
              <a:srgbClr val="003300"/>
            </a:solidFill>
            <a:latin typeface="+mn-ea"/>
            <a:ea typeface="+mn-ea"/>
          </a:endParaRPr>
        </a:p>
      </dgm:t>
    </dgm:pt>
    <dgm:pt modelId="{1B19A699-F78B-4C19-A71B-896A91673BDC}">
      <dgm:prSet custT="1"/>
      <dgm:spPr/>
      <dgm:t>
        <a:bodyPr anchor="ctr" anchorCtr="0"/>
        <a:lstStyle/>
        <a:p>
          <a:pPr algn="just" rtl="0"/>
          <a:r>
            <a:rPr lang="en-US" sz="2400" b="1" smtClean="0">
              <a:solidFill>
                <a:srgbClr val="003300"/>
              </a:solidFill>
              <a:latin typeface="+mn-ea"/>
              <a:ea typeface="+mn-ea"/>
            </a:rPr>
            <a:t>4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、使用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[ ]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描述数组，使用</a:t>
          </a:r>
          <a:r>
            <a:rPr lang="en-US" sz="2400" b="1" dirty="0" smtClean="0">
              <a:solidFill>
                <a:srgbClr val="003300"/>
              </a:solidFill>
              <a:latin typeface="+mn-ea"/>
              <a:ea typeface="+mn-ea"/>
            </a:rPr>
            <a:t>{ }</a:t>
          </a:r>
          <a:r>
            <a:rPr lang="zh-CN" sz="2400" b="1" dirty="0" smtClean="0">
              <a:solidFill>
                <a:srgbClr val="003300"/>
              </a:solidFill>
              <a:latin typeface="+mn-ea"/>
              <a:ea typeface="+mn-ea"/>
            </a:rPr>
            <a:t>描述对象</a:t>
          </a:r>
          <a:endParaRPr lang="zh-CN" sz="2400" b="1" dirty="0">
            <a:solidFill>
              <a:srgbClr val="003300"/>
            </a:solidFill>
            <a:latin typeface="+mn-ea"/>
            <a:ea typeface="+mn-ea"/>
          </a:endParaRPr>
        </a:p>
      </dgm:t>
    </dgm:pt>
    <dgm:pt modelId="{1CADAA61-FC15-48F9-9013-92E75116E2CE}" type="parTrans" cxnId="{A255F4D9-3398-4E4D-89E9-907D87D44CA7}">
      <dgm:prSet/>
      <dgm:spPr/>
      <dgm:t>
        <a:bodyPr/>
        <a:lstStyle/>
        <a:p>
          <a:endParaRPr lang="zh-CN" altLang="en-US"/>
        </a:p>
      </dgm:t>
    </dgm:pt>
    <dgm:pt modelId="{95845F58-DF90-403C-A187-E865F670167E}" type="sibTrans" cxnId="{A255F4D9-3398-4E4D-89E9-907D87D44CA7}">
      <dgm:prSet/>
      <dgm:spPr/>
      <dgm:t>
        <a:bodyPr/>
        <a:lstStyle/>
        <a:p>
          <a:endParaRPr lang="zh-CN" altLang="en-US"/>
        </a:p>
      </dgm:t>
    </dgm:pt>
    <dgm:pt modelId="{D8F94F13-E369-40F5-BEEB-3976ECB55003}" type="pres">
      <dgm:prSet presAssocID="{A09C00F0-CF16-470A-B2D1-76E8788D7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1B349A-767B-4851-80D7-38D8C10CBB78}" type="pres">
      <dgm:prSet presAssocID="{E70A8FB3-3F31-4F1B-8542-D2BFFA41F876}" presName="thickLine" presStyleLbl="alignNode1" presStyleIdx="0" presStyleCnt="1"/>
      <dgm:spPr/>
    </dgm:pt>
    <dgm:pt modelId="{232F1465-4834-4F42-B38E-0C67C161D739}" type="pres">
      <dgm:prSet presAssocID="{E70A8FB3-3F31-4F1B-8542-D2BFFA41F876}" presName="horz1" presStyleCnt="0"/>
      <dgm:spPr/>
    </dgm:pt>
    <dgm:pt modelId="{18442DC9-4589-43E5-A49D-EF0159E45FF6}" type="pres">
      <dgm:prSet presAssocID="{E70A8FB3-3F31-4F1B-8542-D2BFFA41F876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BEF9D6E0-2155-49D4-9017-CAF55C612F8B}" type="pres">
      <dgm:prSet presAssocID="{E70A8FB3-3F31-4F1B-8542-D2BFFA41F876}" presName="vert1" presStyleCnt="0"/>
      <dgm:spPr/>
    </dgm:pt>
    <dgm:pt modelId="{BCFF064B-5FB8-4F3C-BCBE-2EDC51C552D5}" type="pres">
      <dgm:prSet presAssocID="{5BD2D093-D923-4883-81C9-EAA674E63E54}" presName="vertSpace2a" presStyleCnt="0"/>
      <dgm:spPr/>
    </dgm:pt>
    <dgm:pt modelId="{88AA56F1-E6A4-430B-A9E7-5102124439CA}" type="pres">
      <dgm:prSet presAssocID="{5BD2D093-D923-4883-81C9-EAA674E63E54}" presName="horz2" presStyleCnt="0"/>
      <dgm:spPr/>
    </dgm:pt>
    <dgm:pt modelId="{A33C8AD1-06AA-4236-B2E0-E086A2133C8D}" type="pres">
      <dgm:prSet presAssocID="{5BD2D093-D923-4883-81C9-EAA674E63E54}" presName="horzSpace2" presStyleCnt="0"/>
      <dgm:spPr/>
    </dgm:pt>
    <dgm:pt modelId="{64FFAD4F-A2C3-44CF-B07A-618411810C89}" type="pres">
      <dgm:prSet presAssocID="{5BD2D093-D923-4883-81C9-EAA674E63E54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613DCCF5-3CCC-48A4-AF99-688668C28E7E}" type="pres">
      <dgm:prSet presAssocID="{5BD2D093-D923-4883-81C9-EAA674E63E54}" presName="vert2" presStyleCnt="0"/>
      <dgm:spPr/>
    </dgm:pt>
    <dgm:pt modelId="{95DE7B29-BB22-48CC-B6BD-083EB103B085}" type="pres">
      <dgm:prSet presAssocID="{5BD2D093-D923-4883-81C9-EAA674E63E54}" presName="thinLine2b" presStyleLbl="callout" presStyleIdx="0" presStyleCnt="4"/>
      <dgm:spPr/>
    </dgm:pt>
    <dgm:pt modelId="{A9499D0F-125F-40F1-A65A-4DA1FF514ECD}" type="pres">
      <dgm:prSet presAssocID="{5BD2D093-D923-4883-81C9-EAA674E63E54}" presName="vertSpace2b" presStyleCnt="0"/>
      <dgm:spPr/>
    </dgm:pt>
    <dgm:pt modelId="{3DDD6DE9-6893-4757-9877-DF1FFDC49507}" type="pres">
      <dgm:prSet presAssocID="{CAA750F4-9317-4CAC-B406-444552DAB9EF}" presName="horz2" presStyleCnt="0"/>
      <dgm:spPr/>
    </dgm:pt>
    <dgm:pt modelId="{84A6CD50-07F2-4AE8-85DA-A2A65BA50F5A}" type="pres">
      <dgm:prSet presAssocID="{CAA750F4-9317-4CAC-B406-444552DAB9EF}" presName="horzSpace2" presStyleCnt="0"/>
      <dgm:spPr/>
    </dgm:pt>
    <dgm:pt modelId="{8DD1C481-2939-4DA3-AD3C-24B0AF58FBE0}" type="pres">
      <dgm:prSet presAssocID="{CAA750F4-9317-4CAC-B406-444552DAB9EF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FBEFA749-81CB-4DB1-A62C-E2569745D894}" type="pres">
      <dgm:prSet presAssocID="{CAA750F4-9317-4CAC-B406-444552DAB9EF}" presName="vert2" presStyleCnt="0"/>
      <dgm:spPr/>
    </dgm:pt>
    <dgm:pt modelId="{1402C7FB-144A-4817-B7E8-BF7C1C549455}" type="pres">
      <dgm:prSet presAssocID="{CAA750F4-9317-4CAC-B406-444552DAB9EF}" presName="thinLine2b" presStyleLbl="callout" presStyleIdx="1" presStyleCnt="4"/>
      <dgm:spPr/>
    </dgm:pt>
    <dgm:pt modelId="{7AC1C123-3883-4AF9-B0A4-6D7403A419E1}" type="pres">
      <dgm:prSet presAssocID="{CAA750F4-9317-4CAC-B406-444552DAB9EF}" presName="vertSpace2b" presStyleCnt="0"/>
      <dgm:spPr/>
    </dgm:pt>
    <dgm:pt modelId="{A683392B-D898-4C31-B126-567DF69BCB51}" type="pres">
      <dgm:prSet presAssocID="{0290FF33-AEFE-41DF-B294-E648A57F585E}" presName="horz2" presStyleCnt="0"/>
      <dgm:spPr/>
    </dgm:pt>
    <dgm:pt modelId="{00F604B4-1013-4FE9-8379-53C10B8DAD29}" type="pres">
      <dgm:prSet presAssocID="{0290FF33-AEFE-41DF-B294-E648A57F585E}" presName="horzSpace2" presStyleCnt="0"/>
      <dgm:spPr/>
    </dgm:pt>
    <dgm:pt modelId="{1FADE459-2037-4842-8232-F859667639E7}" type="pres">
      <dgm:prSet presAssocID="{0290FF33-AEFE-41DF-B294-E648A57F585E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CD1D5C90-9544-44BF-ADEA-FF050A04BFD8}" type="pres">
      <dgm:prSet presAssocID="{0290FF33-AEFE-41DF-B294-E648A57F585E}" presName="vert2" presStyleCnt="0"/>
      <dgm:spPr/>
    </dgm:pt>
    <dgm:pt modelId="{289DBFED-9CF8-48DF-817D-9EC026F76785}" type="pres">
      <dgm:prSet presAssocID="{0290FF33-AEFE-41DF-B294-E648A57F585E}" presName="thinLine2b" presStyleLbl="callout" presStyleIdx="2" presStyleCnt="4"/>
      <dgm:spPr/>
    </dgm:pt>
    <dgm:pt modelId="{0BF0D384-1523-4DD9-9171-78F0F39F33BE}" type="pres">
      <dgm:prSet presAssocID="{0290FF33-AEFE-41DF-B294-E648A57F585E}" presName="vertSpace2b" presStyleCnt="0"/>
      <dgm:spPr/>
    </dgm:pt>
    <dgm:pt modelId="{21637F8A-0D40-4E97-9D4F-B33D74187491}" type="pres">
      <dgm:prSet presAssocID="{1B19A699-F78B-4C19-A71B-896A91673BDC}" presName="horz2" presStyleCnt="0"/>
      <dgm:spPr/>
    </dgm:pt>
    <dgm:pt modelId="{D7D70DA0-D3A4-47E4-B602-02996A68795F}" type="pres">
      <dgm:prSet presAssocID="{1B19A699-F78B-4C19-A71B-896A91673BDC}" presName="horzSpace2" presStyleCnt="0"/>
      <dgm:spPr/>
    </dgm:pt>
    <dgm:pt modelId="{E3A3A9FA-67EF-42C2-A3E0-6986A46B7172}" type="pres">
      <dgm:prSet presAssocID="{1B19A699-F78B-4C19-A71B-896A91673BDC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ACDE8378-A059-4E3A-A146-48FFD85F7F1B}" type="pres">
      <dgm:prSet presAssocID="{1B19A699-F78B-4C19-A71B-896A91673BDC}" presName="vert2" presStyleCnt="0"/>
      <dgm:spPr/>
    </dgm:pt>
    <dgm:pt modelId="{BE58AD75-61A1-4E3F-B344-D003400EA5FE}" type="pres">
      <dgm:prSet presAssocID="{1B19A699-F78B-4C19-A71B-896A91673BDC}" presName="thinLine2b" presStyleLbl="callout" presStyleIdx="3" presStyleCnt="4"/>
      <dgm:spPr/>
    </dgm:pt>
    <dgm:pt modelId="{A26411C0-78EC-412B-90A7-8CBA5C969350}" type="pres">
      <dgm:prSet presAssocID="{1B19A699-F78B-4C19-A71B-896A91673BDC}" presName="vertSpace2b" presStyleCnt="0"/>
      <dgm:spPr/>
    </dgm:pt>
  </dgm:ptLst>
  <dgm:cxnLst>
    <dgm:cxn modelId="{33264902-C636-489E-A8F4-CBF21F5F6908}" type="presOf" srcId="{A09C00F0-CF16-470A-B2D1-76E8788D74CA}" destId="{D8F94F13-E369-40F5-BEEB-3976ECB55003}" srcOrd="0" destOrd="0" presId="urn:microsoft.com/office/officeart/2008/layout/LinedList"/>
    <dgm:cxn modelId="{3CF8E126-CCAB-413D-9F1F-BEFFF0166673}" type="presOf" srcId="{1B19A699-F78B-4C19-A71B-896A91673BDC}" destId="{E3A3A9FA-67EF-42C2-A3E0-6986A46B7172}" srcOrd="0" destOrd="0" presId="urn:microsoft.com/office/officeart/2008/layout/LinedList"/>
    <dgm:cxn modelId="{A255F4D9-3398-4E4D-89E9-907D87D44CA7}" srcId="{E70A8FB3-3F31-4F1B-8542-D2BFFA41F876}" destId="{1B19A699-F78B-4C19-A71B-896A91673BDC}" srcOrd="3" destOrd="0" parTransId="{1CADAA61-FC15-48F9-9013-92E75116E2CE}" sibTransId="{95845F58-DF90-403C-A187-E865F670167E}"/>
    <dgm:cxn modelId="{CA1B8DEC-87CB-4572-AB52-BEDF5A673C73}" type="presOf" srcId="{E70A8FB3-3F31-4F1B-8542-D2BFFA41F876}" destId="{18442DC9-4589-43E5-A49D-EF0159E45FF6}" srcOrd="0" destOrd="0" presId="urn:microsoft.com/office/officeart/2008/layout/LinedList"/>
    <dgm:cxn modelId="{EC33662E-D4A9-4C49-8680-9A3C35386FDF}" type="presOf" srcId="{CAA750F4-9317-4CAC-B406-444552DAB9EF}" destId="{8DD1C481-2939-4DA3-AD3C-24B0AF58FBE0}" srcOrd="0" destOrd="0" presId="urn:microsoft.com/office/officeart/2008/layout/LinedList"/>
    <dgm:cxn modelId="{14E07DF3-BB19-46B4-BB13-381FC93D7E93}" srcId="{E70A8FB3-3F31-4F1B-8542-D2BFFA41F876}" destId="{CAA750F4-9317-4CAC-B406-444552DAB9EF}" srcOrd="1" destOrd="0" parTransId="{29672A73-2AC1-40B9-99C9-3C4A57358401}" sibTransId="{967F90E7-0615-4A81-9482-8E13F055DBE5}"/>
    <dgm:cxn modelId="{B2AE8BC1-CB0A-4753-85E7-6DB7A775B997}" srcId="{E70A8FB3-3F31-4F1B-8542-D2BFFA41F876}" destId="{0290FF33-AEFE-41DF-B294-E648A57F585E}" srcOrd="2" destOrd="0" parTransId="{C5EEEE42-AF6A-440A-BDF6-E90BBA6A238C}" sibTransId="{1E08065B-F9F6-47D3-8399-BB767236603D}"/>
    <dgm:cxn modelId="{11D6CB9E-1938-46D0-8F11-C8E76C97A69D}" type="presOf" srcId="{0290FF33-AEFE-41DF-B294-E648A57F585E}" destId="{1FADE459-2037-4842-8232-F859667639E7}" srcOrd="0" destOrd="0" presId="urn:microsoft.com/office/officeart/2008/layout/LinedList"/>
    <dgm:cxn modelId="{14D379D3-2308-4DC7-9E85-2618C33758D8}" srcId="{A09C00F0-CF16-470A-B2D1-76E8788D74CA}" destId="{E70A8FB3-3F31-4F1B-8542-D2BFFA41F876}" srcOrd="0" destOrd="0" parTransId="{F83DF34A-5394-41EE-BFEF-D62A37CD5119}" sibTransId="{F4780F9A-CA8A-41A0-A54D-67D2A7154D1D}"/>
    <dgm:cxn modelId="{A04C7FD3-75AF-4F2C-9735-5677CBCB263F}" srcId="{E70A8FB3-3F31-4F1B-8542-D2BFFA41F876}" destId="{5BD2D093-D923-4883-81C9-EAA674E63E54}" srcOrd="0" destOrd="0" parTransId="{788A5862-94A0-4272-AFD1-327C53E6FCB3}" sibTransId="{9F940047-6047-4A86-9AB4-D37FD241DD96}"/>
    <dgm:cxn modelId="{734F1C8C-39CF-46C2-BD9B-2771459650E7}" type="presOf" srcId="{5BD2D093-D923-4883-81C9-EAA674E63E54}" destId="{64FFAD4F-A2C3-44CF-B07A-618411810C89}" srcOrd="0" destOrd="0" presId="urn:microsoft.com/office/officeart/2008/layout/LinedList"/>
    <dgm:cxn modelId="{C3AC1E02-693E-45C3-B731-4548E19C6329}" type="presParOf" srcId="{D8F94F13-E369-40F5-BEEB-3976ECB55003}" destId="{641B349A-767B-4851-80D7-38D8C10CBB78}" srcOrd="0" destOrd="0" presId="urn:microsoft.com/office/officeart/2008/layout/LinedList"/>
    <dgm:cxn modelId="{32CF9D3B-8E32-49B7-A93F-7621E27C7576}" type="presParOf" srcId="{D8F94F13-E369-40F5-BEEB-3976ECB55003}" destId="{232F1465-4834-4F42-B38E-0C67C161D739}" srcOrd="1" destOrd="0" presId="urn:microsoft.com/office/officeart/2008/layout/LinedList"/>
    <dgm:cxn modelId="{9572B7AD-D5F2-4982-A78E-9E61479D62C7}" type="presParOf" srcId="{232F1465-4834-4F42-B38E-0C67C161D739}" destId="{18442DC9-4589-43E5-A49D-EF0159E45FF6}" srcOrd="0" destOrd="0" presId="urn:microsoft.com/office/officeart/2008/layout/LinedList"/>
    <dgm:cxn modelId="{CB860BC3-DEA4-430E-855E-10336742D7BE}" type="presParOf" srcId="{232F1465-4834-4F42-B38E-0C67C161D739}" destId="{BEF9D6E0-2155-49D4-9017-CAF55C612F8B}" srcOrd="1" destOrd="0" presId="urn:microsoft.com/office/officeart/2008/layout/LinedList"/>
    <dgm:cxn modelId="{83583418-123D-4EE1-A417-296202E0A93E}" type="presParOf" srcId="{BEF9D6E0-2155-49D4-9017-CAF55C612F8B}" destId="{BCFF064B-5FB8-4F3C-BCBE-2EDC51C552D5}" srcOrd="0" destOrd="0" presId="urn:microsoft.com/office/officeart/2008/layout/LinedList"/>
    <dgm:cxn modelId="{7F2002C6-DD83-4878-B789-6D850CEA2F7C}" type="presParOf" srcId="{BEF9D6E0-2155-49D4-9017-CAF55C612F8B}" destId="{88AA56F1-E6A4-430B-A9E7-5102124439CA}" srcOrd="1" destOrd="0" presId="urn:microsoft.com/office/officeart/2008/layout/LinedList"/>
    <dgm:cxn modelId="{9C5FFBFF-4014-4868-B33E-3A4C46119668}" type="presParOf" srcId="{88AA56F1-E6A4-430B-A9E7-5102124439CA}" destId="{A33C8AD1-06AA-4236-B2E0-E086A2133C8D}" srcOrd="0" destOrd="0" presId="urn:microsoft.com/office/officeart/2008/layout/LinedList"/>
    <dgm:cxn modelId="{F37780D4-BBA9-4650-8F78-EF20EBF6714C}" type="presParOf" srcId="{88AA56F1-E6A4-430B-A9E7-5102124439CA}" destId="{64FFAD4F-A2C3-44CF-B07A-618411810C89}" srcOrd="1" destOrd="0" presId="urn:microsoft.com/office/officeart/2008/layout/LinedList"/>
    <dgm:cxn modelId="{9CA35F03-759D-41DA-997D-84E3168B7242}" type="presParOf" srcId="{88AA56F1-E6A4-430B-A9E7-5102124439CA}" destId="{613DCCF5-3CCC-48A4-AF99-688668C28E7E}" srcOrd="2" destOrd="0" presId="urn:microsoft.com/office/officeart/2008/layout/LinedList"/>
    <dgm:cxn modelId="{43C645C5-725E-4E6C-B088-E2560C992DFC}" type="presParOf" srcId="{BEF9D6E0-2155-49D4-9017-CAF55C612F8B}" destId="{95DE7B29-BB22-48CC-B6BD-083EB103B085}" srcOrd="2" destOrd="0" presId="urn:microsoft.com/office/officeart/2008/layout/LinedList"/>
    <dgm:cxn modelId="{5210AAA1-4360-46CD-808C-EC6703715F66}" type="presParOf" srcId="{BEF9D6E0-2155-49D4-9017-CAF55C612F8B}" destId="{A9499D0F-125F-40F1-A65A-4DA1FF514ECD}" srcOrd="3" destOrd="0" presId="urn:microsoft.com/office/officeart/2008/layout/LinedList"/>
    <dgm:cxn modelId="{3ED338A5-171D-4B87-9A2E-793C9B88E036}" type="presParOf" srcId="{BEF9D6E0-2155-49D4-9017-CAF55C612F8B}" destId="{3DDD6DE9-6893-4757-9877-DF1FFDC49507}" srcOrd="4" destOrd="0" presId="urn:microsoft.com/office/officeart/2008/layout/LinedList"/>
    <dgm:cxn modelId="{AAC16E52-50B2-43F3-BB4F-86FC921154EF}" type="presParOf" srcId="{3DDD6DE9-6893-4757-9877-DF1FFDC49507}" destId="{84A6CD50-07F2-4AE8-85DA-A2A65BA50F5A}" srcOrd="0" destOrd="0" presId="urn:microsoft.com/office/officeart/2008/layout/LinedList"/>
    <dgm:cxn modelId="{51C0EB92-8CD4-4EAB-9EDC-DCF2F6A905A2}" type="presParOf" srcId="{3DDD6DE9-6893-4757-9877-DF1FFDC49507}" destId="{8DD1C481-2939-4DA3-AD3C-24B0AF58FBE0}" srcOrd="1" destOrd="0" presId="urn:microsoft.com/office/officeart/2008/layout/LinedList"/>
    <dgm:cxn modelId="{B7B56FE6-0A93-4848-91A7-91F41FF4BD27}" type="presParOf" srcId="{3DDD6DE9-6893-4757-9877-DF1FFDC49507}" destId="{FBEFA749-81CB-4DB1-A62C-E2569745D894}" srcOrd="2" destOrd="0" presId="urn:microsoft.com/office/officeart/2008/layout/LinedList"/>
    <dgm:cxn modelId="{2D2A6252-C14A-4EB6-995D-85942EC383AC}" type="presParOf" srcId="{BEF9D6E0-2155-49D4-9017-CAF55C612F8B}" destId="{1402C7FB-144A-4817-B7E8-BF7C1C549455}" srcOrd="5" destOrd="0" presId="urn:microsoft.com/office/officeart/2008/layout/LinedList"/>
    <dgm:cxn modelId="{DD0B58A1-840B-4612-9605-A088E83ECD0E}" type="presParOf" srcId="{BEF9D6E0-2155-49D4-9017-CAF55C612F8B}" destId="{7AC1C123-3883-4AF9-B0A4-6D7403A419E1}" srcOrd="6" destOrd="0" presId="urn:microsoft.com/office/officeart/2008/layout/LinedList"/>
    <dgm:cxn modelId="{83683F89-A938-4EEB-AF65-4D97514B339F}" type="presParOf" srcId="{BEF9D6E0-2155-49D4-9017-CAF55C612F8B}" destId="{A683392B-D898-4C31-B126-567DF69BCB51}" srcOrd="7" destOrd="0" presId="urn:microsoft.com/office/officeart/2008/layout/LinedList"/>
    <dgm:cxn modelId="{7F076D5D-9D82-476C-AD46-94A4DB77FE5C}" type="presParOf" srcId="{A683392B-D898-4C31-B126-567DF69BCB51}" destId="{00F604B4-1013-4FE9-8379-53C10B8DAD29}" srcOrd="0" destOrd="0" presId="urn:microsoft.com/office/officeart/2008/layout/LinedList"/>
    <dgm:cxn modelId="{FB97CD55-58DE-49E0-AFA7-4650DD5920EE}" type="presParOf" srcId="{A683392B-D898-4C31-B126-567DF69BCB51}" destId="{1FADE459-2037-4842-8232-F859667639E7}" srcOrd="1" destOrd="0" presId="urn:microsoft.com/office/officeart/2008/layout/LinedList"/>
    <dgm:cxn modelId="{3049C967-29F6-4B91-B41D-DD780AAB891F}" type="presParOf" srcId="{A683392B-D898-4C31-B126-567DF69BCB51}" destId="{CD1D5C90-9544-44BF-ADEA-FF050A04BFD8}" srcOrd="2" destOrd="0" presId="urn:microsoft.com/office/officeart/2008/layout/LinedList"/>
    <dgm:cxn modelId="{8BF23B9A-3E99-4F9C-80DE-3229C860ADBA}" type="presParOf" srcId="{BEF9D6E0-2155-49D4-9017-CAF55C612F8B}" destId="{289DBFED-9CF8-48DF-817D-9EC026F76785}" srcOrd="8" destOrd="0" presId="urn:microsoft.com/office/officeart/2008/layout/LinedList"/>
    <dgm:cxn modelId="{A2CE8839-DCBC-4A90-A921-9E640F7E6C90}" type="presParOf" srcId="{BEF9D6E0-2155-49D4-9017-CAF55C612F8B}" destId="{0BF0D384-1523-4DD9-9171-78F0F39F33BE}" srcOrd="9" destOrd="0" presId="urn:microsoft.com/office/officeart/2008/layout/LinedList"/>
    <dgm:cxn modelId="{A58640D2-B76C-403D-A44A-BAC15976B668}" type="presParOf" srcId="{BEF9D6E0-2155-49D4-9017-CAF55C612F8B}" destId="{21637F8A-0D40-4E97-9D4F-B33D74187491}" srcOrd="10" destOrd="0" presId="urn:microsoft.com/office/officeart/2008/layout/LinedList"/>
    <dgm:cxn modelId="{94A06045-8095-48D5-ABCB-E74385D0CB72}" type="presParOf" srcId="{21637F8A-0D40-4E97-9D4F-B33D74187491}" destId="{D7D70DA0-D3A4-47E4-B602-02996A68795F}" srcOrd="0" destOrd="0" presId="urn:microsoft.com/office/officeart/2008/layout/LinedList"/>
    <dgm:cxn modelId="{90CD9BDE-C04D-410C-ABC8-C90C3BE837B8}" type="presParOf" srcId="{21637F8A-0D40-4E97-9D4F-B33D74187491}" destId="{E3A3A9FA-67EF-42C2-A3E0-6986A46B7172}" srcOrd="1" destOrd="0" presId="urn:microsoft.com/office/officeart/2008/layout/LinedList"/>
    <dgm:cxn modelId="{F774D850-07B6-4310-8A5C-FEF01EFF6B68}" type="presParOf" srcId="{21637F8A-0D40-4E97-9D4F-B33D74187491}" destId="{ACDE8378-A059-4E3A-A146-48FFD85F7F1B}" srcOrd="2" destOrd="0" presId="urn:microsoft.com/office/officeart/2008/layout/LinedList"/>
    <dgm:cxn modelId="{D7D63B4B-3B8C-499A-8F90-66E970CFE261}" type="presParOf" srcId="{BEF9D6E0-2155-49D4-9017-CAF55C612F8B}" destId="{BE58AD75-61A1-4E3F-B344-D003400EA5FE}" srcOrd="11" destOrd="0" presId="urn:microsoft.com/office/officeart/2008/layout/LinedList"/>
    <dgm:cxn modelId="{65BFAF1B-DB9F-4DC3-8FDA-1AD845E6D588}" type="presParOf" srcId="{BEF9D6E0-2155-49D4-9017-CAF55C612F8B}" destId="{A26411C0-78EC-412B-90A7-8CBA5C96935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E243EA-EE69-4F76-AEF5-21E85543188C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FAFDC91-2A69-4B17-BE07-1E8FD35BB6F5}">
      <dgm:prSet custT="1"/>
      <dgm:spPr/>
      <dgm:t>
        <a:bodyPr anchor="ctr" anchorCtr="0"/>
        <a:lstStyle/>
        <a:p>
          <a:pPr algn="ctr" rtl="0"/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两种结构</a:t>
          </a:r>
          <a:endParaRPr lang="zh-CN" altLang="en-US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EF75620D-82D8-441A-BBFB-EA805A494ECD}" type="parTrans" cxnId="{E1AB7610-E47A-40D4-8FB8-82B83AFE1EB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69EE2EAA-2802-4E0A-AAE2-1FB7F324B63D}" type="sibTrans" cxnId="{E1AB7610-E47A-40D4-8FB8-82B83AFE1EBA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696D61E-541D-42F2-B11F-BC6C7B9A1B84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 anchor="ctr" anchorCtr="0"/>
        <a:lstStyle/>
        <a:p>
          <a:pPr rtl="0"/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对象：以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 {”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开始，以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”}”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结束，每个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”key”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”value”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之间用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”:”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分隔，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”key/value”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之间用 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”,”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分隔。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33A8F45C-C7A9-420E-8512-2AF6EB9F77A8}" type="parTrans" cxnId="{FFA100B6-1412-49B3-ADC3-0ADB614552D2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DC9E65AC-8D70-468E-80EA-BBFC296D5550}" type="sibTrans" cxnId="{FFA100B6-1412-49B3-ADC3-0ADB614552D2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74CF814-AB43-496B-A2FE-8E113B109F10}">
      <dgm:prSet custT="1"/>
      <dgm:spPr/>
      <dgm:t>
        <a:bodyPr anchor="ctr" anchorCtr="0"/>
        <a:lstStyle/>
        <a:p>
          <a:pPr rtl="0"/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示例：</a:t>
          </a:r>
          <a:r>
            <a:rPr lang="en-US" sz="2400" b="0" dirty="0" err="1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 = {"name"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"Tom"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"123"}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C448767E-F5E1-472C-B308-BD86B0FD2D49}" type="parTrans" cxnId="{1492AD2B-2EE2-4FEE-B806-E2E71EFA15A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A5F80F96-C3D9-4CF8-A639-6F55E32CCF89}" type="sibTrans" cxnId="{1492AD2B-2EE2-4FEE-B806-E2E71EFA15AF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E0748697-F7AD-498A-A504-05B0EB25CFDE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 anchor="ctr" anchorCtr="0"/>
        <a:lstStyle/>
        <a:p>
          <a:pPr rtl="0"/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数组：多个对象的集合。以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 [”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开始，以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”]”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结束，对象之间用 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”,”</a:t>
          </a:r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分隔。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0481EFED-5A90-4493-85BB-963BAFB67B7F}" type="parTrans" cxnId="{12E1FDC1-F27A-4670-B6A3-88471453EA2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06CC5ABD-249F-4C41-A219-EF2524A20EE7}" type="sibTrans" cxnId="{12E1FDC1-F27A-4670-B6A3-88471453EA21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775B8C3-E1F6-4BDA-BFA4-BC121FF470B3}">
      <dgm:prSet custT="1"/>
      <dgm:spPr/>
      <dgm:t>
        <a:bodyPr anchor="ctr" anchorCtr="0"/>
        <a:lstStyle/>
        <a:p>
          <a:pPr rtl="0"/>
          <a:r>
            <a:rPr lang="zh-CN" sz="2400" b="0" dirty="0" smtClean="0">
              <a:solidFill>
                <a:srgbClr val="003300"/>
              </a:solidFill>
              <a:latin typeface="+mn-ea"/>
              <a:ea typeface="+mn-ea"/>
            </a:rPr>
            <a:t>示例：</a:t>
          </a:r>
          <a:r>
            <a:rPr lang="en-US" sz="2400" b="0" dirty="0" err="1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 =[ {"name"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"Tom"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"123"}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 {"name"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"Jerry"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dirty="0" smtClean="0">
              <a:solidFill>
                <a:srgbClr val="003300"/>
              </a:solidFill>
              <a:latin typeface="+mn-ea"/>
              <a:ea typeface="+mn-ea"/>
            </a:rPr>
            <a:t>"456"}]</a:t>
          </a:r>
          <a:endParaRPr lang="zh-CN" sz="2400" dirty="0">
            <a:solidFill>
              <a:srgbClr val="003300"/>
            </a:solidFill>
            <a:latin typeface="+mn-ea"/>
            <a:ea typeface="+mn-ea"/>
          </a:endParaRPr>
        </a:p>
      </dgm:t>
    </dgm:pt>
    <dgm:pt modelId="{AD021E8C-09F4-4CC2-B515-072444406FA3}" type="parTrans" cxnId="{C66CC7C6-4D70-4124-9C21-D5045FDF2142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87D040BB-0AD5-47E7-BE9B-51503419F01D}" type="sibTrans" cxnId="{C66CC7C6-4D70-4124-9C21-D5045FDF2142}">
      <dgm:prSet/>
      <dgm:spPr/>
      <dgm:t>
        <a:bodyPr/>
        <a:lstStyle/>
        <a:p>
          <a:endParaRPr lang="zh-CN" altLang="en-US" sz="2400">
            <a:solidFill>
              <a:srgbClr val="003300"/>
            </a:solidFill>
            <a:latin typeface="+mn-ea"/>
            <a:ea typeface="+mn-ea"/>
          </a:endParaRPr>
        </a:p>
      </dgm:t>
    </dgm:pt>
    <dgm:pt modelId="{13630E83-6C36-47E7-942A-DCC4028DCB3B}" type="pres">
      <dgm:prSet presAssocID="{37E243EA-EE69-4F76-AEF5-21E8554318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C70DD27-A2E6-43C5-87D0-CA920275B57E}" type="pres">
      <dgm:prSet presAssocID="{5FAFDC91-2A69-4B17-BE07-1E8FD35BB6F5}" presName="thickLine" presStyleLbl="alignNode1" presStyleIdx="0" presStyleCnt="1"/>
      <dgm:spPr/>
    </dgm:pt>
    <dgm:pt modelId="{2FBD5132-3F28-429E-8335-B12F1C226B5C}" type="pres">
      <dgm:prSet presAssocID="{5FAFDC91-2A69-4B17-BE07-1E8FD35BB6F5}" presName="horz1" presStyleCnt="0"/>
      <dgm:spPr/>
    </dgm:pt>
    <dgm:pt modelId="{62CFA6F2-905C-474E-9241-3433E738CD7C}" type="pres">
      <dgm:prSet presAssocID="{5FAFDC91-2A69-4B17-BE07-1E8FD35BB6F5}" presName="tx1" presStyleLbl="revTx" presStyleIdx="0" presStyleCnt="5" custScaleX="81011"/>
      <dgm:spPr/>
      <dgm:t>
        <a:bodyPr/>
        <a:lstStyle/>
        <a:p>
          <a:endParaRPr lang="zh-CN" altLang="en-US"/>
        </a:p>
      </dgm:t>
    </dgm:pt>
    <dgm:pt modelId="{25F739B1-6849-4B6B-B955-A0DEFE79337F}" type="pres">
      <dgm:prSet presAssocID="{5FAFDC91-2A69-4B17-BE07-1E8FD35BB6F5}" presName="vert1" presStyleCnt="0"/>
      <dgm:spPr/>
    </dgm:pt>
    <dgm:pt modelId="{FFA2D6FE-3DD0-4DAD-A15D-F332C7D22C11}" type="pres">
      <dgm:prSet presAssocID="{0696D61E-541D-42F2-B11F-BC6C7B9A1B84}" presName="vertSpace2a" presStyleCnt="0"/>
      <dgm:spPr/>
    </dgm:pt>
    <dgm:pt modelId="{CEF1ECEA-F30A-4B0D-9CC7-EE3937826D73}" type="pres">
      <dgm:prSet presAssocID="{0696D61E-541D-42F2-B11F-BC6C7B9A1B84}" presName="horz2" presStyleCnt="0"/>
      <dgm:spPr/>
    </dgm:pt>
    <dgm:pt modelId="{4D143234-F74D-43F1-9ABE-7BC9758A47CE}" type="pres">
      <dgm:prSet presAssocID="{0696D61E-541D-42F2-B11F-BC6C7B9A1B84}" presName="horzSpace2" presStyleCnt="0"/>
      <dgm:spPr/>
    </dgm:pt>
    <dgm:pt modelId="{758EE12B-EE70-43B6-B139-EDAD321E6FF2}" type="pres">
      <dgm:prSet presAssocID="{0696D61E-541D-42F2-B11F-BC6C7B9A1B84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D39B28CB-009A-47E2-AB26-8B77F526856F}" type="pres">
      <dgm:prSet presAssocID="{0696D61E-541D-42F2-B11F-BC6C7B9A1B84}" presName="vert2" presStyleCnt="0"/>
      <dgm:spPr/>
    </dgm:pt>
    <dgm:pt modelId="{C3754537-3F61-40C0-9AC4-207AFAED3C07}" type="pres">
      <dgm:prSet presAssocID="{0696D61E-541D-42F2-B11F-BC6C7B9A1B84}" presName="thinLine2b" presStyleLbl="callout" presStyleIdx="0" presStyleCnt="4"/>
      <dgm:spPr/>
    </dgm:pt>
    <dgm:pt modelId="{DE40A632-A53A-4E6D-AB2B-1F44568071CD}" type="pres">
      <dgm:prSet presAssocID="{0696D61E-541D-42F2-B11F-BC6C7B9A1B84}" presName="vertSpace2b" presStyleCnt="0"/>
      <dgm:spPr/>
    </dgm:pt>
    <dgm:pt modelId="{8737C5A2-DEEA-428B-86CE-1BF939C02DF7}" type="pres">
      <dgm:prSet presAssocID="{874CF814-AB43-496B-A2FE-8E113B109F10}" presName="horz2" presStyleCnt="0"/>
      <dgm:spPr/>
    </dgm:pt>
    <dgm:pt modelId="{B72D136B-35CC-4085-96C9-F3E4AC10607A}" type="pres">
      <dgm:prSet presAssocID="{874CF814-AB43-496B-A2FE-8E113B109F10}" presName="horzSpace2" presStyleCnt="0"/>
      <dgm:spPr/>
    </dgm:pt>
    <dgm:pt modelId="{40C59E99-F895-4FD2-881A-FF53C18A4E08}" type="pres">
      <dgm:prSet presAssocID="{874CF814-AB43-496B-A2FE-8E113B109F10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E1C481FD-9F59-4A84-8C76-63DDA0175D9B}" type="pres">
      <dgm:prSet presAssocID="{874CF814-AB43-496B-A2FE-8E113B109F10}" presName="vert2" presStyleCnt="0"/>
      <dgm:spPr/>
    </dgm:pt>
    <dgm:pt modelId="{072AE7FB-4BD7-4838-9C4C-81FCB5FD8D02}" type="pres">
      <dgm:prSet presAssocID="{874CF814-AB43-496B-A2FE-8E113B109F10}" presName="thinLine2b" presStyleLbl="callout" presStyleIdx="1" presStyleCnt="4"/>
      <dgm:spPr/>
    </dgm:pt>
    <dgm:pt modelId="{EEEE7A55-6413-4BF0-8E5F-467BA6417A20}" type="pres">
      <dgm:prSet presAssocID="{874CF814-AB43-496B-A2FE-8E113B109F10}" presName="vertSpace2b" presStyleCnt="0"/>
      <dgm:spPr/>
    </dgm:pt>
    <dgm:pt modelId="{4CC41138-666F-4106-A2D7-1DE8601F1104}" type="pres">
      <dgm:prSet presAssocID="{E0748697-F7AD-498A-A504-05B0EB25CFDE}" presName="horz2" presStyleCnt="0"/>
      <dgm:spPr/>
    </dgm:pt>
    <dgm:pt modelId="{75FDFF2E-8338-4C93-A1BE-AB77DE4C1217}" type="pres">
      <dgm:prSet presAssocID="{E0748697-F7AD-498A-A504-05B0EB25CFDE}" presName="horzSpace2" presStyleCnt="0"/>
      <dgm:spPr/>
    </dgm:pt>
    <dgm:pt modelId="{8EC0E573-1D4E-444C-8B6C-41F3490F4B8C}" type="pres">
      <dgm:prSet presAssocID="{E0748697-F7AD-498A-A504-05B0EB25CFDE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2DDDA13D-E84D-4BD1-8606-217A95EB85F1}" type="pres">
      <dgm:prSet presAssocID="{E0748697-F7AD-498A-A504-05B0EB25CFDE}" presName="vert2" presStyleCnt="0"/>
      <dgm:spPr/>
    </dgm:pt>
    <dgm:pt modelId="{BC86A48C-E8AB-4E2B-B2CC-B440246FF7E7}" type="pres">
      <dgm:prSet presAssocID="{E0748697-F7AD-498A-A504-05B0EB25CFDE}" presName="thinLine2b" presStyleLbl="callout" presStyleIdx="2" presStyleCnt="4"/>
      <dgm:spPr/>
    </dgm:pt>
    <dgm:pt modelId="{8D8B342F-4EE7-46C2-ACEB-B2B41EB3A2D2}" type="pres">
      <dgm:prSet presAssocID="{E0748697-F7AD-498A-A504-05B0EB25CFDE}" presName="vertSpace2b" presStyleCnt="0"/>
      <dgm:spPr/>
    </dgm:pt>
    <dgm:pt modelId="{0608A317-ADDF-448E-8F53-7B17305696DE}" type="pres">
      <dgm:prSet presAssocID="{8775B8C3-E1F6-4BDA-BFA4-BC121FF470B3}" presName="horz2" presStyleCnt="0"/>
      <dgm:spPr/>
    </dgm:pt>
    <dgm:pt modelId="{8BDF10A1-18D4-4603-B412-D1664F1B10F8}" type="pres">
      <dgm:prSet presAssocID="{8775B8C3-E1F6-4BDA-BFA4-BC121FF470B3}" presName="horzSpace2" presStyleCnt="0"/>
      <dgm:spPr/>
    </dgm:pt>
    <dgm:pt modelId="{1873DCFD-6498-40F9-AF97-95CDC94877D7}" type="pres">
      <dgm:prSet presAssocID="{8775B8C3-E1F6-4BDA-BFA4-BC121FF470B3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0037F1D1-5C12-444E-8A8A-B86B5C2EBC74}" type="pres">
      <dgm:prSet presAssocID="{8775B8C3-E1F6-4BDA-BFA4-BC121FF470B3}" presName="vert2" presStyleCnt="0"/>
      <dgm:spPr/>
    </dgm:pt>
    <dgm:pt modelId="{72427C33-A4D7-4B50-AD09-17FFA7DDB2AC}" type="pres">
      <dgm:prSet presAssocID="{8775B8C3-E1F6-4BDA-BFA4-BC121FF470B3}" presName="thinLine2b" presStyleLbl="callout" presStyleIdx="3" presStyleCnt="4"/>
      <dgm:spPr/>
    </dgm:pt>
    <dgm:pt modelId="{6129BE47-2AB3-4A96-8280-ADE9D3AF4742}" type="pres">
      <dgm:prSet presAssocID="{8775B8C3-E1F6-4BDA-BFA4-BC121FF470B3}" presName="vertSpace2b" presStyleCnt="0"/>
      <dgm:spPr/>
    </dgm:pt>
  </dgm:ptLst>
  <dgm:cxnLst>
    <dgm:cxn modelId="{12E1FDC1-F27A-4670-B6A3-88471453EA21}" srcId="{5FAFDC91-2A69-4B17-BE07-1E8FD35BB6F5}" destId="{E0748697-F7AD-498A-A504-05B0EB25CFDE}" srcOrd="2" destOrd="0" parTransId="{0481EFED-5A90-4493-85BB-963BAFB67B7F}" sibTransId="{06CC5ABD-249F-4C41-A219-EF2524A20EE7}"/>
    <dgm:cxn modelId="{755E0149-B85B-4862-A89B-57386419A72B}" type="presOf" srcId="{37E243EA-EE69-4F76-AEF5-21E85543188C}" destId="{13630E83-6C36-47E7-942A-DCC4028DCB3B}" srcOrd="0" destOrd="0" presId="urn:microsoft.com/office/officeart/2008/layout/LinedList"/>
    <dgm:cxn modelId="{D889C7F4-A081-4C72-85B2-608B5FF3B25C}" type="presOf" srcId="{874CF814-AB43-496B-A2FE-8E113B109F10}" destId="{40C59E99-F895-4FD2-881A-FF53C18A4E08}" srcOrd="0" destOrd="0" presId="urn:microsoft.com/office/officeart/2008/layout/LinedList"/>
    <dgm:cxn modelId="{1BA089C1-A4B3-4BA6-B8D1-BBBBD24F7C38}" type="presOf" srcId="{E0748697-F7AD-498A-A504-05B0EB25CFDE}" destId="{8EC0E573-1D4E-444C-8B6C-41F3490F4B8C}" srcOrd="0" destOrd="0" presId="urn:microsoft.com/office/officeart/2008/layout/LinedList"/>
    <dgm:cxn modelId="{07229200-A80D-44E2-83F2-D4F16ABA8886}" type="presOf" srcId="{0696D61E-541D-42F2-B11F-BC6C7B9A1B84}" destId="{758EE12B-EE70-43B6-B139-EDAD321E6FF2}" srcOrd="0" destOrd="0" presId="urn:microsoft.com/office/officeart/2008/layout/LinedList"/>
    <dgm:cxn modelId="{C66CC7C6-4D70-4124-9C21-D5045FDF2142}" srcId="{5FAFDC91-2A69-4B17-BE07-1E8FD35BB6F5}" destId="{8775B8C3-E1F6-4BDA-BFA4-BC121FF470B3}" srcOrd="3" destOrd="0" parTransId="{AD021E8C-09F4-4CC2-B515-072444406FA3}" sibTransId="{87D040BB-0AD5-47E7-BE9B-51503419F01D}"/>
    <dgm:cxn modelId="{FFA100B6-1412-49B3-ADC3-0ADB614552D2}" srcId="{5FAFDC91-2A69-4B17-BE07-1E8FD35BB6F5}" destId="{0696D61E-541D-42F2-B11F-BC6C7B9A1B84}" srcOrd="0" destOrd="0" parTransId="{33A8F45C-C7A9-420E-8512-2AF6EB9F77A8}" sibTransId="{DC9E65AC-8D70-468E-80EA-BBFC296D5550}"/>
    <dgm:cxn modelId="{E1AB7610-E47A-40D4-8FB8-82B83AFE1EBA}" srcId="{37E243EA-EE69-4F76-AEF5-21E85543188C}" destId="{5FAFDC91-2A69-4B17-BE07-1E8FD35BB6F5}" srcOrd="0" destOrd="0" parTransId="{EF75620D-82D8-441A-BBFB-EA805A494ECD}" sibTransId="{69EE2EAA-2802-4E0A-AAE2-1FB7F324B63D}"/>
    <dgm:cxn modelId="{D86E1C7D-8728-4CC9-BBB3-11744692F129}" type="presOf" srcId="{8775B8C3-E1F6-4BDA-BFA4-BC121FF470B3}" destId="{1873DCFD-6498-40F9-AF97-95CDC94877D7}" srcOrd="0" destOrd="0" presId="urn:microsoft.com/office/officeart/2008/layout/LinedList"/>
    <dgm:cxn modelId="{09974B77-A78C-4456-93CA-67A62C238EE0}" type="presOf" srcId="{5FAFDC91-2A69-4B17-BE07-1E8FD35BB6F5}" destId="{62CFA6F2-905C-474E-9241-3433E738CD7C}" srcOrd="0" destOrd="0" presId="urn:microsoft.com/office/officeart/2008/layout/LinedList"/>
    <dgm:cxn modelId="{1492AD2B-2EE2-4FEE-B806-E2E71EFA15AF}" srcId="{5FAFDC91-2A69-4B17-BE07-1E8FD35BB6F5}" destId="{874CF814-AB43-496B-A2FE-8E113B109F10}" srcOrd="1" destOrd="0" parTransId="{C448767E-F5E1-472C-B308-BD86B0FD2D49}" sibTransId="{A5F80F96-C3D9-4CF8-A639-6F55E32CCF89}"/>
    <dgm:cxn modelId="{E240BF46-A950-476C-9D0E-803923A7AA3B}" type="presParOf" srcId="{13630E83-6C36-47E7-942A-DCC4028DCB3B}" destId="{BC70DD27-A2E6-43C5-87D0-CA920275B57E}" srcOrd="0" destOrd="0" presId="urn:microsoft.com/office/officeart/2008/layout/LinedList"/>
    <dgm:cxn modelId="{523502E5-3B93-4477-901B-174F67A618B9}" type="presParOf" srcId="{13630E83-6C36-47E7-942A-DCC4028DCB3B}" destId="{2FBD5132-3F28-429E-8335-B12F1C226B5C}" srcOrd="1" destOrd="0" presId="urn:microsoft.com/office/officeart/2008/layout/LinedList"/>
    <dgm:cxn modelId="{233ABD28-6B59-4B93-A9C5-76FFBDCD99EA}" type="presParOf" srcId="{2FBD5132-3F28-429E-8335-B12F1C226B5C}" destId="{62CFA6F2-905C-474E-9241-3433E738CD7C}" srcOrd="0" destOrd="0" presId="urn:microsoft.com/office/officeart/2008/layout/LinedList"/>
    <dgm:cxn modelId="{4C9C6E92-4DC7-4E82-A678-EA276C07A905}" type="presParOf" srcId="{2FBD5132-3F28-429E-8335-B12F1C226B5C}" destId="{25F739B1-6849-4B6B-B955-A0DEFE79337F}" srcOrd="1" destOrd="0" presId="urn:microsoft.com/office/officeart/2008/layout/LinedList"/>
    <dgm:cxn modelId="{0E03D930-061F-4E40-A10A-6CCB0C008779}" type="presParOf" srcId="{25F739B1-6849-4B6B-B955-A0DEFE79337F}" destId="{FFA2D6FE-3DD0-4DAD-A15D-F332C7D22C11}" srcOrd="0" destOrd="0" presId="urn:microsoft.com/office/officeart/2008/layout/LinedList"/>
    <dgm:cxn modelId="{091BF8C0-8E85-4882-B046-6C8ACF9D145C}" type="presParOf" srcId="{25F739B1-6849-4B6B-B955-A0DEFE79337F}" destId="{CEF1ECEA-F30A-4B0D-9CC7-EE3937826D73}" srcOrd="1" destOrd="0" presId="urn:microsoft.com/office/officeart/2008/layout/LinedList"/>
    <dgm:cxn modelId="{50773A37-0BBC-4903-BCAE-B5016C9AFBDB}" type="presParOf" srcId="{CEF1ECEA-F30A-4B0D-9CC7-EE3937826D73}" destId="{4D143234-F74D-43F1-9ABE-7BC9758A47CE}" srcOrd="0" destOrd="0" presId="urn:microsoft.com/office/officeart/2008/layout/LinedList"/>
    <dgm:cxn modelId="{8FE011EF-3142-4DB8-934C-7543877F2736}" type="presParOf" srcId="{CEF1ECEA-F30A-4B0D-9CC7-EE3937826D73}" destId="{758EE12B-EE70-43B6-B139-EDAD321E6FF2}" srcOrd="1" destOrd="0" presId="urn:microsoft.com/office/officeart/2008/layout/LinedList"/>
    <dgm:cxn modelId="{5A358ECF-57E6-4E85-95EA-AF86AC013734}" type="presParOf" srcId="{CEF1ECEA-F30A-4B0D-9CC7-EE3937826D73}" destId="{D39B28CB-009A-47E2-AB26-8B77F526856F}" srcOrd="2" destOrd="0" presId="urn:microsoft.com/office/officeart/2008/layout/LinedList"/>
    <dgm:cxn modelId="{28B1A63A-3BB7-4A86-A62B-BDF804259894}" type="presParOf" srcId="{25F739B1-6849-4B6B-B955-A0DEFE79337F}" destId="{C3754537-3F61-40C0-9AC4-207AFAED3C07}" srcOrd="2" destOrd="0" presId="urn:microsoft.com/office/officeart/2008/layout/LinedList"/>
    <dgm:cxn modelId="{46712BF8-63D1-4D46-9D46-5B4659915352}" type="presParOf" srcId="{25F739B1-6849-4B6B-B955-A0DEFE79337F}" destId="{DE40A632-A53A-4E6D-AB2B-1F44568071CD}" srcOrd="3" destOrd="0" presId="urn:microsoft.com/office/officeart/2008/layout/LinedList"/>
    <dgm:cxn modelId="{DF89C286-9BB9-4CBC-B2DD-E4B55F85D644}" type="presParOf" srcId="{25F739B1-6849-4B6B-B955-A0DEFE79337F}" destId="{8737C5A2-DEEA-428B-86CE-1BF939C02DF7}" srcOrd="4" destOrd="0" presId="urn:microsoft.com/office/officeart/2008/layout/LinedList"/>
    <dgm:cxn modelId="{60CBA9C2-42C3-44F4-B43F-BC0129B12F00}" type="presParOf" srcId="{8737C5A2-DEEA-428B-86CE-1BF939C02DF7}" destId="{B72D136B-35CC-4085-96C9-F3E4AC10607A}" srcOrd="0" destOrd="0" presId="urn:microsoft.com/office/officeart/2008/layout/LinedList"/>
    <dgm:cxn modelId="{5689BF84-F060-47AF-AD14-55BEDB2B8C0A}" type="presParOf" srcId="{8737C5A2-DEEA-428B-86CE-1BF939C02DF7}" destId="{40C59E99-F895-4FD2-881A-FF53C18A4E08}" srcOrd="1" destOrd="0" presId="urn:microsoft.com/office/officeart/2008/layout/LinedList"/>
    <dgm:cxn modelId="{CE927CB5-6823-455E-9086-B942D67564A0}" type="presParOf" srcId="{8737C5A2-DEEA-428B-86CE-1BF939C02DF7}" destId="{E1C481FD-9F59-4A84-8C76-63DDA0175D9B}" srcOrd="2" destOrd="0" presId="urn:microsoft.com/office/officeart/2008/layout/LinedList"/>
    <dgm:cxn modelId="{67FC2BD9-590D-4112-9E99-6C8A6A3DD22D}" type="presParOf" srcId="{25F739B1-6849-4B6B-B955-A0DEFE79337F}" destId="{072AE7FB-4BD7-4838-9C4C-81FCB5FD8D02}" srcOrd="5" destOrd="0" presId="urn:microsoft.com/office/officeart/2008/layout/LinedList"/>
    <dgm:cxn modelId="{75FE7840-0538-4898-BCE4-72CC3D8257C2}" type="presParOf" srcId="{25F739B1-6849-4B6B-B955-A0DEFE79337F}" destId="{EEEE7A55-6413-4BF0-8E5F-467BA6417A20}" srcOrd="6" destOrd="0" presId="urn:microsoft.com/office/officeart/2008/layout/LinedList"/>
    <dgm:cxn modelId="{84F54F32-6DBE-461B-875E-975A6652C464}" type="presParOf" srcId="{25F739B1-6849-4B6B-B955-A0DEFE79337F}" destId="{4CC41138-666F-4106-A2D7-1DE8601F1104}" srcOrd="7" destOrd="0" presId="urn:microsoft.com/office/officeart/2008/layout/LinedList"/>
    <dgm:cxn modelId="{159C462A-A218-491B-BBF4-CB4E26BADE8A}" type="presParOf" srcId="{4CC41138-666F-4106-A2D7-1DE8601F1104}" destId="{75FDFF2E-8338-4C93-A1BE-AB77DE4C1217}" srcOrd="0" destOrd="0" presId="urn:microsoft.com/office/officeart/2008/layout/LinedList"/>
    <dgm:cxn modelId="{1D55CD4E-2478-4013-9980-BAEC7B08CB4E}" type="presParOf" srcId="{4CC41138-666F-4106-A2D7-1DE8601F1104}" destId="{8EC0E573-1D4E-444C-8B6C-41F3490F4B8C}" srcOrd="1" destOrd="0" presId="urn:microsoft.com/office/officeart/2008/layout/LinedList"/>
    <dgm:cxn modelId="{22B5C096-0740-4364-B383-BB8086BE7B04}" type="presParOf" srcId="{4CC41138-666F-4106-A2D7-1DE8601F1104}" destId="{2DDDA13D-E84D-4BD1-8606-217A95EB85F1}" srcOrd="2" destOrd="0" presId="urn:microsoft.com/office/officeart/2008/layout/LinedList"/>
    <dgm:cxn modelId="{B473E9C4-F599-4102-8669-E3822E41982E}" type="presParOf" srcId="{25F739B1-6849-4B6B-B955-A0DEFE79337F}" destId="{BC86A48C-E8AB-4E2B-B2CC-B440246FF7E7}" srcOrd="8" destOrd="0" presId="urn:microsoft.com/office/officeart/2008/layout/LinedList"/>
    <dgm:cxn modelId="{3ABC1AE2-3538-4887-991A-98B29851D756}" type="presParOf" srcId="{25F739B1-6849-4B6B-B955-A0DEFE79337F}" destId="{8D8B342F-4EE7-46C2-ACEB-B2B41EB3A2D2}" srcOrd="9" destOrd="0" presId="urn:microsoft.com/office/officeart/2008/layout/LinedList"/>
    <dgm:cxn modelId="{22552865-0F36-4752-8BD7-39ABA2D7712B}" type="presParOf" srcId="{25F739B1-6849-4B6B-B955-A0DEFE79337F}" destId="{0608A317-ADDF-448E-8F53-7B17305696DE}" srcOrd="10" destOrd="0" presId="urn:microsoft.com/office/officeart/2008/layout/LinedList"/>
    <dgm:cxn modelId="{C4522602-83D2-4717-8F9D-ED3BBC9F7445}" type="presParOf" srcId="{0608A317-ADDF-448E-8F53-7B17305696DE}" destId="{8BDF10A1-18D4-4603-B412-D1664F1B10F8}" srcOrd="0" destOrd="0" presId="urn:microsoft.com/office/officeart/2008/layout/LinedList"/>
    <dgm:cxn modelId="{8606BFFB-B9E9-4322-BFC7-5A8F56B24515}" type="presParOf" srcId="{0608A317-ADDF-448E-8F53-7B17305696DE}" destId="{1873DCFD-6498-40F9-AF97-95CDC94877D7}" srcOrd="1" destOrd="0" presId="urn:microsoft.com/office/officeart/2008/layout/LinedList"/>
    <dgm:cxn modelId="{EF2D509B-304B-4865-9EEA-FF7A4CF8FE45}" type="presParOf" srcId="{0608A317-ADDF-448E-8F53-7B17305696DE}" destId="{0037F1D1-5C12-444E-8A8A-B86B5C2EBC74}" srcOrd="2" destOrd="0" presId="urn:microsoft.com/office/officeart/2008/layout/LinedList"/>
    <dgm:cxn modelId="{D70BE141-E706-4A2B-AFC8-E88D9D06DB55}" type="presParOf" srcId="{25F739B1-6849-4B6B-B955-A0DEFE79337F}" destId="{72427C33-A4D7-4B50-AD09-17FFA7DDB2AC}" srcOrd="11" destOrd="0" presId="urn:microsoft.com/office/officeart/2008/layout/LinedList"/>
    <dgm:cxn modelId="{B549C0AF-2ED4-4E72-B3FC-76D64227730A}" type="presParOf" srcId="{25F739B1-6849-4B6B-B955-A0DEFE79337F}" destId="{6129BE47-2AB3-4A96-8280-ADE9D3AF47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6B8DC-7F6B-4BAC-B8E9-D04AE6D4BA01}">
      <dsp:nvSpPr>
        <dsp:cNvPr id="0" name=""/>
        <dsp:cNvSpPr/>
      </dsp:nvSpPr>
      <dsp:spPr>
        <a:xfrm>
          <a:off x="-5210386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5E569-17A9-4A28-B842-BF5F7FAE1DC8}">
      <dsp:nvSpPr>
        <dsp:cNvPr id="0" name=""/>
        <dsp:cNvSpPr/>
      </dsp:nvSpPr>
      <dsp:spPr>
        <a:xfrm>
          <a:off x="520572" y="354302"/>
          <a:ext cx="6328408" cy="7089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748" tIns="91440" rIns="91440" bIns="9144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latin typeface="+mn-ea"/>
              <a:ea typeface="+mn-ea"/>
            </a:rPr>
            <a:t>Ajax</a:t>
          </a:r>
          <a:r>
            <a:rPr lang="zh-CN" altLang="en-US" sz="3600" kern="1200" dirty="0" smtClean="0">
              <a:latin typeface="+mn-ea"/>
              <a:ea typeface="+mn-ea"/>
            </a:rPr>
            <a:t>基本概念</a:t>
          </a:r>
          <a:endParaRPr lang="zh-CN" sz="3600" kern="1200" dirty="0">
            <a:latin typeface="+mn-ea"/>
            <a:ea typeface="+mn-ea"/>
          </a:endParaRPr>
        </a:p>
      </dsp:txBody>
      <dsp:txXfrm>
        <a:off x="520572" y="354302"/>
        <a:ext cx="6328408" cy="708973"/>
      </dsp:txXfrm>
    </dsp:sp>
    <dsp:sp modelId="{21E57690-46F8-4324-A511-2E67775D39EC}">
      <dsp:nvSpPr>
        <dsp:cNvPr id="0" name=""/>
        <dsp:cNvSpPr/>
      </dsp:nvSpPr>
      <dsp:spPr>
        <a:xfrm>
          <a:off x="77464" y="265680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F2838-2AB3-436D-9612-B792CF04EBCE}">
      <dsp:nvSpPr>
        <dsp:cNvPr id="0" name=""/>
        <dsp:cNvSpPr/>
      </dsp:nvSpPr>
      <dsp:spPr>
        <a:xfrm>
          <a:off x="927043" y="1417946"/>
          <a:ext cx="5921937" cy="708973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74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          </a:t>
          </a:r>
          <a:r>
            <a:rPr lang="en-US" altLang="zh-CN" sz="3500" kern="1200" dirty="0" err="1" smtClean="0"/>
            <a:t>XMLHttpRequest</a:t>
          </a:r>
          <a:r>
            <a:rPr lang="zh-CN" altLang="en-US" sz="3500" kern="1200" dirty="0" smtClean="0"/>
            <a:t>对象</a:t>
          </a:r>
          <a:endParaRPr lang="zh-CN" altLang="en-US" sz="3500" kern="1200" dirty="0"/>
        </a:p>
      </dsp:txBody>
      <dsp:txXfrm>
        <a:off x="927043" y="1417946"/>
        <a:ext cx="5921937" cy="708973"/>
      </dsp:txXfrm>
    </dsp:sp>
    <dsp:sp modelId="{6EADC478-56B1-4E7A-B123-0B474844C24F}">
      <dsp:nvSpPr>
        <dsp:cNvPr id="0" name=""/>
        <dsp:cNvSpPr/>
      </dsp:nvSpPr>
      <dsp:spPr>
        <a:xfrm>
          <a:off x="483935" y="1329325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4D6CD-1A64-42A7-B44A-F57AA31752DC}">
      <dsp:nvSpPr>
        <dsp:cNvPr id="0" name=""/>
        <dsp:cNvSpPr/>
      </dsp:nvSpPr>
      <dsp:spPr>
        <a:xfrm>
          <a:off x="927043" y="2481591"/>
          <a:ext cx="5921937" cy="708973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748" tIns="91440" rIns="91440" bIns="9144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+mn-ea"/>
              <a:ea typeface="+mn-ea"/>
            </a:rPr>
            <a:t>Jquery</a:t>
          </a:r>
          <a:r>
            <a:rPr lang="zh-CN" altLang="en-US" sz="3600" kern="1200" dirty="0" smtClean="0">
              <a:latin typeface="+mn-ea"/>
              <a:ea typeface="+mn-ea"/>
            </a:rPr>
            <a:t>封装的</a:t>
          </a:r>
          <a:r>
            <a:rPr lang="en-US" altLang="zh-CN" sz="3600" kern="1200" dirty="0" smtClean="0">
              <a:latin typeface="+mn-ea"/>
              <a:ea typeface="+mn-ea"/>
            </a:rPr>
            <a:t>Ajax</a:t>
          </a:r>
          <a:r>
            <a:rPr lang="zh-CN" altLang="en-US" sz="3600" kern="1200" dirty="0" smtClean="0">
              <a:latin typeface="+mn-ea"/>
              <a:ea typeface="+mn-ea"/>
            </a:rPr>
            <a:t>函数</a:t>
          </a:r>
          <a:endParaRPr lang="zh-CN" sz="3600" kern="1200" dirty="0">
            <a:latin typeface="+mn-ea"/>
            <a:ea typeface="+mn-ea"/>
          </a:endParaRPr>
        </a:p>
      </dsp:txBody>
      <dsp:txXfrm>
        <a:off x="927043" y="2481591"/>
        <a:ext cx="5921937" cy="708973"/>
      </dsp:txXfrm>
    </dsp:sp>
    <dsp:sp modelId="{12C76922-7277-49CD-9DF0-CE0954FE0C3C}">
      <dsp:nvSpPr>
        <dsp:cNvPr id="0" name=""/>
        <dsp:cNvSpPr/>
      </dsp:nvSpPr>
      <dsp:spPr>
        <a:xfrm>
          <a:off x="483935" y="2392969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1FAE0-7A66-4310-8254-937946675A6F}">
      <dsp:nvSpPr>
        <dsp:cNvPr id="0" name=""/>
        <dsp:cNvSpPr/>
      </dsp:nvSpPr>
      <dsp:spPr>
        <a:xfrm>
          <a:off x="520572" y="3545236"/>
          <a:ext cx="6328408" cy="70897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748" tIns="91440" rIns="91440" bIns="9144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+mn-ea"/>
              <a:ea typeface="+mn-ea"/>
            </a:rPr>
            <a:t>json</a:t>
          </a:r>
          <a:endParaRPr lang="zh-CN" sz="3600" kern="1200" dirty="0">
            <a:latin typeface="+mn-ea"/>
            <a:ea typeface="+mn-ea"/>
          </a:endParaRPr>
        </a:p>
      </dsp:txBody>
      <dsp:txXfrm>
        <a:off x="520572" y="3545236"/>
        <a:ext cx="6328408" cy="708973"/>
      </dsp:txXfrm>
    </dsp:sp>
    <dsp:sp modelId="{D9250773-ADC5-4106-B9AF-48C76FC3E00C}">
      <dsp:nvSpPr>
        <dsp:cNvPr id="0" name=""/>
        <dsp:cNvSpPr/>
      </dsp:nvSpPr>
      <dsp:spPr>
        <a:xfrm>
          <a:off x="77464" y="3456614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CEEE0-1CBD-455B-8A9A-881361A88894}">
      <dsp:nvSpPr>
        <dsp:cNvPr id="0" name=""/>
        <dsp:cNvSpPr/>
      </dsp:nvSpPr>
      <dsp:spPr>
        <a:xfrm rot="5400000">
          <a:off x="5113331" y="-2537552"/>
          <a:ext cx="1313105" cy="638921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从指定的资源请求数据，此方法可能返回缓存数据</a:t>
          </a:r>
          <a:r>
            <a:rPr lang="en-US" alt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,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相当于</a:t>
          </a:r>
          <a:r>
            <a:rPr lang="en-US" alt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method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设置成</a:t>
          </a:r>
          <a:r>
            <a:rPr lang="en-US" alt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GET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 rot="-5400000">
        <a:off x="2575278" y="64602"/>
        <a:ext cx="6325111" cy="1184903"/>
      </dsp:txXfrm>
    </dsp:sp>
    <dsp:sp modelId="{69C2AF43-FEA3-4EE5-9DAA-5C55CB5823AC}">
      <dsp:nvSpPr>
        <dsp:cNvPr id="0" name=""/>
        <dsp:cNvSpPr/>
      </dsp:nvSpPr>
      <dsp:spPr>
        <a:xfrm>
          <a:off x="251534" y="68372"/>
          <a:ext cx="2212741" cy="1177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$.get() 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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$.</a:t>
          </a:r>
          <a:r>
            <a:rPr lang="en-US" altLang="zh-CN" sz="2400" b="1" kern="1200" dirty="0" err="1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getJson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  <a:sym typeface="Wingdings" panose="05000000000000000000" pitchFamily="2" charset="2"/>
            </a:rPr>
            <a:t>()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09008" y="125846"/>
        <a:ext cx="2097793" cy="1062415"/>
      </dsp:txXfrm>
    </dsp:sp>
    <dsp:sp modelId="{B491053E-9803-45CD-B848-D9B20FA4CFB5}">
      <dsp:nvSpPr>
        <dsp:cNvPr id="0" name=""/>
        <dsp:cNvSpPr/>
      </dsp:nvSpPr>
      <dsp:spPr>
        <a:xfrm rot="5400000">
          <a:off x="5113331" y="-1142378"/>
          <a:ext cx="1313105" cy="638921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向指定资源提交要处理的数据，此方法不缓存数据，常用于连同请求一起发送数据相当于</a:t>
          </a:r>
          <a:r>
            <a:rPr lang="en-US" alt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method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设置成</a:t>
          </a:r>
          <a:r>
            <a:rPr lang="en-US" alt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POST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 rot="-5400000">
        <a:off x="2575278" y="1459776"/>
        <a:ext cx="6325111" cy="1184903"/>
      </dsp:txXfrm>
    </dsp:sp>
    <dsp:sp modelId="{EAD56106-A0AB-467B-80DC-EF8401718D92}">
      <dsp:nvSpPr>
        <dsp:cNvPr id="0" name=""/>
        <dsp:cNvSpPr/>
      </dsp:nvSpPr>
      <dsp:spPr>
        <a:xfrm>
          <a:off x="251534" y="1463546"/>
          <a:ext cx="2212741" cy="1177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$.post()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09008" y="1521020"/>
        <a:ext cx="2097793" cy="1062415"/>
      </dsp:txXfrm>
    </dsp:sp>
    <dsp:sp modelId="{23952DA7-5763-44CB-8116-4250FE138EDA}">
      <dsp:nvSpPr>
        <dsp:cNvPr id="0" name=""/>
        <dsp:cNvSpPr/>
      </dsp:nvSpPr>
      <dsp:spPr>
        <a:xfrm rot="5400000">
          <a:off x="5113331" y="252795"/>
          <a:ext cx="1313105" cy="638921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从服务器加载数据，并把返回的数据放入被选元素中。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 rot="-5400000">
        <a:off x="2575278" y="2854950"/>
        <a:ext cx="6325111" cy="1184903"/>
      </dsp:txXfrm>
    </dsp:sp>
    <dsp:sp modelId="{8F6C3BA7-D8A6-43FD-BB6F-1C390C53CF45}">
      <dsp:nvSpPr>
        <dsp:cNvPr id="0" name=""/>
        <dsp:cNvSpPr/>
      </dsp:nvSpPr>
      <dsp:spPr>
        <a:xfrm>
          <a:off x="251534" y="2858720"/>
          <a:ext cx="2212741" cy="1177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选择器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.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load()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309008" y="2916194"/>
        <a:ext cx="2097793" cy="1062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6D60F-DA7B-4270-91E7-F298E7E11F78}">
      <dsp:nvSpPr>
        <dsp:cNvPr id="0" name=""/>
        <dsp:cNvSpPr/>
      </dsp:nvSpPr>
      <dsp:spPr>
        <a:xfrm>
          <a:off x="0" y="16590"/>
          <a:ext cx="8949680" cy="1389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altLang="zh-CN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(</a:t>
          </a:r>
          <a:r>
            <a:rPr lang="en-US" sz="2400" b="1" kern="1200" baseline="0" dirty="0" smtClean="0">
              <a:solidFill>
                <a:srgbClr val="C00000"/>
              </a:solidFill>
              <a:latin typeface="+mn-ea"/>
              <a:ea typeface="+mn-ea"/>
            </a:rPr>
            <a:t>J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ava</a:t>
          </a:r>
          <a:r>
            <a:rPr lang="en-US" sz="2400" b="1" kern="1200" baseline="0" dirty="0" smtClean="0">
              <a:solidFill>
                <a:srgbClr val="C00000"/>
              </a:solidFill>
              <a:latin typeface="+mn-ea"/>
              <a:ea typeface="+mn-ea"/>
            </a:rPr>
            <a:t>S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cript </a:t>
          </a:r>
          <a:r>
            <a:rPr lang="en-US" sz="2400" b="1" kern="1200" baseline="0" dirty="0" smtClean="0">
              <a:solidFill>
                <a:srgbClr val="C00000"/>
              </a:solidFill>
              <a:latin typeface="+mn-ea"/>
              <a:ea typeface="+mn-ea"/>
            </a:rPr>
            <a:t>O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bject </a:t>
          </a:r>
          <a:r>
            <a:rPr lang="en-US" sz="2400" b="1" kern="1200" baseline="0" dirty="0" smtClean="0">
              <a:solidFill>
                <a:srgbClr val="C00000"/>
              </a:solidFill>
              <a:latin typeface="+mn-ea"/>
              <a:ea typeface="+mn-ea"/>
            </a:rPr>
            <a:t>N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otation</a:t>
          </a:r>
          <a:r>
            <a:rPr lang="en-US" altLang="zh-CN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)</a:t>
          </a:r>
          <a:r>
            <a:rPr lang="zh-CN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是存储和交换文本信息的语法，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采用完全独立于语言的文本格式，是理想的</a:t>
          </a:r>
          <a:r>
            <a:rPr lang="zh-CN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轻量级文本数据交换格式。</a:t>
          </a:r>
          <a:endParaRPr lang="zh-CN" sz="2400" b="1" kern="1200" baseline="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7852" y="84442"/>
        <a:ext cx="8813976" cy="1254256"/>
      </dsp:txXfrm>
    </dsp:sp>
    <dsp:sp modelId="{E84629BE-2E26-4ECF-BF86-D7ED9B93C45E}">
      <dsp:nvSpPr>
        <dsp:cNvPr id="0" name=""/>
        <dsp:cNvSpPr/>
      </dsp:nvSpPr>
      <dsp:spPr>
        <a:xfrm>
          <a:off x="0" y="1484310"/>
          <a:ext cx="8949680" cy="1389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实质是一种拥有</a:t>
          </a:r>
          <a:r>
            <a:rPr lang="zh-CN" sz="2400" b="1" kern="1200" dirty="0" smtClean="0">
              <a:solidFill>
                <a:srgbClr val="C00000"/>
              </a:solidFill>
              <a:latin typeface="+mn-ea"/>
              <a:ea typeface="+mn-ea"/>
            </a:rPr>
            <a:t>特殊格式的字符串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，因为是字符串，所以能很方便的在网络上传输，因为其中包含的信息的有效率高，成为目前最受欢迎的前后台数据交换方式。</a:t>
          </a:r>
          <a:endParaRPr lang="zh-CN" sz="2400" b="1" kern="1200" baseline="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7852" y="1552162"/>
        <a:ext cx="8813976" cy="1254256"/>
      </dsp:txXfrm>
    </dsp:sp>
    <dsp:sp modelId="{8D2725B6-4764-4264-9896-5B643D2B7958}">
      <dsp:nvSpPr>
        <dsp:cNvPr id="0" name=""/>
        <dsp:cNvSpPr/>
      </dsp:nvSpPr>
      <dsp:spPr>
        <a:xfrm>
          <a:off x="0" y="2952030"/>
          <a:ext cx="8949680" cy="1389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是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JS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的原生格式，所以在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JS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中处理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数据不须要任何特殊的 </a:t>
          </a:r>
          <a:r>
            <a:rPr 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API </a:t>
          </a:r>
          <a:r>
            <a:rPr lang="zh-CN" altLang="en-US" sz="2400" b="1" kern="1200" baseline="0" dirty="0" smtClean="0">
              <a:solidFill>
                <a:srgbClr val="003300"/>
              </a:solidFill>
              <a:latin typeface="+mn-ea"/>
              <a:ea typeface="+mn-ea"/>
            </a:rPr>
            <a:t>或工具包</a:t>
          </a:r>
          <a:endParaRPr lang="zh-CN" sz="2400" b="1" kern="1200" baseline="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67852" y="3019882"/>
        <a:ext cx="8813976" cy="1254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B349A-767B-4851-80D7-38D8C10CBB78}">
      <dsp:nvSpPr>
        <dsp:cNvPr id="0" name=""/>
        <dsp:cNvSpPr/>
      </dsp:nvSpPr>
      <dsp:spPr>
        <a:xfrm>
          <a:off x="0" y="1828"/>
          <a:ext cx="885698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42DC9-4589-43E5-A49D-EF0159E45FF6}">
      <dsp:nvSpPr>
        <dsp:cNvPr id="0" name=""/>
        <dsp:cNvSpPr/>
      </dsp:nvSpPr>
      <dsp:spPr>
        <a:xfrm>
          <a:off x="0" y="1828"/>
          <a:ext cx="1771396" cy="374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格式说明</a:t>
          </a:r>
          <a:endParaRPr lang="zh-CN" altLang="en-US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1828"/>
        <a:ext cx="1771396" cy="3740759"/>
      </dsp:txXfrm>
    </dsp:sp>
    <dsp:sp modelId="{64FFAD4F-A2C3-44CF-B07A-618411810C89}">
      <dsp:nvSpPr>
        <dsp:cNvPr id="0" name=""/>
        <dsp:cNvSpPr/>
      </dsp:nvSpPr>
      <dsp:spPr>
        <a:xfrm>
          <a:off x="1904251" y="45802"/>
          <a:ext cx="6952732" cy="87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1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、使用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“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属性名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: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属性值</a:t>
          </a:r>
          <a:r>
            <a:rPr lang="en-US" alt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”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键值对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(key-value)</a:t>
          </a:r>
          <a:r>
            <a:rPr lang="zh-CN" alt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的格式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描述数据</a:t>
          </a:r>
          <a:endParaRPr lang="zh-CN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904251" y="45802"/>
        <a:ext cx="6952732" cy="879480"/>
      </dsp:txXfrm>
    </dsp:sp>
    <dsp:sp modelId="{95DE7B29-BB22-48CC-B6BD-083EB103B085}">
      <dsp:nvSpPr>
        <dsp:cNvPr id="0" name=""/>
        <dsp:cNvSpPr/>
      </dsp:nvSpPr>
      <dsp:spPr>
        <a:xfrm>
          <a:off x="1771396" y="925282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1C481-2939-4DA3-AD3C-24B0AF58FBE0}">
      <dsp:nvSpPr>
        <dsp:cNvPr id="0" name=""/>
        <dsp:cNvSpPr/>
      </dsp:nvSpPr>
      <dsp:spPr>
        <a:xfrm>
          <a:off x="1904251" y="969256"/>
          <a:ext cx="6952732" cy="87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2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、属性名用双引号包含，属性值若是文本型则使用双引号</a:t>
          </a:r>
          <a:endParaRPr lang="zh-CN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904251" y="969256"/>
        <a:ext cx="6952732" cy="879480"/>
      </dsp:txXfrm>
    </dsp:sp>
    <dsp:sp modelId="{1402C7FB-144A-4817-B7E8-BF7C1C549455}">
      <dsp:nvSpPr>
        <dsp:cNvPr id="0" name=""/>
        <dsp:cNvSpPr/>
      </dsp:nvSpPr>
      <dsp:spPr>
        <a:xfrm>
          <a:off x="1771396" y="1848736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DE459-2037-4842-8232-F859667639E7}">
      <dsp:nvSpPr>
        <dsp:cNvPr id="0" name=""/>
        <dsp:cNvSpPr/>
      </dsp:nvSpPr>
      <dsp:spPr>
        <a:xfrm>
          <a:off x="1904251" y="1892710"/>
          <a:ext cx="6952732" cy="87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3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、多个数据之间用逗号分隔</a:t>
          </a:r>
          <a:endParaRPr lang="zh-CN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904251" y="1892710"/>
        <a:ext cx="6952732" cy="879480"/>
      </dsp:txXfrm>
    </dsp:sp>
    <dsp:sp modelId="{289DBFED-9CF8-48DF-817D-9EC026F76785}">
      <dsp:nvSpPr>
        <dsp:cNvPr id="0" name=""/>
        <dsp:cNvSpPr/>
      </dsp:nvSpPr>
      <dsp:spPr>
        <a:xfrm>
          <a:off x="1771396" y="2772191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3A9FA-67EF-42C2-A3E0-6986A46B7172}">
      <dsp:nvSpPr>
        <dsp:cNvPr id="0" name=""/>
        <dsp:cNvSpPr/>
      </dsp:nvSpPr>
      <dsp:spPr>
        <a:xfrm>
          <a:off x="1904251" y="2816165"/>
          <a:ext cx="6952732" cy="87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003300"/>
              </a:solidFill>
              <a:latin typeface="+mn-ea"/>
              <a:ea typeface="+mn-ea"/>
            </a:rPr>
            <a:t>4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、使用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[ ]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描述数组，使用</a:t>
          </a:r>
          <a:r>
            <a:rPr lang="en-US" sz="2400" b="1" kern="1200" dirty="0" smtClean="0">
              <a:solidFill>
                <a:srgbClr val="003300"/>
              </a:solidFill>
              <a:latin typeface="+mn-ea"/>
              <a:ea typeface="+mn-ea"/>
            </a:rPr>
            <a:t>{ }</a:t>
          </a:r>
          <a:r>
            <a:rPr lang="zh-CN" sz="2400" b="1" kern="1200" dirty="0" smtClean="0">
              <a:solidFill>
                <a:srgbClr val="003300"/>
              </a:solidFill>
              <a:latin typeface="+mn-ea"/>
              <a:ea typeface="+mn-ea"/>
            </a:rPr>
            <a:t>描述对象</a:t>
          </a:r>
          <a:endParaRPr lang="zh-CN" sz="2400" b="1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904251" y="2816165"/>
        <a:ext cx="6952732" cy="879480"/>
      </dsp:txXfrm>
    </dsp:sp>
    <dsp:sp modelId="{BE58AD75-61A1-4E3F-B344-D003400EA5FE}">
      <dsp:nvSpPr>
        <dsp:cNvPr id="0" name=""/>
        <dsp:cNvSpPr/>
      </dsp:nvSpPr>
      <dsp:spPr>
        <a:xfrm>
          <a:off x="1771396" y="3695645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0DD27-A2E6-43C5-87D0-CA920275B57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FA6F2-905C-474E-9241-3433E738CD7C}">
      <dsp:nvSpPr>
        <dsp:cNvPr id="0" name=""/>
        <dsp:cNvSpPr/>
      </dsp:nvSpPr>
      <dsp:spPr>
        <a:xfrm>
          <a:off x="0" y="0"/>
          <a:ext cx="1481529" cy="594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两种结构</a:t>
          </a:r>
          <a:endParaRPr lang="zh-CN" altLang="en-US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0" y="0"/>
        <a:ext cx="1481529" cy="5949280"/>
      </dsp:txXfrm>
    </dsp:sp>
    <dsp:sp modelId="{758EE12B-EE70-43B6-B139-EDAD321E6FF2}">
      <dsp:nvSpPr>
        <dsp:cNvPr id="0" name=""/>
        <dsp:cNvSpPr/>
      </dsp:nvSpPr>
      <dsp:spPr>
        <a:xfrm>
          <a:off x="1618689" y="69935"/>
          <a:ext cx="7178040" cy="139871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对象：以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 {”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开始，以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”}”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结束，每个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”key”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”value”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之间用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”:”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分隔，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”key/value”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之间用 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”,”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分隔。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618689" y="69935"/>
        <a:ext cx="7178040" cy="1398719"/>
      </dsp:txXfrm>
    </dsp:sp>
    <dsp:sp modelId="{C3754537-3F61-40C0-9AC4-207AFAED3C07}">
      <dsp:nvSpPr>
        <dsp:cNvPr id="0" name=""/>
        <dsp:cNvSpPr/>
      </dsp:nvSpPr>
      <dsp:spPr>
        <a:xfrm>
          <a:off x="1481529" y="146865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59E99-F895-4FD2-881A-FF53C18A4E08}">
      <dsp:nvSpPr>
        <dsp:cNvPr id="0" name=""/>
        <dsp:cNvSpPr/>
      </dsp:nvSpPr>
      <dsp:spPr>
        <a:xfrm>
          <a:off x="1618689" y="1538591"/>
          <a:ext cx="7178040" cy="139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示例：</a:t>
          </a:r>
          <a:r>
            <a:rPr lang="en-US" sz="2400" b="0" kern="1200" dirty="0" err="1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 = {"name"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"Tom"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"123"}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618689" y="1538591"/>
        <a:ext cx="7178040" cy="1398719"/>
      </dsp:txXfrm>
    </dsp:sp>
    <dsp:sp modelId="{072AE7FB-4BD7-4838-9C4C-81FCB5FD8D02}">
      <dsp:nvSpPr>
        <dsp:cNvPr id="0" name=""/>
        <dsp:cNvSpPr/>
      </dsp:nvSpPr>
      <dsp:spPr>
        <a:xfrm>
          <a:off x="1481529" y="2937311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E573-1D4E-444C-8B6C-41F3490F4B8C}">
      <dsp:nvSpPr>
        <dsp:cNvPr id="0" name=""/>
        <dsp:cNvSpPr/>
      </dsp:nvSpPr>
      <dsp:spPr>
        <a:xfrm>
          <a:off x="1618689" y="3007247"/>
          <a:ext cx="7178040" cy="139871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数组：多个对象的集合。以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 [”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开始，以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”]”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结束，对象之间用 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”,”</a:t>
          </a: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分隔。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618689" y="3007247"/>
        <a:ext cx="7178040" cy="1398719"/>
      </dsp:txXfrm>
    </dsp:sp>
    <dsp:sp modelId="{BC86A48C-E8AB-4E2B-B2CC-B440246FF7E7}">
      <dsp:nvSpPr>
        <dsp:cNvPr id="0" name=""/>
        <dsp:cNvSpPr/>
      </dsp:nvSpPr>
      <dsp:spPr>
        <a:xfrm>
          <a:off x="1481529" y="4405967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DCFD-6498-40F9-AF97-95CDC94877D7}">
      <dsp:nvSpPr>
        <dsp:cNvPr id="0" name=""/>
        <dsp:cNvSpPr/>
      </dsp:nvSpPr>
      <dsp:spPr>
        <a:xfrm>
          <a:off x="1618689" y="4475903"/>
          <a:ext cx="7178040" cy="1398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0" kern="1200" dirty="0" smtClean="0">
              <a:solidFill>
                <a:srgbClr val="003300"/>
              </a:solidFill>
              <a:latin typeface="+mn-ea"/>
              <a:ea typeface="+mn-ea"/>
            </a:rPr>
            <a:t>示例：</a:t>
          </a:r>
          <a:r>
            <a:rPr lang="en-US" sz="2400" b="0" kern="1200" dirty="0" err="1" smtClean="0">
              <a:solidFill>
                <a:srgbClr val="003300"/>
              </a:solidFill>
              <a:latin typeface="+mn-ea"/>
              <a:ea typeface="+mn-ea"/>
            </a:rPr>
            <a:t>json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 =[ {"name"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"Tom"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"123"}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 {"name"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"Jerry"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，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"pw"</a:t>
          </a:r>
          <a:r>
            <a:rPr lang="zh-CN" alt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：</a:t>
          </a:r>
          <a:r>
            <a:rPr lang="en-US" sz="2400" b="0" kern="1200" dirty="0" smtClean="0">
              <a:solidFill>
                <a:srgbClr val="003300"/>
              </a:solidFill>
              <a:latin typeface="+mn-ea"/>
              <a:ea typeface="+mn-ea"/>
            </a:rPr>
            <a:t>"456"}]</a:t>
          </a:r>
          <a:endParaRPr lang="zh-CN" sz="2400" kern="1200" dirty="0">
            <a:solidFill>
              <a:srgbClr val="003300"/>
            </a:solidFill>
            <a:latin typeface="+mn-ea"/>
            <a:ea typeface="+mn-ea"/>
          </a:endParaRPr>
        </a:p>
      </dsp:txBody>
      <dsp:txXfrm>
        <a:off x="1618689" y="4475903"/>
        <a:ext cx="7178040" cy="1398719"/>
      </dsp:txXfrm>
    </dsp:sp>
    <dsp:sp modelId="{72427C33-A4D7-4B50-AD09-17FFA7DDB2AC}">
      <dsp:nvSpPr>
        <dsp:cNvPr id="0" name=""/>
        <dsp:cNvSpPr/>
      </dsp:nvSpPr>
      <dsp:spPr>
        <a:xfrm>
          <a:off x="1481529" y="587462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5DD9D2-AE8B-4DFC-B21E-A0CD6831A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  排序完成</a:t>
            </a:r>
            <a:endParaRPr lang="en-US" altLang="zh-CN" dirty="0" smtClean="0"/>
          </a:p>
          <a:p>
            <a:r>
              <a:rPr lang="zh-CN" altLang="en-US" smtClean="0"/>
              <a:t>异步  并行处理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2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需要说明几点：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json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-lib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最新版本可以从这个地方下载：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http://sourceforge.net/projects/json-lib/files/json-lib/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ezmorph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是一个简单的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类库，用于将一种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bean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转换成另外一种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bean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。其动态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bean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的实现依赖于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commons-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beanutils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ezmorph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可以在这个地方下载源码：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http://sourceforge.net/projects/ezmorph/files/ezmorph/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commons-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beanutils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是操作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Bean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的类库，依赖于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commons-collections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commons-collections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类库是各种集合类和集合工具类的封装。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012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1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  <a:r>
              <a:rPr lang="zh-CN" altLang="en-US" smtClean="0"/>
              <a:t>内嵌组件  </a:t>
            </a:r>
            <a:r>
              <a:rPr lang="zh-CN" altLang="en-US" dirty="0" smtClean="0"/>
              <a:t>浏览器内置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53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9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HCJ/6.ajax/case501.html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41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HCJ/6.ajax/case502.html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6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HCJ/6.ajax/case502.html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16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HCJ/6.ajax/case503.html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0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只能是异步请求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55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case561/case569.html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本例只考虑如何解析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DD9D2-AE8B-4DFC-B21E-A0CD6831A4A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9388" y="115888"/>
            <a:ext cx="166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3300"/>
                </a:solidFill>
              </a:rPr>
              <a:t>Java Web</a:t>
            </a:r>
            <a:r>
              <a:rPr lang="zh-CN" altLang="en-US" dirty="0" smtClean="0">
                <a:solidFill>
                  <a:srgbClr val="003300"/>
                </a:solidFill>
              </a:rPr>
              <a:t>开发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3848" y="993627"/>
            <a:ext cx="5832648" cy="2308324"/>
          </a:xfrm>
        </p:spPr>
        <p:txBody>
          <a:bodyPr>
            <a:spAutoFit/>
          </a:bodyPr>
          <a:lstStyle>
            <a:lvl1pPr algn="ctr">
              <a:defRPr sz="7200">
                <a:solidFill>
                  <a:srgbClr val="0033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07904" y="3958208"/>
            <a:ext cx="5256584" cy="1323439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0912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58614"/>
            <a:ext cx="9073008" cy="7780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283702"/>
          </a:xfrm>
          <a:noFill/>
        </p:spPr>
        <p:txBody>
          <a:bodyPr>
            <a:spAutoFit/>
          </a:bodyPr>
          <a:lstStyle>
            <a:lvl1pPr>
              <a:defRPr b="1">
                <a:solidFill>
                  <a:srgbClr val="003300"/>
                </a:solidFill>
              </a:defRPr>
            </a:lvl1pPr>
            <a:lvl2pPr>
              <a:defRPr b="1">
                <a:solidFill>
                  <a:srgbClr val="003300"/>
                </a:solidFill>
              </a:defRPr>
            </a:lvl2pPr>
            <a:lvl3pPr>
              <a:defRPr b="1">
                <a:solidFill>
                  <a:srgbClr val="003300"/>
                </a:solidFill>
              </a:defRPr>
            </a:lvl3pPr>
            <a:lvl4pPr>
              <a:defRPr b="1">
                <a:solidFill>
                  <a:srgbClr val="003300"/>
                </a:solidFill>
              </a:defRPr>
            </a:lvl4pPr>
            <a:lvl5pPr>
              <a:defRPr b="1">
                <a:solidFill>
                  <a:srgbClr val="0033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816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0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5C0CD-A678-49BF-B570-51E157959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2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85B059-7F8E-4AF7-B48F-72828CE38207}" type="datetimeFigureOut">
              <a:rPr lang="zh-CN" altLang="en-US"/>
              <a:pPr>
                <a:defRPr/>
              </a:pPr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41A62A-E337-40AF-B112-C04231972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tags/html_ref_httpmessag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707904" y="4293096"/>
            <a:ext cx="5256213" cy="70788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Ajax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Java Web</a:t>
            </a:r>
            <a:r>
              <a:rPr lang="zh-CN" altLang="en-US" sz="5400" b="1" dirty="0" smtClean="0">
                <a:latin typeface="+mn-ea"/>
                <a:ea typeface="+mn-ea"/>
              </a:rPr>
              <a:t>程序设计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0728"/>
            <a:ext cx="9108504" cy="4844403"/>
          </a:xfrm>
        </p:spPr>
        <p:txBody>
          <a:bodyPr/>
          <a:lstStyle/>
          <a:p>
            <a:r>
              <a:rPr lang="en-US" altLang="zh-CN" dirty="0"/>
              <a:t>open()</a:t>
            </a:r>
          </a:p>
          <a:p>
            <a:pPr marL="0" indent="0">
              <a:buNone/>
            </a:pPr>
            <a:r>
              <a:rPr lang="zh-CN" altLang="en-US" b="0" dirty="0" smtClean="0"/>
              <a:t>   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功能： </a:t>
            </a:r>
            <a:r>
              <a:rPr lang="zh-CN" altLang="en-US" sz="2800" b="0" dirty="0" smtClean="0"/>
              <a:t>初始化 </a:t>
            </a:r>
            <a:r>
              <a:rPr lang="en-US" altLang="zh-CN" sz="2800" b="0" dirty="0"/>
              <a:t>HTTP </a:t>
            </a:r>
            <a:r>
              <a:rPr lang="zh-CN" altLang="en-US" sz="2800" b="0" dirty="0"/>
              <a:t>请求参数，例如 </a:t>
            </a:r>
            <a:r>
              <a:rPr lang="en-US" altLang="zh-CN" sz="2800" b="0" dirty="0"/>
              <a:t>URL </a:t>
            </a:r>
            <a:r>
              <a:rPr lang="zh-CN" altLang="en-US" sz="2800" b="0" dirty="0"/>
              <a:t>和 </a:t>
            </a:r>
            <a:r>
              <a:rPr lang="en-US" altLang="zh-CN" sz="2800" b="0" dirty="0"/>
              <a:t>HTTP </a:t>
            </a:r>
            <a:r>
              <a:rPr lang="zh-CN" altLang="en-US" sz="2800" b="0" dirty="0"/>
              <a:t>方法，但是并不发送请求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格式：</a:t>
            </a:r>
            <a:r>
              <a:rPr lang="en-US" altLang="zh-CN" sz="2800" b="0" dirty="0"/>
              <a:t>open(</a:t>
            </a:r>
            <a:r>
              <a:rPr lang="en-US" altLang="zh-CN" sz="2800" b="0" dirty="0">
                <a:solidFill>
                  <a:srgbClr val="7030A0"/>
                </a:solidFill>
              </a:rPr>
              <a:t>method, </a:t>
            </a:r>
            <a:r>
              <a:rPr lang="en-US" altLang="zh-CN" sz="2800" b="0" dirty="0" err="1">
                <a:solidFill>
                  <a:srgbClr val="7030A0"/>
                </a:solidFill>
              </a:rPr>
              <a:t>url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async</a:t>
            </a:r>
            <a:r>
              <a:rPr lang="en-US" altLang="zh-CN" sz="2800" b="0" dirty="0"/>
              <a:t>, username, password)</a:t>
            </a:r>
            <a:endParaRPr lang="zh-CN" altLang="en-US" sz="2800" b="0" dirty="0"/>
          </a:p>
          <a:p>
            <a:r>
              <a:rPr lang="en-US" altLang="zh-CN" dirty="0"/>
              <a:t>send()</a:t>
            </a:r>
          </a:p>
          <a:p>
            <a:pPr marL="0" indent="0">
              <a:buNone/>
            </a:pPr>
            <a:r>
              <a:rPr lang="zh-CN" altLang="en-US" b="0" dirty="0" smtClean="0"/>
              <a:t>  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功能：</a:t>
            </a:r>
            <a:r>
              <a:rPr lang="zh-CN" altLang="en-US" sz="2800" b="0" dirty="0" smtClean="0"/>
              <a:t>发送 </a:t>
            </a:r>
            <a:r>
              <a:rPr lang="en-US" altLang="zh-CN" sz="2800" b="0" dirty="0"/>
              <a:t>HTTP </a:t>
            </a:r>
            <a:r>
              <a:rPr lang="zh-CN" altLang="en-US" sz="2800" b="0" dirty="0"/>
              <a:t>请求，使用传递给 </a:t>
            </a:r>
            <a:r>
              <a:rPr lang="en-US" altLang="zh-CN" sz="2800" b="0" dirty="0"/>
              <a:t>open() </a:t>
            </a:r>
            <a:r>
              <a:rPr lang="zh-CN" altLang="en-US" sz="2800" b="0" dirty="0"/>
              <a:t>方法的参数，以及传递给该方法的可选请求体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格式：</a:t>
            </a:r>
            <a:r>
              <a:rPr lang="en-US" altLang="zh-CN" sz="2800" b="0" dirty="0"/>
              <a:t>send(body)</a:t>
            </a:r>
            <a:endParaRPr lang="zh-CN" altLang="en-US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47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640723"/>
          </a:xfrm>
        </p:spPr>
        <p:txBody>
          <a:bodyPr/>
          <a:lstStyle/>
          <a:p>
            <a:r>
              <a:rPr lang="en-US" altLang="zh-CN" dirty="0" err="1"/>
              <a:t>setRequestHeader</a:t>
            </a:r>
            <a:r>
              <a:rPr lang="en-US" altLang="zh-CN" dirty="0" smtClean="0"/>
              <a:t>() </a:t>
            </a:r>
          </a:p>
          <a:p>
            <a:pPr marL="0" indent="0">
              <a:buNone/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</a:t>
            </a:r>
            <a:r>
              <a:rPr lang="zh-CN" altLang="en-US" sz="2800" b="0" dirty="0" smtClean="0"/>
              <a:t>向</a:t>
            </a:r>
            <a:r>
              <a:rPr lang="zh-CN" altLang="en-US" sz="2800" b="0" dirty="0"/>
              <a:t>一个打开但未发送的请求设置或添加一个 </a:t>
            </a:r>
            <a:r>
              <a:rPr lang="en-US" altLang="zh-CN" sz="2800" b="0" dirty="0"/>
              <a:t>HTTP </a:t>
            </a:r>
            <a:r>
              <a:rPr lang="zh-CN" altLang="en-US" sz="2800" b="0" dirty="0" smtClean="0"/>
              <a:t>请求</a:t>
            </a:r>
            <a:r>
              <a:rPr lang="en-US" altLang="zh-CN" sz="2800" b="0" dirty="0" smtClean="0"/>
              <a:t>.</a:t>
            </a:r>
          </a:p>
          <a:p>
            <a:pPr marL="0" indent="0">
              <a:buNone/>
            </a:pPr>
            <a:r>
              <a:rPr lang="en-US" altLang="zh-CN" sz="2800" b="0" dirty="0" err="1" smtClean="0">
                <a:solidFill>
                  <a:srgbClr val="C00000"/>
                </a:solidFill>
              </a:rPr>
              <a:t>xhr.setRequestHeader</a:t>
            </a:r>
            <a:r>
              <a:rPr lang="en-US" altLang="zh-CN" sz="2800" b="0" dirty="0">
                <a:solidFill>
                  <a:srgbClr val="C00000"/>
                </a:solidFill>
              </a:rPr>
              <a:t>("Content-</a:t>
            </a:r>
            <a:r>
              <a:rPr lang="en-US" altLang="zh-CN" sz="2800" b="0" dirty="0" err="1">
                <a:solidFill>
                  <a:srgbClr val="C00000"/>
                </a:solidFill>
              </a:rPr>
              <a:t>type","application</a:t>
            </a:r>
            <a:r>
              <a:rPr lang="en-US" altLang="zh-CN" sz="2800" b="0" dirty="0">
                <a:solidFill>
                  <a:srgbClr val="C00000"/>
                </a:solidFill>
              </a:rPr>
              <a:t>/x-www-form-</a:t>
            </a:r>
            <a:r>
              <a:rPr lang="en-US" altLang="zh-CN" sz="2800" b="0" dirty="0" err="1">
                <a:solidFill>
                  <a:srgbClr val="C00000"/>
                </a:solidFill>
              </a:rPr>
              <a:t>urlencoded</a:t>
            </a:r>
            <a:r>
              <a:rPr lang="en-US" altLang="zh-CN" sz="2800" b="0" dirty="0">
                <a:solidFill>
                  <a:srgbClr val="C00000"/>
                </a:solidFill>
              </a:rPr>
              <a:t>");</a:t>
            </a:r>
            <a:endParaRPr lang="zh-CN" altLang="en-US" sz="2800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381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属性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9"/>
            <a:ext cx="8949680" cy="2880320"/>
          </a:xfrm>
        </p:spPr>
        <p:txBody>
          <a:bodyPr/>
          <a:lstStyle/>
          <a:p>
            <a:r>
              <a:rPr lang="en-US" altLang="zh-CN" dirty="0" err="1"/>
              <a:t>readyState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b="0" dirty="0" smtClean="0"/>
              <a:t>    HTTP </a:t>
            </a:r>
            <a:r>
              <a:rPr lang="zh-CN" altLang="en-US" sz="2800" b="0" dirty="0"/>
              <a:t>请求的状态</a:t>
            </a:r>
            <a:r>
              <a:rPr lang="en-US" altLang="zh-CN" sz="2800" b="0" dirty="0"/>
              <a:t>.</a:t>
            </a:r>
            <a:r>
              <a:rPr lang="zh-CN" altLang="en-US" sz="2800" b="0" dirty="0"/>
              <a:t>当一个 </a:t>
            </a:r>
            <a:r>
              <a:rPr lang="en-US" altLang="zh-CN" sz="2800" b="0" dirty="0" err="1"/>
              <a:t>XMLHttpRequest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初次创建时，这个属性的值从 </a:t>
            </a:r>
            <a:r>
              <a:rPr lang="en-US" altLang="zh-CN" sz="2800" b="0" dirty="0"/>
              <a:t>0 </a:t>
            </a:r>
            <a:r>
              <a:rPr lang="zh-CN" altLang="en-US" sz="2800" b="0" dirty="0"/>
              <a:t>开始，直到接收到完整的 </a:t>
            </a:r>
            <a:r>
              <a:rPr lang="en-US" altLang="zh-CN" sz="2800" b="0" dirty="0"/>
              <a:t>HTTP </a:t>
            </a:r>
            <a:r>
              <a:rPr lang="zh-CN" altLang="en-US" sz="2800" b="0" dirty="0"/>
              <a:t>响应，这个值增加到 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。</a:t>
            </a:r>
          </a:p>
          <a:p>
            <a:pPr marL="0" indent="0">
              <a:buNone/>
            </a:pPr>
            <a:r>
              <a:rPr lang="en-US" altLang="zh-CN" sz="2800" b="0" dirty="0" smtClean="0"/>
              <a:t>    5 </a:t>
            </a:r>
            <a:r>
              <a:rPr lang="zh-CN" altLang="en-US" sz="2800" b="0" dirty="0"/>
              <a:t>个状态中每一个都有一个相关联的非正式的名称，下表列出了状态、名称和含义：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33173"/>
            <a:ext cx="8712968" cy="26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5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6420219"/>
          </a:xfrm>
        </p:spPr>
        <p:txBody>
          <a:bodyPr/>
          <a:lstStyle/>
          <a:p>
            <a:r>
              <a:rPr lang="en-US" altLang="zh-CN" dirty="0" err="1"/>
              <a:t>responseText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b="0" dirty="0" smtClean="0"/>
              <a:t> 获取服务器返回的文本信息。 </a:t>
            </a:r>
            <a:endParaRPr lang="en-US" altLang="zh-CN" sz="2800" b="0" dirty="0" smtClean="0"/>
          </a:p>
          <a:p>
            <a:pPr marL="0" indent="0">
              <a:buNone/>
            </a:pPr>
            <a:r>
              <a:rPr lang="zh-CN" altLang="en-US" sz="2800" b="0" dirty="0" smtClean="0"/>
              <a:t> 如果 </a:t>
            </a:r>
            <a:r>
              <a:rPr lang="en-US" altLang="zh-CN" sz="2800" b="0" dirty="0" err="1"/>
              <a:t>readyState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小于 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，这个属性就是一个空字符串。当 </a:t>
            </a:r>
            <a:r>
              <a:rPr lang="en-US" altLang="zh-CN" sz="2800" b="0" dirty="0" err="1"/>
              <a:t>readyState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为 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，这个属性返回目前已经接收的响应部分。如果 </a:t>
            </a:r>
            <a:r>
              <a:rPr lang="en-US" altLang="zh-CN" sz="2800" b="0" dirty="0" err="1"/>
              <a:t>readyState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为 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，这个属性保存了完整的响应体</a:t>
            </a:r>
            <a:r>
              <a:rPr lang="zh-CN" altLang="en-US" sz="2800" b="0" dirty="0" smtClean="0"/>
              <a:t>。如果</a:t>
            </a:r>
            <a:r>
              <a:rPr lang="zh-CN" altLang="en-US" sz="2800" b="0" dirty="0"/>
              <a:t>响应包含了为响应体指定字符编码的头部，就使用该编码。否则，假定使用 </a:t>
            </a:r>
            <a:r>
              <a:rPr lang="en-US" altLang="zh-CN" sz="2800" b="0" dirty="0"/>
              <a:t>Unicode UTF-8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dirty="0"/>
              <a:t>status</a:t>
            </a:r>
          </a:p>
          <a:p>
            <a:pPr marL="0" indent="0">
              <a:buNone/>
            </a:pPr>
            <a:r>
              <a:rPr lang="zh-CN" altLang="en-US" sz="2800" b="0" dirty="0" smtClean="0"/>
              <a:t>   由</a:t>
            </a:r>
            <a:r>
              <a:rPr lang="zh-CN" altLang="en-US" sz="2800" b="0" dirty="0"/>
              <a:t>服务器返回的 </a:t>
            </a:r>
            <a:r>
              <a:rPr lang="en-US" altLang="zh-CN" sz="2800" b="0" dirty="0">
                <a:hlinkClick r:id="rId2" tooltip="HTTP 状态消息"/>
              </a:rPr>
              <a:t>HTTP </a:t>
            </a:r>
            <a:r>
              <a:rPr lang="zh-CN" altLang="en-US" sz="2800" b="0" dirty="0">
                <a:hlinkClick r:id="rId2" tooltip="HTTP 状态消息"/>
              </a:rPr>
              <a:t>状态代码</a:t>
            </a:r>
            <a:r>
              <a:rPr lang="zh-CN" altLang="en-US" sz="2800" b="0" dirty="0"/>
              <a:t>，如 </a:t>
            </a:r>
            <a:r>
              <a:rPr lang="en-US" altLang="zh-CN" sz="2800" b="0" dirty="0"/>
              <a:t>200 </a:t>
            </a:r>
            <a:r>
              <a:rPr lang="zh-CN" altLang="en-US" sz="2800" b="0" dirty="0"/>
              <a:t>表示成功，而 </a:t>
            </a:r>
            <a:r>
              <a:rPr lang="en-US" altLang="zh-CN" sz="2800" b="0" dirty="0"/>
              <a:t>404 </a:t>
            </a:r>
            <a:r>
              <a:rPr lang="zh-CN" altLang="en-US" sz="2800" b="0" dirty="0"/>
              <a:t>表示 </a:t>
            </a:r>
            <a:r>
              <a:rPr lang="en-US" altLang="zh-CN" sz="2800" b="0" dirty="0"/>
              <a:t>"Not Found" </a:t>
            </a:r>
            <a:r>
              <a:rPr lang="zh-CN" altLang="en-US" sz="2800" b="0" dirty="0"/>
              <a:t>错误。当 </a:t>
            </a:r>
            <a:r>
              <a:rPr lang="en-US" altLang="zh-CN" sz="2800" b="0" dirty="0" err="1"/>
              <a:t>readyState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小于 </a:t>
            </a:r>
            <a:r>
              <a:rPr lang="en-US" altLang="zh-CN" sz="2800" b="0" dirty="0"/>
              <a:t>3 </a:t>
            </a:r>
            <a:r>
              <a:rPr lang="zh-CN" altLang="en-US" sz="2800" b="0" dirty="0"/>
              <a:t>的时候读取这一属性会导致一个异常。</a:t>
            </a:r>
          </a:p>
          <a:p>
            <a:pPr marL="0" indent="0">
              <a:buNone/>
            </a:pPr>
            <a:endParaRPr lang="zh-CN" altLang="en-US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012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事件句柄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714589"/>
          </a:xfrm>
        </p:spPr>
        <p:txBody>
          <a:bodyPr/>
          <a:lstStyle/>
          <a:p>
            <a:r>
              <a:rPr lang="en-US" altLang="zh-CN" dirty="0" err="1" smtClean="0"/>
              <a:t>onreadystatechange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dirty="0" smtClean="0"/>
              <a:t>    </a:t>
            </a:r>
            <a:r>
              <a:rPr lang="zh-CN" altLang="en-US" sz="2800" b="0" dirty="0" smtClean="0"/>
              <a:t>每次 </a:t>
            </a:r>
            <a:r>
              <a:rPr lang="en-US" altLang="zh-CN" sz="2800" b="0" dirty="0" err="1"/>
              <a:t>readyState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属性改变的时候调用的事件句柄</a:t>
            </a:r>
            <a:r>
              <a:rPr lang="zh-CN" altLang="en-US" sz="2800" b="0" dirty="0" smtClean="0"/>
              <a:t>函数</a:t>
            </a:r>
            <a:r>
              <a:rPr lang="zh-CN" altLang="en-US" sz="2800" b="0" dirty="0"/>
              <a:t>。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利用</a:t>
            </a:r>
            <a:r>
              <a:rPr lang="zh-CN" altLang="en-US" sz="2800" b="0" dirty="0">
                <a:solidFill>
                  <a:srgbClr val="C00000"/>
                </a:solidFill>
              </a:rPr>
              <a:t>它注册回调函数，请求处理时自动调用</a:t>
            </a:r>
          </a:p>
          <a:p>
            <a:pPr marL="0" indent="0">
              <a:buNone/>
            </a:pPr>
            <a:endParaRPr lang="zh-CN" altLang="en-US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51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8562982" cy="3225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119675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实现以下界面中的</a:t>
            </a:r>
            <a:r>
              <a:rPr lang="en-US" altLang="zh-CN" sz="3200" dirty="0" err="1" smtClean="0"/>
              <a:t>ajax</a:t>
            </a:r>
            <a:r>
              <a:rPr lang="zh-CN" altLang="en-US" sz="3200" dirty="0" smtClean="0"/>
              <a:t>访问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7617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949680" cy="5208092"/>
          </a:xfrm>
        </p:spPr>
        <p:txBody>
          <a:bodyPr/>
          <a:lstStyle/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Get</a:t>
            </a:r>
            <a:r>
              <a:rPr lang="zh-CN" altLang="en-US" sz="2800" dirty="0" smtClean="0">
                <a:solidFill>
                  <a:srgbClr val="C00000"/>
                </a:solidFill>
              </a:rPr>
              <a:t>请求 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 smtClean="0"/>
              <a:t>function </a:t>
            </a:r>
            <a:r>
              <a:rPr lang="en-US" altLang="zh-CN" sz="2800" dirty="0" err="1"/>
              <a:t>sendXhr</a:t>
            </a:r>
            <a:r>
              <a:rPr lang="en-US" altLang="zh-CN" sz="2800" dirty="0"/>
              <a:t>(){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xhr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getXhr</a:t>
            </a:r>
            <a:r>
              <a:rPr lang="en-US" altLang="zh-CN" sz="2800" dirty="0"/>
              <a:t>();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xhr.open</a:t>
            </a:r>
            <a:r>
              <a:rPr lang="en-US" altLang="zh-CN" sz="2800" dirty="0"/>
              <a:t>("GET", "/HCJ/demo1");//</a:t>
            </a:r>
            <a:r>
              <a:rPr lang="en-US" altLang="zh-CN" sz="2800" dirty="0" err="1"/>
              <a:t>xhr</a:t>
            </a:r>
            <a:r>
              <a:rPr lang="zh-CN" altLang="en-US" sz="2800" dirty="0"/>
              <a:t>进行初始化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onreadystatechange</a:t>
            </a:r>
            <a:r>
              <a:rPr lang="en-US" altLang="zh-CN" sz="2800" dirty="0"/>
              <a:t>=function(){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   if(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readyState</a:t>
            </a:r>
            <a:r>
              <a:rPr lang="en-US" altLang="zh-CN" sz="2800" dirty="0"/>
              <a:t>==4 ){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responseText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("msg1").</a:t>
            </a:r>
            <a:r>
              <a:rPr lang="en-US" altLang="zh-CN" sz="2800" dirty="0" err="1"/>
              <a:t>innerHTML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}</a:t>
            </a:r>
          </a:p>
          <a:p>
            <a:pPr marL="0" indent="0">
              <a:lnSpc>
                <a:spcPts val="2500"/>
              </a:lnSpc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};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send</a:t>
            </a:r>
            <a:r>
              <a:rPr lang="en-US" altLang="zh-CN" sz="2800" dirty="0">
                <a:solidFill>
                  <a:srgbClr val="C00000"/>
                </a:solidFill>
              </a:rPr>
              <a:t>(null)</a:t>
            </a:r>
            <a:r>
              <a:rPr lang="en-US" altLang="zh-CN" sz="2800" dirty="0"/>
              <a:t>;//</a:t>
            </a:r>
            <a:r>
              <a:rPr lang="zh-CN" altLang="en-US" sz="2800" dirty="0"/>
              <a:t>发生</a:t>
            </a:r>
            <a:r>
              <a:rPr lang="en-US" altLang="zh-CN" sz="2800" dirty="0" err="1"/>
              <a:t>ajax</a:t>
            </a:r>
            <a:r>
              <a:rPr lang="zh-CN" altLang="en-US" sz="2800" dirty="0"/>
              <a:t>请求   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2324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949680" cy="6095002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POST</a:t>
            </a:r>
            <a:r>
              <a:rPr lang="zh-CN" altLang="en-US" sz="2800" dirty="0" smtClean="0">
                <a:solidFill>
                  <a:srgbClr val="C00000"/>
                </a:solidFill>
              </a:rPr>
              <a:t>请求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 smtClean="0"/>
              <a:t>function </a:t>
            </a:r>
            <a:r>
              <a:rPr lang="en-US" altLang="zh-CN" sz="2800" dirty="0" err="1"/>
              <a:t>checkName</a:t>
            </a:r>
            <a:r>
              <a:rPr lang="en-US" altLang="zh-CN" sz="2800" dirty="0"/>
              <a:t>(){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xhr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getXhr</a:t>
            </a:r>
            <a:r>
              <a:rPr lang="en-US" altLang="zh-CN" sz="2800" dirty="0"/>
              <a:t>();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name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user_name</a:t>
            </a:r>
            <a:r>
              <a:rPr lang="en-US" altLang="zh-CN" sz="2800" dirty="0"/>
              <a:t>").value;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open</a:t>
            </a:r>
            <a:r>
              <a:rPr lang="en-US" altLang="zh-CN" sz="2800" dirty="0"/>
              <a:t>("POST", "/HCJ/demo2");//</a:t>
            </a:r>
            <a:r>
              <a:rPr lang="en-US" altLang="zh-CN" sz="2800" dirty="0" err="1"/>
              <a:t>xhr</a:t>
            </a:r>
            <a:r>
              <a:rPr lang="zh-CN" altLang="en-US" sz="2800" dirty="0"/>
              <a:t>进行初始化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onreadystatechang</a:t>
            </a:r>
            <a:r>
              <a:rPr lang="en-US" altLang="zh-CN" sz="2800" dirty="0" err="1"/>
              <a:t>e</a:t>
            </a:r>
            <a:r>
              <a:rPr lang="en-US" altLang="zh-CN" sz="2800" dirty="0"/>
              <a:t>=function(){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   if(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readyState</a:t>
            </a:r>
            <a:r>
              <a:rPr lang="en-US" altLang="zh-CN" sz="2800" dirty="0"/>
              <a:t>==4&amp;&amp;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statu</a:t>
            </a:r>
            <a:r>
              <a:rPr lang="en-US" altLang="zh-CN" sz="2800" dirty="0" err="1"/>
              <a:t>s</a:t>
            </a:r>
            <a:r>
              <a:rPr lang="en-US" altLang="zh-CN" sz="2800" dirty="0"/>
              <a:t>==200 ){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responseText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("msg2").</a:t>
            </a:r>
            <a:r>
              <a:rPr lang="en-US" altLang="zh-CN" sz="2800" dirty="0" err="1"/>
              <a:t>innerHTML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}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};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>
                <a:solidFill>
                  <a:srgbClr val="C00000"/>
                </a:solidFill>
              </a:rPr>
              <a:t>xhr.setRequestHeader</a:t>
            </a:r>
            <a:r>
              <a:rPr lang="en-US" altLang="zh-CN" sz="2800" dirty="0">
                <a:solidFill>
                  <a:srgbClr val="C00000"/>
                </a:solidFill>
              </a:rPr>
              <a:t>("Content-type",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                          "application/x-www-form-</a:t>
            </a:r>
            <a:r>
              <a:rPr lang="en-US" altLang="zh-CN" sz="2800" dirty="0" err="1">
                <a:solidFill>
                  <a:srgbClr val="C00000"/>
                </a:solidFill>
              </a:rPr>
              <a:t>urlencoded</a:t>
            </a:r>
            <a:r>
              <a:rPr lang="en-US" altLang="zh-CN" sz="2800" dirty="0">
                <a:solidFill>
                  <a:srgbClr val="C00000"/>
                </a:solidFill>
              </a:rPr>
              <a:t>");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xhr.</a:t>
            </a:r>
            <a:r>
              <a:rPr lang="en-US" altLang="zh-CN" sz="2800" dirty="0" err="1">
                <a:solidFill>
                  <a:srgbClr val="C00000"/>
                </a:solidFill>
              </a:rPr>
              <a:t>send</a:t>
            </a:r>
            <a:r>
              <a:rPr lang="en-US" altLang="zh-CN" sz="2800" dirty="0">
                <a:solidFill>
                  <a:srgbClr val="C00000"/>
                </a:solidFill>
              </a:rPr>
              <a:t>("name="+name)</a:t>
            </a:r>
            <a:r>
              <a:rPr lang="en-US" altLang="zh-CN" sz="2800" dirty="0"/>
              <a:t>;//</a:t>
            </a:r>
            <a:r>
              <a:rPr lang="zh-CN" altLang="en-US" sz="2800" dirty="0"/>
              <a:t>发生</a:t>
            </a:r>
            <a:r>
              <a:rPr lang="en-US" altLang="zh-CN" sz="2800" dirty="0" err="1"/>
              <a:t>ajax</a:t>
            </a:r>
            <a:r>
              <a:rPr lang="zh-CN" altLang="en-US" sz="2800" dirty="0"/>
              <a:t>请求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3717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020797"/>
            <a:ext cx="6336258" cy="1754326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latin typeface="+mn-ea"/>
                <a:ea typeface="+mn-ea"/>
              </a:rPr>
              <a:t>3</a:t>
            </a:r>
            <a:r>
              <a:rPr lang="en-US" altLang="zh-CN" sz="5400" b="1" dirty="0" smtClean="0">
                <a:latin typeface="+mn-ea"/>
                <a:ea typeface="+mn-ea"/>
              </a:rPr>
              <a:t> </a:t>
            </a:r>
            <a:r>
              <a:rPr lang="en-US" altLang="zh-CN" sz="5400" b="1" dirty="0" err="1" smtClean="0">
                <a:latin typeface="+mn-ea"/>
                <a:ea typeface="+mn-ea"/>
              </a:rPr>
              <a:t>jquery</a:t>
            </a:r>
            <a:r>
              <a:rPr lang="zh-CN" altLang="en-US" sz="5400" b="1" dirty="0" smtClean="0">
                <a:latin typeface="+mn-ea"/>
                <a:ea typeface="+mn-ea"/>
              </a:rPr>
              <a:t>封装的</a:t>
            </a:r>
            <a:r>
              <a:rPr lang="en-US" altLang="zh-CN" sz="5400" b="1" dirty="0" err="1">
                <a:latin typeface="+mn-ea"/>
                <a:ea typeface="+mn-ea"/>
              </a:rPr>
              <a:t>a</a:t>
            </a:r>
            <a:r>
              <a:rPr lang="en-US" altLang="zh-CN" sz="5400" b="1" dirty="0" err="1" smtClean="0">
                <a:latin typeface="+mn-ea"/>
                <a:ea typeface="+mn-ea"/>
              </a:rPr>
              <a:t>jax</a:t>
            </a:r>
            <a:r>
              <a:rPr lang="zh-CN" altLang="en-US" sz="5400" b="1" dirty="0" smtClean="0">
                <a:latin typeface="+mn-ea"/>
                <a:ea typeface="+mn-ea"/>
              </a:rPr>
              <a:t>函数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61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r>
              <a:rPr lang="en-US" altLang="zh-CN" b="0" dirty="0" err="1"/>
              <a:t>ajax</a:t>
            </a:r>
            <a:r>
              <a:rPr lang="en-US" altLang="zh-CN" b="0" dirty="0"/>
              <a:t>() </a:t>
            </a:r>
            <a:r>
              <a:rPr lang="zh-CN" altLang="en-US" b="0" dirty="0"/>
              <a:t>方法通过 </a:t>
            </a:r>
            <a:r>
              <a:rPr lang="en-US" altLang="zh-CN" b="0" dirty="0"/>
              <a:t>HTTP </a:t>
            </a:r>
            <a:r>
              <a:rPr lang="zh-CN" altLang="en-US" b="0" dirty="0"/>
              <a:t>请求加载远程数据。</a:t>
            </a:r>
          </a:p>
          <a:p>
            <a:r>
              <a:rPr lang="zh-CN" altLang="en-US" b="0" dirty="0"/>
              <a:t>该方法是 </a:t>
            </a:r>
            <a:r>
              <a:rPr lang="en-US" altLang="zh-CN" b="0" dirty="0"/>
              <a:t>jQuery </a:t>
            </a:r>
            <a:r>
              <a:rPr lang="zh-CN" altLang="en-US" b="0" dirty="0"/>
              <a:t>底层 </a:t>
            </a:r>
            <a:r>
              <a:rPr lang="en-US" altLang="zh-CN" b="0" dirty="0"/>
              <a:t>AJAX </a:t>
            </a:r>
            <a:r>
              <a:rPr lang="zh-CN" altLang="en-US" b="0" dirty="0"/>
              <a:t>实现。</a:t>
            </a:r>
          </a:p>
          <a:p>
            <a:r>
              <a:rPr lang="zh-CN" altLang="en-US" b="0" dirty="0"/>
              <a:t>返回其创建的 </a:t>
            </a:r>
            <a:r>
              <a:rPr lang="en-US" altLang="zh-CN" b="0" dirty="0" err="1"/>
              <a:t>XMLHttpRequest</a:t>
            </a:r>
            <a:r>
              <a:rPr lang="en-US" altLang="zh-CN" b="0" dirty="0"/>
              <a:t> </a:t>
            </a:r>
            <a:r>
              <a:rPr lang="zh-CN" altLang="en-US" b="0" dirty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36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47475"/>
              </p:ext>
            </p:extLst>
          </p:nvPr>
        </p:nvGraphicFramePr>
        <p:xfrm>
          <a:off x="1187624" y="1196752"/>
          <a:ext cx="691276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925" y="58738"/>
            <a:ext cx="9074150" cy="777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85010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的请求格式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9031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请求地址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method: </a:t>
            </a:r>
            <a:r>
              <a:rPr lang="zh-CN" altLang="en-US" dirty="0" smtClean="0"/>
              <a:t>请求类型 </a:t>
            </a:r>
            <a:r>
              <a:rPr lang="en-US" altLang="zh-CN" dirty="0" smtClean="0"/>
              <a:t>get/post/put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data : </a:t>
            </a:r>
            <a:r>
              <a:rPr lang="zh-CN" altLang="en-US" dirty="0" smtClean="0"/>
              <a:t>提交的数据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同步或异步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默认是异步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:</a:t>
            </a:r>
            <a:r>
              <a:rPr lang="zh-CN" altLang="en-US" dirty="0" smtClean="0"/>
              <a:t>预期服务器返回的类型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success: </a:t>
            </a:r>
            <a:r>
              <a:rPr lang="zh-CN" altLang="en-US" dirty="0" smtClean="0"/>
              <a:t>成功回调函数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error:  </a:t>
            </a:r>
            <a:r>
              <a:rPr lang="zh-CN" altLang="en-US" dirty="0" smtClean="0"/>
              <a:t>失败回调函数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beforeSend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请求发送前回调函数</a:t>
            </a: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215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的请求格式示例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9670"/>
            <a:ext cx="9144000" cy="3970318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$.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ajax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url:"url",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method:"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post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",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data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:{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key:value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},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dataType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:"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success:function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(data){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//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处理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data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的代码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4006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8562982" cy="3225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119675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利用</a:t>
            </a:r>
            <a:r>
              <a:rPr lang="en-US" altLang="zh-CN" sz="3200" dirty="0" err="1" smtClean="0"/>
              <a:t>ajax</a:t>
            </a:r>
            <a:r>
              <a:rPr lang="zh-CN" altLang="en-US" sz="3200" dirty="0" smtClean="0"/>
              <a:t>实现以下界面中的</a:t>
            </a:r>
            <a:r>
              <a:rPr lang="en-US" altLang="zh-CN" sz="3200" dirty="0" err="1" smtClean="0"/>
              <a:t>ajax</a:t>
            </a:r>
            <a:r>
              <a:rPr lang="zh-CN" altLang="en-US" sz="3200" dirty="0" smtClean="0"/>
              <a:t>访问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09031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237712" cy="5213735"/>
          </a:xfrm>
        </p:spPr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jqXHR.fail</a:t>
            </a:r>
            <a:r>
              <a:rPr lang="en-US" altLang="zh-CN" dirty="0"/>
              <a:t>(function(</a:t>
            </a:r>
            <a:r>
              <a:rPr lang="en-US" altLang="zh-CN" dirty="0" err="1"/>
              <a:t>jqXHR</a:t>
            </a:r>
            <a:r>
              <a:rPr lang="en-US" altLang="zh-CN" dirty="0"/>
              <a:t>, </a:t>
            </a:r>
            <a:r>
              <a:rPr lang="en-US" altLang="zh-CN" dirty="0" err="1"/>
              <a:t>textStatus</a:t>
            </a:r>
            <a:r>
              <a:rPr lang="en-US" altLang="zh-CN" dirty="0"/>
              <a:t>, </a:t>
            </a:r>
            <a:r>
              <a:rPr lang="en-US" altLang="zh-CN" dirty="0" err="1"/>
              <a:t>errorThrown</a:t>
            </a:r>
            <a:r>
              <a:rPr lang="en-US" altLang="zh-CN" dirty="0"/>
              <a:t>) {});</a:t>
            </a:r>
            <a:br>
              <a:rPr lang="en-US" altLang="zh-CN" dirty="0"/>
            </a:br>
            <a:r>
              <a:rPr lang="zh-CN" altLang="en-US" dirty="0"/>
              <a:t>一种可供选择的请求失败时调用的回调选项构造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>
                <a:solidFill>
                  <a:srgbClr val="C00000"/>
                </a:solidFill>
              </a:rPr>
              <a:t>jqXHR.done</a:t>
            </a:r>
            <a:r>
              <a:rPr lang="en-US" altLang="zh-CN" dirty="0"/>
              <a:t>(function(data, </a:t>
            </a:r>
            <a:r>
              <a:rPr lang="en-US" altLang="zh-CN" dirty="0" err="1"/>
              <a:t>textStatus</a:t>
            </a:r>
            <a:r>
              <a:rPr lang="en-US" altLang="zh-CN" dirty="0"/>
              <a:t>, </a:t>
            </a:r>
            <a:r>
              <a:rPr lang="en-US" altLang="zh-CN" dirty="0" err="1"/>
              <a:t>jqXHR</a:t>
            </a:r>
            <a:r>
              <a:rPr lang="en-US" altLang="zh-CN" dirty="0"/>
              <a:t>) {});</a:t>
            </a:r>
            <a:br>
              <a:rPr lang="en-US" altLang="zh-CN" dirty="0"/>
            </a:br>
            <a:r>
              <a:rPr lang="zh-CN" altLang="en-US" dirty="0"/>
              <a:t>一种可供选择的请求成功时调用的回调选项构造</a:t>
            </a:r>
            <a:r>
              <a:rPr lang="zh-CN" altLang="en-US" dirty="0" smtClean="0"/>
              <a:t>函数。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726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637919"/>
          </a:xfrm>
        </p:spPr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jqXHR.always</a:t>
            </a:r>
            <a:r>
              <a:rPr lang="en-US" altLang="zh-CN" dirty="0"/>
              <a:t>(function(</a:t>
            </a:r>
            <a:r>
              <a:rPr lang="en-US" altLang="zh-CN" dirty="0" err="1"/>
              <a:t>data|jqXHR</a:t>
            </a:r>
            <a:r>
              <a:rPr lang="en-US" altLang="zh-CN" dirty="0"/>
              <a:t>, </a:t>
            </a:r>
            <a:r>
              <a:rPr lang="en-US" altLang="zh-CN" dirty="0" err="1"/>
              <a:t>textStatus</a:t>
            </a:r>
            <a:r>
              <a:rPr lang="en-US" altLang="zh-CN" dirty="0"/>
              <a:t>, </a:t>
            </a:r>
            <a:r>
              <a:rPr lang="en-US" altLang="zh-CN" dirty="0" err="1"/>
              <a:t>jqXHR|errorThrown</a:t>
            </a:r>
            <a:r>
              <a:rPr lang="en-US" altLang="zh-CN" dirty="0"/>
              <a:t>) { });</a:t>
            </a:r>
            <a:br>
              <a:rPr lang="en-US" altLang="zh-CN" dirty="0"/>
            </a:br>
            <a:r>
              <a:rPr lang="zh-CN" altLang="en-US" dirty="0"/>
              <a:t>一种可供选择的请求结束时调用的回调选项构造函数</a:t>
            </a:r>
            <a:r>
              <a:rPr lang="zh-CN" altLang="en-US" dirty="0" smtClean="0"/>
              <a:t>，该</a:t>
            </a:r>
            <a:r>
              <a:rPr lang="zh-CN" altLang="en-US" dirty="0"/>
              <a:t>函数的参数与</a:t>
            </a:r>
            <a:r>
              <a:rPr lang="en-US" altLang="zh-CN" dirty="0"/>
              <a:t>.done()</a:t>
            </a:r>
            <a:r>
              <a:rPr lang="zh-CN" altLang="en-US" dirty="0"/>
              <a:t>的参数一致；当请求失败时，该函数的参数与</a:t>
            </a:r>
            <a:r>
              <a:rPr lang="en-US" altLang="zh-CN" dirty="0"/>
              <a:t>.fail()</a:t>
            </a:r>
            <a:r>
              <a:rPr lang="zh-CN" altLang="en-US" dirty="0"/>
              <a:t>的参数一致。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75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83204"/>
              </p:ext>
            </p:extLst>
          </p:nvPr>
        </p:nvGraphicFramePr>
        <p:xfrm>
          <a:off x="0" y="908720"/>
          <a:ext cx="91440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501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 4.json</a:t>
            </a:r>
            <a:endParaRPr lang="zh-CN" altLang="en-US" sz="5400" b="1" dirty="0" smtClean="0"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363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6816" y="942628"/>
          <a:ext cx="8949680" cy="435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5519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格式说明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107504" y="2996952"/>
          <a:ext cx="885698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89670"/>
            <a:ext cx="9144000" cy="201622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先看一个简单的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JSON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字符串示例：</a:t>
            </a:r>
            <a:endParaRPr lang="en-US" altLang="zh-CN" sz="28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2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user =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altLang="zh-CN" sz="3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{"</a:t>
            </a:r>
            <a:r>
              <a:rPr lang="en-US" altLang="zh-CN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name</a:t>
            </a:r>
            <a:r>
              <a:rPr lang="en-US" altLang="zh-CN" sz="3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":"Joy","</a:t>
            </a:r>
            <a:r>
              <a:rPr lang="en-US" altLang="zh-CN" sz="3400" b="1" dirty="0" err="1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isAdmin</a:t>
            </a:r>
            <a:r>
              <a:rPr lang="en-US" altLang="zh-CN" sz="3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":true, </a:t>
            </a:r>
            <a:r>
              <a:rPr lang="en-US" altLang="zh-CN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3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age":21}</a:t>
            </a:r>
            <a:endParaRPr lang="zh-CN" altLang="zh-CN" sz="34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99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r>
              <a:rPr lang="en-US" altLang="zh-CN" dirty="0" smtClean="0"/>
              <a:t>user.name  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属性对应的属性值</a:t>
            </a:r>
            <a:endParaRPr lang="en-US" altLang="zh-CN" dirty="0" smtClean="0"/>
          </a:p>
          <a:p>
            <a:r>
              <a:rPr lang="en-US" altLang="zh-CN" dirty="0" err="1" smtClean="0"/>
              <a:t>user.isAdmin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isAdmin</a:t>
            </a:r>
            <a:r>
              <a:rPr lang="zh-CN" altLang="en-US" dirty="0" smtClean="0"/>
              <a:t>属性对应的属性值</a:t>
            </a:r>
            <a:endParaRPr lang="en-US" altLang="zh-CN" dirty="0" smtClean="0"/>
          </a:p>
          <a:p>
            <a:r>
              <a:rPr lang="en-US" altLang="zh-CN" dirty="0" err="1" smtClean="0"/>
              <a:t>user.age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属性对应的属性值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66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436295"/>
            <a:ext cx="6336258" cy="92333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1 </a:t>
            </a:r>
            <a:r>
              <a:rPr lang="zh-CN" altLang="en-US" sz="5400" b="1" dirty="0">
                <a:latin typeface="+mn-ea"/>
                <a:ea typeface="+mn-ea"/>
              </a:rPr>
              <a:t>概述</a:t>
            </a:r>
            <a:endParaRPr lang="zh-CN" altLang="en-US" sz="5400" b="1" dirty="0" smtClean="0"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75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6512" y="908720"/>
          <a:ext cx="9144000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8621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复杂书写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961632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当数据量庞大的时候，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JSON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的书写就变得非常困难了，而且一旦出错，很难找到错误的位置。为方便阅读和维护，对于数据较多的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JSON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字符串，我们建议这样写：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user = [ 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{"name"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"Tom"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"pw"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"123"}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{"name"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"Jerry"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"pw"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"456"}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]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访问时：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user[1].name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24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20" y="980728"/>
            <a:ext cx="8949680" cy="6647461"/>
          </a:xfrm>
        </p:spPr>
        <p:txBody>
          <a:bodyPr/>
          <a:lstStyle/>
          <a:p>
            <a:pPr marL="0" indent="0">
              <a:lnSpc>
                <a:spcPts val="3300"/>
              </a:lnSpc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 user = {</a:t>
            </a:r>
            <a:r>
              <a:rPr lang="en-US" altLang="zh-CN" dirty="0" err="1"/>
              <a:t>name:”tom</a:t>
            </a:r>
            <a:r>
              <a:rPr lang="en-US" altLang="zh-CN" dirty="0"/>
              <a:t>”,    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book:{</a:t>
            </a:r>
            <a:r>
              <a:rPr lang="en-US" altLang="zh-CN" dirty="0" err="1"/>
              <a:t>author:”rose</a:t>
            </a:r>
            <a:r>
              <a:rPr lang="en-US" altLang="zh-CN" dirty="0"/>
              <a:t>”,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</a:t>
            </a:r>
            <a:r>
              <a:rPr lang="en-US" altLang="zh-CN" dirty="0" err="1"/>
              <a:t>title:”java</a:t>
            </a:r>
            <a:r>
              <a:rPr lang="zh-CN" altLang="en-US" dirty="0"/>
              <a:t>开发及应用</a:t>
            </a:r>
            <a:r>
              <a:rPr lang="en-US" altLang="zh-CN" dirty="0"/>
              <a:t>”}}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ts val="3300"/>
              </a:lnSpc>
              <a:buNone/>
            </a:pPr>
            <a:r>
              <a:rPr lang="zh-CN" altLang="en-US" dirty="0"/>
              <a:t>取值：</a:t>
            </a:r>
            <a:r>
              <a:rPr lang="en-US" altLang="zh-CN" dirty="0" err="1"/>
              <a:t>user.book.author</a:t>
            </a:r>
            <a:endParaRPr lang="en-US" altLang="zh-CN" dirty="0"/>
          </a:p>
          <a:p>
            <a:pPr marL="0" indent="0">
              <a:lnSpc>
                <a:spcPts val="3300"/>
              </a:lnSpc>
              <a:buNone/>
            </a:pPr>
            <a:endParaRPr lang="en-US" altLang="zh-CN" dirty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 user = {</a:t>
            </a:r>
            <a:r>
              <a:rPr lang="en-US" altLang="zh-CN" dirty="0" err="1"/>
              <a:t>name:”tom</a:t>
            </a:r>
            <a:r>
              <a:rPr lang="en-US" altLang="zh-CN" dirty="0"/>
              <a:t>”,    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books:[{</a:t>
            </a:r>
            <a:r>
              <a:rPr lang="en-US" altLang="zh-CN" dirty="0" err="1"/>
              <a:t>author:”rose</a:t>
            </a:r>
            <a:r>
              <a:rPr lang="en-US" altLang="zh-CN" dirty="0"/>
              <a:t>”,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</a:t>
            </a:r>
            <a:r>
              <a:rPr lang="en-US" altLang="zh-CN" dirty="0" err="1"/>
              <a:t>title:”java</a:t>
            </a:r>
            <a:r>
              <a:rPr lang="zh-CN" altLang="en-US" dirty="0"/>
              <a:t>开发及应用</a:t>
            </a:r>
            <a:r>
              <a:rPr lang="en-US" altLang="zh-CN" dirty="0"/>
              <a:t> 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”},{{</a:t>
            </a:r>
            <a:r>
              <a:rPr lang="en-US" altLang="zh-CN" dirty="0" err="1"/>
              <a:t>author:”rose</a:t>
            </a:r>
            <a:r>
              <a:rPr lang="en-US" altLang="zh-CN" dirty="0"/>
              <a:t>”,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title:”java</a:t>
            </a:r>
            <a:r>
              <a:rPr lang="zh-CN" altLang="en-US" dirty="0"/>
              <a:t>开发及应用</a:t>
            </a:r>
            <a:r>
              <a:rPr lang="en-US" altLang="zh-CN" dirty="0"/>
              <a:t>”}]}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ts val="3300"/>
              </a:lnSpc>
              <a:buNone/>
            </a:pPr>
            <a:r>
              <a:rPr lang="zh-CN" altLang="en-US" dirty="0" smtClean="0"/>
              <a:t>          取值</a:t>
            </a:r>
            <a:r>
              <a:rPr lang="zh-CN" altLang="en-US" dirty="0"/>
              <a:t>：</a:t>
            </a:r>
            <a:r>
              <a:rPr lang="en-US" altLang="zh-CN" dirty="0" err="1" smtClean="0"/>
              <a:t>user.book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/>
              <a:t>author</a:t>
            </a:r>
          </a:p>
          <a:p>
            <a:pPr marL="0" indent="0">
              <a:lnSpc>
                <a:spcPts val="2800"/>
              </a:lnSpc>
              <a:buNone/>
            </a:pPr>
            <a:endParaRPr lang="en-US" altLang="zh-CN" dirty="0" smtClean="0"/>
          </a:p>
          <a:p>
            <a:pPr marL="0" indent="0">
              <a:lnSpc>
                <a:spcPts val="28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08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格式转换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584775"/>
          </a:xfrm>
        </p:spPr>
        <p:txBody>
          <a:bodyPr/>
          <a:lstStyle/>
          <a:p>
            <a:r>
              <a:rPr lang="zh-CN" altLang="en-US" dirty="0" smtClean="0"/>
              <a:t>导包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9519"/>
            <a:ext cx="8466609" cy="20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04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766637"/>
          </a:xfrm>
        </p:spPr>
        <p:txBody>
          <a:bodyPr/>
          <a:lstStyle/>
          <a:p>
            <a:r>
              <a:rPr lang="en-US" altLang="zh-CN" dirty="0" err="1" smtClean="0"/>
              <a:t>JOSONObject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JOSONArray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fromObject</a:t>
            </a:r>
            <a:r>
              <a:rPr lang="en-US" altLang="zh-CN" dirty="0" smtClean="0"/>
              <a:t> </a:t>
            </a:r>
            <a:r>
              <a:rPr lang="zh-CN" altLang="en-US" smtClean="0"/>
              <a:t>方法  静态</a:t>
            </a:r>
            <a:r>
              <a:rPr lang="zh-CN" altLang="en-US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346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83099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 smtClean="0">
                <a:latin typeface="+mn-ea"/>
              </a:rPr>
              <a:t>现有这样一组数据，需要转换成</a:t>
            </a:r>
            <a:r>
              <a:rPr lang="en-US" altLang="zh-CN" sz="2400" dirty="0" smtClean="0">
                <a:latin typeface="+mn-ea"/>
              </a:rPr>
              <a:t>JSON</a:t>
            </a:r>
            <a:r>
              <a:rPr lang="zh-CN" altLang="en-US" sz="2400" dirty="0" smtClean="0">
                <a:latin typeface="+mn-ea"/>
              </a:rPr>
              <a:t>字符串的格式进行存储，已知这组数据包含以下信息：</a:t>
            </a:r>
            <a:endParaRPr lang="zh-CN" altLang="en-US" sz="2400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9512" y="1916832"/>
          <a:ext cx="850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18"/>
                <a:gridCol w="2588398"/>
                <a:gridCol w="2448272"/>
                <a:gridCol w="1156018"/>
                <a:gridCol w="1156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班级名称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专业名称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所在学院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入学年份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班级人数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信</a:t>
                      </a:r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A1011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计算机科学与技术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信息科学与技术学院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2010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36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信</a:t>
                      </a:r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A1121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软件工程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信息科学与技术学院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2011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会</a:t>
                      </a:r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A1012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审计学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会计学院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2010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42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旅</a:t>
                      </a:r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A1211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酒店管理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3300"/>
                          </a:solidFill>
                        </a:rPr>
                        <a:t>旅游与国土资源学院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2012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3300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2089" y="3861048"/>
            <a:ext cx="9144000" cy="2708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endParaRPr lang="zh-CN" altLang="en-US" sz="1000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[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</a:t>
            </a:r>
            <a:r>
              <a:rPr lang="en-US" altLang="zh-CN" sz="1600" b="1" dirty="0"/>
              <a:t>A1011"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计算机科学与技术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信息科学与技术学院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36},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</a:t>
            </a:r>
            <a:r>
              <a:rPr lang="en-US" altLang="zh-CN" sz="1600" b="1" dirty="0"/>
              <a:t>A1121"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软件工程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信息科学与技术学院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39},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会</a:t>
            </a:r>
            <a:r>
              <a:rPr lang="en-US" altLang="zh-CN" sz="1600" b="1" dirty="0"/>
              <a:t>A1012"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审计学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会计学院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42},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旅</a:t>
            </a:r>
            <a:r>
              <a:rPr lang="en-US" altLang="zh-CN" sz="1600" b="1" dirty="0"/>
              <a:t>A1211"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酒店管理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旅游与国土资源学院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2012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31</a:t>
            </a:r>
            <a:r>
              <a:rPr lang="en-US" altLang="zh-CN" sz="1600" b="1" dirty="0" smtClean="0"/>
              <a:t>}</a:t>
            </a:r>
            <a:endParaRPr lang="en-US" altLang="zh-CN" sz="1600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]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9829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1200329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+mn-ea"/>
              </a:rPr>
              <a:t>如果以上所有信息</a:t>
            </a:r>
            <a:r>
              <a:rPr lang="zh-CN" altLang="en-US" sz="2400" dirty="0" smtClean="0">
                <a:latin typeface="+mn-ea"/>
              </a:rPr>
              <a:t>都处于</a:t>
            </a:r>
            <a:r>
              <a:rPr lang="zh-CN" altLang="en-US" sz="2400" dirty="0">
                <a:latin typeface="+mn-ea"/>
              </a:rPr>
              <a:t>一个对象的</a:t>
            </a:r>
            <a:r>
              <a:rPr lang="zh-CN" altLang="en-US" sz="2400" dirty="0" smtClean="0">
                <a:latin typeface="+mn-ea"/>
              </a:rPr>
              <a:t>“班级”属性中，</a:t>
            </a:r>
            <a:r>
              <a:rPr lang="zh-CN" altLang="en-US" sz="2400" dirty="0">
                <a:latin typeface="+mn-ea"/>
              </a:rPr>
              <a:t>这个对象还包括“学校”、“地址”</a:t>
            </a:r>
            <a:r>
              <a:rPr lang="zh-CN" altLang="en-US" sz="2400" dirty="0" smtClean="0">
                <a:latin typeface="+mn-ea"/>
              </a:rPr>
              <a:t>等属性，</a:t>
            </a:r>
            <a:r>
              <a:rPr lang="zh-CN" altLang="en-US" sz="2400" dirty="0">
                <a:latin typeface="+mn-ea"/>
              </a:rPr>
              <a:t>那么，我们又该怎么拼接</a:t>
            </a:r>
            <a:r>
              <a:rPr lang="en-US" altLang="zh-CN" sz="2400" dirty="0" smtClean="0">
                <a:latin typeface="+mn-ea"/>
              </a:rPr>
              <a:t>JSON</a:t>
            </a:r>
            <a:r>
              <a:rPr lang="zh-CN" altLang="en-US" sz="2400" dirty="0" smtClean="0">
                <a:latin typeface="+mn-ea"/>
              </a:rPr>
              <a:t>字符串？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5496" y="2181057"/>
            <a:ext cx="9144000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{</a:t>
            </a:r>
            <a:endParaRPr lang="en-US" altLang="zh-CN" sz="1600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"</a:t>
            </a:r>
            <a:r>
              <a:rPr lang="zh-CN" altLang="en-US" sz="1600" b="1" dirty="0" smtClean="0"/>
              <a:t>学校</a:t>
            </a:r>
            <a:r>
              <a:rPr lang="en-US" altLang="zh-CN" sz="1600" b="1" dirty="0" smtClean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九江学院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/>
              <a:t>  </a:t>
            </a:r>
            <a:r>
              <a:rPr lang="en-US" altLang="zh-CN" sz="1600" b="1" dirty="0" smtClean="0"/>
              <a:t>"</a:t>
            </a:r>
            <a:r>
              <a:rPr lang="zh-CN" altLang="en-US" sz="1600" b="1" dirty="0" smtClean="0"/>
              <a:t>地址</a:t>
            </a:r>
            <a:r>
              <a:rPr lang="en-US" altLang="zh-CN" sz="1600" b="1" dirty="0" smtClean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计算机科学与技术</a:t>
            </a:r>
            <a:r>
              <a:rPr lang="en-US" altLang="zh-CN" sz="1600" b="1" dirty="0"/>
              <a:t>",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"</a:t>
            </a:r>
            <a:r>
              <a:rPr lang="zh-CN" altLang="en-US" sz="1600" b="1" dirty="0"/>
              <a:t>班级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[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  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</a:t>
            </a:r>
            <a:r>
              <a:rPr lang="en-US" altLang="zh-CN" sz="1600" b="1" dirty="0"/>
              <a:t>A1011"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计算机科学与技术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信息科学与技术学院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36},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  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</a:t>
            </a:r>
            <a:r>
              <a:rPr lang="en-US" altLang="zh-CN" sz="1600" b="1" dirty="0"/>
              <a:t>A1121"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软件工程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信息科学与技术学院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39},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  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会</a:t>
            </a:r>
            <a:r>
              <a:rPr lang="en-US" altLang="zh-CN" sz="1600" b="1" dirty="0"/>
              <a:t>A1012"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审计学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会计学院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42},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    {"</a:t>
            </a:r>
            <a:r>
              <a:rPr lang="zh-CN" altLang="en-US" sz="1600" b="1" dirty="0"/>
              <a:t>班级名称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旅</a:t>
            </a:r>
            <a:r>
              <a:rPr lang="en-US" altLang="zh-CN" sz="1600" b="1" dirty="0"/>
              <a:t>A1211"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专业名称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酒店管理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所在学院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旅游与国土资源学院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入学年份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2012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班级人数</a:t>
            </a:r>
            <a:r>
              <a:rPr lang="en-US" altLang="zh-CN" sz="1600" b="1" dirty="0"/>
              <a:t>"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31}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  ]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1081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再来回顾一下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124352" y="1176871"/>
            <a:ext cx="4967928" cy="864000"/>
          </a:xfrm>
          <a:prstGeom prst="rightArrow">
            <a:avLst>
              <a:gd name="adj1" fmla="val 50000"/>
              <a:gd name="adj2" fmla="val 1007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、向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服务器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发送带参的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请求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124352" y="2242964"/>
            <a:ext cx="4967928" cy="864000"/>
          </a:xfrm>
          <a:prstGeom prst="leftArrow">
            <a:avLst>
              <a:gd name="adj1" fmla="val 50000"/>
              <a:gd name="adj2" fmla="val 963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、将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字符串响应给客户端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1520" y="3284984"/>
            <a:ext cx="3132036" cy="1123712"/>
          </a:xfrm>
          <a:prstGeom prst="wedgeRoundRectCallout">
            <a:avLst>
              <a:gd name="adj1" fmla="val -35310"/>
              <a:gd name="adj2" fmla="val -733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、解析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字符串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并做相应的处理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2" y="1353376"/>
            <a:ext cx="1905266" cy="1609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34" y="1124744"/>
            <a:ext cx="1905266" cy="2067214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0" y="4573929"/>
            <a:ext cx="9144000" cy="2277547"/>
          </a:xfr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所以，我们需要解决几个问题：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、服务器如何获得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AJAX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请求参数？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、如何把处理结果拼接成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字符串并响应到客户端？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、客户端接收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字符串后，如何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解析？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932040" y="3284984"/>
            <a:ext cx="4095260" cy="1123712"/>
          </a:xfrm>
          <a:prstGeom prst="wedgeRoundRectCallout">
            <a:avLst>
              <a:gd name="adj1" fmla="val 16678"/>
              <a:gd name="adj2" fmla="val -716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、执行对应的操作并得到结果，将结果拼接成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字符串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3258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" y="1052736"/>
            <a:ext cx="8949680" cy="4327338"/>
          </a:xfrm>
        </p:spPr>
        <p:txBody>
          <a:bodyPr/>
          <a:lstStyle/>
          <a:p>
            <a:r>
              <a:rPr lang="en-US" altLang="zh-CN" dirty="0" smtClean="0"/>
              <a:t> Asynchronous </a:t>
            </a:r>
            <a:r>
              <a:rPr lang="en-US" altLang="zh-CN" dirty="0" err="1"/>
              <a:t>Javascript</a:t>
            </a:r>
            <a:r>
              <a:rPr lang="en-US" altLang="zh-CN" dirty="0"/>
              <a:t> And Xml</a:t>
            </a:r>
            <a:r>
              <a:rPr lang="zh-CN" altLang="zh-CN" dirty="0"/>
              <a:t>（异步的</a:t>
            </a:r>
            <a:r>
              <a:rPr lang="en-US" altLang="zh-CN" dirty="0"/>
              <a:t>JavaScript</a:t>
            </a:r>
            <a:r>
              <a:rPr lang="zh-CN" altLang="zh-CN" dirty="0"/>
              <a:t>和</a:t>
            </a:r>
            <a:r>
              <a:rPr lang="en-US" altLang="zh-CN" dirty="0"/>
              <a:t>Xml</a:t>
            </a:r>
            <a:r>
              <a:rPr lang="zh-CN" altLang="zh-CN" dirty="0"/>
              <a:t>）。是一种用来改善用户体验的</a:t>
            </a:r>
            <a:r>
              <a:rPr lang="zh-CN" altLang="zh-CN" dirty="0" smtClean="0"/>
              <a:t>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客户端和服务器端交互</a:t>
            </a:r>
            <a:r>
              <a:rPr lang="zh-CN" altLang="en-US" dirty="0" smtClean="0"/>
              <a:t>的一</a:t>
            </a:r>
            <a:r>
              <a:rPr lang="en-US" altLang="zh-CN" dirty="0" smtClean="0"/>
              <a:t>`</a:t>
            </a:r>
            <a:r>
              <a:rPr lang="zh-CN" altLang="en-US" dirty="0" smtClean="0"/>
              <a:t>项技术。</a:t>
            </a:r>
            <a:endParaRPr lang="en-US" altLang="zh-CN" dirty="0" smtClean="0"/>
          </a:p>
          <a:p>
            <a:r>
              <a:rPr lang="zh-CN" altLang="en-US" dirty="0"/>
              <a:t>原有交互模式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浏览器发请求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Tomcat</a:t>
            </a:r>
            <a:r>
              <a:rPr lang="zh-CN" altLang="en-US" dirty="0">
                <a:sym typeface="Wingdings" panose="05000000000000000000" pitchFamily="2" charset="2"/>
              </a:rPr>
              <a:t>服务器  </a:t>
            </a:r>
            <a:r>
              <a:rPr lang="en-US" altLang="zh-CN" dirty="0" smtClean="0">
                <a:sym typeface="Wingdings" panose="05000000000000000000" pitchFamily="2" charset="2"/>
              </a:rPr>
              <a:t>JSP/Servlet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 Tomcat</a:t>
            </a:r>
            <a:r>
              <a:rPr lang="zh-CN" altLang="en-US" dirty="0">
                <a:sym typeface="Wingdings" panose="05000000000000000000" pitchFamily="2" charset="2"/>
              </a:rPr>
              <a:t>将响应信息给浏览器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浏览器显示响应结果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7" y="4293096"/>
            <a:ext cx="876134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3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 Ajax</a:t>
            </a:r>
            <a:r>
              <a:rPr lang="zh-CN" altLang="en-US" dirty="0" smtClean="0"/>
              <a:t>交互模式好处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9" y="3638864"/>
            <a:ext cx="8626906" cy="17281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5536" y="911271"/>
            <a:ext cx="8568952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</a:rPr>
              <a:t>Ajax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</a:rPr>
              <a:t>交互模式：</a:t>
            </a:r>
            <a:endParaRPr lang="en-US" altLang="zh-CN" sz="3200" b="1" dirty="0">
              <a:solidFill>
                <a:srgbClr val="003300"/>
              </a:solidFill>
              <a:latin typeface="Calibri"/>
              <a:ea typeface="宋体" panose="02010600030101010101" pitchFamily="2" charset="-122"/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</a:rPr>
              <a:t>浏览器发请求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XMLHttpRequest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发送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 Tomcat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服务器  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 Tomcat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返回结果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3200" b="1" dirty="0" err="1">
                <a:solidFill>
                  <a:srgbClr val="FF00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XMLHttpRequest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接受结果</a:t>
            </a:r>
            <a:r>
              <a:rPr lang="en-US" altLang="zh-CN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solidFill>
                  <a:srgbClr val="003300"/>
                </a:solidFill>
                <a:latin typeface="Calibri"/>
                <a:ea typeface="宋体" panose="02010600030101010101" pitchFamily="2" charset="-122"/>
                <a:sym typeface="Wingdings" panose="05000000000000000000" pitchFamily="2" charset="2"/>
              </a:rPr>
              <a:t>将结果显示到浏览器页面</a:t>
            </a:r>
            <a:endParaRPr lang="en-US" altLang="zh-CN" sz="3200" b="1" dirty="0">
              <a:solidFill>
                <a:srgbClr val="003300"/>
              </a:solidFill>
              <a:latin typeface="Calibri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9109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r>
              <a:rPr lang="zh-CN" altLang="en-US" dirty="0" smtClean="0"/>
              <a:t>原有交互模式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整个页面刷新</a:t>
            </a:r>
            <a:r>
              <a:rPr lang="en-US" altLang="zh-CN" dirty="0" smtClean="0"/>
              <a:t>+</a:t>
            </a:r>
            <a:r>
              <a:rPr lang="zh-CN" altLang="en-US" dirty="0" smtClean="0"/>
              <a:t>请求和响应同步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交互模式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局部刷新</a:t>
            </a:r>
            <a:r>
              <a:rPr lang="en-US" altLang="zh-CN" dirty="0" smtClean="0"/>
              <a:t>+</a:t>
            </a:r>
            <a:r>
              <a:rPr lang="zh-CN" altLang="en-US" dirty="0" smtClean="0"/>
              <a:t>请求和响应异步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提高了程序交互效率（传递数据量少）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提升用户体验（避免整个页面频繁刷新）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530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(3)Ajax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2948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是一系列技术的综合运用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--- 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发请求和响应处理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---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对象）为核心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---   </a:t>
            </a:r>
            <a:r>
              <a:rPr lang="zh-CN" altLang="en-US" dirty="0" smtClean="0"/>
              <a:t>涉及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页面渲染技术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---   </a:t>
            </a:r>
            <a:r>
              <a:rPr lang="zh-CN" altLang="en-US" dirty="0" smtClean="0"/>
              <a:t>涉及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等数据交互格式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4073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771800" y="1020797"/>
            <a:ext cx="6336258" cy="1754326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latin typeface="+mn-ea"/>
                <a:ea typeface="+mn-ea"/>
              </a:rPr>
              <a:t>2.XMLHttpRequest</a:t>
            </a:r>
            <a:br>
              <a:rPr lang="en-US" altLang="zh-CN" sz="5400" b="1" dirty="0" smtClean="0">
                <a:latin typeface="+mn-ea"/>
                <a:ea typeface="+mn-ea"/>
              </a:rPr>
            </a:br>
            <a:r>
              <a:rPr lang="zh-CN" altLang="en-US" sz="5400" b="1" dirty="0" smtClean="0">
                <a:latin typeface="+mn-ea"/>
                <a:ea typeface="+mn-ea"/>
              </a:rPr>
              <a:t>对象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91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980728"/>
            <a:ext cx="8949680" cy="35394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Script{</a:t>
            </a:r>
          </a:p>
          <a:p>
            <a:pPr marL="0" indent="0">
              <a:buNone/>
            </a:pPr>
            <a:r>
              <a:rPr lang="en-US" altLang="zh-CN" dirty="0" smtClean="0"/>
              <a:t>      function </a:t>
            </a:r>
            <a:r>
              <a:rPr lang="en-US" altLang="zh-CN" dirty="0" err="1" smtClean="0"/>
              <a:t>getXhr</a:t>
            </a:r>
            <a:r>
              <a:rPr lang="en-US" altLang="zh-CN" dirty="0" smtClean="0"/>
              <a:t>(){   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xhr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return </a:t>
            </a:r>
            <a:r>
              <a:rPr lang="en-US" altLang="zh-CN" dirty="0" err="1" smtClean="0"/>
              <a:t>xhr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367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辅导</Template>
  <TotalTime>27795</TotalTime>
  <Words>2041</Words>
  <Application>Microsoft Office PowerPoint</Application>
  <PresentationFormat>全屏显示(4:3)</PresentationFormat>
  <Paragraphs>252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Wingdings</vt:lpstr>
      <vt:lpstr>自定义设计方案</vt:lpstr>
      <vt:lpstr>Java Web程序设计</vt:lpstr>
      <vt:lpstr>主要内容</vt:lpstr>
      <vt:lpstr>1 概述</vt:lpstr>
      <vt:lpstr>(1)什么是Ajax</vt:lpstr>
      <vt:lpstr>(2) Ajax交互模式好处</vt:lpstr>
      <vt:lpstr>PowerPoint 演示文稿</vt:lpstr>
      <vt:lpstr>(3)Ajax技术</vt:lpstr>
      <vt:lpstr>2.XMLHttpRequest 对象</vt:lpstr>
      <vt:lpstr>创建XMLHttpRequest对象</vt:lpstr>
      <vt:lpstr>XMLHttpRequest方法</vt:lpstr>
      <vt:lpstr>PowerPoint 演示文稿</vt:lpstr>
      <vt:lpstr>XMLHttpRequest属性 </vt:lpstr>
      <vt:lpstr>PowerPoint 演示文稿</vt:lpstr>
      <vt:lpstr>事件句柄</vt:lpstr>
      <vt:lpstr>实例 </vt:lpstr>
      <vt:lpstr>实例</vt:lpstr>
      <vt:lpstr>PowerPoint 演示文稿</vt:lpstr>
      <vt:lpstr>3 jquery封装的ajax函数</vt:lpstr>
      <vt:lpstr>$.ajax()方法</vt:lpstr>
      <vt:lpstr>AJAX的请求格式</vt:lpstr>
      <vt:lpstr>AJAX的请求格式示例</vt:lpstr>
      <vt:lpstr>实例 </vt:lpstr>
      <vt:lpstr>Ajax常用方法</vt:lpstr>
      <vt:lpstr>PowerPoint 演示文稿</vt:lpstr>
      <vt:lpstr>常用方法</vt:lpstr>
      <vt:lpstr> 4.json</vt:lpstr>
      <vt:lpstr>3、JSON</vt:lpstr>
      <vt:lpstr>JSON格式说明</vt:lpstr>
      <vt:lpstr>JSON的访问</vt:lpstr>
      <vt:lpstr>JSON的结构</vt:lpstr>
      <vt:lpstr>复杂书写</vt:lpstr>
      <vt:lpstr>PowerPoint 演示文稿</vt:lpstr>
      <vt:lpstr>Json格式转换</vt:lpstr>
      <vt:lpstr>PowerPoint 演示文稿</vt:lpstr>
      <vt:lpstr>练习</vt:lpstr>
      <vt:lpstr>思考</vt:lpstr>
      <vt:lpstr>再来回顾一下</vt:lpstr>
    </vt:vector>
  </TitlesOfParts>
  <Manager>xx</Manager>
  <Company>jju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Web程序设计</dc:title>
  <dc:creator>袁媛;章毅</dc:creator>
  <cp:lastModifiedBy>yy</cp:lastModifiedBy>
  <cp:revision>849</cp:revision>
  <cp:lastPrinted>1601-01-01T00:00:00Z</cp:lastPrinted>
  <dcterms:created xsi:type="dcterms:W3CDTF">2010-11-08T01:20:22Z</dcterms:created>
  <dcterms:modified xsi:type="dcterms:W3CDTF">2018-12-10T13:50:07Z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TC010596892052</vt:lpwstr>
  </property>
</Properties>
</file>