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4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4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5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5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5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5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61.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62.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63.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64.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65.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66.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70.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73.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74.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75.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78.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79.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80.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88.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89.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90.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91.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notesSlides/notesSlide92.xml" ContentType="application/vnd.openxmlformats-officedocument.presentationml.notesSlide+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101.xml" ContentType="application/vnd.openxmlformats-officedocument.presentationml.notesSlide+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108.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109.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notesSlides/notesSlide117.xml" ContentType="application/vnd.openxmlformats-officedocument.presentationml.notesSlide+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notesSlides/notesSlide129.xml" ContentType="application/vnd.openxmlformats-officedocument.presentationml.notesSlide+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notesSlides/notesSlide130.xml" ContentType="application/vnd.openxmlformats-officedocument.presentationml.notesSlide+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notesSlides/notesSlide131.xml" ContentType="application/vnd.openxmlformats-officedocument.presentationml.notesSlide+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6"/>
  </p:notesMasterIdLst>
  <p:sldIdLst>
    <p:sldId id="261" r:id="rId2"/>
    <p:sldId id="642" r:id="rId3"/>
    <p:sldId id="639" r:id="rId4"/>
    <p:sldId id="641" r:id="rId5"/>
    <p:sldId id="643" r:id="rId6"/>
    <p:sldId id="644" r:id="rId7"/>
    <p:sldId id="645" r:id="rId8"/>
    <p:sldId id="646" r:id="rId9"/>
    <p:sldId id="647" r:id="rId10"/>
    <p:sldId id="648" r:id="rId11"/>
    <p:sldId id="262" r:id="rId12"/>
    <p:sldId id="263" r:id="rId13"/>
    <p:sldId id="353" r:id="rId14"/>
    <p:sldId id="339" r:id="rId15"/>
    <p:sldId id="354" r:id="rId16"/>
    <p:sldId id="356" r:id="rId17"/>
    <p:sldId id="506" r:id="rId18"/>
    <p:sldId id="507" r:id="rId19"/>
    <p:sldId id="508" r:id="rId20"/>
    <p:sldId id="509" r:id="rId21"/>
    <p:sldId id="510" r:id="rId22"/>
    <p:sldId id="511" r:id="rId23"/>
    <p:sldId id="543" r:id="rId24"/>
    <p:sldId id="544" r:id="rId25"/>
    <p:sldId id="545" r:id="rId26"/>
    <p:sldId id="546" r:id="rId27"/>
    <p:sldId id="547" r:id="rId28"/>
    <p:sldId id="548" r:id="rId29"/>
    <p:sldId id="549" r:id="rId30"/>
    <p:sldId id="550" r:id="rId31"/>
    <p:sldId id="551" r:id="rId32"/>
    <p:sldId id="552" r:id="rId33"/>
    <p:sldId id="553" r:id="rId34"/>
    <p:sldId id="554" r:id="rId35"/>
    <p:sldId id="340" r:id="rId36"/>
    <p:sldId id="264" r:id="rId37"/>
    <p:sldId id="358" r:id="rId38"/>
    <p:sldId id="555" r:id="rId39"/>
    <p:sldId id="273" r:id="rId40"/>
    <p:sldId id="274" r:id="rId41"/>
    <p:sldId id="275" r:id="rId42"/>
    <p:sldId id="276" r:id="rId43"/>
    <p:sldId id="277" r:id="rId44"/>
    <p:sldId id="556" r:id="rId45"/>
    <p:sldId id="361" r:id="rId46"/>
    <p:sldId id="362" r:id="rId47"/>
    <p:sldId id="363" r:id="rId48"/>
    <p:sldId id="278" r:id="rId49"/>
    <p:sldId id="517" r:id="rId50"/>
    <p:sldId id="518" r:id="rId51"/>
    <p:sldId id="519" r:id="rId52"/>
    <p:sldId id="520" r:id="rId53"/>
    <p:sldId id="279" r:id="rId54"/>
    <p:sldId id="280" r:id="rId55"/>
    <p:sldId id="281" r:id="rId56"/>
    <p:sldId id="282" r:id="rId57"/>
    <p:sldId id="283" r:id="rId58"/>
    <p:sldId id="557" r:id="rId59"/>
    <p:sldId id="287" r:id="rId60"/>
    <p:sldId id="513" r:id="rId61"/>
    <p:sldId id="514" r:id="rId62"/>
    <p:sldId id="515" r:id="rId63"/>
    <p:sldId id="512" r:id="rId64"/>
    <p:sldId id="298" r:id="rId65"/>
    <p:sldId id="299" r:id="rId66"/>
    <p:sldId id="300" r:id="rId67"/>
    <p:sldId id="368" r:id="rId68"/>
    <p:sldId id="367" r:id="rId69"/>
    <p:sldId id="306" r:id="rId70"/>
    <p:sldId id="307" r:id="rId71"/>
    <p:sldId id="308" r:id="rId72"/>
    <p:sldId id="309" r:id="rId73"/>
    <p:sldId id="311" r:id="rId74"/>
    <p:sldId id="371" r:id="rId75"/>
    <p:sldId id="312" r:id="rId76"/>
    <p:sldId id="313" r:id="rId77"/>
    <p:sldId id="314" r:id="rId78"/>
    <p:sldId id="315" r:id="rId79"/>
    <p:sldId id="316" r:id="rId80"/>
    <p:sldId id="317" r:id="rId81"/>
    <p:sldId id="318" r:id="rId82"/>
    <p:sldId id="319" r:id="rId83"/>
    <p:sldId id="521" r:id="rId84"/>
    <p:sldId id="522" r:id="rId85"/>
    <p:sldId id="410" r:id="rId86"/>
    <p:sldId id="321" r:id="rId87"/>
    <p:sldId id="322" r:id="rId88"/>
    <p:sldId id="423" r:id="rId89"/>
    <p:sldId id="424" r:id="rId90"/>
    <p:sldId id="425" r:id="rId91"/>
    <p:sldId id="523" r:id="rId92"/>
    <p:sldId id="372" r:id="rId93"/>
    <p:sldId id="558" r:id="rId94"/>
    <p:sldId id="375" r:id="rId95"/>
    <p:sldId id="376" r:id="rId96"/>
    <p:sldId id="377" r:id="rId97"/>
    <p:sldId id="559" r:id="rId98"/>
    <p:sldId id="560" r:id="rId99"/>
    <p:sldId id="561" r:id="rId100"/>
    <p:sldId id="562" r:id="rId101"/>
    <p:sldId id="378" r:id="rId102"/>
    <p:sldId id="379" r:id="rId103"/>
    <p:sldId id="380" r:id="rId104"/>
    <p:sldId id="381" r:id="rId105"/>
    <p:sldId id="415" r:id="rId106"/>
    <p:sldId id="524" r:id="rId107"/>
    <p:sldId id="525" r:id="rId108"/>
    <p:sldId id="526" r:id="rId109"/>
    <p:sldId id="382" r:id="rId110"/>
    <p:sldId id="542" r:id="rId111"/>
    <p:sldId id="541" r:id="rId112"/>
    <p:sldId id="529" r:id="rId113"/>
    <p:sldId id="527" r:id="rId114"/>
    <p:sldId id="530" r:id="rId115"/>
    <p:sldId id="531" r:id="rId116"/>
    <p:sldId id="386" r:id="rId117"/>
    <p:sldId id="534" r:id="rId118"/>
    <p:sldId id="563" r:id="rId119"/>
    <p:sldId id="535" r:id="rId120"/>
    <p:sldId id="649" r:id="rId121"/>
    <p:sldId id="650" r:id="rId122"/>
    <p:sldId id="654" r:id="rId123"/>
    <p:sldId id="652" r:id="rId124"/>
    <p:sldId id="653" r:id="rId125"/>
    <p:sldId id="651" r:id="rId126"/>
    <p:sldId id="536" r:id="rId127"/>
    <p:sldId id="537" r:id="rId128"/>
    <p:sldId id="538" r:id="rId129"/>
    <p:sldId id="572" r:id="rId130"/>
    <p:sldId id="539" r:id="rId131"/>
    <p:sldId id="658" r:id="rId132"/>
    <p:sldId id="573" r:id="rId133"/>
    <p:sldId id="417" r:id="rId134"/>
    <p:sldId id="574" r:id="rId135"/>
    <p:sldId id="578" r:id="rId136"/>
    <p:sldId id="580" r:id="rId137"/>
    <p:sldId id="418" r:id="rId138"/>
    <p:sldId id="428" r:id="rId139"/>
    <p:sldId id="429" r:id="rId140"/>
    <p:sldId id="430" r:id="rId141"/>
    <p:sldId id="582" r:id="rId142"/>
    <p:sldId id="431" r:id="rId143"/>
    <p:sldId id="432" r:id="rId144"/>
    <p:sldId id="433" r:id="rId145"/>
    <p:sldId id="333" r:id="rId146"/>
    <p:sldId id="579" r:id="rId147"/>
    <p:sldId id="434" r:id="rId148"/>
    <p:sldId id="435" r:id="rId149"/>
    <p:sldId id="586" r:id="rId150"/>
    <p:sldId id="440" r:id="rId151"/>
    <p:sldId id="438" r:id="rId152"/>
    <p:sldId id="585" r:id="rId153"/>
    <p:sldId id="584" r:id="rId154"/>
    <p:sldId id="587" r:id="rId155"/>
    <p:sldId id="588" r:id="rId156"/>
    <p:sldId id="589" r:id="rId157"/>
    <p:sldId id="590" r:id="rId158"/>
    <p:sldId id="597" r:id="rId159"/>
    <p:sldId id="598" r:id="rId160"/>
    <p:sldId id="447" r:id="rId161"/>
    <p:sldId id="591" r:id="rId162"/>
    <p:sldId id="592" r:id="rId163"/>
    <p:sldId id="593" r:id="rId164"/>
    <p:sldId id="595" r:id="rId165"/>
    <p:sldId id="480" r:id="rId166"/>
    <p:sldId id="600" r:id="rId167"/>
    <p:sldId id="656" r:id="rId168"/>
    <p:sldId id="601" r:id="rId169"/>
    <p:sldId id="483" r:id="rId170"/>
    <p:sldId id="602" r:id="rId171"/>
    <p:sldId id="655" r:id="rId172"/>
    <p:sldId id="485" r:id="rId173"/>
    <p:sldId id="603" r:id="rId174"/>
    <p:sldId id="604" r:id="rId175"/>
    <p:sldId id="605" r:id="rId176"/>
    <p:sldId id="657" r:id="rId177"/>
    <p:sldId id="606" r:id="rId178"/>
    <p:sldId id="607" r:id="rId179"/>
    <p:sldId id="608" r:id="rId180"/>
    <p:sldId id="609" r:id="rId181"/>
    <p:sldId id="610" r:id="rId182"/>
    <p:sldId id="631" r:id="rId183"/>
    <p:sldId id="611" r:id="rId184"/>
    <p:sldId id="613" r:id="rId185"/>
    <p:sldId id="614" r:id="rId186"/>
    <p:sldId id="621" r:id="rId187"/>
    <p:sldId id="623" r:id="rId188"/>
    <p:sldId id="626" r:id="rId189"/>
    <p:sldId id="627" r:id="rId190"/>
    <p:sldId id="628" r:id="rId191"/>
    <p:sldId id="629" r:id="rId192"/>
    <p:sldId id="618" r:id="rId193"/>
    <p:sldId id="619" r:id="rId194"/>
    <p:sldId id="632" r:id="rId195"/>
    <p:sldId id="479" r:id="rId196"/>
    <p:sldId id="501" r:id="rId197"/>
    <p:sldId id="636" r:id="rId198"/>
    <p:sldId id="637" r:id="rId199"/>
    <p:sldId id="481" r:id="rId200"/>
    <p:sldId id="634" r:id="rId201"/>
    <p:sldId id="635" r:id="rId202"/>
    <p:sldId id="502" r:id="rId203"/>
    <p:sldId id="505" r:id="rId204"/>
    <p:sldId id="633" r:id="rId2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3300"/>
    <a:srgbClr val="996633"/>
    <a:srgbClr val="CCCC00"/>
    <a:srgbClr val="00CC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75360" autoAdjust="0"/>
  </p:normalViewPr>
  <p:slideViewPr>
    <p:cSldViewPr>
      <p:cViewPr varScale="1">
        <p:scale>
          <a:sx n="65" d="100"/>
          <a:sy n="65" d="100"/>
        </p:scale>
        <p:origin x="1536" y="72"/>
      </p:cViewPr>
      <p:guideLst>
        <p:guide orient="horz" pos="2160"/>
        <p:guide pos="2880"/>
      </p:guideLst>
    </p:cSldViewPr>
  </p:slideViewPr>
  <p:outlineViewPr>
    <p:cViewPr>
      <p:scale>
        <a:sx n="33" d="100"/>
        <a:sy n="33" d="100"/>
      </p:scale>
      <p:origin x="0" y="1498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ata8.xml.rels><?xml version="1.0" encoding="UTF-8" standalone="yes"?>
<Relationships xmlns="http://schemas.openxmlformats.org/package/2006/relationships"><Relationship Id="rId1" Type="http://schemas.openxmlformats.org/officeDocument/2006/relationships/image" Target="../media/image11.png"/></Relationships>
</file>

<file path=ppt/diagrams/_rels/data92.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5EA2D7-24E2-433D-8A3F-44D23322E635}" type="doc">
      <dgm:prSet loTypeId="urn:microsoft.com/office/officeart/2008/layout/NameandTitleOrganizationalChart" loCatId="hierarchy" qsTypeId="urn:microsoft.com/office/officeart/2005/8/quickstyle/simple1" qsCatId="simple" csTypeId="urn:microsoft.com/office/officeart/2005/8/colors/colorful3" csCatId="colorful" phldr="1"/>
      <dgm:spPr/>
      <dgm:t>
        <a:bodyPr/>
        <a:lstStyle/>
        <a:p>
          <a:endParaRPr lang="zh-CN" altLang="en-US"/>
        </a:p>
      </dgm:t>
    </dgm:pt>
    <dgm:pt modelId="{755E823E-532B-432A-B186-F35E12D6455A}">
      <dgm:prSet custT="1"/>
      <dgm:spPr/>
      <dgm:t>
        <a:bodyPr/>
        <a:lstStyle/>
        <a:p>
          <a:pPr rtl="0"/>
          <a:r>
            <a:rPr lang="en-US" sz="2400" b="1" dirty="0" smtClean="0">
              <a:latin typeface="宋体" pitchFamily="2" charset="-122"/>
              <a:ea typeface="宋体" pitchFamily="2" charset="-122"/>
            </a:rPr>
            <a:t>HTML</a:t>
          </a:r>
          <a:endParaRPr lang="zh-CN" sz="2400" dirty="0">
            <a:latin typeface="宋体" pitchFamily="2" charset="-122"/>
            <a:ea typeface="宋体" pitchFamily="2" charset="-122"/>
          </a:endParaRPr>
        </a:p>
      </dgm:t>
    </dgm:pt>
    <dgm:pt modelId="{10F966CF-E02F-4173-B86C-2A3B0431567B}" type="parTrans" cxnId="{45A063CA-E326-424B-957C-60D93B0D8C07}">
      <dgm:prSet/>
      <dgm:spPr/>
      <dgm:t>
        <a:bodyPr/>
        <a:lstStyle/>
        <a:p>
          <a:endParaRPr lang="zh-CN" altLang="en-US" sz="2400">
            <a:latin typeface="宋体" pitchFamily="2" charset="-122"/>
            <a:ea typeface="宋体" pitchFamily="2" charset="-122"/>
          </a:endParaRPr>
        </a:p>
      </dgm:t>
    </dgm:pt>
    <dgm:pt modelId="{48031BEF-2238-4F28-86B6-D5553B9398C9}" type="sibTrans" cxnId="{45A063CA-E326-424B-957C-60D93B0D8C07}">
      <dgm:prSet custT="1"/>
      <dgm:spPr/>
      <dgm:t>
        <a:bodyPr/>
        <a:lstStyle/>
        <a:p>
          <a:endParaRPr lang="zh-CN" altLang="en-US" sz="2400">
            <a:latin typeface="宋体" pitchFamily="2" charset="-122"/>
            <a:ea typeface="宋体" pitchFamily="2" charset="-122"/>
          </a:endParaRPr>
        </a:p>
      </dgm:t>
    </dgm:pt>
    <dgm:pt modelId="{68E5C072-4B21-475C-9029-64F494C61E07}">
      <dgm:prSet custT="1"/>
      <dgm:spPr/>
      <dgm:t>
        <a:bodyPr/>
        <a:lstStyle/>
        <a:p>
          <a:pPr algn="l" rtl="0"/>
          <a:r>
            <a:rPr lang="zh-CN" altLang="en-US" sz="1800" b="1" dirty="0" smtClean="0">
              <a:latin typeface="宋体" pitchFamily="2" charset="-122"/>
              <a:ea typeface="宋体" pitchFamily="2" charset="-122"/>
            </a:rPr>
            <a:t>勾勒网页的结构和内容</a:t>
          </a:r>
          <a:endParaRPr lang="zh-CN" altLang="en-US" sz="1800" dirty="0">
            <a:latin typeface="宋体" pitchFamily="2" charset="-122"/>
            <a:ea typeface="宋体" pitchFamily="2" charset="-122"/>
          </a:endParaRPr>
        </a:p>
      </dgm:t>
    </dgm:pt>
    <dgm:pt modelId="{CC212841-D611-4A45-B2FD-60B4BF26FCDA}" type="parTrans" cxnId="{B1211DF8-5AD1-4992-88FA-108366755BF1}">
      <dgm:prSet/>
      <dgm:spPr/>
      <dgm:t>
        <a:bodyPr/>
        <a:lstStyle/>
        <a:p>
          <a:endParaRPr lang="zh-CN" altLang="en-US" sz="2400">
            <a:latin typeface="宋体" pitchFamily="2" charset="-122"/>
            <a:ea typeface="宋体" pitchFamily="2" charset="-122"/>
          </a:endParaRPr>
        </a:p>
      </dgm:t>
    </dgm:pt>
    <dgm:pt modelId="{6B636C10-8197-4C54-B82F-740C31AF56AA}" type="sibTrans" cxnId="{B1211DF8-5AD1-4992-88FA-108366755BF1}">
      <dgm:prSet custT="1"/>
      <dgm:spPr/>
      <dgm:t>
        <a:bodyPr/>
        <a:lstStyle/>
        <a:p>
          <a:endParaRPr lang="zh-CN" altLang="en-US" sz="2400">
            <a:latin typeface="宋体" pitchFamily="2" charset="-122"/>
            <a:ea typeface="宋体" pitchFamily="2" charset="-122"/>
          </a:endParaRPr>
        </a:p>
      </dgm:t>
    </dgm:pt>
    <dgm:pt modelId="{C5DE99A6-57AD-481A-910E-0FC94ED2EB4D}">
      <dgm:prSet custT="1"/>
      <dgm:spPr/>
      <dgm:t>
        <a:bodyPr/>
        <a:lstStyle/>
        <a:p>
          <a:pPr rtl="0"/>
          <a:r>
            <a:rPr lang="en-US" sz="2400" b="1" dirty="0" smtClean="0">
              <a:latin typeface="宋体" pitchFamily="2" charset="-122"/>
              <a:ea typeface="宋体" pitchFamily="2" charset="-122"/>
            </a:rPr>
            <a:t>CSS</a:t>
          </a:r>
          <a:endParaRPr lang="zh-CN" sz="2400" dirty="0">
            <a:latin typeface="宋体" pitchFamily="2" charset="-122"/>
            <a:ea typeface="宋体" pitchFamily="2" charset="-122"/>
          </a:endParaRPr>
        </a:p>
      </dgm:t>
    </dgm:pt>
    <dgm:pt modelId="{83F550F0-49A4-4BD2-985E-881150B6AAD8}" type="parTrans" cxnId="{D8E60EAA-B73A-4379-9FB8-415A83C3FA3E}">
      <dgm:prSet/>
      <dgm:spPr/>
      <dgm:t>
        <a:bodyPr/>
        <a:lstStyle/>
        <a:p>
          <a:endParaRPr lang="zh-CN" altLang="en-US" sz="2400">
            <a:latin typeface="宋体" pitchFamily="2" charset="-122"/>
            <a:ea typeface="宋体" pitchFamily="2" charset="-122"/>
          </a:endParaRPr>
        </a:p>
      </dgm:t>
    </dgm:pt>
    <dgm:pt modelId="{BF0A2045-C564-449B-957F-9AE38FAD9A6F}" type="sibTrans" cxnId="{D8E60EAA-B73A-4379-9FB8-415A83C3FA3E}">
      <dgm:prSet custT="1"/>
      <dgm:spPr/>
      <dgm:t>
        <a:bodyPr/>
        <a:lstStyle/>
        <a:p>
          <a:endParaRPr lang="zh-CN" altLang="en-US" sz="2400">
            <a:latin typeface="宋体" pitchFamily="2" charset="-122"/>
            <a:ea typeface="宋体" pitchFamily="2" charset="-122"/>
          </a:endParaRPr>
        </a:p>
      </dgm:t>
    </dgm:pt>
    <dgm:pt modelId="{B2D8307D-F5C6-4714-A3F9-83C78E1BE0BC}">
      <dgm:prSet custT="1"/>
      <dgm:spPr/>
      <dgm:t>
        <a:bodyPr/>
        <a:lstStyle/>
        <a:p>
          <a:pPr algn="l" rtl="0"/>
          <a:r>
            <a:rPr lang="zh-CN" altLang="en-US" sz="1800" b="1" dirty="0" smtClean="0">
              <a:latin typeface="宋体" pitchFamily="2" charset="-122"/>
              <a:ea typeface="宋体" pitchFamily="2" charset="-122"/>
            </a:rPr>
            <a:t>美化网页</a:t>
          </a:r>
          <a:endParaRPr lang="zh-CN" altLang="en-US" sz="1800" dirty="0">
            <a:latin typeface="宋体" pitchFamily="2" charset="-122"/>
            <a:ea typeface="宋体" pitchFamily="2" charset="-122"/>
          </a:endParaRPr>
        </a:p>
      </dgm:t>
    </dgm:pt>
    <dgm:pt modelId="{4424E8D3-6BBC-42A1-985E-8BF44C3E3B65}" type="parTrans" cxnId="{793E6745-34CF-4E04-B5F6-A1AFC2734DAB}">
      <dgm:prSet/>
      <dgm:spPr/>
      <dgm:t>
        <a:bodyPr/>
        <a:lstStyle/>
        <a:p>
          <a:endParaRPr lang="zh-CN" altLang="en-US" sz="2400">
            <a:latin typeface="宋体" pitchFamily="2" charset="-122"/>
            <a:ea typeface="宋体" pitchFamily="2" charset="-122"/>
          </a:endParaRPr>
        </a:p>
      </dgm:t>
    </dgm:pt>
    <dgm:pt modelId="{2119A8EE-39B2-4F47-980C-CB074AAC3850}" type="sibTrans" cxnId="{793E6745-34CF-4E04-B5F6-A1AFC2734DAB}">
      <dgm:prSet custT="1"/>
      <dgm:spPr/>
      <dgm:t>
        <a:bodyPr/>
        <a:lstStyle/>
        <a:p>
          <a:endParaRPr lang="zh-CN" altLang="en-US" sz="2400">
            <a:latin typeface="宋体" pitchFamily="2" charset="-122"/>
            <a:ea typeface="宋体" pitchFamily="2" charset="-122"/>
          </a:endParaRPr>
        </a:p>
      </dgm:t>
    </dgm:pt>
    <dgm:pt modelId="{8047B80C-BF05-4D71-978B-88CFBFC7C6C3}">
      <dgm:prSet custT="1"/>
      <dgm:spPr/>
      <dgm:t>
        <a:bodyPr/>
        <a:lstStyle/>
        <a:p>
          <a:pPr rtl="0"/>
          <a:r>
            <a:rPr lang="en-US" sz="2400" b="1" dirty="0" smtClean="0">
              <a:latin typeface="宋体" pitchFamily="2" charset="-122"/>
              <a:ea typeface="宋体" pitchFamily="2" charset="-122"/>
            </a:rPr>
            <a:t>JavaScript</a:t>
          </a:r>
        </a:p>
        <a:p>
          <a:pPr rtl="0"/>
          <a:r>
            <a:rPr lang="zh-CN" sz="2400" b="1" dirty="0" smtClean="0">
              <a:latin typeface="宋体" pitchFamily="2" charset="-122"/>
              <a:ea typeface="宋体" pitchFamily="2" charset="-122"/>
            </a:rPr>
            <a:t>（</a:t>
          </a:r>
          <a:r>
            <a:rPr lang="en-US" sz="2400" b="1" dirty="0" err="1" smtClean="0">
              <a:latin typeface="宋体" pitchFamily="2" charset="-122"/>
              <a:ea typeface="宋体" pitchFamily="2" charset="-122"/>
            </a:rPr>
            <a:t>js</a:t>
          </a:r>
          <a:r>
            <a:rPr lang="zh-CN" sz="2400" b="1" dirty="0" smtClean="0">
              <a:latin typeface="宋体" pitchFamily="2" charset="-122"/>
              <a:ea typeface="宋体" pitchFamily="2" charset="-122"/>
            </a:rPr>
            <a:t>）</a:t>
          </a:r>
          <a:endParaRPr lang="zh-CN" sz="2400" dirty="0">
            <a:latin typeface="宋体" pitchFamily="2" charset="-122"/>
            <a:ea typeface="宋体" pitchFamily="2" charset="-122"/>
          </a:endParaRPr>
        </a:p>
      </dgm:t>
    </dgm:pt>
    <dgm:pt modelId="{F3CA2D43-0337-4E10-84CD-CFFB9DE47D8E}" type="parTrans" cxnId="{4B66AEDE-B1E8-4B4B-8410-9C00943FA649}">
      <dgm:prSet/>
      <dgm:spPr/>
      <dgm:t>
        <a:bodyPr/>
        <a:lstStyle/>
        <a:p>
          <a:endParaRPr lang="zh-CN" altLang="en-US" sz="2400">
            <a:latin typeface="宋体" pitchFamily="2" charset="-122"/>
            <a:ea typeface="宋体" pitchFamily="2" charset="-122"/>
          </a:endParaRPr>
        </a:p>
      </dgm:t>
    </dgm:pt>
    <dgm:pt modelId="{8CFECB4E-7DFF-4B68-A1CF-CCCD5254ECC8}" type="sibTrans" cxnId="{4B66AEDE-B1E8-4B4B-8410-9C00943FA649}">
      <dgm:prSet custT="1"/>
      <dgm:spPr/>
      <dgm:t>
        <a:bodyPr/>
        <a:lstStyle/>
        <a:p>
          <a:endParaRPr lang="zh-CN" altLang="en-US" sz="2400">
            <a:latin typeface="宋体" pitchFamily="2" charset="-122"/>
            <a:ea typeface="宋体" pitchFamily="2" charset="-122"/>
          </a:endParaRPr>
        </a:p>
      </dgm:t>
    </dgm:pt>
    <dgm:pt modelId="{39921744-7212-4E2E-9610-452AA6662A23}">
      <dgm:prSet custT="1"/>
      <dgm:spPr/>
      <dgm:t>
        <a:bodyPr/>
        <a:lstStyle/>
        <a:p>
          <a:pPr algn="l" rtl="0"/>
          <a:r>
            <a:rPr lang="zh-CN" altLang="en-US" sz="1800" b="1" dirty="0" smtClean="0">
              <a:latin typeface="宋体" pitchFamily="2" charset="-122"/>
              <a:ea typeface="宋体" pitchFamily="2" charset="-122"/>
            </a:rPr>
            <a:t>让网页呈现动态的网页的数据和效果</a:t>
          </a:r>
          <a:endParaRPr lang="zh-CN" altLang="en-US" sz="1800" dirty="0">
            <a:latin typeface="宋体" pitchFamily="2" charset="-122"/>
            <a:ea typeface="宋体" pitchFamily="2" charset="-122"/>
          </a:endParaRPr>
        </a:p>
      </dgm:t>
    </dgm:pt>
    <dgm:pt modelId="{61ABB55B-5D0E-4F61-BD56-B6098B69EC66}" type="parTrans" cxnId="{190DF57B-FCD2-4F8B-A79B-54DDA622A107}">
      <dgm:prSet/>
      <dgm:spPr/>
      <dgm:t>
        <a:bodyPr/>
        <a:lstStyle/>
        <a:p>
          <a:endParaRPr lang="zh-CN" altLang="en-US" sz="2400">
            <a:latin typeface="宋体" pitchFamily="2" charset="-122"/>
            <a:ea typeface="宋体" pitchFamily="2" charset="-122"/>
          </a:endParaRPr>
        </a:p>
      </dgm:t>
    </dgm:pt>
    <dgm:pt modelId="{5E9A8D0C-370B-415B-AC78-07C0064623B1}" type="sibTrans" cxnId="{190DF57B-FCD2-4F8B-A79B-54DDA622A107}">
      <dgm:prSet custT="1"/>
      <dgm:spPr/>
      <dgm:t>
        <a:bodyPr/>
        <a:lstStyle/>
        <a:p>
          <a:endParaRPr lang="zh-CN" altLang="en-US" sz="2400">
            <a:latin typeface="宋体" pitchFamily="2" charset="-122"/>
            <a:ea typeface="宋体" pitchFamily="2" charset="-122"/>
          </a:endParaRPr>
        </a:p>
      </dgm:t>
    </dgm:pt>
    <dgm:pt modelId="{6CEEF638-D8B6-4F56-B706-1D0A1AE8CB43}">
      <dgm:prSet custT="1"/>
      <dgm:spPr/>
      <dgm:t>
        <a:bodyPr/>
        <a:lstStyle/>
        <a:p>
          <a:pPr rtl="0"/>
          <a:r>
            <a:rPr lang="zh-CN" altLang="en-US" sz="2400" dirty="0" smtClean="0">
              <a:latin typeface="宋体" pitchFamily="2" charset="-122"/>
              <a:ea typeface="宋体" pitchFamily="2" charset="-122"/>
            </a:rPr>
            <a:t>三部分内容</a:t>
          </a:r>
          <a:endParaRPr lang="zh-CN" altLang="en-US" sz="2400" dirty="0">
            <a:latin typeface="宋体" pitchFamily="2" charset="-122"/>
            <a:ea typeface="宋体" pitchFamily="2" charset="-122"/>
          </a:endParaRPr>
        </a:p>
      </dgm:t>
    </dgm:pt>
    <dgm:pt modelId="{77D0A92B-6E40-4F44-96F6-713736B0107E}" type="parTrans" cxnId="{A1D6EF1C-8FC1-43AF-A952-476E76D69C1B}">
      <dgm:prSet/>
      <dgm:spPr/>
      <dgm:t>
        <a:bodyPr/>
        <a:lstStyle/>
        <a:p>
          <a:endParaRPr lang="zh-CN" altLang="en-US" sz="2400">
            <a:latin typeface="宋体" pitchFamily="2" charset="-122"/>
            <a:ea typeface="宋体" pitchFamily="2" charset="-122"/>
          </a:endParaRPr>
        </a:p>
      </dgm:t>
    </dgm:pt>
    <dgm:pt modelId="{DF53BD12-8A3E-4711-8EDB-F2883B48CAEA}" type="sibTrans" cxnId="{A1D6EF1C-8FC1-43AF-A952-476E76D69C1B}">
      <dgm:prSet custT="1"/>
      <dgm:spPr/>
      <dgm:t>
        <a:bodyPr/>
        <a:lstStyle/>
        <a:p>
          <a:endParaRPr lang="zh-CN" altLang="en-US" sz="2400">
            <a:latin typeface="宋体" pitchFamily="2" charset="-122"/>
            <a:ea typeface="宋体" pitchFamily="2" charset="-122"/>
          </a:endParaRPr>
        </a:p>
      </dgm:t>
    </dgm:pt>
    <dgm:pt modelId="{9CAD140E-EC63-418B-8020-EC04103254D8}" type="pres">
      <dgm:prSet presAssocID="{005EA2D7-24E2-433D-8A3F-44D23322E635}" presName="hierChild1" presStyleCnt="0">
        <dgm:presLayoutVars>
          <dgm:orgChart val="1"/>
          <dgm:chPref val="1"/>
          <dgm:dir/>
          <dgm:animOne val="branch"/>
          <dgm:animLvl val="lvl"/>
          <dgm:resizeHandles/>
        </dgm:presLayoutVars>
      </dgm:prSet>
      <dgm:spPr/>
      <dgm:t>
        <a:bodyPr/>
        <a:lstStyle/>
        <a:p>
          <a:endParaRPr lang="zh-CN" altLang="en-US"/>
        </a:p>
      </dgm:t>
    </dgm:pt>
    <dgm:pt modelId="{29371999-316F-4BFA-961B-38DB5337E1A2}" type="pres">
      <dgm:prSet presAssocID="{6CEEF638-D8B6-4F56-B706-1D0A1AE8CB43}" presName="hierRoot1" presStyleCnt="0">
        <dgm:presLayoutVars>
          <dgm:hierBranch val="init"/>
        </dgm:presLayoutVars>
      </dgm:prSet>
      <dgm:spPr/>
    </dgm:pt>
    <dgm:pt modelId="{677AF853-AF98-4C65-BB35-B3C785C75890}" type="pres">
      <dgm:prSet presAssocID="{6CEEF638-D8B6-4F56-B706-1D0A1AE8CB43}" presName="rootComposite1" presStyleCnt="0"/>
      <dgm:spPr/>
    </dgm:pt>
    <dgm:pt modelId="{DC2638EA-3FEB-47DD-B443-EAC45CDE339C}" type="pres">
      <dgm:prSet presAssocID="{6CEEF638-D8B6-4F56-B706-1D0A1AE8CB43}" presName="rootText1" presStyleLbl="node0" presStyleIdx="0" presStyleCnt="1">
        <dgm:presLayoutVars>
          <dgm:chMax/>
          <dgm:chPref val="3"/>
        </dgm:presLayoutVars>
      </dgm:prSet>
      <dgm:spPr/>
      <dgm:t>
        <a:bodyPr/>
        <a:lstStyle/>
        <a:p>
          <a:endParaRPr lang="zh-CN" altLang="en-US"/>
        </a:p>
      </dgm:t>
    </dgm:pt>
    <dgm:pt modelId="{16248F11-67E8-4129-A50C-7A23DE36D986}" type="pres">
      <dgm:prSet presAssocID="{6CEEF638-D8B6-4F56-B706-1D0A1AE8CB43}" presName="titleText1" presStyleLbl="fgAcc0" presStyleIdx="0" presStyleCnt="1">
        <dgm:presLayoutVars>
          <dgm:chMax val="0"/>
          <dgm:chPref val="0"/>
        </dgm:presLayoutVars>
      </dgm:prSet>
      <dgm:spPr/>
      <dgm:t>
        <a:bodyPr/>
        <a:lstStyle/>
        <a:p>
          <a:endParaRPr lang="zh-CN" altLang="en-US"/>
        </a:p>
      </dgm:t>
    </dgm:pt>
    <dgm:pt modelId="{97B89CE4-3E1E-4CA6-9F15-C0DEB9FE91ED}" type="pres">
      <dgm:prSet presAssocID="{6CEEF638-D8B6-4F56-B706-1D0A1AE8CB43}" presName="rootConnector1" presStyleLbl="node1" presStyleIdx="0" presStyleCnt="6"/>
      <dgm:spPr/>
      <dgm:t>
        <a:bodyPr/>
        <a:lstStyle/>
        <a:p>
          <a:endParaRPr lang="zh-CN" altLang="en-US"/>
        </a:p>
      </dgm:t>
    </dgm:pt>
    <dgm:pt modelId="{4112046E-646D-4ACE-AE1B-FBFF29B830C1}" type="pres">
      <dgm:prSet presAssocID="{6CEEF638-D8B6-4F56-B706-1D0A1AE8CB43}" presName="hierChild2" presStyleCnt="0"/>
      <dgm:spPr/>
    </dgm:pt>
    <dgm:pt modelId="{1A3E608B-5CC9-4F5D-A02D-81D19CE4FFC9}" type="pres">
      <dgm:prSet presAssocID="{10F966CF-E02F-4173-B86C-2A3B0431567B}" presName="Name37" presStyleLbl="parChTrans1D2" presStyleIdx="0" presStyleCnt="3"/>
      <dgm:spPr/>
      <dgm:t>
        <a:bodyPr/>
        <a:lstStyle/>
        <a:p>
          <a:endParaRPr lang="zh-CN" altLang="en-US"/>
        </a:p>
      </dgm:t>
    </dgm:pt>
    <dgm:pt modelId="{EF23025A-4D66-4023-BE21-EF491939E600}" type="pres">
      <dgm:prSet presAssocID="{755E823E-532B-432A-B186-F35E12D6455A}" presName="hierRoot2" presStyleCnt="0">
        <dgm:presLayoutVars>
          <dgm:hierBranch val="init"/>
        </dgm:presLayoutVars>
      </dgm:prSet>
      <dgm:spPr/>
    </dgm:pt>
    <dgm:pt modelId="{B0C6DAFF-D2C2-4126-B8D9-BC1B0921DAF5}" type="pres">
      <dgm:prSet presAssocID="{755E823E-532B-432A-B186-F35E12D6455A}" presName="rootComposite" presStyleCnt="0"/>
      <dgm:spPr/>
    </dgm:pt>
    <dgm:pt modelId="{A9253CD3-D470-456F-90F4-0DBE42E7ECE4}" type="pres">
      <dgm:prSet presAssocID="{755E823E-532B-432A-B186-F35E12D6455A}" presName="rootText" presStyleLbl="node1" presStyleIdx="0" presStyleCnt="6">
        <dgm:presLayoutVars>
          <dgm:chMax/>
          <dgm:chPref val="3"/>
        </dgm:presLayoutVars>
      </dgm:prSet>
      <dgm:spPr/>
      <dgm:t>
        <a:bodyPr/>
        <a:lstStyle/>
        <a:p>
          <a:endParaRPr lang="zh-CN" altLang="en-US"/>
        </a:p>
      </dgm:t>
    </dgm:pt>
    <dgm:pt modelId="{052D352A-6F7C-4E29-AF2C-4A8A22AB9AD1}" type="pres">
      <dgm:prSet presAssocID="{755E823E-532B-432A-B186-F35E12D6455A}" presName="titleText2" presStyleLbl="fgAcc1" presStyleIdx="0" presStyleCnt="6">
        <dgm:presLayoutVars>
          <dgm:chMax val="0"/>
          <dgm:chPref val="0"/>
        </dgm:presLayoutVars>
      </dgm:prSet>
      <dgm:spPr/>
      <dgm:t>
        <a:bodyPr/>
        <a:lstStyle/>
        <a:p>
          <a:endParaRPr lang="zh-CN" altLang="en-US"/>
        </a:p>
      </dgm:t>
    </dgm:pt>
    <dgm:pt modelId="{65B70B96-01F2-4FF4-85EC-EFF10224FE28}" type="pres">
      <dgm:prSet presAssocID="{755E823E-532B-432A-B186-F35E12D6455A}" presName="rootConnector" presStyleLbl="node2" presStyleIdx="0" presStyleCnt="0"/>
      <dgm:spPr/>
      <dgm:t>
        <a:bodyPr/>
        <a:lstStyle/>
        <a:p>
          <a:endParaRPr lang="zh-CN" altLang="en-US"/>
        </a:p>
      </dgm:t>
    </dgm:pt>
    <dgm:pt modelId="{438D4799-D226-4275-BA1C-96A21FC54B42}" type="pres">
      <dgm:prSet presAssocID="{755E823E-532B-432A-B186-F35E12D6455A}" presName="hierChild4" presStyleCnt="0"/>
      <dgm:spPr/>
    </dgm:pt>
    <dgm:pt modelId="{9680A992-2B5F-4D99-9CBA-E652B1B5D6D9}" type="pres">
      <dgm:prSet presAssocID="{CC212841-D611-4A45-B2FD-60B4BF26FCDA}" presName="Name37" presStyleLbl="parChTrans1D3" presStyleIdx="0" presStyleCnt="3"/>
      <dgm:spPr/>
      <dgm:t>
        <a:bodyPr/>
        <a:lstStyle/>
        <a:p>
          <a:endParaRPr lang="zh-CN" altLang="en-US"/>
        </a:p>
      </dgm:t>
    </dgm:pt>
    <dgm:pt modelId="{216C59C4-6BDD-46D1-A485-C1E319DE585F}" type="pres">
      <dgm:prSet presAssocID="{68E5C072-4B21-475C-9029-64F494C61E07}" presName="hierRoot2" presStyleCnt="0">
        <dgm:presLayoutVars>
          <dgm:hierBranch val="init"/>
        </dgm:presLayoutVars>
      </dgm:prSet>
      <dgm:spPr/>
    </dgm:pt>
    <dgm:pt modelId="{B73E23B1-7BE6-4D26-BEB1-147F98321A1E}" type="pres">
      <dgm:prSet presAssocID="{68E5C072-4B21-475C-9029-64F494C61E07}" presName="rootComposite" presStyleCnt="0"/>
      <dgm:spPr/>
    </dgm:pt>
    <dgm:pt modelId="{4E26CEA6-946E-4A71-831E-34178267E0F6}" type="pres">
      <dgm:prSet presAssocID="{68E5C072-4B21-475C-9029-64F494C61E07}" presName="rootText" presStyleLbl="node1" presStyleIdx="1" presStyleCnt="6" custScaleX="116458">
        <dgm:presLayoutVars>
          <dgm:chMax/>
          <dgm:chPref val="3"/>
        </dgm:presLayoutVars>
      </dgm:prSet>
      <dgm:spPr/>
      <dgm:t>
        <a:bodyPr/>
        <a:lstStyle/>
        <a:p>
          <a:endParaRPr lang="zh-CN" altLang="en-US"/>
        </a:p>
      </dgm:t>
    </dgm:pt>
    <dgm:pt modelId="{3C5DEE35-DE78-4900-8BF6-333E53637743}" type="pres">
      <dgm:prSet presAssocID="{68E5C072-4B21-475C-9029-64F494C61E07}" presName="titleText2" presStyleLbl="fgAcc1" presStyleIdx="1" presStyleCnt="6">
        <dgm:presLayoutVars>
          <dgm:chMax val="0"/>
          <dgm:chPref val="0"/>
        </dgm:presLayoutVars>
      </dgm:prSet>
      <dgm:spPr/>
      <dgm:t>
        <a:bodyPr/>
        <a:lstStyle/>
        <a:p>
          <a:endParaRPr lang="zh-CN" altLang="en-US"/>
        </a:p>
      </dgm:t>
    </dgm:pt>
    <dgm:pt modelId="{5D927533-3DFD-4A8F-8D30-74EA76CB5991}" type="pres">
      <dgm:prSet presAssocID="{68E5C072-4B21-475C-9029-64F494C61E07}" presName="rootConnector" presStyleLbl="node3" presStyleIdx="0" presStyleCnt="0"/>
      <dgm:spPr/>
      <dgm:t>
        <a:bodyPr/>
        <a:lstStyle/>
        <a:p>
          <a:endParaRPr lang="zh-CN" altLang="en-US"/>
        </a:p>
      </dgm:t>
    </dgm:pt>
    <dgm:pt modelId="{830725FB-4B72-4942-BF7A-6D3A700FD32D}" type="pres">
      <dgm:prSet presAssocID="{68E5C072-4B21-475C-9029-64F494C61E07}" presName="hierChild4" presStyleCnt="0"/>
      <dgm:spPr/>
    </dgm:pt>
    <dgm:pt modelId="{E1AE5E94-8F3A-4E4C-9545-FA133023054B}" type="pres">
      <dgm:prSet presAssocID="{68E5C072-4B21-475C-9029-64F494C61E07}" presName="hierChild5" presStyleCnt="0"/>
      <dgm:spPr/>
    </dgm:pt>
    <dgm:pt modelId="{DDAF0BE9-E62E-4005-AD18-7056503777EA}" type="pres">
      <dgm:prSet presAssocID="{755E823E-532B-432A-B186-F35E12D6455A}" presName="hierChild5" presStyleCnt="0"/>
      <dgm:spPr/>
    </dgm:pt>
    <dgm:pt modelId="{5A55E849-6913-42F2-AA73-3787D62F6ED9}" type="pres">
      <dgm:prSet presAssocID="{83F550F0-49A4-4BD2-985E-881150B6AAD8}" presName="Name37" presStyleLbl="parChTrans1D2" presStyleIdx="1" presStyleCnt="3"/>
      <dgm:spPr/>
      <dgm:t>
        <a:bodyPr/>
        <a:lstStyle/>
        <a:p>
          <a:endParaRPr lang="zh-CN" altLang="en-US"/>
        </a:p>
      </dgm:t>
    </dgm:pt>
    <dgm:pt modelId="{B992D688-D39F-498B-B429-49F2656D7A9D}" type="pres">
      <dgm:prSet presAssocID="{C5DE99A6-57AD-481A-910E-0FC94ED2EB4D}" presName="hierRoot2" presStyleCnt="0">
        <dgm:presLayoutVars>
          <dgm:hierBranch val="init"/>
        </dgm:presLayoutVars>
      </dgm:prSet>
      <dgm:spPr/>
    </dgm:pt>
    <dgm:pt modelId="{A5442442-B125-4C4D-94C9-12E249A1E0BA}" type="pres">
      <dgm:prSet presAssocID="{C5DE99A6-57AD-481A-910E-0FC94ED2EB4D}" presName="rootComposite" presStyleCnt="0"/>
      <dgm:spPr/>
    </dgm:pt>
    <dgm:pt modelId="{E3C7BBE3-4FC7-42B9-9A84-A6CB6EAB043C}" type="pres">
      <dgm:prSet presAssocID="{C5DE99A6-57AD-481A-910E-0FC94ED2EB4D}" presName="rootText" presStyleLbl="node1" presStyleIdx="2" presStyleCnt="6">
        <dgm:presLayoutVars>
          <dgm:chMax/>
          <dgm:chPref val="3"/>
        </dgm:presLayoutVars>
      </dgm:prSet>
      <dgm:spPr/>
      <dgm:t>
        <a:bodyPr/>
        <a:lstStyle/>
        <a:p>
          <a:endParaRPr lang="zh-CN" altLang="en-US"/>
        </a:p>
      </dgm:t>
    </dgm:pt>
    <dgm:pt modelId="{663EB137-ECB5-4D3E-A903-CFE6990046EA}" type="pres">
      <dgm:prSet presAssocID="{C5DE99A6-57AD-481A-910E-0FC94ED2EB4D}" presName="titleText2" presStyleLbl="fgAcc1" presStyleIdx="2" presStyleCnt="6">
        <dgm:presLayoutVars>
          <dgm:chMax val="0"/>
          <dgm:chPref val="0"/>
        </dgm:presLayoutVars>
      </dgm:prSet>
      <dgm:spPr/>
      <dgm:t>
        <a:bodyPr/>
        <a:lstStyle/>
        <a:p>
          <a:endParaRPr lang="zh-CN" altLang="en-US"/>
        </a:p>
      </dgm:t>
    </dgm:pt>
    <dgm:pt modelId="{5C3CE19E-58A7-4727-8CAA-A9787D6FDECD}" type="pres">
      <dgm:prSet presAssocID="{C5DE99A6-57AD-481A-910E-0FC94ED2EB4D}" presName="rootConnector" presStyleLbl="node2" presStyleIdx="0" presStyleCnt="0"/>
      <dgm:spPr/>
      <dgm:t>
        <a:bodyPr/>
        <a:lstStyle/>
        <a:p>
          <a:endParaRPr lang="zh-CN" altLang="en-US"/>
        </a:p>
      </dgm:t>
    </dgm:pt>
    <dgm:pt modelId="{F94D9CE3-6479-41FD-A5BE-EA6270A2CF79}" type="pres">
      <dgm:prSet presAssocID="{C5DE99A6-57AD-481A-910E-0FC94ED2EB4D}" presName="hierChild4" presStyleCnt="0"/>
      <dgm:spPr/>
    </dgm:pt>
    <dgm:pt modelId="{37B27663-F09D-442F-A430-BF2D6782FCFC}" type="pres">
      <dgm:prSet presAssocID="{4424E8D3-6BBC-42A1-985E-8BF44C3E3B65}" presName="Name37" presStyleLbl="parChTrans1D3" presStyleIdx="1" presStyleCnt="3"/>
      <dgm:spPr/>
      <dgm:t>
        <a:bodyPr/>
        <a:lstStyle/>
        <a:p>
          <a:endParaRPr lang="zh-CN" altLang="en-US"/>
        </a:p>
      </dgm:t>
    </dgm:pt>
    <dgm:pt modelId="{992B19D4-89C5-4870-A068-988829446080}" type="pres">
      <dgm:prSet presAssocID="{B2D8307D-F5C6-4714-A3F9-83C78E1BE0BC}" presName="hierRoot2" presStyleCnt="0">
        <dgm:presLayoutVars>
          <dgm:hierBranch val="init"/>
        </dgm:presLayoutVars>
      </dgm:prSet>
      <dgm:spPr/>
    </dgm:pt>
    <dgm:pt modelId="{0A1F3CF3-E709-4068-A0F9-71E8A045A59B}" type="pres">
      <dgm:prSet presAssocID="{B2D8307D-F5C6-4714-A3F9-83C78E1BE0BC}" presName="rootComposite" presStyleCnt="0"/>
      <dgm:spPr/>
    </dgm:pt>
    <dgm:pt modelId="{235E11C0-A059-4070-B683-E86220E9DA4C}" type="pres">
      <dgm:prSet presAssocID="{B2D8307D-F5C6-4714-A3F9-83C78E1BE0BC}" presName="rootText" presStyleLbl="node1" presStyleIdx="3" presStyleCnt="6" custScaleX="116458">
        <dgm:presLayoutVars>
          <dgm:chMax/>
          <dgm:chPref val="3"/>
        </dgm:presLayoutVars>
      </dgm:prSet>
      <dgm:spPr/>
      <dgm:t>
        <a:bodyPr/>
        <a:lstStyle/>
        <a:p>
          <a:endParaRPr lang="zh-CN" altLang="en-US"/>
        </a:p>
      </dgm:t>
    </dgm:pt>
    <dgm:pt modelId="{0847A9DE-82C8-4831-B80A-7D99A7F71565}" type="pres">
      <dgm:prSet presAssocID="{B2D8307D-F5C6-4714-A3F9-83C78E1BE0BC}" presName="titleText2" presStyleLbl="fgAcc1" presStyleIdx="3" presStyleCnt="6">
        <dgm:presLayoutVars>
          <dgm:chMax val="0"/>
          <dgm:chPref val="0"/>
        </dgm:presLayoutVars>
      </dgm:prSet>
      <dgm:spPr/>
      <dgm:t>
        <a:bodyPr/>
        <a:lstStyle/>
        <a:p>
          <a:endParaRPr lang="zh-CN" altLang="en-US"/>
        </a:p>
      </dgm:t>
    </dgm:pt>
    <dgm:pt modelId="{F1E6587B-541F-4820-B21A-67B35BC2733B}" type="pres">
      <dgm:prSet presAssocID="{B2D8307D-F5C6-4714-A3F9-83C78E1BE0BC}" presName="rootConnector" presStyleLbl="node3" presStyleIdx="0" presStyleCnt="0"/>
      <dgm:spPr/>
      <dgm:t>
        <a:bodyPr/>
        <a:lstStyle/>
        <a:p>
          <a:endParaRPr lang="zh-CN" altLang="en-US"/>
        </a:p>
      </dgm:t>
    </dgm:pt>
    <dgm:pt modelId="{8E9A2DA1-2FC3-4B15-B3A3-9693FC40612C}" type="pres">
      <dgm:prSet presAssocID="{B2D8307D-F5C6-4714-A3F9-83C78E1BE0BC}" presName="hierChild4" presStyleCnt="0"/>
      <dgm:spPr/>
    </dgm:pt>
    <dgm:pt modelId="{CAAF1160-DB91-444A-84D6-3E20B2B542D5}" type="pres">
      <dgm:prSet presAssocID="{B2D8307D-F5C6-4714-A3F9-83C78E1BE0BC}" presName="hierChild5" presStyleCnt="0"/>
      <dgm:spPr/>
    </dgm:pt>
    <dgm:pt modelId="{B231176A-9FEB-4746-BD64-C14696FC82EF}" type="pres">
      <dgm:prSet presAssocID="{C5DE99A6-57AD-481A-910E-0FC94ED2EB4D}" presName="hierChild5" presStyleCnt="0"/>
      <dgm:spPr/>
    </dgm:pt>
    <dgm:pt modelId="{5044AF2D-8591-440E-80BC-A9E2EAD848FB}" type="pres">
      <dgm:prSet presAssocID="{F3CA2D43-0337-4E10-84CD-CFFB9DE47D8E}" presName="Name37" presStyleLbl="parChTrans1D2" presStyleIdx="2" presStyleCnt="3"/>
      <dgm:spPr/>
      <dgm:t>
        <a:bodyPr/>
        <a:lstStyle/>
        <a:p>
          <a:endParaRPr lang="zh-CN" altLang="en-US"/>
        </a:p>
      </dgm:t>
    </dgm:pt>
    <dgm:pt modelId="{B9B1684E-F833-4059-A107-7EA25B689D21}" type="pres">
      <dgm:prSet presAssocID="{8047B80C-BF05-4D71-978B-88CFBFC7C6C3}" presName="hierRoot2" presStyleCnt="0">
        <dgm:presLayoutVars>
          <dgm:hierBranch val="init"/>
        </dgm:presLayoutVars>
      </dgm:prSet>
      <dgm:spPr/>
    </dgm:pt>
    <dgm:pt modelId="{028FEB73-7147-4C80-AA5C-778E49279BA0}" type="pres">
      <dgm:prSet presAssocID="{8047B80C-BF05-4D71-978B-88CFBFC7C6C3}" presName="rootComposite" presStyleCnt="0"/>
      <dgm:spPr/>
    </dgm:pt>
    <dgm:pt modelId="{FA9259B5-375C-4CD4-B741-E654FDA77A5D}" type="pres">
      <dgm:prSet presAssocID="{8047B80C-BF05-4D71-978B-88CFBFC7C6C3}" presName="rootText" presStyleLbl="node1" presStyleIdx="4" presStyleCnt="6">
        <dgm:presLayoutVars>
          <dgm:chMax/>
          <dgm:chPref val="3"/>
        </dgm:presLayoutVars>
      </dgm:prSet>
      <dgm:spPr/>
      <dgm:t>
        <a:bodyPr/>
        <a:lstStyle/>
        <a:p>
          <a:endParaRPr lang="zh-CN" altLang="en-US"/>
        </a:p>
      </dgm:t>
    </dgm:pt>
    <dgm:pt modelId="{1C1B548A-AFBA-448E-BC0A-EB1AA990F061}" type="pres">
      <dgm:prSet presAssocID="{8047B80C-BF05-4D71-978B-88CFBFC7C6C3}" presName="titleText2" presStyleLbl="fgAcc1" presStyleIdx="4" presStyleCnt="6">
        <dgm:presLayoutVars>
          <dgm:chMax val="0"/>
          <dgm:chPref val="0"/>
        </dgm:presLayoutVars>
      </dgm:prSet>
      <dgm:spPr/>
      <dgm:t>
        <a:bodyPr/>
        <a:lstStyle/>
        <a:p>
          <a:endParaRPr lang="zh-CN" altLang="en-US"/>
        </a:p>
      </dgm:t>
    </dgm:pt>
    <dgm:pt modelId="{4ADC6008-ADE1-42D7-B663-DACA642E6F2C}" type="pres">
      <dgm:prSet presAssocID="{8047B80C-BF05-4D71-978B-88CFBFC7C6C3}" presName="rootConnector" presStyleLbl="node2" presStyleIdx="0" presStyleCnt="0"/>
      <dgm:spPr/>
      <dgm:t>
        <a:bodyPr/>
        <a:lstStyle/>
        <a:p>
          <a:endParaRPr lang="zh-CN" altLang="en-US"/>
        </a:p>
      </dgm:t>
    </dgm:pt>
    <dgm:pt modelId="{D7488F99-3D3F-406F-9DED-441D1BD450A2}" type="pres">
      <dgm:prSet presAssocID="{8047B80C-BF05-4D71-978B-88CFBFC7C6C3}" presName="hierChild4" presStyleCnt="0"/>
      <dgm:spPr/>
    </dgm:pt>
    <dgm:pt modelId="{332A8153-F4F6-42DE-8C10-63CA8B248B60}" type="pres">
      <dgm:prSet presAssocID="{61ABB55B-5D0E-4F61-BD56-B6098B69EC66}" presName="Name37" presStyleLbl="parChTrans1D3" presStyleIdx="2" presStyleCnt="3"/>
      <dgm:spPr/>
      <dgm:t>
        <a:bodyPr/>
        <a:lstStyle/>
        <a:p>
          <a:endParaRPr lang="zh-CN" altLang="en-US"/>
        </a:p>
      </dgm:t>
    </dgm:pt>
    <dgm:pt modelId="{6A03E8F1-AD02-4B37-973A-03A7A7FCC1D8}" type="pres">
      <dgm:prSet presAssocID="{39921744-7212-4E2E-9610-452AA6662A23}" presName="hierRoot2" presStyleCnt="0">
        <dgm:presLayoutVars>
          <dgm:hierBranch val="init"/>
        </dgm:presLayoutVars>
      </dgm:prSet>
      <dgm:spPr/>
    </dgm:pt>
    <dgm:pt modelId="{B33F3BA0-0B75-4658-9135-5F134C1491F1}" type="pres">
      <dgm:prSet presAssocID="{39921744-7212-4E2E-9610-452AA6662A23}" presName="rootComposite" presStyleCnt="0"/>
      <dgm:spPr/>
    </dgm:pt>
    <dgm:pt modelId="{DDF6E0AF-599B-4BA8-A165-6F61E6A45B3C}" type="pres">
      <dgm:prSet presAssocID="{39921744-7212-4E2E-9610-452AA6662A23}" presName="rootText" presStyleLbl="node1" presStyleIdx="5" presStyleCnt="6" custScaleX="116458">
        <dgm:presLayoutVars>
          <dgm:chMax/>
          <dgm:chPref val="3"/>
        </dgm:presLayoutVars>
      </dgm:prSet>
      <dgm:spPr/>
      <dgm:t>
        <a:bodyPr/>
        <a:lstStyle/>
        <a:p>
          <a:endParaRPr lang="zh-CN" altLang="en-US"/>
        </a:p>
      </dgm:t>
    </dgm:pt>
    <dgm:pt modelId="{81A08036-EF7C-410A-B9F6-22E171D3614E}" type="pres">
      <dgm:prSet presAssocID="{39921744-7212-4E2E-9610-452AA6662A23}" presName="titleText2" presStyleLbl="fgAcc1" presStyleIdx="5" presStyleCnt="6">
        <dgm:presLayoutVars>
          <dgm:chMax val="0"/>
          <dgm:chPref val="0"/>
        </dgm:presLayoutVars>
      </dgm:prSet>
      <dgm:spPr/>
      <dgm:t>
        <a:bodyPr/>
        <a:lstStyle/>
        <a:p>
          <a:endParaRPr lang="zh-CN" altLang="en-US"/>
        </a:p>
      </dgm:t>
    </dgm:pt>
    <dgm:pt modelId="{56ADE35F-0F2C-46B5-874E-FEDE1BB99B81}" type="pres">
      <dgm:prSet presAssocID="{39921744-7212-4E2E-9610-452AA6662A23}" presName="rootConnector" presStyleLbl="node3" presStyleIdx="0" presStyleCnt="0"/>
      <dgm:spPr/>
      <dgm:t>
        <a:bodyPr/>
        <a:lstStyle/>
        <a:p>
          <a:endParaRPr lang="zh-CN" altLang="en-US"/>
        </a:p>
      </dgm:t>
    </dgm:pt>
    <dgm:pt modelId="{FD01890F-2495-49A5-AD60-837E6991473C}" type="pres">
      <dgm:prSet presAssocID="{39921744-7212-4E2E-9610-452AA6662A23}" presName="hierChild4" presStyleCnt="0"/>
      <dgm:spPr/>
    </dgm:pt>
    <dgm:pt modelId="{33C3FACD-A15F-496C-9664-FF8FF3B94450}" type="pres">
      <dgm:prSet presAssocID="{39921744-7212-4E2E-9610-452AA6662A23}" presName="hierChild5" presStyleCnt="0"/>
      <dgm:spPr/>
    </dgm:pt>
    <dgm:pt modelId="{2870B9C2-D89B-4B09-AF96-EE01A74178C0}" type="pres">
      <dgm:prSet presAssocID="{8047B80C-BF05-4D71-978B-88CFBFC7C6C3}" presName="hierChild5" presStyleCnt="0"/>
      <dgm:spPr/>
    </dgm:pt>
    <dgm:pt modelId="{824AEDCD-E0BD-49AB-ADC0-8E8B6E45DCD3}" type="pres">
      <dgm:prSet presAssocID="{6CEEF638-D8B6-4F56-B706-1D0A1AE8CB43}" presName="hierChild3" presStyleCnt="0"/>
      <dgm:spPr/>
    </dgm:pt>
  </dgm:ptLst>
  <dgm:cxnLst>
    <dgm:cxn modelId="{2AB2A608-D314-49E0-BFF3-31685D12665B}" type="presOf" srcId="{F3CA2D43-0337-4E10-84CD-CFFB9DE47D8E}" destId="{5044AF2D-8591-440E-80BC-A9E2EAD848FB}" srcOrd="0" destOrd="0" presId="urn:microsoft.com/office/officeart/2008/layout/NameandTitleOrganizationalChart"/>
    <dgm:cxn modelId="{F8228377-E538-4791-B074-1AFAE54F1F76}" type="presOf" srcId="{10F966CF-E02F-4173-B86C-2A3B0431567B}" destId="{1A3E608B-5CC9-4F5D-A02D-81D19CE4FFC9}" srcOrd="0" destOrd="0" presId="urn:microsoft.com/office/officeart/2008/layout/NameandTitleOrganizationalChart"/>
    <dgm:cxn modelId="{1E01E0F7-E9C5-4577-88EF-D4B52F0945EC}" type="presOf" srcId="{B2D8307D-F5C6-4714-A3F9-83C78E1BE0BC}" destId="{235E11C0-A059-4070-B683-E86220E9DA4C}" srcOrd="0" destOrd="0" presId="urn:microsoft.com/office/officeart/2008/layout/NameandTitleOrganizationalChart"/>
    <dgm:cxn modelId="{30272772-13AE-4E0C-AC44-3D1E076F60E2}" type="presOf" srcId="{CC212841-D611-4A45-B2FD-60B4BF26FCDA}" destId="{9680A992-2B5F-4D99-9CBA-E652B1B5D6D9}" srcOrd="0" destOrd="0" presId="urn:microsoft.com/office/officeart/2008/layout/NameandTitleOrganizationalChart"/>
    <dgm:cxn modelId="{D29D2EFC-8614-4116-9EDA-D077C480DAF4}" type="presOf" srcId="{83F550F0-49A4-4BD2-985E-881150B6AAD8}" destId="{5A55E849-6913-42F2-AA73-3787D62F6ED9}" srcOrd="0" destOrd="0" presId="urn:microsoft.com/office/officeart/2008/layout/NameandTitleOrganizationalChart"/>
    <dgm:cxn modelId="{C95F33F0-1959-4FFC-8E7E-5317BB4F9E1C}" type="presOf" srcId="{2119A8EE-39B2-4F47-980C-CB074AAC3850}" destId="{0847A9DE-82C8-4831-B80A-7D99A7F71565}" srcOrd="0" destOrd="0" presId="urn:microsoft.com/office/officeart/2008/layout/NameandTitleOrganizationalChart"/>
    <dgm:cxn modelId="{63522E3E-B901-407C-A245-DE7E3DF3357A}" type="presOf" srcId="{755E823E-532B-432A-B186-F35E12D6455A}" destId="{A9253CD3-D470-456F-90F4-0DBE42E7ECE4}" srcOrd="0" destOrd="0" presId="urn:microsoft.com/office/officeart/2008/layout/NameandTitleOrganizationalChart"/>
    <dgm:cxn modelId="{7A278059-ECB2-4EFA-B5A9-D43A8E2AD4FA}" type="presOf" srcId="{6CEEF638-D8B6-4F56-B706-1D0A1AE8CB43}" destId="{97B89CE4-3E1E-4CA6-9F15-C0DEB9FE91ED}" srcOrd="1" destOrd="0" presId="urn:microsoft.com/office/officeart/2008/layout/NameandTitleOrganizationalChart"/>
    <dgm:cxn modelId="{A1D6EF1C-8FC1-43AF-A952-476E76D69C1B}" srcId="{005EA2D7-24E2-433D-8A3F-44D23322E635}" destId="{6CEEF638-D8B6-4F56-B706-1D0A1AE8CB43}" srcOrd="0" destOrd="0" parTransId="{77D0A92B-6E40-4F44-96F6-713736B0107E}" sibTransId="{DF53BD12-8A3E-4711-8EDB-F2883B48CAEA}"/>
    <dgm:cxn modelId="{73BC5D7F-4258-479A-A5B0-FE36D821CD7E}" type="presOf" srcId="{8CFECB4E-7DFF-4B68-A1CF-CCCD5254ECC8}" destId="{1C1B548A-AFBA-448E-BC0A-EB1AA990F061}" srcOrd="0" destOrd="0" presId="urn:microsoft.com/office/officeart/2008/layout/NameandTitleOrganizationalChart"/>
    <dgm:cxn modelId="{D10A7D9F-E0C8-49DF-A5D7-06C270BF5AF1}" type="presOf" srcId="{BF0A2045-C564-449B-957F-9AE38FAD9A6F}" destId="{663EB137-ECB5-4D3E-A903-CFE6990046EA}" srcOrd="0" destOrd="0" presId="urn:microsoft.com/office/officeart/2008/layout/NameandTitleOrganizationalChart"/>
    <dgm:cxn modelId="{A306ED98-440B-41E2-9D82-8E33B893BFD5}" type="presOf" srcId="{005EA2D7-24E2-433D-8A3F-44D23322E635}" destId="{9CAD140E-EC63-418B-8020-EC04103254D8}" srcOrd="0" destOrd="0" presId="urn:microsoft.com/office/officeart/2008/layout/NameandTitleOrganizationalChart"/>
    <dgm:cxn modelId="{E7722E69-04A8-4515-94E5-DEC81DC5F8E9}" type="presOf" srcId="{755E823E-532B-432A-B186-F35E12D6455A}" destId="{65B70B96-01F2-4FF4-85EC-EFF10224FE28}" srcOrd="1" destOrd="0" presId="urn:microsoft.com/office/officeart/2008/layout/NameandTitleOrganizationalChart"/>
    <dgm:cxn modelId="{BF9504CF-B4E0-4BDF-A585-E1413B8AAF1F}" type="presOf" srcId="{DF53BD12-8A3E-4711-8EDB-F2883B48CAEA}" destId="{16248F11-67E8-4129-A50C-7A23DE36D986}" srcOrd="0" destOrd="0" presId="urn:microsoft.com/office/officeart/2008/layout/NameandTitleOrganizationalChart"/>
    <dgm:cxn modelId="{A645B906-88BB-44E1-91E1-105A5D15EC59}" type="presOf" srcId="{8047B80C-BF05-4D71-978B-88CFBFC7C6C3}" destId="{FA9259B5-375C-4CD4-B741-E654FDA77A5D}" srcOrd="0" destOrd="0" presId="urn:microsoft.com/office/officeart/2008/layout/NameandTitleOrganizationalChart"/>
    <dgm:cxn modelId="{BE44BC35-AFFC-435B-806E-74E4E245298B}" type="presOf" srcId="{39921744-7212-4E2E-9610-452AA6662A23}" destId="{56ADE35F-0F2C-46B5-874E-FEDE1BB99B81}" srcOrd="1" destOrd="0" presId="urn:microsoft.com/office/officeart/2008/layout/NameandTitleOrganizationalChart"/>
    <dgm:cxn modelId="{A3337CD7-6170-43C6-9565-8B009421F9DD}" type="presOf" srcId="{C5DE99A6-57AD-481A-910E-0FC94ED2EB4D}" destId="{E3C7BBE3-4FC7-42B9-9A84-A6CB6EAB043C}" srcOrd="0" destOrd="0" presId="urn:microsoft.com/office/officeart/2008/layout/NameandTitleOrganizationalChart"/>
    <dgm:cxn modelId="{B1211DF8-5AD1-4992-88FA-108366755BF1}" srcId="{755E823E-532B-432A-B186-F35E12D6455A}" destId="{68E5C072-4B21-475C-9029-64F494C61E07}" srcOrd="0" destOrd="0" parTransId="{CC212841-D611-4A45-B2FD-60B4BF26FCDA}" sibTransId="{6B636C10-8197-4C54-B82F-740C31AF56AA}"/>
    <dgm:cxn modelId="{0C374EF2-C86D-4AF2-B292-1E3AB811F4DC}" type="presOf" srcId="{4424E8D3-6BBC-42A1-985E-8BF44C3E3B65}" destId="{37B27663-F09D-442F-A430-BF2D6782FCFC}" srcOrd="0" destOrd="0" presId="urn:microsoft.com/office/officeart/2008/layout/NameandTitleOrganizationalChart"/>
    <dgm:cxn modelId="{D176FCFB-3CC1-466E-AAC5-D363D4B875E9}" type="presOf" srcId="{B2D8307D-F5C6-4714-A3F9-83C78E1BE0BC}" destId="{F1E6587B-541F-4820-B21A-67B35BC2733B}" srcOrd="1" destOrd="0" presId="urn:microsoft.com/office/officeart/2008/layout/NameandTitleOrganizationalChart"/>
    <dgm:cxn modelId="{AF935FC9-9D73-49ED-A38A-48F10263F01B}" type="presOf" srcId="{6CEEF638-D8B6-4F56-B706-1D0A1AE8CB43}" destId="{DC2638EA-3FEB-47DD-B443-EAC45CDE339C}" srcOrd="0" destOrd="0" presId="urn:microsoft.com/office/officeart/2008/layout/NameandTitleOrganizationalChart"/>
    <dgm:cxn modelId="{D51AA543-E6B0-4779-A33D-74D17EEA83EF}" type="presOf" srcId="{8047B80C-BF05-4D71-978B-88CFBFC7C6C3}" destId="{4ADC6008-ADE1-42D7-B663-DACA642E6F2C}" srcOrd="1" destOrd="0" presId="urn:microsoft.com/office/officeart/2008/layout/NameandTitleOrganizationalChart"/>
    <dgm:cxn modelId="{0E817D7A-F5F4-434B-8EE1-45E75C7B2186}" type="presOf" srcId="{5E9A8D0C-370B-415B-AC78-07C0064623B1}" destId="{81A08036-EF7C-410A-B9F6-22E171D3614E}" srcOrd="0" destOrd="0" presId="urn:microsoft.com/office/officeart/2008/layout/NameandTitleOrganizationalChart"/>
    <dgm:cxn modelId="{85C147F7-60A9-4AC0-B1B9-F7ED6EFDD4D3}" type="presOf" srcId="{39921744-7212-4E2E-9610-452AA6662A23}" destId="{DDF6E0AF-599B-4BA8-A165-6F61E6A45B3C}" srcOrd="0" destOrd="0" presId="urn:microsoft.com/office/officeart/2008/layout/NameandTitleOrganizationalChart"/>
    <dgm:cxn modelId="{57392BF9-021D-4819-8428-4DD2507A2771}" type="presOf" srcId="{48031BEF-2238-4F28-86B6-D5553B9398C9}" destId="{052D352A-6F7C-4E29-AF2C-4A8A22AB9AD1}" srcOrd="0" destOrd="0" presId="urn:microsoft.com/office/officeart/2008/layout/NameandTitleOrganizationalChart"/>
    <dgm:cxn modelId="{D8E60EAA-B73A-4379-9FB8-415A83C3FA3E}" srcId="{6CEEF638-D8B6-4F56-B706-1D0A1AE8CB43}" destId="{C5DE99A6-57AD-481A-910E-0FC94ED2EB4D}" srcOrd="1" destOrd="0" parTransId="{83F550F0-49A4-4BD2-985E-881150B6AAD8}" sibTransId="{BF0A2045-C564-449B-957F-9AE38FAD9A6F}"/>
    <dgm:cxn modelId="{5524DB89-644C-4829-A048-A44A91326D55}" type="presOf" srcId="{68E5C072-4B21-475C-9029-64F494C61E07}" destId="{4E26CEA6-946E-4A71-831E-34178267E0F6}" srcOrd="0" destOrd="0" presId="urn:microsoft.com/office/officeart/2008/layout/NameandTitleOrganizationalChart"/>
    <dgm:cxn modelId="{696A8F5F-E23D-4ABF-8F62-85CD5EA18DC7}" type="presOf" srcId="{6B636C10-8197-4C54-B82F-740C31AF56AA}" destId="{3C5DEE35-DE78-4900-8BF6-333E53637743}" srcOrd="0" destOrd="0" presId="urn:microsoft.com/office/officeart/2008/layout/NameandTitleOrganizationalChart"/>
    <dgm:cxn modelId="{4B66AEDE-B1E8-4B4B-8410-9C00943FA649}" srcId="{6CEEF638-D8B6-4F56-B706-1D0A1AE8CB43}" destId="{8047B80C-BF05-4D71-978B-88CFBFC7C6C3}" srcOrd="2" destOrd="0" parTransId="{F3CA2D43-0337-4E10-84CD-CFFB9DE47D8E}" sibTransId="{8CFECB4E-7DFF-4B68-A1CF-CCCD5254ECC8}"/>
    <dgm:cxn modelId="{FAE4954E-FFED-4CA1-B774-D9995597FDC9}" type="presOf" srcId="{C5DE99A6-57AD-481A-910E-0FC94ED2EB4D}" destId="{5C3CE19E-58A7-4727-8CAA-A9787D6FDECD}" srcOrd="1" destOrd="0" presId="urn:microsoft.com/office/officeart/2008/layout/NameandTitleOrganizationalChart"/>
    <dgm:cxn modelId="{CB2D9A6F-0520-459B-A91B-C177CF3761F8}" type="presOf" srcId="{61ABB55B-5D0E-4F61-BD56-B6098B69EC66}" destId="{332A8153-F4F6-42DE-8C10-63CA8B248B60}" srcOrd="0" destOrd="0" presId="urn:microsoft.com/office/officeart/2008/layout/NameandTitleOrganizationalChart"/>
    <dgm:cxn modelId="{DCC91605-E617-4803-8E49-4A9E47A15C54}" type="presOf" srcId="{68E5C072-4B21-475C-9029-64F494C61E07}" destId="{5D927533-3DFD-4A8F-8D30-74EA76CB5991}" srcOrd="1" destOrd="0" presId="urn:microsoft.com/office/officeart/2008/layout/NameandTitleOrganizationalChart"/>
    <dgm:cxn modelId="{45A063CA-E326-424B-957C-60D93B0D8C07}" srcId="{6CEEF638-D8B6-4F56-B706-1D0A1AE8CB43}" destId="{755E823E-532B-432A-B186-F35E12D6455A}" srcOrd="0" destOrd="0" parTransId="{10F966CF-E02F-4173-B86C-2A3B0431567B}" sibTransId="{48031BEF-2238-4F28-86B6-D5553B9398C9}"/>
    <dgm:cxn modelId="{190DF57B-FCD2-4F8B-A79B-54DDA622A107}" srcId="{8047B80C-BF05-4D71-978B-88CFBFC7C6C3}" destId="{39921744-7212-4E2E-9610-452AA6662A23}" srcOrd="0" destOrd="0" parTransId="{61ABB55B-5D0E-4F61-BD56-B6098B69EC66}" sibTransId="{5E9A8D0C-370B-415B-AC78-07C0064623B1}"/>
    <dgm:cxn modelId="{793E6745-34CF-4E04-B5F6-A1AFC2734DAB}" srcId="{C5DE99A6-57AD-481A-910E-0FC94ED2EB4D}" destId="{B2D8307D-F5C6-4714-A3F9-83C78E1BE0BC}" srcOrd="0" destOrd="0" parTransId="{4424E8D3-6BBC-42A1-985E-8BF44C3E3B65}" sibTransId="{2119A8EE-39B2-4F47-980C-CB074AAC3850}"/>
    <dgm:cxn modelId="{04335AE6-9ECC-4FDA-B70C-EDBFA4EBFC81}" type="presParOf" srcId="{9CAD140E-EC63-418B-8020-EC04103254D8}" destId="{29371999-316F-4BFA-961B-38DB5337E1A2}" srcOrd="0" destOrd="0" presId="urn:microsoft.com/office/officeart/2008/layout/NameandTitleOrganizationalChart"/>
    <dgm:cxn modelId="{CE395265-A69B-42DC-B7F4-2388A8BACCCE}" type="presParOf" srcId="{29371999-316F-4BFA-961B-38DB5337E1A2}" destId="{677AF853-AF98-4C65-BB35-B3C785C75890}" srcOrd="0" destOrd="0" presId="urn:microsoft.com/office/officeart/2008/layout/NameandTitleOrganizationalChart"/>
    <dgm:cxn modelId="{8402F151-C9DA-4470-A723-10BC63B5CC9D}" type="presParOf" srcId="{677AF853-AF98-4C65-BB35-B3C785C75890}" destId="{DC2638EA-3FEB-47DD-B443-EAC45CDE339C}" srcOrd="0" destOrd="0" presId="urn:microsoft.com/office/officeart/2008/layout/NameandTitleOrganizationalChart"/>
    <dgm:cxn modelId="{384F75BA-73D2-49AE-86B2-BCCF4C36755C}" type="presParOf" srcId="{677AF853-AF98-4C65-BB35-B3C785C75890}" destId="{16248F11-67E8-4129-A50C-7A23DE36D986}" srcOrd="1" destOrd="0" presId="urn:microsoft.com/office/officeart/2008/layout/NameandTitleOrganizationalChart"/>
    <dgm:cxn modelId="{000F80E7-1616-4FBE-BF99-50E55C7966FC}" type="presParOf" srcId="{677AF853-AF98-4C65-BB35-B3C785C75890}" destId="{97B89CE4-3E1E-4CA6-9F15-C0DEB9FE91ED}" srcOrd="2" destOrd="0" presId="urn:microsoft.com/office/officeart/2008/layout/NameandTitleOrganizationalChart"/>
    <dgm:cxn modelId="{6190058A-EC79-4BC6-B6B8-37F417593129}" type="presParOf" srcId="{29371999-316F-4BFA-961B-38DB5337E1A2}" destId="{4112046E-646D-4ACE-AE1B-FBFF29B830C1}" srcOrd="1" destOrd="0" presId="urn:microsoft.com/office/officeart/2008/layout/NameandTitleOrganizationalChart"/>
    <dgm:cxn modelId="{81DA6D4A-A675-4DBA-BA29-A78DD1097C80}" type="presParOf" srcId="{4112046E-646D-4ACE-AE1B-FBFF29B830C1}" destId="{1A3E608B-5CC9-4F5D-A02D-81D19CE4FFC9}" srcOrd="0" destOrd="0" presId="urn:microsoft.com/office/officeart/2008/layout/NameandTitleOrganizationalChart"/>
    <dgm:cxn modelId="{87C82B18-FE74-4DAA-AEAE-6EF5639DF3BD}" type="presParOf" srcId="{4112046E-646D-4ACE-AE1B-FBFF29B830C1}" destId="{EF23025A-4D66-4023-BE21-EF491939E600}" srcOrd="1" destOrd="0" presId="urn:microsoft.com/office/officeart/2008/layout/NameandTitleOrganizationalChart"/>
    <dgm:cxn modelId="{4EA5039A-AD47-4D6A-8BD7-53C72F450CA9}" type="presParOf" srcId="{EF23025A-4D66-4023-BE21-EF491939E600}" destId="{B0C6DAFF-D2C2-4126-B8D9-BC1B0921DAF5}" srcOrd="0" destOrd="0" presId="urn:microsoft.com/office/officeart/2008/layout/NameandTitleOrganizationalChart"/>
    <dgm:cxn modelId="{8ED647C8-CE76-413B-83B3-953568F73899}" type="presParOf" srcId="{B0C6DAFF-D2C2-4126-B8D9-BC1B0921DAF5}" destId="{A9253CD3-D470-456F-90F4-0DBE42E7ECE4}" srcOrd="0" destOrd="0" presId="urn:microsoft.com/office/officeart/2008/layout/NameandTitleOrganizationalChart"/>
    <dgm:cxn modelId="{2F176C3B-B022-4722-8F99-37FEE2536FF8}" type="presParOf" srcId="{B0C6DAFF-D2C2-4126-B8D9-BC1B0921DAF5}" destId="{052D352A-6F7C-4E29-AF2C-4A8A22AB9AD1}" srcOrd="1" destOrd="0" presId="urn:microsoft.com/office/officeart/2008/layout/NameandTitleOrganizationalChart"/>
    <dgm:cxn modelId="{1C0668D1-D078-4010-B476-0BCA70CBD5C3}" type="presParOf" srcId="{B0C6DAFF-D2C2-4126-B8D9-BC1B0921DAF5}" destId="{65B70B96-01F2-4FF4-85EC-EFF10224FE28}" srcOrd="2" destOrd="0" presId="urn:microsoft.com/office/officeart/2008/layout/NameandTitleOrganizationalChart"/>
    <dgm:cxn modelId="{84A837EC-5831-46A9-AAB8-A6F96A441E38}" type="presParOf" srcId="{EF23025A-4D66-4023-BE21-EF491939E600}" destId="{438D4799-D226-4275-BA1C-96A21FC54B42}" srcOrd="1" destOrd="0" presId="urn:microsoft.com/office/officeart/2008/layout/NameandTitleOrganizationalChart"/>
    <dgm:cxn modelId="{6EBFC3D6-FFFB-4637-AA43-9B8B17471813}" type="presParOf" srcId="{438D4799-D226-4275-BA1C-96A21FC54B42}" destId="{9680A992-2B5F-4D99-9CBA-E652B1B5D6D9}" srcOrd="0" destOrd="0" presId="urn:microsoft.com/office/officeart/2008/layout/NameandTitleOrganizationalChart"/>
    <dgm:cxn modelId="{4E1BC45B-ED6C-45F0-AF3F-B790F11A9F62}" type="presParOf" srcId="{438D4799-D226-4275-BA1C-96A21FC54B42}" destId="{216C59C4-6BDD-46D1-A485-C1E319DE585F}" srcOrd="1" destOrd="0" presId="urn:microsoft.com/office/officeart/2008/layout/NameandTitleOrganizationalChart"/>
    <dgm:cxn modelId="{AB525A1C-3634-46BF-8465-93300F6EAA73}" type="presParOf" srcId="{216C59C4-6BDD-46D1-A485-C1E319DE585F}" destId="{B73E23B1-7BE6-4D26-BEB1-147F98321A1E}" srcOrd="0" destOrd="0" presId="urn:microsoft.com/office/officeart/2008/layout/NameandTitleOrganizationalChart"/>
    <dgm:cxn modelId="{B45FC8ED-9DA5-4661-9025-85F3B27F755A}" type="presParOf" srcId="{B73E23B1-7BE6-4D26-BEB1-147F98321A1E}" destId="{4E26CEA6-946E-4A71-831E-34178267E0F6}" srcOrd="0" destOrd="0" presId="urn:microsoft.com/office/officeart/2008/layout/NameandTitleOrganizationalChart"/>
    <dgm:cxn modelId="{C80506FA-0B55-40D0-81DF-01BCFF0101CF}" type="presParOf" srcId="{B73E23B1-7BE6-4D26-BEB1-147F98321A1E}" destId="{3C5DEE35-DE78-4900-8BF6-333E53637743}" srcOrd="1" destOrd="0" presId="urn:microsoft.com/office/officeart/2008/layout/NameandTitleOrganizationalChart"/>
    <dgm:cxn modelId="{FC6C2B9B-969D-40D2-9E1D-C58776DCF9B8}" type="presParOf" srcId="{B73E23B1-7BE6-4D26-BEB1-147F98321A1E}" destId="{5D927533-3DFD-4A8F-8D30-74EA76CB5991}" srcOrd="2" destOrd="0" presId="urn:microsoft.com/office/officeart/2008/layout/NameandTitleOrganizationalChart"/>
    <dgm:cxn modelId="{F0DBC92E-52D1-48B7-B905-B097F12614C3}" type="presParOf" srcId="{216C59C4-6BDD-46D1-A485-C1E319DE585F}" destId="{830725FB-4B72-4942-BF7A-6D3A700FD32D}" srcOrd="1" destOrd="0" presId="urn:microsoft.com/office/officeart/2008/layout/NameandTitleOrganizationalChart"/>
    <dgm:cxn modelId="{50F36E34-AF82-4587-99A0-DCF62204EF7E}" type="presParOf" srcId="{216C59C4-6BDD-46D1-A485-C1E319DE585F}" destId="{E1AE5E94-8F3A-4E4C-9545-FA133023054B}" srcOrd="2" destOrd="0" presId="urn:microsoft.com/office/officeart/2008/layout/NameandTitleOrganizationalChart"/>
    <dgm:cxn modelId="{3BEF080D-FFC3-44BA-A699-E132B999E6D5}" type="presParOf" srcId="{EF23025A-4D66-4023-BE21-EF491939E600}" destId="{DDAF0BE9-E62E-4005-AD18-7056503777EA}" srcOrd="2" destOrd="0" presId="urn:microsoft.com/office/officeart/2008/layout/NameandTitleOrganizationalChart"/>
    <dgm:cxn modelId="{8E0640A3-A8D3-4E90-BBA2-ADBA273911D1}" type="presParOf" srcId="{4112046E-646D-4ACE-AE1B-FBFF29B830C1}" destId="{5A55E849-6913-42F2-AA73-3787D62F6ED9}" srcOrd="2" destOrd="0" presId="urn:microsoft.com/office/officeart/2008/layout/NameandTitleOrganizationalChart"/>
    <dgm:cxn modelId="{0F93F3B1-EED5-4DC0-8D45-5368DD6A5CDA}" type="presParOf" srcId="{4112046E-646D-4ACE-AE1B-FBFF29B830C1}" destId="{B992D688-D39F-498B-B429-49F2656D7A9D}" srcOrd="3" destOrd="0" presId="urn:microsoft.com/office/officeart/2008/layout/NameandTitleOrganizationalChart"/>
    <dgm:cxn modelId="{6C35F9D3-BCF1-4D3A-B346-204516AE11C1}" type="presParOf" srcId="{B992D688-D39F-498B-B429-49F2656D7A9D}" destId="{A5442442-B125-4C4D-94C9-12E249A1E0BA}" srcOrd="0" destOrd="0" presId="urn:microsoft.com/office/officeart/2008/layout/NameandTitleOrganizationalChart"/>
    <dgm:cxn modelId="{A9F202C7-7FF5-4435-B52E-E804BA0BB107}" type="presParOf" srcId="{A5442442-B125-4C4D-94C9-12E249A1E0BA}" destId="{E3C7BBE3-4FC7-42B9-9A84-A6CB6EAB043C}" srcOrd="0" destOrd="0" presId="urn:microsoft.com/office/officeart/2008/layout/NameandTitleOrganizationalChart"/>
    <dgm:cxn modelId="{AE9E905C-1594-4556-9AC4-003E478FABFD}" type="presParOf" srcId="{A5442442-B125-4C4D-94C9-12E249A1E0BA}" destId="{663EB137-ECB5-4D3E-A903-CFE6990046EA}" srcOrd="1" destOrd="0" presId="urn:microsoft.com/office/officeart/2008/layout/NameandTitleOrganizationalChart"/>
    <dgm:cxn modelId="{97DCD3B8-1411-4F03-99A2-A865E223B142}" type="presParOf" srcId="{A5442442-B125-4C4D-94C9-12E249A1E0BA}" destId="{5C3CE19E-58A7-4727-8CAA-A9787D6FDECD}" srcOrd="2" destOrd="0" presId="urn:microsoft.com/office/officeart/2008/layout/NameandTitleOrganizationalChart"/>
    <dgm:cxn modelId="{E6A9C457-D6D8-4132-B13A-A8CB43581A50}" type="presParOf" srcId="{B992D688-D39F-498B-B429-49F2656D7A9D}" destId="{F94D9CE3-6479-41FD-A5BE-EA6270A2CF79}" srcOrd="1" destOrd="0" presId="urn:microsoft.com/office/officeart/2008/layout/NameandTitleOrganizationalChart"/>
    <dgm:cxn modelId="{31CEB2CC-40E7-42E3-92E5-8434A0498C76}" type="presParOf" srcId="{F94D9CE3-6479-41FD-A5BE-EA6270A2CF79}" destId="{37B27663-F09D-442F-A430-BF2D6782FCFC}" srcOrd="0" destOrd="0" presId="urn:microsoft.com/office/officeart/2008/layout/NameandTitleOrganizationalChart"/>
    <dgm:cxn modelId="{0CFA5B5B-10C7-477B-AB77-82D85709E855}" type="presParOf" srcId="{F94D9CE3-6479-41FD-A5BE-EA6270A2CF79}" destId="{992B19D4-89C5-4870-A068-988829446080}" srcOrd="1" destOrd="0" presId="urn:microsoft.com/office/officeart/2008/layout/NameandTitleOrganizationalChart"/>
    <dgm:cxn modelId="{87EE5555-714A-48E4-8A8B-11F7A61B8771}" type="presParOf" srcId="{992B19D4-89C5-4870-A068-988829446080}" destId="{0A1F3CF3-E709-4068-A0F9-71E8A045A59B}" srcOrd="0" destOrd="0" presId="urn:microsoft.com/office/officeart/2008/layout/NameandTitleOrganizationalChart"/>
    <dgm:cxn modelId="{1CD4607E-20B7-46BB-9EDB-01E97A66B1E1}" type="presParOf" srcId="{0A1F3CF3-E709-4068-A0F9-71E8A045A59B}" destId="{235E11C0-A059-4070-B683-E86220E9DA4C}" srcOrd="0" destOrd="0" presId="urn:microsoft.com/office/officeart/2008/layout/NameandTitleOrganizationalChart"/>
    <dgm:cxn modelId="{8B57DAE9-B65A-4A46-9DF6-48EDE68427FE}" type="presParOf" srcId="{0A1F3CF3-E709-4068-A0F9-71E8A045A59B}" destId="{0847A9DE-82C8-4831-B80A-7D99A7F71565}" srcOrd="1" destOrd="0" presId="urn:microsoft.com/office/officeart/2008/layout/NameandTitleOrganizationalChart"/>
    <dgm:cxn modelId="{C948BD36-9010-474C-8C40-C168EB0106EC}" type="presParOf" srcId="{0A1F3CF3-E709-4068-A0F9-71E8A045A59B}" destId="{F1E6587B-541F-4820-B21A-67B35BC2733B}" srcOrd="2" destOrd="0" presId="urn:microsoft.com/office/officeart/2008/layout/NameandTitleOrganizationalChart"/>
    <dgm:cxn modelId="{72089A29-413B-445F-93D3-567E0A271F08}" type="presParOf" srcId="{992B19D4-89C5-4870-A068-988829446080}" destId="{8E9A2DA1-2FC3-4B15-B3A3-9693FC40612C}" srcOrd="1" destOrd="0" presId="urn:microsoft.com/office/officeart/2008/layout/NameandTitleOrganizationalChart"/>
    <dgm:cxn modelId="{D524EE4B-9437-444C-82DC-4793072681AD}" type="presParOf" srcId="{992B19D4-89C5-4870-A068-988829446080}" destId="{CAAF1160-DB91-444A-84D6-3E20B2B542D5}" srcOrd="2" destOrd="0" presId="urn:microsoft.com/office/officeart/2008/layout/NameandTitleOrganizationalChart"/>
    <dgm:cxn modelId="{2CFB2304-5A7E-47AB-B3F0-468037604F46}" type="presParOf" srcId="{B992D688-D39F-498B-B429-49F2656D7A9D}" destId="{B231176A-9FEB-4746-BD64-C14696FC82EF}" srcOrd="2" destOrd="0" presId="urn:microsoft.com/office/officeart/2008/layout/NameandTitleOrganizationalChart"/>
    <dgm:cxn modelId="{8BF9EB8C-92CA-4F61-AA19-BB56A14E6F5B}" type="presParOf" srcId="{4112046E-646D-4ACE-AE1B-FBFF29B830C1}" destId="{5044AF2D-8591-440E-80BC-A9E2EAD848FB}" srcOrd="4" destOrd="0" presId="urn:microsoft.com/office/officeart/2008/layout/NameandTitleOrganizationalChart"/>
    <dgm:cxn modelId="{674DE28B-FFBD-43C9-A6AC-B9C9D7BF5AA6}" type="presParOf" srcId="{4112046E-646D-4ACE-AE1B-FBFF29B830C1}" destId="{B9B1684E-F833-4059-A107-7EA25B689D21}" srcOrd="5" destOrd="0" presId="urn:microsoft.com/office/officeart/2008/layout/NameandTitleOrganizationalChart"/>
    <dgm:cxn modelId="{B8FCC266-66F2-4034-B857-E009626918BA}" type="presParOf" srcId="{B9B1684E-F833-4059-A107-7EA25B689D21}" destId="{028FEB73-7147-4C80-AA5C-778E49279BA0}" srcOrd="0" destOrd="0" presId="urn:microsoft.com/office/officeart/2008/layout/NameandTitleOrganizationalChart"/>
    <dgm:cxn modelId="{7BBF5E49-B81D-40FF-B0F8-E23816B4A750}" type="presParOf" srcId="{028FEB73-7147-4C80-AA5C-778E49279BA0}" destId="{FA9259B5-375C-4CD4-B741-E654FDA77A5D}" srcOrd="0" destOrd="0" presId="urn:microsoft.com/office/officeart/2008/layout/NameandTitleOrganizationalChart"/>
    <dgm:cxn modelId="{7D3F98B0-991C-4625-9BC2-FFF6B16872B2}" type="presParOf" srcId="{028FEB73-7147-4C80-AA5C-778E49279BA0}" destId="{1C1B548A-AFBA-448E-BC0A-EB1AA990F061}" srcOrd="1" destOrd="0" presId="urn:microsoft.com/office/officeart/2008/layout/NameandTitleOrganizationalChart"/>
    <dgm:cxn modelId="{DC7C2774-1462-4C4D-B548-4045C25D301E}" type="presParOf" srcId="{028FEB73-7147-4C80-AA5C-778E49279BA0}" destId="{4ADC6008-ADE1-42D7-B663-DACA642E6F2C}" srcOrd="2" destOrd="0" presId="urn:microsoft.com/office/officeart/2008/layout/NameandTitleOrganizationalChart"/>
    <dgm:cxn modelId="{F57775ED-55F6-4AF6-B994-25EC7C81394D}" type="presParOf" srcId="{B9B1684E-F833-4059-A107-7EA25B689D21}" destId="{D7488F99-3D3F-406F-9DED-441D1BD450A2}" srcOrd="1" destOrd="0" presId="urn:microsoft.com/office/officeart/2008/layout/NameandTitleOrganizationalChart"/>
    <dgm:cxn modelId="{7C871448-5E8A-4002-8964-F41E809659B3}" type="presParOf" srcId="{D7488F99-3D3F-406F-9DED-441D1BD450A2}" destId="{332A8153-F4F6-42DE-8C10-63CA8B248B60}" srcOrd="0" destOrd="0" presId="urn:microsoft.com/office/officeart/2008/layout/NameandTitleOrganizationalChart"/>
    <dgm:cxn modelId="{948184D9-08BE-45DD-8C67-C3B8F3AC07FC}" type="presParOf" srcId="{D7488F99-3D3F-406F-9DED-441D1BD450A2}" destId="{6A03E8F1-AD02-4B37-973A-03A7A7FCC1D8}" srcOrd="1" destOrd="0" presId="urn:microsoft.com/office/officeart/2008/layout/NameandTitleOrganizationalChart"/>
    <dgm:cxn modelId="{A9170EEF-C665-4C8B-8072-FD4488FB015A}" type="presParOf" srcId="{6A03E8F1-AD02-4B37-973A-03A7A7FCC1D8}" destId="{B33F3BA0-0B75-4658-9135-5F134C1491F1}" srcOrd="0" destOrd="0" presId="urn:microsoft.com/office/officeart/2008/layout/NameandTitleOrganizationalChart"/>
    <dgm:cxn modelId="{868F6C79-07DE-4CF1-99E0-45217830B2F2}" type="presParOf" srcId="{B33F3BA0-0B75-4658-9135-5F134C1491F1}" destId="{DDF6E0AF-599B-4BA8-A165-6F61E6A45B3C}" srcOrd="0" destOrd="0" presId="urn:microsoft.com/office/officeart/2008/layout/NameandTitleOrganizationalChart"/>
    <dgm:cxn modelId="{178A72F5-4DE0-4D3C-BEB5-232B827C3FF6}" type="presParOf" srcId="{B33F3BA0-0B75-4658-9135-5F134C1491F1}" destId="{81A08036-EF7C-410A-B9F6-22E171D3614E}" srcOrd="1" destOrd="0" presId="urn:microsoft.com/office/officeart/2008/layout/NameandTitleOrganizationalChart"/>
    <dgm:cxn modelId="{9482E769-05E8-433A-AA56-21AF7A335B07}" type="presParOf" srcId="{B33F3BA0-0B75-4658-9135-5F134C1491F1}" destId="{56ADE35F-0F2C-46B5-874E-FEDE1BB99B81}" srcOrd="2" destOrd="0" presId="urn:microsoft.com/office/officeart/2008/layout/NameandTitleOrganizationalChart"/>
    <dgm:cxn modelId="{C009336D-9B87-4302-A512-C8EC13CE0DB1}" type="presParOf" srcId="{6A03E8F1-AD02-4B37-973A-03A7A7FCC1D8}" destId="{FD01890F-2495-49A5-AD60-837E6991473C}" srcOrd="1" destOrd="0" presId="urn:microsoft.com/office/officeart/2008/layout/NameandTitleOrganizationalChart"/>
    <dgm:cxn modelId="{B61B6724-0446-43E6-AB50-2889077D15F1}" type="presParOf" srcId="{6A03E8F1-AD02-4B37-973A-03A7A7FCC1D8}" destId="{33C3FACD-A15F-496C-9664-FF8FF3B94450}" srcOrd="2" destOrd="0" presId="urn:microsoft.com/office/officeart/2008/layout/NameandTitleOrganizationalChart"/>
    <dgm:cxn modelId="{0E973251-DEC5-432C-8577-C4568CAA74C8}" type="presParOf" srcId="{B9B1684E-F833-4059-A107-7EA25B689D21}" destId="{2870B9C2-D89B-4B09-AF96-EE01A74178C0}" srcOrd="2" destOrd="0" presId="urn:microsoft.com/office/officeart/2008/layout/NameandTitleOrganizationalChart"/>
    <dgm:cxn modelId="{56EEC8D3-6827-4C1F-8301-4AF87655BB38}" type="presParOf" srcId="{29371999-316F-4BFA-961B-38DB5337E1A2}" destId="{824AEDCD-E0BD-49AB-ADC0-8E8B6E45DCD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004EBE-76A7-49E2-9FFD-2DBA6FC80596}" type="doc">
      <dgm:prSet loTypeId="urn:microsoft.com/office/officeart/2005/8/layout/hierarchy3" loCatId="hierarchy" qsTypeId="urn:microsoft.com/office/officeart/2005/8/quickstyle/3d3" qsCatId="3D" csTypeId="urn:microsoft.com/office/officeart/2005/8/colors/accent1_2" csCatId="accent1" phldr="1"/>
      <dgm:spPr/>
      <dgm:t>
        <a:bodyPr/>
        <a:lstStyle/>
        <a:p>
          <a:endParaRPr lang="zh-CN" altLang="en-US"/>
        </a:p>
      </dgm:t>
    </dgm:pt>
    <dgm:pt modelId="{799FB6B4-9289-4BA2-9B4B-11777D6F0CC5}">
      <dgm:prSet custT="1"/>
      <dgm:spPr/>
      <dgm:t>
        <a:bodyPr/>
        <a:lstStyle/>
        <a:p>
          <a:pPr rtl="0"/>
          <a:r>
            <a:rPr lang="zh-CN" altLang="en-US" sz="3200" b="1" dirty="0" smtClean="0">
              <a:latin typeface="宋体" pitchFamily="2" charset="-122"/>
              <a:ea typeface="宋体" pitchFamily="2" charset="-122"/>
            </a:rPr>
            <a:t>运行环境</a:t>
          </a:r>
          <a:endParaRPr lang="zh-CN" altLang="en-US" sz="3200" dirty="0">
            <a:latin typeface="宋体" pitchFamily="2" charset="-122"/>
            <a:ea typeface="宋体" pitchFamily="2" charset="-122"/>
          </a:endParaRPr>
        </a:p>
      </dgm:t>
    </dgm:pt>
    <dgm:pt modelId="{B9E68CAB-D766-4716-BB42-3C3077685290}" type="parTrans" cxnId="{BA3E1A21-348A-4A0A-9D7D-DE35A05386CB}">
      <dgm:prSet/>
      <dgm:spPr/>
      <dgm:t>
        <a:bodyPr/>
        <a:lstStyle/>
        <a:p>
          <a:endParaRPr lang="zh-CN" altLang="en-US">
            <a:latin typeface="宋体" pitchFamily="2" charset="-122"/>
            <a:ea typeface="宋体" pitchFamily="2" charset="-122"/>
          </a:endParaRPr>
        </a:p>
      </dgm:t>
    </dgm:pt>
    <dgm:pt modelId="{C509A1CF-E9CC-418A-98B0-33A576B06EDD}" type="sibTrans" cxnId="{BA3E1A21-348A-4A0A-9D7D-DE35A05386CB}">
      <dgm:prSet/>
      <dgm:spPr/>
      <dgm:t>
        <a:bodyPr/>
        <a:lstStyle/>
        <a:p>
          <a:endParaRPr lang="zh-CN" altLang="en-US">
            <a:latin typeface="宋体" pitchFamily="2" charset="-122"/>
            <a:ea typeface="宋体" pitchFamily="2" charset="-122"/>
          </a:endParaRPr>
        </a:p>
      </dgm:t>
    </dgm:pt>
    <dgm:pt modelId="{05FAAC93-9639-4D0C-851F-A0B683B3D903}">
      <dgm:prSet custT="1"/>
      <dgm:spPr/>
      <dgm:t>
        <a:bodyPr/>
        <a:lstStyle/>
        <a:p>
          <a:pPr rtl="0"/>
          <a:r>
            <a:rPr lang="zh-CN" altLang="en-US" sz="3200" b="1" dirty="0" smtClean="0">
              <a:latin typeface="宋体" pitchFamily="2" charset="-122"/>
              <a:ea typeface="宋体" pitchFamily="2" charset="-122"/>
            </a:rPr>
            <a:t>开发环境</a:t>
          </a:r>
          <a:endParaRPr lang="zh-CN" altLang="en-US" sz="3200" dirty="0">
            <a:latin typeface="宋体" pitchFamily="2" charset="-122"/>
            <a:ea typeface="宋体" pitchFamily="2" charset="-122"/>
          </a:endParaRPr>
        </a:p>
      </dgm:t>
    </dgm:pt>
    <dgm:pt modelId="{8212ADD2-2C91-43BD-803A-3323BEAB1DB1}" type="parTrans" cxnId="{E8257029-3145-4D03-BDCA-CFE4F820AB38}">
      <dgm:prSet/>
      <dgm:spPr/>
      <dgm:t>
        <a:bodyPr/>
        <a:lstStyle/>
        <a:p>
          <a:endParaRPr lang="zh-CN" altLang="en-US">
            <a:latin typeface="宋体" pitchFamily="2" charset="-122"/>
            <a:ea typeface="宋体" pitchFamily="2" charset="-122"/>
          </a:endParaRPr>
        </a:p>
      </dgm:t>
    </dgm:pt>
    <dgm:pt modelId="{9F2ADD0F-6649-49CB-946C-7FAF02F8B527}" type="sibTrans" cxnId="{E8257029-3145-4D03-BDCA-CFE4F820AB38}">
      <dgm:prSet/>
      <dgm:spPr/>
      <dgm:t>
        <a:bodyPr/>
        <a:lstStyle/>
        <a:p>
          <a:endParaRPr lang="zh-CN" altLang="en-US">
            <a:latin typeface="宋体" pitchFamily="2" charset="-122"/>
            <a:ea typeface="宋体" pitchFamily="2" charset="-122"/>
          </a:endParaRPr>
        </a:p>
      </dgm:t>
    </dgm:pt>
    <dgm:pt modelId="{5FAFC6CD-738C-40A2-A788-B0E329CC731C}">
      <dgm:prSet custT="1"/>
      <dgm:spPr/>
      <dgm:t>
        <a:bodyPr/>
        <a:lstStyle/>
        <a:p>
          <a:pPr rtl="0"/>
          <a:r>
            <a:rPr lang="en-US" altLang="zh-CN" sz="2000" b="1" dirty="0" smtClean="0">
              <a:solidFill>
                <a:srgbClr val="003300"/>
              </a:solidFill>
              <a:latin typeface="宋体" pitchFamily="2" charset="-122"/>
              <a:ea typeface="宋体" pitchFamily="2" charset="-122"/>
            </a:rPr>
            <a:t>Netscape </a:t>
          </a:r>
          <a:r>
            <a:rPr lang="en-US" altLang="zh-CN" sz="2000" b="1" dirty="0" err="1" smtClean="0">
              <a:solidFill>
                <a:srgbClr val="003300"/>
              </a:solidFill>
              <a:latin typeface="宋体" pitchFamily="2" charset="-122"/>
              <a:ea typeface="宋体" pitchFamily="2" charset="-122"/>
            </a:rPr>
            <a:t>Nabigator</a:t>
          </a:r>
          <a:r>
            <a:rPr lang="zh-CN" altLang="en-US" sz="2000" b="1" dirty="0" smtClean="0">
              <a:solidFill>
                <a:srgbClr val="003300"/>
              </a:solidFill>
              <a:latin typeface="宋体" pitchFamily="2" charset="-122"/>
              <a:ea typeface="宋体" pitchFamily="2" charset="-122"/>
            </a:rPr>
            <a:t>网景</a:t>
          </a:r>
          <a:r>
            <a:rPr lang="zh-CN" sz="2000" b="1" dirty="0" smtClean="0">
              <a:solidFill>
                <a:srgbClr val="003300"/>
              </a:solidFill>
              <a:latin typeface="宋体" pitchFamily="2" charset="-122"/>
              <a:ea typeface="宋体" pitchFamily="2" charset="-122"/>
            </a:rPr>
            <a:t>浏览器</a:t>
          </a:r>
          <a:endParaRPr lang="zh-CN" sz="2000" b="1" dirty="0">
            <a:solidFill>
              <a:srgbClr val="003300"/>
            </a:solidFill>
            <a:latin typeface="宋体" pitchFamily="2" charset="-122"/>
            <a:ea typeface="宋体" pitchFamily="2" charset="-122"/>
          </a:endParaRPr>
        </a:p>
      </dgm:t>
    </dgm:pt>
    <dgm:pt modelId="{92F9019F-9152-42A4-A620-B764BDDA9798}" type="parTrans" cxnId="{524D6E3D-4574-4050-B7EC-089852A369C2}">
      <dgm:prSet/>
      <dgm:spPr/>
      <dgm:t>
        <a:bodyPr/>
        <a:lstStyle/>
        <a:p>
          <a:endParaRPr lang="zh-CN" altLang="en-US">
            <a:latin typeface="宋体" pitchFamily="2" charset="-122"/>
            <a:ea typeface="宋体" pitchFamily="2" charset="-122"/>
          </a:endParaRPr>
        </a:p>
      </dgm:t>
    </dgm:pt>
    <dgm:pt modelId="{3C923DB2-1BBD-4F6A-83B0-80AE9026EAE0}" type="sibTrans" cxnId="{524D6E3D-4574-4050-B7EC-089852A369C2}">
      <dgm:prSet/>
      <dgm:spPr/>
      <dgm:t>
        <a:bodyPr/>
        <a:lstStyle/>
        <a:p>
          <a:endParaRPr lang="zh-CN" altLang="en-US">
            <a:latin typeface="宋体" pitchFamily="2" charset="-122"/>
            <a:ea typeface="宋体" pitchFamily="2" charset="-122"/>
          </a:endParaRPr>
        </a:p>
      </dgm:t>
    </dgm:pt>
    <dgm:pt modelId="{653EFAC1-3728-490C-937B-E5B2F414B77E}">
      <dgm:prSet custT="1"/>
      <dgm:spPr/>
      <dgm:t>
        <a:bodyPr/>
        <a:lstStyle/>
        <a:p>
          <a:pPr rtl="0"/>
          <a:r>
            <a:rPr lang="en-US" altLang="zh-CN" sz="2000" b="1" dirty="0" smtClean="0">
              <a:solidFill>
                <a:srgbClr val="003300"/>
              </a:solidFill>
              <a:latin typeface="宋体" pitchFamily="2" charset="-122"/>
              <a:ea typeface="宋体" pitchFamily="2" charset="-122"/>
            </a:rPr>
            <a:t>Microsoft Internet Explorer</a:t>
          </a:r>
          <a:r>
            <a:rPr lang="zh-CN" altLang="en-US" sz="2000" b="1" dirty="0" smtClean="0">
              <a:solidFill>
                <a:srgbClr val="003300"/>
              </a:solidFill>
              <a:latin typeface="宋体" pitchFamily="2" charset="-122"/>
              <a:ea typeface="宋体" pitchFamily="2" charset="-122"/>
            </a:rPr>
            <a:t>浏览器</a:t>
          </a:r>
          <a:endParaRPr lang="zh-CN" sz="2000" b="1" dirty="0">
            <a:solidFill>
              <a:srgbClr val="003300"/>
            </a:solidFill>
            <a:latin typeface="宋体" pitchFamily="2" charset="-122"/>
            <a:ea typeface="宋体" pitchFamily="2" charset="-122"/>
          </a:endParaRPr>
        </a:p>
      </dgm:t>
    </dgm:pt>
    <dgm:pt modelId="{B5355E8B-F4C1-4C5C-8D1C-F8FE0CEBB239}" type="parTrans" cxnId="{EA7D86FD-EE34-40F2-BC59-9351BCB42658}">
      <dgm:prSet/>
      <dgm:spPr/>
      <dgm:t>
        <a:bodyPr/>
        <a:lstStyle/>
        <a:p>
          <a:endParaRPr lang="zh-CN" altLang="en-US">
            <a:latin typeface="宋体" pitchFamily="2" charset="-122"/>
            <a:ea typeface="宋体" pitchFamily="2" charset="-122"/>
          </a:endParaRPr>
        </a:p>
      </dgm:t>
    </dgm:pt>
    <dgm:pt modelId="{1EA4B3C1-AF34-447D-9CEB-696F7B3F0579}" type="sibTrans" cxnId="{EA7D86FD-EE34-40F2-BC59-9351BCB42658}">
      <dgm:prSet/>
      <dgm:spPr/>
      <dgm:t>
        <a:bodyPr/>
        <a:lstStyle/>
        <a:p>
          <a:endParaRPr lang="zh-CN" altLang="en-US">
            <a:latin typeface="宋体" pitchFamily="2" charset="-122"/>
            <a:ea typeface="宋体" pitchFamily="2" charset="-122"/>
          </a:endParaRPr>
        </a:p>
      </dgm:t>
    </dgm:pt>
    <dgm:pt modelId="{2BF9F3A1-968E-47F8-9A09-3EF595CC2B4B}">
      <dgm:prSet custT="1"/>
      <dgm:spPr/>
      <dgm:t>
        <a:bodyPr/>
        <a:lstStyle/>
        <a:p>
          <a:pPr rtl="0"/>
          <a:r>
            <a:rPr lang="zh-CN" sz="2000" b="1" smtClean="0">
              <a:solidFill>
                <a:srgbClr val="003300"/>
              </a:solidFill>
              <a:latin typeface="宋体" pitchFamily="2" charset="-122"/>
              <a:ea typeface="宋体" pitchFamily="2" charset="-122"/>
            </a:rPr>
            <a:t>文本编辑</a:t>
          </a:r>
          <a:r>
            <a:rPr lang="zh-CN" altLang="en-US" sz="2000" b="1" smtClean="0">
              <a:solidFill>
                <a:srgbClr val="003300"/>
              </a:solidFill>
              <a:latin typeface="宋体" pitchFamily="2" charset="-122"/>
              <a:ea typeface="宋体" pitchFamily="2" charset="-122"/>
            </a:rPr>
            <a:t>环境：</a:t>
          </a:r>
          <a:endParaRPr lang="en-US" altLang="zh-CN" sz="2000" b="1" smtClean="0">
            <a:solidFill>
              <a:srgbClr val="003300"/>
            </a:solidFill>
            <a:latin typeface="宋体" pitchFamily="2" charset="-122"/>
            <a:ea typeface="宋体" pitchFamily="2" charset="-122"/>
          </a:endParaRPr>
        </a:p>
        <a:p>
          <a:pPr rtl="0"/>
          <a:r>
            <a:rPr lang="zh-CN" altLang="en-US" sz="2000" b="1" smtClean="0">
              <a:solidFill>
                <a:srgbClr val="003300"/>
              </a:solidFill>
              <a:latin typeface="宋体" pitchFamily="2" charset="-122"/>
              <a:ea typeface="宋体" pitchFamily="2" charset="-122"/>
            </a:rPr>
            <a:t>记事本、写字板等</a:t>
          </a:r>
          <a:endParaRPr lang="zh-CN" sz="2000" b="1" dirty="0">
            <a:solidFill>
              <a:srgbClr val="003300"/>
            </a:solidFill>
            <a:latin typeface="宋体" pitchFamily="2" charset="-122"/>
            <a:ea typeface="宋体" pitchFamily="2" charset="-122"/>
          </a:endParaRPr>
        </a:p>
      </dgm:t>
    </dgm:pt>
    <dgm:pt modelId="{39E0E9E3-2245-401C-9494-6C29185BF181}" type="parTrans" cxnId="{F3C17FF7-65B1-47BC-84E0-DFDBE43C02E8}">
      <dgm:prSet/>
      <dgm:spPr/>
      <dgm:t>
        <a:bodyPr/>
        <a:lstStyle/>
        <a:p>
          <a:endParaRPr lang="zh-CN" altLang="en-US">
            <a:latin typeface="宋体" pitchFamily="2" charset="-122"/>
            <a:ea typeface="宋体" pitchFamily="2" charset="-122"/>
          </a:endParaRPr>
        </a:p>
      </dgm:t>
    </dgm:pt>
    <dgm:pt modelId="{C193E733-DF5C-4848-A9C5-2A13CAB46FE5}" type="sibTrans" cxnId="{F3C17FF7-65B1-47BC-84E0-DFDBE43C02E8}">
      <dgm:prSet/>
      <dgm:spPr/>
      <dgm:t>
        <a:bodyPr/>
        <a:lstStyle/>
        <a:p>
          <a:endParaRPr lang="zh-CN" altLang="en-US">
            <a:latin typeface="宋体" pitchFamily="2" charset="-122"/>
            <a:ea typeface="宋体" pitchFamily="2" charset="-122"/>
          </a:endParaRPr>
        </a:p>
      </dgm:t>
    </dgm:pt>
    <dgm:pt modelId="{FAAA4486-3823-44E3-B6B6-8E531F787F98}">
      <dgm:prSet custT="1"/>
      <dgm:spPr/>
      <dgm:t>
        <a:bodyPr/>
        <a:lstStyle/>
        <a:p>
          <a:pPr rtl="0"/>
          <a:r>
            <a:rPr lang="zh-CN" altLang="en-US" sz="2000" b="1" smtClean="0">
              <a:solidFill>
                <a:srgbClr val="003300"/>
              </a:solidFill>
              <a:latin typeface="宋体" pitchFamily="2" charset="-122"/>
              <a:ea typeface="宋体" pitchFamily="2" charset="-122"/>
            </a:rPr>
            <a:t>网页编辑环境：</a:t>
          </a:r>
          <a:endParaRPr lang="en-US" altLang="zh-CN" sz="2000" b="1" smtClean="0">
            <a:solidFill>
              <a:srgbClr val="003300"/>
            </a:solidFill>
            <a:latin typeface="宋体" pitchFamily="2" charset="-122"/>
            <a:ea typeface="宋体" pitchFamily="2" charset="-122"/>
          </a:endParaRPr>
        </a:p>
        <a:p>
          <a:pPr rtl="0"/>
          <a:r>
            <a:rPr lang="en-US" altLang="zh-CN" sz="2000" b="1" smtClean="0">
              <a:solidFill>
                <a:srgbClr val="003300"/>
              </a:solidFill>
              <a:latin typeface="宋体" pitchFamily="2" charset="-122"/>
              <a:ea typeface="宋体" pitchFamily="2" charset="-122"/>
            </a:rPr>
            <a:t>DreamWeaver</a:t>
          </a:r>
          <a:r>
            <a:rPr lang="zh-CN" altLang="en-US" sz="2000" b="1" smtClean="0">
              <a:solidFill>
                <a:srgbClr val="003300"/>
              </a:solidFill>
              <a:latin typeface="宋体" pitchFamily="2" charset="-122"/>
              <a:ea typeface="宋体" pitchFamily="2" charset="-122"/>
            </a:rPr>
            <a:t>、</a:t>
          </a:r>
          <a:r>
            <a:rPr lang="en-US" altLang="zh-CN" sz="2000" b="1" smtClean="0">
              <a:solidFill>
                <a:srgbClr val="003300"/>
              </a:solidFill>
              <a:latin typeface="宋体" pitchFamily="2" charset="-122"/>
              <a:ea typeface="宋体" pitchFamily="2" charset="-122"/>
            </a:rPr>
            <a:t>FrontPage</a:t>
          </a:r>
          <a:endParaRPr lang="zh-CN" sz="2000" b="1" dirty="0">
            <a:solidFill>
              <a:srgbClr val="003300"/>
            </a:solidFill>
            <a:latin typeface="宋体" pitchFamily="2" charset="-122"/>
            <a:ea typeface="宋体" pitchFamily="2" charset="-122"/>
          </a:endParaRPr>
        </a:p>
      </dgm:t>
    </dgm:pt>
    <dgm:pt modelId="{DE731629-E089-4C1D-B182-44A93F4B915F}" type="parTrans" cxnId="{81F8FA81-B6FA-4420-9874-6919BFB9E2DA}">
      <dgm:prSet/>
      <dgm:spPr/>
      <dgm:t>
        <a:bodyPr/>
        <a:lstStyle/>
        <a:p>
          <a:endParaRPr lang="zh-CN" altLang="en-US">
            <a:latin typeface="宋体" pitchFamily="2" charset="-122"/>
            <a:ea typeface="宋体" pitchFamily="2" charset="-122"/>
          </a:endParaRPr>
        </a:p>
      </dgm:t>
    </dgm:pt>
    <dgm:pt modelId="{AF250AF2-3ECB-4EC3-ACBF-7A3A3CB98455}" type="sibTrans" cxnId="{81F8FA81-B6FA-4420-9874-6919BFB9E2DA}">
      <dgm:prSet/>
      <dgm:spPr/>
      <dgm:t>
        <a:bodyPr/>
        <a:lstStyle/>
        <a:p>
          <a:endParaRPr lang="zh-CN" altLang="en-US">
            <a:latin typeface="宋体" pitchFamily="2" charset="-122"/>
            <a:ea typeface="宋体" pitchFamily="2" charset="-122"/>
          </a:endParaRPr>
        </a:p>
      </dgm:t>
    </dgm:pt>
    <dgm:pt modelId="{D7508646-4B66-4E96-A98E-BB429D06B99F}">
      <dgm:prSet custT="1"/>
      <dgm:spPr/>
      <dgm:t>
        <a:bodyPr/>
        <a:lstStyle/>
        <a:p>
          <a:pPr rtl="0"/>
          <a:r>
            <a:rPr lang="zh-CN" altLang="en-US" sz="2000" b="1" smtClean="0">
              <a:solidFill>
                <a:srgbClr val="003300"/>
              </a:solidFill>
              <a:latin typeface="宋体" pitchFamily="2" charset="-122"/>
              <a:ea typeface="宋体" pitchFamily="2" charset="-122"/>
            </a:rPr>
            <a:t>程序编辑环境：</a:t>
          </a:r>
          <a:endParaRPr lang="en-US" altLang="zh-CN" sz="2000" b="1" smtClean="0">
            <a:solidFill>
              <a:srgbClr val="003300"/>
            </a:solidFill>
            <a:latin typeface="宋体" pitchFamily="2" charset="-122"/>
            <a:ea typeface="宋体" pitchFamily="2" charset="-122"/>
          </a:endParaRPr>
        </a:p>
        <a:p>
          <a:pPr rtl="0"/>
          <a:r>
            <a:rPr lang="en-US" altLang="zh-CN" sz="2000" b="1" smtClean="0">
              <a:solidFill>
                <a:srgbClr val="003300"/>
              </a:solidFill>
              <a:latin typeface="宋体" pitchFamily="2" charset="-122"/>
              <a:ea typeface="宋体" pitchFamily="2" charset="-122"/>
            </a:rPr>
            <a:t>MyEclipse</a:t>
          </a:r>
          <a:r>
            <a:rPr lang="zh-CN" altLang="en-US" sz="2000" b="1" smtClean="0">
              <a:solidFill>
                <a:srgbClr val="003300"/>
              </a:solidFill>
              <a:latin typeface="宋体" pitchFamily="2" charset="-122"/>
              <a:ea typeface="宋体" pitchFamily="2" charset="-122"/>
            </a:rPr>
            <a:t>、</a:t>
          </a:r>
          <a:r>
            <a:rPr lang="en-US" altLang="zh-CN" sz="2000" b="1" smtClean="0">
              <a:solidFill>
                <a:srgbClr val="003300"/>
              </a:solidFill>
              <a:latin typeface="宋体" pitchFamily="2" charset="-122"/>
              <a:ea typeface="宋体" pitchFamily="2" charset="-122"/>
            </a:rPr>
            <a:t>Visual Studio</a:t>
          </a:r>
          <a:endParaRPr lang="zh-CN" sz="2000" b="1" dirty="0">
            <a:solidFill>
              <a:srgbClr val="003300"/>
            </a:solidFill>
            <a:latin typeface="宋体" pitchFamily="2" charset="-122"/>
            <a:ea typeface="宋体" pitchFamily="2" charset="-122"/>
          </a:endParaRPr>
        </a:p>
      </dgm:t>
    </dgm:pt>
    <dgm:pt modelId="{5F5285DB-E795-4946-B4C2-D06E7A77B2B1}" type="parTrans" cxnId="{42540D88-AF52-4B77-BFCF-96EDCEF057A4}">
      <dgm:prSet/>
      <dgm:spPr/>
      <dgm:t>
        <a:bodyPr/>
        <a:lstStyle/>
        <a:p>
          <a:endParaRPr lang="zh-CN" altLang="en-US"/>
        </a:p>
      </dgm:t>
    </dgm:pt>
    <dgm:pt modelId="{519F7D11-A69C-4F89-9DE1-26F0A62BF78B}" type="sibTrans" cxnId="{42540D88-AF52-4B77-BFCF-96EDCEF057A4}">
      <dgm:prSet/>
      <dgm:spPr/>
      <dgm:t>
        <a:bodyPr/>
        <a:lstStyle/>
        <a:p>
          <a:endParaRPr lang="zh-CN" altLang="en-US"/>
        </a:p>
      </dgm:t>
    </dgm:pt>
    <dgm:pt modelId="{DB453D86-3125-4AEF-A1F5-395037F2602F}" type="pres">
      <dgm:prSet presAssocID="{AD004EBE-76A7-49E2-9FFD-2DBA6FC80596}" presName="diagram" presStyleCnt="0">
        <dgm:presLayoutVars>
          <dgm:chPref val="1"/>
          <dgm:dir/>
          <dgm:animOne val="branch"/>
          <dgm:animLvl val="lvl"/>
          <dgm:resizeHandles/>
        </dgm:presLayoutVars>
      </dgm:prSet>
      <dgm:spPr/>
      <dgm:t>
        <a:bodyPr/>
        <a:lstStyle/>
        <a:p>
          <a:endParaRPr lang="zh-CN" altLang="en-US"/>
        </a:p>
      </dgm:t>
    </dgm:pt>
    <dgm:pt modelId="{230C7407-73EC-4FDD-AAF6-1574142D3052}" type="pres">
      <dgm:prSet presAssocID="{799FB6B4-9289-4BA2-9B4B-11777D6F0CC5}" presName="root" presStyleCnt="0"/>
      <dgm:spPr/>
      <dgm:t>
        <a:bodyPr/>
        <a:lstStyle/>
        <a:p>
          <a:endParaRPr lang="zh-CN" altLang="en-US"/>
        </a:p>
      </dgm:t>
    </dgm:pt>
    <dgm:pt modelId="{3E548481-1285-4D91-B560-FC5C92BD1493}" type="pres">
      <dgm:prSet presAssocID="{799FB6B4-9289-4BA2-9B4B-11777D6F0CC5}" presName="rootComposite" presStyleCnt="0"/>
      <dgm:spPr/>
      <dgm:t>
        <a:bodyPr/>
        <a:lstStyle/>
        <a:p>
          <a:endParaRPr lang="zh-CN" altLang="en-US"/>
        </a:p>
      </dgm:t>
    </dgm:pt>
    <dgm:pt modelId="{6A0FD819-9FB7-4090-8930-43EF34EFD4B3}" type="pres">
      <dgm:prSet presAssocID="{799FB6B4-9289-4BA2-9B4B-11777D6F0CC5}" presName="rootText" presStyleLbl="node1" presStyleIdx="0" presStyleCnt="2" custScaleX="179641"/>
      <dgm:spPr/>
      <dgm:t>
        <a:bodyPr/>
        <a:lstStyle/>
        <a:p>
          <a:endParaRPr lang="zh-CN" altLang="en-US"/>
        </a:p>
      </dgm:t>
    </dgm:pt>
    <dgm:pt modelId="{4597381F-4D01-45FB-8CDD-C9C9B1DAB355}" type="pres">
      <dgm:prSet presAssocID="{799FB6B4-9289-4BA2-9B4B-11777D6F0CC5}" presName="rootConnector" presStyleLbl="node1" presStyleIdx="0" presStyleCnt="2"/>
      <dgm:spPr/>
      <dgm:t>
        <a:bodyPr/>
        <a:lstStyle/>
        <a:p>
          <a:endParaRPr lang="zh-CN" altLang="en-US"/>
        </a:p>
      </dgm:t>
    </dgm:pt>
    <dgm:pt modelId="{BB200D32-93F9-4ACE-9954-73237BA668E5}" type="pres">
      <dgm:prSet presAssocID="{799FB6B4-9289-4BA2-9B4B-11777D6F0CC5}" presName="childShape" presStyleCnt="0"/>
      <dgm:spPr/>
      <dgm:t>
        <a:bodyPr/>
        <a:lstStyle/>
        <a:p>
          <a:endParaRPr lang="zh-CN" altLang="en-US"/>
        </a:p>
      </dgm:t>
    </dgm:pt>
    <dgm:pt modelId="{9FA0E9E6-1D88-4D0D-8CF8-F6D449BA2291}" type="pres">
      <dgm:prSet presAssocID="{92F9019F-9152-42A4-A620-B764BDDA9798}" presName="Name13" presStyleLbl="parChTrans1D2" presStyleIdx="0" presStyleCnt="5"/>
      <dgm:spPr/>
      <dgm:t>
        <a:bodyPr/>
        <a:lstStyle/>
        <a:p>
          <a:endParaRPr lang="zh-CN" altLang="en-US"/>
        </a:p>
      </dgm:t>
    </dgm:pt>
    <dgm:pt modelId="{80253AB1-652E-4A6F-8745-3EB1E3010AB8}" type="pres">
      <dgm:prSet presAssocID="{5FAFC6CD-738C-40A2-A788-B0E329CC731C}" presName="childText" presStyleLbl="bgAcc1" presStyleIdx="0" presStyleCnt="5" custScaleX="144502">
        <dgm:presLayoutVars>
          <dgm:bulletEnabled val="1"/>
        </dgm:presLayoutVars>
      </dgm:prSet>
      <dgm:spPr/>
      <dgm:t>
        <a:bodyPr/>
        <a:lstStyle/>
        <a:p>
          <a:endParaRPr lang="zh-CN" altLang="en-US"/>
        </a:p>
      </dgm:t>
    </dgm:pt>
    <dgm:pt modelId="{D897E4AF-17C5-4B43-9F99-9413664D886F}" type="pres">
      <dgm:prSet presAssocID="{B5355E8B-F4C1-4C5C-8D1C-F8FE0CEBB239}" presName="Name13" presStyleLbl="parChTrans1D2" presStyleIdx="1" presStyleCnt="5"/>
      <dgm:spPr/>
      <dgm:t>
        <a:bodyPr/>
        <a:lstStyle/>
        <a:p>
          <a:endParaRPr lang="zh-CN" altLang="en-US"/>
        </a:p>
      </dgm:t>
    </dgm:pt>
    <dgm:pt modelId="{AA54C768-6988-474C-884D-BF645908CD36}" type="pres">
      <dgm:prSet presAssocID="{653EFAC1-3728-490C-937B-E5B2F414B77E}" presName="childText" presStyleLbl="bgAcc1" presStyleIdx="1" presStyleCnt="5" custScaleX="144502">
        <dgm:presLayoutVars>
          <dgm:bulletEnabled val="1"/>
        </dgm:presLayoutVars>
      </dgm:prSet>
      <dgm:spPr/>
      <dgm:t>
        <a:bodyPr/>
        <a:lstStyle/>
        <a:p>
          <a:endParaRPr lang="zh-CN" altLang="en-US"/>
        </a:p>
      </dgm:t>
    </dgm:pt>
    <dgm:pt modelId="{99D4A3D1-E8BB-4005-B047-373BE08DF3C4}" type="pres">
      <dgm:prSet presAssocID="{05FAAC93-9639-4D0C-851F-A0B683B3D903}" presName="root" presStyleCnt="0"/>
      <dgm:spPr/>
      <dgm:t>
        <a:bodyPr/>
        <a:lstStyle/>
        <a:p>
          <a:endParaRPr lang="zh-CN" altLang="en-US"/>
        </a:p>
      </dgm:t>
    </dgm:pt>
    <dgm:pt modelId="{A0DF483D-98BD-4584-A899-C6C9571FC079}" type="pres">
      <dgm:prSet presAssocID="{05FAAC93-9639-4D0C-851F-A0B683B3D903}" presName="rootComposite" presStyleCnt="0"/>
      <dgm:spPr/>
      <dgm:t>
        <a:bodyPr/>
        <a:lstStyle/>
        <a:p>
          <a:endParaRPr lang="zh-CN" altLang="en-US"/>
        </a:p>
      </dgm:t>
    </dgm:pt>
    <dgm:pt modelId="{24D4FA93-DBF0-4707-A12C-4D2BBC5CF13D}" type="pres">
      <dgm:prSet presAssocID="{05FAAC93-9639-4D0C-851F-A0B683B3D903}" presName="rootText" presStyleLbl="node1" presStyleIdx="1" presStyleCnt="2" custScaleX="179641"/>
      <dgm:spPr/>
      <dgm:t>
        <a:bodyPr/>
        <a:lstStyle/>
        <a:p>
          <a:endParaRPr lang="zh-CN" altLang="en-US"/>
        </a:p>
      </dgm:t>
    </dgm:pt>
    <dgm:pt modelId="{395BFEE0-EBF4-48D1-B6F8-0EAAC0B5106C}" type="pres">
      <dgm:prSet presAssocID="{05FAAC93-9639-4D0C-851F-A0B683B3D903}" presName="rootConnector" presStyleLbl="node1" presStyleIdx="1" presStyleCnt="2"/>
      <dgm:spPr/>
      <dgm:t>
        <a:bodyPr/>
        <a:lstStyle/>
        <a:p>
          <a:endParaRPr lang="zh-CN" altLang="en-US"/>
        </a:p>
      </dgm:t>
    </dgm:pt>
    <dgm:pt modelId="{E9A61B39-BC98-4CB1-BD7F-92BC476279E9}" type="pres">
      <dgm:prSet presAssocID="{05FAAC93-9639-4D0C-851F-A0B683B3D903}" presName="childShape" presStyleCnt="0"/>
      <dgm:spPr/>
      <dgm:t>
        <a:bodyPr/>
        <a:lstStyle/>
        <a:p>
          <a:endParaRPr lang="zh-CN" altLang="en-US"/>
        </a:p>
      </dgm:t>
    </dgm:pt>
    <dgm:pt modelId="{C6CEE8CE-8B7E-48F0-928A-B3FB37CAB1B5}" type="pres">
      <dgm:prSet presAssocID="{39E0E9E3-2245-401C-9494-6C29185BF181}" presName="Name13" presStyleLbl="parChTrans1D2" presStyleIdx="2" presStyleCnt="5"/>
      <dgm:spPr/>
      <dgm:t>
        <a:bodyPr/>
        <a:lstStyle/>
        <a:p>
          <a:endParaRPr lang="zh-CN" altLang="en-US"/>
        </a:p>
      </dgm:t>
    </dgm:pt>
    <dgm:pt modelId="{4306A6B0-E4FE-465F-BD7D-C6AB496E622C}" type="pres">
      <dgm:prSet presAssocID="{2BF9F3A1-968E-47F8-9A09-3EF595CC2B4B}" presName="childText" presStyleLbl="bgAcc1" presStyleIdx="2" presStyleCnt="5" custScaleX="173637">
        <dgm:presLayoutVars>
          <dgm:bulletEnabled val="1"/>
        </dgm:presLayoutVars>
      </dgm:prSet>
      <dgm:spPr/>
      <dgm:t>
        <a:bodyPr/>
        <a:lstStyle/>
        <a:p>
          <a:endParaRPr lang="zh-CN" altLang="en-US"/>
        </a:p>
      </dgm:t>
    </dgm:pt>
    <dgm:pt modelId="{0E4B94A7-2DE7-4CCA-B17B-4A2DAD6F2461}" type="pres">
      <dgm:prSet presAssocID="{DE731629-E089-4C1D-B182-44A93F4B915F}" presName="Name13" presStyleLbl="parChTrans1D2" presStyleIdx="3" presStyleCnt="5"/>
      <dgm:spPr/>
      <dgm:t>
        <a:bodyPr/>
        <a:lstStyle/>
        <a:p>
          <a:endParaRPr lang="zh-CN" altLang="en-US"/>
        </a:p>
      </dgm:t>
    </dgm:pt>
    <dgm:pt modelId="{53340DE0-702C-4FE6-8193-C8CF5BDDB607}" type="pres">
      <dgm:prSet presAssocID="{FAAA4486-3823-44E3-B6B6-8E531F787F98}" presName="childText" presStyleLbl="bgAcc1" presStyleIdx="3" presStyleCnt="5" custScaleX="174994">
        <dgm:presLayoutVars>
          <dgm:bulletEnabled val="1"/>
        </dgm:presLayoutVars>
      </dgm:prSet>
      <dgm:spPr/>
      <dgm:t>
        <a:bodyPr/>
        <a:lstStyle/>
        <a:p>
          <a:endParaRPr lang="zh-CN" altLang="en-US"/>
        </a:p>
      </dgm:t>
    </dgm:pt>
    <dgm:pt modelId="{2C79DC09-87A9-430E-8A1E-9F35E6E654FC}" type="pres">
      <dgm:prSet presAssocID="{5F5285DB-E795-4946-B4C2-D06E7A77B2B1}" presName="Name13" presStyleLbl="parChTrans1D2" presStyleIdx="4" presStyleCnt="5"/>
      <dgm:spPr/>
      <dgm:t>
        <a:bodyPr/>
        <a:lstStyle/>
        <a:p>
          <a:endParaRPr lang="zh-CN" altLang="en-US"/>
        </a:p>
      </dgm:t>
    </dgm:pt>
    <dgm:pt modelId="{2CA0F446-6725-4B77-ACFB-0A774A84E786}" type="pres">
      <dgm:prSet presAssocID="{D7508646-4B66-4E96-A98E-BB429D06B99F}" presName="childText" presStyleLbl="bgAcc1" presStyleIdx="4" presStyleCnt="5" custScaleX="174994">
        <dgm:presLayoutVars>
          <dgm:bulletEnabled val="1"/>
        </dgm:presLayoutVars>
      </dgm:prSet>
      <dgm:spPr/>
      <dgm:t>
        <a:bodyPr/>
        <a:lstStyle/>
        <a:p>
          <a:endParaRPr lang="zh-CN" altLang="en-US"/>
        </a:p>
      </dgm:t>
    </dgm:pt>
  </dgm:ptLst>
  <dgm:cxnLst>
    <dgm:cxn modelId="{4D11FA46-6508-422A-9E4E-65660B6130CB}" type="presOf" srcId="{FAAA4486-3823-44E3-B6B6-8E531F787F98}" destId="{53340DE0-702C-4FE6-8193-C8CF5BDDB607}" srcOrd="0" destOrd="0" presId="urn:microsoft.com/office/officeart/2005/8/layout/hierarchy3"/>
    <dgm:cxn modelId="{42E50AF2-B423-4CF5-A34D-1AD17B1C6223}" type="presOf" srcId="{799FB6B4-9289-4BA2-9B4B-11777D6F0CC5}" destId="{6A0FD819-9FB7-4090-8930-43EF34EFD4B3}" srcOrd="0" destOrd="0" presId="urn:microsoft.com/office/officeart/2005/8/layout/hierarchy3"/>
    <dgm:cxn modelId="{F3C17FF7-65B1-47BC-84E0-DFDBE43C02E8}" srcId="{05FAAC93-9639-4D0C-851F-A0B683B3D903}" destId="{2BF9F3A1-968E-47F8-9A09-3EF595CC2B4B}" srcOrd="0" destOrd="0" parTransId="{39E0E9E3-2245-401C-9494-6C29185BF181}" sibTransId="{C193E733-DF5C-4848-A9C5-2A13CAB46FE5}"/>
    <dgm:cxn modelId="{81F8FA81-B6FA-4420-9874-6919BFB9E2DA}" srcId="{05FAAC93-9639-4D0C-851F-A0B683B3D903}" destId="{FAAA4486-3823-44E3-B6B6-8E531F787F98}" srcOrd="1" destOrd="0" parTransId="{DE731629-E089-4C1D-B182-44A93F4B915F}" sibTransId="{AF250AF2-3ECB-4EC3-ACBF-7A3A3CB98455}"/>
    <dgm:cxn modelId="{BEEC9A32-9EC0-4C63-B15A-77C92CCF6E4C}" type="presOf" srcId="{2BF9F3A1-968E-47F8-9A09-3EF595CC2B4B}" destId="{4306A6B0-E4FE-465F-BD7D-C6AB496E622C}" srcOrd="0" destOrd="0" presId="urn:microsoft.com/office/officeart/2005/8/layout/hierarchy3"/>
    <dgm:cxn modelId="{EA7D86FD-EE34-40F2-BC59-9351BCB42658}" srcId="{799FB6B4-9289-4BA2-9B4B-11777D6F0CC5}" destId="{653EFAC1-3728-490C-937B-E5B2F414B77E}" srcOrd="1" destOrd="0" parTransId="{B5355E8B-F4C1-4C5C-8D1C-F8FE0CEBB239}" sibTransId="{1EA4B3C1-AF34-447D-9CEB-696F7B3F0579}"/>
    <dgm:cxn modelId="{1F206FA4-0F7C-479D-8B90-1750B0434D98}" type="presOf" srcId="{799FB6B4-9289-4BA2-9B4B-11777D6F0CC5}" destId="{4597381F-4D01-45FB-8CDD-C9C9B1DAB355}" srcOrd="1" destOrd="0" presId="urn:microsoft.com/office/officeart/2005/8/layout/hierarchy3"/>
    <dgm:cxn modelId="{42540D88-AF52-4B77-BFCF-96EDCEF057A4}" srcId="{05FAAC93-9639-4D0C-851F-A0B683B3D903}" destId="{D7508646-4B66-4E96-A98E-BB429D06B99F}" srcOrd="2" destOrd="0" parTransId="{5F5285DB-E795-4946-B4C2-D06E7A77B2B1}" sibTransId="{519F7D11-A69C-4F89-9DE1-26F0A62BF78B}"/>
    <dgm:cxn modelId="{3C82F5EF-4E93-4909-9DAB-AF4C1BAE3532}" type="presOf" srcId="{D7508646-4B66-4E96-A98E-BB429D06B99F}" destId="{2CA0F446-6725-4B77-ACFB-0A774A84E786}" srcOrd="0" destOrd="0" presId="urn:microsoft.com/office/officeart/2005/8/layout/hierarchy3"/>
    <dgm:cxn modelId="{D992DC80-AF17-4C7A-90FD-84A209F3568C}" type="presOf" srcId="{5FAFC6CD-738C-40A2-A788-B0E329CC731C}" destId="{80253AB1-652E-4A6F-8745-3EB1E3010AB8}" srcOrd="0" destOrd="0" presId="urn:microsoft.com/office/officeart/2005/8/layout/hierarchy3"/>
    <dgm:cxn modelId="{E8257029-3145-4D03-BDCA-CFE4F820AB38}" srcId="{AD004EBE-76A7-49E2-9FFD-2DBA6FC80596}" destId="{05FAAC93-9639-4D0C-851F-A0B683B3D903}" srcOrd="1" destOrd="0" parTransId="{8212ADD2-2C91-43BD-803A-3323BEAB1DB1}" sibTransId="{9F2ADD0F-6649-49CB-946C-7FAF02F8B527}"/>
    <dgm:cxn modelId="{355FE7A7-32DA-48AC-AA0D-4419D9644E79}" type="presOf" srcId="{AD004EBE-76A7-49E2-9FFD-2DBA6FC80596}" destId="{DB453D86-3125-4AEF-A1F5-395037F2602F}" srcOrd="0" destOrd="0" presId="urn:microsoft.com/office/officeart/2005/8/layout/hierarchy3"/>
    <dgm:cxn modelId="{C9F1DA9C-E3AF-453B-A4B9-2FE9C6574BE9}" type="presOf" srcId="{05FAAC93-9639-4D0C-851F-A0B683B3D903}" destId="{395BFEE0-EBF4-48D1-B6F8-0EAAC0B5106C}" srcOrd="1" destOrd="0" presId="urn:microsoft.com/office/officeart/2005/8/layout/hierarchy3"/>
    <dgm:cxn modelId="{95C87455-CFE5-4751-9B26-ADC9E2B6EC9B}" type="presOf" srcId="{5F5285DB-E795-4946-B4C2-D06E7A77B2B1}" destId="{2C79DC09-87A9-430E-8A1E-9F35E6E654FC}" srcOrd="0" destOrd="0" presId="urn:microsoft.com/office/officeart/2005/8/layout/hierarchy3"/>
    <dgm:cxn modelId="{1025A788-2444-4A66-B887-13F910232713}" type="presOf" srcId="{DE731629-E089-4C1D-B182-44A93F4B915F}" destId="{0E4B94A7-2DE7-4CCA-B17B-4A2DAD6F2461}" srcOrd="0" destOrd="0" presId="urn:microsoft.com/office/officeart/2005/8/layout/hierarchy3"/>
    <dgm:cxn modelId="{524D6E3D-4574-4050-B7EC-089852A369C2}" srcId="{799FB6B4-9289-4BA2-9B4B-11777D6F0CC5}" destId="{5FAFC6CD-738C-40A2-A788-B0E329CC731C}" srcOrd="0" destOrd="0" parTransId="{92F9019F-9152-42A4-A620-B764BDDA9798}" sibTransId="{3C923DB2-1BBD-4F6A-83B0-80AE9026EAE0}"/>
    <dgm:cxn modelId="{DC20C447-B984-489E-A81B-147789BBDDA0}" type="presOf" srcId="{653EFAC1-3728-490C-937B-E5B2F414B77E}" destId="{AA54C768-6988-474C-884D-BF645908CD36}" srcOrd="0" destOrd="0" presId="urn:microsoft.com/office/officeart/2005/8/layout/hierarchy3"/>
    <dgm:cxn modelId="{BA3E1A21-348A-4A0A-9D7D-DE35A05386CB}" srcId="{AD004EBE-76A7-49E2-9FFD-2DBA6FC80596}" destId="{799FB6B4-9289-4BA2-9B4B-11777D6F0CC5}" srcOrd="0" destOrd="0" parTransId="{B9E68CAB-D766-4716-BB42-3C3077685290}" sibTransId="{C509A1CF-E9CC-418A-98B0-33A576B06EDD}"/>
    <dgm:cxn modelId="{DB60E935-3168-471C-8D92-539684ED95B1}" type="presOf" srcId="{B5355E8B-F4C1-4C5C-8D1C-F8FE0CEBB239}" destId="{D897E4AF-17C5-4B43-9F99-9413664D886F}" srcOrd="0" destOrd="0" presId="urn:microsoft.com/office/officeart/2005/8/layout/hierarchy3"/>
    <dgm:cxn modelId="{C8A8AE8D-24C8-41CE-8B76-46EDA7B2E14C}" type="presOf" srcId="{05FAAC93-9639-4D0C-851F-A0B683B3D903}" destId="{24D4FA93-DBF0-4707-A12C-4D2BBC5CF13D}" srcOrd="0" destOrd="0" presId="urn:microsoft.com/office/officeart/2005/8/layout/hierarchy3"/>
    <dgm:cxn modelId="{09B2728E-A5DA-44A5-A89F-98C98709B60A}" type="presOf" srcId="{39E0E9E3-2245-401C-9494-6C29185BF181}" destId="{C6CEE8CE-8B7E-48F0-928A-B3FB37CAB1B5}" srcOrd="0" destOrd="0" presId="urn:microsoft.com/office/officeart/2005/8/layout/hierarchy3"/>
    <dgm:cxn modelId="{C07CD6A1-6A87-47F1-8FEC-724FBF1580DC}" type="presOf" srcId="{92F9019F-9152-42A4-A620-B764BDDA9798}" destId="{9FA0E9E6-1D88-4D0D-8CF8-F6D449BA2291}" srcOrd="0" destOrd="0" presId="urn:microsoft.com/office/officeart/2005/8/layout/hierarchy3"/>
    <dgm:cxn modelId="{1CA99E62-AD04-4C34-8F88-2C8836EB76BF}" type="presParOf" srcId="{DB453D86-3125-4AEF-A1F5-395037F2602F}" destId="{230C7407-73EC-4FDD-AAF6-1574142D3052}" srcOrd="0" destOrd="0" presId="urn:microsoft.com/office/officeart/2005/8/layout/hierarchy3"/>
    <dgm:cxn modelId="{453E77BC-FCBE-4C8B-9570-E9F75F2A7598}" type="presParOf" srcId="{230C7407-73EC-4FDD-AAF6-1574142D3052}" destId="{3E548481-1285-4D91-B560-FC5C92BD1493}" srcOrd="0" destOrd="0" presId="urn:microsoft.com/office/officeart/2005/8/layout/hierarchy3"/>
    <dgm:cxn modelId="{7356B358-2DE6-4F6D-811D-02145C44ED3C}" type="presParOf" srcId="{3E548481-1285-4D91-B560-FC5C92BD1493}" destId="{6A0FD819-9FB7-4090-8930-43EF34EFD4B3}" srcOrd="0" destOrd="0" presId="urn:microsoft.com/office/officeart/2005/8/layout/hierarchy3"/>
    <dgm:cxn modelId="{1F0F2B39-1D91-4C1C-962F-82ECB40A67B7}" type="presParOf" srcId="{3E548481-1285-4D91-B560-FC5C92BD1493}" destId="{4597381F-4D01-45FB-8CDD-C9C9B1DAB355}" srcOrd="1" destOrd="0" presId="urn:microsoft.com/office/officeart/2005/8/layout/hierarchy3"/>
    <dgm:cxn modelId="{FD9CF94F-3824-45A6-8177-706638B51361}" type="presParOf" srcId="{230C7407-73EC-4FDD-AAF6-1574142D3052}" destId="{BB200D32-93F9-4ACE-9954-73237BA668E5}" srcOrd="1" destOrd="0" presId="urn:microsoft.com/office/officeart/2005/8/layout/hierarchy3"/>
    <dgm:cxn modelId="{85E52060-94A3-4B6A-AAE0-3797FBA93515}" type="presParOf" srcId="{BB200D32-93F9-4ACE-9954-73237BA668E5}" destId="{9FA0E9E6-1D88-4D0D-8CF8-F6D449BA2291}" srcOrd="0" destOrd="0" presId="urn:microsoft.com/office/officeart/2005/8/layout/hierarchy3"/>
    <dgm:cxn modelId="{5024F010-EB02-4151-B372-5289ECC7D264}" type="presParOf" srcId="{BB200D32-93F9-4ACE-9954-73237BA668E5}" destId="{80253AB1-652E-4A6F-8745-3EB1E3010AB8}" srcOrd="1" destOrd="0" presId="urn:microsoft.com/office/officeart/2005/8/layout/hierarchy3"/>
    <dgm:cxn modelId="{6FA8368C-D2AC-4C9B-8085-5373303EF464}" type="presParOf" srcId="{BB200D32-93F9-4ACE-9954-73237BA668E5}" destId="{D897E4AF-17C5-4B43-9F99-9413664D886F}" srcOrd="2" destOrd="0" presId="urn:microsoft.com/office/officeart/2005/8/layout/hierarchy3"/>
    <dgm:cxn modelId="{9438376C-2D35-438F-8C2C-3A74F2F33AAE}" type="presParOf" srcId="{BB200D32-93F9-4ACE-9954-73237BA668E5}" destId="{AA54C768-6988-474C-884D-BF645908CD36}" srcOrd="3" destOrd="0" presId="urn:microsoft.com/office/officeart/2005/8/layout/hierarchy3"/>
    <dgm:cxn modelId="{3A21451A-D7C0-4330-B226-7FE2DB0F3805}" type="presParOf" srcId="{DB453D86-3125-4AEF-A1F5-395037F2602F}" destId="{99D4A3D1-E8BB-4005-B047-373BE08DF3C4}" srcOrd="1" destOrd="0" presId="urn:microsoft.com/office/officeart/2005/8/layout/hierarchy3"/>
    <dgm:cxn modelId="{F154366A-3BA8-4700-ACC2-C545D9FCECED}" type="presParOf" srcId="{99D4A3D1-E8BB-4005-B047-373BE08DF3C4}" destId="{A0DF483D-98BD-4584-A899-C6C9571FC079}" srcOrd="0" destOrd="0" presId="urn:microsoft.com/office/officeart/2005/8/layout/hierarchy3"/>
    <dgm:cxn modelId="{8C0B657C-7081-429E-9BE2-AF24D97501BB}" type="presParOf" srcId="{A0DF483D-98BD-4584-A899-C6C9571FC079}" destId="{24D4FA93-DBF0-4707-A12C-4D2BBC5CF13D}" srcOrd="0" destOrd="0" presId="urn:microsoft.com/office/officeart/2005/8/layout/hierarchy3"/>
    <dgm:cxn modelId="{46FC9979-695C-408E-9B86-5D00C0A62309}" type="presParOf" srcId="{A0DF483D-98BD-4584-A899-C6C9571FC079}" destId="{395BFEE0-EBF4-48D1-B6F8-0EAAC0B5106C}" srcOrd="1" destOrd="0" presId="urn:microsoft.com/office/officeart/2005/8/layout/hierarchy3"/>
    <dgm:cxn modelId="{863273F8-393B-48C3-8372-652FF68E607D}" type="presParOf" srcId="{99D4A3D1-E8BB-4005-B047-373BE08DF3C4}" destId="{E9A61B39-BC98-4CB1-BD7F-92BC476279E9}" srcOrd="1" destOrd="0" presId="urn:microsoft.com/office/officeart/2005/8/layout/hierarchy3"/>
    <dgm:cxn modelId="{995F64BB-ED37-4321-A57A-D4C547775A7C}" type="presParOf" srcId="{E9A61B39-BC98-4CB1-BD7F-92BC476279E9}" destId="{C6CEE8CE-8B7E-48F0-928A-B3FB37CAB1B5}" srcOrd="0" destOrd="0" presId="urn:microsoft.com/office/officeart/2005/8/layout/hierarchy3"/>
    <dgm:cxn modelId="{B0E38E96-D2D3-4A6C-8A4B-9B7C05456E7D}" type="presParOf" srcId="{E9A61B39-BC98-4CB1-BD7F-92BC476279E9}" destId="{4306A6B0-E4FE-465F-BD7D-C6AB496E622C}" srcOrd="1" destOrd="0" presId="urn:microsoft.com/office/officeart/2005/8/layout/hierarchy3"/>
    <dgm:cxn modelId="{6663481B-F190-4B11-A2C1-48CE05CB2F5E}" type="presParOf" srcId="{E9A61B39-BC98-4CB1-BD7F-92BC476279E9}" destId="{0E4B94A7-2DE7-4CCA-B17B-4A2DAD6F2461}" srcOrd="2" destOrd="0" presId="urn:microsoft.com/office/officeart/2005/8/layout/hierarchy3"/>
    <dgm:cxn modelId="{E00C7A20-281F-42E6-B8D3-B5097F1E84D9}" type="presParOf" srcId="{E9A61B39-BC98-4CB1-BD7F-92BC476279E9}" destId="{53340DE0-702C-4FE6-8193-C8CF5BDDB607}" srcOrd="3" destOrd="0" presId="urn:microsoft.com/office/officeart/2005/8/layout/hierarchy3"/>
    <dgm:cxn modelId="{9FAE5C56-5599-4551-A539-6942824E9685}" type="presParOf" srcId="{E9A61B39-BC98-4CB1-BD7F-92BC476279E9}" destId="{2C79DC09-87A9-430E-8A1E-9F35E6E654FC}" srcOrd="4" destOrd="0" presId="urn:microsoft.com/office/officeart/2005/8/layout/hierarchy3"/>
    <dgm:cxn modelId="{EC2528DB-87A7-4310-A34B-76454C1D3030}" type="presParOf" srcId="{E9A61B39-BC98-4CB1-BD7F-92BC476279E9}" destId="{2CA0F446-6725-4B77-ACFB-0A774A84E78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73A9A2-E573-48E6-A265-3E7F687B6C1B}" type="doc">
      <dgm:prSet loTypeId="urn:microsoft.com/office/officeart/2005/8/layout/hierarchy1" loCatId="hierarchy" qsTypeId="urn:microsoft.com/office/officeart/2005/8/quickstyle/3d1" qsCatId="3D" csTypeId="urn:microsoft.com/office/officeart/2005/8/colors/colorful2" csCatId="colorful" phldr="1"/>
      <dgm:spPr/>
      <dgm:t>
        <a:bodyPr/>
        <a:lstStyle/>
        <a:p>
          <a:endParaRPr lang="zh-CN" altLang="en-US"/>
        </a:p>
      </dgm:t>
    </dgm:pt>
    <dgm:pt modelId="{72B79E60-E82F-4236-9392-3B3CB49360B2}">
      <dgm:prSet/>
      <dgm:spPr/>
      <dgm:t>
        <a:bodyPr/>
        <a:lstStyle/>
        <a:p>
          <a:pPr rtl="0"/>
          <a:r>
            <a:rPr lang="en-US" b="1" dirty="0" smtClean="0">
              <a:solidFill>
                <a:srgbClr val="003300"/>
              </a:solidFill>
              <a:latin typeface="+mn-ea"/>
              <a:ea typeface="+mn-ea"/>
            </a:rPr>
            <a:t>JavaScript</a:t>
          </a:r>
          <a:r>
            <a:rPr lang="zh-CN" b="1" dirty="0" smtClean="0">
              <a:solidFill>
                <a:srgbClr val="003300"/>
              </a:solidFill>
              <a:latin typeface="+mn-ea"/>
              <a:ea typeface="+mn-ea"/>
            </a:rPr>
            <a:t>定义方式</a:t>
          </a:r>
          <a:endParaRPr lang="zh-CN" dirty="0">
            <a:solidFill>
              <a:srgbClr val="003300"/>
            </a:solidFill>
            <a:latin typeface="+mn-ea"/>
            <a:ea typeface="+mn-ea"/>
          </a:endParaRPr>
        </a:p>
      </dgm:t>
    </dgm:pt>
    <dgm:pt modelId="{B3E73F23-7087-42DA-8FBA-188F27F08DC7}" type="parTrans" cxnId="{8290E8B6-4055-4724-9411-047724B99D88}">
      <dgm:prSet/>
      <dgm:spPr/>
      <dgm:t>
        <a:bodyPr/>
        <a:lstStyle/>
        <a:p>
          <a:endParaRPr lang="zh-CN" altLang="en-US">
            <a:solidFill>
              <a:srgbClr val="003300"/>
            </a:solidFill>
            <a:latin typeface="+mn-ea"/>
            <a:ea typeface="+mn-ea"/>
          </a:endParaRPr>
        </a:p>
      </dgm:t>
    </dgm:pt>
    <dgm:pt modelId="{8585502B-BF6C-41EA-9275-F75DA5998E5D}" type="sibTrans" cxnId="{8290E8B6-4055-4724-9411-047724B99D88}">
      <dgm:prSet/>
      <dgm:spPr/>
      <dgm:t>
        <a:bodyPr/>
        <a:lstStyle/>
        <a:p>
          <a:endParaRPr lang="zh-CN" altLang="en-US">
            <a:solidFill>
              <a:srgbClr val="003300"/>
            </a:solidFill>
            <a:latin typeface="+mn-ea"/>
            <a:ea typeface="+mn-ea"/>
          </a:endParaRPr>
        </a:p>
      </dgm:t>
    </dgm:pt>
    <dgm:pt modelId="{827CD9F2-E280-4445-BE5D-E7F8EF4F4296}">
      <dgm:prSet/>
      <dgm:spPr/>
      <dgm:t>
        <a:bodyPr/>
        <a:lstStyle/>
        <a:p>
          <a:pPr rtl="0"/>
          <a:r>
            <a:rPr lang="zh-CN" b="1" dirty="0" smtClean="0">
              <a:solidFill>
                <a:srgbClr val="003300"/>
              </a:solidFill>
              <a:latin typeface="+mn-ea"/>
              <a:ea typeface="+mn-ea"/>
            </a:rPr>
            <a:t>事件定义式</a:t>
          </a:r>
          <a:endParaRPr lang="zh-CN" dirty="0">
            <a:solidFill>
              <a:srgbClr val="003300"/>
            </a:solidFill>
            <a:latin typeface="+mn-ea"/>
            <a:ea typeface="+mn-ea"/>
          </a:endParaRPr>
        </a:p>
      </dgm:t>
    </dgm:pt>
    <dgm:pt modelId="{EDDF2885-196C-4E67-B794-E7273611F460}" type="parTrans" cxnId="{C0D4F902-D635-4305-8156-86C8E9C2E241}">
      <dgm:prSet/>
      <dgm:spPr/>
      <dgm:t>
        <a:bodyPr/>
        <a:lstStyle/>
        <a:p>
          <a:endParaRPr lang="zh-CN" altLang="en-US">
            <a:solidFill>
              <a:srgbClr val="003300"/>
            </a:solidFill>
            <a:latin typeface="+mn-ea"/>
            <a:ea typeface="+mn-ea"/>
          </a:endParaRPr>
        </a:p>
      </dgm:t>
    </dgm:pt>
    <dgm:pt modelId="{2B0A351F-E17A-4CF2-8FC6-2ACD16775E23}" type="sibTrans" cxnId="{C0D4F902-D635-4305-8156-86C8E9C2E241}">
      <dgm:prSet/>
      <dgm:spPr/>
      <dgm:t>
        <a:bodyPr/>
        <a:lstStyle/>
        <a:p>
          <a:endParaRPr lang="zh-CN" altLang="en-US">
            <a:solidFill>
              <a:srgbClr val="003300"/>
            </a:solidFill>
            <a:latin typeface="+mn-ea"/>
            <a:ea typeface="+mn-ea"/>
          </a:endParaRPr>
        </a:p>
      </dgm:t>
    </dgm:pt>
    <dgm:pt modelId="{0245A08A-44A6-4890-B70E-7CE4FE3EC07F}">
      <dgm:prSet/>
      <dgm:spPr/>
      <dgm:t>
        <a:bodyPr/>
        <a:lstStyle/>
        <a:p>
          <a:pPr rtl="0"/>
          <a:r>
            <a:rPr lang="zh-CN" b="1" dirty="0" smtClean="0">
              <a:solidFill>
                <a:srgbClr val="003300"/>
              </a:solidFill>
              <a:latin typeface="+mn-ea"/>
              <a:ea typeface="+mn-ea"/>
            </a:rPr>
            <a:t>文件调用式</a:t>
          </a:r>
          <a:endParaRPr lang="zh-CN" dirty="0">
            <a:solidFill>
              <a:srgbClr val="003300"/>
            </a:solidFill>
            <a:latin typeface="+mn-ea"/>
            <a:ea typeface="+mn-ea"/>
          </a:endParaRPr>
        </a:p>
      </dgm:t>
    </dgm:pt>
    <dgm:pt modelId="{D8486162-03FD-4B4A-A151-8B9C11A7753B}" type="parTrans" cxnId="{3195C541-32E5-4DD2-9637-6EC025CEFC23}">
      <dgm:prSet/>
      <dgm:spPr/>
      <dgm:t>
        <a:bodyPr/>
        <a:lstStyle/>
        <a:p>
          <a:endParaRPr lang="zh-CN" altLang="en-US">
            <a:solidFill>
              <a:srgbClr val="003300"/>
            </a:solidFill>
            <a:latin typeface="+mn-ea"/>
            <a:ea typeface="+mn-ea"/>
          </a:endParaRPr>
        </a:p>
      </dgm:t>
    </dgm:pt>
    <dgm:pt modelId="{F8950B49-82B1-484C-B79B-53D13256023D}" type="sibTrans" cxnId="{3195C541-32E5-4DD2-9637-6EC025CEFC23}">
      <dgm:prSet/>
      <dgm:spPr/>
      <dgm:t>
        <a:bodyPr/>
        <a:lstStyle/>
        <a:p>
          <a:endParaRPr lang="zh-CN" altLang="en-US">
            <a:solidFill>
              <a:srgbClr val="003300"/>
            </a:solidFill>
            <a:latin typeface="+mn-ea"/>
            <a:ea typeface="+mn-ea"/>
          </a:endParaRPr>
        </a:p>
      </dgm:t>
    </dgm:pt>
    <dgm:pt modelId="{52AF1749-F5FF-436C-BC66-039293DAC1AD}">
      <dgm:prSet/>
      <dgm:spPr/>
      <dgm:t>
        <a:bodyPr/>
        <a:lstStyle/>
        <a:p>
          <a:pPr rtl="0"/>
          <a:r>
            <a:rPr lang="zh-CN" b="1" smtClean="0">
              <a:solidFill>
                <a:srgbClr val="003300"/>
              </a:solidFill>
              <a:latin typeface="+mn-ea"/>
              <a:ea typeface="+mn-ea"/>
            </a:rPr>
            <a:t>嵌入式</a:t>
          </a:r>
          <a:endParaRPr lang="zh-CN" dirty="0">
            <a:solidFill>
              <a:srgbClr val="003300"/>
            </a:solidFill>
            <a:latin typeface="+mn-ea"/>
            <a:ea typeface="+mn-ea"/>
          </a:endParaRPr>
        </a:p>
      </dgm:t>
    </dgm:pt>
    <dgm:pt modelId="{6EDBC5D5-B6E8-435F-9DD7-65866484C3C2}" type="parTrans" cxnId="{DBA7B59F-306F-4335-8966-94138BA36BBA}">
      <dgm:prSet/>
      <dgm:spPr/>
      <dgm:t>
        <a:bodyPr/>
        <a:lstStyle/>
        <a:p>
          <a:endParaRPr lang="zh-CN" altLang="en-US"/>
        </a:p>
      </dgm:t>
    </dgm:pt>
    <dgm:pt modelId="{3B71CB4C-4FAC-41F9-9AFE-C6FC07BF81A0}" type="sibTrans" cxnId="{DBA7B59F-306F-4335-8966-94138BA36BBA}">
      <dgm:prSet/>
      <dgm:spPr/>
      <dgm:t>
        <a:bodyPr/>
        <a:lstStyle/>
        <a:p>
          <a:endParaRPr lang="zh-CN" altLang="en-US"/>
        </a:p>
      </dgm:t>
    </dgm:pt>
    <dgm:pt modelId="{ED1086B3-67D3-4346-9341-DE71FD2BC7F4}" type="pres">
      <dgm:prSet presAssocID="{B073A9A2-E573-48E6-A265-3E7F687B6C1B}" presName="hierChild1" presStyleCnt="0">
        <dgm:presLayoutVars>
          <dgm:chPref val="1"/>
          <dgm:dir/>
          <dgm:animOne val="branch"/>
          <dgm:animLvl val="lvl"/>
          <dgm:resizeHandles/>
        </dgm:presLayoutVars>
      </dgm:prSet>
      <dgm:spPr/>
      <dgm:t>
        <a:bodyPr/>
        <a:lstStyle/>
        <a:p>
          <a:endParaRPr lang="zh-CN" altLang="en-US"/>
        </a:p>
      </dgm:t>
    </dgm:pt>
    <dgm:pt modelId="{29C7D2B5-F790-425B-BCBC-8F8FFA7AA9A4}" type="pres">
      <dgm:prSet presAssocID="{72B79E60-E82F-4236-9392-3B3CB49360B2}" presName="hierRoot1" presStyleCnt="0"/>
      <dgm:spPr/>
    </dgm:pt>
    <dgm:pt modelId="{FE218FF5-30F2-4D74-AB17-0B5002927D6C}" type="pres">
      <dgm:prSet presAssocID="{72B79E60-E82F-4236-9392-3B3CB49360B2}" presName="composite" presStyleCnt="0"/>
      <dgm:spPr/>
    </dgm:pt>
    <dgm:pt modelId="{A599C828-CCD4-49D6-9E6C-AAF87708749D}" type="pres">
      <dgm:prSet presAssocID="{72B79E60-E82F-4236-9392-3B3CB49360B2}" presName="background" presStyleLbl="node0" presStyleIdx="0" presStyleCnt="1"/>
      <dgm:spPr/>
    </dgm:pt>
    <dgm:pt modelId="{2518A8EE-BDAE-4F47-B23A-3A8BD118CFFB}" type="pres">
      <dgm:prSet presAssocID="{72B79E60-E82F-4236-9392-3B3CB49360B2}" presName="text" presStyleLbl="fgAcc0" presStyleIdx="0" presStyleCnt="1">
        <dgm:presLayoutVars>
          <dgm:chPref val="3"/>
        </dgm:presLayoutVars>
      </dgm:prSet>
      <dgm:spPr/>
      <dgm:t>
        <a:bodyPr/>
        <a:lstStyle/>
        <a:p>
          <a:endParaRPr lang="zh-CN" altLang="en-US"/>
        </a:p>
      </dgm:t>
    </dgm:pt>
    <dgm:pt modelId="{9A47B0DF-BF30-4EF1-80E5-091EAAF9E784}" type="pres">
      <dgm:prSet presAssocID="{72B79E60-E82F-4236-9392-3B3CB49360B2}" presName="hierChild2" presStyleCnt="0"/>
      <dgm:spPr/>
    </dgm:pt>
    <dgm:pt modelId="{61BC0592-8DEC-44A2-BF70-9D7E837BF0BE}" type="pres">
      <dgm:prSet presAssocID="{EDDF2885-196C-4E67-B794-E7273611F460}" presName="Name10" presStyleLbl="parChTrans1D2" presStyleIdx="0" presStyleCnt="3"/>
      <dgm:spPr/>
      <dgm:t>
        <a:bodyPr/>
        <a:lstStyle/>
        <a:p>
          <a:endParaRPr lang="zh-CN" altLang="en-US"/>
        </a:p>
      </dgm:t>
    </dgm:pt>
    <dgm:pt modelId="{6C9873E8-308C-44DD-BBA2-7F1A50838E22}" type="pres">
      <dgm:prSet presAssocID="{827CD9F2-E280-4445-BE5D-E7F8EF4F4296}" presName="hierRoot2" presStyleCnt="0"/>
      <dgm:spPr/>
    </dgm:pt>
    <dgm:pt modelId="{3E32EE2B-239E-4DF5-ACAB-FADA962F4874}" type="pres">
      <dgm:prSet presAssocID="{827CD9F2-E280-4445-BE5D-E7F8EF4F4296}" presName="composite2" presStyleCnt="0"/>
      <dgm:spPr/>
    </dgm:pt>
    <dgm:pt modelId="{30FCC031-7B61-47F7-B48E-7926CE29B12B}" type="pres">
      <dgm:prSet presAssocID="{827CD9F2-E280-4445-BE5D-E7F8EF4F4296}" presName="background2" presStyleLbl="node2" presStyleIdx="0" presStyleCnt="3"/>
      <dgm:spPr/>
    </dgm:pt>
    <dgm:pt modelId="{43B4364A-234C-48D8-9348-5C646E7446E7}" type="pres">
      <dgm:prSet presAssocID="{827CD9F2-E280-4445-BE5D-E7F8EF4F4296}" presName="text2" presStyleLbl="fgAcc2" presStyleIdx="0" presStyleCnt="3">
        <dgm:presLayoutVars>
          <dgm:chPref val="3"/>
        </dgm:presLayoutVars>
      </dgm:prSet>
      <dgm:spPr/>
      <dgm:t>
        <a:bodyPr/>
        <a:lstStyle/>
        <a:p>
          <a:endParaRPr lang="zh-CN" altLang="en-US"/>
        </a:p>
      </dgm:t>
    </dgm:pt>
    <dgm:pt modelId="{D3221E75-A608-4F66-A25A-7A1596A5B90C}" type="pres">
      <dgm:prSet presAssocID="{827CD9F2-E280-4445-BE5D-E7F8EF4F4296}" presName="hierChild3" presStyleCnt="0"/>
      <dgm:spPr/>
    </dgm:pt>
    <dgm:pt modelId="{7D3B45C5-534D-4DEB-85A9-A2CD443EF1CE}" type="pres">
      <dgm:prSet presAssocID="{6EDBC5D5-B6E8-435F-9DD7-65866484C3C2}" presName="Name10" presStyleLbl="parChTrans1D2" presStyleIdx="1" presStyleCnt="3"/>
      <dgm:spPr/>
      <dgm:t>
        <a:bodyPr/>
        <a:lstStyle/>
        <a:p>
          <a:endParaRPr lang="zh-CN" altLang="en-US"/>
        </a:p>
      </dgm:t>
    </dgm:pt>
    <dgm:pt modelId="{94ED8DDC-74D4-4CBB-B655-74B74CAF3917}" type="pres">
      <dgm:prSet presAssocID="{52AF1749-F5FF-436C-BC66-039293DAC1AD}" presName="hierRoot2" presStyleCnt="0"/>
      <dgm:spPr/>
    </dgm:pt>
    <dgm:pt modelId="{F1A0BC39-D6A8-4FBD-9782-03010FB4E44A}" type="pres">
      <dgm:prSet presAssocID="{52AF1749-F5FF-436C-BC66-039293DAC1AD}" presName="composite2" presStyleCnt="0"/>
      <dgm:spPr/>
    </dgm:pt>
    <dgm:pt modelId="{28CADC0C-E159-43CB-ADA1-3633FF6587E8}" type="pres">
      <dgm:prSet presAssocID="{52AF1749-F5FF-436C-BC66-039293DAC1AD}" presName="background2" presStyleLbl="node2" presStyleIdx="1" presStyleCnt="3"/>
      <dgm:spPr/>
    </dgm:pt>
    <dgm:pt modelId="{F4A98097-D0B2-482E-B614-DED879313D03}" type="pres">
      <dgm:prSet presAssocID="{52AF1749-F5FF-436C-BC66-039293DAC1AD}" presName="text2" presStyleLbl="fgAcc2" presStyleIdx="1" presStyleCnt="3">
        <dgm:presLayoutVars>
          <dgm:chPref val="3"/>
        </dgm:presLayoutVars>
      </dgm:prSet>
      <dgm:spPr/>
      <dgm:t>
        <a:bodyPr/>
        <a:lstStyle/>
        <a:p>
          <a:endParaRPr lang="zh-CN" altLang="en-US"/>
        </a:p>
      </dgm:t>
    </dgm:pt>
    <dgm:pt modelId="{3BBF01B2-BFEA-4EE6-814C-46ECE331D73E}" type="pres">
      <dgm:prSet presAssocID="{52AF1749-F5FF-436C-BC66-039293DAC1AD}" presName="hierChild3" presStyleCnt="0"/>
      <dgm:spPr/>
    </dgm:pt>
    <dgm:pt modelId="{12560090-D3DD-4DFF-A156-11D10E91E8C0}" type="pres">
      <dgm:prSet presAssocID="{D8486162-03FD-4B4A-A151-8B9C11A7753B}" presName="Name10" presStyleLbl="parChTrans1D2" presStyleIdx="2" presStyleCnt="3"/>
      <dgm:spPr/>
      <dgm:t>
        <a:bodyPr/>
        <a:lstStyle/>
        <a:p>
          <a:endParaRPr lang="zh-CN" altLang="en-US"/>
        </a:p>
      </dgm:t>
    </dgm:pt>
    <dgm:pt modelId="{06888075-4D6D-4679-8E9B-40041D66CB11}" type="pres">
      <dgm:prSet presAssocID="{0245A08A-44A6-4890-B70E-7CE4FE3EC07F}" presName="hierRoot2" presStyleCnt="0"/>
      <dgm:spPr/>
    </dgm:pt>
    <dgm:pt modelId="{B146A6B6-0D6F-4E6B-A419-4DBE35B8BA7A}" type="pres">
      <dgm:prSet presAssocID="{0245A08A-44A6-4890-B70E-7CE4FE3EC07F}" presName="composite2" presStyleCnt="0"/>
      <dgm:spPr/>
    </dgm:pt>
    <dgm:pt modelId="{A638C115-7920-4DB9-9E7C-B6D40BD1EC18}" type="pres">
      <dgm:prSet presAssocID="{0245A08A-44A6-4890-B70E-7CE4FE3EC07F}" presName="background2" presStyleLbl="node2" presStyleIdx="2" presStyleCnt="3"/>
      <dgm:spPr/>
    </dgm:pt>
    <dgm:pt modelId="{5C56FD49-0BEE-4C2F-B111-5B2C3319FC2A}" type="pres">
      <dgm:prSet presAssocID="{0245A08A-44A6-4890-B70E-7CE4FE3EC07F}" presName="text2" presStyleLbl="fgAcc2" presStyleIdx="2" presStyleCnt="3">
        <dgm:presLayoutVars>
          <dgm:chPref val="3"/>
        </dgm:presLayoutVars>
      </dgm:prSet>
      <dgm:spPr/>
      <dgm:t>
        <a:bodyPr/>
        <a:lstStyle/>
        <a:p>
          <a:endParaRPr lang="zh-CN" altLang="en-US"/>
        </a:p>
      </dgm:t>
    </dgm:pt>
    <dgm:pt modelId="{B17C12F2-B178-47BB-81EF-EEE9AE221947}" type="pres">
      <dgm:prSet presAssocID="{0245A08A-44A6-4890-B70E-7CE4FE3EC07F}" presName="hierChild3" presStyleCnt="0"/>
      <dgm:spPr/>
    </dgm:pt>
  </dgm:ptLst>
  <dgm:cxnLst>
    <dgm:cxn modelId="{C429E96B-BE9A-44CC-B161-472D7700638E}" type="presOf" srcId="{EDDF2885-196C-4E67-B794-E7273611F460}" destId="{61BC0592-8DEC-44A2-BF70-9D7E837BF0BE}" srcOrd="0" destOrd="0" presId="urn:microsoft.com/office/officeart/2005/8/layout/hierarchy1"/>
    <dgm:cxn modelId="{DBA7B59F-306F-4335-8966-94138BA36BBA}" srcId="{72B79E60-E82F-4236-9392-3B3CB49360B2}" destId="{52AF1749-F5FF-436C-BC66-039293DAC1AD}" srcOrd="1" destOrd="0" parTransId="{6EDBC5D5-B6E8-435F-9DD7-65866484C3C2}" sibTransId="{3B71CB4C-4FAC-41F9-9AFE-C6FC07BF81A0}"/>
    <dgm:cxn modelId="{3195C541-32E5-4DD2-9637-6EC025CEFC23}" srcId="{72B79E60-E82F-4236-9392-3B3CB49360B2}" destId="{0245A08A-44A6-4890-B70E-7CE4FE3EC07F}" srcOrd="2" destOrd="0" parTransId="{D8486162-03FD-4B4A-A151-8B9C11A7753B}" sibTransId="{F8950B49-82B1-484C-B79B-53D13256023D}"/>
    <dgm:cxn modelId="{C979B54D-D1C3-4C86-961A-A8A721704C4F}" type="presOf" srcId="{D8486162-03FD-4B4A-A151-8B9C11A7753B}" destId="{12560090-D3DD-4DFF-A156-11D10E91E8C0}" srcOrd="0" destOrd="0" presId="urn:microsoft.com/office/officeart/2005/8/layout/hierarchy1"/>
    <dgm:cxn modelId="{C005B01E-3BC9-4942-8006-242644E8474B}" type="presOf" srcId="{6EDBC5D5-B6E8-435F-9DD7-65866484C3C2}" destId="{7D3B45C5-534D-4DEB-85A9-A2CD443EF1CE}" srcOrd="0" destOrd="0" presId="urn:microsoft.com/office/officeart/2005/8/layout/hierarchy1"/>
    <dgm:cxn modelId="{9D90F269-FA3B-41E2-852D-AAD64568B85E}" type="presOf" srcId="{52AF1749-F5FF-436C-BC66-039293DAC1AD}" destId="{F4A98097-D0B2-482E-B614-DED879313D03}" srcOrd="0" destOrd="0" presId="urn:microsoft.com/office/officeart/2005/8/layout/hierarchy1"/>
    <dgm:cxn modelId="{D2A9FA93-B4E5-42AC-8D7F-D73D2D0C56EF}" type="presOf" srcId="{72B79E60-E82F-4236-9392-3B3CB49360B2}" destId="{2518A8EE-BDAE-4F47-B23A-3A8BD118CFFB}" srcOrd="0" destOrd="0" presId="urn:microsoft.com/office/officeart/2005/8/layout/hierarchy1"/>
    <dgm:cxn modelId="{B0E1AE65-C3E3-4649-A37B-F29A0788D63C}" type="presOf" srcId="{B073A9A2-E573-48E6-A265-3E7F687B6C1B}" destId="{ED1086B3-67D3-4346-9341-DE71FD2BC7F4}" srcOrd="0" destOrd="0" presId="urn:microsoft.com/office/officeart/2005/8/layout/hierarchy1"/>
    <dgm:cxn modelId="{C0D4F902-D635-4305-8156-86C8E9C2E241}" srcId="{72B79E60-E82F-4236-9392-3B3CB49360B2}" destId="{827CD9F2-E280-4445-BE5D-E7F8EF4F4296}" srcOrd="0" destOrd="0" parTransId="{EDDF2885-196C-4E67-B794-E7273611F460}" sibTransId="{2B0A351F-E17A-4CF2-8FC6-2ACD16775E23}"/>
    <dgm:cxn modelId="{8290E8B6-4055-4724-9411-047724B99D88}" srcId="{B073A9A2-E573-48E6-A265-3E7F687B6C1B}" destId="{72B79E60-E82F-4236-9392-3B3CB49360B2}" srcOrd="0" destOrd="0" parTransId="{B3E73F23-7087-42DA-8FBA-188F27F08DC7}" sibTransId="{8585502B-BF6C-41EA-9275-F75DA5998E5D}"/>
    <dgm:cxn modelId="{D2C117FD-661A-4183-96DF-7DA732CAFAF2}" type="presOf" srcId="{827CD9F2-E280-4445-BE5D-E7F8EF4F4296}" destId="{43B4364A-234C-48D8-9348-5C646E7446E7}" srcOrd="0" destOrd="0" presId="urn:microsoft.com/office/officeart/2005/8/layout/hierarchy1"/>
    <dgm:cxn modelId="{3D4FD926-EC09-4F17-94CF-B799D7FFCB19}" type="presOf" srcId="{0245A08A-44A6-4890-B70E-7CE4FE3EC07F}" destId="{5C56FD49-0BEE-4C2F-B111-5B2C3319FC2A}" srcOrd="0" destOrd="0" presId="urn:microsoft.com/office/officeart/2005/8/layout/hierarchy1"/>
    <dgm:cxn modelId="{C2FDE244-D588-4A78-B1AC-6885A256C727}" type="presParOf" srcId="{ED1086B3-67D3-4346-9341-DE71FD2BC7F4}" destId="{29C7D2B5-F790-425B-BCBC-8F8FFA7AA9A4}" srcOrd="0" destOrd="0" presId="urn:microsoft.com/office/officeart/2005/8/layout/hierarchy1"/>
    <dgm:cxn modelId="{642D482A-5ED9-4CFA-B5D7-26FDCE3EF426}" type="presParOf" srcId="{29C7D2B5-F790-425B-BCBC-8F8FFA7AA9A4}" destId="{FE218FF5-30F2-4D74-AB17-0B5002927D6C}" srcOrd="0" destOrd="0" presId="urn:microsoft.com/office/officeart/2005/8/layout/hierarchy1"/>
    <dgm:cxn modelId="{406CCD4E-2DF4-45AB-9605-6A8E331C11F8}" type="presParOf" srcId="{FE218FF5-30F2-4D74-AB17-0B5002927D6C}" destId="{A599C828-CCD4-49D6-9E6C-AAF87708749D}" srcOrd="0" destOrd="0" presId="urn:microsoft.com/office/officeart/2005/8/layout/hierarchy1"/>
    <dgm:cxn modelId="{A4BB4BFF-2E0F-4AF7-9887-F73C571815EE}" type="presParOf" srcId="{FE218FF5-30F2-4D74-AB17-0B5002927D6C}" destId="{2518A8EE-BDAE-4F47-B23A-3A8BD118CFFB}" srcOrd="1" destOrd="0" presId="urn:microsoft.com/office/officeart/2005/8/layout/hierarchy1"/>
    <dgm:cxn modelId="{416E7D4A-0F39-404D-8AAC-B1574099635D}" type="presParOf" srcId="{29C7D2B5-F790-425B-BCBC-8F8FFA7AA9A4}" destId="{9A47B0DF-BF30-4EF1-80E5-091EAAF9E784}" srcOrd="1" destOrd="0" presId="urn:microsoft.com/office/officeart/2005/8/layout/hierarchy1"/>
    <dgm:cxn modelId="{DC6AECA9-1399-40D4-8524-491C83E78D11}" type="presParOf" srcId="{9A47B0DF-BF30-4EF1-80E5-091EAAF9E784}" destId="{61BC0592-8DEC-44A2-BF70-9D7E837BF0BE}" srcOrd="0" destOrd="0" presId="urn:microsoft.com/office/officeart/2005/8/layout/hierarchy1"/>
    <dgm:cxn modelId="{63EC063D-918F-476D-9910-5CD2C030AFBB}" type="presParOf" srcId="{9A47B0DF-BF30-4EF1-80E5-091EAAF9E784}" destId="{6C9873E8-308C-44DD-BBA2-7F1A50838E22}" srcOrd="1" destOrd="0" presId="urn:microsoft.com/office/officeart/2005/8/layout/hierarchy1"/>
    <dgm:cxn modelId="{94D2C98C-2030-41CF-B2D9-F46587EBECAD}" type="presParOf" srcId="{6C9873E8-308C-44DD-BBA2-7F1A50838E22}" destId="{3E32EE2B-239E-4DF5-ACAB-FADA962F4874}" srcOrd="0" destOrd="0" presId="urn:microsoft.com/office/officeart/2005/8/layout/hierarchy1"/>
    <dgm:cxn modelId="{2A0D0E7C-94F4-4FFC-803F-4B2498A7ED1B}" type="presParOf" srcId="{3E32EE2B-239E-4DF5-ACAB-FADA962F4874}" destId="{30FCC031-7B61-47F7-B48E-7926CE29B12B}" srcOrd="0" destOrd="0" presId="urn:microsoft.com/office/officeart/2005/8/layout/hierarchy1"/>
    <dgm:cxn modelId="{07C27E35-8555-418A-82E8-A21AC7719DBE}" type="presParOf" srcId="{3E32EE2B-239E-4DF5-ACAB-FADA962F4874}" destId="{43B4364A-234C-48D8-9348-5C646E7446E7}" srcOrd="1" destOrd="0" presId="urn:microsoft.com/office/officeart/2005/8/layout/hierarchy1"/>
    <dgm:cxn modelId="{9240E4E1-F064-4F94-98CF-E0BA26EE2B3F}" type="presParOf" srcId="{6C9873E8-308C-44DD-BBA2-7F1A50838E22}" destId="{D3221E75-A608-4F66-A25A-7A1596A5B90C}" srcOrd="1" destOrd="0" presId="urn:microsoft.com/office/officeart/2005/8/layout/hierarchy1"/>
    <dgm:cxn modelId="{0C9671C9-2D9C-4647-86F0-6DB54E4BE5E8}" type="presParOf" srcId="{9A47B0DF-BF30-4EF1-80E5-091EAAF9E784}" destId="{7D3B45C5-534D-4DEB-85A9-A2CD443EF1CE}" srcOrd="2" destOrd="0" presId="urn:microsoft.com/office/officeart/2005/8/layout/hierarchy1"/>
    <dgm:cxn modelId="{0B93CC5B-0173-4820-B8D0-2033456BF2F1}" type="presParOf" srcId="{9A47B0DF-BF30-4EF1-80E5-091EAAF9E784}" destId="{94ED8DDC-74D4-4CBB-B655-74B74CAF3917}" srcOrd="3" destOrd="0" presId="urn:microsoft.com/office/officeart/2005/8/layout/hierarchy1"/>
    <dgm:cxn modelId="{D67D5BBD-A907-4F5C-A8D7-60FCFB5392C5}" type="presParOf" srcId="{94ED8DDC-74D4-4CBB-B655-74B74CAF3917}" destId="{F1A0BC39-D6A8-4FBD-9782-03010FB4E44A}" srcOrd="0" destOrd="0" presId="urn:microsoft.com/office/officeart/2005/8/layout/hierarchy1"/>
    <dgm:cxn modelId="{1EECFC69-81EF-45F1-A83C-2798F7882B80}" type="presParOf" srcId="{F1A0BC39-D6A8-4FBD-9782-03010FB4E44A}" destId="{28CADC0C-E159-43CB-ADA1-3633FF6587E8}" srcOrd="0" destOrd="0" presId="urn:microsoft.com/office/officeart/2005/8/layout/hierarchy1"/>
    <dgm:cxn modelId="{FC059B2D-3C36-46A3-8C86-403DFEAF851D}" type="presParOf" srcId="{F1A0BC39-D6A8-4FBD-9782-03010FB4E44A}" destId="{F4A98097-D0B2-482E-B614-DED879313D03}" srcOrd="1" destOrd="0" presId="urn:microsoft.com/office/officeart/2005/8/layout/hierarchy1"/>
    <dgm:cxn modelId="{F2E16E3E-799D-4E21-9593-E298B1702ABB}" type="presParOf" srcId="{94ED8DDC-74D4-4CBB-B655-74B74CAF3917}" destId="{3BBF01B2-BFEA-4EE6-814C-46ECE331D73E}" srcOrd="1" destOrd="0" presId="urn:microsoft.com/office/officeart/2005/8/layout/hierarchy1"/>
    <dgm:cxn modelId="{2229885F-5E9D-421E-8F3B-9E86C5F7FE82}" type="presParOf" srcId="{9A47B0DF-BF30-4EF1-80E5-091EAAF9E784}" destId="{12560090-D3DD-4DFF-A156-11D10E91E8C0}" srcOrd="4" destOrd="0" presId="urn:microsoft.com/office/officeart/2005/8/layout/hierarchy1"/>
    <dgm:cxn modelId="{B993027F-AC76-46CB-88DC-9D98526D72A7}" type="presParOf" srcId="{9A47B0DF-BF30-4EF1-80E5-091EAAF9E784}" destId="{06888075-4D6D-4679-8E9B-40041D66CB11}" srcOrd="5" destOrd="0" presId="urn:microsoft.com/office/officeart/2005/8/layout/hierarchy1"/>
    <dgm:cxn modelId="{96055FA0-0E5C-4625-9988-02F0FC7DE2BC}" type="presParOf" srcId="{06888075-4D6D-4679-8E9B-40041D66CB11}" destId="{B146A6B6-0D6F-4E6B-A419-4DBE35B8BA7A}" srcOrd="0" destOrd="0" presId="urn:microsoft.com/office/officeart/2005/8/layout/hierarchy1"/>
    <dgm:cxn modelId="{B0108995-FB7F-42B0-83B9-65948AC3F5D8}" type="presParOf" srcId="{B146A6B6-0D6F-4E6B-A419-4DBE35B8BA7A}" destId="{A638C115-7920-4DB9-9E7C-B6D40BD1EC18}" srcOrd="0" destOrd="0" presId="urn:microsoft.com/office/officeart/2005/8/layout/hierarchy1"/>
    <dgm:cxn modelId="{AB8B07A7-907A-4EA2-B24B-7BFAA980D154}" type="presParOf" srcId="{B146A6B6-0D6F-4E6B-A419-4DBE35B8BA7A}" destId="{5C56FD49-0BEE-4C2F-B111-5B2C3319FC2A}" srcOrd="1" destOrd="0" presId="urn:microsoft.com/office/officeart/2005/8/layout/hierarchy1"/>
    <dgm:cxn modelId="{EAB3386E-D422-4A44-A189-AA8FF0C2FD12}" type="presParOf" srcId="{06888075-4D6D-4679-8E9B-40041D66CB11}" destId="{B17C12F2-B178-47BB-81EF-EEE9AE22194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3FFBF0-46CF-4C23-96D2-27A948013AA1}"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DDCF29D3-CB5A-496F-9238-1FD2E7A68858}">
      <dgm:prSet custT="1"/>
      <dgm:spPr/>
      <dgm:t>
        <a:bodyPr/>
        <a:lstStyle/>
        <a:p>
          <a:pPr algn="just" rtl="0"/>
          <a:r>
            <a:rPr lang="en-US" sz="2400" b="1" dirty="0" smtClean="0">
              <a:solidFill>
                <a:srgbClr val="FF0000"/>
              </a:solidFill>
              <a:latin typeface="+mn-ea"/>
              <a:ea typeface="+mn-ea"/>
            </a:rPr>
            <a:t>JS</a:t>
          </a:r>
          <a:r>
            <a:rPr lang="zh-CN" sz="2400" b="1" dirty="0" smtClean="0">
              <a:solidFill>
                <a:srgbClr val="FF0000"/>
              </a:solidFill>
              <a:latin typeface="+mn-ea"/>
              <a:ea typeface="+mn-ea"/>
            </a:rPr>
            <a:t>属解释性代码，</a:t>
          </a:r>
          <a:r>
            <a:rPr lang="zh-CN" altLang="en-US" sz="2400" b="1" dirty="0" smtClean="0">
              <a:solidFill>
                <a:srgbClr val="FF0000"/>
              </a:solidFill>
              <a:latin typeface="+mn-ea"/>
              <a:ea typeface="+mn-ea"/>
            </a:rPr>
            <a:t>即使</a:t>
          </a:r>
          <a:r>
            <a:rPr lang="zh-CN" sz="2400" b="1" dirty="0" smtClean="0">
              <a:solidFill>
                <a:srgbClr val="FF0000"/>
              </a:solidFill>
              <a:latin typeface="+mn-ea"/>
              <a:ea typeface="+mn-ea"/>
            </a:rPr>
            <a:t>代码错误，</a:t>
          </a:r>
          <a:r>
            <a:rPr lang="zh-CN" altLang="en-US" sz="2400" b="1" dirty="0" smtClean="0">
              <a:solidFill>
                <a:srgbClr val="FF0000"/>
              </a:solidFill>
              <a:latin typeface="+mn-ea"/>
              <a:ea typeface="+mn-ea"/>
            </a:rPr>
            <a:t>也不会报错，只是</a:t>
          </a:r>
          <a:r>
            <a:rPr lang="zh-CN" sz="2400" b="1" dirty="0" smtClean="0">
              <a:solidFill>
                <a:srgbClr val="FF0000"/>
              </a:solidFill>
              <a:latin typeface="+mn-ea"/>
              <a:ea typeface="+mn-ea"/>
            </a:rPr>
            <a:t>页面无任何效果</a:t>
          </a:r>
          <a:endParaRPr lang="zh-CN" sz="2400" dirty="0">
            <a:solidFill>
              <a:srgbClr val="FF0000"/>
            </a:solidFill>
            <a:latin typeface="+mn-ea"/>
            <a:ea typeface="+mn-ea"/>
          </a:endParaRPr>
        </a:p>
      </dgm:t>
    </dgm:pt>
    <dgm:pt modelId="{DB1AC231-4AF2-4CA9-9504-412BBF282793}" type="parTrans" cxnId="{E5C136C9-44D8-4DD4-AE00-AB0EA5943270}">
      <dgm:prSet/>
      <dgm:spPr/>
      <dgm:t>
        <a:bodyPr/>
        <a:lstStyle/>
        <a:p>
          <a:pPr algn="ctr"/>
          <a:endParaRPr lang="zh-CN" altLang="en-US" sz="2400">
            <a:solidFill>
              <a:srgbClr val="003300"/>
            </a:solidFill>
            <a:latin typeface="+mn-ea"/>
            <a:ea typeface="+mn-ea"/>
          </a:endParaRPr>
        </a:p>
      </dgm:t>
    </dgm:pt>
    <dgm:pt modelId="{67E33EAA-2A0E-42AE-ADB2-694F5C70A5CA}" type="sibTrans" cxnId="{E5C136C9-44D8-4DD4-AE00-AB0EA5943270}">
      <dgm:prSet/>
      <dgm:spPr/>
      <dgm:t>
        <a:bodyPr/>
        <a:lstStyle/>
        <a:p>
          <a:pPr algn="ctr"/>
          <a:endParaRPr lang="zh-CN" altLang="en-US" sz="2400">
            <a:solidFill>
              <a:srgbClr val="003300"/>
            </a:solidFill>
            <a:latin typeface="+mn-ea"/>
            <a:ea typeface="+mn-ea"/>
          </a:endParaRPr>
        </a:p>
      </dgm:t>
    </dgm:pt>
    <dgm:pt modelId="{B5B65DB9-E917-456A-BD36-475298B86C14}">
      <dgm:prSet custT="1"/>
      <dgm:spPr/>
      <dgm:t>
        <a:bodyPr/>
        <a:lstStyle/>
        <a:p>
          <a:pPr algn="ctr" rtl="0"/>
          <a:r>
            <a:rPr lang="en-US" sz="2400" b="1" dirty="0" smtClean="0">
              <a:solidFill>
                <a:srgbClr val="003300"/>
              </a:solidFill>
              <a:latin typeface="+mn-ea"/>
              <a:ea typeface="+mn-ea"/>
            </a:rPr>
            <a:t>IE</a:t>
          </a:r>
          <a:endParaRPr lang="en-US" altLang="zh-CN" sz="2400" b="1" dirty="0" smtClean="0">
            <a:solidFill>
              <a:srgbClr val="003300"/>
            </a:solidFill>
            <a:latin typeface="+mn-ea"/>
            <a:ea typeface="+mn-ea"/>
          </a:endParaRPr>
        </a:p>
        <a:p>
          <a:pPr algn="ctr" rtl="0"/>
          <a:r>
            <a:rPr lang="zh-CN" sz="2400" b="1" dirty="0" smtClean="0">
              <a:solidFill>
                <a:srgbClr val="003300"/>
              </a:solidFill>
              <a:latin typeface="+mn-ea"/>
              <a:ea typeface="+mn-ea"/>
            </a:rPr>
            <a:t>开发</a:t>
          </a:r>
          <a:r>
            <a:rPr lang="zh-CN" altLang="en-US" sz="2400" b="1" dirty="0" smtClean="0">
              <a:solidFill>
                <a:srgbClr val="003300"/>
              </a:solidFill>
              <a:latin typeface="+mn-ea"/>
              <a:ea typeface="+mn-ea"/>
            </a:rPr>
            <a:t>人员</a:t>
          </a:r>
          <a:r>
            <a:rPr lang="zh-CN" sz="2400" b="1" dirty="0" smtClean="0">
              <a:solidFill>
                <a:srgbClr val="003300"/>
              </a:solidFill>
              <a:latin typeface="+mn-ea"/>
              <a:ea typeface="+mn-ea"/>
            </a:rPr>
            <a:t>工具</a:t>
          </a:r>
          <a:r>
            <a:rPr lang="en-US" altLang="zh-CN" sz="2400" b="1" dirty="0" smtClean="0">
              <a:solidFill>
                <a:srgbClr val="003300"/>
              </a:solidFill>
              <a:latin typeface="+mn-ea"/>
              <a:ea typeface="+mn-ea"/>
            </a:rPr>
            <a:t>(F12)</a:t>
          </a:r>
          <a:endParaRPr lang="zh-CN" sz="2400" dirty="0">
            <a:solidFill>
              <a:srgbClr val="003300"/>
            </a:solidFill>
            <a:latin typeface="+mn-ea"/>
            <a:ea typeface="+mn-ea"/>
          </a:endParaRPr>
        </a:p>
      </dgm:t>
    </dgm:pt>
    <dgm:pt modelId="{3D0E9B4C-2380-4E6D-A9E9-B66D287A9D59}" type="parTrans" cxnId="{0E96EBF6-431A-4FBA-9640-B8D2D86C714E}">
      <dgm:prSet/>
      <dgm:spPr/>
      <dgm:t>
        <a:bodyPr/>
        <a:lstStyle/>
        <a:p>
          <a:pPr algn="ctr"/>
          <a:endParaRPr lang="zh-CN" altLang="en-US" sz="2400">
            <a:solidFill>
              <a:srgbClr val="003300"/>
            </a:solidFill>
            <a:latin typeface="+mn-ea"/>
            <a:ea typeface="+mn-ea"/>
          </a:endParaRPr>
        </a:p>
      </dgm:t>
    </dgm:pt>
    <dgm:pt modelId="{042AEB24-126B-4969-8FCA-D329E85A93CD}" type="sibTrans" cxnId="{0E96EBF6-431A-4FBA-9640-B8D2D86C714E}">
      <dgm:prSet/>
      <dgm:spPr/>
      <dgm:t>
        <a:bodyPr/>
        <a:lstStyle/>
        <a:p>
          <a:pPr algn="ctr"/>
          <a:endParaRPr lang="zh-CN" altLang="en-US" sz="2400">
            <a:solidFill>
              <a:srgbClr val="003300"/>
            </a:solidFill>
            <a:latin typeface="+mn-ea"/>
            <a:ea typeface="+mn-ea"/>
          </a:endParaRPr>
        </a:p>
      </dgm:t>
    </dgm:pt>
    <dgm:pt modelId="{04140966-8058-4A8F-AA5F-8A5B43111D65}">
      <dgm:prSet custT="1"/>
      <dgm:spPr/>
      <dgm:t>
        <a:bodyPr/>
        <a:lstStyle/>
        <a:p>
          <a:pPr algn="ctr" rtl="0"/>
          <a:r>
            <a:rPr lang="en-US" sz="2400" b="1" dirty="0" smtClean="0">
              <a:solidFill>
                <a:srgbClr val="003300"/>
              </a:solidFill>
              <a:latin typeface="+mn-ea"/>
              <a:ea typeface="+mn-ea"/>
            </a:rPr>
            <a:t>Firefox</a:t>
          </a:r>
          <a:endParaRPr lang="en-US" altLang="zh-CN" sz="2400" b="1" dirty="0" smtClean="0">
            <a:solidFill>
              <a:srgbClr val="003300"/>
            </a:solidFill>
            <a:latin typeface="+mn-ea"/>
            <a:ea typeface="+mn-ea"/>
          </a:endParaRPr>
        </a:p>
        <a:p>
          <a:pPr algn="ctr" rtl="0"/>
          <a:r>
            <a:rPr lang="en-US" altLang="zh-CN" sz="2400" b="1" dirty="0" err="1" smtClean="0">
              <a:solidFill>
                <a:srgbClr val="003300"/>
              </a:solidFill>
              <a:latin typeface="+mn-ea"/>
              <a:ea typeface="+mn-ea"/>
            </a:rPr>
            <a:t>FireBug</a:t>
          </a:r>
          <a:r>
            <a:rPr lang="zh-CN" sz="2400" b="1" dirty="0" smtClean="0">
              <a:solidFill>
                <a:srgbClr val="003300"/>
              </a:solidFill>
              <a:latin typeface="+mn-ea"/>
              <a:ea typeface="+mn-ea"/>
            </a:rPr>
            <a:t>工具</a:t>
          </a:r>
          <a:r>
            <a:rPr lang="en-US" altLang="zh-CN" sz="2400" b="1" dirty="0" smtClean="0">
              <a:solidFill>
                <a:srgbClr val="003300"/>
              </a:solidFill>
              <a:latin typeface="+mn-ea"/>
              <a:ea typeface="+mn-ea"/>
            </a:rPr>
            <a:t>(F12)</a:t>
          </a:r>
        </a:p>
      </dgm:t>
    </dgm:pt>
    <dgm:pt modelId="{58344554-59DF-4F41-A27E-8E61BA84BE3D}" type="parTrans" cxnId="{CA571758-7318-4958-A5FA-D910970AFF27}">
      <dgm:prSet/>
      <dgm:spPr/>
      <dgm:t>
        <a:bodyPr/>
        <a:lstStyle/>
        <a:p>
          <a:pPr algn="ctr"/>
          <a:endParaRPr lang="zh-CN" altLang="en-US" sz="2400">
            <a:solidFill>
              <a:srgbClr val="003300"/>
            </a:solidFill>
            <a:latin typeface="+mn-ea"/>
            <a:ea typeface="+mn-ea"/>
          </a:endParaRPr>
        </a:p>
      </dgm:t>
    </dgm:pt>
    <dgm:pt modelId="{BE6F3B30-C756-4AE5-9980-AA99B5E5B7F0}" type="sibTrans" cxnId="{CA571758-7318-4958-A5FA-D910970AFF27}">
      <dgm:prSet/>
      <dgm:spPr/>
      <dgm:t>
        <a:bodyPr/>
        <a:lstStyle/>
        <a:p>
          <a:pPr algn="ctr"/>
          <a:endParaRPr lang="zh-CN" altLang="en-US" sz="2400">
            <a:solidFill>
              <a:srgbClr val="003300"/>
            </a:solidFill>
            <a:latin typeface="+mn-ea"/>
            <a:ea typeface="+mn-ea"/>
          </a:endParaRPr>
        </a:p>
      </dgm:t>
    </dgm:pt>
    <dgm:pt modelId="{4A098FDE-9BDD-4626-8F6B-894D25786479}">
      <dgm:prSet custT="1"/>
      <dgm:spPr/>
      <dgm:t>
        <a:bodyPr/>
        <a:lstStyle/>
        <a:p>
          <a:pPr algn="ctr" rtl="0"/>
          <a:r>
            <a:rPr lang="en-US" sz="2400" b="1" dirty="0" smtClean="0">
              <a:solidFill>
                <a:srgbClr val="003300"/>
              </a:solidFill>
              <a:latin typeface="+mn-ea"/>
              <a:ea typeface="+mn-ea"/>
            </a:rPr>
            <a:t>Chrome</a:t>
          </a:r>
          <a:endParaRPr lang="en-US" altLang="zh-CN" sz="2400" b="1" dirty="0" smtClean="0">
            <a:solidFill>
              <a:srgbClr val="003300"/>
            </a:solidFill>
            <a:latin typeface="+mn-ea"/>
            <a:ea typeface="+mn-ea"/>
          </a:endParaRPr>
        </a:p>
        <a:p>
          <a:pPr algn="ctr" rtl="0"/>
          <a:r>
            <a:rPr lang="en-US" altLang="zh-CN" sz="2400" b="1" dirty="0" smtClean="0">
              <a:solidFill>
                <a:srgbClr val="003300"/>
              </a:solidFill>
              <a:latin typeface="+mn-ea"/>
              <a:ea typeface="+mn-ea"/>
            </a:rPr>
            <a:t>debug</a:t>
          </a:r>
          <a:r>
            <a:rPr lang="zh-CN" altLang="en-US" sz="2400" b="1" dirty="0" smtClean="0">
              <a:solidFill>
                <a:srgbClr val="003300"/>
              </a:solidFill>
              <a:latin typeface="+mn-ea"/>
              <a:ea typeface="+mn-ea"/>
            </a:rPr>
            <a:t>工具</a:t>
          </a:r>
          <a:r>
            <a:rPr lang="en-US" altLang="zh-CN" sz="2400" b="1" dirty="0" smtClean="0">
              <a:solidFill>
                <a:srgbClr val="003300"/>
              </a:solidFill>
              <a:latin typeface="+mn-ea"/>
              <a:ea typeface="+mn-ea"/>
            </a:rPr>
            <a:t>(F12)</a:t>
          </a:r>
          <a:endParaRPr lang="zh-CN" sz="2400" dirty="0">
            <a:solidFill>
              <a:srgbClr val="003300"/>
            </a:solidFill>
            <a:latin typeface="+mn-ea"/>
            <a:ea typeface="+mn-ea"/>
          </a:endParaRPr>
        </a:p>
      </dgm:t>
    </dgm:pt>
    <dgm:pt modelId="{1E03224B-E69F-4848-91F2-5AFD2ED0C3E0}" type="parTrans" cxnId="{F1EDCBD3-AF5E-473B-9912-A9856C6D497D}">
      <dgm:prSet/>
      <dgm:spPr/>
      <dgm:t>
        <a:bodyPr/>
        <a:lstStyle/>
        <a:p>
          <a:pPr algn="ctr"/>
          <a:endParaRPr lang="zh-CN" altLang="en-US" sz="2400">
            <a:solidFill>
              <a:srgbClr val="003300"/>
            </a:solidFill>
            <a:latin typeface="+mn-ea"/>
            <a:ea typeface="+mn-ea"/>
          </a:endParaRPr>
        </a:p>
      </dgm:t>
    </dgm:pt>
    <dgm:pt modelId="{FBEB6D2A-B8EB-413A-B7DE-9977286B0DED}" type="sibTrans" cxnId="{F1EDCBD3-AF5E-473B-9912-A9856C6D497D}">
      <dgm:prSet/>
      <dgm:spPr/>
      <dgm:t>
        <a:bodyPr/>
        <a:lstStyle/>
        <a:p>
          <a:pPr algn="ctr"/>
          <a:endParaRPr lang="zh-CN" altLang="en-US" sz="2400">
            <a:solidFill>
              <a:srgbClr val="003300"/>
            </a:solidFill>
            <a:latin typeface="+mn-ea"/>
            <a:ea typeface="+mn-ea"/>
          </a:endParaRPr>
        </a:p>
      </dgm:t>
    </dgm:pt>
    <dgm:pt modelId="{D58B5A3B-F24F-414E-B62C-D0C43BC180FB}" type="pres">
      <dgm:prSet presAssocID="{0F3FFBF0-46CF-4C23-96D2-27A948013AA1}" presName="Name0" presStyleCnt="0">
        <dgm:presLayoutVars>
          <dgm:orgChart val="1"/>
          <dgm:chPref val="1"/>
          <dgm:dir/>
          <dgm:animOne val="branch"/>
          <dgm:animLvl val="lvl"/>
          <dgm:resizeHandles/>
        </dgm:presLayoutVars>
      </dgm:prSet>
      <dgm:spPr/>
      <dgm:t>
        <a:bodyPr/>
        <a:lstStyle/>
        <a:p>
          <a:endParaRPr lang="zh-CN" altLang="en-US"/>
        </a:p>
      </dgm:t>
    </dgm:pt>
    <dgm:pt modelId="{F591EF9D-A329-42ED-B382-8FA648F17815}" type="pres">
      <dgm:prSet presAssocID="{DDCF29D3-CB5A-496F-9238-1FD2E7A68858}" presName="hierRoot1" presStyleCnt="0">
        <dgm:presLayoutVars>
          <dgm:hierBranch val="init"/>
        </dgm:presLayoutVars>
      </dgm:prSet>
      <dgm:spPr/>
    </dgm:pt>
    <dgm:pt modelId="{CA2E514F-7427-4B23-9BFF-08EA3FA0AE66}" type="pres">
      <dgm:prSet presAssocID="{DDCF29D3-CB5A-496F-9238-1FD2E7A68858}" presName="rootComposite1" presStyleCnt="0"/>
      <dgm:spPr/>
    </dgm:pt>
    <dgm:pt modelId="{826D29DA-24AD-43FD-9EA1-AC35F01A3724}" type="pres">
      <dgm:prSet presAssocID="{DDCF29D3-CB5A-496F-9238-1FD2E7A68858}" presName="rootText1" presStyleLbl="alignAcc1" presStyleIdx="0" presStyleCnt="0" custScaleX="187931">
        <dgm:presLayoutVars>
          <dgm:chPref val="3"/>
        </dgm:presLayoutVars>
      </dgm:prSet>
      <dgm:spPr/>
      <dgm:t>
        <a:bodyPr/>
        <a:lstStyle/>
        <a:p>
          <a:endParaRPr lang="zh-CN" altLang="en-US"/>
        </a:p>
      </dgm:t>
    </dgm:pt>
    <dgm:pt modelId="{572B7F90-B1D9-4422-A924-B6C14EFE79B7}" type="pres">
      <dgm:prSet presAssocID="{DDCF29D3-CB5A-496F-9238-1FD2E7A68858}" presName="topArc1" presStyleLbl="parChTrans1D1" presStyleIdx="0" presStyleCnt="8"/>
      <dgm:spPr/>
    </dgm:pt>
    <dgm:pt modelId="{D82B25D1-A95A-4575-92F8-125AB42168A3}" type="pres">
      <dgm:prSet presAssocID="{DDCF29D3-CB5A-496F-9238-1FD2E7A68858}" presName="bottomArc1" presStyleLbl="parChTrans1D1" presStyleIdx="1" presStyleCnt="8"/>
      <dgm:spPr/>
    </dgm:pt>
    <dgm:pt modelId="{4BF3F445-56C1-4468-8D6B-93C3B38FE5BE}" type="pres">
      <dgm:prSet presAssocID="{DDCF29D3-CB5A-496F-9238-1FD2E7A68858}" presName="topConnNode1" presStyleLbl="node1" presStyleIdx="0" presStyleCnt="0"/>
      <dgm:spPr/>
      <dgm:t>
        <a:bodyPr/>
        <a:lstStyle/>
        <a:p>
          <a:endParaRPr lang="zh-CN" altLang="en-US"/>
        </a:p>
      </dgm:t>
    </dgm:pt>
    <dgm:pt modelId="{E3CBD090-41E7-4147-A1F1-23D007852392}" type="pres">
      <dgm:prSet presAssocID="{DDCF29D3-CB5A-496F-9238-1FD2E7A68858}" presName="hierChild2" presStyleCnt="0"/>
      <dgm:spPr/>
    </dgm:pt>
    <dgm:pt modelId="{85207847-DA66-4EAF-A145-A6D14411EC56}" type="pres">
      <dgm:prSet presAssocID="{3D0E9B4C-2380-4E6D-A9E9-B66D287A9D59}" presName="Name28" presStyleLbl="parChTrans1D2" presStyleIdx="0" presStyleCnt="3"/>
      <dgm:spPr/>
      <dgm:t>
        <a:bodyPr/>
        <a:lstStyle/>
        <a:p>
          <a:endParaRPr lang="zh-CN" altLang="en-US"/>
        </a:p>
      </dgm:t>
    </dgm:pt>
    <dgm:pt modelId="{75FABEE6-90FB-4A0C-8A26-4EE81880D69F}" type="pres">
      <dgm:prSet presAssocID="{B5B65DB9-E917-456A-BD36-475298B86C14}" presName="hierRoot2" presStyleCnt="0">
        <dgm:presLayoutVars>
          <dgm:hierBranch val="init"/>
        </dgm:presLayoutVars>
      </dgm:prSet>
      <dgm:spPr/>
    </dgm:pt>
    <dgm:pt modelId="{E5215D37-4C52-48F4-9B2E-6FB5F22423D7}" type="pres">
      <dgm:prSet presAssocID="{B5B65DB9-E917-456A-BD36-475298B86C14}" presName="rootComposite2" presStyleCnt="0"/>
      <dgm:spPr/>
    </dgm:pt>
    <dgm:pt modelId="{816B6562-051E-4DC8-BABA-CB34476E5A4E}" type="pres">
      <dgm:prSet presAssocID="{B5B65DB9-E917-456A-BD36-475298B86C14}" presName="rootText2" presStyleLbl="alignAcc1" presStyleIdx="0" presStyleCnt="0">
        <dgm:presLayoutVars>
          <dgm:chPref val="3"/>
        </dgm:presLayoutVars>
      </dgm:prSet>
      <dgm:spPr/>
      <dgm:t>
        <a:bodyPr/>
        <a:lstStyle/>
        <a:p>
          <a:endParaRPr lang="zh-CN" altLang="en-US"/>
        </a:p>
      </dgm:t>
    </dgm:pt>
    <dgm:pt modelId="{F15E9BB9-19E5-49A8-83EA-46E8427E623A}" type="pres">
      <dgm:prSet presAssocID="{B5B65DB9-E917-456A-BD36-475298B86C14}" presName="topArc2" presStyleLbl="parChTrans1D1" presStyleIdx="2" presStyleCnt="8"/>
      <dgm:spPr/>
    </dgm:pt>
    <dgm:pt modelId="{5F678B42-CCAC-4190-AF4A-D8D16A311F39}" type="pres">
      <dgm:prSet presAssocID="{B5B65DB9-E917-456A-BD36-475298B86C14}" presName="bottomArc2" presStyleLbl="parChTrans1D1" presStyleIdx="3" presStyleCnt="8"/>
      <dgm:spPr/>
    </dgm:pt>
    <dgm:pt modelId="{B5B8CCF7-140E-49B4-B8C9-C20E112B8186}" type="pres">
      <dgm:prSet presAssocID="{B5B65DB9-E917-456A-BD36-475298B86C14}" presName="topConnNode2" presStyleLbl="node2" presStyleIdx="0" presStyleCnt="0"/>
      <dgm:spPr/>
      <dgm:t>
        <a:bodyPr/>
        <a:lstStyle/>
        <a:p>
          <a:endParaRPr lang="zh-CN" altLang="en-US"/>
        </a:p>
      </dgm:t>
    </dgm:pt>
    <dgm:pt modelId="{99422881-FE37-4B6E-87D3-AC509EF0C90C}" type="pres">
      <dgm:prSet presAssocID="{B5B65DB9-E917-456A-BD36-475298B86C14}" presName="hierChild4" presStyleCnt="0"/>
      <dgm:spPr/>
    </dgm:pt>
    <dgm:pt modelId="{86826175-1BBD-4374-8C37-E09334F844EA}" type="pres">
      <dgm:prSet presAssocID="{B5B65DB9-E917-456A-BD36-475298B86C14}" presName="hierChild5" presStyleCnt="0"/>
      <dgm:spPr/>
    </dgm:pt>
    <dgm:pt modelId="{7F72BF74-3E62-4F93-B478-52F3EF277FDA}" type="pres">
      <dgm:prSet presAssocID="{58344554-59DF-4F41-A27E-8E61BA84BE3D}" presName="Name28" presStyleLbl="parChTrans1D2" presStyleIdx="1" presStyleCnt="3"/>
      <dgm:spPr/>
      <dgm:t>
        <a:bodyPr/>
        <a:lstStyle/>
        <a:p>
          <a:endParaRPr lang="zh-CN" altLang="en-US"/>
        </a:p>
      </dgm:t>
    </dgm:pt>
    <dgm:pt modelId="{B42749B8-D414-4B92-AB09-FF76A16056FC}" type="pres">
      <dgm:prSet presAssocID="{04140966-8058-4A8F-AA5F-8A5B43111D65}" presName="hierRoot2" presStyleCnt="0">
        <dgm:presLayoutVars>
          <dgm:hierBranch val="init"/>
        </dgm:presLayoutVars>
      </dgm:prSet>
      <dgm:spPr/>
    </dgm:pt>
    <dgm:pt modelId="{9335B87F-B3C4-4121-89A4-D53C582FD70C}" type="pres">
      <dgm:prSet presAssocID="{04140966-8058-4A8F-AA5F-8A5B43111D65}" presName="rootComposite2" presStyleCnt="0"/>
      <dgm:spPr/>
    </dgm:pt>
    <dgm:pt modelId="{64A4C495-C007-4526-8CFA-A312F53A2CE1}" type="pres">
      <dgm:prSet presAssocID="{04140966-8058-4A8F-AA5F-8A5B43111D65}" presName="rootText2" presStyleLbl="alignAcc1" presStyleIdx="0" presStyleCnt="0">
        <dgm:presLayoutVars>
          <dgm:chPref val="3"/>
        </dgm:presLayoutVars>
      </dgm:prSet>
      <dgm:spPr/>
      <dgm:t>
        <a:bodyPr/>
        <a:lstStyle/>
        <a:p>
          <a:endParaRPr lang="zh-CN" altLang="en-US"/>
        </a:p>
      </dgm:t>
    </dgm:pt>
    <dgm:pt modelId="{9953C3DA-D618-46E0-B1A4-C00D248E110E}" type="pres">
      <dgm:prSet presAssocID="{04140966-8058-4A8F-AA5F-8A5B43111D65}" presName="topArc2" presStyleLbl="parChTrans1D1" presStyleIdx="4" presStyleCnt="8"/>
      <dgm:spPr/>
    </dgm:pt>
    <dgm:pt modelId="{6A873C3D-D0C2-45A0-972A-1DA70CE09904}" type="pres">
      <dgm:prSet presAssocID="{04140966-8058-4A8F-AA5F-8A5B43111D65}" presName="bottomArc2" presStyleLbl="parChTrans1D1" presStyleIdx="5" presStyleCnt="8"/>
      <dgm:spPr/>
    </dgm:pt>
    <dgm:pt modelId="{502118B4-26D0-44C6-8F4B-6EEAEAA686E0}" type="pres">
      <dgm:prSet presAssocID="{04140966-8058-4A8F-AA5F-8A5B43111D65}" presName="topConnNode2" presStyleLbl="node2" presStyleIdx="0" presStyleCnt="0"/>
      <dgm:spPr/>
      <dgm:t>
        <a:bodyPr/>
        <a:lstStyle/>
        <a:p>
          <a:endParaRPr lang="zh-CN" altLang="en-US"/>
        </a:p>
      </dgm:t>
    </dgm:pt>
    <dgm:pt modelId="{43A94D57-BE41-47B6-9C1E-706538AA9239}" type="pres">
      <dgm:prSet presAssocID="{04140966-8058-4A8F-AA5F-8A5B43111D65}" presName="hierChild4" presStyleCnt="0"/>
      <dgm:spPr/>
    </dgm:pt>
    <dgm:pt modelId="{A8EE50BB-3EAA-429E-9C92-918FA0676753}" type="pres">
      <dgm:prSet presAssocID="{04140966-8058-4A8F-AA5F-8A5B43111D65}" presName="hierChild5" presStyleCnt="0"/>
      <dgm:spPr/>
    </dgm:pt>
    <dgm:pt modelId="{76DB4421-FE47-417A-B5FB-F781EC21CB5B}" type="pres">
      <dgm:prSet presAssocID="{1E03224B-E69F-4848-91F2-5AFD2ED0C3E0}" presName="Name28" presStyleLbl="parChTrans1D2" presStyleIdx="2" presStyleCnt="3"/>
      <dgm:spPr/>
      <dgm:t>
        <a:bodyPr/>
        <a:lstStyle/>
        <a:p>
          <a:endParaRPr lang="zh-CN" altLang="en-US"/>
        </a:p>
      </dgm:t>
    </dgm:pt>
    <dgm:pt modelId="{C4324377-D798-4F16-BF90-95F949E82E0B}" type="pres">
      <dgm:prSet presAssocID="{4A098FDE-9BDD-4626-8F6B-894D25786479}" presName="hierRoot2" presStyleCnt="0">
        <dgm:presLayoutVars>
          <dgm:hierBranch val="init"/>
        </dgm:presLayoutVars>
      </dgm:prSet>
      <dgm:spPr/>
    </dgm:pt>
    <dgm:pt modelId="{2E3C9345-7C92-40B1-B750-6D35F4D05FF0}" type="pres">
      <dgm:prSet presAssocID="{4A098FDE-9BDD-4626-8F6B-894D25786479}" presName="rootComposite2" presStyleCnt="0"/>
      <dgm:spPr/>
    </dgm:pt>
    <dgm:pt modelId="{915E3E0E-A385-4DF4-ADB1-6E840E7090AB}" type="pres">
      <dgm:prSet presAssocID="{4A098FDE-9BDD-4626-8F6B-894D25786479}" presName="rootText2" presStyleLbl="alignAcc1" presStyleIdx="0" presStyleCnt="0">
        <dgm:presLayoutVars>
          <dgm:chPref val="3"/>
        </dgm:presLayoutVars>
      </dgm:prSet>
      <dgm:spPr/>
      <dgm:t>
        <a:bodyPr/>
        <a:lstStyle/>
        <a:p>
          <a:endParaRPr lang="zh-CN" altLang="en-US"/>
        </a:p>
      </dgm:t>
    </dgm:pt>
    <dgm:pt modelId="{3F301C2E-BF59-4432-B5B9-000B181F36A3}" type="pres">
      <dgm:prSet presAssocID="{4A098FDE-9BDD-4626-8F6B-894D25786479}" presName="topArc2" presStyleLbl="parChTrans1D1" presStyleIdx="6" presStyleCnt="8"/>
      <dgm:spPr/>
    </dgm:pt>
    <dgm:pt modelId="{73E7D8CC-2D5F-4EE8-8CBC-3A61A0ACAE06}" type="pres">
      <dgm:prSet presAssocID="{4A098FDE-9BDD-4626-8F6B-894D25786479}" presName="bottomArc2" presStyleLbl="parChTrans1D1" presStyleIdx="7" presStyleCnt="8"/>
      <dgm:spPr/>
    </dgm:pt>
    <dgm:pt modelId="{9286D430-0D99-4216-945A-97FCE8BF40DF}" type="pres">
      <dgm:prSet presAssocID="{4A098FDE-9BDD-4626-8F6B-894D25786479}" presName="topConnNode2" presStyleLbl="node2" presStyleIdx="0" presStyleCnt="0"/>
      <dgm:spPr/>
      <dgm:t>
        <a:bodyPr/>
        <a:lstStyle/>
        <a:p>
          <a:endParaRPr lang="zh-CN" altLang="en-US"/>
        </a:p>
      </dgm:t>
    </dgm:pt>
    <dgm:pt modelId="{20B05DF7-C54B-4056-9C9D-D2A0171720F8}" type="pres">
      <dgm:prSet presAssocID="{4A098FDE-9BDD-4626-8F6B-894D25786479}" presName="hierChild4" presStyleCnt="0"/>
      <dgm:spPr/>
    </dgm:pt>
    <dgm:pt modelId="{FF8BD742-9C21-4365-896F-73F963248DCF}" type="pres">
      <dgm:prSet presAssocID="{4A098FDE-9BDD-4626-8F6B-894D25786479}" presName="hierChild5" presStyleCnt="0"/>
      <dgm:spPr/>
    </dgm:pt>
    <dgm:pt modelId="{DFC02AC7-3DE7-4656-BCDB-93B9BD419901}" type="pres">
      <dgm:prSet presAssocID="{DDCF29D3-CB5A-496F-9238-1FD2E7A68858}" presName="hierChild3" presStyleCnt="0"/>
      <dgm:spPr/>
    </dgm:pt>
  </dgm:ptLst>
  <dgm:cxnLst>
    <dgm:cxn modelId="{837936E9-D2B6-41DF-9746-7EB3406D74AB}" type="presOf" srcId="{58344554-59DF-4F41-A27E-8E61BA84BE3D}" destId="{7F72BF74-3E62-4F93-B478-52F3EF277FDA}" srcOrd="0" destOrd="0" presId="urn:microsoft.com/office/officeart/2008/layout/HalfCircleOrganizationChart"/>
    <dgm:cxn modelId="{2697CC16-ABD9-4EDE-BF8E-0CF048728ED2}" type="presOf" srcId="{4A098FDE-9BDD-4626-8F6B-894D25786479}" destId="{9286D430-0D99-4216-945A-97FCE8BF40DF}" srcOrd="1" destOrd="0" presId="urn:microsoft.com/office/officeart/2008/layout/HalfCircleOrganizationChart"/>
    <dgm:cxn modelId="{A80F63AF-3561-4C82-91C7-D5478AF6E006}" type="presOf" srcId="{DDCF29D3-CB5A-496F-9238-1FD2E7A68858}" destId="{4BF3F445-56C1-4468-8D6B-93C3B38FE5BE}" srcOrd="1" destOrd="0" presId="urn:microsoft.com/office/officeart/2008/layout/HalfCircleOrganizationChart"/>
    <dgm:cxn modelId="{DE85BF77-AC37-4FAF-9B5A-8CA8D99054D4}" type="presOf" srcId="{B5B65DB9-E917-456A-BD36-475298B86C14}" destId="{B5B8CCF7-140E-49B4-B8C9-C20E112B8186}" srcOrd="1" destOrd="0" presId="urn:microsoft.com/office/officeart/2008/layout/HalfCircleOrganizationChart"/>
    <dgm:cxn modelId="{7E6A0B5A-D659-4E47-8EBB-ECFCAD38409A}" type="presOf" srcId="{04140966-8058-4A8F-AA5F-8A5B43111D65}" destId="{64A4C495-C007-4526-8CFA-A312F53A2CE1}" srcOrd="0" destOrd="0" presId="urn:microsoft.com/office/officeart/2008/layout/HalfCircleOrganizationChart"/>
    <dgm:cxn modelId="{3B2AE7FA-2CDC-4633-AEDF-77B2B0560689}" type="presOf" srcId="{0F3FFBF0-46CF-4C23-96D2-27A948013AA1}" destId="{D58B5A3B-F24F-414E-B62C-D0C43BC180FB}" srcOrd="0" destOrd="0" presId="urn:microsoft.com/office/officeart/2008/layout/HalfCircleOrganizationChart"/>
    <dgm:cxn modelId="{3DEC0C21-98A8-4E4A-B6D3-B41DBD11D2C1}" type="presOf" srcId="{04140966-8058-4A8F-AA5F-8A5B43111D65}" destId="{502118B4-26D0-44C6-8F4B-6EEAEAA686E0}" srcOrd="1" destOrd="0" presId="urn:microsoft.com/office/officeart/2008/layout/HalfCircleOrganizationChart"/>
    <dgm:cxn modelId="{0E96EBF6-431A-4FBA-9640-B8D2D86C714E}" srcId="{DDCF29D3-CB5A-496F-9238-1FD2E7A68858}" destId="{B5B65DB9-E917-456A-BD36-475298B86C14}" srcOrd="0" destOrd="0" parTransId="{3D0E9B4C-2380-4E6D-A9E9-B66D287A9D59}" sibTransId="{042AEB24-126B-4969-8FCA-D329E85A93CD}"/>
    <dgm:cxn modelId="{3786E98C-CF08-403E-A4A2-8228ADC98E19}" type="presOf" srcId="{4A098FDE-9BDD-4626-8F6B-894D25786479}" destId="{915E3E0E-A385-4DF4-ADB1-6E840E7090AB}" srcOrd="0" destOrd="0" presId="urn:microsoft.com/office/officeart/2008/layout/HalfCircleOrganizationChart"/>
    <dgm:cxn modelId="{85B38E6A-25A3-4900-8988-0B4EADEC4198}" type="presOf" srcId="{3D0E9B4C-2380-4E6D-A9E9-B66D287A9D59}" destId="{85207847-DA66-4EAF-A145-A6D14411EC56}" srcOrd="0" destOrd="0" presId="urn:microsoft.com/office/officeart/2008/layout/HalfCircleOrganizationChart"/>
    <dgm:cxn modelId="{5E400011-549A-450D-9F91-DECA3B3618B9}" type="presOf" srcId="{B5B65DB9-E917-456A-BD36-475298B86C14}" destId="{816B6562-051E-4DC8-BABA-CB34476E5A4E}" srcOrd="0" destOrd="0" presId="urn:microsoft.com/office/officeart/2008/layout/HalfCircleOrganizationChart"/>
    <dgm:cxn modelId="{E5C136C9-44D8-4DD4-AE00-AB0EA5943270}" srcId="{0F3FFBF0-46CF-4C23-96D2-27A948013AA1}" destId="{DDCF29D3-CB5A-496F-9238-1FD2E7A68858}" srcOrd="0" destOrd="0" parTransId="{DB1AC231-4AF2-4CA9-9504-412BBF282793}" sibTransId="{67E33EAA-2A0E-42AE-ADB2-694F5C70A5CA}"/>
    <dgm:cxn modelId="{6BC21F1D-37AC-4B36-BE07-4EBBE32197BE}" type="presOf" srcId="{1E03224B-E69F-4848-91F2-5AFD2ED0C3E0}" destId="{76DB4421-FE47-417A-B5FB-F781EC21CB5B}" srcOrd="0" destOrd="0" presId="urn:microsoft.com/office/officeart/2008/layout/HalfCircleOrganizationChart"/>
    <dgm:cxn modelId="{F1EDCBD3-AF5E-473B-9912-A9856C6D497D}" srcId="{DDCF29D3-CB5A-496F-9238-1FD2E7A68858}" destId="{4A098FDE-9BDD-4626-8F6B-894D25786479}" srcOrd="2" destOrd="0" parTransId="{1E03224B-E69F-4848-91F2-5AFD2ED0C3E0}" sibTransId="{FBEB6D2A-B8EB-413A-B7DE-9977286B0DED}"/>
    <dgm:cxn modelId="{CA571758-7318-4958-A5FA-D910970AFF27}" srcId="{DDCF29D3-CB5A-496F-9238-1FD2E7A68858}" destId="{04140966-8058-4A8F-AA5F-8A5B43111D65}" srcOrd="1" destOrd="0" parTransId="{58344554-59DF-4F41-A27E-8E61BA84BE3D}" sibTransId="{BE6F3B30-C756-4AE5-9980-AA99B5E5B7F0}"/>
    <dgm:cxn modelId="{F904FBA9-6319-4CD2-AEAD-6C866E5DE3B7}" type="presOf" srcId="{DDCF29D3-CB5A-496F-9238-1FD2E7A68858}" destId="{826D29DA-24AD-43FD-9EA1-AC35F01A3724}" srcOrd="0" destOrd="0" presId="urn:microsoft.com/office/officeart/2008/layout/HalfCircleOrganizationChart"/>
    <dgm:cxn modelId="{C8A860D2-8AAD-4CDD-A556-ACB63C7051C9}" type="presParOf" srcId="{D58B5A3B-F24F-414E-B62C-D0C43BC180FB}" destId="{F591EF9D-A329-42ED-B382-8FA648F17815}" srcOrd="0" destOrd="0" presId="urn:microsoft.com/office/officeart/2008/layout/HalfCircleOrganizationChart"/>
    <dgm:cxn modelId="{AB4003EE-DAC1-4695-A111-C2B69A316835}" type="presParOf" srcId="{F591EF9D-A329-42ED-B382-8FA648F17815}" destId="{CA2E514F-7427-4B23-9BFF-08EA3FA0AE66}" srcOrd="0" destOrd="0" presId="urn:microsoft.com/office/officeart/2008/layout/HalfCircleOrganizationChart"/>
    <dgm:cxn modelId="{768A967B-20F5-4B7B-ACDE-BF9C38DBC42F}" type="presParOf" srcId="{CA2E514F-7427-4B23-9BFF-08EA3FA0AE66}" destId="{826D29DA-24AD-43FD-9EA1-AC35F01A3724}" srcOrd="0" destOrd="0" presId="urn:microsoft.com/office/officeart/2008/layout/HalfCircleOrganizationChart"/>
    <dgm:cxn modelId="{D54A3834-7232-4E6F-A09E-F7BFFAB9BEDC}" type="presParOf" srcId="{CA2E514F-7427-4B23-9BFF-08EA3FA0AE66}" destId="{572B7F90-B1D9-4422-A924-B6C14EFE79B7}" srcOrd="1" destOrd="0" presId="urn:microsoft.com/office/officeart/2008/layout/HalfCircleOrganizationChart"/>
    <dgm:cxn modelId="{22598FD5-4E63-4B4F-9619-6508BB99B282}" type="presParOf" srcId="{CA2E514F-7427-4B23-9BFF-08EA3FA0AE66}" destId="{D82B25D1-A95A-4575-92F8-125AB42168A3}" srcOrd="2" destOrd="0" presId="urn:microsoft.com/office/officeart/2008/layout/HalfCircleOrganizationChart"/>
    <dgm:cxn modelId="{DEA7B389-E531-450D-9052-B4E6E047E361}" type="presParOf" srcId="{CA2E514F-7427-4B23-9BFF-08EA3FA0AE66}" destId="{4BF3F445-56C1-4468-8D6B-93C3B38FE5BE}" srcOrd="3" destOrd="0" presId="urn:microsoft.com/office/officeart/2008/layout/HalfCircleOrganizationChart"/>
    <dgm:cxn modelId="{F5EBE8D4-9CF9-4F30-A5B1-C32D9C6A399C}" type="presParOf" srcId="{F591EF9D-A329-42ED-B382-8FA648F17815}" destId="{E3CBD090-41E7-4147-A1F1-23D007852392}" srcOrd="1" destOrd="0" presId="urn:microsoft.com/office/officeart/2008/layout/HalfCircleOrganizationChart"/>
    <dgm:cxn modelId="{A851D29B-5CE4-4F18-80DB-AFCFD749DE7A}" type="presParOf" srcId="{E3CBD090-41E7-4147-A1F1-23D007852392}" destId="{85207847-DA66-4EAF-A145-A6D14411EC56}" srcOrd="0" destOrd="0" presId="urn:microsoft.com/office/officeart/2008/layout/HalfCircleOrganizationChart"/>
    <dgm:cxn modelId="{511FB800-6533-47E6-80C3-E952438E55DE}" type="presParOf" srcId="{E3CBD090-41E7-4147-A1F1-23D007852392}" destId="{75FABEE6-90FB-4A0C-8A26-4EE81880D69F}" srcOrd="1" destOrd="0" presId="urn:microsoft.com/office/officeart/2008/layout/HalfCircleOrganizationChart"/>
    <dgm:cxn modelId="{FF2D5C78-36E8-447F-B875-7554B28C6D48}" type="presParOf" srcId="{75FABEE6-90FB-4A0C-8A26-4EE81880D69F}" destId="{E5215D37-4C52-48F4-9B2E-6FB5F22423D7}" srcOrd="0" destOrd="0" presId="urn:microsoft.com/office/officeart/2008/layout/HalfCircleOrganizationChart"/>
    <dgm:cxn modelId="{02968160-3D5E-47DB-A857-B296B8A55225}" type="presParOf" srcId="{E5215D37-4C52-48F4-9B2E-6FB5F22423D7}" destId="{816B6562-051E-4DC8-BABA-CB34476E5A4E}" srcOrd="0" destOrd="0" presId="urn:microsoft.com/office/officeart/2008/layout/HalfCircleOrganizationChart"/>
    <dgm:cxn modelId="{49A4114A-A281-471D-937F-508CD04B8857}" type="presParOf" srcId="{E5215D37-4C52-48F4-9B2E-6FB5F22423D7}" destId="{F15E9BB9-19E5-49A8-83EA-46E8427E623A}" srcOrd="1" destOrd="0" presId="urn:microsoft.com/office/officeart/2008/layout/HalfCircleOrganizationChart"/>
    <dgm:cxn modelId="{8ED0F245-9DB8-4DBD-887E-6F0B50119901}" type="presParOf" srcId="{E5215D37-4C52-48F4-9B2E-6FB5F22423D7}" destId="{5F678B42-CCAC-4190-AF4A-D8D16A311F39}" srcOrd="2" destOrd="0" presId="urn:microsoft.com/office/officeart/2008/layout/HalfCircleOrganizationChart"/>
    <dgm:cxn modelId="{2FAB0EC1-C053-44A3-A24E-975B06499D9E}" type="presParOf" srcId="{E5215D37-4C52-48F4-9B2E-6FB5F22423D7}" destId="{B5B8CCF7-140E-49B4-B8C9-C20E112B8186}" srcOrd="3" destOrd="0" presId="urn:microsoft.com/office/officeart/2008/layout/HalfCircleOrganizationChart"/>
    <dgm:cxn modelId="{27384E3B-7DC2-4C9F-BE4E-F9C7697CE5E0}" type="presParOf" srcId="{75FABEE6-90FB-4A0C-8A26-4EE81880D69F}" destId="{99422881-FE37-4B6E-87D3-AC509EF0C90C}" srcOrd="1" destOrd="0" presId="urn:microsoft.com/office/officeart/2008/layout/HalfCircleOrganizationChart"/>
    <dgm:cxn modelId="{44138F84-B8B2-4889-9261-C366D2D231F5}" type="presParOf" srcId="{75FABEE6-90FB-4A0C-8A26-4EE81880D69F}" destId="{86826175-1BBD-4374-8C37-E09334F844EA}" srcOrd="2" destOrd="0" presId="urn:microsoft.com/office/officeart/2008/layout/HalfCircleOrganizationChart"/>
    <dgm:cxn modelId="{6D82FED2-B0DB-4BAC-9077-2215BA6262B6}" type="presParOf" srcId="{E3CBD090-41E7-4147-A1F1-23D007852392}" destId="{7F72BF74-3E62-4F93-B478-52F3EF277FDA}" srcOrd="2" destOrd="0" presId="urn:microsoft.com/office/officeart/2008/layout/HalfCircleOrganizationChart"/>
    <dgm:cxn modelId="{BC6D7707-5942-4DC3-ACC5-A1E5D326834D}" type="presParOf" srcId="{E3CBD090-41E7-4147-A1F1-23D007852392}" destId="{B42749B8-D414-4B92-AB09-FF76A16056FC}" srcOrd="3" destOrd="0" presId="urn:microsoft.com/office/officeart/2008/layout/HalfCircleOrganizationChart"/>
    <dgm:cxn modelId="{9CA0D7C8-8B9C-4BB9-9B51-D24B01028DD7}" type="presParOf" srcId="{B42749B8-D414-4B92-AB09-FF76A16056FC}" destId="{9335B87F-B3C4-4121-89A4-D53C582FD70C}" srcOrd="0" destOrd="0" presId="urn:microsoft.com/office/officeart/2008/layout/HalfCircleOrganizationChart"/>
    <dgm:cxn modelId="{8899BA63-F504-4A54-84BE-A88EA14915CC}" type="presParOf" srcId="{9335B87F-B3C4-4121-89A4-D53C582FD70C}" destId="{64A4C495-C007-4526-8CFA-A312F53A2CE1}" srcOrd="0" destOrd="0" presId="urn:microsoft.com/office/officeart/2008/layout/HalfCircleOrganizationChart"/>
    <dgm:cxn modelId="{9A61E788-E8E8-42EB-B255-44CEB037F427}" type="presParOf" srcId="{9335B87F-B3C4-4121-89A4-D53C582FD70C}" destId="{9953C3DA-D618-46E0-B1A4-C00D248E110E}" srcOrd="1" destOrd="0" presId="urn:microsoft.com/office/officeart/2008/layout/HalfCircleOrganizationChart"/>
    <dgm:cxn modelId="{77D4B704-4411-4606-AD28-ADA0C0594760}" type="presParOf" srcId="{9335B87F-B3C4-4121-89A4-D53C582FD70C}" destId="{6A873C3D-D0C2-45A0-972A-1DA70CE09904}" srcOrd="2" destOrd="0" presId="urn:microsoft.com/office/officeart/2008/layout/HalfCircleOrganizationChart"/>
    <dgm:cxn modelId="{987AC927-9B1C-4637-849B-37D5F4906292}" type="presParOf" srcId="{9335B87F-B3C4-4121-89A4-D53C582FD70C}" destId="{502118B4-26D0-44C6-8F4B-6EEAEAA686E0}" srcOrd="3" destOrd="0" presId="urn:microsoft.com/office/officeart/2008/layout/HalfCircleOrganizationChart"/>
    <dgm:cxn modelId="{3046F3ED-2B68-4511-9562-B2A1EDDDA5B5}" type="presParOf" srcId="{B42749B8-D414-4B92-AB09-FF76A16056FC}" destId="{43A94D57-BE41-47B6-9C1E-706538AA9239}" srcOrd="1" destOrd="0" presId="urn:microsoft.com/office/officeart/2008/layout/HalfCircleOrganizationChart"/>
    <dgm:cxn modelId="{E245A6B4-BD0C-437B-959F-9492A9915ACC}" type="presParOf" srcId="{B42749B8-D414-4B92-AB09-FF76A16056FC}" destId="{A8EE50BB-3EAA-429E-9C92-918FA0676753}" srcOrd="2" destOrd="0" presId="urn:microsoft.com/office/officeart/2008/layout/HalfCircleOrganizationChart"/>
    <dgm:cxn modelId="{333F072F-49D1-482F-B247-A762E92B0D52}" type="presParOf" srcId="{E3CBD090-41E7-4147-A1F1-23D007852392}" destId="{76DB4421-FE47-417A-B5FB-F781EC21CB5B}" srcOrd="4" destOrd="0" presId="urn:microsoft.com/office/officeart/2008/layout/HalfCircleOrganizationChart"/>
    <dgm:cxn modelId="{72D39CD0-583D-407D-88C4-A215D9BEEE41}" type="presParOf" srcId="{E3CBD090-41E7-4147-A1F1-23D007852392}" destId="{C4324377-D798-4F16-BF90-95F949E82E0B}" srcOrd="5" destOrd="0" presId="urn:microsoft.com/office/officeart/2008/layout/HalfCircleOrganizationChart"/>
    <dgm:cxn modelId="{BB3FA7E7-F15F-435A-A187-D8C0C88B6EB9}" type="presParOf" srcId="{C4324377-D798-4F16-BF90-95F949E82E0B}" destId="{2E3C9345-7C92-40B1-B750-6D35F4D05FF0}" srcOrd="0" destOrd="0" presId="urn:microsoft.com/office/officeart/2008/layout/HalfCircleOrganizationChart"/>
    <dgm:cxn modelId="{0506C8D0-400B-4CF2-9AC3-D4AE993E5684}" type="presParOf" srcId="{2E3C9345-7C92-40B1-B750-6D35F4D05FF0}" destId="{915E3E0E-A385-4DF4-ADB1-6E840E7090AB}" srcOrd="0" destOrd="0" presId="urn:microsoft.com/office/officeart/2008/layout/HalfCircleOrganizationChart"/>
    <dgm:cxn modelId="{2BCCED0A-8423-4CBF-8410-5C1FDA9A6638}" type="presParOf" srcId="{2E3C9345-7C92-40B1-B750-6D35F4D05FF0}" destId="{3F301C2E-BF59-4432-B5B9-000B181F36A3}" srcOrd="1" destOrd="0" presId="urn:microsoft.com/office/officeart/2008/layout/HalfCircleOrganizationChart"/>
    <dgm:cxn modelId="{821F3FE0-0CE2-4A6C-9A70-AE74BBB88C19}" type="presParOf" srcId="{2E3C9345-7C92-40B1-B750-6D35F4D05FF0}" destId="{73E7D8CC-2D5F-4EE8-8CBC-3A61A0ACAE06}" srcOrd="2" destOrd="0" presId="urn:microsoft.com/office/officeart/2008/layout/HalfCircleOrganizationChart"/>
    <dgm:cxn modelId="{03EA4CB5-806C-4D77-B64B-E86347D3651C}" type="presParOf" srcId="{2E3C9345-7C92-40B1-B750-6D35F4D05FF0}" destId="{9286D430-0D99-4216-945A-97FCE8BF40DF}" srcOrd="3" destOrd="0" presId="urn:microsoft.com/office/officeart/2008/layout/HalfCircleOrganizationChart"/>
    <dgm:cxn modelId="{F5DDC774-4408-4700-8387-60E665333CFF}" type="presParOf" srcId="{C4324377-D798-4F16-BF90-95F949E82E0B}" destId="{20B05DF7-C54B-4056-9C9D-D2A0171720F8}" srcOrd="1" destOrd="0" presId="urn:microsoft.com/office/officeart/2008/layout/HalfCircleOrganizationChart"/>
    <dgm:cxn modelId="{7B044DEF-FA67-48BE-886E-02CB6EB10EF8}" type="presParOf" srcId="{C4324377-D798-4F16-BF90-95F949E82E0B}" destId="{FF8BD742-9C21-4365-896F-73F963248DCF}" srcOrd="2" destOrd="0" presId="urn:microsoft.com/office/officeart/2008/layout/HalfCircleOrganizationChart"/>
    <dgm:cxn modelId="{1A7C3A3A-4FA7-4028-B150-CF58279C9BF6}" type="presParOf" srcId="{F591EF9D-A329-42ED-B382-8FA648F17815}" destId="{DFC02AC7-3DE7-4656-BCDB-93B9BD419901}"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C825E-26CB-4749-A8EA-9E4C78D701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393992C-E745-481E-9D56-9BA1A2881988}">
      <dgm:prSet custT="1"/>
      <dgm:spPr/>
      <dgm:t>
        <a:bodyPr anchor="ctr" anchorCtr="0"/>
        <a:lstStyle/>
        <a:p>
          <a:pPr algn="ctr" rtl="0"/>
          <a:r>
            <a:rPr lang="zh-CN" altLang="en-US" sz="2400" b="1" dirty="0" smtClean="0">
              <a:solidFill>
                <a:srgbClr val="003300"/>
              </a:solidFill>
              <a:latin typeface="+mn-ea"/>
              <a:ea typeface="+mn-ea"/>
            </a:rPr>
            <a:t>弹框输出</a:t>
          </a:r>
          <a:endParaRPr lang="zh-CN" altLang="en-US" sz="2400" dirty="0">
            <a:solidFill>
              <a:srgbClr val="003300"/>
            </a:solidFill>
            <a:latin typeface="+mn-ea"/>
            <a:ea typeface="+mn-ea"/>
          </a:endParaRPr>
        </a:p>
      </dgm:t>
    </dgm:pt>
    <dgm:pt modelId="{5DDAC2E9-A419-4838-8ACE-42C61A1E90F7}" type="parTrans" cxnId="{5D141BB9-89D8-4FFD-8EEC-12C385816B1F}">
      <dgm:prSet/>
      <dgm:spPr/>
      <dgm:t>
        <a:bodyPr/>
        <a:lstStyle/>
        <a:p>
          <a:endParaRPr lang="zh-CN" altLang="en-US" sz="2400">
            <a:solidFill>
              <a:srgbClr val="003300"/>
            </a:solidFill>
            <a:latin typeface="+mn-ea"/>
            <a:ea typeface="+mn-ea"/>
          </a:endParaRPr>
        </a:p>
      </dgm:t>
    </dgm:pt>
    <dgm:pt modelId="{BBFB33E2-0F90-4A0C-9B9C-06D7EF35A7AE}" type="sibTrans" cxnId="{5D141BB9-89D8-4FFD-8EEC-12C385816B1F}">
      <dgm:prSet/>
      <dgm:spPr/>
      <dgm:t>
        <a:bodyPr/>
        <a:lstStyle/>
        <a:p>
          <a:endParaRPr lang="zh-CN" altLang="en-US" sz="2400">
            <a:solidFill>
              <a:srgbClr val="003300"/>
            </a:solidFill>
            <a:latin typeface="+mn-ea"/>
            <a:ea typeface="+mn-ea"/>
          </a:endParaRPr>
        </a:p>
      </dgm:t>
    </dgm:pt>
    <dgm:pt modelId="{3F7CADEA-9E0C-4A6F-8A75-17BB9D92E855}">
      <dgm:prSet custT="1"/>
      <dgm:spPr/>
      <dgm:t>
        <a:bodyPr/>
        <a:lstStyle/>
        <a:p>
          <a:pPr rtl="0"/>
          <a:r>
            <a:rPr lang="en-US" sz="2400" b="1" dirty="0" smtClean="0">
              <a:solidFill>
                <a:srgbClr val="003300"/>
              </a:solidFill>
              <a:latin typeface="+mn-ea"/>
              <a:ea typeface="+mn-ea"/>
            </a:rPr>
            <a:t>alert(“</a:t>
          </a:r>
          <a:r>
            <a:rPr lang="zh-CN" sz="2400" b="1" dirty="0" smtClean="0">
              <a:solidFill>
                <a:srgbClr val="003300"/>
              </a:solidFill>
              <a:latin typeface="+mn-ea"/>
              <a:ea typeface="+mn-ea"/>
            </a:rPr>
            <a:t>调试</a:t>
          </a:r>
          <a:r>
            <a:rPr lang="en-US" sz="2400" b="1" dirty="0" smtClean="0">
              <a:solidFill>
                <a:srgbClr val="003300"/>
              </a:solidFill>
              <a:latin typeface="+mn-ea"/>
              <a:ea typeface="+mn-ea"/>
            </a:rPr>
            <a:t>”); </a:t>
          </a:r>
          <a:endParaRPr lang="zh-CN" sz="2400" dirty="0">
            <a:solidFill>
              <a:srgbClr val="003300"/>
            </a:solidFill>
            <a:latin typeface="+mn-ea"/>
            <a:ea typeface="+mn-ea"/>
          </a:endParaRPr>
        </a:p>
      </dgm:t>
    </dgm:pt>
    <dgm:pt modelId="{BF4AF0C9-6F23-4064-B574-772DDF9C90F8}" type="parTrans" cxnId="{1B0D604E-7955-4D9E-808A-AA33B96697BC}">
      <dgm:prSet/>
      <dgm:spPr/>
      <dgm:t>
        <a:bodyPr/>
        <a:lstStyle/>
        <a:p>
          <a:endParaRPr lang="zh-CN" altLang="en-US" sz="2400">
            <a:solidFill>
              <a:srgbClr val="003300"/>
            </a:solidFill>
            <a:latin typeface="+mn-ea"/>
            <a:ea typeface="+mn-ea"/>
          </a:endParaRPr>
        </a:p>
      </dgm:t>
    </dgm:pt>
    <dgm:pt modelId="{CDA9B425-5AEB-4EE5-BA94-E116FB90DA9D}" type="sibTrans" cxnId="{1B0D604E-7955-4D9E-808A-AA33B96697BC}">
      <dgm:prSet/>
      <dgm:spPr/>
      <dgm:t>
        <a:bodyPr/>
        <a:lstStyle/>
        <a:p>
          <a:endParaRPr lang="zh-CN" altLang="en-US" sz="2400">
            <a:solidFill>
              <a:srgbClr val="003300"/>
            </a:solidFill>
            <a:latin typeface="+mn-ea"/>
            <a:ea typeface="+mn-ea"/>
          </a:endParaRPr>
        </a:p>
      </dgm:t>
    </dgm:pt>
    <dgm:pt modelId="{FFE00359-114B-4B44-BDF8-96BF8A6D78F9}">
      <dgm:prSet custT="1"/>
      <dgm:spPr/>
      <dgm:t>
        <a:bodyPr anchor="ctr" anchorCtr="0"/>
        <a:lstStyle/>
        <a:p>
          <a:pPr algn="ctr" rtl="0"/>
          <a:r>
            <a:rPr lang="zh-CN" altLang="en-US" sz="2400" b="1" smtClean="0">
              <a:solidFill>
                <a:srgbClr val="003300"/>
              </a:solidFill>
              <a:latin typeface="+mn-ea"/>
              <a:ea typeface="+mn-ea"/>
            </a:rPr>
            <a:t>页面输出</a:t>
          </a:r>
          <a:endParaRPr lang="zh-CN" altLang="en-US" sz="2400">
            <a:solidFill>
              <a:srgbClr val="003300"/>
            </a:solidFill>
            <a:latin typeface="+mn-ea"/>
            <a:ea typeface="+mn-ea"/>
          </a:endParaRPr>
        </a:p>
      </dgm:t>
    </dgm:pt>
    <dgm:pt modelId="{DE28534A-F7C6-4988-AD73-0E98FAEC5AE7}" type="parTrans" cxnId="{866C8093-EC2F-4007-85A7-A093BE605687}">
      <dgm:prSet/>
      <dgm:spPr/>
      <dgm:t>
        <a:bodyPr/>
        <a:lstStyle/>
        <a:p>
          <a:endParaRPr lang="zh-CN" altLang="en-US" sz="2400">
            <a:solidFill>
              <a:srgbClr val="003300"/>
            </a:solidFill>
            <a:latin typeface="+mn-ea"/>
            <a:ea typeface="+mn-ea"/>
          </a:endParaRPr>
        </a:p>
      </dgm:t>
    </dgm:pt>
    <dgm:pt modelId="{A8BB8FA3-9628-43E7-8F1E-49D8BD66A016}" type="sibTrans" cxnId="{866C8093-EC2F-4007-85A7-A093BE605687}">
      <dgm:prSet/>
      <dgm:spPr/>
      <dgm:t>
        <a:bodyPr/>
        <a:lstStyle/>
        <a:p>
          <a:endParaRPr lang="zh-CN" altLang="en-US" sz="2400">
            <a:solidFill>
              <a:srgbClr val="003300"/>
            </a:solidFill>
            <a:latin typeface="+mn-ea"/>
            <a:ea typeface="+mn-ea"/>
          </a:endParaRPr>
        </a:p>
      </dgm:t>
    </dgm:pt>
    <dgm:pt modelId="{BC50DBE6-81D4-49D5-9D5D-7AED7357CD29}">
      <dgm:prSet custT="1"/>
      <dgm:spPr/>
      <dgm:t>
        <a:bodyPr/>
        <a:lstStyle/>
        <a:p>
          <a:pPr rtl="0"/>
          <a:r>
            <a:rPr lang="en-US" sz="2400" b="1" dirty="0" err="1" smtClean="0">
              <a:solidFill>
                <a:srgbClr val="003300"/>
              </a:solidFill>
              <a:latin typeface="+mn-ea"/>
              <a:ea typeface="+mn-ea"/>
            </a:rPr>
            <a:t>document.write</a:t>
          </a:r>
          <a:r>
            <a:rPr lang="en-US" sz="2400" b="1" dirty="0" smtClean="0">
              <a:solidFill>
                <a:srgbClr val="003300"/>
              </a:solidFill>
              <a:latin typeface="+mn-ea"/>
              <a:ea typeface="+mn-ea"/>
            </a:rPr>
            <a:t>(“</a:t>
          </a:r>
          <a:r>
            <a:rPr lang="zh-CN" sz="2400" b="1" dirty="0" smtClean="0">
              <a:solidFill>
                <a:srgbClr val="003300"/>
              </a:solidFill>
              <a:latin typeface="+mn-ea"/>
              <a:ea typeface="+mn-ea"/>
            </a:rPr>
            <a:t>调试</a:t>
          </a:r>
          <a:r>
            <a:rPr lang="en-US" sz="2400" b="1" dirty="0" smtClean="0">
              <a:solidFill>
                <a:srgbClr val="003300"/>
              </a:solidFill>
              <a:latin typeface="+mn-ea"/>
              <a:ea typeface="+mn-ea"/>
            </a:rPr>
            <a:t>”);</a:t>
          </a:r>
          <a:endParaRPr lang="zh-CN" sz="2400" dirty="0">
            <a:solidFill>
              <a:srgbClr val="003300"/>
            </a:solidFill>
            <a:latin typeface="+mn-ea"/>
            <a:ea typeface="+mn-ea"/>
          </a:endParaRPr>
        </a:p>
      </dgm:t>
    </dgm:pt>
    <dgm:pt modelId="{4499FB7F-2BA7-4D1D-9B6B-E258B62934AF}" type="parTrans" cxnId="{E82FBEC8-7E9F-497D-BD5D-439BF8635FAB}">
      <dgm:prSet/>
      <dgm:spPr/>
      <dgm:t>
        <a:bodyPr/>
        <a:lstStyle/>
        <a:p>
          <a:endParaRPr lang="zh-CN" altLang="en-US" sz="2400">
            <a:solidFill>
              <a:srgbClr val="003300"/>
            </a:solidFill>
            <a:latin typeface="+mn-ea"/>
            <a:ea typeface="+mn-ea"/>
          </a:endParaRPr>
        </a:p>
      </dgm:t>
    </dgm:pt>
    <dgm:pt modelId="{8A90377E-E9C2-44B3-9C24-017BBDFAF507}" type="sibTrans" cxnId="{E82FBEC8-7E9F-497D-BD5D-439BF8635FAB}">
      <dgm:prSet/>
      <dgm:spPr/>
      <dgm:t>
        <a:bodyPr/>
        <a:lstStyle/>
        <a:p>
          <a:endParaRPr lang="zh-CN" altLang="en-US" sz="2400">
            <a:solidFill>
              <a:srgbClr val="003300"/>
            </a:solidFill>
            <a:latin typeface="+mn-ea"/>
            <a:ea typeface="+mn-ea"/>
          </a:endParaRPr>
        </a:p>
      </dgm:t>
    </dgm:pt>
    <dgm:pt modelId="{135B5D4D-C0BD-4C4B-B096-B769DF9C767C}">
      <dgm:prSet custT="1"/>
      <dgm:spPr/>
      <dgm:t>
        <a:bodyPr anchor="ctr" anchorCtr="0"/>
        <a:lstStyle/>
        <a:p>
          <a:pPr algn="ctr" rtl="0"/>
          <a:r>
            <a:rPr lang="zh-CN" altLang="en-US" sz="2400" b="1" dirty="0" smtClean="0">
              <a:solidFill>
                <a:srgbClr val="003300"/>
              </a:solidFill>
              <a:latin typeface="+mn-ea"/>
              <a:ea typeface="+mn-ea"/>
            </a:rPr>
            <a:t>控制台输出</a:t>
          </a:r>
          <a:endParaRPr lang="zh-CN" altLang="en-US" sz="2400" dirty="0">
            <a:solidFill>
              <a:srgbClr val="003300"/>
            </a:solidFill>
            <a:latin typeface="+mn-ea"/>
            <a:ea typeface="+mn-ea"/>
          </a:endParaRPr>
        </a:p>
      </dgm:t>
    </dgm:pt>
    <dgm:pt modelId="{66FB1B2F-ACC9-4F99-BDFE-218F759A4F7B}" type="parTrans" cxnId="{594C23A4-349C-4686-8764-3EB119683E0D}">
      <dgm:prSet/>
      <dgm:spPr/>
      <dgm:t>
        <a:bodyPr/>
        <a:lstStyle/>
        <a:p>
          <a:endParaRPr lang="zh-CN" altLang="en-US" sz="2400">
            <a:solidFill>
              <a:srgbClr val="003300"/>
            </a:solidFill>
            <a:latin typeface="+mn-ea"/>
            <a:ea typeface="+mn-ea"/>
          </a:endParaRPr>
        </a:p>
      </dgm:t>
    </dgm:pt>
    <dgm:pt modelId="{904D5F76-79EA-42DF-B95F-1B6E75223A41}" type="sibTrans" cxnId="{594C23A4-349C-4686-8764-3EB119683E0D}">
      <dgm:prSet/>
      <dgm:spPr/>
      <dgm:t>
        <a:bodyPr/>
        <a:lstStyle/>
        <a:p>
          <a:endParaRPr lang="zh-CN" altLang="en-US" sz="2400">
            <a:solidFill>
              <a:srgbClr val="003300"/>
            </a:solidFill>
            <a:latin typeface="+mn-ea"/>
            <a:ea typeface="+mn-ea"/>
          </a:endParaRPr>
        </a:p>
      </dgm:t>
    </dgm:pt>
    <dgm:pt modelId="{54843B16-A15C-4224-BB23-2132B054516A}">
      <dgm:prSet custT="1"/>
      <dgm:spPr/>
      <dgm:t>
        <a:bodyPr/>
        <a:lstStyle/>
        <a:p>
          <a:pPr rtl="0"/>
          <a:r>
            <a:rPr lang="en-US" sz="2400" b="1" dirty="0" smtClean="0">
              <a:solidFill>
                <a:srgbClr val="003300"/>
              </a:solidFill>
              <a:latin typeface="+mn-ea"/>
              <a:ea typeface="+mn-ea"/>
            </a:rPr>
            <a:t>console.log(“</a:t>
          </a:r>
          <a:r>
            <a:rPr lang="zh-CN" sz="2400" b="1" dirty="0" smtClean="0">
              <a:solidFill>
                <a:srgbClr val="003300"/>
              </a:solidFill>
              <a:latin typeface="+mn-ea"/>
              <a:ea typeface="+mn-ea"/>
            </a:rPr>
            <a:t>调试</a:t>
          </a:r>
          <a:r>
            <a:rPr lang="en-US" sz="2400" b="1" dirty="0" smtClean="0">
              <a:solidFill>
                <a:srgbClr val="003300"/>
              </a:solidFill>
              <a:latin typeface="+mn-ea"/>
              <a:ea typeface="+mn-ea"/>
            </a:rPr>
            <a:t>”);</a:t>
          </a:r>
          <a:endParaRPr lang="zh-CN" sz="2400" dirty="0">
            <a:solidFill>
              <a:srgbClr val="003300"/>
            </a:solidFill>
            <a:latin typeface="+mn-ea"/>
            <a:ea typeface="+mn-ea"/>
          </a:endParaRPr>
        </a:p>
      </dgm:t>
    </dgm:pt>
    <dgm:pt modelId="{A7220BDF-0485-44A4-A1A3-CDFB87411675}" type="parTrans" cxnId="{2EB83E0B-E86E-4F77-B743-68DAF0E31011}">
      <dgm:prSet/>
      <dgm:spPr/>
      <dgm:t>
        <a:bodyPr/>
        <a:lstStyle/>
        <a:p>
          <a:endParaRPr lang="zh-CN" altLang="en-US" sz="2400">
            <a:solidFill>
              <a:srgbClr val="003300"/>
            </a:solidFill>
            <a:latin typeface="+mn-ea"/>
            <a:ea typeface="+mn-ea"/>
          </a:endParaRPr>
        </a:p>
      </dgm:t>
    </dgm:pt>
    <dgm:pt modelId="{5672DAF8-AE89-4563-9A8E-2B18B86E0B15}" type="sibTrans" cxnId="{2EB83E0B-E86E-4F77-B743-68DAF0E31011}">
      <dgm:prSet/>
      <dgm:spPr/>
      <dgm:t>
        <a:bodyPr/>
        <a:lstStyle/>
        <a:p>
          <a:endParaRPr lang="zh-CN" altLang="en-US" sz="2400">
            <a:solidFill>
              <a:srgbClr val="003300"/>
            </a:solidFill>
            <a:latin typeface="+mn-ea"/>
            <a:ea typeface="+mn-ea"/>
          </a:endParaRPr>
        </a:p>
      </dgm:t>
    </dgm:pt>
    <dgm:pt modelId="{202F2EA8-19F2-4295-B67A-96C03600686E}" type="pres">
      <dgm:prSet presAssocID="{A6AC825E-26CB-4749-A8EA-9E4C78D701B5}" presName="vert0" presStyleCnt="0">
        <dgm:presLayoutVars>
          <dgm:dir/>
          <dgm:animOne val="branch"/>
          <dgm:animLvl val="lvl"/>
        </dgm:presLayoutVars>
      </dgm:prSet>
      <dgm:spPr/>
      <dgm:t>
        <a:bodyPr/>
        <a:lstStyle/>
        <a:p>
          <a:endParaRPr lang="zh-CN" altLang="en-US"/>
        </a:p>
      </dgm:t>
    </dgm:pt>
    <dgm:pt modelId="{CA685822-1D8B-4E0A-AD75-9674AA6C10FE}" type="pres">
      <dgm:prSet presAssocID="{3393992C-E745-481E-9D56-9BA1A2881988}" presName="thickLine" presStyleLbl="alignNode1" presStyleIdx="0" presStyleCnt="3"/>
      <dgm:spPr/>
    </dgm:pt>
    <dgm:pt modelId="{04781E92-9923-4C64-9ED0-2EDFD301F992}" type="pres">
      <dgm:prSet presAssocID="{3393992C-E745-481E-9D56-9BA1A2881988}" presName="horz1" presStyleCnt="0"/>
      <dgm:spPr/>
    </dgm:pt>
    <dgm:pt modelId="{C2067726-CC00-4E7A-BC63-7D9D591F33DE}" type="pres">
      <dgm:prSet presAssocID="{3393992C-E745-481E-9D56-9BA1A2881988}" presName="tx1" presStyleLbl="revTx" presStyleIdx="0" presStyleCnt="6"/>
      <dgm:spPr/>
      <dgm:t>
        <a:bodyPr/>
        <a:lstStyle/>
        <a:p>
          <a:endParaRPr lang="zh-CN" altLang="en-US"/>
        </a:p>
      </dgm:t>
    </dgm:pt>
    <dgm:pt modelId="{8BF33B22-6589-47A0-95E9-13DE9D5129C8}" type="pres">
      <dgm:prSet presAssocID="{3393992C-E745-481E-9D56-9BA1A2881988}" presName="vert1" presStyleCnt="0"/>
      <dgm:spPr/>
    </dgm:pt>
    <dgm:pt modelId="{4BE00748-6557-4A41-BB3B-E0513B103D80}" type="pres">
      <dgm:prSet presAssocID="{3F7CADEA-9E0C-4A6F-8A75-17BB9D92E855}" presName="vertSpace2a" presStyleCnt="0"/>
      <dgm:spPr/>
    </dgm:pt>
    <dgm:pt modelId="{74014A44-608E-4102-88B8-D73419690A51}" type="pres">
      <dgm:prSet presAssocID="{3F7CADEA-9E0C-4A6F-8A75-17BB9D92E855}" presName="horz2" presStyleCnt="0"/>
      <dgm:spPr/>
    </dgm:pt>
    <dgm:pt modelId="{E54754C1-5931-4C63-807A-DE9E45F85355}" type="pres">
      <dgm:prSet presAssocID="{3F7CADEA-9E0C-4A6F-8A75-17BB9D92E855}" presName="horzSpace2" presStyleCnt="0"/>
      <dgm:spPr/>
    </dgm:pt>
    <dgm:pt modelId="{58DB7A54-AF95-4C6D-9247-114D80EECAC1}" type="pres">
      <dgm:prSet presAssocID="{3F7CADEA-9E0C-4A6F-8A75-17BB9D92E855}" presName="tx2" presStyleLbl="revTx" presStyleIdx="1" presStyleCnt="6"/>
      <dgm:spPr/>
      <dgm:t>
        <a:bodyPr/>
        <a:lstStyle/>
        <a:p>
          <a:endParaRPr lang="zh-CN" altLang="en-US"/>
        </a:p>
      </dgm:t>
    </dgm:pt>
    <dgm:pt modelId="{AE0C3178-2223-4B50-94CD-376BC7FA418E}" type="pres">
      <dgm:prSet presAssocID="{3F7CADEA-9E0C-4A6F-8A75-17BB9D92E855}" presName="vert2" presStyleCnt="0"/>
      <dgm:spPr/>
    </dgm:pt>
    <dgm:pt modelId="{AD7C6591-6773-4E82-B644-A742C0169900}" type="pres">
      <dgm:prSet presAssocID="{3F7CADEA-9E0C-4A6F-8A75-17BB9D92E855}" presName="thinLine2b" presStyleLbl="callout" presStyleIdx="0" presStyleCnt="3"/>
      <dgm:spPr/>
    </dgm:pt>
    <dgm:pt modelId="{D4D5730A-BC09-403C-9CA3-5870C9B1C391}" type="pres">
      <dgm:prSet presAssocID="{3F7CADEA-9E0C-4A6F-8A75-17BB9D92E855}" presName="vertSpace2b" presStyleCnt="0"/>
      <dgm:spPr/>
    </dgm:pt>
    <dgm:pt modelId="{055D32F2-6B31-4A20-8FBC-00AC131FB689}" type="pres">
      <dgm:prSet presAssocID="{FFE00359-114B-4B44-BDF8-96BF8A6D78F9}" presName="thickLine" presStyleLbl="alignNode1" presStyleIdx="1" presStyleCnt="3"/>
      <dgm:spPr/>
    </dgm:pt>
    <dgm:pt modelId="{3CB8F50B-F662-4A98-B07F-E07C0D4C530D}" type="pres">
      <dgm:prSet presAssocID="{FFE00359-114B-4B44-BDF8-96BF8A6D78F9}" presName="horz1" presStyleCnt="0"/>
      <dgm:spPr/>
    </dgm:pt>
    <dgm:pt modelId="{2CE9A4D6-085D-4124-BE7D-FAAAA593B001}" type="pres">
      <dgm:prSet presAssocID="{FFE00359-114B-4B44-BDF8-96BF8A6D78F9}" presName="tx1" presStyleLbl="revTx" presStyleIdx="2" presStyleCnt="6"/>
      <dgm:spPr/>
      <dgm:t>
        <a:bodyPr/>
        <a:lstStyle/>
        <a:p>
          <a:endParaRPr lang="zh-CN" altLang="en-US"/>
        </a:p>
      </dgm:t>
    </dgm:pt>
    <dgm:pt modelId="{6C075924-FC54-4ACE-A4FC-FC29F7442717}" type="pres">
      <dgm:prSet presAssocID="{FFE00359-114B-4B44-BDF8-96BF8A6D78F9}" presName="vert1" presStyleCnt="0"/>
      <dgm:spPr/>
    </dgm:pt>
    <dgm:pt modelId="{0CC53402-6FB4-4DC7-A18C-529B88824555}" type="pres">
      <dgm:prSet presAssocID="{BC50DBE6-81D4-49D5-9D5D-7AED7357CD29}" presName="vertSpace2a" presStyleCnt="0"/>
      <dgm:spPr/>
    </dgm:pt>
    <dgm:pt modelId="{AFA35041-6E24-44A2-AD85-865D54BC1C76}" type="pres">
      <dgm:prSet presAssocID="{BC50DBE6-81D4-49D5-9D5D-7AED7357CD29}" presName="horz2" presStyleCnt="0"/>
      <dgm:spPr/>
    </dgm:pt>
    <dgm:pt modelId="{165158CD-A38A-44E3-AF9B-66A3FCC015E0}" type="pres">
      <dgm:prSet presAssocID="{BC50DBE6-81D4-49D5-9D5D-7AED7357CD29}" presName="horzSpace2" presStyleCnt="0"/>
      <dgm:spPr/>
    </dgm:pt>
    <dgm:pt modelId="{ED1C71B1-582C-4A57-9C41-464A2F09960F}" type="pres">
      <dgm:prSet presAssocID="{BC50DBE6-81D4-49D5-9D5D-7AED7357CD29}" presName="tx2" presStyleLbl="revTx" presStyleIdx="3" presStyleCnt="6"/>
      <dgm:spPr/>
      <dgm:t>
        <a:bodyPr/>
        <a:lstStyle/>
        <a:p>
          <a:endParaRPr lang="zh-CN" altLang="en-US"/>
        </a:p>
      </dgm:t>
    </dgm:pt>
    <dgm:pt modelId="{F5CF7693-61DD-4DFC-AB35-7ADF2E78AA85}" type="pres">
      <dgm:prSet presAssocID="{BC50DBE6-81D4-49D5-9D5D-7AED7357CD29}" presName="vert2" presStyleCnt="0"/>
      <dgm:spPr/>
    </dgm:pt>
    <dgm:pt modelId="{B278AE02-E5DB-4424-9867-F3049C7253E3}" type="pres">
      <dgm:prSet presAssocID="{BC50DBE6-81D4-49D5-9D5D-7AED7357CD29}" presName="thinLine2b" presStyleLbl="callout" presStyleIdx="1" presStyleCnt="3"/>
      <dgm:spPr/>
    </dgm:pt>
    <dgm:pt modelId="{DAEAEE0C-4750-4BF7-87F1-25A1DE667F54}" type="pres">
      <dgm:prSet presAssocID="{BC50DBE6-81D4-49D5-9D5D-7AED7357CD29}" presName="vertSpace2b" presStyleCnt="0"/>
      <dgm:spPr/>
    </dgm:pt>
    <dgm:pt modelId="{3AD25631-0474-4923-B5C6-632E43B2361F}" type="pres">
      <dgm:prSet presAssocID="{135B5D4D-C0BD-4C4B-B096-B769DF9C767C}" presName="thickLine" presStyleLbl="alignNode1" presStyleIdx="2" presStyleCnt="3"/>
      <dgm:spPr/>
    </dgm:pt>
    <dgm:pt modelId="{15C5CA19-B1F6-4E7B-A977-B0664AB3646C}" type="pres">
      <dgm:prSet presAssocID="{135B5D4D-C0BD-4C4B-B096-B769DF9C767C}" presName="horz1" presStyleCnt="0"/>
      <dgm:spPr/>
    </dgm:pt>
    <dgm:pt modelId="{7B3AC068-F2B8-4363-AF89-FC24AC095075}" type="pres">
      <dgm:prSet presAssocID="{135B5D4D-C0BD-4C4B-B096-B769DF9C767C}" presName="tx1" presStyleLbl="revTx" presStyleIdx="4" presStyleCnt="6"/>
      <dgm:spPr/>
      <dgm:t>
        <a:bodyPr/>
        <a:lstStyle/>
        <a:p>
          <a:endParaRPr lang="zh-CN" altLang="en-US"/>
        </a:p>
      </dgm:t>
    </dgm:pt>
    <dgm:pt modelId="{E68BF1D8-5D51-47C0-98DC-EB9E0BDB8F27}" type="pres">
      <dgm:prSet presAssocID="{135B5D4D-C0BD-4C4B-B096-B769DF9C767C}" presName="vert1" presStyleCnt="0"/>
      <dgm:spPr/>
    </dgm:pt>
    <dgm:pt modelId="{DF50771D-046C-4840-9DE3-FB1D4216085B}" type="pres">
      <dgm:prSet presAssocID="{54843B16-A15C-4224-BB23-2132B054516A}" presName="vertSpace2a" presStyleCnt="0"/>
      <dgm:spPr/>
    </dgm:pt>
    <dgm:pt modelId="{8B7110C9-ED64-4852-B517-3C1B594195DD}" type="pres">
      <dgm:prSet presAssocID="{54843B16-A15C-4224-BB23-2132B054516A}" presName="horz2" presStyleCnt="0"/>
      <dgm:spPr/>
    </dgm:pt>
    <dgm:pt modelId="{75B649AE-614C-497E-935C-8BA0EBFF80C6}" type="pres">
      <dgm:prSet presAssocID="{54843B16-A15C-4224-BB23-2132B054516A}" presName="horzSpace2" presStyleCnt="0"/>
      <dgm:spPr/>
    </dgm:pt>
    <dgm:pt modelId="{BD68BF0D-EB6A-49CB-B493-A9D7C4D76A86}" type="pres">
      <dgm:prSet presAssocID="{54843B16-A15C-4224-BB23-2132B054516A}" presName="tx2" presStyleLbl="revTx" presStyleIdx="5" presStyleCnt="6"/>
      <dgm:spPr/>
      <dgm:t>
        <a:bodyPr/>
        <a:lstStyle/>
        <a:p>
          <a:endParaRPr lang="zh-CN" altLang="en-US"/>
        </a:p>
      </dgm:t>
    </dgm:pt>
    <dgm:pt modelId="{98D61CBB-CD2F-49B0-B28B-82C820CF91D1}" type="pres">
      <dgm:prSet presAssocID="{54843B16-A15C-4224-BB23-2132B054516A}" presName="vert2" presStyleCnt="0"/>
      <dgm:spPr/>
    </dgm:pt>
    <dgm:pt modelId="{5519E925-9E04-4DA4-91B8-8B94E9E59931}" type="pres">
      <dgm:prSet presAssocID="{54843B16-A15C-4224-BB23-2132B054516A}" presName="thinLine2b" presStyleLbl="callout" presStyleIdx="2" presStyleCnt="3"/>
      <dgm:spPr/>
    </dgm:pt>
    <dgm:pt modelId="{BBE07869-A9CD-4541-B78C-607DB939A427}" type="pres">
      <dgm:prSet presAssocID="{54843B16-A15C-4224-BB23-2132B054516A}" presName="vertSpace2b" presStyleCnt="0"/>
      <dgm:spPr/>
    </dgm:pt>
  </dgm:ptLst>
  <dgm:cxnLst>
    <dgm:cxn modelId="{594C23A4-349C-4686-8764-3EB119683E0D}" srcId="{A6AC825E-26CB-4749-A8EA-9E4C78D701B5}" destId="{135B5D4D-C0BD-4C4B-B096-B769DF9C767C}" srcOrd="2" destOrd="0" parTransId="{66FB1B2F-ACC9-4F99-BDFE-218F759A4F7B}" sibTransId="{904D5F76-79EA-42DF-B95F-1B6E75223A41}"/>
    <dgm:cxn modelId="{18622264-7BD3-4F50-A424-885A1715FF01}" type="presOf" srcId="{3F7CADEA-9E0C-4A6F-8A75-17BB9D92E855}" destId="{58DB7A54-AF95-4C6D-9247-114D80EECAC1}" srcOrd="0" destOrd="0" presId="urn:microsoft.com/office/officeart/2008/layout/LinedList"/>
    <dgm:cxn modelId="{6903A793-1F27-4A60-8ADF-0E1CAB36700D}" type="presOf" srcId="{54843B16-A15C-4224-BB23-2132B054516A}" destId="{BD68BF0D-EB6A-49CB-B493-A9D7C4D76A86}" srcOrd="0" destOrd="0" presId="urn:microsoft.com/office/officeart/2008/layout/LinedList"/>
    <dgm:cxn modelId="{A92B3A34-6C15-47B8-A3C7-696B02CA73D8}" type="presOf" srcId="{3393992C-E745-481E-9D56-9BA1A2881988}" destId="{C2067726-CC00-4E7A-BC63-7D9D591F33DE}" srcOrd="0" destOrd="0" presId="urn:microsoft.com/office/officeart/2008/layout/LinedList"/>
    <dgm:cxn modelId="{0CA949C8-8089-4CA4-8649-48315025F386}" type="presOf" srcId="{135B5D4D-C0BD-4C4B-B096-B769DF9C767C}" destId="{7B3AC068-F2B8-4363-AF89-FC24AC095075}" srcOrd="0" destOrd="0" presId="urn:microsoft.com/office/officeart/2008/layout/LinedList"/>
    <dgm:cxn modelId="{866C8093-EC2F-4007-85A7-A093BE605687}" srcId="{A6AC825E-26CB-4749-A8EA-9E4C78D701B5}" destId="{FFE00359-114B-4B44-BDF8-96BF8A6D78F9}" srcOrd="1" destOrd="0" parTransId="{DE28534A-F7C6-4988-AD73-0E98FAEC5AE7}" sibTransId="{A8BB8FA3-9628-43E7-8F1E-49D8BD66A016}"/>
    <dgm:cxn modelId="{9E209E23-50F7-41F5-BB80-3CA49E5DF2A7}" type="presOf" srcId="{FFE00359-114B-4B44-BDF8-96BF8A6D78F9}" destId="{2CE9A4D6-085D-4124-BE7D-FAAAA593B001}" srcOrd="0" destOrd="0" presId="urn:microsoft.com/office/officeart/2008/layout/LinedList"/>
    <dgm:cxn modelId="{1B0D604E-7955-4D9E-808A-AA33B96697BC}" srcId="{3393992C-E745-481E-9D56-9BA1A2881988}" destId="{3F7CADEA-9E0C-4A6F-8A75-17BB9D92E855}" srcOrd="0" destOrd="0" parTransId="{BF4AF0C9-6F23-4064-B574-772DDF9C90F8}" sibTransId="{CDA9B425-5AEB-4EE5-BA94-E116FB90DA9D}"/>
    <dgm:cxn modelId="{2EB83E0B-E86E-4F77-B743-68DAF0E31011}" srcId="{135B5D4D-C0BD-4C4B-B096-B769DF9C767C}" destId="{54843B16-A15C-4224-BB23-2132B054516A}" srcOrd="0" destOrd="0" parTransId="{A7220BDF-0485-44A4-A1A3-CDFB87411675}" sibTransId="{5672DAF8-AE89-4563-9A8E-2B18B86E0B15}"/>
    <dgm:cxn modelId="{5D141BB9-89D8-4FFD-8EEC-12C385816B1F}" srcId="{A6AC825E-26CB-4749-A8EA-9E4C78D701B5}" destId="{3393992C-E745-481E-9D56-9BA1A2881988}" srcOrd="0" destOrd="0" parTransId="{5DDAC2E9-A419-4838-8ACE-42C61A1E90F7}" sibTransId="{BBFB33E2-0F90-4A0C-9B9C-06D7EF35A7AE}"/>
    <dgm:cxn modelId="{16DF33BC-D86A-44D7-844D-99F0DC21C92B}" type="presOf" srcId="{A6AC825E-26CB-4749-A8EA-9E4C78D701B5}" destId="{202F2EA8-19F2-4295-B67A-96C03600686E}" srcOrd="0" destOrd="0" presId="urn:microsoft.com/office/officeart/2008/layout/LinedList"/>
    <dgm:cxn modelId="{E82FBEC8-7E9F-497D-BD5D-439BF8635FAB}" srcId="{FFE00359-114B-4B44-BDF8-96BF8A6D78F9}" destId="{BC50DBE6-81D4-49D5-9D5D-7AED7357CD29}" srcOrd="0" destOrd="0" parTransId="{4499FB7F-2BA7-4D1D-9B6B-E258B62934AF}" sibTransId="{8A90377E-E9C2-44B3-9C24-017BBDFAF507}"/>
    <dgm:cxn modelId="{4DE8ECD1-009F-453C-9103-59EDFA0F2D16}" type="presOf" srcId="{BC50DBE6-81D4-49D5-9D5D-7AED7357CD29}" destId="{ED1C71B1-582C-4A57-9C41-464A2F09960F}" srcOrd="0" destOrd="0" presId="urn:microsoft.com/office/officeart/2008/layout/LinedList"/>
    <dgm:cxn modelId="{DD6B9FD7-2B6F-4B3C-8A5F-7FCF1718F76F}" type="presParOf" srcId="{202F2EA8-19F2-4295-B67A-96C03600686E}" destId="{CA685822-1D8B-4E0A-AD75-9674AA6C10FE}" srcOrd="0" destOrd="0" presId="urn:microsoft.com/office/officeart/2008/layout/LinedList"/>
    <dgm:cxn modelId="{D6154A4C-01E5-4BF3-8D25-0AB8A47CF06F}" type="presParOf" srcId="{202F2EA8-19F2-4295-B67A-96C03600686E}" destId="{04781E92-9923-4C64-9ED0-2EDFD301F992}" srcOrd="1" destOrd="0" presId="urn:microsoft.com/office/officeart/2008/layout/LinedList"/>
    <dgm:cxn modelId="{27A530FB-2FEC-49FA-A42E-CE9C1B1B25F7}" type="presParOf" srcId="{04781E92-9923-4C64-9ED0-2EDFD301F992}" destId="{C2067726-CC00-4E7A-BC63-7D9D591F33DE}" srcOrd="0" destOrd="0" presId="urn:microsoft.com/office/officeart/2008/layout/LinedList"/>
    <dgm:cxn modelId="{8A6D660E-B9AD-4365-87C3-55650259BC71}" type="presParOf" srcId="{04781E92-9923-4C64-9ED0-2EDFD301F992}" destId="{8BF33B22-6589-47A0-95E9-13DE9D5129C8}" srcOrd="1" destOrd="0" presId="urn:microsoft.com/office/officeart/2008/layout/LinedList"/>
    <dgm:cxn modelId="{E2485B22-5591-45F3-B212-0B7CF2F9F140}" type="presParOf" srcId="{8BF33B22-6589-47A0-95E9-13DE9D5129C8}" destId="{4BE00748-6557-4A41-BB3B-E0513B103D80}" srcOrd="0" destOrd="0" presId="urn:microsoft.com/office/officeart/2008/layout/LinedList"/>
    <dgm:cxn modelId="{FA8ACCD0-A77E-4E25-9AA9-350C3A133683}" type="presParOf" srcId="{8BF33B22-6589-47A0-95E9-13DE9D5129C8}" destId="{74014A44-608E-4102-88B8-D73419690A51}" srcOrd="1" destOrd="0" presId="urn:microsoft.com/office/officeart/2008/layout/LinedList"/>
    <dgm:cxn modelId="{011881CD-22D6-4B09-BFBF-4641386CF643}" type="presParOf" srcId="{74014A44-608E-4102-88B8-D73419690A51}" destId="{E54754C1-5931-4C63-807A-DE9E45F85355}" srcOrd="0" destOrd="0" presId="urn:microsoft.com/office/officeart/2008/layout/LinedList"/>
    <dgm:cxn modelId="{C45A8D91-1FA5-418F-9654-388ABD3671D9}" type="presParOf" srcId="{74014A44-608E-4102-88B8-D73419690A51}" destId="{58DB7A54-AF95-4C6D-9247-114D80EECAC1}" srcOrd="1" destOrd="0" presId="urn:microsoft.com/office/officeart/2008/layout/LinedList"/>
    <dgm:cxn modelId="{1CC761A0-F44F-4224-84A8-099D3D4F4196}" type="presParOf" srcId="{74014A44-608E-4102-88B8-D73419690A51}" destId="{AE0C3178-2223-4B50-94CD-376BC7FA418E}" srcOrd="2" destOrd="0" presId="urn:microsoft.com/office/officeart/2008/layout/LinedList"/>
    <dgm:cxn modelId="{092E87B6-70BD-4D9C-9E2A-CBE3E5ABD118}" type="presParOf" srcId="{8BF33B22-6589-47A0-95E9-13DE9D5129C8}" destId="{AD7C6591-6773-4E82-B644-A742C0169900}" srcOrd="2" destOrd="0" presId="urn:microsoft.com/office/officeart/2008/layout/LinedList"/>
    <dgm:cxn modelId="{8CC6D6C4-00CE-4BE3-94FC-C6207F58752C}" type="presParOf" srcId="{8BF33B22-6589-47A0-95E9-13DE9D5129C8}" destId="{D4D5730A-BC09-403C-9CA3-5870C9B1C391}" srcOrd="3" destOrd="0" presId="urn:microsoft.com/office/officeart/2008/layout/LinedList"/>
    <dgm:cxn modelId="{5D7813B5-F2D8-44D8-8C53-25C09499C1AD}" type="presParOf" srcId="{202F2EA8-19F2-4295-B67A-96C03600686E}" destId="{055D32F2-6B31-4A20-8FBC-00AC131FB689}" srcOrd="2" destOrd="0" presId="urn:microsoft.com/office/officeart/2008/layout/LinedList"/>
    <dgm:cxn modelId="{0326C224-006E-4C99-AA0A-30E743063FF5}" type="presParOf" srcId="{202F2EA8-19F2-4295-B67A-96C03600686E}" destId="{3CB8F50B-F662-4A98-B07F-E07C0D4C530D}" srcOrd="3" destOrd="0" presId="urn:microsoft.com/office/officeart/2008/layout/LinedList"/>
    <dgm:cxn modelId="{F071E84C-ADE3-402B-B455-939A9AE30D08}" type="presParOf" srcId="{3CB8F50B-F662-4A98-B07F-E07C0D4C530D}" destId="{2CE9A4D6-085D-4124-BE7D-FAAAA593B001}" srcOrd="0" destOrd="0" presId="urn:microsoft.com/office/officeart/2008/layout/LinedList"/>
    <dgm:cxn modelId="{CDEFEB54-90EC-430B-9EB1-276FD435196A}" type="presParOf" srcId="{3CB8F50B-F662-4A98-B07F-E07C0D4C530D}" destId="{6C075924-FC54-4ACE-A4FC-FC29F7442717}" srcOrd="1" destOrd="0" presId="urn:microsoft.com/office/officeart/2008/layout/LinedList"/>
    <dgm:cxn modelId="{65850C14-9DE2-4B93-A2A8-08F8121264D4}" type="presParOf" srcId="{6C075924-FC54-4ACE-A4FC-FC29F7442717}" destId="{0CC53402-6FB4-4DC7-A18C-529B88824555}" srcOrd="0" destOrd="0" presId="urn:microsoft.com/office/officeart/2008/layout/LinedList"/>
    <dgm:cxn modelId="{4F5CB0A1-2BC8-4A89-AB98-07D9A5A9B5EC}" type="presParOf" srcId="{6C075924-FC54-4ACE-A4FC-FC29F7442717}" destId="{AFA35041-6E24-44A2-AD85-865D54BC1C76}" srcOrd="1" destOrd="0" presId="urn:microsoft.com/office/officeart/2008/layout/LinedList"/>
    <dgm:cxn modelId="{58DF9D94-EB42-445C-9508-75C46100E1BC}" type="presParOf" srcId="{AFA35041-6E24-44A2-AD85-865D54BC1C76}" destId="{165158CD-A38A-44E3-AF9B-66A3FCC015E0}" srcOrd="0" destOrd="0" presId="urn:microsoft.com/office/officeart/2008/layout/LinedList"/>
    <dgm:cxn modelId="{E2A3E564-DC50-4A3C-9C72-CE236F091631}" type="presParOf" srcId="{AFA35041-6E24-44A2-AD85-865D54BC1C76}" destId="{ED1C71B1-582C-4A57-9C41-464A2F09960F}" srcOrd="1" destOrd="0" presId="urn:microsoft.com/office/officeart/2008/layout/LinedList"/>
    <dgm:cxn modelId="{C6CFC162-4A61-4839-925A-26374386032D}" type="presParOf" srcId="{AFA35041-6E24-44A2-AD85-865D54BC1C76}" destId="{F5CF7693-61DD-4DFC-AB35-7ADF2E78AA85}" srcOrd="2" destOrd="0" presId="urn:microsoft.com/office/officeart/2008/layout/LinedList"/>
    <dgm:cxn modelId="{219A8C6E-C9BF-4289-990C-0FD084BAA3D8}" type="presParOf" srcId="{6C075924-FC54-4ACE-A4FC-FC29F7442717}" destId="{B278AE02-E5DB-4424-9867-F3049C7253E3}" srcOrd="2" destOrd="0" presId="urn:microsoft.com/office/officeart/2008/layout/LinedList"/>
    <dgm:cxn modelId="{72F969F0-6ABB-4819-B2C1-4C5D8B2DDAC7}" type="presParOf" srcId="{6C075924-FC54-4ACE-A4FC-FC29F7442717}" destId="{DAEAEE0C-4750-4BF7-87F1-25A1DE667F54}" srcOrd="3" destOrd="0" presId="urn:microsoft.com/office/officeart/2008/layout/LinedList"/>
    <dgm:cxn modelId="{7B086185-6FCB-4BFA-BBD5-871B25EE994A}" type="presParOf" srcId="{202F2EA8-19F2-4295-B67A-96C03600686E}" destId="{3AD25631-0474-4923-B5C6-632E43B2361F}" srcOrd="4" destOrd="0" presId="urn:microsoft.com/office/officeart/2008/layout/LinedList"/>
    <dgm:cxn modelId="{550783A0-E85F-48AA-BD7A-F281C85CF11B}" type="presParOf" srcId="{202F2EA8-19F2-4295-B67A-96C03600686E}" destId="{15C5CA19-B1F6-4E7B-A977-B0664AB3646C}" srcOrd="5" destOrd="0" presId="urn:microsoft.com/office/officeart/2008/layout/LinedList"/>
    <dgm:cxn modelId="{502484CD-80D6-43C2-AA29-2983AECF1F49}" type="presParOf" srcId="{15C5CA19-B1F6-4E7B-A977-B0664AB3646C}" destId="{7B3AC068-F2B8-4363-AF89-FC24AC095075}" srcOrd="0" destOrd="0" presId="urn:microsoft.com/office/officeart/2008/layout/LinedList"/>
    <dgm:cxn modelId="{786F7DD6-A19C-4072-B69B-DA3D33F4ED5B}" type="presParOf" srcId="{15C5CA19-B1F6-4E7B-A977-B0664AB3646C}" destId="{E68BF1D8-5D51-47C0-98DC-EB9E0BDB8F27}" srcOrd="1" destOrd="0" presId="urn:microsoft.com/office/officeart/2008/layout/LinedList"/>
    <dgm:cxn modelId="{7186AF72-30A5-4D11-A205-839E8020E6C6}" type="presParOf" srcId="{E68BF1D8-5D51-47C0-98DC-EB9E0BDB8F27}" destId="{DF50771D-046C-4840-9DE3-FB1D4216085B}" srcOrd="0" destOrd="0" presId="urn:microsoft.com/office/officeart/2008/layout/LinedList"/>
    <dgm:cxn modelId="{652FBEA2-C600-4646-8060-BA2D5A1034A9}" type="presParOf" srcId="{E68BF1D8-5D51-47C0-98DC-EB9E0BDB8F27}" destId="{8B7110C9-ED64-4852-B517-3C1B594195DD}" srcOrd="1" destOrd="0" presId="urn:microsoft.com/office/officeart/2008/layout/LinedList"/>
    <dgm:cxn modelId="{274A942A-7C4F-4C37-B3F5-A93218D877C8}" type="presParOf" srcId="{8B7110C9-ED64-4852-B517-3C1B594195DD}" destId="{75B649AE-614C-497E-935C-8BA0EBFF80C6}" srcOrd="0" destOrd="0" presId="urn:microsoft.com/office/officeart/2008/layout/LinedList"/>
    <dgm:cxn modelId="{68A8D8D9-CAAB-41B3-8F38-8CDB83ED4DD2}" type="presParOf" srcId="{8B7110C9-ED64-4852-B517-3C1B594195DD}" destId="{BD68BF0D-EB6A-49CB-B493-A9D7C4D76A86}" srcOrd="1" destOrd="0" presId="urn:microsoft.com/office/officeart/2008/layout/LinedList"/>
    <dgm:cxn modelId="{E711C415-B21A-4F0F-8F43-822C850BA31B}" type="presParOf" srcId="{8B7110C9-ED64-4852-B517-3C1B594195DD}" destId="{98D61CBB-CD2F-49B0-B28B-82C820CF91D1}" srcOrd="2" destOrd="0" presId="urn:microsoft.com/office/officeart/2008/layout/LinedList"/>
    <dgm:cxn modelId="{1F06900B-6606-4E56-A5E3-C16E9D628062}" type="presParOf" srcId="{E68BF1D8-5D51-47C0-98DC-EB9E0BDB8F27}" destId="{5519E925-9E04-4DA4-91B8-8B94E9E59931}" srcOrd="2" destOrd="0" presId="urn:microsoft.com/office/officeart/2008/layout/LinedList"/>
    <dgm:cxn modelId="{6F87299D-B77D-4AA6-9460-58162F37301B}" type="presParOf" srcId="{E68BF1D8-5D51-47C0-98DC-EB9E0BDB8F27}" destId="{BBE07869-A9CD-4541-B78C-607DB939A42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268397-CF57-4B5B-A6A2-978B96CF9E15}"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CB69A7A4-9548-4949-9E88-C67BDBF30E20}">
      <dgm:prSet custT="1"/>
      <dgm:spPr/>
      <dgm:t>
        <a:bodyPr/>
        <a:lstStyle/>
        <a:p>
          <a:pPr rtl="0"/>
          <a:r>
            <a:rPr lang="en-US" sz="2400" dirty="0" smtClean="0">
              <a:solidFill>
                <a:srgbClr val="0070C0"/>
              </a:solidFill>
              <a:latin typeface="+mn-ea"/>
              <a:ea typeface="+mn-ea"/>
            </a:rPr>
            <a:t>IE</a:t>
          </a:r>
          <a:r>
            <a:rPr lang="zh-CN" sz="2400" dirty="0" smtClean="0">
              <a:solidFill>
                <a:srgbClr val="0070C0"/>
              </a:solidFill>
              <a:latin typeface="+mn-ea"/>
              <a:ea typeface="+mn-ea"/>
            </a:rPr>
            <a:t>：按</a:t>
          </a:r>
          <a:r>
            <a:rPr lang="en-US" sz="2400" dirty="0" smtClean="0">
              <a:solidFill>
                <a:srgbClr val="0070C0"/>
              </a:solidFill>
              <a:latin typeface="+mn-ea"/>
              <a:ea typeface="+mn-ea"/>
            </a:rPr>
            <a:t>F12</a:t>
          </a:r>
          <a:r>
            <a:rPr lang="zh-CN" sz="2400" dirty="0" smtClean="0">
              <a:solidFill>
                <a:srgbClr val="0070C0"/>
              </a:solidFill>
              <a:latin typeface="+mn-ea"/>
              <a:ea typeface="+mn-ea"/>
            </a:rPr>
            <a:t>打开“开发者工具”</a:t>
          </a:r>
          <a:r>
            <a:rPr lang="en-US" sz="2400" dirty="0" smtClean="0">
              <a:solidFill>
                <a:srgbClr val="0070C0"/>
              </a:solidFill>
              <a:latin typeface="+mn-ea"/>
              <a:ea typeface="+mn-ea"/>
            </a:rPr>
            <a:t> —</a:t>
          </a:r>
          <a:r>
            <a:rPr lang="zh-CN" sz="2400" dirty="0" smtClean="0">
              <a:solidFill>
                <a:srgbClr val="0070C0"/>
              </a:solidFill>
              <a:latin typeface="+mn-ea"/>
              <a:ea typeface="+mn-ea"/>
            </a:rPr>
            <a:t>“调试程序”</a:t>
          </a:r>
          <a:r>
            <a:rPr lang="en-US" sz="2400" dirty="0" smtClean="0">
              <a:solidFill>
                <a:srgbClr val="0070C0"/>
              </a:solidFill>
              <a:latin typeface="+mn-ea"/>
              <a:ea typeface="+mn-ea"/>
            </a:rPr>
            <a:t>—</a:t>
          </a:r>
          <a:r>
            <a:rPr lang="zh-CN" sz="2400" dirty="0" smtClean="0">
              <a:solidFill>
                <a:srgbClr val="0070C0"/>
              </a:solidFill>
              <a:latin typeface="+mn-ea"/>
              <a:ea typeface="+mn-ea"/>
            </a:rPr>
            <a:t>“设置断点”</a:t>
          </a:r>
          <a:endParaRPr lang="zh-CN" sz="2400" dirty="0">
            <a:solidFill>
              <a:srgbClr val="0070C0"/>
            </a:solidFill>
            <a:latin typeface="+mn-ea"/>
            <a:ea typeface="+mn-ea"/>
          </a:endParaRPr>
        </a:p>
      </dgm:t>
    </dgm:pt>
    <dgm:pt modelId="{BC69BD98-5433-448E-A592-6672AE8A544F}" type="parTrans" cxnId="{4B794EAF-DA18-41B6-A3BD-A7BDDC3ED2FC}">
      <dgm:prSet/>
      <dgm:spPr/>
      <dgm:t>
        <a:bodyPr/>
        <a:lstStyle/>
        <a:p>
          <a:endParaRPr lang="zh-CN" altLang="en-US" sz="2400">
            <a:solidFill>
              <a:srgbClr val="0070C0"/>
            </a:solidFill>
            <a:latin typeface="+mn-ea"/>
            <a:ea typeface="+mn-ea"/>
          </a:endParaRPr>
        </a:p>
      </dgm:t>
    </dgm:pt>
    <dgm:pt modelId="{6D55787D-AF90-4A96-B8C9-F15FF93FBAA2}" type="sibTrans" cxnId="{4B794EAF-DA18-41B6-A3BD-A7BDDC3ED2FC}">
      <dgm:prSet/>
      <dgm:spPr/>
      <dgm:t>
        <a:bodyPr/>
        <a:lstStyle/>
        <a:p>
          <a:endParaRPr lang="zh-CN" altLang="en-US" sz="2400">
            <a:solidFill>
              <a:srgbClr val="0070C0"/>
            </a:solidFill>
            <a:latin typeface="+mn-ea"/>
            <a:ea typeface="+mn-ea"/>
          </a:endParaRPr>
        </a:p>
      </dgm:t>
    </dgm:pt>
    <dgm:pt modelId="{B548EE5C-3FFD-487E-9435-7019F5C41037}">
      <dgm:prSet custT="1"/>
      <dgm:spPr/>
      <dgm:t>
        <a:bodyPr/>
        <a:lstStyle/>
        <a:p>
          <a:pPr rtl="0"/>
          <a:r>
            <a:rPr lang="en-US" sz="2400" dirty="0" err="1" smtClean="0">
              <a:solidFill>
                <a:srgbClr val="0070C0"/>
              </a:solidFill>
              <a:latin typeface="+mn-ea"/>
              <a:ea typeface="+mn-ea"/>
            </a:rPr>
            <a:t>FireFox</a:t>
          </a:r>
          <a:r>
            <a:rPr lang="zh-CN" sz="2400" dirty="0" smtClean="0">
              <a:solidFill>
                <a:srgbClr val="0070C0"/>
              </a:solidFill>
              <a:latin typeface="+mn-ea"/>
              <a:ea typeface="+mn-ea"/>
            </a:rPr>
            <a:t>：右击页面</a:t>
          </a:r>
          <a:r>
            <a:rPr lang="en-US" sz="2400" dirty="0" smtClean="0">
              <a:solidFill>
                <a:srgbClr val="0070C0"/>
              </a:solidFill>
              <a:latin typeface="+mn-ea"/>
              <a:ea typeface="+mn-ea"/>
            </a:rPr>
            <a:t>—</a:t>
          </a:r>
          <a:r>
            <a:rPr lang="zh-CN" sz="2400" dirty="0" smtClean="0">
              <a:solidFill>
                <a:srgbClr val="0070C0"/>
              </a:solidFill>
              <a:latin typeface="+mn-ea"/>
              <a:ea typeface="+mn-ea"/>
            </a:rPr>
            <a:t>“查看元素”</a:t>
          </a:r>
          <a:r>
            <a:rPr lang="en-US" sz="2400" dirty="0" smtClean="0">
              <a:solidFill>
                <a:srgbClr val="0070C0"/>
              </a:solidFill>
              <a:latin typeface="+mn-ea"/>
              <a:ea typeface="+mn-ea"/>
            </a:rPr>
            <a:t>—</a:t>
          </a:r>
          <a:r>
            <a:rPr lang="zh-CN" sz="2400" dirty="0" smtClean="0">
              <a:solidFill>
                <a:srgbClr val="0070C0"/>
              </a:solidFill>
              <a:latin typeface="+mn-ea"/>
              <a:ea typeface="+mn-ea"/>
            </a:rPr>
            <a:t>“调试器”</a:t>
          </a:r>
          <a:r>
            <a:rPr lang="en-US" sz="2400" dirty="0" smtClean="0">
              <a:solidFill>
                <a:srgbClr val="0070C0"/>
              </a:solidFill>
              <a:latin typeface="+mn-ea"/>
              <a:ea typeface="+mn-ea"/>
            </a:rPr>
            <a:t>—</a:t>
          </a:r>
          <a:r>
            <a:rPr lang="zh-CN" sz="2400" dirty="0" smtClean="0">
              <a:solidFill>
                <a:srgbClr val="0070C0"/>
              </a:solidFill>
              <a:latin typeface="+mn-ea"/>
              <a:ea typeface="+mn-ea"/>
            </a:rPr>
            <a:t>“设置断点”</a:t>
          </a:r>
          <a:endParaRPr lang="en-US" altLang="zh-CN" sz="2400" dirty="0" smtClean="0">
            <a:solidFill>
              <a:srgbClr val="0070C0"/>
            </a:solidFill>
            <a:latin typeface="+mn-ea"/>
            <a:ea typeface="+mn-ea"/>
          </a:endParaRPr>
        </a:p>
        <a:p>
          <a:pPr rtl="0"/>
          <a:r>
            <a:rPr lang="en-US" sz="2000" dirty="0" smtClean="0">
              <a:solidFill>
                <a:srgbClr val="996633"/>
              </a:solidFill>
              <a:latin typeface="+mn-ea"/>
              <a:ea typeface="+mn-ea"/>
            </a:rPr>
            <a:t>(F12</a:t>
          </a:r>
          <a:r>
            <a:rPr lang="zh-CN" sz="2000" dirty="0" smtClean="0">
              <a:solidFill>
                <a:srgbClr val="996633"/>
              </a:solidFill>
              <a:latin typeface="+mn-ea"/>
              <a:ea typeface="+mn-ea"/>
            </a:rPr>
            <a:t>为</a:t>
          </a:r>
          <a:r>
            <a:rPr lang="en-US" sz="2000" dirty="0" err="1" smtClean="0">
              <a:solidFill>
                <a:srgbClr val="996633"/>
              </a:solidFill>
              <a:latin typeface="+mn-ea"/>
              <a:ea typeface="+mn-ea"/>
            </a:rPr>
            <a:t>fireBug</a:t>
          </a:r>
          <a:r>
            <a:rPr lang="zh-CN" sz="2000" dirty="0" smtClean="0">
              <a:solidFill>
                <a:srgbClr val="996633"/>
              </a:solidFill>
              <a:latin typeface="+mn-ea"/>
              <a:ea typeface="+mn-ea"/>
            </a:rPr>
            <a:t>工具，也可以调试，但</a:t>
          </a:r>
          <a:r>
            <a:rPr lang="en-US" sz="2000" dirty="0" smtClean="0">
              <a:solidFill>
                <a:srgbClr val="996633"/>
              </a:solidFill>
              <a:latin typeface="+mn-ea"/>
              <a:ea typeface="+mn-ea"/>
            </a:rPr>
            <a:t>FF</a:t>
          </a:r>
          <a:r>
            <a:rPr lang="zh-CN" sz="2000" dirty="0" smtClean="0">
              <a:solidFill>
                <a:srgbClr val="996633"/>
              </a:solidFill>
              <a:latin typeface="+mn-ea"/>
              <a:ea typeface="+mn-ea"/>
            </a:rPr>
            <a:t>要降级到</a:t>
          </a:r>
          <a:r>
            <a:rPr lang="en-US" sz="2000" dirty="0" smtClean="0">
              <a:solidFill>
                <a:srgbClr val="996633"/>
              </a:solidFill>
              <a:latin typeface="+mn-ea"/>
              <a:ea typeface="+mn-ea"/>
            </a:rPr>
            <a:t>5.0</a:t>
          </a:r>
          <a:r>
            <a:rPr lang="zh-CN" sz="2000" dirty="0" smtClean="0">
              <a:solidFill>
                <a:srgbClr val="996633"/>
              </a:solidFill>
              <a:latin typeface="+mn-ea"/>
              <a:ea typeface="+mn-ea"/>
            </a:rPr>
            <a:t>以下的版本</a:t>
          </a:r>
          <a:r>
            <a:rPr lang="en-US" sz="2000" dirty="0" smtClean="0">
              <a:solidFill>
                <a:srgbClr val="996633"/>
              </a:solidFill>
              <a:latin typeface="+mn-ea"/>
              <a:ea typeface="+mn-ea"/>
            </a:rPr>
            <a:t>)</a:t>
          </a:r>
          <a:endParaRPr lang="zh-CN" sz="2000" dirty="0">
            <a:solidFill>
              <a:srgbClr val="996633"/>
            </a:solidFill>
            <a:latin typeface="+mn-ea"/>
            <a:ea typeface="+mn-ea"/>
          </a:endParaRPr>
        </a:p>
      </dgm:t>
    </dgm:pt>
    <dgm:pt modelId="{A63F5FE0-9C4F-4A0C-94B1-4A896D77C473}" type="parTrans" cxnId="{0E5B0D20-082B-472C-A366-25560534033F}">
      <dgm:prSet/>
      <dgm:spPr/>
      <dgm:t>
        <a:bodyPr/>
        <a:lstStyle/>
        <a:p>
          <a:endParaRPr lang="zh-CN" altLang="en-US" sz="2400">
            <a:solidFill>
              <a:srgbClr val="0070C0"/>
            </a:solidFill>
            <a:latin typeface="+mn-ea"/>
            <a:ea typeface="+mn-ea"/>
          </a:endParaRPr>
        </a:p>
      </dgm:t>
    </dgm:pt>
    <dgm:pt modelId="{11324611-B6CA-4F3A-97AB-116B5FF16B87}" type="sibTrans" cxnId="{0E5B0D20-082B-472C-A366-25560534033F}">
      <dgm:prSet/>
      <dgm:spPr/>
      <dgm:t>
        <a:bodyPr/>
        <a:lstStyle/>
        <a:p>
          <a:endParaRPr lang="zh-CN" altLang="en-US" sz="2400">
            <a:solidFill>
              <a:srgbClr val="0070C0"/>
            </a:solidFill>
            <a:latin typeface="+mn-ea"/>
            <a:ea typeface="+mn-ea"/>
          </a:endParaRPr>
        </a:p>
      </dgm:t>
    </dgm:pt>
    <dgm:pt modelId="{40F2F637-896C-46F9-9337-7E09B6EFE48E}">
      <dgm:prSet custT="1"/>
      <dgm:spPr/>
      <dgm:t>
        <a:bodyPr/>
        <a:lstStyle/>
        <a:p>
          <a:pPr rtl="0"/>
          <a:r>
            <a:rPr lang="en-US" sz="2400" smtClean="0">
              <a:solidFill>
                <a:srgbClr val="0070C0"/>
              </a:solidFill>
              <a:latin typeface="+mn-ea"/>
              <a:ea typeface="+mn-ea"/>
            </a:rPr>
            <a:t>Chrome</a:t>
          </a:r>
          <a:r>
            <a:rPr lang="zh-CN" sz="2400" smtClean="0">
              <a:solidFill>
                <a:srgbClr val="0070C0"/>
              </a:solidFill>
              <a:latin typeface="+mn-ea"/>
              <a:ea typeface="+mn-ea"/>
            </a:rPr>
            <a:t>：按</a:t>
          </a:r>
          <a:r>
            <a:rPr lang="en-US" sz="2400" smtClean="0">
              <a:solidFill>
                <a:srgbClr val="0070C0"/>
              </a:solidFill>
              <a:latin typeface="+mn-ea"/>
              <a:ea typeface="+mn-ea"/>
            </a:rPr>
            <a:t>F12</a:t>
          </a:r>
          <a:r>
            <a:rPr lang="zh-CN" sz="2400" smtClean="0">
              <a:solidFill>
                <a:srgbClr val="0070C0"/>
              </a:solidFill>
              <a:latin typeface="+mn-ea"/>
              <a:ea typeface="+mn-ea"/>
            </a:rPr>
            <a:t>打开“开发者工具”</a:t>
          </a:r>
          <a:r>
            <a:rPr lang="en-US" sz="2400" smtClean="0">
              <a:solidFill>
                <a:srgbClr val="0070C0"/>
              </a:solidFill>
              <a:latin typeface="+mn-ea"/>
              <a:ea typeface="+mn-ea"/>
            </a:rPr>
            <a:t>—</a:t>
          </a:r>
          <a:r>
            <a:rPr lang="zh-CN" sz="2400" smtClean="0">
              <a:solidFill>
                <a:srgbClr val="0070C0"/>
              </a:solidFill>
              <a:latin typeface="+mn-ea"/>
              <a:ea typeface="+mn-ea"/>
            </a:rPr>
            <a:t>“</a:t>
          </a:r>
          <a:r>
            <a:rPr lang="en-US" sz="2400" smtClean="0">
              <a:solidFill>
                <a:srgbClr val="0070C0"/>
              </a:solidFill>
              <a:latin typeface="+mn-ea"/>
              <a:ea typeface="+mn-ea"/>
            </a:rPr>
            <a:t>Sources</a:t>
          </a:r>
          <a:r>
            <a:rPr lang="zh-CN" sz="2400" smtClean="0">
              <a:solidFill>
                <a:srgbClr val="0070C0"/>
              </a:solidFill>
              <a:latin typeface="+mn-ea"/>
              <a:ea typeface="+mn-ea"/>
            </a:rPr>
            <a:t>”</a:t>
          </a:r>
          <a:r>
            <a:rPr lang="en-US" sz="2400" smtClean="0">
              <a:solidFill>
                <a:srgbClr val="0070C0"/>
              </a:solidFill>
              <a:latin typeface="+mn-ea"/>
              <a:ea typeface="+mn-ea"/>
            </a:rPr>
            <a:t>—</a:t>
          </a:r>
          <a:r>
            <a:rPr lang="zh-CN" sz="2400" smtClean="0">
              <a:solidFill>
                <a:srgbClr val="0070C0"/>
              </a:solidFill>
              <a:latin typeface="+mn-ea"/>
              <a:ea typeface="+mn-ea"/>
            </a:rPr>
            <a:t>“设置断点”</a:t>
          </a:r>
          <a:endParaRPr lang="zh-CN" sz="2400">
            <a:solidFill>
              <a:srgbClr val="0070C0"/>
            </a:solidFill>
            <a:latin typeface="+mn-ea"/>
            <a:ea typeface="+mn-ea"/>
          </a:endParaRPr>
        </a:p>
      </dgm:t>
    </dgm:pt>
    <dgm:pt modelId="{453F3C5C-0650-4C88-AF36-EBE3098D5A90}" type="parTrans" cxnId="{B9EA8410-8C22-4C02-8F3A-477795166198}">
      <dgm:prSet/>
      <dgm:spPr/>
      <dgm:t>
        <a:bodyPr/>
        <a:lstStyle/>
        <a:p>
          <a:endParaRPr lang="zh-CN" altLang="en-US" sz="2400">
            <a:solidFill>
              <a:srgbClr val="0070C0"/>
            </a:solidFill>
            <a:latin typeface="+mn-ea"/>
            <a:ea typeface="+mn-ea"/>
          </a:endParaRPr>
        </a:p>
      </dgm:t>
    </dgm:pt>
    <dgm:pt modelId="{12114B12-ABE6-460E-8568-123037CDC5E6}" type="sibTrans" cxnId="{B9EA8410-8C22-4C02-8F3A-477795166198}">
      <dgm:prSet/>
      <dgm:spPr/>
      <dgm:t>
        <a:bodyPr/>
        <a:lstStyle/>
        <a:p>
          <a:endParaRPr lang="zh-CN" altLang="en-US" sz="2400">
            <a:solidFill>
              <a:srgbClr val="0070C0"/>
            </a:solidFill>
            <a:latin typeface="+mn-ea"/>
            <a:ea typeface="+mn-ea"/>
          </a:endParaRPr>
        </a:p>
      </dgm:t>
    </dgm:pt>
    <dgm:pt modelId="{F3CE769A-D952-4726-BE56-C044FD67C33F}" type="pres">
      <dgm:prSet presAssocID="{EF268397-CF57-4B5B-A6A2-978B96CF9E15}" presName="linear" presStyleCnt="0">
        <dgm:presLayoutVars>
          <dgm:animLvl val="lvl"/>
          <dgm:resizeHandles val="exact"/>
        </dgm:presLayoutVars>
      </dgm:prSet>
      <dgm:spPr/>
      <dgm:t>
        <a:bodyPr/>
        <a:lstStyle/>
        <a:p>
          <a:endParaRPr lang="zh-CN" altLang="en-US"/>
        </a:p>
      </dgm:t>
    </dgm:pt>
    <dgm:pt modelId="{128A26E7-B50A-4F08-BCE1-C4CB7123B1A8}" type="pres">
      <dgm:prSet presAssocID="{CB69A7A4-9548-4949-9E88-C67BDBF30E20}" presName="parentText" presStyleLbl="node1" presStyleIdx="0" presStyleCnt="3" custLinFactY="-7629" custLinFactNeighborY="-100000">
        <dgm:presLayoutVars>
          <dgm:chMax val="0"/>
          <dgm:bulletEnabled val="1"/>
        </dgm:presLayoutVars>
      </dgm:prSet>
      <dgm:spPr/>
      <dgm:t>
        <a:bodyPr/>
        <a:lstStyle/>
        <a:p>
          <a:endParaRPr lang="zh-CN" altLang="en-US"/>
        </a:p>
      </dgm:t>
    </dgm:pt>
    <dgm:pt modelId="{25F80A03-0C1A-4394-8012-C4D1D646C08B}" type="pres">
      <dgm:prSet presAssocID="{6D55787D-AF90-4A96-B8C9-F15FF93FBAA2}" presName="spacer" presStyleCnt="0"/>
      <dgm:spPr/>
    </dgm:pt>
    <dgm:pt modelId="{D7200A3F-BECB-4698-84E2-AEDA374CF5AC}" type="pres">
      <dgm:prSet presAssocID="{B548EE5C-3FFD-487E-9435-7019F5C41037}" presName="parentText" presStyleLbl="node1" presStyleIdx="1" presStyleCnt="3" custLinFactNeighborY="-3846">
        <dgm:presLayoutVars>
          <dgm:chMax val="0"/>
          <dgm:bulletEnabled val="1"/>
        </dgm:presLayoutVars>
      </dgm:prSet>
      <dgm:spPr/>
      <dgm:t>
        <a:bodyPr/>
        <a:lstStyle/>
        <a:p>
          <a:endParaRPr lang="zh-CN" altLang="en-US"/>
        </a:p>
      </dgm:t>
    </dgm:pt>
    <dgm:pt modelId="{79B73A61-7EF1-41F3-8800-2112CD7C372D}" type="pres">
      <dgm:prSet presAssocID="{11324611-B6CA-4F3A-97AB-116B5FF16B87}" presName="spacer" presStyleCnt="0"/>
      <dgm:spPr/>
    </dgm:pt>
    <dgm:pt modelId="{A4278D67-5911-46EE-9837-3E47F84992DB}" type="pres">
      <dgm:prSet presAssocID="{40F2F637-896C-46F9-9337-7E09B6EFE48E}" presName="parentText" presStyleLbl="node1" presStyleIdx="2" presStyleCnt="3">
        <dgm:presLayoutVars>
          <dgm:chMax val="0"/>
          <dgm:bulletEnabled val="1"/>
        </dgm:presLayoutVars>
      </dgm:prSet>
      <dgm:spPr/>
      <dgm:t>
        <a:bodyPr/>
        <a:lstStyle/>
        <a:p>
          <a:endParaRPr lang="zh-CN" altLang="en-US"/>
        </a:p>
      </dgm:t>
    </dgm:pt>
  </dgm:ptLst>
  <dgm:cxnLst>
    <dgm:cxn modelId="{775A46D7-7880-4AB0-9B9A-BF2F08D84322}" type="presOf" srcId="{B548EE5C-3FFD-487E-9435-7019F5C41037}" destId="{D7200A3F-BECB-4698-84E2-AEDA374CF5AC}" srcOrd="0" destOrd="0" presId="urn:microsoft.com/office/officeart/2005/8/layout/vList2"/>
    <dgm:cxn modelId="{B9EA8410-8C22-4C02-8F3A-477795166198}" srcId="{EF268397-CF57-4B5B-A6A2-978B96CF9E15}" destId="{40F2F637-896C-46F9-9337-7E09B6EFE48E}" srcOrd="2" destOrd="0" parTransId="{453F3C5C-0650-4C88-AF36-EBE3098D5A90}" sibTransId="{12114B12-ABE6-460E-8568-123037CDC5E6}"/>
    <dgm:cxn modelId="{F07C18ED-7E19-4B00-8E53-7D7BC3568E35}" type="presOf" srcId="{CB69A7A4-9548-4949-9E88-C67BDBF30E20}" destId="{128A26E7-B50A-4F08-BCE1-C4CB7123B1A8}" srcOrd="0" destOrd="0" presId="urn:microsoft.com/office/officeart/2005/8/layout/vList2"/>
    <dgm:cxn modelId="{4B794EAF-DA18-41B6-A3BD-A7BDDC3ED2FC}" srcId="{EF268397-CF57-4B5B-A6A2-978B96CF9E15}" destId="{CB69A7A4-9548-4949-9E88-C67BDBF30E20}" srcOrd="0" destOrd="0" parTransId="{BC69BD98-5433-448E-A592-6672AE8A544F}" sibTransId="{6D55787D-AF90-4A96-B8C9-F15FF93FBAA2}"/>
    <dgm:cxn modelId="{63B30F53-49A0-4972-9719-55BAD18C54BF}" type="presOf" srcId="{40F2F637-896C-46F9-9337-7E09B6EFE48E}" destId="{A4278D67-5911-46EE-9837-3E47F84992DB}" srcOrd="0" destOrd="0" presId="urn:microsoft.com/office/officeart/2005/8/layout/vList2"/>
    <dgm:cxn modelId="{CDF680A1-7BDC-4CE3-9E77-910D6725E04C}" type="presOf" srcId="{EF268397-CF57-4B5B-A6A2-978B96CF9E15}" destId="{F3CE769A-D952-4726-BE56-C044FD67C33F}" srcOrd="0" destOrd="0" presId="urn:microsoft.com/office/officeart/2005/8/layout/vList2"/>
    <dgm:cxn modelId="{0E5B0D20-082B-472C-A366-25560534033F}" srcId="{EF268397-CF57-4B5B-A6A2-978B96CF9E15}" destId="{B548EE5C-3FFD-487E-9435-7019F5C41037}" srcOrd="1" destOrd="0" parTransId="{A63F5FE0-9C4F-4A0C-94B1-4A896D77C473}" sibTransId="{11324611-B6CA-4F3A-97AB-116B5FF16B87}"/>
    <dgm:cxn modelId="{B2A3C2C2-85F1-4D15-8A3E-C98EC8C18036}" type="presParOf" srcId="{F3CE769A-D952-4726-BE56-C044FD67C33F}" destId="{128A26E7-B50A-4F08-BCE1-C4CB7123B1A8}" srcOrd="0" destOrd="0" presId="urn:microsoft.com/office/officeart/2005/8/layout/vList2"/>
    <dgm:cxn modelId="{7DE8AB75-C8A2-4D2C-BAA9-3547CF484BBC}" type="presParOf" srcId="{F3CE769A-D952-4726-BE56-C044FD67C33F}" destId="{25F80A03-0C1A-4394-8012-C4D1D646C08B}" srcOrd="1" destOrd="0" presId="urn:microsoft.com/office/officeart/2005/8/layout/vList2"/>
    <dgm:cxn modelId="{D1A95A9D-5544-4800-B852-9DC7390D228D}" type="presParOf" srcId="{F3CE769A-D952-4726-BE56-C044FD67C33F}" destId="{D7200A3F-BECB-4698-84E2-AEDA374CF5AC}" srcOrd="2" destOrd="0" presId="urn:microsoft.com/office/officeart/2005/8/layout/vList2"/>
    <dgm:cxn modelId="{00B7C2C0-AB7F-4800-97AA-8281EF5CAA89}" type="presParOf" srcId="{F3CE769A-D952-4726-BE56-C044FD67C33F}" destId="{79B73A61-7EF1-41F3-8800-2112CD7C372D}" srcOrd="3" destOrd="0" presId="urn:microsoft.com/office/officeart/2005/8/layout/vList2"/>
    <dgm:cxn modelId="{3C35E027-5F8D-4BB0-9CD5-D1D4F61C5313}" type="presParOf" srcId="{F3CE769A-D952-4726-BE56-C044FD67C33F}" destId="{A4278D67-5911-46EE-9837-3E47F84992D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7DE3C25-9517-41E3-825F-9159FD3FDB55}" type="doc">
      <dgm:prSet loTypeId="urn:microsoft.com/office/officeart/2005/8/layout/hierarchy1" loCatId="hierarchy" qsTypeId="urn:microsoft.com/office/officeart/2005/8/quickstyle/3d3" qsCatId="3D" csTypeId="urn:microsoft.com/office/officeart/2005/8/colors/colorful3" csCatId="colorful" phldr="1"/>
      <dgm:spPr/>
      <dgm:t>
        <a:bodyPr/>
        <a:lstStyle/>
        <a:p>
          <a:endParaRPr lang="zh-CN" altLang="en-US"/>
        </a:p>
      </dgm:t>
    </dgm:pt>
    <dgm:pt modelId="{6E96F17C-9F9F-4685-8D4B-46A13F96327B}">
      <dgm:prSet custT="1"/>
      <dgm:spPr/>
      <dgm:t>
        <a:bodyPr/>
        <a:lstStyle/>
        <a:p>
          <a:pPr rtl="0"/>
          <a:r>
            <a:rPr lang="zh-CN" altLang="en-US" sz="2400" b="1" dirty="0" smtClean="0">
              <a:solidFill>
                <a:srgbClr val="003300"/>
              </a:solidFill>
              <a:latin typeface="宋体" pitchFamily="2" charset="-122"/>
              <a:ea typeface="宋体" pitchFamily="2" charset="-122"/>
            </a:rPr>
            <a:t>常见的异常类型</a:t>
          </a:r>
          <a:endParaRPr lang="zh-CN" altLang="en-US" sz="2400" b="1" dirty="0">
            <a:solidFill>
              <a:srgbClr val="003300"/>
            </a:solidFill>
            <a:latin typeface="宋体" pitchFamily="2" charset="-122"/>
            <a:ea typeface="宋体" pitchFamily="2" charset="-122"/>
          </a:endParaRPr>
        </a:p>
      </dgm:t>
    </dgm:pt>
    <dgm:pt modelId="{20FBD9C7-0F3C-4782-9219-9CBF54135CC4}" type="parTrans" cxnId="{9A878BF0-9F43-4E68-9975-0335FF8AD8CB}">
      <dgm:prSet/>
      <dgm:spPr/>
      <dgm:t>
        <a:bodyPr/>
        <a:lstStyle/>
        <a:p>
          <a:endParaRPr lang="zh-CN" altLang="en-US" sz="2400" b="1">
            <a:solidFill>
              <a:srgbClr val="003300"/>
            </a:solidFill>
            <a:latin typeface="宋体" pitchFamily="2" charset="-122"/>
            <a:ea typeface="宋体" pitchFamily="2" charset="-122"/>
          </a:endParaRPr>
        </a:p>
      </dgm:t>
    </dgm:pt>
    <dgm:pt modelId="{3B8AFEDB-6DA5-421D-B841-0EFB2873772C}" type="sibTrans" cxnId="{9A878BF0-9F43-4E68-9975-0335FF8AD8CB}">
      <dgm:prSet/>
      <dgm:spPr/>
      <dgm:t>
        <a:bodyPr/>
        <a:lstStyle/>
        <a:p>
          <a:endParaRPr lang="zh-CN" altLang="en-US" sz="2400" b="1">
            <a:solidFill>
              <a:srgbClr val="003300"/>
            </a:solidFill>
            <a:latin typeface="宋体" pitchFamily="2" charset="-122"/>
            <a:ea typeface="宋体" pitchFamily="2" charset="-122"/>
          </a:endParaRPr>
        </a:p>
      </dgm:t>
    </dgm:pt>
    <dgm:pt modelId="{F0C2BB69-1A36-4219-878B-AACD6645166D}">
      <dgm:prSet custT="1"/>
      <dgm:spPr/>
      <dgm:t>
        <a:bodyPr/>
        <a:lstStyle/>
        <a:p>
          <a:pPr algn="l" rtl="0"/>
          <a:r>
            <a:rPr lang="zh-CN" altLang="en-US" sz="2400" b="1" dirty="0" smtClean="0">
              <a:solidFill>
                <a:srgbClr val="003300"/>
              </a:solidFill>
              <a:latin typeface="宋体" pitchFamily="2" charset="-122"/>
              <a:ea typeface="宋体" pitchFamily="2" charset="-122"/>
            </a:rPr>
            <a:t>语法异常：程序员输入了编译器无法识别的代码</a:t>
          </a:r>
          <a:endParaRPr lang="zh-CN" altLang="en-US" sz="2400" b="1" dirty="0">
            <a:solidFill>
              <a:srgbClr val="003300"/>
            </a:solidFill>
            <a:latin typeface="宋体" pitchFamily="2" charset="-122"/>
            <a:ea typeface="宋体" pitchFamily="2" charset="-122"/>
          </a:endParaRPr>
        </a:p>
      </dgm:t>
    </dgm:pt>
    <dgm:pt modelId="{40317B68-1CC7-4833-B270-B9551F4783FB}" type="parTrans" cxnId="{6848E0A5-8DA2-4074-AA1C-233AEBCF99CA}">
      <dgm:prSet/>
      <dgm:spPr/>
      <dgm:t>
        <a:bodyPr/>
        <a:lstStyle/>
        <a:p>
          <a:endParaRPr lang="zh-CN" altLang="en-US" sz="2400" b="1">
            <a:solidFill>
              <a:srgbClr val="003300"/>
            </a:solidFill>
            <a:latin typeface="宋体" pitchFamily="2" charset="-122"/>
            <a:ea typeface="宋体" pitchFamily="2" charset="-122"/>
          </a:endParaRPr>
        </a:p>
      </dgm:t>
    </dgm:pt>
    <dgm:pt modelId="{2F14D717-F601-4E74-B83D-92740A7A7ABE}" type="sibTrans" cxnId="{6848E0A5-8DA2-4074-AA1C-233AEBCF99CA}">
      <dgm:prSet/>
      <dgm:spPr/>
      <dgm:t>
        <a:bodyPr/>
        <a:lstStyle/>
        <a:p>
          <a:endParaRPr lang="zh-CN" altLang="en-US" sz="2400" b="1">
            <a:solidFill>
              <a:srgbClr val="003300"/>
            </a:solidFill>
            <a:latin typeface="宋体" pitchFamily="2" charset="-122"/>
            <a:ea typeface="宋体" pitchFamily="2" charset="-122"/>
          </a:endParaRPr>
        </a:p>
      </dgm:t>
    </dgm:pt>
    <dgm:pt modelId="{3757D365-ED3F-4F41-80FE-E309850CD0EC}">
      <dgm:prSet custT="1"/>
      <dgm:spPr/>
      <dgm:t>
        <a:bodyPr/>
        <a:lstStyle/>
        <a:p>
          <a:pPr algn="l" rtl="0"/>
          <a:r>
            <a:rPr lang="zh-CN" altLang="en-US" sz="2400" b="1" dirty="0" smtClean="0">
              <a:solidFill>
                <a:srgbClr val="003300"/>
              </a:solidFill>
              <a:latin typeface="宋体" pitchFamily="2" charset="-122"/>
              <a:ea typeface="宋体" pitchFamily="2" charset="-122"/>
            </a:rPr>
            <a:t>逻辑异常：程序没有按照预先设计的方式得到正确结果</a:t>
          </a:r>
          <a:endParaRPr lang="zh-CN" altLang="en-US" sz="2400" b="1" dirty="0">
            <a:solidFill>
              <a:srgbClr val="003300"/>
            </a:solidFill>
            <a:latin typeface="宋体" pitchFamily="2" charset="-122"/>
            <a:ea typeface="宋体" pitchFamily="2" charset="-122"/>
          </a:endParaRPr>
        </a:p>
      </dgm:t>
    </dgm:pt>
    <dgm:pt modelId="{0BF12866-A9E9-4BFF-A14A-6D490EB98B3D}" type="parTrans" cxnId="{33B509CD-61BF-4DEE-9FC0-ED6E44F094C8}">
      <dgm:prSet/>
      <dgm:spPr/>
      <dgm:t>
        <a:bodyPr/>
        <a:lstStyle/>
        <a:p>
          <a:endParaRPr lang="zh-CN" altLang="en-US" sz="2400" b="1">
            <a:solidFill>
              <a:srgbClr val="003300"/>
            </a:solidFill>
            <a:latin typeface="宋体" pitchFamily="2" charset="-122"/>
            <a:ea typeface="宋体" pitchFamily="2" charset="-122"/>
          </a:endParaRPr>
        </a:p>
      </dgm:t>
    </dgm:pt>
    <dgm:pt modelId="{7BC5E2AF-DA21-4013-8DCC-E4F54559DE59}" type="sibTrans" cxnId="{33B509CD-61BF-4DEE-9FC0-ED6E44F094C8}">
      <dgm:prSet/>
      <dgm:spPr/>
      <dgm:t>
        <a:bodyPr/>
        <a:lstStyle/>
        <a:p>
          <a:endParaRPr lang="zh-CN" altLang="en-US" sz="2400" b="1">
            <a:solidFill>
              <a:srgbClr val="003300"/>
            </a:solidFill>
            <a:latin typeface="宋体" pitchFamily="2" charset="-122"/>
            <a:ea typeface="宋体" pitchFamily="2" charset="-122"/>
          </a:endParaRPr>
        </a:p>
      </dgm:t>
    </dgm:pt>
    <dgm:pt modelId="{BC6B5CDB-77B9-4B76-BECF-FC31C0EDE376}">
      <dgm:prSet custT="1"/>
      <dgm:spPr/>
      <dgm:t>
        <a:bodyPr/>
        <a:lstStyle/>
        <a:p>
          <a:pPr algn="l" rtl="0"/>
          <a:r>
            <a:rPr lang="zh-CN" altLang="en-US" sz="2400" b="1" dirty="0" smtClean="0">
              <a:solidFill>
                <a:srgbClr val="003300"/>
              </a:solidFill>
              <a:latin typeface="宋体" pitchFamily="2" charset="-122"/>
              <a:ea typeface="宋体" pitchFamily="2" charset="-122"/>
            </a:rPr>
            <a:t>运行异常：程序运行时发生错误，不一定是语法错误，也有可能是由系统环境导致</a:t>
          </a:r>
          <a:endParaRPr lang="zh-CN" altLang="en-US" sz="2400" b="1" dirty="0">
            <a:solidFill>
              <a:srgbClr val="003300"/>
            </a:solidFill>
            <a:latin typeface="宋体" pitchFamily="2" charset="-122"/>
            <a:ea typeface="宋体" pitchFamily="2" charset="-122"/>
          </a:endParaRPr>
        </a:p>
      </dgm:t>
    </dgm:pt>
    <dgm:pt modelId="{7EE3E287-80DF-4FB4-8C1D-9D4EC09D474C}" type="parTrans" cxnId="{3BAE576F-CFAB-44E7-9B95-E487D1F3F3A4}">
      <dgm:prSet/>
      <dgm:spPr/>
      <dgm:t>
        <a:bodyPr/>
        <a:lstStyle/>
        <a:p>
          <a:endParaRPr lang="zh-CN" altLang="en-US" sz="2400" b="1">
            <a:solidFill>
              <a:srgbClr val="003300"/>
            </a:solidFill>
            <a:latin typeface="宋体" pitchFamily="2" charset="-122"/>
            <a:ea typeface="宋体" pitchFamily="2" charset="-122"/>
          </a:endParaRPr>
        </a:p>
      </dgm:t>
    </dgm:pt>
    <dgm:pt modelId="{E5A53099-97AB-4567-9CAC-EBFF3FEEFBD3}" type="sibTrans" cxnId="{3BAE576F-CFAB-44E7-9B95-E487D1F3F3A4}">
      <dgm:prSet/>
      <dgm:spPr/>
      <dgm:t>
        <a:bodyPr/>
        <a:lstStyle/>
        <a:p>
          <a:endParaRPr lang="zh-CN" altLang="en-US" sz="2400" b="1">
            <a:solidFill>
              <a:srgbClr val="003300"/>
            </a:solidFill>
            <a:latin typeface="宋体" pitchFamily="2" charset="-122"/>
            <a:ea typeface="宋体" pitchFamily="2" charset="-122"/>
          </a:endParaRPr>
        </a:p>
      </dgm:t>
    </dgm:pt>
    <dgm:pt modelId="{A5E2678C-26F0-4354-A59E-B6366D6EC46D}" type="pres">
      <dgm:prSet presAssocID="{57DE3C25-9517-41E3-825F-9159FD3FDB55}" presName="hierChild1" presStyleCnt="0">
        <dgm:presLayoutVars>
          <dgm:chPref val="1"/>
          <dgm:dir/>
          <dgm:animOne val="branch"/>
          <dgm:animLvl val="lvl"/>
          <dgm:resizeHandles/>
        </dgm:presLayoutVars>
      </dgm:prSet>
      <dgm:spPr/>
      <dgm:t>
        <a:bodyPr/>
        <a:lstStyle/>
        <a:p>
          <a:endParaRPr lang="zh-CN" altLang="en-US"/>
        </a:p>
      </dgm:t>
    </dgm:pt>
    <dgm:pt modelId="{B70B40C4-B686-4456-94FD-B812DF0A2DAD}" type="pres">
      <dgm:prSet presAssocID="{6E96F17C-9F9F-4685-8D4B-46A13F96327B}" presName="hierRoot1" presStyleCnt="0"/>
      <dgm:spPr/>
    </dgm:pt>
    <dgm:pt modelId="{FB2F36A1-B411-4CF3-B9D7-7651B9F85A32}" type="pres">
      <dgm:prSet presAssocID="{6E96F17C-9F9F-4685-8D4B-46A13F96327B}" presName="composite" presStyleCnt="0"/>
      <dgm:spPr/>
    </dgm:pt>
    <dgm:pt modelId="{8A513E21-7884-4455-B4BD-E95611BF3D22}" type="pres">
      <dgm:prSet presAssocID="{6E96F17C-9F9F-4685-8D4B-46A13F96327B}" presName="background" presStyleLbl="node0" presStyleIdx="0" presStyleCnt="1"/>
      <dgm:spPr/>
    </dgm:pt>
    <dgm:pt modelId="{71F27D40-C9EB-4075-B240-D5D985658D16}" type="pres">
      <dgm:prSet presAssocID="{6E96F17C-9F9F-4685-8D4B-46A13F96327B}" presName="text" presStyleLbl="fgAcc0" presStyleIdx="0" presStyleCnt="1" custScaleX="187372" custScaleY="58601">
        <dgm:presLayoutVars>
          <dgm:chPref val="3"/>
        </dgm:presLayoutVars>
      </dgm:prSet>
      <dgm:spPr/>
      <dgm:t>
        <a:bodyPr/>
        <a:lstStyle/>
        <a:p>
          <a:endParaRPr lang="zh-CN" altLang="en-US"/>
        </a:p>
      </dgm:t>
    </dgm:pt>
    <dgm:pt modelId="{D8AD84A4-00FA-4778-B781-96D62040AC8D}" type="pres">
      <dgm:prSet presAssocID="{6E96F17C-9F9F-4685-8D4B-46A13F96327B}" presName="hierChild2" presStyleCnt="0"/>
      <dgm:spPr/>
    </dgm:pt>
    <dgm:pt modelId="{642F517E-B368-4225-9505-9D80974403E8}" type="pres">
      <dgm:prSet presAssocID="{40317B68-1CC7-4833-B270-B9551F4783FB}" presName="Name10" presStyleLbl="parChTrans1D2" presStyleIdx="0" presStyleCnt="3"/>
      <dgm:spPr/>
      <dgm:t>
        <a:bodyPr/>
        <a:lstStyle/>
        <a:p>
          <a:endParaRPr lang="zh-CN" altLang="en-US"/>
        </a:p>
      </dgm:t>
    </dgm:pt>
    <dgm:pt modelId="{0232DBDD-445E-4F99-A00C-5CC8C936C0AA}" type="pres">
      <dgm:prSet presAssocID="{F0C2BB69-1A36-4219-878B-AACD6645166D}" presName="hierRoot2" presStyleCnt="0"/>
      <dgm:spPr/>
    </dgm:pt>
    <dgm:pt modelId="{06C49C6E-47E0-4D96-B115-6351FE148CD6}" type="pres">
      <dgm:prSet presAssocID="{F0C2BB69-1A36-4219-878B-AACD6645166D}" presName="composite2" presStyleCnt="0"/>
      <dgm:spPr/>
    </dgm:pt>
    <dgm:pt modelId="{55002768-3028-4D0E-90FB-1380E17A4BEC}" type="pres">
      <dgm:prSet presAssocID="{F0C2BB69-1A36-4219-878B-AACD6645166D}" presName="background2" presStyleLbl="node2" presStyleIdx="0" presStyleCnt="3"/>
      <dgm:spPr/>
    </dgm:pt>
    <dgm:pt modelId="{01E6311F-4B60-4488-8309-38BD099B04D9}" type="pres">
      <dgm:prSet presAssocID="{F0C2BB69-1A36-4219-878B-AACD6645166D}" presName="text2" presStyleLbl="fgAcc2" presStyleIdx="0" presStyleCnt="3" custScaleY="165986">
        <dgm:presLayoutVars>
          <dgm:chPref val="3"/>
        </dgm:presLayoutVars>
      </dgm:prSet>
      <dgm:spPr/>
      <dgm:t>
        <a:bodyPr/>
        <a:lstStyle/>
        <a:p>
          <a:endParaRPr lang="zh-CN" altLang="en-US"/>
        </a:p>
      </dgm:t>
    </dgm:pt>
    <dgm:pt modelId="{5572215F-F58C-45A4-A71B-76BF19123514}" type="pres">
      <dgm:prSet presAssocID="{F0C2BB69-1A36-4219-878B-AACD6645166D}" presName="hierChild3" presStyleCnt="0"/>
      <dgm:spPr/>
    </dgm:pt>
    <dgm:pt modelId="{12845DDC-BB67-47A7-B9BB-9DDE4527BB8A}" type="pres">
      <dgm:prSet presAssocID="{0BF12866-A9E9-4BFF-A14A-6D490EB98B3D}" presName="Name10" presStyleLbl="parChTrans1D2" presStyleIdx="1" presStyleCnt="3"/>
      <dgm:spPr/>
      <dgm:t>
        <a:bodyPr/>
        <a:lstStyle/>
        <a:p>
          <a:endParaRPr lang="zh-CN" altLang="en-US"/>
        </a:p>
      </dgm:t>
    </dgm:pt>
    <dgm:pt modelId="{669551C4-2C88-4602-B06F-C9D9CA474575}" type="pres">
      <dgm:prSet presAssocID="{3757D365-ED3F-4F41-80FE-E309850CD0EC}" presName="hierRoot2" presStyleCnt="0"/>
      <dgm:spPr/>
    </dgm:pt>
    <dgm:pt modelId="{D92042B7-5DA0-40FD-BF12-E6D7F3FF81C3}" type="pres">
      <dgm:prSet presAssocID="{3757D365-ED3F-4F41-80FE-E309850CD0EC}" presName="composite2" presStyleCnt="0"/>
      <dgm:spPr/>
    </dgm:pt>
    <dgm:pt modelId="{1442AF19-4544-4C26-BA6E-95D26F418A23}" type="pres">
      <dgm:prSet presAssocID="{3757D365-ED3F-4F41-80FE-E309850CD0EC}" presName="background2" presStyleLbl="node2" presStyleIdx="1" presStyleCnt="3"/>
      <dgm:spPr/>
    </dgm:pt>
    <dgm:pt modelId="{A7EDDEFA-BDAA-4C3B-90FD-68CF1A8E1911}" type="pres">
      <dgm:prSet presAssocID="{3757D365-ED3F-4F41-80FE-E309850CD0EC}" presName="text2" presStyleLbl="fgAcc2" presStyleIdx="1" presStyleCnt="3" custScaleY="165986">
        <dgm:presLayoutVars>
          <dgm:chPref val="3"/>
        </dgm:presLayoutVars>
      </dgm:prSet>
      <dgm:spPr/>
      <dgm:t>
        <a:bodyPr/>
        <a:lstStyle/>
        <a:p>
          <a:endParaRPr lang="zh-CN" altLang="en-US"/>
        </a:p>
      </dgm:t>
    </dgm:pt>
    <dgm:pt modelId="{ADD2C9CB-8175-40B6-8429-FCB5D0E716BD}" type="pres">
      <dgm:prSet presAssocID="{3757D365-ED3F-4F41-80FE-E309850CD0EC}" presName="hierChild3" presStyleCnt="0"/>
      <dgm:spPr/>
    </dgm:pt>
    <dgm:pt modelId="{2AA2890E-3D01-43E7-A2A9-CB1292BA2AC0}" type="pres">
      <dgm:prSet presAssocID="{7EE3E287-80DF-4FB4-8C1D-9D4EC09D474C}" presName="Name10" presStyleLbl="parChTrans1D2" presStyleIdx="2" presStyleCnt="3"/>
      <dgm:spPr/>
      <dgm:t>
        <a:bodyPr/>
        <a:lstStyle/>
        <a:p>
          <a:endParaRPr lang="zh-CN" altLang="en-US"/>
        </a:p>
      </dgm:t>
    </dgm:pt>
    <dgm:pt modelId="{F2CCB8FA-B000-4342-A46D-127B20438CC8}" type="pres">
      <dgm:prSet presAssocID="{BC6B5CDB-77B9-4B76-BECF-FC31C0EDE376}" presName="hierRoot2" presStyleCnt="0"/>
      <dgm:spPr/>
    </dgm:pt>
    <dgm:pt modelId="{84745A7F-790B-4D9D-8B53-EAF50E33746E}" type="pres">
      <dgm:prSet presAssocID="{BC6B5CDB-77B9-4B76-BECF-FC31C0EDE376}" presName="composite2" presStyleCnt="0"/>
      <dgm:spPr/>
    </dgm:pt>
    <dgm:pt modelId="{7F19747F-D3BD-43EE-ABE4-FCB995D3E9AD}" type="pres">
      <dgm:prSet presAssocID="{BC6B5CDB-77B9-4B76-BECF-FC31C0EDE376}" presName="background2" presStyleLbl="node2" presStyleIdx="2" presStyleCnt="3"/>
      <dgm:spPr/>
    </dgm:pt>
    <dgm:pt modelId="{F9F0C42C-72F0-4785-B859-5CD0A17C757C}" type="pres">
      <dgm:prSet presAssocID="{BC6B5CDB-77B9-4B76-BECF-FC31C0EDE376}" presName="text2" presStyleLbl="fgAcc2" presStyleIdx="2" presStyleCnt="3" custScaleY="165986">
        <dgm:presLayoutVars>
          <dgm:chPref val="3"/>
        </dgm:presLayoutVars>
      </dgm:prSet>
      <dgm:spPr/>
      <dgm:t>
        <a:bodyPr/>
        <a:lstStyle/>
        <a:p>
          <a:endParaRPr lang="zh-CN" altLang="en-US"/>
        </a:p>
      </dgm:t>
    </dgm:pt>
    <dgm:pt modelId="{A97808B1-07AC-43AC-B3F9-409FF49F53A7}" type="pres">
      <dgm:prSet presAssocID="{BC6B5CDB-77B9-4B76-BECF-FC31C0EDE376}" presName="hierChild3" presStyleCnt="0"/>
      <dgm:spPr/>
    </dgm:pt>
  </dgm:ptLst>
  <dgm:cxnLst>
    <dgm:cxn modelId="{9A878BF0-9F43-4E68-9975-0335FF8AD8CB}" srcId="{57DE3C25-9517-41E3-825F-9159FD3FDB55}" destId="{6E96F17C-9F9F-4685-8D4B-46A13F96327B}" srcOrd="0" destOrd="0" parTransId="{20FBD9C7-0F3C-4782-9219-9CBF54135CC4}" sibTransId="{3B8AFEDB-6DA5-421D-B841-0EFB2873772C}"/>
    <dgm:cxn modelId="{6A716FEB-3908-43AC-B576-E8A8007AF3FE}" type="presOf" srcId="{F0C2BB69-1A36-4219-878B-AACD6645166D}" destId="{01E6311F-4B60-4488-8309-38BD099B04D9}" srcOrd="0" destOrd="0" presId="urn:microsoft.com/office/officeart/2005/8/layout/hierarchy1"/>
    <dgm:cxn modelId="{E753A716-F7F1-45FD-ACF7-5E4D4F53BBF0}" type="presOf" srcId="{40317B68-1CC7-4833-B270-B9551F4783FB}" destId="{642F517E-B368-4225-9505-9D80974403E8}" srcOrd="0" destOrd="0" presId="urn:microsoft.com/office/officeart/2005/8/layout/hierarchy1"/>
    <dgm:cxn modelId="{33B509CD-61BF-4DEE-9FC0-ED6E44F094C8}" srcId="{6E96F17C-9F9F-4685-8D4B-46A13F96327B}" destId="{3757D365-ED3F-4F41-80FE-E309850CD0EC}" srcOrd="1" destOrd="0" parTransId="{0BF12866-A9E9-4BFF-A14A-6D490EB98B3D}" sibTransId="{7BC5E2AF-DA21-4013-8DCC-E4F54559DE59}"/>
    <dgm:cxn modelId="{080585FE-ED21-4A35-8436-3CF9A404FCC6}" type="presOf" srcId="{BC6B5CDB-77B9-4B76-BECF-FC31C0EDE376}" destId="{F9F0C42C-72F0-4785-B859-5CD0A17C757C}" srcOrd="0" destOrd="0" presId="urn:microsoft.com/office/officeart/2005/8/layout/hierarchy1"/>
    <dgm:cxn modelId="{EBA3CD79-404C-4042-B1B8-79A56CA95BD0}" type="presOf" srcId="{6E96F17C-9F9F-4685-8D4B-46A13F96327B}" destId="{71F27D40-C9EB-4075-B240-D5D985658D16}" srcOrd="0" destOrd="0" presId="urn:microsoft.com/office/officeart/2005/8/layout/hierarchy1"/>
    <dgm:cxn modelId="{3BAE576F-CFAB-44E7-9B95-E487D1F3F3A4}" srcId="{6E96F17C-9F9F-4685-8D4B-46A13F96327B}" destId="{BC6B5CDB-77B9-4B76-BECF-FC31C0EDE376}" srcOrd="2" destOrd="0" parTransId="{7EE3E287-80DF-4FB4-8C1D-9D4EC09D474C}" sibTransId="{E5A53099-97AB-4567-9CAC-EBFF3FEEFBD3}"/>
    <dgm:cxn modelId="{47557AF6-12B1-4583-AFB7-DC4882DDA30C}" type="presOf" srcId="{3757D365-ED3F-4F41-80FE-E309850CD0EC}" destId="{A7EDDEFA-BDAA-4C3B-90FD-68CF1A8E1911}" srcOrd="0" destOrd="0" presId="urn:microsoft.com/office/officeart/2005/8/layout/hierarchy1"/>
    <dgm:cxn modelId="{6848E0A5-8DA2-4074-AA1C-233AEBCF99CA}" srcId="{6E96F17C-9F9F-4685-8D4B-46A13F96327B}" destId="{F0C2BB69-1A36-4219-878B-AACD6645166D}" srcOrd="0" destOrd="0" parTransId="{40317B68-1CC7-4833-B270-B9551F4783FB}" sibTransId="{2F14D717-F601-4E74-B83D-92740A7A7ABE}"/>
    <dgm:cxn modelId="{8DA9540E-5674-4FED-AD39-ADF2696126DF}" type="presOf" srcId="{57DE3C25-9517-41E3-825F-9159FD3FDB55}" destId="{A5E2678C-26F0-4354-A59E-B6366D6EC46D}" srcOrd="0" destOrd="0" presId="urn:microsoft.com/office/officeart/2005/8/layout/hierarchy1"/>
    <dgm:cxn modelId="{7490990A-08FE-4132-9DE5-47F66D28C6DD}" type="presOf" srcId="{0BF12866-A9E9-4BFF-A14A-6D490EB98B3D}" destId="{12845DDC-BB67-47A7-B9BB-9DDE4527BB8A}" srcOrd="0" destOrd="0" presId="urn:microsoft.com/office/officeart/2005/8/layout/hierarchy1"/>
    <dgm:cxn modelId="{891023C6-53D7-47DC-BA2D-2E36148FDB9A}" type="presOf" srcId="{7EE3E287-80DF-4FB4-8C1D-9D4EC09D474C}" destId="{2AA2890E-3D01-43E7-A2A9-CB1292BA2AC0}" srcOrd="0" destOrd="0" presId="urn:microsoft.com/office/officeart/2005/8/layout/hierarchy1"/>
    <dgm:cxn modelId="{E7EF87F6-F1C8-4DCF-A23B-572F15A6FCDB}" type="presParOf" srcId="{A5E2678C-26F0-4354-A59E-B6366D6EC46D}" destId="{B70B40C4-B686-4456-94FD-B812DF0A2DAD}" srcOrd="0" destOrd="0" presId="urn:microsoft.com/office/officeart/2005/8/layout/hierarchy1"/>
    <dgm:cxn modelId="{A1D7193D-7782-405C-AA64-6C5E52CBD031}" type="presParOf" srcId="{B70B40C4-B686-4456-94FD-B812DF0A2DAD}" destId="{FB2F36A1-B411-4CF3-B9D7-7651B9F85A32}" srcOrd="0" destOrd="0" presId="urn:microsoft.com/office/officeart/2005/8/layout/hierarchy1"/>
    <dgm:cxn modelId="{A0B1BCB9-E3A9-4854-B475-F406800AD821}" type="presParOf" srcId="{FB2F36A1-B411-4CF3-B9D7-7651B9F85A32}" destId="{8A513E21-7884-4455-B4BD-E95611BF3D22}" srcOrd="0" destOrd="0" presId="urn:microsoft.com/office/officeart/2005/8/layout/hierarchy1"/>
    <dgm:cxn modelId="{CD7F0C9F-4B47-47B8-A086-7880B58A4B33}" type="presParOf" srcId="{FB2F36A1-B411-4CF3-B9D7-7651B9F85A32}" destId="{71F27D40-C9EB-4075-B240-D5D985658D16}" srcOrd="1" destOrd="0" presId="urn:microsoft.com/office/officeart/2005/8/layout/hierarchy1"/>
    <dgm:cxn modelId="{10937A87-BBA3-4C2C-87AB-D1F2D5EB9830}" type="presParOf" srcId="{B70B40C4-B686-4456-94FD-B812DF0A2DAD}" destId="{D8AD84A4-00FA-4778-B781-96D62040AC8D}" srcOrd="1" destOrd="0" presId="urn:microsoft.com/office/officeart/2005/8/layout/hierarchy1"/>
    <dgm:cxn modelId="{B5A0CA2A-70D9-456A-8796-85E8417C2D71}" type="presParOf" srcId="{D8AD84A4-00FA-4778-B781-96D62040AC8D}" destId="{642F517E-B368-4225-9505-9D80974403E8}" srcOrd="0" destOrd="0" presId="urn:microsoft.com/office/officeart/2005/8/layout/hierarchy1"/>
    <dgm:cxn modelId="{D2B4A6BF-9197-4512-91BE-6E18F8B48358}" type="presParOf" srcId="{D8AD84A4-00FA-4778-B781-96D62040AC8D}" destId="{0232DBDD-445E-4F99-A00C-5CC8C936C0AA}" srcOrd="1" destOrd="0" presId="urn:microsoft.com/office/officeart/2005/8/layout/hierarchy1"/>
    <dgm:cxn modelId="{DBC8DF13-7ECE-4588-B11F-819FC215705D}" type="presParOf" srcId="{0232DBDD-445E-4F99-A00C-5CC8C936C0AA}" destId="{06C49C6E-47E0-4D96-B115-6351FE148CD6}" srcOrd="0" destOrd="0" presId="urn:microsoft.com/office/officeart/2005/8/layout/hierarchy1"/>
    <dgm:cxn modelId="{FC5F5D6E-C602-439F-937F-BE44A55785A9}" type="presParOf" srcId="{06C49C6E-47E0-4D96-B115-6351FE148CD6}" destId="{55002768-3028-4D0E-90FB-1380E17A4BEC}" srcOrd="0" destOrd="0" presId="urn:microsoft.com/office/officeart/2005/8/layout/hierarchy1"/>
    <dgm:cxn modelId="{B89C79F7-9B44-4E5D-B445-9EBBA05373E7}" type="presParOf" srcId="{06C49C6E-47E0-4D96-B115-6351FE148CD6}" destId="{01E6311F-4B60-4488-8309-38BD099B04D9}" srcOrd="1" destOrd="0" presId="urn:microsoft.com/office/officeart/2005/8/layout/hierarchy1"/>
    <dgm:cxn modelId="{5CDB834A-9895-420E-A82F-9C11530E3A6D}" type="presParOf" srcId="{0232DBDD-445E-4F99-A00C-5CC8C936C0AA}" destId="{5572215F-F58C-45A4-A71B-76BF19123514}" srcOrd="1" destOrd="0" presId="urn:microsoft.com/office/officeart/2005/8/layout/hierarchy1"/>
    <dgm:cxn modelId="{08B46728-5A5D-4897-93F2-4836AB2B0284}" type="presParOf" srcId="{D8AD84A4-00FA-4778-B781-96D62040AC8D}" destId="{12845DDC-BB67-47A7-B9BB-9DDE4527BB8A}" srcOrd="2" destOrd="0" presId="urn:microsoft.com/office/officeart/2005/8/layout/hierarchy1"/>
    <dgm:cxn modelId="{94ECAEA6-C991-4932-9C60-1308BC9163D5}" type="presParOf" srcId="{D8AD84A4-00FA-4778-B781-96D62040AC8D}" destId="{669551C4-2C88-4602-B06F-C9D9CA474575}" srcOrd="3" destOrd="0" presId="urn:microsoft.com/office/officeart/2005/8/layout/hierarchy1"/>
    <dgm:cxn modelId="{7FEF1953-4722-4777-944F-9FB50AA9275C}" type="presParOf" srcId="{669551C4-2C88-4602-B06F-C9D9CA474575}" destId="{D92042B7-5DA0-40FD-BF12-E6D7F3FF81C3}" srcOrd="0" destOrd="0" presId="urn:microsoft.com/office/officeart/2005/8/layout/hierarchy1"/>
    <dgm:cxn modelId="{B7AF505F-253B-478B-A647-7768638112F7}" type="presParOf" srcId="{D92042B7-5DA0-40FD-BF12-E6D7F3FF81C3}" destId="{1442AF19-4544-4C26-BA6E-95D26F418A23}" srcOrd="0" destOrd="0" presId="urn:microsoft.com/office/officeart/2005/8/layout/hierarchy1"/>
    <dgm:cxn modelId="{EA5A9F55-EBEB-4F22-BC3D-8277BCF68D6A}" type="presParOf" srcId="{D92042B7-5DA0-40FD-BF12-E6D7F3FF81C3}" destId="{A7EDDEFA-BDAA-4C3B-90FD-68CF1A8E1911}" srcOrd="1" destOrd="0" presId="urn:microsoft.com/office/officeart/2005/8/layout/hierarchy1"/>
    <dgm:cxn modelId="{0094D7A5-D271-46D0-B8F5-335B90EE5FAA}" type="presParOf" srcId="{669551C4-2C88-4602-B06F-C9D9CA474575}" destId="{ADD2C9CB-8175-40B6-8429-FCB5D0E716BD}" srcOrd="1" destOrd="0" presId="urn:microsoft.com/office/officeart/2005/8/layout/hierarchy1"/>
    <dgm:cxn modelId="{27718A57-92C1-49E5-B940-F3C15D8B973B}" type="presParOf" srcId="{D8AD84A4-00FA-4778-B781-96D62040AC8D}" destId="{2AA2890E-3D01-43E7-A2A9-CB1292BA2AC0}" srcOrd="4" destOrd="0" presId="urn:microsoft.com/office/officeart/2005/8/layout/hierarchy1"/>
    <dgm:cxn modelId="{B1EC9831-31EA-4D58-A064-BEE05D438DC7}" type="presParOf" srcId="{D8AD84A4-00FA-4778-B781-96D62040AC8D}" destId="{F2CCB8FA-B000-4342-A46D-127B20438CC8}" srcOrd="5" destOrd="0" presId="urn:microsoft.com/office/officeart/2005/8/layout/hierarchy1"/>
    <dgm:cxn modelId="{70B41126-71B5-4D71-9C1F-B74D58D865AA}" type="presParOf" srcId="{F2CCB8FA-B000-4342-A46D-127B20438CC8}" destId="{84745A7F-790B-4D9D-8B53-EAF50E33746E}" srcOrd="0" destOrd="0" presId="urn:microsoft.com/office/officeart/2005/8/layout/hierarchy1"/>
    <dgm:cxn modelId="{92DE849D-B2A8-4A50-9BAD-AF458A11D1AD}" type="presParOf" srcId="{84745A7F-790B-4D9D-8B53-EAF50E33746E}" destId="{7F19747F-D3BD-43EE-ABE4-FCB995D3E9AD}" srcOrd="0" destOrd="0" presId="urn:microsoft.com/office/officeart/2005/8/layout/hierarchy1"/>
    <dgm:cxn modelId="{0D7A68C8-853F-4BE6-B9F4-5398891B2ED7}" type="presParOf" srcId="{84745A7F-790B-4D9D-8B53-EAF50E33746E}" destId="{F9F0C42C-72F0-4785-B859-5CD0A17C757C}" srcOrd="1" destOrd="0" presId="urn:microsoft.com/office/officeart/2005/8/layout/hierarchy1"/>
    <dgm:cxn modelId="{4F81DE55-38A1-4218-B21E-836C33970AF7}" type="presParOf" srcId="{F2CCB8FA-B000-4342-A46D-127B20438CC8}" destId="{A97808B1-07AC-43AC-B3F9-409FF49F53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0E1B9C-977E-49A1-A3C6-35A8064DB19B}" type="doc">
      <dgm:prSet loTypeId="urn:microsoft.com/office/officeart/2005/8/layout/vList5" loCatId="list" qsTypeId="urn:microsoft.com/office/officeart/2005/8/quickstyle/3d3" qsCatId="3D" csTypeId="urn:microsoft.com/office/officeart/2005/8/colors/colorful3" csCatId="colorful" phldr="1"/>
      <dgm:spPr/>
      <dgm:t>
        <a:bodyPr/>
        <a:lstStyle/>
        <a:p>
          <a:endParaRPr lang="zh-CN" altLang="en-US"/>
        </a:p>
      </dgm:t>
    </dgm:pt>
    <dgm:pt modelId="{1B2585EE-39C2-4DF8-84C1-66501DE3F758}">
      <dgm:prSet custT="1"/>
      <dgm:spPr/>
      <dgm:t>
        <a:bodyPr/>
        <a:lstStyle/>
        <a:p>
          <a:pPr algn="l" rtl="0"/>
          <a:r>
            <a:rPr lang="en-US" altLang="zh-CN" sz="2400" b="1" dirty="0" smtClean="0">
              <a:latin typeface="宋体" pitchFamily="2" charset="-122"/>
              <a:ea typeface="宋体" pitchFamily="2" charset="-122"/>
            </a:rPr>
            <a:t>3.2.1 </a:t>
          </a:r>
          <a:r>
            <a:rPr lang="zh-CN" altLang="en-US" sz="2400" b="1" dirty="0" smtClean="0">
              <a:latin typeface="宋体" pitchFamily="2" charset="-122"/>
              <a:ea typeface="宋体" pitchFamily="2" charset="-122"/>
            </a:rPr>
            <a:t>基础语法</a:t>
          </a:r>
          <a:endParaRPr lang="zh-CN" sz="2400" b="1" dirty="0">
            <a:latin typeface="宋体" pitchFamily="2" charset="-122"/>
            <a:ea typeface="宋体" pitchFamily="2" charset="-122"/>
          </a:endParaRPr>
        </a:p>
      </dgm:t>
    </dgm:pt>
    <dgm:pt modelId="{582DF8E0-7B45-4B32-A51D-906A0721FAE5}" type="parTrans" cxnId="{A127A41A-CA36-41E8-BA5F-914A294E419F}">
      <dgm:prSet/>
      <dgm:spPr/>
      <dgm:t>
        <a:bodyPr/>
        <a:lstStyle/>
        <a:p>
          <a:pPr algn="l"/>
          <a:endParaRPr lang="zh-CN" altLang="en-US" sz="2400" b="1">
            <a:latin typeface="宋体" pitchFamily="2" charset="-122"/>
            <a:ea typeface="宋体" pitchFamily="2" charset="-122"/>
          </a:endParaRPr>
        </a:p>
      </dgm:t>
    </dgm:pt>
    <dgm:pt modelId="{F9DADB30-3B62-4325-86BE-44DC99C68B3E}" type="sibTrans" cxnId="{A127A41A-CA36-41E8-BA5F-914A294E419F}">
      <dgm:prSet/>
      <dgm:spPr/>
      <dgm:t>
        <a:bodyPr/>
        <a:lstStyle/>
        <a:p>
          <a:pPr algn="l"/>
          <a:endParaRPr lang="zh-CN" altLang="en-US" sz="2400" b="1">
            <a:latin typeface="宋体" pitchFamily="2" charset="-122"/>
            <a:ea typeface="宋体" pitchFamily="2" charset="-122"/>
          </a:endParaRPr>
        </a:p>
      </dgm:t>
    </dgm:pt>
    <dgm:pt modelId="{3FAFD37D-432B-4BC6-BCC9-887D1A52D086}">
      <dgm:prSet custT="1"/>
      <dgm:spPr/>
      <dgm:t>
        <a:bodyPr/>
        <a:lstStyle/>
        <a:p>
          <a:pPr algn="l" rtl="0"/>
          <a:r>
            <a:rPr lang="en-US" altLang="zh-CN" sz="2400" b="1" dirty="0" smtClean="0">
              <a:latin typeface="宋体" pitchFamily="2" charset="-122"/>
              <a:ea typeface="宋体" pitchFamily="2" charset="-122"/>
            </a:rPr>
            <a:t>3.2.2 </a:t>
          </a:r>
          <a:r>
            <a:rPr lang="zh-CN" altLang="en-US" sz="2400" b="1" dirty="0" smtClean="0">
              <a:latin typeface="宋体" pitchFamily="2" charset="-122"/>
              <a:ea typeface="宋体" pitchFamily="2" charset="-122"/>
            </a:rPr>
            <a:t>数据结构 </a:t>
          </a:r>
          <a:endParaRPr lang="zh-CN" sz="2400" b="1" dirty="0">
            <a:latin typeface="宋体" pitchFamily="2" charset="-122"/>
            <a:ea typeface="宋体" pitchFamily="2" charset="-122"/>
          </a:endParaRPr>
        </a:p>
      </dgm:t>
    </dgm:pt>
    <dgm:pt modelId="{7F16FDCA-2773-4DCB-AFB8-EE87CB19E65E}" type="parTrans" cxnId="{2D99DD5D-4841-436D-94A3-95F862F4A76F}">
      <dgm:prSet/>
      <dgm:spPr/>
      <dgm:t>
        <a:bodyPr/>
        <a:lstStyle/>
        <a:p>
          <a:pPr algn="l"/>
          <a:endParaRPr lang="zh-CN" altLang="en-US" sz="2400" b="1">
            <a:latin typeface="宋体" pitchFamily="2" charset="-122"/>
            <a:ea typeface="宋体" pitchFamily="2" charset="-122"/>
          </a:endParaRPr>
        </a:p>
      </dgm:t>
    </dgm:pt>
    <dgm:pt modelId="{0158CB32-B5EC-4F87-AF58-BA7C1BDE5C93}" type="sibTrans" cxnId="{2D99DD5D-4841-436D-94A3-95F862F4A76F}">
      <dgm:prSet/>
      <dgm:spPr/>
      <dgm:t>
        <a:bodyPr/>
        <a:lstStyle/>
        <a:p>
          <a:pPr algn="l"/>
          <a:endParaRPr lang="zh-CN" altLang="en-US" sz="2400" b="1">
            <a:latin typeface="宋体" pitchFamily="2" charset="-122"/>
            <a:ea typeface="宋体" pitchFamily="2" charset="-122"/>
          </a:endParaRPr>
        </a:p>
      </dgm:t>
    </dgm:pt>
    <dgm:pt modelId="{43DD49E8-F9E0-46AD-A90E-0F6000D18F3C}">
      <dgm:prSet custT="1"/>
      <dgm:spPr/>
      <dgm:t>
        <a:bodyPr/>
        <a:lstStyle/>
        <a:p>
          <a:pPr algn="l" rtl="0"/>
          <a:r>
            <a:rPr lang="en-US" altLang="zh-CN" sz="2400" b="1" dirty="0" smtClean="0">
              <a:latin typeface="宋体" pitchFamily="2" charset="-122"/>
              <a:ea typeface="宋体" pitchFamily="2" charset="-122"/>
            </a:rPr>
            <a:t>3.2.3 </a:t>
          </a:r>
          <a:r>
            <a:rPr lang="zh-CN" altLang="en-US" sz="2400" b="1" dirty="0" smtClean="0">
              <a:latin typeface="宋体" pitchFamily="2" charset="-122"/>
              <a:ea typeface="宋体" pitchFamily="2" charset="-122"/>
            </a:rPr>
            <a:t>流程控制</a:t>
          </a:r>
          <a:endParaRPr lang="zh-CN" sz="2400" b="1" dirty="0">
            <a:latin typeface="宋体" pitchFamily="2" charset="-122"/>
            <a:ea typeface="宋体" pitchFamily="2" charset="-122"/>
          </a:endParaRPr>
        </a:p>
      </dgm:t>
    </dgm:pt>
    <dgm:pt modelId="{5B527C11-4496-40BC-B852-41EF6D4120CA}" type="parTrans" cxnId="{3839D997-15A1-4EEF-8F61-4AA4EFD4F74A}">
      <dgm:prSet/>
      <dgm:spPr/>
      <dgm:t>
        <a:bodyPr/>
        <a:lstStyle/>
        <a:p>
          <a:pPr algn="l"/>
          <a:endParaRPr lang="zh-CN" altLang="en-US" sz="2400" b="1">
            <a:latin typeface="宋体" pitchFamily="2" charset="-122"/>
            <a:ea typeface="宋体" pitchFamily="2" charset="-122"/>
          </a:endParaRPr>
        </a:p>
      </dgm:t>
    </dgm:pt>
    <dgm:pt modelId="{A93C1DA6-B0AC-41B2-BE5A-A43618639155}" type="sibTrans" cxnId="{3839D997-15A1-4EEF-8F61-4AA4EFD4F74A}">
      <dgm:prSet/>
      <dgm:spPr/>
      <dgm:t>
        <a:bodyPr/>
        <a:lstStyle/>
        <a:p>
          <a:pPr algn="l"/>
          <a:endParaRPr lang="zh-CN" altLang="en-US" sz="2400" b="1">
            <a:latin typeface="宋体" pitchFamily="2" charset="-122"/>
            <a:ea typeface="宋体" pitchFamily="2" charset="-122"/>
          </a:endParaRPr>
        </a:p>
      </dgm:t>
    </dgm:pt>
    <dgm:pt modelId="{D3C4C181-8E9E-49B6-8AC8-78CEF1B5862B}">
      <dgm:prSet custT="1"/>
      <dgm:spPr/>
      <dgm:t>
        <a:bodyPr/>
        <a:lstStyle/>
        <a:p>
          <a:pPr algn="l" rtl="0"/>
          <a:r>
            <a:rPr lang="en-US" altLang="zh-CN" sz="2400" b="1" dirty="0" smtClean="0">
              <a:latin typeface="宋体" pitchFamily="2" charset="-122"/>
              <a:ea typeface="宋体" pitchFamily="2" charset="-122"/>
            </a:rPr>
            <a:t>3.2.4 </a:t>
          </a:r>
          <a:r>
            <a:rPr lang="zh-CN" altLang="en-US" sz="2400" b="1" dirty="0" smtClean="0">
              <a:latin typeface="宋体" pitchFamily="2" charset="-122"/>
              <a:ea typeface="宋体" pitchFamily="2" charset="-122"/>
            </a:rPr>
            <a:t>函数</a:t>
          </a:r>
          <a:endParaRPr lang="zh-CN" sz="2400" b="1" dirty="0">
            <a:latin typeface="宋体" pitchFamily="2" charset="-122"/>
            <a:ea typeface="宋体" pitchFamily="2" charset="-122"/>
          </a:endParaRPr>
        </a:p>
      </dgm:t>
    </dgm:pt>
    <dgm:pt modelId="{4F1D05A0-974A-417E-A0B8-CE1C6676F425}" type="parTrans" cxnId="{2CE6FF55-18AF-45D3-B494-091630AD34F0}">
      <dgm:prSet/>
      <dgm:spPr/>
      <dgm:t>
        <a:bodyPr/>
        <a:lstStyle/>
        <a:p>
          <a:pPr algn="l"/>
          <a:endParaRPr lang="zh-CN" altLang="en-US" sz="2400" b="1">
            <a:latin typeface="宋体" pitchFamily="2" charset="-122"/>
            <a:ea typeface="宋体" pitchFamily="2" charset="-122"/>
          </a:endParaRPr>
        </a:p>
      </dgm:t>
    </dgm:pt>
    <dgm:pt modelId="{73631E0E-3A16-4C77-A3FB-428C3E28B90D}" type="sibTrans" cxnId="{2CE6FF55-18AF-45D3-B494-091630AD34F0}">
      <dgm:prSet/>
      <dgm:spPr/>
      <dgm:t>
        <a:bodyPr/>
        <a:lstStyle/>
        <a:p>
          <a:pPr algn="l"/>
          <a:endParaRPr lang="zh-CN" altLang="en-US" sz="2400" b="1">
            <a:latin typeface="宋体" pitchFamily="2" charset="-122"/>
            <a:ea typeface="宋体" pitchFamily="2" charset="-122"/>
          </a:endParaRPr>
        </a:p>
      </dgm:t>
    </dgm:pt>
    <dgm:pt modelId="{5E6BBC36-067F-4822-900E-64DD36165C6F}" type="pres">
      <dgm:prSet presAssocID="{A80E1B9C-977E-49A1-A3C6-35A8064DB19B}" presName="Name0" presStyleCnt="0">
        <dgm:presLayoutVars>
          <dgm:dir/>
          <dgm:animLvl val="lvl"/>
          <dgm:resizeHandles val="exact"/>
        </dgm:presLayoutVars>
      </dgm:prSet>
      <dgm:spPr/>
      <dgm:t>
        <a:bodyPr/>
        <a:lstStyle/>
        <a:p>
          <a:endParaRPr lang="zh-CN" altLang="en-US"/>
        </a:p>
      </dgm:t>
    </dgm:pt>
    <dgm:pt modelId="{AFF7DCEA-4DF7-4DE2-AA46-ACDA73B7F6EB}" type="pres">
      <dgm:prSet presAssocID="{1B2585EE-39C2-4DF8-84C1-66501DE3F758}" presName="linNode" presStyleCnt="0"/>
      <dgm:spPr/>
    </dgm:pt>
    <dgm:pt modelId="{B817B75B-AF62-49AE-A4B6-8103DA5F839B}" type="pres">
      <dgm:prSet presAssocID="{1B2585EE-39C2-4DF8-84C1-66501DE3F758}" presName="parentText" presStyleLbl="node1" presStyleIdx="0" presStyleCnt="4" custScaleX="206259" custScaleY="34513">
        <dgm:presLayoutVars>
          <dgm:chMax val="1"/>
          <dgm:bulletEnabled val="1"/>
        </dgm:presLayoutVars>
      </dgm:prSet>
      <dgm:spPr/>
      <dgm:t>
        <a:bodyPr/>
        <a:lstStyle/>
        <a:p>
          <a:endParaRPr lang="zh-CN" altLang="en-US"/>
        </a:p>
      </dgm:t>
    </dgm:pt>
    <dgm:pt modelId="{98E6F9A3-B972-48A8-B611-036D42BB529B}" type="pres">
      <dgm:prSet presAssocID="{F9DADB30-3B62-4325-86BE-44DC99C68B3E}" presName="sp" presStyleCnt="0"/>
      <dgm:spPr/>
    </dgm:pt>
    <dgm:pt modelId="{9B7A8C29-B54F-4D42-851C-19A625EFA4EE}" type="pres">
      <dgm:prSet presAssocID="{3FAFD37D-432B-4BC6-BCC9-887D1A52D086}" presName="linNode" presStyleCnt="0"/>
      <dgm:spPr/>
    </dgm:pt>
    <dgm:pt modelId="{8590CF90-3174-4CC0-8892-A97185FEF361}" type="pres">
      <dgm:prSet presAssocID="{3FAFD37D-432B-4BC6-BCC9-887D1A52D086}" presName="parentText" presStyleLbl="node1" presStyleIdx="1" presStyleCnt="4" custScaleX="206259" custScaleY="34513">
        <dgm:presLayoutVars>
          <dgm:chMax val="1"/>
          <dgm:bulletEnabled val="1"/>
        </dgm:presLayoutVars>
      </dgm:prSet>
      <dgm:spPr/>
      <dgm:t>
        <a:bodyPr/>
        <a:lstStyle/>
        <a:p>
          <a:endParaRPr lang="zh-CN" altLang="en-US"/>
        </a:p>
      </dgm:t>
    </dgm:pt>
    <dgm:pt modelId="{9E6228B4-5621-4593-9F2E-97FAE0268C77}" type="pres">
      <dgm:prSet presAssocID="{0158CB32-B5EC-4F87-AF58-BA7C1BDE5C93}" presName="sp" presStyleCnt="0"/>
      <dgm:spPr/>
    </dgm:pt>
    <dgm:pt modelId="{3DA47827-1534-482B-B5BF-67C9CC3C4C65}" type="pres">
      <dgm:prSet presAssocID="{43DD49E8-F9E0-46AD-A90E-0F6000D18F3C}" presName="linNode" presStyleCnt="0"/>
      <dgm:spPr/>
    </dgm:pt>
    <dgm:pt modelId="{BECF6972-21A5-4DDF-8628-27EEDFDD48CC}" type="pres">
      <dgm:prSet presAssocID="{43DD49E8-F9E0-46AD-A90E-0F6000D18F3C}" presName="parentText" presStyleLbl="node1" presStyleIdx="2" presStyleCnt="4" custScaleX="206259" custScaleY="34513">
        <dgm:presLayoutVars>
          <dgm:chMax val="1"/>
          <dgm:bulletEnabled val="1"/>
        </dgm:presLayoutVars>
      </dgm:prSet>
      <dgm:spPr/>
      <dgm:t>
        <a:bodyPr/>
        <a:lstStyle/>
        <a:p>
          <a:endParaRPr lang="zh-CN" altLang="en-US"/>
        </a:p>
      </dgm:t>
    </dgm:pt>
    <dgm:pt modelId="{9FA20B83-15E4-4903-9EA6-82ACBFF2044A}" type="pres">
      <dgm:prSet presAssocID="{A93C1DA6-B0AC-41B2-BE5A-A43618639155}" presName="sp" presStyleCnt="0"/>
      <dgm:spPr/>
    </dgm:pt>
    <dgm:pt modelId="{2DA107FE-4240-4D02-8F85-D8584AF89195}" type="pres">
      <dgm:prSet presAssocID="{D3C4C181-8E9E-49B6-8AC8-78CEF1B5862B}" presName="linNode" presStyleCnt="0"/>
      <dgm:spPr/>
    </dgm:pt>
    <dgm:pt modelId="{B75486BF-0E8C-4AF9-AED3-20B4CA1B9367}" type="pres">
      <dgm:prSet presAssocID="{D3C4C181-8E9E-49B6-8AC8-78CEF1B5862B}" presName="parentText" presStyleLbl="node1" presStyleIdx="3" presStyleCnt="4" custScaleX="206259" custScaleY="34513">
        <dgm:presLayoutVars>
          <dgm:chMax val="1"/>
          <dgm:bulletEnabled val="1"/>
        </dgm:presLayoutVars>
      </dgm:prSet>
      <dgm:spPr/>
      <dgm:t>
        <a:bodyPr/>
        <a:lstStyle/>
        <a:p>
          <a:endParaRPr lang="zh-CN" altLang="en-US"/>
        </a:p>
      </dgm:t>
    </dgm:pt>
  </dgm:ptLst>
  <dgm:cxnLst>
    <dgm:cxn modelId="{19E1121C-CB8A-48D1-835A-3D0096088945}" type="presOf" srcId="{43DD49E8-F9E0-46AD-A90E-0F6000D18F3C}" destId="{BECF6972-21A5-4DDF-8628-27EEDFDD48CC}" srcOrd="0" destOrd="0" presId="urn:microsoft.com/office/officeart/2005/8/layout/vList5"/>
    <dgm:cxn modelId="{97159285-DDFF-4A8C-8F4D-F374B5C6A827}" type="presOf" srcId="{1B2585EE-39C2-4DF8-84C1-66501DE3F758}" destId="{B817B75B-AF62-49AE-A4B6-8103DA5F839B}" srcOrd="0" destOrd="0" presId="urn:microsoft.com/office/officeart/2005/8/layout/vList5"/>
    <dgm:cxn modelId="{A7ACEEE5-E497-4DB9-9474-FE2C0C584C66}" type="presOf" srcId="{3FAFD37D-432B-4BC6-BCC9-887D1A52D086}" destId="{8590CF90-3174-4CC0-8892-A97185FEF361}" srcOrd="0" destOrd="0" presId="urn:microsoft.com/office/officeart/2005/8/layout/vList5"/>
    <dgm:cxn modelId="{4824446A-09A6-4336-814C-DB9E6254EDEB}" type="presOf" srcId="{D3C4C181-8E9E-49B6-8AC8-78CEF1B5862B}" destId="{B75486BF-0E8C-4AF9-AED3-20B4CA1B9367}" srcOrd="0" destOrd="0" presId="urn:microsoft.com/office/officeart/2005/8/layout/vList5"/>
    <dgm:cxn modelId="{3839D997-15A1-4EEF-8F61-4AA4EFD4F74A}" srcId="{A80E1B9C-977E-49A1-A3C6-35A8064DB19B}" destId="{43DD49E8-F9E0-46AD-A90E-0F6000D18F3C}" srcOrd="2" destOrd="0" parTransId="{5B527C11-4496-40BC-B852-41EF6D4120CA}" sibTransId="{A93C1DA6-B0AC-41B2-BE5A-A43618639155}"/>
    <dgm:cxn modelId="{2CE6FF55-18AF-45D3-B494-091630AD34F0}" srcId="{A80E1B9C-977E-49A1-A3C6-35A8064DB19B}" destId="{D3C4C181-8E9E-49B6-8AC8-78CEF1B5862B}" srcOrd="3" destOrd="0" parTransId="{4F1D05A0-974A-417E-A0B8-CE1C6676F425}" sibTransId="{73631E0E-3A16-4C77-A3FB-428C3E28B90D}"/>
    <dgm:cxn modelId="{A127A41A-CA36-41E8-BA5F-914A294E419F}" srcId="{A80E1B9C-977E-49A1-A3C6-35A8064DB19B}" destId="{1B2585EE-39C2-4DF8-84C1-66501DE3F758}" srcOrd="0" destOrd="0" parTransId="{582DF8E0-7B45-4B32-A51D-906A0721FAE5}" sibTransId="{F9DADB30-3B62-4325-86BE-44DC99C68B3E}"/>
    <dgm:cxn modelId="{084AE803-1AA5-4F7F-83D1-BD3C8F6F1BD6}" type="presOf" srcId="{A80E1B9C-977E-49A1-A3C6-35A8064DB19B}" destId="{5E6BBC36-067F-4822-900E-64DD36165C6F}" srcOrd="0" destOrd="0" presId="urn:microsoft.com/office/officeart/2005/8/layout/vList5"/>
    <dgm:cxn modelId="{2D99DD5D-4841-436D-94A3-95F862F4A76F}" srcId="{A80E1B9C-977E-49A1-A3C6-35A8064DB19B}" destId="{3FAFD37D-432B-4BC6-BCC9-887D1A52D086}" srcOrd="1" destOrd="0" parTransId="{7F16FDCA-2773-4DCB-AFB8-EE87CB19E65E}" sibTransId="{0158CB32-B5EC-4F87-AF58-BA7C1BDE5C93}"/>
    <dgm:cxn modelId="{7938D0C0-0057-40D0-B428-C7493464B940}" type="presParOf" srcId="{5E6BBC36-067F-4822-900E-64DD36165C6F}" destId="{AFF7DCEA-4DF7-4DE2-AA46-ACDA73B7F6EB}" srcOrd="0" destOrd="0" presId="urn:microsoft.com/office/officeart/2005/8/layout/vList5"/>
    <dgm:cxn modelId="{EF119458-3AB0-4865-AEB2-BBF637E6498D}" type="presParOf" srcId="{AFF7DCEA-4DF7-4DE2-AA46-ACDA73B7F6EB}" destId="{B817B75B-AF62-49AE-A4B6-8103DA5F839B}" srcOrd="0" destOrd="0" presId="urn:microsoft.com/office/officeart/2005/8/layout/vList5"/>
    <dgm:cxn modelId="{A1FDA55E-CD29-4802-9EA5-7CFD636A7D43}" type="presParOf" srcId="{5E6BBC36-067F-4822-900E-64DD36165C6F}" destId="{98E6F9A3-B972-48A8-B611-036D42BB529B}" srcOrd="1" destOrd="0" presId="urn:microsoft.com/office/officeart/2005/8/layout/vList5"/>
    <dgm:cxn modelId="{7EC41135-CA41-4B03-8FAA-2655BB254E36}" type="presParOf" srcId="{5E6BBC36-067F-4822-900E-64DD36165C6F}" destId="{9B7A8C29-B54F-4D42-851C-19A625EFA4EE}" srcOrd="2" destOrd="0" presId="urn:microsoft.com/office/officeart/2005/8/layout/vList5"/>
    <dgm:cxn modelId="{1850D129-0DA8-4424-9C99-894369E705F2}" type="presParOf" srcId="{9B7A8C29-B54F-4D42-851C-19A625EFA4EE}" destId="{8590CF90-3174-4CC0-8892-A97185FEF361}" srcOrd="0" destOrd="0" presId="urn:microsoft.com/office/officeart/2005/8/layout/vList5"/>
    <dgm:cxn modelId="{0A769295-1C05-48CB-B248-FB9A73D86281}" type="presParOf" srcId="{5E6BBC36-067F-4822-900E-64DD36165C6F}" destId="{9E6228B4-5621-4593-9F2E-97FAE0268C77}" srcOrd="3" destOrd="0" presId="urn:microsoft.com/office/officeart/2005/8/layout/vList5"/>
    <dgm:cxn modelId="{F1BD8950-6677-4469-8CCC-2D98DDEBD4E6}" type="presParOf" srcId="{5E6BBC36-067F-4822-900E-64DD36165C6F}" destId="{3DA47827-1534-482B-B5BF-67C9CC3C4C65}" srcOrd="4" destOrd="0" presId="urn:microsoft.com/office/officeart/2005/8/layout/vList5"/>
    <dgm:cxn modelId="{464E7D0E-0A8F-4C6D-8A35-B1456CCD681C}" type="presParOf" srcId="{3DA47827-1534-482B-B5BF-67C9CC3C4C65}" destId="{BECF6972-21A5-4DDF-8628-27EEDFDD48CC}" srcOrd="0" destOrd="0" presId="urn:microsoft.com/office/officeart/2005/8/layout/vList5"/>
    <dgm:cxn modelId="{95BE693E-B298-4551-A285-04D4603911B1}" type="presParOf" srcId="{5E6BBC36-067F-4822-900E-64DD36165C6F}" destId="{9FA20B83-15E4-4903-9EA6-82ACBFF2044A}" srcOrd="5" destOrd="0" presId="urn:microsoft.com/office/officeart/2005/8/layout/vList5"/>
    <dgm:cxn modelId="{EBD0B5FA-5D86-4A38-A5D7-83D330E513C2}" type="presParOf" srcId="{5E6BBC36-067F-4822-900E-64DD36165C6F}" destId="{2DA107FE-4240-4D02-8F85-D8584AF89195}" srcOrd="6" destOrd="0" presId="urn:microsoft.com/office/officeart/2005/8/layout/vList5"/>
    <dgm:cxn modelId="{36A3AE54-9256-4F95-B853-5BC81493988C}" type="presParOf" srcId="{2DA107FE-4240-4D02-8F85-D8584AF89195}" destId="{B75486BF-0E8C-4AF9-AED3-20B4CA1B936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5EE20B-86E4-4BF6-BEDE-49660C71A5B9}" type="doc">
      <dgm:prSet loTypeId="urn:microsoft.com/office/officeart/2005/8/layout/vList5" loCatId="list" qsTypeId="urn:microsoft.com/office/officeart/2005/8/quickstyle/3d3" qsCatId="3D" csTypeId="urn:microsoft.com/office/officeart/2005/8/colors/colorful4" csCatId="colorful" phldr="1"/>
      <dgm:spPr/>
      <dgm:t>
        <a:bodyPr/>
        <a:lstStyle/>
        <a:p>
          <a:endParaRPr lang="zh-CN" altLang="en-US"/>
        </a:p>
      </dgm:t>
    </dgm:pt>
    <dgm:pt modelId="{F0951FA6-AE37-451D-A440-08119FCCF538}">
      <dgm:prSet custT="1"/>
      <dgm:spPr/>
      <dgm:t>
        <a:bodyPr/>
        <a:lstStyle/>
        <a:p>
          <a:pPr rtl="0"/>
          <a:r>
            <a:rPr lang="zh-CN" altLang="en-US" sz="2400" smtClean="0"/>
            <a:t>程序语句</a:t>
          </a:r>
          <a:endParaRPr lang="zh-CN" altLang="en-US" sz="2400"/>
        </a:p>
      </dgm:t>
    </dgm:pt>
    <dgm:pt modelId="{2B7B9A50-7008-49AA-B067-8A41735D2C78}" type="parTrans" cxnId="{427D0BBA-9C34-4DCF-A1BA-3D85A6DC9A8B}">
      <dgm:prSet/>
      <dgm:spPr/>
      <dgm:t>
        <a:bodyPr/>
        <a:lstStyle/>
        <a:p>
          <a:endParaRPr lang="zh-CN" altLang="en-US"/>
        </a:p>
      </dgm:t>
    </dgm:pt>
    <dgm:pt modelId="{460AAE29-92C2-4272-B81D-454C4D256B78}" type="sibTrans" cxnId="{427D0BBA-9C34-4DCF-A1BA-3D85A6DC9A8B}">
      <dgm:prSet/>
      <dgm:spPr/>
      <dgm:t>
        <a:bodyPr/>
        <a:lstStyle/>
        <a:p>
          <a:endParaRPr lang="zh-CN" altLang="en-US"/>
        </a:p>
      </dgm:t>
    </dgm:pt>
    <dgm:pt modelId="{9FE7457D-D4C2-4169-8D36-9173E981EA7E}">
      <dgm:prSet custT="1"/>
      <dgm:spPr/>
      <dgm:t>
        <a:bodyPr/>
        <a:lstStyle/>
        <a:p>
          <a:pPr rtl="0"/>
          <a:r>
            <a:rPr lang="zh-CN" sz="2000" b="1" dirty="0" smtClean="0">
              <a:solidFill>
                <a:srgbClr val="003300"/>
              </a:solidFill>
              <a:latin typeface="宋体" pitchFamily="2" charset="-122"/>
              <a:ea typeface="宋体" pitchFamily="2" charset="-122"/>
            </a:rPr>
            <a:t>每个程序语句习惯以“</a:t>
          </a:r>
          <a:r>
            <a:rPr lang="en-US" sz="2000" b="1" dirty="0" smtClean="0">
              <a:solidFill>
                <a:srgbClr val="003300"/>
              </a:solidFill>
              <a:latin typeface="宋体" pitchFamily="2" charset="-122"/>
              <a:ea typeface="宋体" pitchFamily="2" charset="-122"/>
            </a:rPr>
            <a:t>;”</a:t>
          </a:r>
          <a:r>
            <a:rPr lang="zh-CN" sz="2000" b="1" dirty="0" smtClean="0">
              <a:solidFill>
                <a:srgbClr val="003300"/>
              </a:solidFill>
              <a:latin typeface="宋体" pitchFamily="2" charset="-122"/>
              <a:ea typeface="宋体" pitchFamily="2" charset="-122"/>
            </a:rPr>
            <a:t> 符号结束</a:t>
          </a:r>
          <a:r>
            <a:rPr lang="zh-CN" altLang="en-US" sz="2000" b="1" dirty="0" smtClean="0">
              <a:solidFill>
                <a:srgbClr val="003300"/>
              </a:solidFill>
              <a:latin typeface="宋体" pitchFamily="2" charset="-122"/>
              <a:ea typeface="宋体" pitchFamily="2" charset="-122"/>
            </a:rPr>
            <a:t>，</a:t>
          </a:r>
          <a:r>
            <a:rPr lang="zh-CN" sz="2000" b="1" dirty="0" smtClean="0">
              <a:solidFill>
                <a:srgbClr val="003300"/>
              </a:solidFill>
              <a:latin typeface="宋体" pitchFamily="2" charset="-122"/>
              <a:ea typeface="宋体" pitchFamily="2" charset="-122"/>
            </a:rPr>
            <a:t>一个程序段由多个程序语句组成，包含在“</a:t>
          </a:r>
          <a:r>
            <a:rPr lang="en-US" sz="2000" b="1" dirty="0" smtClean="0">
              <a:solidFill>
                <a:srgbClr val="003300"/>
              </a:solidFill>
              <a:latin typeface="宋体" pitchFamily="2" charset="-122"/>
              <a:ea typeface="宋体" pitchFamily="2" charset="-122"/>
            </a:rPr>
            <a:t>{  }”</a:t>
          </a:r>
          <a:r>
            <a:rPr lang="zh-CN" sz="2000" b="1" dirty="0" smtClean="0">
              <a:solidFill>
                <a:srgbClr val="003300"/>
              </a:solidFill>
              <a:latin typeface="宋体" pitchFamily="2" charset="-122"/>
              <a:ea typeface="宋体" pitchFamily="2" charset="-122"/>
            </a:rPr>
            <a:t>中</a:t>
          </a:r>
          <a:r>
            <a:rPr lang="en-US" altLang="zh-CN" sz="2000" b="1" dirty="0" smtClean="0">
              <a:solidFill>
                <a:srgbClr val="003300"/>
              </a:solidFill>
              <a:latin typeface="宋体" pitchFamily="2" charset="-122"/>
              <a:ea typeface="宋体" pitchFamily="2" charset="-122"/>
            </a:rPr>
            <a:t>,</a:t>
          </a:r>
          <a:r>
            <a:rPr lang="zh-CN" altLang="en-US" sz="2000" b="1" dirty="0" smtClean="0">
              <a:solidFill>
                <a:srgbClr val="003300"/>
              </a:solidFill>
              <a:latin typeface="宋体" pitchFamily="2" charset="-122"/>
              <a:ea typeface="宋体" pitchFamily="2" charset="-122"/>
            </a:rPr>
            <a:t>也可以用换行结束</a:t>
          </a:r>
          <a:endParaRPr lang="zh-CN" sz="2000" b="1" dirty="0">
            <a:solidFill>
              <a:srgbClr val="003300"/>
            </a:solidFill>
            <a:latin typeface="宋体" pitchFamily="2" charset="-122"/>
            <a:ea typeface="宋体" pitchFamily="2" charset="-122"/>
          </a:endParaRPr>
        </a:p>
      </dgm:t>
    </dgm:pt>
    <dgm:pt modelId="{65945D89-0AE2-4B28-8FC2-56FE9431A3BC}" type="parTrans" cxnId="{BA5FAB3E-BE29-4F0D-AD04-23897D6F8FE7}">
      <dgm:prSet/>
      <dgm:spPr/>
      <dgm:t>
        <a:bodyPr/>
        <a:lstStyle/>
        <a:p>
          <a:endParaRPr lang="zh-CN" altLang="en-US"/>
        </a:p>
      </dgm:t>
    </dgm:pt>
    <dgm:pt modelId="{BE84A49E-9722-4182-AAB9-DE88B2A8BE46}" type="sibTrans" cxnId="{BA5FAB3E-BE29-4F0D-AD04-23897D6F8FE7}">
      <dgm:prSet/>
      <dgm:spPr/>
      <dgm:t>
        <a:bodyPr/>
        <a:lstStyle/>
        <a:p>
          <a:endParaRPr lang="zh-CN" altLang="en-US"/>
        </a:p>
      </dgm:t>
    </dgm:pt>
    <dgm:pt modelId="{628BDC4D-00D2-498F-8E7E-5EACE8B11AD1}">
      <dgm:prSet custT="1"/>
      <dgm:spPr/>
      <dgm:t>
        <a:bodyPr/>
        <a:lstStyle/>
        <a:p>
          <a:pPr rtl="0"/>
          <a:r>
            <a:rPr lang="zh-CN" altLang="en-US" sz="2400" smtClean="0"/>
            <a:t>程序注释</a:t>
          </a:r>
          <a:endParaRPr lang="zh-CN" altLang="en-US" sz="2400" dirty="0"/>
        </a:p>
      </dgm:t>
    </dgm:pt>
    <dgm:pt modelId="{D9C5C9E9-892F-4E1C-A999-3206C0E1EED1}" type="parTrans" cxnId="{3BE3AD9C-6CC2-45CD-835D-4D4401FFA593}">
      <dgm:prSet/>
      <dgm:spPr/>
      <dgm:t>
        <a:bodyPr/>
        <a:lstStyle/>
        <a:p>
          <a:endParaRPr lang="zh-CN" altLang="en-US"/>
        </a:p>
      </dgm:t>
    </dgm:pt>
    <dgm:pt modelId="{1939A213-95D3-46B1-83B0-A303B24DB25C}" type="sibTrans" cxnId="{3BE3AD9C-6CC2-45CD-835D-4D4401FFA593}">
      <dgm:prSet/>
      <dgm:spPr/>
      <dgm:t>
        <a:bodyPr/>
        <a:lstStyle/>
        <a:p>
          <a:endParaRPr lang="zh-CN" altLang="en-US"/>
        </a:p>
      </dgm:t>
    </dgm:pt>
    <dgm:pt modelId="{06BF8FDA-C96A-448C-B6A3-200A7F19D50A}">
      <dgm:prSet custT="1"/>
      <dgm:spPr/>
      <dgm:t>
        <a:bodyPr/>
        <a:lstStyle/>
        <a:p>
          <a:pPr rtl="0"/>
          <a:r>
            <a:rPr lang="zh-CN" sz="2000" b="1" smtClean="0">
              <a:solidFill>
                <a:srgbClr val="003300"/>
              </a:solidFill>
              <a:latin typeface="宋体" pitchFamily="2" charset="-122"/>
              <a:ea typeface="宋体" pitchFamily="2" charset="-122"/>
            </a:rPr>
            <a:t>单行：以“</a:t>
          </a:r>
          <a:r>
            <a:rPr lang="en-US" sz="2000" b="1" smtClean="0">
              <a:solidFill>
                <a:srgbClr val="003300"/>
              </a:solidFill>
              <a:latin typeface="宋体" pitchFamily="2" charset="-122"/>
              <a:ea typeface="宋体" pitchFamily="2" charset="-122"/>
            </a:rPr>
            <a:t>//”</a:t>
          </a:r>
          <a:r>
            <a:rPr lang="zh-CN" sz="2000" b="1" smtClean="0">
              <a:solidFill>
                <a:srgbClr val="003300"/>
              </a:solidFill>
              <a:latin typeface="宋体" pitchFamily="2" charset="-122"/>
              <a:ea typeface="宋体" pitchFamily="2" charset="-122"/>
            </a:rPr>
            <a:t>符号开始</a:t>
          </a:r>
          <a:endParaRPr lang="zh-CN" sz="2000" b="1">
            <a:solidFill>
              <a:srgbClr val="003300"/>
            </a:solidFill>
            <a:latin typeface="宋体" pitchFamily="2" charset="-122"/>
            <a:ea typeface="宋体" pitchFamily="2" charset="-122"/>
          </a:endParaRPr>
        </a:p>
      </dgm:t>
    </dgm:pt>
    <dgm:pt modelId="{36D26991-EFDE-42AF-8BA7-14D5D7327062}" type="parTrans" cxnId="{71CA9FBD-C96C-4671-A210-EA8427B03B20}">
      <dgm:prSet/>
      <dgm:spPr/>
      <dgm:t>
        <a:bodyPr/>
        <a:lstStyle/>
        <a:p>
          <a:endParaRPr lang="zh-CN" altLang="en-US"/>
        </a:p>
      </dgm:t>
    </dgm:pt>
    <dgm:pt modelId="{48C75A18-3AEF-4B4D-8663-35071AE0BCE7}" type="sibTrans" cxnId="{71CA9FBD-C96C-4671-A210-EA8427B03B20}">
      <dgm:prSet/>
      <dgm:spPr/>
      <dgm:t>
        <a:bodyPr/>
        <a:lstStyle/>
        <a:p>
          <a:endParaRPr lang="zh-CN" altLang="en-US"/>
        </a:p>
      </dgm:t>
    </dgm:pt>
    <dgm:pt modelId="{56170322-3E6C-46DC-8697-F3AF20764092}">
      <dgm:prSet custT="1"/>
      <dgm:spPr/>
      <dgm:t>
        <a:bodyPr/>
        <a:lstStyle/>
        <a:p>
          <a:pPr rtl="0"/>
          <a:r>
            <a:rPr lang="zh-CN" sz="2000" b="1" smtClean="0">
              <a:solidFill>
                <a:srgbClr val="003300"/>
              </a:solidFill>
              <a:latin typeface="宋体" pitchFamily="2" charset="-122"/>
              <a:ea typeface="宋体" pitchFamily="2" charset="-122"/>
            </a:rPr>
            <a:t>多行：以“</a:t>
          </a:r>
          <a:r>
            <a:rPr lang="en-US" sz="2000" b="1" smtClean="0">
              <a:solidFill>
                <a:srgbClr val="003300"/>
              </a:solidFill>
              <a:latin typeface="宋体" pitchFamily="2" charset="-122"/>
              <a:ea typeface="宋体" pitchFamily="2" charset="-122"/>
            </a:rPr>
            <a:t>/*”</a:t>
          </a:r>
          <a:r>
            <a:rPr lang="zh-CN" sz="2000" b="1" smtClean="0">
              <a:solidFill>
                <a:srgbClr val="003300"/>
              </a:solidFill>
              <a:latin typeface="宋体" pitchFamily="2" charset="-122"/>
              <a:ea typeface="宋体" pitchFamily="2" charset="-122"/>
            </a:rPr>
            <a:t>和“*</a:t>
          </a:r>
          <a:r>
            <a:rPr lang="en-US" sz="2000" b="1" smtClean="0">
              <a:solidFill>
                <a:srgbClr val="003300"/>
              </a:solidFill>
              <a:latin typeface="宋体" pitchFamily="2" charset="-122"/>
              <a:ea typeface="宋体" pitchFamily="2" charset="-122"/>
            </a:rPr>
            <a:t>/”</a:t>
          </a:r>
          <a:r>
            <a:rPr lang="zh-CN" sz="2000" b="1" smtClean="0">
              <a:solidFill>
                <a:srgbClr val="003300"/>
              </a:solidFill>
              <a:latin typeface="宋体" pitchFamily="2" charset="-122"/>
              <a:ea typeface="宋体" pitchFamily="2" charset="-122"/>
            </a:rPr>
            <a:t>标识 </a:t>
          </a:r>
          <a:endParaRPr lang="zh-CN" sz="2000" b="1">
            <a:solidFill>
              <a:srgbClr val="003300"/>
            </a:solidFill>
            <a:latin typeface="宋体" pitchFamily="2" charset="-122"/>
            <a:ea typeface="宋体" pitchFamily="2" charset="-122"/>
          </a:endParaRPr>
        </a:p>
      </dgm:t>
    </dgm:pt>
    <dgm:pt modelId="{B1A6E517-0E01-4665-A152-424B80087B2E}" type="parTrans" cxnId="{2EB49019-8458-410E-9392-3E4A8417BD68}">
      <dgm:prSet/>
      <dgm:spPr/>
      <dgm:t>
        <a:bodyPr/>
        <a:lstStyle/>
        <a:p>
          <a:endParaRPr lang="zh-CN" altLang="en-US"/>
        </a:p>
      </dgm:t>
    </dgm:pt>
    <dgm:pt modelId="{F655DE04-C309-4E12-B100-E914551513F0}" type="sibTrans" cxnId="{2EB49019-8458-410E-9392-3E4A8417BD68}">
      <dgm:prSet/>
      <dgm:spPr/>
      <dgm:t>
        <a:bodyPr/>
        <a:lstStyle/>
        <a:p>
          <a:endParaRPr lang="zh-CN" altLang="en-US"/>
        </a:p>
      </dgm:t>
    </dgm:pt>
    <dgm:pt modelId="{4DBEC5FA-1345-4588-947B-B1AC9E210BAD}">
      <dgm:prSet custT="1"/>
      <dgm:spPr/>
      <dgm:t>
        <a:bodyPr/>
        <a:lstStyle/>
        <a:p>
          <a:pPr rtl="0"/>
          <a:r>
            <a:rPr lang="zh-CN" altLang="en-US" sz="2400" smtClean="0"/>
            <a:t>大小写敏感</a:t>
          </a:r>
          <a:endParaRPr lang="zh-CN" altLang="en-US" sz="2400"/>
        </a:p>
      </dgm:t>
    </dgm:pt>
    <dgm:pt modelId="{A5B33C34-D4A0-4AED-96C1-7CC9D286205C}" type="parTrans" cxnId="{44FCE19B-D5F9-431F-BE3F-6B17A9F19103}">
      <dgm:prSet/>
      <dgm:spPr/>
      <dgm:t>
        <a:bodyPr/>
        <a:lstStyle/>
        <a:p>
          <a:endParaRPr lang="zh-CN" altLang="en-US"/>
        </a:p>
      </dgm:t>
    </dgm:pt>
    <dgm:pt modelId="{BB4B043A-CC0D-41A2-85AC-745B50D181B7}" type="sibTrans" cxnId="{44FCE19B-D5F9-431F-BE3F-6B17A9F19103}">
      <dgm:prSet/>
      <dgm:spPr/>
      <dgm:t>
        <a:bodyPr/>
        <a:lstStyle/>
        <a:p>
          <a:endParaRPr lang="zh-CN" altLang="en-US"/>
        </a:p>
      </dgm:t>
    </dgm:pt>
    <dgm:pt modelId="{E573C843-AED2-4203-AF43-B7A8CA9192EB}">
      <dgm:prSet custT="1"/>
      <dgm:spPr/>
      <dgm:t>
        <a:bodyPr/>
        <a:lstStyle/>
        <a:p>
          <a:pPr rtl="0"/>
          <a:r>
            <a:rPr lang="en-US" sz="2000" b="1" smtClean="0">
              <a:solidFill>
                <a:srgbClr val="003300"/>
              </a:solidFill>
              <a:latin typeface="宋体" pitchFamily="2" charset="-122"/>
              <a:ea typeface="宋体" pitchFamily="2" charset="-122"/>
            </a:rPr>
            <a:t>JavaScript</a:t>
          </a:r>
          <a:r>
            <a:rPr lang="zh-CN" sz="2000" b="1" smtClean="0">
              <a:solidFill>
                <a:srgbClr val="003300"/>
              </a:solidFill>
              <a:latin typeface="宋体" pitchFamily="2" charset="-122"/>
              <a:ea typeface="宋体" pitchFamily="2" charset="-122"/>
            </a:rPr>
            <a:t>是严格区分大小写的，无论是关键字、函数名、变量名或其他标识符，都要注意大小写形式</a:t>
          </a:r>
          <a:endParaRPr lang="zh-CN" sz="2000" b="1">
            <a:solidFill>
              <a:srgbClr val="003300"/>
            </a:solidFill>
            <a:latin typeface="宋体" pitchFamily="2" charset="-122"/>
            <a:ea typeface="宋体" pitchFamily="2" charset="-122"/>
          </a:endParaRPr>
        </a:p>
      </dgm:t>
    </dgm:pt>
    <dgm:pt modelId="{D59CBA37-01D6-40D0-9326-B93C59E9BC1A}" type="parTrans" cxnId="{1A290F0C-87B3-46BB-943C-703607976362}">
      <dgm:prSet/>
      <dgm:spPr/>
      <dgm:t>
        <a:bodyPr/>
        <a:lstStyle/>
        <a:p>
          <a:endParaRPr lang="zh-CN" altLang="en-US"/>
        </a:p>
      </dgm:t>
    </dgm:pt>
    <dgm:pt modelId="{669095B1-E87A-4C9E-A0FB-1FEF1DC7ACE8}" type="sibTrans" cxnId="{1A290F0C-87B3-46BB-943C-703607976362}">
      <dgm:prSet/>
      <dgm:spPr/>
      <dgm:t>
        <a:bodyPr/>
        <a:lstStyle/>
        <a:p>
          <a:endParaRPr lang="zh-CN" altLang="en-US"/>
        </a:p>
      </dgm:t>
    </dgm:pt>
    <dgm:pt modelId="{60799A46-D2EC-4559-9F3E-467B88C5F440}">
      <dgm:prSet custT="1"/>
      <dgm:spPr/>
      <dgm:t>
        <a:bodyPr/>
        <a:lstStyle/>
        <a:p>
          <a:pPr rtl="0"/>
          <a:r>
            <a:rPr lang="zh-CN" altLang="en-US" sz="2400" smtClean="0"/>
            <a:t>执行顺序</a:t>
          </a:r>
          <a:endParaRPr lang="zh-CN" altLang="en-US" sz="2400"/>
        </a:p>
      </dgm:t>
    </dgm:pt>
    <dgm:pt modelId="{1EADAC33-7DB5-46AC-BE56-09435AE73851}" type="parTrans" cxnId="{436C12B7-D712-4A2D-8E2C-E7F36B90A812}">
      <dgm:prSet/>
      <dgm:spPr/>
      <dgm:t>
        <a:bodyPr/>
        <a:lstStyle/>
        <a:p>
          <a:endParaRPr lang="zh-CN" altLang="en-US"/>
        </a:p>
      </dgm:t>
    </dgm:pt>
    <dgm:pt modelId="{654348A9-0E60-431D-BAB7-C95B2749684B}" type="sibTrans" cxnId="{436C12B7-D712-4A2D-8E2C-E7F36B90A812}">
      <dgm:prSet/>
      <dgm:spPr/>
      <dgm:t>
        <a:bodyPr/>
        <a:lstStyle/>
        <a:p>
          <a:endParaRPr lang="zh-CN" altLang="en-US"/>
        </a:p>
      </dgm:t>
    </dgm:pt>
    <dgm:pt modelId="{5C360AD9-C173-4A44-B292-3DAC8E60BB1D}">
      <dgm:prSet custT="1"/>
      <dgm:spPr/>
      <dgm:t>
        <a:bodyPr/>
        <a:lstStyle/>
        <a:p>
          <a:pPr rtl="0"/>
          <a:r>
            <a:rPr lang="zh-CN" sz="2000" b="1" smtClean="0">
              <a:solidFill>
                <a:srgbClr val="003300"/>
              </a:solidFill>
              <a:latin typeface="宋体" pitchFamily="2" charset="-122"/>
              <a:ea typeface="宋体" pitchFamily="2" charset="-122"/>
            </a:rPr>
            <a:t>按照在</a:t>
          </a:r>
          <a:r>
            <a:rPr lang="en-US" sz="2000" b="1" smtClean="0">
              <a:solidFill>
                <a:srgbClr val="003300"/>
              </a:solidFill>
              <a:latin typeface="宋体" pitchFamily="2" charset="-122"/>
              <a:ea typeface="宋体" pitchFamily="2" charset="-122"/>
            </a:rPr>
            <a:t>HTML</a:t>
          </a:r>
          <a:r>
            <a:rPr lang="zh-CN" sz="2000" b="1" smtClean="0">
              <a:solidFill>
                <a:srgbClr val="003300"/>
              </a:solidFill>
              <a:latin typeface="宋体" pitchFamily="2" charset="-122"/>
              <a:ea typeface="宋体" pitchFamily="2" charset="-122"/>
            </a:rPr>
            <a:t>文件中出现的顺序执行</a:t>
          </a:r>
          <a:endParaRPr lang="zh-CN" sz="2000" b="1">
            <a:solidFill>
              <a:srgbClr val="003300"/>
            </a:solidFill>
            <a:latin typeface="宋体" pitchFamily="2" charset="-122"/>
            <a:ea typeface="宋体" pitchFamily="2" charset="-122"/>
          </a:endParaRPr>
        </a:p>
      </dgm:t>
    </dgm:pt>
    <dgm:pt modelId="{E8CA0F03-33B8-4DC7-B0AE-E4E9E09A6FE7}" type="parTrans" cxnId="{1B356B8D-CADF-4635-B1BD-6D70EDDEE4A7}">
      <dgm:prSet/>
      <dgm:spPr/>
      <dgm:t>
        <a:bodyPr/>
        <a:lstStyle/>
        <a:p>
          <a:endParaRPr lang="zh-CN" altLang="en-US"/>
        </a:p>
      </dgm:t>
    </dgm:pt>
    <dgm:pt modelId="{8962E9DA-2DF5-4352-B3E4-C33913D7D5C3}" type="sibTrans" cxnId="{1B356B8D-CADF-4635-B1BD-6D70EDDEE4A7}">
      <dgm:prSet/>
      <dgm:spPr/>
      <dgm:t>
        <a:bodyPr/>
        <a:lstStyle/>
        <a:p>
          <a:endParaRPr lang="zh-CN" altLang="en-US"/>
        </a:p>
      </dgm:t>
    </dgm:pt>
    <dgm:pt modelId="{F3F35DD3-26AA-4636-93B0-3B48220EF78A}">
      <dgm:prSet custT="1"/>
      <dgm:spPr/>
      <dgm:t>
        <a:bodyPr/>
        <a:lstStyle/>
        <a:p>
          <a:pPr rtl="0"/>
          <a:r>
            <a:rPr lang="zh-CN" altLang="en-US" sz="2400" smtClean="0"/>
            <a:t>经验之谈</a:t>
          </a:r>
          <a:endParaRPr lang="zh-CN" altLang="en-US" sz="2400"/>
        </a:p>
      </dgm:t>
    </dgm:pt>
    <dgm:pt modelId="{B5DB0200-B05E-4EBD-91EA-1948DAABEDBF}" type="parTrans" cxnId="{68A3FB14-8C6D-4DE0-852B-E02402CC23F8}">
      <dgm:prSet/>
      <dgm:spPr/>
      <dgm:t>
        <a:bodyPr/>
        <a:lstStyle/>
        <a:p>
          <a:endParaRPr lang="zh-CN" altLang="en-US"/>
        </a:p>
      </dgm:t>
    </dgm:pt>
    <dgm:pt modelId="{E1B41452-2F97-43BD-A755-6DD68A9D9C96}" type="sibTrans" cxnId="{68A3FB14-8C6D-4DE0-852B-E02402CC23F8}">
      <dgm:prSet/>
      <dgm:spPr/>
      <dgm:t>
        <a:bodyPr/>
        <a:lstStyle/>
        <a:p>
          <a:endParaRPr lang="zh-CN" altLang="en-US"/>
        </a:p>
      </dgm:t>
    </dgm:pt>
    <dgm:pt modelId="{F54B501F-C8BE-45BE-B9B0-BD29BD9E64D3}">
      <dgm:prSet custT="1"/>
      <dgm:spPr/>
      <dgm:t>
        <a:bodyPr/>
        <a:lstStyle/>
        <a:p>
          <a:pPr rtl="0"/>
          <a:r>
            <a:rPr lang="zh-CN" sz="2000" b="1" smtClean="0">
              <a:solidFill>
                <a:srgbClr val="003300"/>
              </a:solidFill>
              <a:latin typeface="宋体" pitchFamily="2" charset="-122"/>
              <a:ea typeface="宋体" pitchFamily="2" charset="-122"/>
            </a:rPr>
            <a:t>函数及全局变量最好放在</a:t>
          </a:r>
          <a:r>
            <a:rPr lang="en-US" sz="2000" b="1" smtClean="0">
              <a:solidFill>
                <a:srgbClr val="003300"/>
              </a:solidFill>
              <a:latin typeface="宋体" pitchFamily="2" charset="-122"/>
              <a:ea typeface="宋体" pitchFamily="2" charset="-122"/>
            </a:rPr>
            <a:t>&lt;head&gt;</a:t>
          </a:r>
          <a:r>
            <a:rPr lang="zh-CN" sz="2000" b="1" smtClean="0">
              <a:solidFill>
                <a:srgbClr val="003300"/>
              </a:solidFill>
              <a:latin typeface="宋体" pitchFamily="2" charset="-122"/>
              <a:ea typeface="宋体" pitchFamily="2" charset="-122"/>
            </a:rPr>
            <a:t>标记中</a:t>
          </a:r>
          <a:endParaRPr lang="zh-CN" sz="2000" b="1">
            <a:solidFill>
              <a:srgbClr val="003300"/>
            </a:solidFill>
            <a:latin typeface="宋体" pitchFamily="2" charset="-122"/>
            <a:ea typeface="宋体" pitchFamily="2" charset="-122"/>
          </a:endParaRPr>
        </a:p>
      </dgm:t>
    </dgm:pt>
    <dgm:pt modelId="{1E22859F-706F-45E0-A908-16C867EFF084}" type="parTrans" cxnId="{B57C8100-F6ED-49F8-873F-20F2D0486852}">
      <dgm:prSet/>
      <dgm:spPr/>
      <dgm:t>
        <a:bodyPr/>
        <a:lstStyle/>
        <a:p>
          <a:endParaRPr lang="zh-CN" altLang="en-US"/>
        </a:p>
      </dgm:t>
    </dgm:pt>
    <dgm:pt modelId="{295FB83E-52A9-4462-B52B-419DDE4313D0}" type="sibTrans" cxnId="{B57C8100-F6ED-49F8-873F-20F2D0486852}">
      <dgm:prSet/>
      <dgm:spPr/>
      <dgm:t>
        <a:bodyPr/>
        <a:lstStyle/>
        <a:p>
          <a:endParaRPr lang="zh-CN" altLang="en-US"/>
        </a:p>
      </dgm:t>
    </dgm:pt>
    <dgm:pt modelId="{2DE008B4-7875-42B2-978D-B2DCC9F0349D}">
      <dgm:prSet custT="1"/>
      <dgm:spPr/>
      <dgm:t>
        <a:bodyPr/>
        <a:lstStyle/>
        <a:p>
          <a:pPr rtl="0"/>
          <a:r>
            <a:rPr lang="zh-CN" altLang="en-US" sz="2000" b="1" smtClean="0">
              <a:solidFill>
                <a:srgbClr val="003300"/>
              </a:solidFill>
              <a:latin typeface="宋体" pitchFamily="2" charset="-122"/>
              <a:ea typeface="宋体" pitchFamily="2" charset="-122"/>
            </a:rPr>
            <a:t>被调函数或过程不要放在主调函数前面</a:t>
          </a:r>
          <a:endParaRPr lang="zh-CN" altLang="en-US" sz="2000" b="1">
            <a:solidFill>
              <a:srgbClr val="003300"/>
            </a:solidFill>
            <a:latin typeface="宋体" pitchFamily="2" charset="-122"/>
            <a:ea typeface="宋体" pitchFamily="2" charset="-122"/>
          </a:endParaRPr>
        </a:p>
      </dgm:t>
    </dgm:pt>
    <dgm:pt modelId="{1FB2B03D-F936-4910-89BE-C980519E4303}" type="parTrans" cxnId="{671D0432-B8BA-4AFE-87F0-71BCC27A83EB}">
      <dgm:prSet/>
      <dgm:spPr/>
      <dgm:t>
        <a:bodyPr/>
        <a:lstStyle/>
        <a:p>
          <a:endParaRPr lang="zh-CN" altLang="en-US"/>
        </a:p>
      </dgm:t>
    </dgm:pt>
    <dgm:pt modelId="{5224E34B-2604-4D27-AAEF-0B31CCFD3948}" type="sibTrans" cxnId="{671D0432-B8BA-4AFE-87F0-71BCC27A83EB}">
      <dgm:prSet/>
      <dgm:spPr/>
      <dgm:t>
        <a:bodyPr/>
        <a:lstStyle/>
        <a:p>
          <a:endParaRPr lang="zh-CN" altLang="en-US"/>
        </a:p>
      </dgm:t>
    </dgm:pt>
    <dgm:pt modelId="{BEC03F5F-12D3-4BB1-AF0E-5AC1E6D5B44D}" type="pres">
      <dgm:prSet presAssocID="{AF5EE20B-86E4-4BF6-BEDE-49660C71A5B9}" presName="Name0" presStyleCnt="0">
        <dgm:presLayoutVars>
          <dgm:dir/>
          <dgm:animLvl val="lvl"/>
          <dgm:resizeHandles val="exact"/>
        </dgm:presLayoutVars>
      </dgm:prSet>
      <dgm:spPr/>
      <dgm:t>
        <a:bodyPr/>
        <a:lstStyle/>
        <a:p>
          <a:endParaRPr lang="zh-CN" altLang="en-US"/>
        </a:p>
      </dgm:t>
    </dgm:pt>
    <dgm:pt modelId="{6D5546BE-61AC-4C2D-A0A0-2095D74406FA}" type="pres">
      <dgm:prSet presAssocID="{F0951FA6-AE37-451D-A440-08119FCCF538}" presName="linNode" presStyleCnt="0"/>
      <dgm:spPr/>
    </dgm:pt>
    <dgm:pt modelId="{A08AABE5-5657-47B6-ACD6-264F83D42A24}" type="pres">
      <dgm:prSet presAssocID="{F0951FA6-AE37-451D-A440-08119FCCF538}" presName="parentText" presStyleLbl="node1" presStyleIdx="0" presStyleCnt="5" custScaleX="59794">
        <dgm:presLayoutVars>
          <dgm:chMax val="1"/>
          <dgm:bulletEnabled val="1"/>
        </dgm:presLayoutVars>
      </dgm:prSet>
      <dgm:spPr/>
      <dgm:t>
        <a:bodyPr/>
        <a:lstStyle/>
        <a:p>
          <a:endParaRPr lang="zh-CN" altLang="en-US"/>
        </a:p>
      </dgm:t>
    </dgm:pt>
    <dgm:pt modelId="{43F87196-B50F-47BF-B67D-C77D5CF50309}" type="pres">
      <dgm:prSet presAssocID="{F0951FA6-AE37-451D-A440-08119FCCF538}" presName="descendantText" presStyleLbl="alignAccFollowNode1" presStyleIdx="0" presStyleCnt="5" custScaleX="117602" custScaleY="121417">
        <dgm:presLayoutVars>
          <dgm:bulletEnabled val="1"/>
        </dgm:presLayoutVars>
      </dgm:prSet>
      <dgm:spPr/>
      <dgm:t>
        <a:bodyPr/>
        <a:lstStyle/>
        <a:p>
          <a:endParaRPr lang="zh-CN" altLang="en-US"/>
        </a:p>
      </dgm:t>
    </dgm:pt>
    <dgm:pt modelId="{CDF72A10-0726-4DF0-9776-3432D8BB61A8}" type="pres">
      <dgm:prSet presAssocID="{460AAE29-92C2-4272-B81D-454C4D256B78}" presName="sp" presStyleCnt="0"/>
      <dgm:spPr/>
    </dgm:pt>
    <dgm:pt modelId="{E667D91B-30BC-49F3-97E2-585CC16545CF}" type="pres">
      <dgm:prSet presAssocID="{628BDC4D-00D2-498F-8E7E-5EACE8B11AD1}" presName="linNode" presStyleCnt="0"/>
      <dgm:spPr/>
    </dgm:pt>
    <dgm:pt modelId="{E50F04E9-C40B-466C-9C32-A2392E5BBFDD}" type="pres">
      <dgm:prSet presAssocID="{628BDC4D-00D2-498F-8E7E-5EACE8B11AD1}" presName="parentText" presStyleLbl="node1" presStyleIdx="1" presStyleCnt="5" custScaleX="59794">
        <dgm:presLayoutVars>
          <dgm:chMax val="1"/>
          <dgm:bulletEnabled val="1"/>
        </dgm:presLayoutVars>
      </dgm:prSet>
      <dgm:spPr/>
      <dgm:t>
        <a:bodyPr/>
        <a:lstStyle/>
        <a:p>
          <a:endParaRPr lang="zh-CN" altLang="en-US"/>
        </a:p>
      </dgm:t>
    </dgm:pt>
    <dgm:pt modelId="{213AE1F5-A619-43A1-A523-DFD7E80CFBA6}" type="pres">
      <dgm:prSet presAssocID="{628BDC4D-00D2-498F-8E7E-5EACE8B11AD1}" presName="descendantText" presStyleLbl="alignAccFollowNode1" presStyleIdx="1" presStyleCnt="5" custScaleX="117602">
        <dgm:presLayoutVars>
          <dgm:bulletEnabled val="1"/>
        </dgm:presLayoutVars>
      </dgm:prSet>
      <dgm:spPr/>
      <dgm:t>
        <a:bodyPr/>
        <a:lstStyle/>
        <a:p>
          <a:endParaRPr lang="zh-CN" altLang="en-US"/>
        </a:p>
      </dgm:t>
    </dgm:pt>
    <dgm:pt modelId="{1799BB3D-4149-4053-9B3D-AB8B014CD89C}" type="pres">
      <dgm:prSet presAssocID="{1939A213-95D3-46B1-83B0-A303B24DB25C}" presName="sp" presStyleCnt="0"/>
      <dgm:spPr/>
    </dgm:pt>
    <dgm:pt modelId="{70DB480F-4AAE-4DF3-ADD1-F021A407BED0}" type="pres">
      <dgm:prSet presAssocID="{4DBEC5FA-1345-4588-947B-B1AC9E210BAD}" presName="linNode" presStyleCnt="0"/>
      <dgm:spPr/>
    </dgm:pt>
    <dgm:pt modelId="{342F372C-3E84-4409-A040-F4CD8311780E}" type="pres">
      <dgm:prSet presAssocID="{4DBEC5FA-1345-4588-947B-B1AC9E210BAD}" presName="parentText" presStyleLbl="node1" presStyleIdx="2" presStyleCnt="5" custScaleX="59794">
        <dgm:presLayoutVars>
          <dgm:chMax val="1"/>
          <dgm:bulletEnabled val="1"/>
        </dgm:presLayoutVars>
      </dgm:prSet>
      <dgm:spPr/>
      <dgm:t>
        <a:bodyPr/>
        <a:lstStyle/>
        <a:p>
          <a:endParaRPr lang="zh-CN" altLang="en-US"/>
        </a:p>
      </dgm:t>
    </dgm:pt>
    <dgm:pt modelId="{D155974D-E8B7-469B-84EB-64BD6B05D7C4}" type="pres">
      <dgm:prSet presAssocID="{4DBEC5FA-1345-4588-947B-B1AC9E210BAD}" presName="descendantText" presStyleLbl="alignAccFollowNode1" presStyleIdx="2" presStyleCnt="5" custScaleX="117602">
        <dgm:presLayoutVars>
          <dgm:bulletEnabled val="1"/>
        </dgm:presLayoutVars>
      </dgm:prSet>
      <dgm:spPr/>
      <dgm:t>
        <a:bodyPr/>
        <a:lstStyle/>
        <a:p>
          <a:endParaRPr lang="zh-CN" altLang="en-US"/>
        </a:p>
      </dgm:t>
    </dgm:pt>
    <dgm:pt modelId="{4CD87B72-FCA4-4D67-9504-195D6B2B35D2}" type="pres">
      <dgm:prSet presAssocID="{BB4B043A-CC0D-41A2-85AC-745B50D181B7}" presName="sp" presStyleCnt="0"/>
      <dgm:spPr/>
    </dgm:pt>
    <dgm:pt modelId="{9877DE9B-352D-44B9-AB24-DBB52C0B9F08}" type="pres">
      <dgm:prSet presAssocID="{60799A46-D2EC-4559-9F3E-467B88C5F440}" presName="linNode" presStyleCnt="0"/>
      <dgm:spPr/>
    </dgm:pt>
    <dgm:pt modelId="{17F76ECA-B108-4324-BDFF-FC7DD1ACE825}" type="pres">
      <dgm:prSet presAssocID="{60799A46-D2EC-4559-9F3E-467B88C5F440}" presName="parentText" presStyleLbl="node1" presStyleIdx="3" presStyleCnt="5" custScaleX="59794">
        <dgm:presLayoutVars>
          <dgm:chMax val="1"/>
          <dgm:bulletEnabled val="1"/>
        </dgm:presLayoutVars>
      </dgm:prSet>
      <dgm:spPr/>
      <dgm:t>
        <a:bodyPr/>
        <a:lstStyle/>
        <a:p>
          <a:endParaRPr lang="zh-CN" altLang="en-US"/>
        </a:p>
      </dgm:t>
    </dgm:pt>
    <dgm:pt modelId="{BE1155EA-7791-4FA5-B377-37D3E3D30571}" type="pres">
      <dgm:prSet presAssocID="{60799A46-D2EC-4559-9F3E-467B88C5F440}" presName="descendantText" presStyleLbl="alignAccFollowNode1" presStyleIdx="3" presStyleCnt="5" custScaleX="117602">
        <dgm:presLayoutVars>
          <dgm:bulletEnabled val="1"/>
        </dgm:presLayoutVars>
      </dgm:prSet>
      <dgm:spPr/>
      <dgm:t>
        <a:bodyPr/>
        <a:lstStyle/>
        <a:p>
          <a:endParaRPr lang="zh-CN" altLang="en-US"/>
        </a:p>
      </dgm:t>
    </dgm:pt>
    <dgm:pt modelId="{BBBC6D7F-0D10-4577-AFA8-782DEC568392}" type="pres">
      <dgm:prSet presAssocID="{654348A9-0E60-431D-BAB7-C95B2749684B}" presName="sp" presStyleCnt="0"/>
      <dgm:spPr/>
    </dgm:pt>
    <dgm:pt modelId="{C82CB4B5-1CFE-483C-8976-53AD80D9F39B}" type="pres">
      <dgm:prSet presAssocID="{F3F35DD3-26AA-4636-93B0-3B48220EF78A}" presName="linNode" presStyleCnt="0"/>
      <dgm:spPr/>
    </dgm:pt>
    <dgm:pt modelId="{8174AF7B-FF36-458A-9824-6C31EAA1B6D0}" type="pres">
      <dgm:prSet presAssocID="{F3F35DD3-26AA-4636-93B0-3B48220EF78A}" presName="parentText" presStyleLbl="node1" presStyleIdx="4" presStyleCnt="5" custScaleX="59794">
        <dgm:presLayoutVars>
          <dgm:chMax val="1"/>
          <dgm:bulletEnabled val="1"/>
        </dgm:presLayoutVars>
      </dgm:prSet>
      <dgm:spPr/>
      <dgm:t>
        <a:bodyPr/>
        <a:lstStyle/>
        <a:p>
          <a:endParaRPr lang="zh-CN" altLang="en-US"/>
        </a:p>
      </dgm:t>
    </dgm:pt>
    <dgm:pt modelId="{7C4E7782-AB76-484A-AF3B-6C44123487A2}" type="pres">
      <dgm:prSet presAssocID="{F3F35DD3-26AA-4636-93B0-3B48220EF78A}" presName="descendantText" presStyleLbl="alignAccFollowNode1" presStyleIdx="4" presStyleCnt="5" custScaleX="117602">
        <dgm:presLayoutVars>
          <dgm:bulletEnabled val="1"/>
        </dgm:presLayoutVars>
      </dgm:prSet>
      <dgm:spPr/>
      <dgm:t>
        <a:bodyPr/>
        <a:lstStyle/>
        <a:p>
          <a:endParaRPr lang="zh-CN" altLang="en-US"/>
        </a:p>
      </dgm:t>
    </dgm:pt>
  </dgm:ptLst>
  <dgm:cxnLst>
    <dgm:cxn modelId="{436C12B7-D712-4A2D-8E2C-E7F36B90A812}" srcId="{AF5EE20B-86E4-4BF6-BEDE-49660C71A5B9}" destId="{60799A46-D2EC-4559-9F3E-467B88C5F440}" srcOrd="3" destOrd="0" parTransId="{1EADAC33-7DB5-46AC-BE56-09435AE73851}" sibTransId="{654348A9-0E60-431D-BAB7-C95B2749684B}"/>
    <dgm:cxn modelId="{2EB49019-8458-410E-9392-3E4A8417BD68}" srcId="{628BDC4D-00D2-498F-8E7E-5EACE8B11AD1}" destId="{56170322-3E6C-46DC-8697-F3AF20764092}" srcOrd="1" destOrd="0" parTransId="{B1A6E517-0E01-4665-A152-424B80087B2E}" sibTransId="{F655DE04-C309-4E12-B100-E914551513F0}"/>
    <dgm:cxn modelId="{427D0BBA-9C34-4DCF-A1BA-3D85A6DC9A8B}" srcId="{AF5EE20B-86E4-4BF6-BEDE-49660C71A5B9}" destId="{F0951FA6-AE37-451D-A440-08119FCCF538}" srcOrd="0" destOrd="0" parTransId="{2B7B9A50-7008-49AA-B067-8A41735D2C78}" sibTransId="{460AAE29-92C2-4272-B81D-454C4D256B78}"/>
    <dgm:cxn modelId="{35663CE6-C7E1-438A-92B8-11143D9A2980}" type="presOf" srcId="{06BF8FDA-C96A-448C-B6A3-200A7F19D50A}" destId="{213AE1F5-A619-43A1-A523-DFD7E80CFBA6}" srcOrd="0" destOrd="0" presId="urn:microsoft.com/office/officeart/2005/8/layout/vList5"/>
    <dgm:cxn modelId="{1B356B8D-CADF-4635-B1BD-6D70EDDEE4A7}" srcId="{60799A46-D2EC-4559-9F3E-467B88C5F440}" destId="{5C360AD9-C173-4A44-B292-3DAC8E60BB1D}" srcOrd="0" destOrd="0" parTransId="{E8CA0F03-33B8-4DC7-B0AE-E4E9E09A6FE7}" sibTransId="{8962E9DA-2DF5-4352-B3E4-C33913D7D5C3}"/>
    <dgm:cxn modelId="{E00177E8-04C3-44F8-9F14-1132D4BC5972}" type="presOf" srcId="{9FE7457D-D4C2-4169-8D36-9173E981EA7E}" destId="{43F87196-B50F-47BF-B67D-C77D5CF50309}" srcOrd="0" destOrd="0" presId="urn:microsoft.com/office/officeart/2005/8/layout/vList5"/>
    <dgm:cxn modelId="{85C8BBB8-AF6C-4424-A4A3-7E85C5EC3017}" type="presOf" srcId="{F0951FA6-AE37-451D-A440-08119FCCF538}" destId="{A08AABE5-5657-47B6-ACD6-264F83D42A24}" srcOrd="0" destOrd="0" presId="urn:microsoft.com/office/officeart/2005/8/layout/vList5"/>
    <dgm:cxn modelId="{AFB3B956-6B2C-430C-B255-810F64CB3B74}" type="presOf" srcId="{60799A46-D2EC-4559-9F3E-467B88C5F440}" destId="{17F76ECA-B108-4324-BDFF-FC7DD1ACE825}" srcOrd="0" destOrd="0" presId="urn:microsoft.com/office/officeart/2005/8/layout/vList5"/>
    <dgm:cxn modelId="{671D0432-B8BA-4AFE-87F0-71BCC27A83EB}" srcId="{F3F35DD3-26AA-4636-93B0-3B48220EF78A}" destId="{2DE008B4-7875-42B2-978D-B2DCC9F0349D}" srcOrd="1" destOrd="0" parTransId="{1FB2B03D-F936-4910-89BE-C980519E4303}" sibTransId="{5224E34B-2604-4D27-AAEF-0B31CCFD3948}"/>
    <dgm:cxn modelId="{43E3B58D-05F8-4114-8435-D5DE1A6A0677}" type="presOf" srcId="{F3F35DD3-26AA-4636-93B0-3B48220EF78A}" destId="{8174AF7B-FF36-458A-9824-6C31EAA1B6D0}" srcOrd="0" destOrd="0" presId="urn:microsoft.com/office/officeart/2005/8/layout/vList5"/>
    <dgm:cxn modelId="{1A290F0C-87B3-46BB-943C-703607976362}" srcId="{4DBEC5FA-1345-4588-947B-B1AC9E210BAD}" destId="{E573C843-AED2-4203-AF43-B7A8CA9192EB}" srcOrd="0" destOrd="0" parTransId="{D59CBA37-01D6-40D0-9326-B93C59E9BC1A}" sibTransId="{669095B1-E87A-4C9E-A0FB-1FEF1DC7ACE8}"/>
    <dgm:cxn modelId="{68A3FB14-8C6D-4DE0-852B-E02402CC23F8}" srcId="{AF5EE20B-86E4-4BF6-BEDE-49660C71A5B9}" destId="{F3F35DD3-26AA-4636-93B0-3B48220EF78A}" srcOrd="4" destOrd="0" parTransId="{B5DB0200-B05E-4EBD-91EA-1948DAABEDBF}" sibTransId="{E1B41452-2F97-43BD-A755-6DD68A9D9C96}"/>
    <dgm:cxn modelId="{A15FB6B6-5B0E-4F32-AD52-98BFBB4B1565}" type="presOf" srcId="{628BDC4D-00D2-498F-8E7E-5EACE8B11AD1}" destId="{E50F04E9-C40B-466C-9C32-A2392E5BBFDD}" srcOrd="0" destOrd="0" presId="urn:microsoft.com/office/officeart/2005/8/layout/vList5"/>
    <dgm:cxn modelId="{BA5FAB3E-BE29-4F0D-AD04-23897D6F8FE7}" srcId="{F0951FA6-AE37-451D-A440-08119FCCF538}" destId="{9FE7457D-D4C2-4169-8D36-9173E981EA7E}" srcOrd="0" destOrd="0" parTransId="{65945D89-0AE2-4B28-8FC2-56FE9431A3BC}" sibTransId="{BE84A49E-9722-4182-AAB9-DE88B2A8BE46}"/>
    <dgm:cxn modelId="{3BE3AD9C-6CC2-45CD-835D-4D4401FFA593}" srcId="{AF5EE20B-86E4-4BF6-BEDE-49660C71A5B9}" destId="{628BDC4D-00D2-498F-8E7E-5EACE8B11AD1}" srcOrd="1" destOrd="0" parTransId="{D9C5C9E9-892F-4E1C-A999-3206C0E1EED1}" sibTransId="{1939A213-95D3-46B1-83B0-A303B24DB25C}"/>
    <dgm:cxn modelId="{05E3A4DE-90AE-4287-A0E1-5DE093C21040}" type="presOf" srcId="{5C360AD9-C173-4A44-B292-3DAC8E60BB1D}" destId="{BE1155EA-7791-4FA5-B377-37D3E3D30571}" srcOrd="0" destOrd="0" presId="urn:microsoft.com/office/officeart/2005/8/layout/vList5"/>
    <dgm:cxn modelId="{71CA9FBD-C96C-4671-A210-EA8427B03B20}" srcId="{628BDC4D-00D2-498F-8E7E-5EACE8B11AD1}" destId="{06BF8FDA-C96A-448C-B6A3-200A7F19D50A}" srcOrd="0" destOrd="0" parTransId="{36D26991-EFDE-42AF-8BA7-14D5D7327062}" sibTransId="{48C75A18-3AEF-4B4D-8663-35071AE0BCE7}"/>
    <dgm:cxn modelId="{0704EFFB-FB0D-434C-BD91-0017EC54BFE1}" type="presOf" srcId="{E573C843-AED2-4203-AF43-B7A8CA9192EB}" destId="{D155974D-E8B7-469B-84EB-64BD6B05D7C4}" srcOrd="0" destOrd="0" presId="urn:microsoft.com/office/officeart/2005/8/layout/vList5"/>
    <dgm:cxn modelId="{FF082637-EBBF-4352-BC04-59AF8D7B13A7}" type="presOf" srcId="{AF5EE20B-86E4-4BF6-BEDE-49660C71A5B9}" destId="{BEC03F5F-12D3-4BB1-AF0E-5AC1E6D5B44D}" srcOrd="0" destOrd="0" presId="urn:microsoft.com/office/officeart/2005/8/layout/vList5"/>
    <dgm:cxn modelId="{9F783B00-8415-47A1-A54C-AD6B51665EBC}" type="presOf" srcId="{56170322-3E6C-46DC-8697-F3AF20764092}" destId="{213AE1F5-A619-43A1-A523-DFD7E80CFBA6}" srcOrd="0" destOrd="1" presId="urn:microsoft.com/office/officeart/2005/8/layout/vList5"/>
    <dgm:cxn modelId="{B57C8100-F6ED-49F8-873F-20F2D0486852}" srcId="{F3F35DD3-26AA-4636-93B0-3B48220EF78A}" destId="{F54B501F-C8BE-45BE-B9B0-BD29BD9E64D3}" srcOrd="0" destOrd="0" parTransId="{1E22859F-706F-45E0-A908-16C867EFF084}" sibTransId="{295FB83E-52A9-4462-B52B-419DDE4313D0}"/>
    <dgm:cxn modelId="{F2A089E8-A268-477C-A26F-025555E93B52}" type="presOf" srcId="{4DBEC5FA-1345-4588-947B-B1AC9E210BAD}" destId="{342F372C-3E84-4409-A040-F4CD8311780E}" srcOrd="0" destOrd="0" presId="urn:microsoft.com/office/officeart/2005/8/layout/vList5"/>
    <dgm:cxn modelId="{31D7AA27-0389-4432-8920-AAE65841E740}" type="presOf" srcId="{F54B501F-C8BE-45BE-B9B0-BD29BD9E64D3}" destId="{7C4E7782-AB76-484A-AF3B-6C44123487A2}" srcOrd="0" destOrd="0" presId="urn:microsoft.com/office/officeart/2005/8/layout/vList5"/>
    <dgm:cxn modelId="{44FCE19B-D5F9-431F-BE3F-6B17A9F19103}" srcId="{AF5EE20B-86E4-4BF6-BEDE-49660C71A5B9}" destId="{4DBEC5FA-1345-4588-947B-B1AC9E210BAD}" srcOrd="2" destOrd="0" parTransId="{A5B33C34-D4A0-4AED-96C1-7CC9D286205C}" sibTransId="{BB4B043A-CC0D-41A2-85AC-745B50D181B7}"/>
    <dgm:cxn modelId="{ADEF27CA-119B-4FA4-8334-979D62002CA4}" type="presOf" srcId="{2DE008B4-7875-42B2-978D-B2DCC9F0349D}" destId="{7C4E7782-AB76-484A-AF3B-6C44123487A2}" srcOrd="0" destOrd="1" presId="urn:microsoft.com/office/officeart/2005/8/layout/vList5"/>
    <dgm:cxn modelId="{A11B98CE-4278-40E2-87BE-5434A592B20D}" type="presParOf" srcId="{BEC03F5F-12D3-4BB1-AF0E-5AC1E6D5B44D}" destId="{6D5546BE-61AC-4C2D-A0A0-2095D74406FA}" srcOrd="0" destOrd="0" presId="urn:microsoft.com/office/officeart/2005/8/layout/vList5"/>
    <dgm:cxn modelId="{4DD10495-CF0D-4DCE-A7FE-77CEB04AABD1}" type="presParOf" srcId="{6D5546BE-61AC-4C2D-A0A0-2095D74406FA}" destId="{A08AABE5-5657-47B6-ACD6-264F83D42A24}" srcOrd="0" destOrd="0" presId="urn:microsoft.com/office/officeart/2005/8/layout/vList5"/>
    <dgm:cxn modelId="{463C7156-BA04-4FA2-8F12-A7988833C972}" type="presParOf" srcId="{6D5546BE-61AC-4C2D-A0A0-2095D74406FA}" destId="{43F87196-B50F-47BF-B67D-C77D5CF50309}" srcOrd="1" destOrd="0" presId="urn:microsoft.com/office/officeart/2005/8/layout/vList5"/>
    <dgm:cxn modelId="{F199091F-CAAA-44A7-BC6D-9C9967257249}" type="presParOf" srcId="{BEC03F5F-12D3-4BB1-AF0E-5AC1E6D5B44D}" destId="{CDF72A10-0726-4DF0-9776-3432D8BB61A8}" srcOrd="1" destOrd="0" presId="urn:microsoft.com/office/officeart/2005/8/layout/vList5"/>
    <dgm:cxn modelId="{9476183D-9CF5-4A66-9D36-902DEF7EAFC5}" type="presParOf" srcId="{BEC03F5F-12D3-4BB1-AF0E-5AC1E6D5B44D}" destId="{E667D91B-30BC-49F3-97E2-585CC16545CF}" srcOrd="2" destOrd="0" presId="urn:microsoft.com/office/officeart/2005/8/layout/vList5"/>
    <dgm:cxn modelId="{CC84F771-D2A1-4140-B34E-A13754701010}" type="presParOf" srcId="{E667D91B-30BC-49F3-97E2-585CC16545CF}" destId="{E50F04E9-C40B-466C-9C32-A2392E5BBFDD}" srcOrd="0" destOrd="0" presId="urn:microsoft.com/office/officeart/2005/8/layout/vList5"/>
    <dgm:cxn modelId="{B27EA5A5-75E6-458F-BB51-2DD1FF7D3D39}" type="presParOf" srcId="{E667D91B-30BC-49F3-97E2-585CC16545CF}" destId="{213AE1F5-A619-43A1-A523-DFD7E80CFBA6}" srcOrd="1" destOrd="0" presId="urn:microsoft.com/office/officeart/2005/8/layout/vList5"/>
    <dgm:cxn modelId="{5B4505B4-06C0-4B26-8D31-56C9217B721D}" type="presParOf" srcId="{BEC03F5F-12D3-4BB1-AF0E-5AC1E6D5B44D}" destId="{1799BB3D-4149-4053-9B3D-AB8B014CD89C}" srcOrd="3" destOrd="0" presId="urn:microsoft.com/office/officeart/2005/8/layout/vList5"/>
    <dgm:cxn modelId="{1911BC60-3ED5-4AB5-A352-2586339025D2}" type="presParOf" srcId="{BEC03F5F-12D3-4BB1-AF0E-5AC1E6D5B44D}" destId="{70DB480F-4AAE-4DF3-ADD1-F021A407BED0}" srcOrd="4" destOrd="0" presId="urn:microsoft.com/office/officeart/2005/8/layout/vList5"/>
    <dgm:cxn modelId="{A87FF5E9-D390-4A51-ACF2-78A5A056858E}" type="presParOf" srcId="{70DB480F-4AAE-4DF3-ADD1-F021A407BED0}" destId="{342F372C-3E84-4409-A040-F4CD8311780E}" srcOrd="0" destOrd="0" presId="urn:microsoft.com/office/officeart/2005/8/layout/vList5"/>
    <dgm:cxn modelId="{D0149796-B0D9-4967-AE7B-29E304F0AECE}" type="presParOf" srcId="{70DB480F-4AAE-4DF3-ADD1-F021A407BED0}" destId="{D155974D-E8B7-469B-84EB-64BD6B05D7C4}" srcOrd="1" destOrd="0" presId="urn:microsoft.com/office/officeart/2005/8/layout/vList5"/>
    <dgm:cxn modelId="{A6DB0E0B-2731-45E1-A94E-F78CEE5596C1}" type="presParOf" srcId="{BEC03F5F-12D3-4BB1-AF0E-5AC1E6D5B44D}" destId="{4CD87B72-FCA4-4D67-9504-195D6B2B35D2}" srcOrd="5" destOrd="0" presId="urn:microsoft.com/office/officeart/2005/8/layout/vList5"/>
    <dgm:cxn modelId="{D64B53BC-3EC2-45EF-A5EF-C9AAE3103B9B}" type="presParOf" srcId="{BEC03F5F-12D3-4BB1-AF0E-5AC1E6D5B44D}" destId="{9877DE9B-352D-44B9-AB24-DBB52C0B9F08}" srcOrd="6" destOrd="0" presId="urn:microsoft.com/office/officeart/2005/8/layout/vList5"/>
    <dgm:cxn modelId="{77461F40-385A-419A-9AFC-294DC896551E}" type="presParOf" srcId="{9877DE9B-352D-44B9-AB24-DBB52C0B9F08}" destId="{17F76ECA-B108-4324-BDFF-FC7DD1ACE825}" srcOrd="0" destOrd="0" presId="urn:microsoft.com/office/officeart/2005/8/layout/vList5"/>
    <dgm:cxn modelId="{83FD2878-A776-49DA-B25E-F6D74B4A1F52}" type="presParOf" srcId="{9877DE9B-352D-44B9-AB24-DBB52C0B9F08}" destId="{BE1155EA-7791-4FA5-B377-37D3E3D30571}" srcOrd="1" destOrd="0" presId="urn:microsoft.com/office/officeart/2005/8/layout/vList5"/>
    <dgm:cxn modelId="{C83BAD99-C71A-4E1A-94DB-6DFBF031D768}" type="presParOf" srcId="{BEC03F5F-12D3-4BB1-AF0E-5AC1E6D5B44D}" destId="{BBBC6D7F-0D10-4577-AFA8-782DEC568392}" srcOrd="7" destOrd="0" presId="urn:microsoft.com/office/officeart/2005/8/layout/vList5"/>
    <dgm:cxn modelId="{25B0836E-6EB4-4D65-B9A7-2C2A46B1E49E}" type="presParOf" srcId="{BEC03F5F-12D3-4BB1-AF0E-5AC1E6D5B44D}" destId="{C82CB4B5-1CFE-483C-8976-53AD80D9F39B}" srcOrd="8" destOrd="0" presId="urn:microsoft.com/office/officeart/2005/8/layout/vList5"/>
    <dgm:cxn modelId="{E6B89741-9733-46A7-88FC-55779024F2A9}" type="presParOf" srcId="{C82CB4B5-1CFE-483C-8976-53AD80D9F39B}" destId="{8174AF7B-FF36-458A-9824-6C31EAA1B6D0}" srcOrd="0" destOrd="0" presId="urn:microsoft.com/office/officeart/2005/8/layout/vList5"/>
    <dgm:cxn modelId="{E983029D-AB35-4B7A-901B-4DD09AED0B1E}" type="presParOf" srcId="{C82CB4B5-1CFE-483C-8976-53AD80D9F39B}" destId="{7C4E7782-AB76-484A-AF3B-6C44123487A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487EA97-0729-4E5E-B60A-6B0331F8599D}" type="doc">
      <dgm:prSet loTypeId="urn:microsoft.com/office/officeart/2005/8/layout/vList5" loCatId="list" qsTypeId="urn:microsoft.com/office/officeart/2005/8/quickstyle/3d3" qsCatId="3D" csTypeId="urn:microsoft.com/office/officeart/2005/8/colors/colorful4" csCatId="colorful" phldr="1"/>
      <dgm:spPr/>
      <dgm:t>
        <a:bodyPr/>
        <a:lstStyle/>
        <a:p>
          <a:endParaRPr lang="zh-CN" altLang="en-US"/>
        </a:p>
      </dgm:t>
    </dgm:pt>
    <dgm:pt modelId="{922A542E-6398-49C0-91B3-065BA42E405C}">
      <dgm:prSet custT="1"/>
      <dgm:spPr/>
      <dgm:t>
        <a:bodyPr/>
        <a:lstStyle/>
        <a:p>
          <a:pPr rtl="0"/>
          <a:r>
            <a:rPr lang="zh-CN" sz="3200" b="1" dirty="0" smtClean="0">
              <a:latin typeface="宋体" pitchFamily="2" charset="-122"/>
              <a:ea typeface="宋体" pitchFamily="2" charset="-122"/>
            </a:rPr>
            <a:t>太长的</a:t>
          </a:r>
          <a:endParaRPr lang="en-US" altLang="zh-CN" sz="3200" b="1" dirty="0" smtClean="0">
            <a:latin typeface="宋体" pitchFamily="2" charset="-122"/>
            <a:ea typeface="宋体" pitchFamily="2" charset="-122"/>
          </a:endParaRPr>
        </a:p>
        <a:p>
          <a:pPr rtl="0"/>
          <a:r>
            <a:rPr lang="zh-CN" sz="3200" b="1" dirty="0" smtClean="0">
              <a:latin typeface="宋体" pitchFamily="2" charset="-122"/>
              <a:ea typeface="宋体" pitchFamily="2" charset="-122"/>
            </a:rPr>
            <a:t>程序代码</a:t>
          </a:r>
          <a:endParaRPr lang="en-US" altLang="zh-CN" sz="3200" b="1" dirty="0" smtClean="0">
            <a:latin typeface="宋体" pitchFamily="2" charset="-122"/>
            <a:ea typeface="宋体" pitchFamily="2" charset="-122"/>
          </a:endParaRPr>
        </a:p>
        <a:p>
          <a:pPr rtl="0"/>
          <a:endParaRPr lang="en-US" altLang="zh-CN" sz="3200" b="1" dirty="0" smtClean="0">
            <a:latin typeface="宋体" pitchFamily="2" charset="-122"/>
            <a:ea typeface="宋体" pitchFamily="2" charset="-122"/>
          </a:endParaRPr>
        </a:p>
        <a:p>
          <a:pPr rtl="0"/>
          <a:r>
            <a:rPr lang="zh-CN" altLang="en-US" sz="3200" b="1" dirty="0" smtClean="0">
              <a:latin typeface="宋体" pitchFamily="2" charset="-122"/>
              <a:ea typeface="宋体" pitchFamily="2" charset="-122"/>
            </a:rPr>
            <a:t>需要换行的时候</a:t>
          </a:r>
          <a:endParaRPr lang="zh-CN" sz="3200" dirty="0">
            <a:latin typeface="宋体" pitchFamily="2" charset="-122"/>
            <a:ea typeface="宋体" pitchFamily="2" charset="-122"/>
          </a:endParaRPr>
        </a:p>
      </dgm:t>
    </dgm:pt>
    <dgm:pt modelId="{B04B1180-A7C6-4301-818E-742AE573D48C}" type="parTrans" cxnId="{31C59889-0728-4413-AD51-70439FD7EAC5}">
      <dgm:prSet/>
      <dgm:spPr/>
      <dgm:t>
        <a:bodyPr/>
        <a:lstStyle/>
        <a:p>
          <a:endParaRPr lang="zh-CN" altLang="en-US">
            <a:latin typeface="宋体" pitchFamily="2" charset="-122"/>
            <a:ea typeface="宋体" pitchFamily="2" charset="-122"/>
          </a:endParaRPr>
        </a:p>
      </dgm:t>
    </dgm:pt>
    <dgm:pt modelId="{94E7F02C-BF62-498B-80DE-0DF8431BBEBA}" type="sibTrans" cxnId="{31C59889-0728-4413-AD51-70439FD7EAC5}">
      <dgm:prSet/>
      <dgm:spPr/>
      <dgm:t>
        <a:bodyPr/>
        <a:lstStyle/>
        <a:p>
          <a:endParaRPr lang="zh-CN" altLang="en-US">
            <a:latin typeface="宋体" pitchFamily="2" charset="-122"/>
            <a:ea typeface="宋体" pitchFamily="2" charset="-122"/>
          </a:endParaRPr>
        </a:p>
      </dgm:t>
    </dgm:pt>
    <dgm:pt modelId="{36AF2895-FF23-4737-B206-8541350CD0E6}">
      <dgm:prSet custT="1"/>
      <dgm:spPr/>
      <dgm:t>
        <a:bodyPr/>
        <a:lstStyle/>
        <a:p>
          <a:pPr rtl="0"/>
          <a:r>
            <a:rPr lang="zh-CN" sz="2400" b="1" dirty="0" smtClean="0">
              <a:solidFill>
                <a:srgbClr val="003300"/>
              </a:solidFill>
              <a:latin typeface="宋体" pitchFamily="2" charset="-122"/>
              <a:ea typeface="宋体" pitchFamily="2" charset="-122"/>
            </a:rPr>
            <a:t>在</a:t>
          </a:r>
          <a:r>
            <a:rPr lang="en-US" sz="2400" b="1" dirty="0" smtClean="0">
              <a:solidFill>
                <a:srgbClr val="003300"/>
              </a:solidFill>
              <a:latin typeface="宋体" pitchFamily="2" charset="-122"/>
              <a:ea typeface="宋体" pitchFamily="2" charset="-122"/>
            </a:rPr>
            <a:t>Netscape</a:t>
          </a:r>
          <a:r>
            <a:rPr lang="zh-CN" sz="2400" b="1" dirty="0" smtClean="0">
              <a:solidFill>
                <a:srgbClr val="003300"/>
              </a:solidFill>
              <a:latin typeface="宋体" pitchFamily="2" charset="-122"/>
              <a:ea typeface="宋体" pitchFamily="2" charset="-122"/>
            </a:rPr>
            <a:t>中，可在第一行程序代码的最后加上“</a:t>
          </a:r>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符号，如：</a:t>
          </a:r>
          <a:endParaRPr lang="zh-CN" sz="2400" dirty="0">
            <a:solidFill>
              <a:srgbClr val="003300"/>
            </a:solidFill>
            <a:latin typeface="宋体" pitchFamily="2" charset="-122"/>
            <a:ea typeface="宋体" pitchFamily="2" charset="-122"/>
          </a:endParaRPr>
        </a:p>
      </dgm:t>
    </dgm:pt>
    <dgm:pt modelId="{900B7743-4CCF-41CC-9FC7-CC73A9268E20}" type="parTrans" cxnId="{805009A9-EE23-4B56-AB1F-44139FC1B6A1}">
      <dgm:prSet/>
      <dgm:spPr/>
      <dgm:t>
        <a:bodyPr/>
        <a:lstStyle/>
        <a:p>
          <a:endParaRPr lang="zh-CN" altLang="en-US">
            <a:latin typeface="宋体" pitchFamily="2" charset="-122"/>
            <a:ea typeface="宋体" pitchFamily="2" charset="-122"/>
          </a:endParaRPr>
        </a:p>
      </dgm:t>
    </dgm:pt>
    <dgm:pt modelId="{473742E0-F766-43F1-8B19-C02279D54233}" type="sibTrans" cxnId="{805009A9-EE23-4B56-AB1F-44139FC1B6A1}">
      <dgm:prSet/>
      <dgm:spPr/>
      <dgm:t>
        <a:bodyPr/>
        <a:lstStyle/>
        <a:p>
          <a:endParaRPr lang="zh-CN" altLang="en-US">
            <a:latin typeface="宋体" pitchFamily="2" charset="-122"/>
            <a:ea typeface="宋体" pitchFamily="2" charset="-122"/>
          </a:endParaRPr>
        </a:p>
      </dgm:t>
    </dgm:pt>
    <dgm:pt modelId="{062C9973-D299-4AF3-A80C-C94E89513937}">
      <dgm:prSet custT="1"/>
      <dgm:spPr/>
      <dgm:t>
        <a:bodyPr/>
        <a:lstStyle/>
        <a:p>
          <a:pPr rtl="0"/>
          <a:r>
            <a:rPr lang="en-US" sz="2400" b="1" dirty="0" smtClean="0">
              <a:solidFill>
                <a:srgbClr val="0070C0"/>
              </a:solidFill>
              <a:latin typeface="宋体" pitchFamily="2" charset="-122"/>
              <a:ea typeface="宋体" pitchFamily="2" charset="-122"/>
            </a:rPr>
            <a:t>&lt;script type="text/JavaScript"&gt;</a:t>
          </a:r>
          <a:endParaRPr lang="zh-CN" sz="2400" dirty="0">
            <a:solidFill>
              <a:srgbClr val="0070C0"/>
            </a:solidFill>
            <a:latin typeface="宋体" pitchFamily="2" charset="-122"/>
            <a:ea typeface="宋体" pitchFamily="2" charset="-122"/>
          </a:endParaRPr>
        </a:p>
      </dgm:t>
    </dgm:pt>
    <dgm:pt modelId="{3351FD6A-FC5D-449A-A494-DB519A047371}" type="parTrans" cxnId="{E7CB59A7-F7BB-4F03-B052-C26D4310DD6C}">
      <dgm:prSet/>
      <dgm:spPr/>
      <dgm:t>
        <a:bodyPr/>
        <a:lstStyle/>
        <a:p>
          <a:endParaRPr lang="zh-CN" altLang="en-US">
            <a:latin typeface="宋体" pitchFamily="2" charset="-122"/>
            <a:ea typeface="宋体" pitchFamily="2" charset="-122"/>
          </a:endParaRPr>
        </a:p>
      </dgm:t>
    </dgm:pt>
    <dgm:pt modelId="{48605FCB-C136-4FC0-82ED-4D0B2C21B2A7}" type="sibTrans" cxnId="{E7CB59A7-F7BB-4F03-B052-C26D4310DD6C}">
      <dgm:prSet/>
      <dgm:spPr/>
      <dgm:t>
        <a:bodyPr/>
        <a:lstStyle/>
        <a:p>
          <a:endParaRPr lang="zh-CN" altLang="en-US">
            <a:latin typeface="宋体" pitchFamily="2" charset="-122"/>
            <a:ea typeface="宋体" pitchFamily="2" charset="-122"/>
          </a:endParaRPr>
        </a:p>
      </dgm:t>
    </dgm:pt>
    <dgm:pt modelId="{C48BBE50-5308-4566-94E8-8318FCED5C09}">
      <dgm:prSet custT="1"/>
      <dgm:spPr/>
      <dgm:t>
        <a:bodyPr/>
        <a:lstStyle/>
        <a:p>
          <a:pPr rtl="0"/>
          <a:r>
            <a:rPr lang="en-US" sz="2400" b="1" dirty="0" err="1" smtClean="0">
              <a:solidFill>
                <a:srgbClr val="C00000"/>
              </a:solidFill>
              <a:latin typeface="宋体" pitchFamily="2" charset="-122"/>
              <a:ea typeface="宋体" pitchFamily="2" charset="-122"/>
            </a:rPr>
            <a:t>document.write</a:t>
          </a:r>
          <a:r>
            <a:rPr lang="en-US" sz="2400" b="1" dirty="0" smtClean="0">
              <a:solidFill>
                <a:srgbClr val="C00000"/>
              </a:solidFill>
              <a:latin typeface="宋体" pitchFamily="2" charset="-122"/>
              <a:ea typeface="宋体" pitchFamily="2" charset="-122"/>
            </a:rPr>
            <a:t> \</a:t>
          </a:r>
          <a:endParaRPr lang="zh-CN" sz="2400" dirty="0">
            <a:solidFill>
              <a:srgbClr val="C00000"/>
            </a:solidFill>
            <a:latin typeface="宋体" pitchFamily="2" charset="-122"/>
            <a:ea typeface="宋体" pitchFamily="2" charset="-122"/>
          </a:endParaRPr>
        </a:p>
      </dgm:t>
    </dgm:pt>
    <dgm:pt modelId="{AB439503-D429-4CC7-BD7C-4B8C6134E7EF}" type="parTrans" cxnId="{063D3ED5-3108-41FC-ACF1-AEC69D67D7FC}">
      <dgm:prSet/>
      <dgm:spPr/>
      <dgm:t>
        <a:bodyPr/>
        <a:lstStyle/>
        <a:p>
          <a:endParaRPr lang="zh-CN" altLang="en-US">
            <a:latin typeface="宋体" pitchFamily="2" charset="-122"/>
            <a:ea typeface="宋体" pitchFamily="2" charset="-122"/>
          </a:endParaRPr>
        </a:p>
      </dgm:t>
    </dgm:pt>
    <dgm:pt modelId="{C75284DE-106C-4B72-BA3E-D783E860B281}" type="sibTrans" cxnId="{063D3ED5-3108-41FC-ACF1-AEC69D67D7FC}">
      <dgm:prSet/>
      <dgm:spPr/>
      <dgm:t>
        <a:bodyPr/>
        <a:lstStyle/>
        <a:p>
          <a:endParaRPr lang="zh-CN" altLang="en-US">
            <a:latin typeface="宋体" pitchFamily="2" charset="-122"/>
            <a:ea typeface="宋体" pitchFamily="2" charset="-122"/>
          </a:endParaRPr>
        </a:p>
      </dgm:t>
    </dgm:pt>
    <dgm:pt modelId="{C9AC5AAA-FF5A-4A41-B692-50382B4D4DCC}">
      <dgm:prSet custT="1"/>
      <dgm:spPr/>
      <dgm:t>
        <a:bodyPr/>
        <a:lstStyle/>
        <a:p>
          <a:pPr rtl="0"/>
          <a:r>
            <a:rPr lang="en-US" sz="2400" b="1" dirty="0" smtClean="0">
              <a:solidFill>
                <a:srgbClr val="C00000"/>
              </a:solidFill>
              <a:latin typeface="宋体" pitchFamily="2" charset="-122"/>
              <a:ea typeface="宋体" pitchFamily="2" charset="-122"/>
            </a:rPr>
            <a:t>("</a:t>
          </a:r>
          <a:r>
            <a:rPr lang="zh-CN" sz="2400" b="1" dirty="0" smtClean="0">
              <a:solidFill>
                <a:srgbClr val="C00000"/>
              </a:solidFill>
              <a:latin typeface="宋体" pitchFamily="2" charset="-122"/>
              <a:ea typeface="宋体" pitchFamily="2" charset="-122"/>
            </a:rPr>
            <a:t>第一份</a:t>
          </a:r>
          <a:r>
            <a:rPr lang="en-US" sz="2400" b="1" dirty="0" smtClean="0">
              <a:solidFill>
                <a:srgbClr val="C00000"/>
              </a:solidFill>
              <a:latin typeface="宋体" pitchFamily="2" charset="-122"/>
              <a:ea typeface="宋体" pitchFamily="2" charset="-122"/>
            </a:rPr>
            <a:t>JavaScript</a:t>
          </a:r>
          <a:r>
            <a:rPr lang="zh-CN" sz="2400" b="1" dirty="0" smtClean="0">
              <a:solidFill>
                <a:srgbClr val="C00000"/>
              </a:solidFill>
              <a:latin typeface="宋体" pitchFamily="2" charset="-122"/>
              <a:ea typeface="宋体" pitchFamily="2" charset="-122"/>
            </a:rPr>
            <a:t>程序</a:t>
          </a:r>
          <a:r>
            <a:rPr lang="en-US" sz="2400" b="1" dirty="0" smtClean="0">
              <a:solidFill>
                <a:srgbClr val="C00000"/>
              </a:solidFill>
              <a:latin typeface="宋体" pitchFamily="2" charset="-122"/>
              <a:ea typeface="宋体" pitchFamily="2" charset="-122"/>
            </a:rPr>
            <a:t>&lt;</a:t>
          </a:r>
          <a:r>
            <a:rPr lang="en-US" sz="2400" b="1" dirty="0" err="1" smtClean="0">
              <a:solidFill>
                <a:srgbClr val="C00000"/>
              </a:solidFill>
              <a:latin typeface="宋体" pitchFamily="2" charset="-122"/>
              <a:ea typeface="宋体" pitchFamily="2" charset="-122"/>
            </a:rPr>
            <a:t>br</a:t>
          </a:r>
          <a:r>
            <a:rPr lang="en-US" sz="2400" b="1" dirty="0" smtClean="0">
              <a:solidFill>
                <a:srgbClr val="C00000"/>
              </a:solidFill>
              <a:latin typeface="宋体" pitchFamily="2" charset="-122"/>
              <a:ea typeface="宋体" pitchFamily="2" charset="-122"/>
            </a:rPr>
            <a:t>&gt;");</a:t>
          </a:r>
          <a:endParaRPr lang="zh-CN" sz="2400" dirty="0">
            <a:solidFill>
              <a:srgbClr val="C00000"/>
            </a:solidFill>
            <a:latin typeface="宋体" pitchFamily="2" charset="-122"/>
            <a:ea typeface="宋体" pitchFamily="2" charset="-122"/>
          </a:endParaRPr>
        </a:p>
      </dgm:t>
    </dgm:pt>
    <dgm:pt modelId="{F184EAE7-E51E-4BA8-95F7-396074718AAF}" type="parTrans" cxnId="{F45E652F-42F9-4F51-82B5-BE7DCA34BC9A}">
      <dgm:prSet/>
      <dgm:spPr/>
      <dgm:t>
        <a:bodyPr/>
        <a:lstStyle/>
        <a:p>
          <a:endParaRPr lang="zh-CN" altLang="en-US">
            <a:latin typeface="宋体" pitchFamily="2" charset="-122"/>
            <a:ea typeface="宋体" pitchFamily="2" charset="-122"/>
          </a:endParaRPr>
        </a:p>
      </dgm:t>
    </dgm:pt>
    <dgm:pt modelId="{B582B3A2-F7FB-493D-B45C-8D0C9B39CA50}" type="sibTrans" cxnId="{F45E652F-42F9-4F51-82B5-BE7DCA34BC9A}">
      <dgm:prSet/>
      <dgm:spPr/>
      <dgm:t>
        <a:bodyPr/>
        <a:lstStyle/>
        <a:p>
          <a:endParaRPr lang="zh-CN" altLang="en-US">
            <a:latin typeface="宋体" pitchFamily="2" charset="-122"/>
            <a:ea typeface="宋体" pitchFamily="2" charset="-122"/>
          </a:endParaRPr>
        </a:p>
      </dgm:t>
    </dgm:pt>
    <dgm:pt modelId="{1FB9449C-58C2-46BA-8FA6-35ABE5CF63AB}">
      <dgm:prSet custT="1"/>
      <dgm:spPr/>
      <dgm:t>
        <a:bodyPr/>
        <a:lstStyle/>
        <a:p>
          <a:pPr rtl="0"/>
          <a:r>
            <a:rPr lang="en-US" sz="2400" b="1" dirty="0" smtClean="0">
              <a:solidFill>
                <a:srgbClr val="0070C0"/>
              </a:solidFill>
              <a:latin typeface="宋体" pitchFamily="2" charset="-122"/>
              <a:ea typeface="宋体" pitchFamily="2" charset="-122"/>
            </a:rPr>
            <a:t>&lt;/script&gt;</a:t>
          </a:r>
          <a:endParaRPr lang="zh-CN" sz="2400" dirty="0">
            <a:solidFill>
              <a:srgbClr val="0070C0"/>
            </a:solidFill>
            <a:latin typeface="宋体" pitchFamily="2" charset="-122"/>
            <a:ea typeface="宋体" pitchFamily="2" charset="-122"/>
          </a:endParaRPr>
        </a:p>
      </dgm:t>
    </dgm:pt>
    <dgm:pt modelId="{8519625D-91FF-47C0-81CF-4B05CA91FA2B}" type="parTrans" cxnId="{CFF63AB8-C443-4731-B030-1B2CEF2F3EAD}">
      <dgm:prSet/>
      <dgm:spPr/>
      <dgm:t>
        <a:bodyPr/>
        <a:lstStyle/>
        <a:p>
          <a:endParaRPr lang="zh-CN" altLang="en-US">
            <a:latin typeface="宋体" pitchFamily="2" charset="-122"/>
            <a:ea typeface="宋体" pitchFamily="2" charset="-122"/>
          </a:endParaRPr>
        </a:p>
      </dgm:t>
    </dgm:pt>
    <dgm:pt modelId="{BAB26CCB-8815-41D0-B741-AB9536C45B36}" type="sibTrans" cxnId="{CFF63AB8-C443-4731-B030-1B2CEF2F3EAD}">
      <dgm:prSet/>
      <dgm:spPr/>
      <dgm:t>
        <a:bodyPr/>
        <a:lstStyle/>
        <a:p>
          <a:endParaRPr lang="zh-CN" altLang="en-US">
            <a:latin typeface="宋体" pitchFamily="2" charset="-122"/>
            <a:ea typeface="宋体" pitchFamily="2" charset="-122"/>
          </a:endParaRPr>
        </a:p>
      </dgm:t>
    </dgm:pt>
    <dgm:pt modelId="{11862BA3-FC25-403B-9513-5BF2D809AA23}">
      <dgm:prSet custT="1"/>
      <dgm:spPr/>
      <dgm:t>
        <a:bodyPr/>
        <a:lstStyle/>
        <a:p>
          <a:pPr rtl="0"/>
          <a:r>
            <a:rPr lang="zh-CN" sz="2400" b="1" dirty="0" smtClean="0">
              <a:solidFill>
                <a:srgbClr val="003300"/>
              </a:solidFill>
              <a:latin typeface="宋体" pitchFamily="2" charset="-122"/>
              <a:ea typeface="宋体" pitchFamily="2" charset="-122"/>
            </a:rPr>
            <a:t>在</a:t>
          </a:r>
          <a:r>
            <a:rPr lang="en-US" sz="2400" b="1" dirty="0" smtClean="0">
              <a:solidFill>
                <a:srgbClr val="003300"/>
              </a:solidFill>
              <a:latin typeface="宋体" pitchFamily="2" charset="-122"/>
              <a:ea typeface="宋体" pitchFamily="2" charset="-122"/>
            </a:rPr>
            <a:t>Internet Explorer</a:t>
          </a:r>
          <a:r>
            <a:rPr lang="zh-CN" sz="2400" b="1" dirty="0" smtClean="0">
              <a:solidFill>
                <a:srgbClr val="003300"/>
              </a:solidFill>
              <a:latin typeface="宋体" pitchFamily="2" charset="-122"/>
              <a:ea typeface="宋体" pitchFamily="2" charset="-122"/>
            </a:rPr>
            <a:t>中，不需使用任何符号，直接分成两行即可，如：</a:t>
          </a:r>
          <a:endParaRPr lang="zh-CN" sz="2400" dirty="0">
            <a:solidFill>
              <a:srgbClr val="003300"/>
            </a:solidFill>
            <a:latin typeface="宋体" pitchFamily="2" charset="-122"/>
            <a:ea typeface="宋体" pitchFamily="2" charset="-122"/>
          </a:endParaRPr>
        </a:p>
      </dgm:t>
    </dgm:pt>
    <dgm:pt modelId="{DC661476-DBEE-4CD4-A6FC-64D0075E1218}" type="parTrans" cxnId="{9AEBB8DD-1B18-4702-A551-0BC112DBA58E}">
      <dgm:prSet/>
      <dgm:spPr/>
      <dgm:t>
        <a:bodyPr/>
        <a:lstStyle/>
        <a:p>
          <a:endParaRPr lang="zh-CN" altLang="en-US">
            <a:latin typeface="宋体" pitchFamily="2" charset="-122"/>
            <a:ea typeface="宋体" pitchFamily="2" charset="-122"/>
          </a:endParaRPr>
        </a:p>
      </dgm:t>
    </dgm:pt>
    <dgm:pt modelId="{C7DB1CF8-F82C-4EDB-AAFD-D55DB5E47331}" type="sibTrans" cxnId="{9AEBB8DD-1B18-4702-A551-0BC112DBA58E}">
      <dgm:prSet/>
      <dgm:spPr/>
      <dgm:t>
        <a:bodyPr/>
        <a:lstStyle/>
        <a:p>
          <a:endParaRPr lang="zh-CN" altLang="en-US">
            <a:latin typeface="宋体" pitchFamily="2" charset="-122"/>
            <a:ea typeface="宋体" pitchFamily="2" charset="-122"/>
          </a:endParaRPr>
        </a:p>
      </dgm:t>
    </dgm:pt>
    <dgm:pt modelId="{92589A44-C6CC-4601-AE89-C5E65683E846}">
      <dgm:prSet custT="1"/>
      <dgm:spPr/>
      <dgm:t>
        <a:bodyPr/>
        <a:lstStyle/>
        <a:p>
          <a:pPr rtl="0"/>
          <a:r>
            <a:rPr lang="en-US" sz="2400" b="1" dirty="0" smtClean="0">
              <a:solidFill>
                <a:srgbClr val="0070C0"/>
              </a:solidFill>
              <a:latin typeface="宋体" pitchFamily="2" charset="-122"/>
              <a:ea typeface="宋体" pitchFamily="2" charset="-122"/>
            </a:rPr>
            <a:t>&lt;script type="text/JavaScript"&gt;</a:t>
          </a:r>
          <a:endParaRPr lang="zh-CN" sz="2400" dirty="0">
            <a:solidFill>
              <a:srgbClr val="0070C0"/>
            </a:solidFill>
            <a:latin typeface="宋体" pitchFamily="2" charset="-122"/>
            <a:ea typeface="宋体" pitchFamily="2" charset="-122"/>
          </a:endParaRPr>
        </a:p>
      </dgm:t>
    </dgm:pt>
    <dgm:pt modelId="{D8B7341D-98DD-4B90-B014-E5A8B2047CAC}" type="parTrans" cxnId="{761BE3F7-1757-4C99-8C9F-483056DCB2F6}">
      <dgm:prSet/>
      <dgm:spPr/>
      <dgm:t>
        <a:bodyPr/>
        <a:lstStyle/>
        <a:p>
          <a:endParaRPr lang="zh-CN" altLang="en-US">
            <a:latin typeface="宋体" pitchFamily="2" charset="-122"/>
            <a:ea typeface="宋体" pitchFamily="2" charset="-122"/>
          </a:endParaRPr>
        </a:p>
      </dgm:t>
    </dgm:pt>
    <dgm:pt modelId="{B38334C9-DD08-44F1-B341-5DB8CFCDA441}" type="sibTrans" cxnId="{761BE3F7-1757-4C99-8C9F-483056DCB2F6}">
      <dgm:prSet/>
      <dgm:spPr/>
      <dgm:t>
        <a:bodyPr/>
        <a:lstStyle/>
        <a:p>
          <a:endParaRPr lang="zh-CN" altLang="en-US">
            <a:latin typeface="宋体" pitchFamily="2" charset="-122"/>
            <a:ea typeface="宋体" pitchFamily="2" charset="-122"/>
          </a:endParaRPr>
        </a:p>
      </dgm:t>
    </dgm:pt>
    <dgm:pt modelId="{896F2C71-5397-49B3-B8E3-7BD5C3D09F39}">
      <dgm:prSet custT="1"/>
      <dgm:spPr/>
      <dgm:t>
        <a:bodyPr/>
        <a:lstStyle/>
        <a:p>
          <a:pPr rtl="0"/>
          <a:r>
            <a:rPr lang="en-US" sz="2400" b="1" dirty="0" err="1" smtClean="0">
              <a:solidFill>
                <a:srgbClr val="C00000"/>
              </a:solidFill>
              <a:latin typeface="宋体" pitchFamily="2" charset="-122"/>
              <a:ea typeface="宋体" pitchFamily="2" charset="-122"/>
            </a:rPr>
            <a:t>document.write</a:t>
          </a:r>
          <a:endParaRPr lang="zh-CN" sz="2400" dirty="0">
            <a:solidFill>
              <a:srgbClr val="C00000"/>
            </a:solidFill>
            <a:latin typeface="宋体" pitchFamily="2" charset="-122"/>
            <a:ea typeface="宋体" pitchFamily="2" charset="-122"/>
          </a:endParaRPr>
        </a:p>
      </dgm:t>
    </dgm:pt>
    <dgm:pt modelId="{E033B77C-60E1-47EF-8145-220E51CA0D38}" type="parTrans" cxnId="{CF29D6B3-D0C1-4753-B9F7-8332FD3CA563}">
      <dgm:prSet/>
      <dgm:spPr/>
      <dgm:t>
        <a:bodyPr/>
        <a:lstStyle/>
        <a:p>
          <a:endParaRPr lang="zh-CN" altLang="en-US">
            <a:latin typeface="宋体" pitchFamily="2" charset="-122"/>
            <a:ea typeface="宋体" pitchFamily="2" charset="-122"/>
          </a:endParaRPr>
        </a:p>
      </dgm:t>
    </dgm:pt>
    <dgm:pt modelId="{D3171B95-3F07-4B81-AE98-B182AD05C54C}" type="sibTrans" cxnId="{CF29D6B3-D0C1-4753-B9F7-8332FD3CA563}">
      <dgm:prSet/>
      <dgm:spPr/>
      <dgm:t>
        <a:bodyPr/>
        <a:lstStyle/>
        <a:p>
          <a:endParaRPr lang="zh-CN" altLang="en-US">
            <a:latin typeface="宋体" pitchFamily="2" charset="-122"/>
            <a:ea typeface="宋体" pitchFamily="2" charset="-122"/>
          </a:endParaRPr>
        </a:p>
      </dgm:t>
    </dgm:pt>
    <dgm:pt modelId="{9424AB40-C87D-4687-A0DD-AFE1D8734695}">
      <dgm:prSet custT="1"/>
      <dgm:spPr/>
      <dgm:t>
        <a:bodyPr/>
        <a:lstStyle/>
        <a:p>
          <a:pPr rtl="0"/>
          <a:r>
            <a:rPr lang="en-US" sz="2400" b="1" dirty="0" smtClean="0">
              <a:solidFill>
                <a:srgbClr val="C00000"/>
              </a:solidFill>
              <a:latin typeface="宋体" pitchFamily="2" charset="-122"/>
              <a:ea typeface="宋体" pitchFamily="2" charset="-122"/>
            </a:rPr>
            <a:t>("</a:t>
          </a:r>
          <a:r>
            <a:rPr lang="zh-CN" sz="2400" b="1" dirty="0" smtClean="0">
              <a:solidFill>
                <a:srgbClr val="C00000"/>
              </a:solidFill>
              <a:latin typeface="宋体" pitchFamily="2" charset="-122"/>
              <a:ea typeface="宋体" pitchFamily="2" charset="-122"/>
            </a:rPr>
            <a:t>第一份</a:t>
          </a:r>
          <a:r>
            <a:rPr lang="en-US" sz="2400" b="1" dirty="0" smtClean="0">
              <a:solidFill>
                <a:srgbClr val="C00000"/>
              </a:solidFill>
              <a:latin typeface="宋体" pitchFamily="2" charset="-122"/>
              <a:ea typeface="宋体" pitchFamily="2" charset="-122"/>
            </a:rPr>
            <a:t>JavaScript</a:t>
          </a:r>
          <a:r>
            <a:rPr lang="zh-CN" sz="2400" b="1" dirty="0" smtClean="0">
              <a:solidFill>
                <a:srgbClr val="C00000"/>
              </a:solidFill>
              <a:latin typeface="宋体" pitchFamily="2" charset="-122"/>
              <a:ea typeface="宋体" pitchFamily="2" charset="-122"/>
            </a:rPr>
            <a:t>程序</a:t>
          </a:r>
          <a:r>
            <a:rPr lang="en-US" sz="2400" b="1" dirty="0" smtClean="0">
              <a:solidFill>
                <a:srgbClr val="C00000"/>
              </a:solidFill>
              <a:latin typeface="宋体" pitchFamily="2" charset="-122"/>
              <a:ea typeface="宋体" pitchFamily="2" charset="-122"/>
            </a:rPr>
            <a:t>&lt;</a:t>
          </a:r>
          <a:r>
            <a:rPr lang="en-US" sz="2400" b="1" dirty="0" err="1" smtClean="0">
              <a:solidFill>
                <a:srgbClr val="C00000"/>
              </a:solidFill>
              <a:latin typeface="宋体" pitchFamily="2" charset="-122"/>
              <a:ea typeface="宋体" pitchFamily="2" charset="-122"/>
            </a:rPr>
            <a:t>br</a:t>
          </a:r>
          <a:r>
            <a:rPr lang="en-US" sz="2400" b="1" dirty="0" smtClean="0">
              <a:solidFill>
                <a:srgbClr val="C00000"/>
              </a:solidFill>
              <a:latin typeface="宋体" pitchFamily="2" charset="-122"/>
              <a:ea typeface="宋体" pitchFamily="2" charset="-122"/>
            </a:rPr>
            <a:t>&gt;");</a:t>
          </a:r>
          <a:endParaRPr lang="zh-CN" sz="2400" dirty="0">
            <a:solidFill>
              <a:srgbClr val="C00000"/>
            </a:solidFill>
            <a:latin typeface="宋体" pitchFamily="2" charset="-122"/>
            <a:ea typeface="宋体" pitchFamily="2" charset="-122"/>
          </a:endParaRPr>
        </a:p>
      </dgm:t>
    </dgm:pt>
    <dgm:pt modelId="{B7EF42D2-4A3C-4D8B-B1F6-B238DCA2E1D7}" type="parTrans" cxnId="{C72A382E-BD54-4D0C-ACFF-501951B76043}">
      <dgm:prSet/>
      <dgm:spPr/>
      <dgm:t>
        <a:bodyPr/>
        <a:lstStyle/>
        <a:p>
          <a:endParaRPr lang="zh-CN" altLang="en-US">
            <a:latin typeface="宋体" pitchFamily="2" charset="-122"/>
            <a:ea typeface="宋体" pitchFamily="2" charset="-122"/>
          </a:endParaRPr>
        </a:p>
      </dgm:t>
    </dgm:pt>
    <dgm:pt modelId="{8C125586-2825-4B5A-8A13-DB4E7EF97DC7}" type="sibTrans" cxnId="{C72A382E-BD54-4D0C-ACFF-501951B76043}">
      <dgm:prSet/>
      <dgm:spPr/>
      <dgm:t>
        <a:bodyPr/>
        <a:lstStyle/>
        <a:p>
          <a:endParaRPr lang="zh-CN" altLang="en-US">
            <a:latin typeface="宋体" pitchFamily="2" charset="-122"/>
            <a:ea typeface="宋体" pitchFamily="2" charset="-122"/>
          </a:endParaRPr>
        </a:p>
      </dgm:t>
    </dgm:pt>
    <dgm:pt modelId="{2DC9FC2C-2AC9-4B80-9D1E-E9911919F9AC}">
      <dgm:prSet custT="1"/>
      <dgm:spPr/>
      <dgm:t>
        <a:bodyPr/>
        <a:lstStyle/>
        <a:p>
          <a:pPr rtl="0"/>
          <a:r>
            <a:rPr lang="en-US" sz="2400" b="1" dirty="0" smtClean="0">
              <a:solidFill>
                <a:srgbClr val="0070C0"/>
              </a:solidFill>
              <a:latin typeface="宋体" pitchFamily="2" charset="-122"/>
              <a:ea typeface="宋体" pitchFamily="2" charset="-122"/>
            </a:rPr>
            <a:t>&lt;/script&gt;</a:t>
          </a:r>
          <a:endParaRPr lang="zh-CN" sz="2400" dirty="0">
            <a:solidFill>
              <a:srgbClr val="0070C0"/>
            </a:solidFill>
            <a:latin typeface="宋体" pitchFamily="2" charset="-122"/>
            <a:ea typeface="宋体" pitchFamily="2" charset="-122"/>
          </a:endParaRPr>
        </a:p>
      </dgm:t>
    </dgm:pt>
    <dgm:pt modelId="{002EF285-D221-4FC7-A238-25EF3E51CB42}" type="parTrans" cxnId="{A5BA6E99-A8FE-49B5-BC9B-2F9B6B638184}">
      <dgm:prSet/>
      <dgm:spPr/>
      <dgm:t>
        <a:bodyPr/>
        <a:lstStyle/>
        <a:p>
          <a:endParaRPr lang="zh-CN" altLang="en-US">
            <a:latin typeface="宋体" pitchFamily="2" charset="-122"/>
            <a:ea typeface="宋体" pitchFamily="2" charset="-122"/>
          </a:endParaRPr>
        </a:p>
      </dgm:t>
    </dgm:pt>
    <dgm:pt modelId="{165129AB-EDF2-455D-9521-77B8320351AD}" type="sibTrans" cxnId="{A5BA6E99-A8FE-49B5-BC9B-2F9B6B638184}">
      <dgm:prSet/>
      <dgm:spPr/>
      <dgm:t>
        <a:bodyPr/>
        <a:lstStyle/>
        <a:p>
          <a:endParaRPr lang="zh-CN" altLang="en-US">
            <a:latin typeface="宋体" pitchFamily="2" charset="-122"/>
            <a:ea typeface="宋体" pitchFamily="2" charset="-122"/>
          </a:endParaRPr>
        </a:p>
      </dgm:t>
    </dgm:pt>
    <dgm:pt modelId="{2630923D-5EC5-4C38-A488-C23C769585A4}">
      <dgm:prSet custT="1"/>
      <dgm:spPr/>
      <dgm:t>
        <a:bodyPr/>
        <a:lstStyle/>
        <a:p>
          <a:pPr rtl="0"/>
          <a:endParaRPr lang="zh-CN" sz="2400" dirty="0">
            <a:solidFill>
              <a:srgbClr val="FF0000"/>
            </a:solidFill>
            <a:latin typeface="宋体" pitchFamily="2" charset="-122"/>
            <a:ea typeface="宋体" pitchFamily="2" charset="-122"/>
          </a:endParaRPr>
        </a:p>
      </dgm:t>
    </dgm:pt>
    <dgm:pt modelId="{A7380BE9-23F7-4A86-9090-C743849CF35B}" type="parTrans" cxnId="{8CDF163A-CAD6-4109-82A4-17E7B8616B82}">
      <dgm:prSet/>
      <dgm:spPr/>
      <dgm:t>
        <a:bodyPr/>
        <a:lstStyle/>
        <a:p>
          <a:endParaRPr lang="zh-CN" altLang="en-US"/>
        </a:p>
      </dgm:t>
    </dgm:pt>
    <dgm:pt modelId="{56DBF581-A64D-4D13-8A9B-7F1103013E4F}" type="sibTrans" cxnId="{8CDF163A-CAD6-4109-82A4-17E7B8616B82}">
      <dgm:prSet/>
      <dgm:spPr/>
      <dgm:t>
        <a:bodyPr/>
        <a:lstStyle/>
        <a:p>
          <a:endParaRPr lang="zh-CN" altLang="en-US"/>
        </a:p>
      </dgm:t>
    </dgm:pt>
    <dgm:pt modelId="{4147B572-4BD8-4573-8648-1DCF0A71F7C7}" type="pres">
      <dgm:prSet presAssocID="{D487EA97-0729-4E5E-B60A-6B0331F8599D}" presName="Name0" presStyleCnt="0">
        <dgm:presLayoutVars>
          <dgm:dir/>
          <dgm:animLvl val="lvl"/>
          <dgm:resizeHandles val="exact"/>
        </dgm:presLayoutVars>
      </dgm:prSet>
      <dgm:spPr/>
      <dgm:t>
        <a:bodyPr/>
        <a:lstStyle/>
        <a:p>
          <a:endParaRPr lang="zh-CN" altLang="en-US"/>
        </a:p>
      </dgm:t>
    </dgm:pt>
    <dgm:pt modelId="{D7B44F19-E1AE-4CEB-97E7-E5D3C1822943}" type="pres">
      <dgm:prSet presAssocID="{922A542E-6398-49C0-91B3-065BA42E405C}" presName="linNode" presStyleCnt="0"/>
      <dgm:spPr/>
      <dgm:t>
        <a:bodyPr/>
        <a:lstStyle/>
        <a:p>
          <a:endParaRPr lang="zh-CN" altLang="en-US"/>
        </a:p>
      </dgm:t>
    </dgm:pt>
    <dgm:pt modelId="{AF47B9DC-6584-4A86-A361-8EF6F735C2B3}" type="pres">
      <dgm:prSet presAssocID="{922A542E-6398-49C0-91B3-065BA42E405C}" presName="parentText" presStyleLbl="node1" presStyleIdx="0" presStyleCnt="1" custScaleX="66550" custLinFactNeighborX="-2146">
        <dgm:presLayoutVars>
          <dgm:chMax val="1"/>
          <dgm:bulletEnabled val="1"/>
        </dgm:presLayoutVars>
      </dgm:prSet>
      <dgm:spPr/>
      <dgm:t>
        <a:bodyPr/>
        <a:lstStyle/>
        <a:p>
          <a:endParaRPr lang="zh-CN" altLang="en-US"/>
        </a:p>
      </dgm:t>
    </dgm:pt>
    <dgm:pt modelId="{7C5CC10D-E56F-41A6-98D7-5AA5C76410BD}" type="pres">
      <dgm:prSet presAssocID="{922A542E-6398-49C0-91B3-065BA42E405C}" presName="descendantText" presStyleLbl="alignAccFollowNode1" presStyleIdx="0" presStyleCnt="1" custScaleX="116467" custScaleY="125122">
        <dgm:presLayoutVars>
          <dgm:bulletEnabled val="1"/>
        </dgm:presLayoutVars>
      </dgm:prSet>
      <dgm:spPr/>
      <dgm:t>
        <a:bodyPr/>
        <a:lstStyle/>
        <a:p>
          <a:endParaRPr lang="zh-CN" altLang="en-US"/>
        </a:p>
      </dgm:t>
    </dgm:pt>
  </dgm:ptLst>
  <dgm:cxnLst>
    <dgm:cxn modelId="{8CDF163A-CAD6-4109-82A4-17E7B8616B82}" srcId="{922A542E-6398-49C0-91B3-065BA42E405C}" destId="{2630923D-5EC5-4C38-A488-C23C769585A4}" srcOrd="1" destOrd="0" parTransId="{A7380BE9-23F7-4A86-9090-C743849CF35B}" sibTransId="{56DBF581-A64D-4D13-8A9B-7F1103013E4F}"/>
    <dgm:cxn modelId="{A5BA6E99-A8FE-49B5-BC9B-2F9B6B638184}" srcId="{11862BA3-FC25-403B-9513-5BF2D809AA23}" destId="{2DC9FC2C-2AC9-4B80-9D1E-E9911919F9AC}" srcOrd="3" destOrd="0" parTransId="{002EF285-D221-4FC7-A238-25EF3E51CB42}" sibTransId="{165129AB-EDF2-455D-9521-77B8320351AD}"/>
    <dgm:cxn modelId="{C07D40DC-AD5C-4D16-8AF1-7C04F2139AF6}" type="presOf" srcId="{9424AB40-C87D-4687-A0DD-AFE1D8734695}" destId="{7C5CC10D-E56F-41A6-98D7-5AA5C76410BD}" srcOrd="0" destOrd="9" presId="urn:microsoft.com/office/officeart/2005/8/layout/vList5"/>
    <dgm:cxn modelId="{10FD7DBB-E49E-4CCE-824F-CA6BDF7FA66E}" type="presOf" srcId="{896F2C71-5397-49B3-B8E3-7BD5C3D09F39}" destId="{7C5CC10D-E56F-41A6-98D7-5AA5C76410BD}" srcOrd="0" destOrd="8" presId="urn:microsoft.com/office/officeart/2005/8/layout/vList5"/>
    <dgm:cxn modelId="{805009A9-EE23-4B56-AB1F-44139FC1B6A1}" srcId="{922A542E-6398-49C0-91B3-065BA42E405C}" destId="{36AF2895-FF23-4737-B206-8541350CD0E6}" srcOrd="0" destOrd="0" parTransId="{900B7743-4CCF-41CC-9FC7-CC73A9268E20}" sibTransId="{473742E0-F766-43F1-8B19-C02279D54233}"/>
    <dgm:cxn modelId="{FB27B4F4-47D3-4C9E-85F1-F33A824E3B9B}" type="presOf" srcId="{1FB9449C-58C2-46BA-8FA6-35ABE5CF63AB}" destId="{7C5CC10D-E56F-41A6-98D7-5AA5C76410BD}" srcOrd="0" destOrd="4" presId="urn:microsoft.com/office/officeart/2005/8/layout/vList5"/>
    <dgm:cxn modelId="{399DEFBF-5F05-4211-B1A2-17D02EBAE83A}" type="presOf" srcId="{922A542E-6398-49C0-91B3-065BA42E405C}" destId="{AF47B9DC-6584-4A86-A361-8EF6F735C2B3}" srcOrd="0" destOrd="0" presId="urn:microsoft.com/office/officeart/2005/8/layout/vList5"/>
    <dgm:cxn modelId="{7E7A094F-28B4-41C2-827A-6B88235DBBFE}" type="presOf" srcId="{062C9973-D299-4AF3-A80C-C94E89513937}" destId="{7C5CC10D-E56F-41A6-98D7-5AA5C76410BD}" srcOrd="0" destOrd="1" presId="urn:microsoft.com/office/officeart/2005/8/layout/vList5"/>
    <dgm:cxn modelId="{31C59889-0728-4413-AD51-70439FD7EAC5}" srcId="{D487EA97-0729-4E5E-B60A-6B0331F8599D}" destId="{922A542E-6398-49C0-91B3-065BA42E405C}" srcOrd="0" destOrd="0" parTransId="{B04B1180-A7C6-4301-818E-742AE573D48C}" sibTransId="{94E7F02C-BF62-498B-80DE-0DF8431BBEBA}"/>
    <dgm:cxn modelId="{C72A382E-BD54-4D0C-ACFF-501951B76043}" srcId="{11862BA3-FC25-403B-9513-5BF2D809AA23}" destId="{9424AB40-C87D-4687-A0DD-AFE1D8734695}" srcOrd="2" destOrd="0" parTransId="{B7EF42D2-4A3C-4D8B-B1F6-B238DCA2E1D7}" sibTransId="{8C125586-2825-4B5A-8A13-DB4E7EF97DC7}"/>
    <dgm:cxn modelId="{C4C52081-90B2-4013-ADAA-0405567B2E62}" type="presOf" srcId="{92589A44-C6CC-4601-AE89-C5E65683E846}" destId="{7C5CC10D-E56F-41A6-98D7-5AA5C76410BD}" srcOrd="0" destOrd="7" presId="urn:microsoft.com/office/officeart/2005/8/layout/vList5"/>
    <dgm:cxn modelId="{CF29D6B3-D0C1-4753-B9F7-8332FD3CA563}" srcId="{11862BA3-FC25-403B-9513-5BF2D809AA23}" destId="{896F2C71-5397-49B3-B8E3-7BD5C3D09F39}" srcOrd="1" destOrd="0" parTransId="{E033B77C-60E1-47EF-8145-220E51CA0D38}" sibTransId="{D3171B95-3F07-4B81-AE98-B182AD05C54C}"/>
    <dgm:cxn modelId="{063D3ED5-3108-41FC-ACF1-AEC69D67D7FC}" srcId="{36AF2895-FF23-4737-B206-8541350CD0E6}" destId="{C48BBE50-5308-4566-94E8-8318FCED5C09}" srcOrd="1" destOrd="0" parTransId="{AB439503-D429-4CC7-BD7C-4B8C6134E7EF}" sibTransId="{C75284DE-106C-4B72-BA3E-D783E860B281}"/>
    <dgm:cxn modelId="{8FFABF50-DF59-4CFB-AA54-2B4297B75B62}" type="presOf" srcId="{2DC9FC2C-2AC9-4B80-9D1E-E9911919F9AC}" destId="{7C5CC10D-E56F-41A6-98D7-5AA5C76410BD}" srcOrd="0" destOrd="10" presId="urn:microsoft.com/office/officeart/2005/8/layout/vList5"/>
    <dgm:cxn modelId="{2EC366A3-5790-49DA-82C6-D849868DA746}" type="presOf" srcId="{D487EA97-0729-4E5E-B60A-6B0331F8599D}" destId="{4147B572-4BD8-4573-8648-1DCF0A71F7C7}" srcOrd="0" destOrd="0" presId="urn:microsoft.com/office/officeart/2005/8/layout/vList5"/>
    <dgm:cxn modelId="{E7CB59A7-F7BB-4F03-B052-C26D4310DD6C}" srcId="{36AF2895-FF23-4737-B206-8541350CD0E6}" destId="{062C9973-D299-4AF3-A80C-C94E89513937}" srcOrd="0" destOrd="0" parTransId="{3351FD6A-FC5D-449A-A494-DB519A047371}" sibTransId="{48605FCB-C136-4FC0-82ED-4D0B2C21B2A7}"/>
    <dgm:cxn modelId="{0E583442-76C8-4DAA-802B-EE19D8C8F8B6}" type="presOf" srcId="{2630923D-5EC5-4C38-A488-C23C769585A4}" destId="{7C5CC10D-E56F-41A6-98D7-5AA5C76410BD}" srcOrd="0" destOrd="5" presId="urn:microsoft.com/office/officeart/2005/8/layout/vList5"/>
    <dgm:cxn modelId="{761BE3F7-1757-4C99-8C9F-483056DCB2F6}" srcId="{11862BA3-FC25-403B-9513-5BF2D809AA23}" destId="{92589A44-C6CC-4601-AE89-C5E65683E846}" srcOrd="0" destOrd="0" parTransId="{D8B7341D-98DD-4B90-B014-E5A8B2047CAC}" sibTransId="{B38334C9-DD08-44F1-B341-5DB8CFCDA441}"/>
    <dgm:cxn modelId="{F45E652F-42F9-4F51-82B5-BE7DCA34BC9A}" srcId="{36AF2895-FF23-4737-B206-8541350CD0E6}" destId="{C9AC5AAA-FF5A-4A41-B692-50382B4D4DCC}" srcOrd="2" destOrd="0" parTransId="{F184EAE7-E51E-4BA8-95F7-396074718AAF}" sibTransId="{B582B3A2-F7FB-493D-B45C-8D0C9B39CA50}"/>
    <dgm:cxn modelId="{9AEBB8DD-1B18-4702-A551-0BC112DBA58E}" srcId="{922A542E-6398-49C0-91B3-065BA42E405C}" destId="{11862BA3-FC25-403B-9513-5BF2D809AA23}" srcOrd="2" destOrd="0" parTransId="{DC661476-DBEE-4CD4-A6FC-64D0075E1218}" sibTransId="{C7DB1CF8-F82C-4EDB-AAFD-D55DB5E47331}"/>
    <dgm:cxn modelId="{484517FB-F0F8-439E-8B0E-8298EA4C6B11}" type="presOf" srcId="{11862BA3-FC25-403B-9513-5BF2D809AA23}" destId="{7C5CC10D-E56F-41A6-98D7-5AA5C76410BD}" srcOrd="0" destOrd="6" presId="urn:microsoft.com/office/officeart/2005/8/layout/vList5"/>
    <dgm:cxn modelId="{A833F0C4-30AF-4E21-A5EF-0C6D41B37604}" type="presOf" srcId="{C9AC5AAA-FF5A-4A41-B692-50382B4D4DCC}" destId="{7C5CC10D-E56F-41A6-98D7-5AA5C76410BD}" srcOrd="0" destOrd="3" presId="urn:microsoft.com/office/officeart/2005/8/layout/vList5"/>
    <dgm:cxn modelId="{C03DA2C1-6F30-4480-84B4-E8CE002764C6}" type="presOf" srcId="{C48BBE50-5308-4566-94E8-8318FCED5C09}" destId="{7C5CC10D-E56F-41A6-98D7-5AA5C76410BD}" srcOrd="0" destOrd="2" presId="urn:microsoft.com/office/officeart/2005/8/layout/vList5"/>
    <dgm:cxn modelId="{64BDC9B8-F1D6-4014-A55A-DEFD12D5EEEB}" type="presOf" srcId="{36AF2895-FF23-4737-B206-8541350CD0E6}" destId="{7C5CC10D-E56F-41A6-98D7-5AA5C76410BD}" srcOrd="0" destOrd="0" presId="urn:microsoft.com/office/officeart/2005/8/layout/vList5"/>
    <dgm:cxn modelId="{CFF63AB8-C443-4731-B030-1B2CEF2F3EAD}" srcId="{36AF2895-FF23-4737-B206-8541350CD0E6}" destId="{1FB9449C-58C2-46BA-8FA6-35ABE5CF63AB}" srcOrd="3" destOrd="0" parTransId="{8519625D-91FF-47C0-81CF-4B05CA91FA2B}" sibTransId="{BAB26CCB-8815-41D0-B741-AB9536C45B36}"/>
    <dgm:cxn modelId="{9B07A25C-E945-469D-94D1-5B8B7A562420}" type="presParOf" srcId="{4147B572-4BD8-4573-8648-1DCF0A71F7C7}" destId="{D7B44F19-E1AE-4CEB-97E7-E5D3C1822943}" srcOrd="0" destOrd="0" presId="urn:microsoft.com/office/officeart/2005/8/layout/vList5"/>
    <dgm:cxn modelId="{F5053CFB-D3E3-4711-8CE8-B31E0255941B}" type="presParOf" srcId="{D7B44F19-E1AE-4CEB-97E7-E5D3C1822943}" destId="{AF47B9DC-6584-4A86-A361-8EF6F735C2B3}" srcOrd="0" destOrd="0" presId="urn:microsoft.com/office/officeart/2005/8/layout/vList5"/>
    <dgm:cxn modelId="{397CC88B-FC2A-4931-9D72-9B3BC082944E}" type="presParOf" srcId="{D7B44F19-E1AE-4CEB-97E7-E5D3C1822943}" destId="{7C5CC10D-E56F-41A6-98D7-5AA5C76410B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1079F4A-C42B-4571-BFCF-EDDEAADBAFAB}"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zh-CN" altLang="en-US"/>
        </a:p>
      </dgm:t>
    </dgm:pt>
    <dgm:pt modelId="{E32F6E97-827E-4BE1-921F-16C5B8CCBEBB}">
      <dgm:prSet custT="1"/>
      <dgm:spPr/>
      <dgm:t>
        <a:bodyPr/>
        <a:lstStyle/>
        <a:p>
          <a:pPr rtl="0"/>
          <a:r>
            <a:rPr lang="en-US" sz="2800" b="1" smtClean="0">
              <a:latin typeface="宋体" pitchFamily="2" charset="-122"/>
              <a:ea typeface="宋体" pitchFamily="2" charset="-122"/>
            </a:rPr>
            <a:t>1</a:t>
          </a:r>
          <a:r>
            <a:rPr lang="zh-CN" sz="2800" b="1" smtClean="0">
              <a:latin typeface="宋体" pitchFamily="2" charset="-122"/>
              <a:ea typeface="宋体" pitchFamily="2" charset="-122"/>
            </a:rPr>
            <a:t>、标识符</a:t>
          </a:r>
          <a:endParaRPr lang="zh-CN" sz="2800" b="1">
            <a:latin typeface="宋体" pitchFamily="2" charset="-122"/>
            <a:ea typeface="宋体" pitchFamily="2" charset="-122"/>
          </a:endParaRPr>
        </a:p>
      </dgm:t>
    </dgm:pt>
    <dgm:pt modelId="{23EB7C6D-C9E0-4531-9BFA-608BAE529787}" type="parTrans" cxnId="{DA764CC6-7DBB-4462-8327-A8C883CAA2D5}">
      <dgm:prSet/>
      <dgm:spPr/>
      <dgm:t>
        <a:bodyPr/>
        <a:lstStyle/>
        <a:p>
          <a:endParaRPr lang="zh-CN" altLang="en-US" sz="2800" b="1">
            <a:latin typeface="宋体" pitchFamily="2" charset="-122"/>
            <a:ea typeface="宋体" pitchFamily="2" charset="-122"/>
          </a:endParaRPr>
        </a:p>
      </dgm:t>
    </dgm:pt>
    <dgm:pt modelId="{77405327-C884-4ECC-B5E2-C5AAF9508D85}" type="sibTrans" cxnId="{DA764CC6-7DBB-4462-8327-A8C883CAA2D5}">
      <dgm:prSet/>
      <dgm:spPr/>
      <dgm:t>
        <a:bodyPr/>
        <a:lstStyle/>
        <a:p>
          <a:endParaRPr lang="zh-CN" altLang="en-US" sz="2800" b="1">
            <a:latin typeface="宋体" pitchFamily="2" charset="-122"/>
            <a:ea typeface="宋体" pitchFamily="2" charset="-122"/>
          </a:endParaRPr>
        </a:p>
      </dgm:t>
    </dgm:pt>
    <dgm:pt modelId="{A0ED3A53-274F-4785-8467-E381E89EB1C6}">
      <dgm:prSet custT="1"/>
      <dgm:spPr/>
      <dgm:t>
        <a:bodyPr/>
        <a:lstStyle/>
        <a:p>
          <a:pPr rtl="0"/>
          <a:r>
            <a:rPr lang="en-US" sz="2800" b="1" dirty="0" smtClean="0">
              <a:latin typeface="宋体" pitchFamily="2" charset="-122"/>
              <a:ea typeface="宋体" pitchFamily="2" charset="-122"/>
            </a:rPr>
            <a:t>2</a:t>
          </a:r>
          <a:r>
            <a:rPr 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关键字和保留字</a:t>
          </a:r>
          <a:endParaRPr lang="zh-CN" sz="2800" b="1" dirty="0">
            <a:latin typeface="宋体" pitchFamily="2" charset="-122"/>
            <a:ea typeface="宋体" pitchFamily="2" charset="-122"/>
          </a:endParaRPr>
        </a:p>
      </dgm:t>
    </dgm:pt>
    <dgm:pt modelId="{9FECAFD7-3F5A-4B3C-8645-E816193EBEF8}" type="parTrans" cxnId="{253F7F46-13E1-484D-9DD6-F8826B508D3F}">
      <dgm:prSet/>
      <dgm:spPr/>
      <dgm:t>
        <a:bodyPr/>
        <a:lstStyle/>
        <a:p>
          <a:endParaRPr lang="zh-CN" altLang="en-US" sz="2800" b="1">
            <a:latin typeface="宋体" pitchFamily="2" charset="-122"/>
            <a:ea typeface="宋体" pitchFamily="2" charset="-122"/>
          </a:endParaRPr>
        </a:p>
      </dgm:t>
    </dgm:pt>
    <dgm:pt modelId="{B6CEFFB4-AF3E-4599-9AF6-20264E4EC550}" type="sibTrans" cxnId="{253F7F46-13E1-484D-9DD6-F8826B508D3F}">
      <dgm:prSet/>
      <dgm:spPr/>
      <dgm:t>
        <a:bodyPr/>
        <a:lstStyle/>
        <a:p>
          <a:endParaRPr lang="zh-CN" altLang="en-US" sz="2800" b="1">
            <a:latin typeface="宋体" pitchFamily="2" charset="-122"/>
            <a:ea typeface="宋体" pitchFamily="2" charset="-122"/>
          </a:endParaRPr>
        </a:p>
      </dgm:t>
    </dgm:pt>
    <dgm:pt modelId="{6C64B584-B4E6-4204-B68F-56905CFC3D9B}">
      <dgm:prSet custT="1"/>
      <dgm:spPr/>
      <dgm:t>
        <a:bodyPr/>
        <a:lstStyle/>
        <a:p>
          <a:pPr rtl="0"/>
          <a:r>
            <a:rPr lang="en-US" altLang="zh-CN" sz="2800" b="1" dirty="0" smtClean="0">
              <a:latin typeface="宋体" pitchFamily="2" charset="-122"/>
              <a:ea typeface="宋体" pitchFamily="2" charset="-122"/>
            </a:rPr>
            <a:t>5</a:t>
          </a:r>
          <a:r>
            <a:rPr lang="zh-CN" sz="2800" b="1" dirty="0" smtClean="0">
              <a:latin typeface="宋体" pitchFamily="2" charset="-122"/>
              <a:ea typeface="宋体" pitchFamily="2" charset="-122"/>
            </a:rPr>
            <a:t>、常量</a:t>
          </a:r>
          <a:endParaRPr lang="zh-CN" sz="2800" b="1" dirty="0">
            <a:latin typeface="宋体" pitchFamily="2" charset="-122"/>
            <a:ea typeface="宋体" pitchFamily="2" charset="-122"/>
          </a:endParaRPr>
        </a:p>
      </dgm:t>
    </dgm:pt>
    <dgm:pt modelId="{4E443F7B-AFCB-44B8-8877-6927CA0F693E}" type="parTrans" cxnId="{B2D7E38F-A105-4A1D-8A5A-182E43F18203}">
      <dgm:prSet/>
      <dgm:spPr/>
      <dgm:t>
        <a:bodyPr/>
        <a:lstStyle/>
        <a:p>
          <a:endParaRPr lang="zh-CN" altLang="en-US" sz="2800" b="1">
            <a:latin typeface="宋体" pitchFamily="2" charset="-122"/>
            <a:ea typeface="宋体" pitchFamily="2" charset="-122"/>
          </a:endParaRPr>
        </a:p>
      </dgm:t>
    </dgm:pt>
    <dgm:pt modelId="{BC363011-AAA4-41BF-A9AE-FC5CFABDFA5F}" type="sibTrans" cxnId="{B2D7E38F-A105-4A1D-8A5A-182E43F18203}">
      <dgm:prSet/>
      <dgm:spPr/>
      <dgm:t>
        <a:bodyPr/>
        <a:lstStyle/>
        <a:p>
          <a:endParaRPr lang="zh-CN" altLang="en-US" sz="2800" b="1">
            <a:latin typeface="宋体" pitchFamily="2" charset="-122"/>
            <a:ea typeface="宋体" pitchFamily="2" charset="-122"/>
          </a:endParaRPr>
        </a:p>
      </dgm:t>
    </dgm:pt>
    <dgm:pt modelId="{F94A49B7-D660-4887-8466-5DE43FD83C3A}">
      <dgm:prSet custT="1"/>
      <dgm:spPr/>
      <dgm:t>
        <a:bodyPr/>
        <a:lstStyle/>
        <a:p>
          <a:pPr rtl="0"/>
          <a:r>
            <a:rPr lang="en-US" altLang="zh-CN" sz="2800" b="1" dirty="0" smtClean="0">
              <a:latin typeface="宋体" pitchFamily="2" charset="-122"/>
              <a:ea typeface="宋体" pitchFamily="2" charset="-122"/>
            </a:rPr>
            <a:t>7</a:t>
          </a:r>
          <a:r>
            <a:rPr lang="zh-CN" sz="2800" b="1" dirty="0" smtClean="0">
              <a:latin typeface="宋体" pitchFamily="2" charset="-122"/>
              <a:ea typeface="宋体" pitchFamily="2" charset="-122"/>
            </a:rPr>
            <a:t>、运算符</a:t>
          </a:r>
          <a:r>
            <a:rPr lang="zh-CN" altLang="en-US" sz="2800" b="1" dirty="0" smtClean="0">
              <a:latin typeface="宋体" pitchFamily="2" charset="-122"/>
              <a:ea typeface="宋体" pitchFamily="2" charset="-122"/>
            </a:rPr>
            <a:t>与表达式</a:t>
          </a:r>
          <a:endParaRPr lang="zh-CN" sz="2800" b="1" dirty="0">
            <a:latin typeface="宋体" pitchFamily="2" charset="-122"/>
            <a:ea typeface="宋体" pitchFamily="2" charset="-122"/>
          </a:endParaRPr>
        </a:p>
      </dgm:t>
    </dgm:pt>
    <dgm:pt modelId="{FDC76175-1F57-498F-B2BD-193FD951B0D9}" type="parTrans" cxnId="{CA37EA95-957D-4580-AF78-80FD70A380A1}">
      <dgm:prSet/>
      <dgm:spPr/>
      <dgm:t>
        <a:bodyPr/>
        <a:lstStyle/>
        <a:p>
          <a:endParaRPr lang="zh-CN" altLang="en-US" sz="2800" b="1">
            <a:latin typeface="宋体" pitchFamily="2" charset="-122"/>
            <a:ea typeface="宋体" pitchFamily="2" charset="-122"/>
          </a:endParaRPr>
        </a:p>
      </dgm:t>
    </dgm:pt>
    <dgm:pt modelId="{BD623F5D-F4B6-4F23-A185-C2BEEBD096F4}" type="sibTrans" cxnId="{CA37EA95-957D-4580-AF78-80FD70A380A1}">
      <dgm:prSet/>
      <dgm:spPr/>
      <dgm:t>
        <a:bodyPr/>
        <a:lstStyle/>
        <a:p>
          <a:endParaRPr lang="zh-CN" altLang="en-US" sz="2800" b="1">
            <a:latin typeface="宋体" pitchFamily="2" charset="-122"/>
            <a:ea typeface="宋体" pitchFamily="2" charset="-122"/>
          </a:endParaRPr>
        </a:p>
      </dgm:t>
    </dgm:pt>
    <dgm:pt modelId="{9F634C31-85C5-457E-9814-4B73EBF09368}">
      <dgm:prSet custT="1"/>
      <dgm:spPr/>
      <dgm:t>
        <a:bodyPr/>
        <a:lstStyle/>
        <a:p>
          <a:pPr rtl="0"/>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a:t>
          </a:r>
          <a:r>
            <a:rPr lang="zh-CN" sz="2800" b="1" dirty="0" smtClean="0">
              <a:latin typeface="宋体" pitchFamily="2" charset="-122"/>
              <a:ea typeface="宋体" pitchFamily="2" charset="-122"/>
            </a:rPr>
            <a:t>数据</a:t>
          </a:r>
          <a:r>
            <a:rPr lang="zh-CN" altLang="en-US" sz="2800" b="1" dirty="0" smtClean="0">
              <a:latin typeface="宋体" pitchFamily="2" charset="-122"/>
              <a:ea typeface="宋体" pitchFamily="2" charset="-122"/>
            </a:rPr>
            <a:t>类型</a:t>
          </a:r>
          <a:endParaRPr lang="zh-CN" sz="2800" b="1" dirty="0">
            <a:latin typeface="宋体" pitchFamily="2" charset="-122"/>
            <a:ea typeface="宋体" pitchFamily="2" charset="-122"/>
          </a:endParaRPr>
        </a:p>
      </dgm:t>
    </dgm:pt>
    <dgm:pt modelId="{97428EE6-7041-4C28-98A6-F863D0E8D5CF}" type="parTrans" cxnId="{2706C4BB-E620-4326-AF1F-644ACE00BEF0}">
      <dgm:prSet/>
      <dgm:spPr/>
      <dgm:t>
        <a:bodyPr/>
        <a:lstStyle/>
        <a:p>
          <a:endParaRPr lang="zh-CN" altLang="en-US" sz="2800" b="1"/>
        </a:p>
      </dgm:t>
    </dgm:pt>
    <dgm:pt modelId="{E2F97BBB-DFA8-4AC2-920F-7FB569D32DE2}" type="sibTrans" cxnId="{2706C4BB-E620-4326-AF1F-644ACE00BEF0}">
      <dgm:prSet/>
      <dgm:spPr/>
      <dgm:t>
        <a:bodyPr/>
        <a:lstStyle/>
        <a:p>
          <a:endParaRPr lang="zh-CN" altLang="en-US" sz="2800" b="1"/>
        </a:p>
      </dgm:t>
    </dgm:pt>
    <dgm:pt modelId="{79AF4A52-C9D6-41BD-98FF-09AFD9F121D8}">
      <dgm:prSet custT="1"/>
      <dgm:spPr/>
      <dgm:t>
        <a:bodyPr/>
        <a:lstStyle/>
        <a:p>
          <a:pPr rtl="0"/>
          <a:r>
            <a:rPr lang="en-US" altLang="zh-CN" sz="2800" b="1" dirty="0" smtClean="0">
              <a:latin typeface="宋体" pitchFamily="2" charset="-122"/>
              <a:ea typeface="宋体" pitchFamily="2" charset="-122"/>
            </a:rPr>
            <a:t>6</a:t>
          </a:r>
          <a:r>
            <a:rPr lang="zh-CN" altLang="en-US" sz="2800" b="1" dirty="0" smtClean="0">
              <a:latin typeface="宋体" pitchFamily="2" charset="-122"/>
              <a:ea typeface="宋体" pitchFamily="2" charset="-122"/>
            </a:rPr>
            <a:t>、</a:t>
          </a:r>
          <a:r>
            <a:rPr lang="zh-CN" sz="2800" b="1" dirty="0" smtClean="0">
              <a:latin typeface="宋体" pitchFamily="2" charset="-122"/>
              <a:ea typeface="宋体" pitchFamily="2" charset="-122"/>
            </a:rPr>
            <a:t>变量</a:t>
          </a:r>
          <a:endParaRPr lang="zh-CN" sz="2800" b="1" dirty="0">
            <a:latin typeface="宋体" pitchFamily="2" charset="-122"/>
            <a:ea typeface="宋体" pitchFamily="2" charset="-122"/>
          </a:endParaRPr>
        </a:p>
      </dgm:t>
    </dgm:pt>
    <dgm:pt modelId="{98308FAB-831F-42C9-9576-2D6F787EB323}" type="parTrans" cxnId="{276B177E-E03C-4545-AF3A-FF2F3DE4E6A3}">
      <dgm:prSet/>
      <dgm:spPr/>
      <dgm:t>
        <a:bodyPr/>
        <a:lstStyle/>
        <a:p>
          <a:endParaRPr lang="zh-CN" altLang="en-US" sz="2800" b="1"/>
        </a:p>
      </dgm:t>
    </dgm:pt>
    <dgm:pt modelId="{642F5BD8-3BFD-4813-9314-8AEF3136ECA3}" type="sibTrans" cxnId="{276B177E-E03C-4545-AF3A-FF2F3DE4E6A3}">
      <dgm:prSet/>
      <dgm:spPr/>
      <dgm:t>
        <a:bodyPr/>
        <a:lstStyle/>
        <a:p>
          <a:endParaRPr lang="zh-CN" altLang="en-US" sz="2800" b="1"/>
        </a:p>
      </dgm:t>
    </dgm:pt>
    <dgm:pt modelId="{AE408A75-9534-42AD-A4AB-5C50E92F4E16}">
      <dgm:prSet custT="1"/>
      <dgm:spPr/>
      <dgm:t>
        <a:bodyPr/>
        <a:lstStyle/>
        <a:p>
          <a:pPr rtl="0"/>
          <a:r>
            <a:rPr lang="en-US" altLang="zh-CN" sz="2800" b="1" dirty="0" smtClean="0">
              <a:latin typeface="宋体" pitchFamily="2" charset="-122"/>
              <a:ea typeface="宋体" pitchFamily="2" charset="-122"/>
            </a:rPr>
            <a:t>4</a:t>
          </a:r>
          <a:r>
            <a:rPr lang="zh-CN" altLang="en-US" sz="2800" b="1" dirty="0" smtClean="0">
              <a:latin typeface="宋体" pitchFamily="2" charset="-122"/>
              <a:ea typeface="宋体" pitchFamily="2" charset="-122"/>
            </a:rPr>
            <a:t>、数据类型转换</a:t>
          </a:r>
          <a:endParaRPr lang="zh-CN" sz="2800" b="1" dirty="0">
            <a:latin typeface="宋体" pitchFamily="2" charset="-122"/>
            <a:ea typeface="宋体" pitchFamily="2" charset="-122"/>
          </a:endParaRPr>
        </a:p>
      </dgm:t>
    </dgm:pt>
    <dgm:pt modelId="{39025EEB-E3FA-4F85-B808-55F056BF26AD}" type="parTrans" cxnId="{0D31383D-18A8-4E69-9006-1CBB7FEDE82B}">
      <dgm:prSet/>
      <dgm:spPr/>
      <dgm:t>
        <a:bodyPr/>
        <a:lstStyle/>
        <a:p>
          <a:endParaRPr lang="zh-CN" altLang="en-US" sz="2800" b="1"/>
        </a:p>
      </dgm:t>
    </dgm:pt>
    <dgm:pt modelId="{290E8487-74E5-41F4-A0FE-F6048099E907}" type="sibTrans" cxnId="{0D31383D-18A8-4E69-9006-1CBB7FEDE82B}">
      <dgm:prSet/>
      <dgm:spPr/>
      <dgm:t>
        <a:bodyPr/>
        <a:lstStyle/>
        <a:p>
          <a:endParaRPr lang="zh-CN" altLang="en-US" sz="2800" b="1"/>
        </a:p>
      </dgm:t>
    </dgm:pt>
    <dgm:pt modelId="{0160F9E8-D237-40AB-9D7B-CF07E1D6B0F3}" type="pres">
      <dgm:prSet presAssocID="{11079F4A-C42B-4571-BFCF-EDDEAADBAFAB}" presName="linear" presStyleCnt="0">
        <dgm:presLayoutVars>
          <dgm:animLvl val="lvl"/>
          <dgm:resizeHandles val="exact"/>
        </dgm:presLayoutVars>
      </dgm:prSet>
      <dgm:spPr/>
      <dgm:t>
        <a:bodyPr/>
        <a:lstStyle/>
        <a:p>
          <a:endParaRPr lang="zh-CN" altLang="en-US"/>
        </a:p>
      </dgm:t>
    </dgm:pt>
    <dgm:pt modelId="{641F0206-E02B-452D-B0AB-EB987C7B1372}" type="pres">
      <dgm:prSet presAssocID="{E32F6E97-827E-4BE1-921F-16C5B8CCBEBB}" presName="parentText" presStyleLbl="node1" presStyleIdx="0" presStyleCnt="7">
        <dgm:presLayoutVars>
          <dgm:chMax val="0"/>
          <dgm:bulletEnabled val="1"/>
        </dgm:presLayoutVars>
      </dgm:prSet>
      <dgm:spPr/>
      <dgm:t>
        <a:bodyPr/>
        <a:lstStyle/>
        <a:p>
          <a:endParaRPr lang="zh-CN" altLang="en-US"/>
        </a:p>
      </dgm:t>
    </dgm:pt>
    <dgm:pt modelId="{F5390303-1DB6-4925-A65D-AD643F6664A6}" type="pres">
      <dgm:prSet presAssocID="{77405327-C884-4ECC-B5E2-C5AAF9508D85}" presName="spacer" presStyleCnt="0"/>
      <dgm:spPr/>
    </dgm:pt>
    <dgm:pt modelId="{36E2521C-5713-4A63-AAD6-A9599B560EC5}" type="pres">
      <dgm:prSet presAssocID="{A0ED3A53-274F-4785-8467-E381E89EB1C6}" presName="parentText" presStyleLbl="node1" presStyleIdx="1" presStyleCnt="7">
        <dgm:presLayoutVars>
          <dgm:chMax val="0"/>
          <dgm:bulletEnabled val="1"/>
        </dgm:presLayoutVars>
      </dgm:prSet>
      <dgm:spPr/>
      <dgm:t>
        <a:bodyPr/>
        <a:lstStyle/>
        <a:p>
          <a:endParaRPr lang="zh-CN" altLang="en-US"/>
        </a:p>
      </dgm:t>
    </dgm:pt>
    <dgm:pt modelId="{C34ED332-7060-47A1-BA8D-BE4E1FD81B8F}" type="pres">
      <dgm:prSet presAssocID="{B6CEFFB4-AF3E-4599-9AF6-20264E4EC550}" presName="spacer" presStyleCnt="0"/>
      <dgm:spPr/>
    </dgm:pt>
    <dgm:pt modelId="{A3CB9609-7A1D-445C-9511-BDEB3031E77D}" type="pres">
      <dgm:prSet presAssocID="{9F634C31-85C5-457E-9814-4B73EBF09368}" presName="parentText" presStyleLbl="node1" presStyleIdx="2" presStyleCnt="7">
        <dgm:presLayoutVars>
          <dgm:chMax val="0"/>
          <dgm:bulletEnabled val="1"/>
        </dgm:presLayoutVars>
      </dgm:prSet>
      <dgm:spPr/>
      <dgm:t>
        <a:bodyPr/>
        <a:lstStyle/>
        <a:p>
          <a:endParaRPr lang="zh-CN" altLang="en-US"/>
        </a:p>
      </dgm:t>
    </dgm:pt>
    <dgm:pt modelId="{ED5ABB8A-824D-401F-8091-1A9AC66923B7}" type="pres">
      <dgm:prSet presAssocID="{E2F97BBB-DFA8-4AC2-920F-7FB569D32DE2}" presName="spacer" presStyleCnt="0"/>
      <dgm:spPr/>
    </dgm:pt>
    <dgm:pt modelId="{EC278428-53DC-4075-9006-5B335735B7C5}" type="pres">
      <dgm:prSet presAssocID="{AE408A75-9534-42AD-A4AB-5C50E92F4E16}" presName="parentText" presStyleLbl="node1" presStyleIdx="3" presStyleCnt="7">
        <dgm:presLayoutVars>
          <dgm:chMax val="0"/>
          <dgm:bulletEnabled val="1"/>
        </dgm:presLayoutVars>
      </dgm:prSet>
      <dgm:spPr/>
      <dgm:t>
        <a:bodyPr/>
        <a:lstStyle/>
        <a:p>
          <a:endParaRPr lang="zh-CN" altLang="en-US"/>
        </a:p>
      </dgm:t>
    </dgm:pt>
    <dgm:pt modelId="{F5F536A6-943F-4E01-BDD3-47233CF42B85}" type="pres">
      <dgm:prSet presAssocID="{290E8487-74E5-41F4-A0FE-F6048099E907}" presName="spacer" presStyleCnt="0"/>
      <dgm:spPr/>
    </dgm:pt>
    <dgm:pt modelId="{E67BE79A-CF4A-4318-8F26-E62E328BAD82}" type="pres">
      <dgm:prSet presAssocID="{6C64B584-B4E6-4204-B68F-56905CFC3D9B}" presName="parentText" presStyleLbl="node1" presStyleIdx="4" presStyleCnt="7">
        <dgm:presLayoutVars>
          <dgm:chMax val="0"/>
          <dgm:bulletEnabled val="1"/>
        </dgm:presLayoutVars>
      </dgm:prSet>
      <dgm:spPr/>
      <dgm:t>
        <a:bodyPr/>
        <a:lstStyle/>
        <a:p>
          <a:endParaRPr lang="zh-CN" altLang="en-US"/>
        </a:p>
      </dgm:t>
    </dgm:pt>
    <dgm:pt modelId="{A44C2D91-0AD9-42C5-BC81-411E1D9E4214}" type="pres">
      <dgm:prSet presAssocID="{BC363011-AAA4-41BF-A9AE-FC5CFABDFA5F}" presName="spacer" presStyleCnt="0"/>
      <dgm:spPr/>
    </dgm:pt>
    <dgm:pt modelId="{2545C3CB-D818-451F-AD14-C32BE851CE3B}" type="pres">
      <dgm:prSet presAssocID="{79AF4A52-C9D6-41BD-98FF-09AFD9F121D8}" presName="parentText" presStyleLbl="node1" presStyleIdx="5" presStyleCnt="7">
        <dgm:presLayoutVars>
          <dgm:chMax val="0"/>
          <dgm:bulletEnabled val="1"/>
        </dgm:presLayoutVars>
      </dgm:prSet>
      <dgm:spPr/>
      <dgm:t>
        <a:bodyPr/>
        <a:lstStyle/>
        <a:p>
          <a:endParaRPr lang="zh-CN" altLang="en-US"/>
        </a:p>
      </dgm:t>
    </dgm:pt>
    <dgm:pt modelId="{19AC7379-498C-496F-98EE-7A2BD782AD76}" type="pres">
      <dgm:prSet presAssocID="{642F5BD8-3BFD-4813-9314-8AEF3136ECA3}" presName="spacer" presStyleCnt="0"/>
      <dgm:spPr/>
    </dgm:pt>
    <dgm:pt modelId="{86198EA8-43C2-491A-AABE-252B29E81E25}" type="pres">
      <dgm:prSet presAssocID="{F94A49B7-D660-4887-8466-5DE43FD83C3A}" presName="parentText" presStyleLbl="node1" presStyleIdx="6" presStyleCnt="7">
        <dgm:presLayoutVars>
          <dgm:chMax val="0"/>
          <dgm:bulletEnabled val="1"/>
        </dgm:presLayoutVars>
      </dgm:prSet>
      <dgm:spPr/>
      <dgm:t>
        <a:bodyPr/>
        <a:lstStyle/>
        <a:p>
          <a:endParaRPr lang="zh-CN" altLang="en-US"/>
        </a:p>
      </dgm:t>
    </dgm:pt>
  </dgm:ptLst>
  <dgm:cxnLst>
    <dgm:cxn modelId="{60FC6730-194B-4F6D-9D1F-88953D11C50F}" type="presOf" srcId="{9F634C31-85C5-457E-9814-4B73EBF09368}" destId="{A3CB9609-7A1D-445C-9511-BDEB3031E77D}" srcOrd="0" destOrd="0" presId="urn:microsoft.com/office/officeart/2005/8/layout/vList2"/>
    <dgm:cxn modelId="{253F7F46-13E1-484D-9DD6-F8826B508D3F}" srcId="{11079F4A-C42B-4571-BFCF-EDDEAADBAFAB}" destId="{A0ED3A53-274F-4785-8467-E381E89EB1C6}" srcOrd="1" destOrd="0" parTransId="{9FECAFD7-3F5A-4B3C-8645-E816193EBEF8}" sibTransId="{B6CEFFB4-AF3E-4599-9AF6-20264E4EC550}"/>
    <dgm:cxn modelId="{1396795F-9B93-4FFB-BB94-69B75F54A909}" type="presOf" srcId="{E32F6E97-827E-4BE1-921F-16C5B8CCBEBB}" destId="{641F0206-E02B-452D-B0AB-EB987C7B1372}" srcOrd="0" destOrd="0" presId="urn:microsoft.com/office/officeart/2005/8/layout/vList2"/>
    <dgm:cxn modelId="{6FD19776-6AD3-4D1A-9356-2290B1305A0A}" type="presOf" srcId="{A0ED3A53-274F-4785-8467-E381E89EB1C6}" destId="{36E2521C-5713-4A63-AAD6-A9599B560EC5}" srcOrd="0" destOrd="0" presId="urn:microsoft.com/office/officeart/2005/8/layout/vList2"/>
    <dgm:cxn modelId="{724A6FDA-DCA5-45C1-B75A-5CD8A2428B6C}" type="presOf" srcId="{79AF4A52-C9D6-41BD-98FF-09AFD9F121D8}" destId="{2545C3CB-D818-451F-AD14-C32BE851CE3B}" srcOrd="0" destOrd="0" presId="urn:microsoft.com/office/officeart/2005/8/layout/vList2"/>
    <dgm:cxn modelId="{B2D7E38F-A105-4A1D-8A5A-182E43F18203}" srcId="{11079F4A-C42B-4571-BFCF-EDDEAADBAFAB}" destId="{6C64B584-B4E6-4204-B68F-56905CFC3D9B}" srcOrd="4" destOrd="0" parTransId="{4E443F7B-AFCB-44B8-8877-6927CA0F693E}" sibTransId="{BC363011-AAA4-41BF-A9AE-FC5CFABDFA5F}"/>
    <dgm:cxn modelId="{FFE21D1A-CBCB-475D-8A33-C5BD91087FD8}" type="presOf" srcId="{F94A49B7-D660-4887-8466-5DE43FD83C3A}" destId="{86198EA8-43C2-491A-AABE-252B29E81E25}" srcOrd="0" destOrd="0" presId="urn:microsoft.com/office/officeart/2005/8/layout/vList2"/>
    <dgm:cxn modelId="{276B177E-E03C-4545-AF3A-FF2F3DE4E6A3}" srcId="{11079F4A-C42B-4571-BFCF-EDDEAADBAFAB}" destId="{79AF4A52-C9D6-41BD-98FF-09AFD9F121D8}" srcOrd="5" destOrd="0" parTransId="{98308FAB-831F-42C9-9576-2D6F787EB323}" sibTransId="{642F5BD8-3BFD-4813-9314-8AEF3136ECA3}"/>
    <dgm:cxn modelId="{DA764CC6-7DBB-4462-8327-A8C883CAA2D5}" srcId="{11079F4A-C42B-4571-BFCF-EDDEAADBAFAB}" destId="{E32F6E97-827E-4BE1-921F-16C5B8CCBEBB}" srcOrd="0" destOrd="0" parTransId="{23EB7C6D-C9E0-4531-9BFA-608BAE529787}" sibTransId="{77405327-C884-4ECC-B5E2-C5AAF9508D85}"/>
    <dgm:cxn modelId="{CA37EA95-957D-4580-AF78-80FD70A380A1}" srcId="{11079F4A-C42B-4571-BFCF-EDDEAADBAFAB}" destId="{F94A49B7-D660-4887-8466-5DE43FD83C3A}" srcOrd="6" destOrd="0" parTransId="{FDC76175-1F57-498F-B2BD-193FD951B0D9}" sibTransId="{BD623F5D-F4B6-4F23-A185-C2BEEBD096F4}"/>
    <dgm:cxn modelId="{0D31383D-18A8-4E69-9006-1CBB7FEDE82B}" srcId="{11079F4A-C42B-4571-BFCF-EDDEAADBAFAB}" destId="{AE408A75-9534-42AD-A4AB-5C50E92F4E16}" srcOrd="3" destOrd="0" parTransId="{39025EEB-E3FA-4F85-B808-55F056BF26AD}" sibTransId="{290E8487-74E5-41F4-A0FE-F6048099E907}"/>
    <dgm:cxn modelId="{A178D9FD-D0E1-46F5-91BA-EDD55C54256D}" type="presOf" srcId="{11079F4A-C42B-4571-BFCF-EDDEAADBAFAB}" destId="{0160F9E8-D237-40AB-9D7B-CF07E1D6B0F3}" srcOrd="0" destOrd="0" presId="urn:microsoft.com/office/officeart/2005/8/layout/vList2"/>
    <dgm:cxn modelId="{E3CBAC0D-A435-4CAC-878D-5F760B2E9381}" type="presOf" srcId="{AE408A75-9534-42AD-A4AB-5C50E92F4E16}" destId="{EC278428-53DC-4075-9006-5B335735B7C5}" srcOrd="0" destOrd="0" presId="urn:microsoft.com/office/officeart/2005/8/layout/vList2"/>
    <dgm:cxn modelId="{7134DC08-AFF2-42CC-98BC-DBF33E2D77F8}" type="presOf" srcId="{6C64B584-B4E6-4204-B68F-56905CFC3D9B}" destId="{E67BE79A-CF4A-4318-8F26-E62E328BAD82}" srcOrd="0" destOrd="0" presId="urn:microsoft.com/office/officeart/2005/8/layout/vList2"/>
    <dgm:cxn modelId="{2706C4BB-E620-4326-AF1F-644ACE00BEF0}" srcId="{11079F4A-C42B-4571-BFCF-EDDEAADBAFAB}" destId="{9F634C31-85C5-457E-9814-4B73EBF09368}" srcOrd="2" destOrd="0" parTransId="{97428EE6-7041-4C28-98A6-F863D0E8D5CF}" sibTransId="{E2F97BBB-DFA8-4AC2-920F-7FB569D32DE2}"/>
    <dgm:cxn modelId="{D555775D-294D-47D6-9D81-E5D8E6752D50}" type="presParOf" srcId="{0160F9E8-D237-40AB-9D7B-CF07E1D6B0F3}" destId="{641F0206-E02B-452D-B0AB-EB987C7B1372}" srcOrd="0" destOrd="0" presId="urn:microsoft.com/office/officeart/2005/8/layout/vList2"/>
    <dgm:cxn modelId="{3A1B8AD5-8AAD-4CB5-92DC-B29A31DA5414}" type="presParOf" srcId="{0160F9E8-D237-40AB-9D7B-CF07E1D6B0F3}" destId="{F5390303-1DB6-4925-A65D-AD643F6664A6}" srcOrd="1" destOrd="0" presId="urn:microsoft.com/office/officeart/2005/8/layout/vList2"/>
    <dgm:cxn modelId="{92A9222F-EDB8-44EC-8791-17AC6292C6A1}" type="presParOf" srcId="{0160F9E8-D237-40AB-9D7B-CF07E1D6B0F3}" destId="{36E2521C-5713-4A63-AAD6-A9599B560EC5}" srcOrd="2" destOrd="0" presId="urn:microsoft.com/office/officeart/2005/8/layout/vList2"/>
    <dgm:cxn modelId="{A7AFAB81-258F-4818-BEDE-4EBC8606C1D7}" type="presParOf" srcId="{0160F9E8-D237-40AB-9D7B-CF07E1D6B0F3}" destId="{C34ED332-7060-47A1-BA8D-BE4E1FD81B8F}" srcOrd="3" destOrd="0" presId="urn:microsoft.com/office/officeart/2005/8/layout/vList2"/>
    <dgm:cxn modelId="{CF264638-4CE3-42C5-A135-267B31B0A697}" type="presParOf" srcId="{0160F9E8-D237-40AB-9D7B-CF07E1D6B0F3}" destId="{A3CB9609-7A1D-445C-9511-BDEB3031E77D}" srcOrd="4" destOrd="0" presId="urn:microsoft.com/office/officeart/2005/8/layout/vList2"/>
    <dgm:cxn modelId="{1E192001-25AB-4235-B874-847B1EFE8EF1}" type="presParOf" srcId="{0160F9E8-D237-40AB-9D7B-CF07E1D6B0F3}" destId="{ED5ABB8A-824D-401F-8091-1A9AC66923B7}" srcOrd="5" destOrd="0" presId="urn:microsoft.com/office/officeart/2005/8/layout/vList2"/>
    <dgm:cxn modelId="{2D80F03E-F8C6-4B2F-8FD3-A3BE60FCA337}" type="presParOf" srcId="{0160F9E8-D237-40AB-9D7B-CF07E1D6B0F3}" destId="{EC278428-53DC-4075-9006-5B335735B7C5}" srcOrd="6" destOrd="0" presId="urn:microsoft.com/office/officeart/2005/8/layout/vList2"/>
    <dgm:cxn modelId="{0C440ADC-3543-4A16-9DE0-82272C7F6E83}" type="presParOf" srcId="{0160F9E8-D237-40AB-9D7B-CF07E1D6B0F3}" destId="{F5F536A6-943F-4E01-BDD3-47233CF42B85}" srcOrd="7" destOrd="0" presId="urn:microsoft.com/office/officeart/2005/8/layout/vList2"/>
    <dgm:cxn modelId="{30E0E46B-09D2-434E-BB31-0F073CFB50CE}" type="presParOf" srcId="{0160F9E8-D237-40AB-9D7B-CF07E1D6B0F3}" destId="{E67BE79A-CF4A-4318-8F26-E62E328BAD82}" srcOrd="8" destOrd="0" presId="urn:microsoft.com/office/officeart/2005/8/layout/vList2"/>
    <dgm:cxn modelId="{032AD7AB-4B62-4C01-9BCB-C0273B773B2A}" type="presParOf" srcId="{0160F9E8-D237-40AB-9D7B-CF07E1D6B0F3}" destId="{A44C2D91-0AD9-42C5-BC81-411E1D9E4214}" srcOrd="9" destOrd="0" presId="urn:microsoft.com/office/officeart/2005/8/layout/vList2"/>
    <dgm:cxn modelId="{0753DDC3-D059-4A59-8036-1D1BE9B5D5E1}" type="presParOf" srcId="{0160F9E8-D237-40AB-9D7B-CF07E1D6B0F3}" destId="{2545C3CB-D818-451F-AD14-C32BE851CE3B}" srcOrd="10" destOrd="0" presId="urn:microsoft.com/office/officeart/2005/8/layout/vList2"/>
    <dgm:cxn modelId="{D94ECB17-2C94-41BD-963C-9D8433E0C265}" type="presParOf" srcId="{0160F9E8-D237-40AB-9D7B-CF07E1D6B0F3}" destId="{19AC7379-498C-496F-98EE-7A2BD782AD76}" srcOrd="11" destOrd="0" presId="urn:microsoft.com/office/officeart/2005/8/layout/vList2"/>
    <dgm:cxn modelId="{62C18FE6-1D08-4381-8BF7-BB2F67B7FC01}" type="presParOf" srcId="{0160F9E8-D237-40AB-9D7B-CF07E1D6B0F3}" destId="{86198EA8-43C2-491A-AABE-252B29E81E2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96D256-0706-41AF-B788-679D9997D46F}" type="doc">
      <dgm:prSet loTypeId="urn:microsoft.com/office/officeart/2008/layout/PictureStrips" loCatId="list" qsTypeId="urn:microsoft.com/office/officeart/2005/8/quickstyle/3d3" qsCatId="3D" csTypeId="urn:microsoft.com/office/officeart/2005/8/colors/colorful4" csCatId="colorful" phldr="1"/>
      <dgm:spPr/>
      <dgm:t>
        <a:bodyPr/>
        <a:lstStyle/>
        <a:p>
          <a:endParaRPr lang="zh-CN" altLang="en-US"/>
        </a:p>
      </dgm:t>
    </dgm:pt>
    <dgm:pt modelId="{6280F73A-28BE-48BA-9B14-68F411442A48}">
      <dgm:prSet custT="1"/>
      <dgm:spPr/>
      <dgm:t>
        <a:bodyPr/>
        <a:lstStyle/>
        <a:p>
          <a:pPr rtl="0"/>
          <a:r>
            <a:rPr lang="en-US" sz="2400" b="1" dirty="0" smtClean="0">
              <a:solidFill>
                <a:srgbClr val="003300"/>
              </a:solidFill>
              <a:latin typeface="宋体" pitchFamily="2" charset="-122"/>
              <a:ea typeface="宋体" pitchFamily="2" charset="-122"/>
            </a:rPr>
            <a:t>IE</a:t>
          </a:r>
          <a:r>
            <a:rPr lang="zh-CN" altLang="en-US" sz="2400" b="1" dirty="0" smtClean="0">
              <a:solidFill>
                <a:srgbClr val="003300"/>
              </a:solidFill>
              <a:latin typeface="宋体" pitchFamily="2" charset="-122"/>
              <a:ea typeface="宋体" pitchFamily="2" charset="-122"/>
            </a:rPr>
            <a:t>：</a:t>
          </a:r>
          <a:r>
            <a:rPr lang="en-US" altLang="zh-CN" sz="2400" b="1" dirty="0" smtClean="0">
              <a:solidFill>
                <a:srgbClr val="003300"/>
              </a:solidFill>
              <a:latin typeface="宋体" pitchFamily="2" charset="-122"/>
              <a:ea typeface="宋体" pitchFamily="2" charset="-122"/>
            </a:rPr>
            <a:t>Microsoft</a:t>
          </a:r>
          <a:r>
            <a:rPr lang="zh-CN" altLang="en-US" sz="2400" b="1" dirty="0" smtClean="0">
              <a:solidFill>
                <a:srgbClr val="003300"/>
              </a:solidFill>
              <a:latin typeface="宋体" pitchFamily="2" charset="-122"/>
              <a:ea typeface="宋体" pitchFamily="2" charset="-122"/>
            </a:rPr>
            <a:t>公司</a:t>
          </a:r>
          <a:endParaRPr lang="zh-CN" sz="2400" dirty="0">
            <a:solidFill>
              <a:srgbClr val="003300"/>
            </a:solidFill>
            <a:latin typeface="宋体" pitchFamily="2" charset="-122"/>
            <a:ea typeface="宋体" pitchFamily="2" charset="-122"/>
          </a:endParaRPr>
        </a:p>
      </dgm:t>
    </dgm:pt>
    <dgm:pt modelId="{61CFB077-6A1B-45C0-AB33-62365652CAB1}" type="parTrans" cxnId="{91B85C1E-0980-4C67-9E3F-2F18C7EBA64F}">
      <dgm:prSet/>
      <dgm:spPr/>
      <dgm:t>
        <a:bodyPr/>
        <a:lstStyle/>
        <a:p>
          <a:endParaRPr lang="zh-CN" altLang="en-US" sz="2400">
            <a:solidFill>
              <a:srgbClr val="003300"/>
            </a:solidFill>
            <a:latin typeface="宋体" pitchFamily="2" charset="-122"/>
            <a:ea typeface="宋体" pitchFamily="2" charset="-122"/>
          </a:endParaRPr>
        </a:p>
      </dgm:t>
    </dgm:pt>
    <dgm:pt modelId="{691A3FF5-87B1-4C9F-B4D5-471FD833CC36}" type="sibTrans" cxnId="{91B85C1E-0980-4C67-9E3F-2F18C7EBA64F}">
      <dgm:prSet/>
      <dgm:spPr/>
      <dgm:t>
        <a:bodyPr/>
        <a:lstStyle/>
        <a:p>
          <a:endParaRPr lang="zh-CN" altLang="en-US" sz="2400">
            <a:solidFill>
              <a:srgbClr val="003300"/>
            </a:solidFill>
            <a:latin typeface="宋体" pitchFamily="2" charset="-122"/>
            <a:ea typeface="宋体" pitchFamily="2" charset="-122"/>
          </a:endParaRPr>
        </a:p>
      </dgm:t>
    </dgm:pt>
    <dgm:pt modelId="{DD0173AB-FB7F-4126-AFA4-6C500A179E53}">
      <dgm:prSet custT="1"/>
      <dgm:spPr/>
      <dgm:t>
        <a:bodyPr/>
        <a:lstStyle/>
        <a:p>
          <a:pPr rtl="0"/>
          <a:r>
            <a:rPr lang="en-US" sz="2400" b="1" dirty="0" smtClean="0">
              <a:solidFill>
                <a:srgbClr val="003300"/>
              </a:solidFill>
              <a:latin typeface="宋体" pitchFamily="2" charset="-122"/>
              <a:ea typeface="宋体" pitchFamily="2" charset="-122"/>
            </a:rPr>
            <a:t>Edge</a:t>
          </a:r>
          <a:r>
            <a:rPr lang="zh-CN" altLang="en-US" sz="2400" b="1" dirty="0" smtClean="0">
              <a:solidFill>
                <a:srgbClr val="003300"/>
              </a:solidFill>
              <a:latin typeface="宋体" pitchFamily="2" charset="-122"/>
              <a:ea typeface="宋体" pitchFamily="2" charset="-122"/>
            </a:rPr>
            <a:t>：</a:t>
          </a:r>
          <a:r>
            <a:rPr lang="en-US" altLang="zh-CN" sz="2400" b="1" dirty="0" smtClean="0">
              <a:solidFill>
                <a:srgbClr val="003300"/>
              </a:solidFill>
              <a:latin typeface="宋体" pitchFamily="2" charset="-122"/>
              <a:ea typeface="宋体" pitchFamily="2" charset="-122"/>
            </a:rPr>
            <a:t>Microsoft</a:t>
          </a:r>
          <a:r>
            <a:rPr lang="zh-CN" altLang="en-US" sz="2400" b="1" dirty="0" smtClean="0">
              <a:solidFill>
                <a:srgbClr val="003300"/>
              </a:solidFill>
              <a:latin typeface="宋体" pitchFamily="2" charset="-122"/>
              <a:ea typeface="宋体" pitchFamily="2" charset="-122"/>
            </a:rPr>
            <a:t>公司</a:t>
          </a:r>
          <a:endParaRPr lang="zh-CN" sz="2400" dirty="0">
            <a:solidFill>
              <a:srgbClr val="003300"/>
            </a:solidFill>
            <a:latin typeface="宋体" pitchFamily="2" charset="-122"/>
            <a:ea typeface="宋体" pitchFamily="2" charset="-122"/>
          </a:endParaRPr>
        </a:p>
      </dgm:t>
    </dgm:pt>
    <dgm:pt modelId="{2A4F5F9D-63E9-491F-AB0B-218A52EE79C3}" type="parTrans" cxnId="{BDA4A6AB-4433-4938-8DB8-A8188944A730}">
      <dgm:prSet/>
      <dgm:spPr/>
      <dgm:t>
        <a:bodyPr/>
        <a:lstStyle/>
        <a:p>
          <a:endParaRPr lang="zh-CN" altLang="en-US" sz="2400">
            <a:solidFill>
              <a:srgbClr val="003300"/>
            </a:solidFill>
            <a:latin typeface="宋体" pitchFamily="2" charset="-122"/>
            <a:ea typeface="宋体" pitchFamily="2" charset="-122"/>
          </a:endParaRPr>
        </a:p>
      </dgm:t>
    </dgm:pt>
    <dgm:pt modelId="{B3CD6A08-BD2A-4A53-A85F-A1BABC3C2F9B}" type="sibTrans" cxnId="{BDA4A6AB-4433-4938-8DB8-A8188944A730}">
      <dgm:prSet/>
      <dgm:spPr/>
      <dgm:t>
        <a:bodyPr/>
        <a:lstStyle/>
        <a:p>
          <a:endParaRPr lang="zh-CN" altLang="en-US" sz="2400">
            <a:solidFill>
              <a:srgbClr val="003300"/>
            </a:solidFill>
            <a:latin typeface="宋体" pitchFamily="2" charset="-122"/>
            <a:ea typeface="宋体" pitchFamily="2" charset="-122"/>
          </a:endParaRPr>
        </a:p>
      </dgm:t>
    </dgm:pt>
    <dgm:pt modelId="{6214720C-B5F9-484E-9C85-D410C45C435A}">
      <dgm:prSet custT="1"/>
      <dgm:spPr/>
      <dgm:t>
        <a:bodyPr/>
        <a:lstStyle/>
        <a:p>
          <a:pPr rtl="0"/>
          <a:r>
            <a:rPr lang="en-US" sz="2400" b="1" dirty="0" smtClean="0">
              <a:solidFill>
                <a:srgbClr val="003300"/>
              </a:solidFill>
              <a:latin typeface="宋体" pitchFamily="2" charset="-122"/>
              <a:ea typeface="宋体" pitchFamily="2" charset="-122"/>
            </a:rPr>
            <a:t>Firefox</a:t>
          </a:r>
          <a:r>
            <a:rPr lang="zh-CN" altLang="en-US" sz="2400" b="1" dirty="0" smtClean="0">
              <a:solidFill>
                <a:srgbClr val="003300"/>
              </a:solidFill>
              <a:latin typeface="宋体" pitchFamily="2" charset="-122"/>
              <a:ea typeface="宋体" pitchFamily="2" charset="-122"/>
            </a:rPr>
            <a:t>：</a:t>
          </a:r>
          <a:r>
            <a:rPr lang="en-US" altLang="zh-CN" sz="2400" b="1" dirty="0" smtClean="0">
              <a:solidFill>
                <a:srgbClr val="003300"/>
              </a:solidFill>
              <a:latin typeface="宋体" pitchFamily="2" charset="-122"/>
              <a:ea typeface="宋体" pitchFamily="2" charset="-122"/>
            </a:rPr>
            <a:t>Mozilla</a:t>
          </a:r>
          <a:r>
            <a:rPr lang="zh-CN" altLang="en-US" sz="2400" b="1" dirty="0" smtClean="0">
              <a:solidFill>
                <a:srgbClr val="003300"/>
              </a:solidFill>
              <a:latin typeface="宋体" pitchFamily="2" charset="-122"/>
              <a:ea typeface="宋体" pitchFamily="2" charset="-122"/>
            </a:rPr>
            <a:t>公司</a:t>
          </a:r>
          <a:endParaRPr lang="zh-CN" sz="2400" b="1" dirty="0">
            <a:solidFill>
              <a:srgbClr val="003300"/>
            </a:solidFill>
            <a:latin typeface="宋体" pitchFamily="2" charset="-122"/>
            <a:ea typeface="宋体" pitchFamily="2" charset="-122"/>
          </a:endParaRPr>
        </a:p>
      </dgm:t>
    </dgm:pt>
    <dgm:pt modelId="{37622747-EFA3-418B-BEF8-050B55F42903}" type="parTrans" cxnId="{F7CD219A-6A1B-4BE1-8B7C-7BF4674D3ED6}">
      <dgm:prSet/>
      <dgm:spPr/>
      <dgm:t>
        <a:bodyPr/>
        <a:lstStyle/>
        <a:p>
          <a:endParaRPr lang="zh-CN" altLang="en-US" sz="2400">
            <a:solidFill>
              <a:srgbClr val="003300"/>
            </a:solidFill>
            <a:latin typeface="宋体" pitchFamily="2" charset="-122"/>
            <a:ea typeface="宋体" pitchFamily="2" charset="-122"/>
          </a:endParaRPr>
        </a:p>
      </dgm:t>
    </dgm:pt>
    <dgm:pt modelId="{2FF93EC8-2F29-4619-877E-7704C21E0F90}" type="sibTrans" cxnId="{F7CD219A-6A1B-4BE1-8B7C-7BF4674D3ED6}">
      <dgm:prSet/>
      <dgm:spPr/>
      <dgm:t>
        <a:bodyPr/>
        <a:lstStyle/>
        <a:p>
          <a:endParaRPr lang="zh-CN" altLang="en-US" sz="2400">
            <a:solidFill>
              <a:srgbClr val="003300"/>
            </a:solidFill>
            <a:latin typeface="宋体" pitchFamily="2" charset="-122"/>
            <a:ea typeface="宋体" pitchFamily="2" charset="-122"/>
          </a:endParaRPr>
        </a:p>
      </dgm:t>
    </dgm:pt>
    <dgm:pt modelId="{A1AE8B73-EAA0-4DB3-8233-4AAC529829EF}">
      <dgm:prSet custT="1"/>
      <dgm:spPr/>
      <dgm:t>
        <a:bodyPr/>
        <a:lstStyle/>
        <a:p>
          <a:pPr rtl="0"/>
          <a:r>
            <a:rPr lang="en-US" sz="2400" b="1" dirty="0" smtClean="0">
              <a:solidFill>
                <a:srgbClr val="003300"/>
              </a:solidFill>
              <a:latin typeface="宋体" pitchFamily="2" charset="-122"/>
              <a:ea typeface="宋体" pitchFamily="2" charset="-122"/>
            </a:rPr>
            <a:t>Chrome</a:t>
          </a:r>
          <a:r>
            <a:rPr lang="zh-CN" altLang="en-US" sz="2400" b="1" dirty="0" smtClean="0">
              <a:solidFill>
                <a:srgbClr val="003300"/>
              </a:solidFill>
              <a:latin typeface="宋体" pitchFamily="2" charset="-122"/>
              <a:ea typeface="宋体" pitchFamily="2" charset="-122"/>
            </a:rPr>
            <a:t>：</a:t>
          </a:r>
          <a:r>
            <a:rPr lang="en-US" altLang="zh-CN" sz="2400" b="1" dirty="0" smtClean="0">
              <a:solidFill>
                <a:srgbClr val="003300"/>
              </a:solidFill>
              <a:latin typeface="宋体" pitchFamily="2" charset="-122"/>
              <a:ea typeface="宋体" pitchFamily="2" charset="-122"/>
            </a:rPr>
            <a:t>Google</a:t>
          </a:r>
          <a:r>
            <a:rPr lang="zh-CN" altLang="en-US" sz="2400" b="1" dirty="0" smtClean="0">
              <a:solidFill>
                <a:srgbClr val="003300"/>
              </a:solidFill>
              <a:latin typeface="宋体" pitchFamily="2" charset="-122"/>
              <a:ea typeface="宋体" pitchFamily="2" charset="-122"/>
            </a:rPr>
            <a:t>公司</a:t>
          </a:r>
          <a:endParaRPr lang="zh-CN" sz="2400" dirty="0">
            <a:solidFill>
              <a:srgbClr val="003300"/>
            </a:solidFill>
            <a:latin typeface="宋体" pitchFamily="2" charset="-122"/>
            <a:ea typeface="宋体" pitchFamily="2" charset="-122"/>
          </a:endParaRPr>
        </a:p>
      </dgm:t>
    </dgm:pt>
    <dgm:pt modelId="{4CFC4E78-0DD9-4FF6-9D83-D6D8D0B697CC}" type="parTrans" cxnId="{8741567D-2A77-436E-A5DC-09B61961E8A6}">
      <dgm:prSet/>
      <dgm:spPr/>
      <dgm:t>
        <a:bodyPr/>
        <a:lstStyle/>
        <a:p>
          <a:endParaRPr lang="zh-CN" altLang="en-US" sz="2400">
            <a:solidFill>
              <a:srgbClr val="003300"/>
            </a:solidFill>
            <a:latin typeface="宋体" pitchFamily="2" charset="-122"/>
            <a:ea typeface="宋体" pitchFamily="2" charset="-122"/>
          </a:endParaRPr>
        </a:p>
      </dgm:t>
    </dgm:pt>
    <dgm:pt modelId="{C7BE3A2F-E8A1-4B3D-A1B4-7B8719F22E9E}" type="sibTrans" cxnId="{8741567D-2A77-436E-A5DC-09B61961E8A6}">
      <dgm:prSet/>
      <dgm:spPr/>
      <dgm:t>
        <a:bodyPr/>
        <a:lstStyle/>
        <a:p>
          <a:endParaRPr lang="zh-CN" altLang="en-US" sz="2400">
            <a:solidFill>
              <a:srgbClr val="003300"/>
            </a:solidFill>
            <a:latin typeface="宋体" pitchFamily="2" charset="-122"/>
            <a:ea typeface="宋体" pitchFamily="2" charset="-122"/>
          </a:endParaRPr>
        </a:p>
      </dgm:t>
    </dgm:pt>
    <dgm:pt modelId="{A0646A20-1532-4A09-A4C0-C27388F89360}">
      <dgm:prSet custT="1"/>
      <dgm:spPr/>
      <dgm:t>
        <a:bodyPr/>
        <a:lstStyle/>
        <a:p>
          <a:pPr rtl="0"/>
          <a:r>
            <a:rPr lang="en-US" sz="2400" b="1" dirty="0" smtClean="0">
              <a:solidFill>
                <a:srgbClr val="003300"/>
              </a:solidFill>
              <a:latin typeface="宋体" pitchFamily="2" charset="-122"/>
              <a:ea typeface="宋体" pitchFamily="2" charset="-122"/>
            </a:rPr>
            <a:t>Safari</a:t>
          </a:r>
          <a:r>
            <a:rPr lang="zh-CN" altLang="en-US" sz="2400" b="1" dirty="0" smtClean="0">
              <a:solidFill>
                <a:srgbClr val="003300"/>
              </a:solidFill>
              <a:latin typeface="宋体" pitchFamily="2" charset="-122"/>
              <a:ea typeface="宋体" pitchFamily="2" charset="-122"/>
            </a:rPr>
            <a:t>：</a:t>
          </a:r>
          <a:r>
            <a:rPr lang="en-US" sz="2400" b="1" dirty="0" smtClean="0">
              <a:solidFill>
                <a:srgbClr val="003300"/>
              </a:solidFill>
              <a:latin typeface="宋体" pitchFamily="2" charset="-122"/>
              <a:ea typeface="宋体" pitchFamily="2" charset="-122"/>
            </a:rPr>
            <a:t>Apple</a:t>
          </a:r>
          <a:r>
            <a:rPr lang="zh-CN" altLang="en-US" sz="2400" b="1" dirty="0" smtClean="0">
              <a:solidFill>
                <a:srgbClr val="003300"/>
              </a:solidFill>
              <a:latin typeface="宋体" pitchFamily="2" charset="-122"/>
              <a:ea typeface="宋体" pitchFamily="2" charset="-122"/>
            </a:rPr>
            <a:t>公司</a:t>
          </a:r>
          <a:endParaRPr lang="zh-CN" sz="2400" dirty="0">
            <a:solidFill>
              <a:srgbClr val="003300"/>
            </a:solidFill>
            <a:latin typeface="宋体" pitchFamily="2" charset="-122"/>
            <a:ea typeface="宋体" pitchFamily="2" charset="-122"/>
          </a:endParaRPr>
        </a:p>
      </dgm:t>
    </dgm:pt>
    <dgm:pt modelId="{E9BB6F0D-C8C9-4847-A523-EE3822D3D063}" type="parTrans" cxnId="{E263893C-F803-4323-84D8-98DF804BE9FD}">
      <dgm:prSet/>
      <dgm:spPr/>
      <dgm:t>
        <a:bodyPr/>
        <a:lstStyle/>
        <a:p>
          <a:endParaRPr lang="zh-CN" altLang="en-US" sz="2400">
            <a:solidFill>
              <a:srgbClr val="003300"/>
            </a:solidFill>
            <a:latin typeface="宋体" pitchFamily="2" charset="-122"/>
            <a:ea typeface="宋体" pitchFamily="2" charset="-122"/>
          </a:endParaRPr>
        </a:p>
      </dgm:t>
    </dgm:pt>
    <dgm:pt modelId="{F67EB7E2-C229-40A3-A8B1-D0C92AFDFAE3}" type="sibTrans" cxnId="{E263893C-F803-4323-84D8-98DF804BE9FD}">
      <dgm:prSet/>
      <dgm:spPr/>
      <dgm:t>
        <a:bodyPr/>
        <a:lstStyle/>
        <a:p>
          <a:endParaRPr lang="zh-CN" altLang="en-US" sz="2400">
            <a:solidFill>
              <a:srgbClr val="003300"/>
            </a:solidFill>
            <a:latin typeface="宋体" pitchFamily="2" charset="-122"/>
            <a:ea typeface="宋体" pitchFamily="2" charset="-122"/>
          </a:endParaRPr>
        </a:p>
      </dgm:t>
    </dgm:pt>
    <dgm:pt modelId="{DB115FAC-87E7-48F2-9CE0-81AD0D555BB5}">
      <dgm:prSet custT="1"/>
      <dgm:spPr/>
      <dgm:t>
        <a:bodyPr/>
        <a:lstStyle/>
        <a:p>
          <a:pPr rtl="0"/>
          <a:r>
            <a:rPr lang="en-US" sz="2400" b="1" dirty="0" smtClean="0">
              <a:solidFill>
                <a:srgbClr val="003300"/>
              </a:solidFill>
              <a:latin typeface="宋体" pitchFamily="2" charset="-122"/>
              <a:ea typeface="宋体" pitchFamily="2" charset="-122"/>
            </a:rPr>
            <a:t>Opera</a:t>
          </a:r>
          <a:r>
            <a:rPr lang="zh-CN" altLang="en-US" sz="2400" b="1" smtClean="0">
              <a:solidFill>
                <a:srgbClr val="003300"/>
              </a:solidFill>
              <a:latin typeface="宋体" pitchFamily="2" charset="-122"/>
              <a:ea typeface="宋体" pitchFamily="2" charset="-122"/>
            </a:rPr>
            <a:t>：</a:t>
          </a:r>
          <a:r>
            <a:rPr lang="en-US" altLang="zh-CN" sz="2400" b="1" smtClean="0">
              <a:solidFill>
                <a:srgbClr val="003300"/>
              </a:solidFill>
              <a:latin typeface="宋体" pitchFamily="2" charset="-122"/>
              <a:ea typeface="宋体" pitchFamily="2" charset="-122"/>
            </a:rPr>
            <a:t>Opera Software ASA</a:t>
          </a:r>
          <a:r>
            <a:rPr lang="zh-CN" altLang="en-US" sz="2400" b="1" dirty="0" smtClean="0">
              <a:solidFill>
                <a:srgbClr val="003300"/>
              </a:solidFill>
              <a:latin typeface="宋体" pitchFamily="2" charset="-122"/>
              <a:ea typeface="宋体" pitchFamily="2" charset="-122"/>
            </a:rPr>
            <a:t>公司</a:t>
          </a:r>
          <a:endParaRPr lang="zh-CN" sz="2400" b="1" dirty="0">
            <a:solidFill>
              <a:srgbClr val="003300"/>
            </a:solidFill>
            <a:latin typeface="宋体" pitchFamily="2" charset="-122"/>
            <a:ea typeface="宋体" pitchFamily="2" charset="-122"/>
          </a:endParaRPr>
        </a:p>
      </dgm:t>
    </dgm:pt>
    <dgm:pt modelId="{C80F4482-EEDC-452D-9E69-BBF4FE820793}" type="parTrans" cxnId="{C6EBD9A7-56B7-45FA-A671-1D9EC5F36E3C}">
      <dgm:prSet/>
      <dgm:spPr/>
      <dgm:t>
        <a:bodyPr/>
        <a:lstStyle/>
        <a:p>
          <a:endParaRPr lang="zh-CN" altLang="en-US">
            <a:solidFill>
              <a:srgbClr val="003300"/>
            </a:solidFill>
          </a:endParaRPr>
        </a:p>
      </dgm:t>
    </dgm:pt>
    <dgm:pt modelId="{0E49058D-C6FF-490B-A488-03977A7ED8CA}" type="sibTrans" cxnId="{C6EBD9A7-56B7-45FA-A671-1D9EC5F36E3C}">
      <dgm:prSet/>
      <dgm:spPr/>
      <dgm:t>
        <a:bodyPr/>
        <a:lstStyle/>
        <a:p>
          <a:endParaRPr lang="zh-CN" altLang="en-US">
            <a:solidFill>
              <a:srgbClr val="003300"/>
            </a:solidFill>
          </a:endParaRPr>
        </a:p>
      </dgm:t>
    </dgm:pt>
    <dgm:pt modelId="{B7732603-9B53-4C89-B47B-63206F63AF3E}" type="pres">
      <dgm:prSet presAssocID="{0D96D256-0706-41AF-B788-679D9997D46F}" presName="Name0" presStyleCnt="0">
        <dgm:presLayoutVars>
          <dgm:dir/>
          <dgm:resizeHandles val="exact"/>
        </dgm:presLayoutVars>
      </dgm:prSet>
      <dgm:spPr/>
      <dgm:t>
        <a:bodyPr/>
        <a:lstStyle/>
        <a:p>
          <a:endParaRPr lang="zh-CN" altLang="en-US"/>
        </a:p>
      </dgm:t>
    </dgm:pt>
    <dgm:pt modelId="{94AAC1A1-5B5D-4B58-B556-E230D0D7EF44}" type="pres">
      <dgm:prSet presAssocID="{6280F73A-28BE-48BA-9B14-68F411442A48}" presName="composite" presStyleCnt="0"/>
      <dgm:spPr/>
    </dgm:pt>
    <dgm:pt modelId="{05B0E357-C4FF-4F61-B14B-4FFC61D78D52}" type="pres">
      <dgm:prSet presAssocID="{6280F73A-28BE-48BA-9B14-68F411442A48}" presName="rect1" presStyleLbl="trAlignAcc1" presStyleIdx="0" presStyleCnt="6">
        <dgm:presLayoutVars>
          <dgm:bulletEnabled val="1"/>
        </dgm:presLayoutVars>
      </dgm:prSet>
      <dgm:spPr/>
      <dgm:t>
        <a:bodyPr/>
        <a:lstStyle/>
        <a:p>
          <a:endParaRPr lang="zh-CN" altLang="en-US"/>
        </a:p>
      </dgm:t>
    </dgm:pt>
    <dgm:pt modelId="{FC22968C-DCDD-4A10-A0FB-41B41132358D}" type="pres">
      <dgm:prSet presAssocID="{6280F73A-28BE-48BA-9B14-68F411442A48}" presName="rect2" presStyleLbl="fgImgPlace1" presStyleIdx="0" presStyleCnt="6" custScaleX="118578" custScaleY="81065"/>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zh-CN" altLang="en-US"/>
        </a:p>
      </dgm:t>
    </dgm:pt>
    <dgm:pt modelId="{027EEC9F-7263-4DB3-90BA-ED82A161991B}" type="pres">
      <dgm:prSet presAssocID="{691A3FF5-87B1-4C9F-B4D5-471FD833CC36}" presName="sibTrans" presStyleCnt="0"/>
      <dgm:spPr/>
    </dgm:pt>
    <dgm:pt modelId="{FF7AED4F-91DE-4E52-97C2-0226AEA52631}" type="pres">
      <dgm:prSet presAssocID="{DD0173AB-FB7F-4126-AFA4-6C500A179E53}" presName="composite" presStyleCnt="0"/>
      <dgm:spPr/>
    </dgm:pt>
    <dgm:pt modelId="{F2BD59B5-E892-410C-A289-4A53EBD7C3E0}" type="pres">
      <dgm:prSet presAssocID="{DD0173AB-FB7F-4126-AFA4-6C500A179E53}" presName="rect1" presStyleLbl="trAlignAcc1" presStyleIdx="1" presStyleCnt="6">
        <dgm:presLayoutVars>
          <dgm:bulletEnabled val="1"/>
        </dgm:presLayoutVars>
      </dgm:prSet>
      <dgm:spPr/>
      <dgm:t>
        <a:bodyPr/>
        <a:lstStyle/>
        <a:p>
          <a:endParaRPr lang="zh-CN" altLang="en-US"/>
        </a:p>
      </dgm:t>
    </dgm:pt>
    <dgm:pt modelId="{B2AC3518-8AC2-4C34-80AB-2EE997BA23DF}" type="pres">
      <dgm:prSet presAssocID="{DD0173AB-FB7F-4126-AFA4-6C500A179E53}" presName="rect2" presStyleLbl="fgImgPlace1" presStyleIdx="1" presStyleCnt="6" custScaleX="118578" custScaleY="81065"/>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t>
        <a:bodyPr/>
        <a:lstStyle/>
        <a:p>
          <a:endParaRPr lang="zh-CN" altLang="en-US"/>
        </a:p>
      </dgm:t>
    </dgm:pt>
    <dgm:pt modelId="{2D4B3D85-B2EE-40B6-97FD-5CBE1BAE46C7}" type="pres">
      <dgm:prSet presAssocID="{B3CD6A08-BD2A-4A53-A85F-A1BABC3C2F9B}" presName="sibTrans" presStyleCnt="0"/>
      <dgm:spPr/>
    </dgm:pt>
    <dgm:pt modelId="{F87AFCED-B696-4C0C-B873-04F467152D3A}" type="pres">
      <dgm:prSet presAssocID="{6214720C-B5F9-484E-9C85-D410C45C435A}" presName="composite" presStyleCnt="0"/>
      <dgm:spPr/>
    </dgm:pt>
    <dgm:pt modelId="{A0A518A5-03DB-469D-B1BE-6524B91E2212}" type="pres">
      <dgm:prSet presAssocID="{6214720C-B5F9-484E-9C85-D410C45C435A}" presName="rect1" presStyleLbl="trAlignAcc1" presStyleIdx="2" presStyleCnt="6">
        <dgm:presLayoutVars>
          <dgm:bulletEnabled val="1"/>
        </dgm:presLayoutVars>
      </dgm:prSet>
      <dgm:spPr/>
      <dgm:t>
        <a:bodyPr/>
        <a:lstStyle/>
        <a:p>
          <a:endParaRPr lang="zh-CN" altLang="en-US"/>
        </a:p>
      </dgm:t>
    </dgm:pt>
    <dgm:pt modelId="{E316B39D-EE27-4B80-9767-9B8ACAF21772}" type="pres">
      <dgm:prSet presAssocID="{6214720C-B5F9-484E-9C85-D410C45C435A}" presName="rect2" presStyleLbl="fgImgPlace1" presStyleIdx="2" presStyleCnt="6" custScaleX="118578" custScaleY="81065"/>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t>
        <a:bodyPr/>
        <a:lstStyle/>
        <a:p>
          <a:endParaRPr lang="zh-CN" altLang="en-US"/>
        </a:p>
      </dgm:t>
    </dgm:pt>
    <dgm:pt modelId="{24413DA0-06C0-4D74-9F92-EFC96DAB4683}" type="pres">
      <dgm:prSet presAssocID="{2FF93EC8-2F29-4619-877E-7704C21E0F90}" presName="sibTrans" presStyleCnt="0"/>
      <dgm:spPr/>
    </dgm:pt>
    <dgm:pt modelId="{B90F3395-9275-4746-8481-E74B3FDC1016}" type="pres">
      <dgm:prSet presAssocID="{A1AE8B73-EAA0-4DB3-8233-4AAC529829EF}" presName="composite" presStyleCnt="0"/>
      <dgm:spPr/>
    </dgm:pt>
    <dgm:pt modelId="{A96581A3-602A-4CBD-B6F2-00793A1E93C1}" type="pres">
      <dgm:prSet presAssocID="{A1AE8B73-EAA0-4DB3-8233-4AAC529829EF}" presName="rect1" presStyleLbl="trAlignAcc1" presStyleIdx="3" presStyleCnt="6">
        <dgm:presLayoutVars>
          <dgm:bulletEnabled val="1"/>
        </dgm:presLayoutVars>
      </dgm:prSet>
      <dgm:spPr/>
      <dgm:t>
        <a:bodyPr/>
        <a:lstStyle/>
        <a:p>
          <a:endParaRPr lang="zh-CN" altLang="en-US"/>
        </a:p>
      </dgm:t>
    </dgm:pt>
    <dgm:pt modelId="{F77DB440-08E7-4FA6-BCAC-BFA83ABFA00B}" type="pres">
      <dgm:prSet presAssocID="{A1AE8B73-EAA0-4DB3-8233-4AAC529829EF}" presName="rect2" presStyleLbl="fgImgPlace1" presStyleIdx="3" presStyleCnt="6" custScaleX="118578" custScaleY="81065"/>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t>
        <a:bodyPr/>
        <a:lstStyle/>
        <a:p>
          <a:endParaRPr lang="zh-CN" altLang="en-US"/>
        </a:p>
      </dgm:t>
    </dgm:pt>
    <dgm:pt modelId="{084A5EDC-B3D0-4C5F-82D5-D84C77556B1B}" type="pres">
      <dgm:prSet presAssocID="{C7BE3A2F-E8A1-4B3D-A1B4-7B8719F22E9E}" presName="sibTrans" presStyleCnt="0"/>
      <dgm:spPr/>
    </dgm:pt>
    <dgm:pt modelId="{3E781FCB-A6BF-43D8-B873-A874F47AAE0B}" type="pres">
      <dgm:prSet presAssocID="{DB115FAC-87E7-48F2-9CE0-81AD0D555BB5}" presName="composite" presStyleCnt="0"/>
      <dgm:spPr/>
    </dgm:pt>
    <dgm:pt modelId="{1B898DE0-C3C0-417F-884A-D76E730B5BC5}" type="pres">
      <dgm:prSet presAssocID="{DB115FAC-87E7-48F2-9CE0-81AD0D555BB5}" presName="rect1" presStyleLbl="trAlignAcc1" presStyleIdx="4" presStyleCnt="6">
        <dgm:presLayoutVars>
          <dgm:bulletEnabled val="1"/>
        </dgm:presLayoutVars>
      </dgm:prSet>
      <dgm:spPr/>
      <dgm:t>
        <a:bodyPr/>
        <a:lstStyle/>
        <a:p>
          <a:endParaRPr lang="zh-CN" altLang="en-US"/>
        </a:p>
      </dgm:t>
    </dgm:pt>
    <dgm:pt modelId="{22361465-8884-4D18-B6CE-CDF5ACEA4286}" type="pres">
      <dgm:prSet presAssocID="{DB115FAC-87E7-48F2-9CE0-81AD0D555BB5}" presName="rect2" presStyleLbl="fgImgPlace1" presStyleIdx="4" presStyleCnt="6" custScaleX="118578" custScaleY="81065"/>
      <dgm:spPr>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dgm:spPr>
      <dgm:t>
        <a:bodyPr/>
        <a:lstStyle/>
        <a:p>
          <a:endParaRPr lang="zh-CN" altLang="en-US"/>
        </a:p>
      </dgm:t>
    </dgm:pt>
    <dgm:pt modelId="{C94E6432-C216-4681-A22C-7F9636C9C48C}" type="pres">
      <dgm:prSet presAssocID="{0E49058D-C6FF-490B-A488-03977A7ED8CA}" presName="sibTrans" presStyleCnt="0"/>
      <dgm:spPr/>
    </dgm:pt>
    <dgm:pt modelId="{2DD198EE-D607-474B-B4EE-AF86E2BCC61C}" type="pres">
      <dgm:prSet presAssocID="{A0646A20-1532-4A09-A4C0-C27388F89360}" presName="composite" presStyleCnt="0"/>
      <dgm:spPr/>
    </dgm:pt>
    <dgm:pt modelId="{FFFF4869-FFAB-4135-81D6-FF7405812CAD}" type="pres">
      <dgm:prSet presAssocID="{A0646A20-1532-4A09-A4C0-C27388F89360}" presName="rect1" presStyleLbl="trAlignAcc1" presStyleIdx="5" presStyleCnt="6">
        <dgm:presLayoutVars>
          <dgm:bulletEnabled val="1"/>
        </dgm:presLayoutVars>
      </dgm:prSet>
      <dgm:spPr/>
      <dgm:t>
        <a:bodyPr/>
        <a:lstStyle/>
        <a:p>
          <a:endParaRPr lang="zh-CN" altLang="en-US"/>
        </a:p>
      </dgm:t>
    </dgm:pt>
    <dgm:pt modelId="{8AB98307-1CF2-4CCF-9406-ED2AA62FF306}" type="pres">
      <dgm:prSet presAssocID="{A0646A20-1532-4A09-A4C0-C27388F89360}" presName="rect2" presStyleLbl="fgImgPlace1" presStyleIdx="5" presStyleCnt="6" custScaleX="118578" custScaleY="81065"/>
      <dgm:spPr>
        <a:blipFill>
          <a:blip xmlns:r="http://schemas.openxmlformats.org/officeDocument/2006/relationships" r:embed="rId6">
            <a:extLst>
              <a:ext uri="{28A0092B-C50C-407E-A947-70E740481C1C}">
                <a14:useLocalDpi xmlns:a14="http://schemas.microsoft.com/office/drawing/2010/main" val="0"/>
              </a:ext>
            </a:extLst>
          </a:blip>
          <a:srcRect/>
          <a:stretch>
            <a:fillRect l="-1000" r="-1000"/>
          </a:stretch>
        </a:blipFill>
      </dgm:spPr>
      <dgm:t>
        <a:bodyPr/>
        <a:lstStyle/>
        <a:p>
          <a:endParaRPr lang="zh-CN" altLang="en-US"/>
        </a:p>
      </dgm:t>
    </dgm:pt>
  </dgm:ptLst>
  <dgm:cxnLst>
    <dgm:cxn modelId="{163832B7-6EFE-494C-8D3B-2D827A79D44B}" type="presOf" srcId="{0D96D256-0706-41AF-B788-679D9997D46F}" destId="{B7732603-9B53-4C89-B47B-63206F63AF3E}" srcOrd="0" destOrd="0" presId="urn:microsoft.com/office/officeart/2008/layout/PictureStrips"/>
    <dgm:cxn modelId="{5F4A11F5-D1D1-4D78-B88E-27BFFC147CBF}" type="presOf" srcId="{DD0173AB-FB7F-4126-AFA4-6C500A179E53}" destId="{F2BD59B5-E892-410C-A289-4A53EBD7C3E0}" srcOrd="0" destOrd="0" presId="urn:microsoft.com/office/officeart/2008/layout/PictureStrips"/>
    <dgm:cxn modelId="{F7CD219A-6A1B-4BE1-8B7C-7BF4674D3ED6}" srcId="{0D96D256-0706-41AF-B788-679D9997D46F}" destId="{6214720C-B5F9-484E-9C85-D410C45C435A}" srcOrd="2" destOrd="0" parTransId="{37622747-EFA3-418B-BEF8-050B55F42903}" sibTransId="{2FF93EC8-2F29-4619-877E-7704C21E0F90}"/>
    <dgm:cxn modelId="{E263893C-F803-4323-84D8-98DF804BE9FD}" srcId="{0D96D256-0706-41AF-B788-679D9997D46F}" destId="{A0646A20-1532-4A09-A4C0-C27388F89360}" srcOrd="5" destOrd="0" parTransId="{E9BB6F0D-C8C9-4847-A523-EE3822D3D063}" sibTransId="{F67EB7E2-C229-40A3-A8B1-D0C92AFDFAE3}"/>
    <dgm:cxn modelId="{D1689669-EC37-4D81-B8C4-ED3D80B04E9E}" type="presOf" srcId="{6214720C-B5F9-484E-9C85-D410C45C435A}" destId="{A0A518A5-03DB-469D-B1BE-6524B91E2212}" srcOrd="0" destOrd="0" presId="urn:microsoft.com/office/officeart/2008/layout/PictureStrips"/>
    <dgm:cxn modelId="{E32BDCCE-C810-4F8E-BCE8-728DCFB528FB}" type="presOf" srcId="{A0646A20-1532-4A09-A4C0-C27388F89360}" destId="{FFFF4869-FFAB-4135-81D6-FF7405812CAD}" srcOrd="0" destOrd="0" presId="urn:microsoft.com/office/officeart/2008/layout/PictureStrips"/>
    <dgm:cxn modelId="{BDA4A6AB-4433-4938-8DB8-A8188944A730}" srcId="{0D96D256-0706-41AF-B788-679D9997D46F}" destId="{DD0173AB-FB7F-4126-AFA4-6C500A179E53}" srcOrd="1" destOrd="0" parTransId="{2A4F5F9D-63E9-491F-AB0B-218A52EE79C3}" sibTransId="{B3CD6A08-BD2A-4A53-A85F-A1BABC3C2F9B}"/>
    <dgm:cxn modelId="{91B85C1E-0980-4C67-9E3F-2F18C7EBA64F}" srcId="{0D96D256-0706-41AF-B788-679D9997D46F}" destId="{6280F73A-28BE-48BA-9B14-68F411442A48}" srcOrd="0" destOrd="0" parTransId="{61CFB077-6A1B-45C0-AB33-62365652CAB1}" sibTransId="{691A3FF5-87B1-4C9F-B4D5-471FD833CC36}"/>
    <dgm:cxn modelId="{C6EBD9A7-56B7-45FA-A671-1D9EC5F36E3C}" srcId="{0D96D256-0706-41AF-B788-679D9997D46F}" destId="{DB115FAC-87E7-48F2-9CE0-81AD0D555BB5}" srcOrd="4" destOrd="0" parTransId="{C80F4482-EEDC-452D-9E69-BBF4FE820793}" sibTransId="{0E49058D-C6FF-490B-A488-03977A7ED8CA}"/>
    <dgm:cxn modelId="{8741567D-2A77-436E-A5DC-09B61961E8A6}" srcId="{0D96D256-0706-41AF-B788-679D9997D46F}" destId="{A1AE8B73-EAA0-4DB3-8233-4AAC529829EF}" srcOrd="3" destOrd="0" parTransId="{4CFC4E78-0DD9-4FF6-9D83-D6D8D0B697CC}" sibTransId="{C7BE3A2F-E8A1-4B3D-A1B4-7B8719F22E9E}"/>
    <dgm:cxn modelId="{C861DBB7-EB2B-452D-AD87-19AFAEFD6BA0}" type="presOf" srcId="{A1AE8B73-EAA0-4DB3-8233-4AAC529829EF}" destId="{A96581A3-602A-4CBD-B6F2-00793A1E93C1}" srcOrd="0" destOrd="0" presId="urn:microsoft.com/office/officeart/2008/layout/PictureStrips"/>
    <dgm:cxn modelId="{706C6E79-29D8-43CE-A09D-39D141E6B7A4}" type="presOf" srcId="{DB115FAC-87E7-48F2-9CE0-81AD0D555BB5}" destId="{1B898DE0-C3C0-417F-884A-D76E730B5BC5}" srcOrd="0" destOrd="0" presId="urn:microsoft.com/office/officeart/2008/layout/PictureStrips"/>
    <dgm:cxn modelId="{8357C3E4-AE79-4A46-A2DF-364202AD6D38}" type="presOf" srcId="{6280F73A-28BE-48BA-9B14-68F411442A48}" destId="{05B0E357-C4FF-4F61-B14B-4FFC61D78D52}" srcOrd="0" destOrd="0" presId="urn:microsoft.com/office/officeart/2008/layout/PictureStrips"/>
    <dgm:cxn modelId="{1A615D4F-AD90-477C-9F98-C39E9096B8B9}" type="presParOf" srcId="{B7732603-9B53-4C89-B47B-63206F63AF3E}" destId="{94AAC1A1-5B5D-4B58-B556-E230D0D7EF44}" srcOrd="0" destOrd="0" presId="urn:microsoft.com/office/officeart/2008/layout/PictureStrips"/>
    <dgm:cxn modelId="{A6F629A7-9787-451B-9236-FFE053EEE026}" type="presParOf" srcId="{94AAC1A1-5B5D-4B58-B556-E230D0D7EF44}" destId="{05B0E357-C4FF-4F61-B14B-4FFC61D78D52}" srcOrd="0" destOrd="0" presId="urn:microsoft.com/office/officeart/2008/layout/PictureStrips"/>
    <dgm:cxn modelId="{B3EE9F9F-00CF-4485-9401-924FBEB183A6}" type="presParOf" srcId="{94AAC1A1-5B5D-4B58-B556-E230D0D7EF44}" destId="{FC22968C-DCDD-4A10-A0FB-41B41132358D}" srcOrd="1" destOrd="0" presId="urn:microsoft.com/office/officeart/2008/layout/PictureStrips"/>
    <dgm:cxn modelId="{182F13C4-BE2E-4F4C-8431-6A9C76B1E21A}" type="presParOf" srcId="{B7732603-9B53-4C89-B47B-63206F63AF3E}" destId="{027EEC9F-7263-4DB3-90BA-ED82A161991B}" srcOrd="1" destOrd="0" presId="urn:microsoft.com/office/officeart/2008/layout/PictureStrips"/>
    <dgm:cxn modelId="{0543EEC5-12DF-4F87-8EC3-2CB71610C479}" type="presParOf" srcId="{B7732603-9B53-4C89-B47B-63206F63AF3E}" destId="{FF7AED4F-91DE-4E52-97C2-0226AEA52631}" srcOrd="2" destOrd="0" presId="urn:microsoft.com/office/officeart/2008/layout/PictureStrips"/>
    <dgm:cxn modelId="{ED812E3F-51CA-4C84-856E-80B7A799E9FD}" type="presParOf" srcId="{FF7AED4F-91DE-4E52-97C2-0226AEA52631}" destId="{F2BD59B5-E892-410C-A289-4A53EBD7C3E0}" srcOrd="0" destOrd="0" presId="urn:microsoft.com/office/officeart/2008/layout/PictureStrips"/>
    <dgm:cxn modelId="{7DA34D2F-EC4F-4EBF-87DC-40881F6DF978}" type="presParOf" srcId="{FF7AED4F-91DE-4E52-97C2-0226AEA52631}" destId="{B2AC3518-8AC2-4C34-80AB-2EE997BA23DF}" srcOrd="1" destOrd="0" presId="urn:microsoft.com/office/officeart/2008/layout/PictureStrips"/>
    <dgm:cxn modelId="{67C3C51D-3449-4C8D-A440-3A4B1178FC0A}" type="presParOf" srcId="{B7732603-9B53-4C89-B47B-63206F63AF3E}" destId="{2D4B3D85-B2EE-40B6-97FD-5CBE1BAE46C7}" srcOrd="3" destOrd="0" presId="urn:microsoft.com/office/officeart/2008/layout/PictureStrips"/>
    <dgm:cxn modelId="{66E8B72C-436D-4737-BAD1-6757717CFD8C}" type="presParOf" srcId="{B7732603-9B53-4C89-B47B-63206F63AF3E}" destId="{F87AFCED-B696-4C0C-B873-04F467152D3A}" srcOrd="4" destOrd="0" presId="urn:microsoft.com/office/officeart/2008/layout/PictureStrips"/>
    <dgm:cxn modelId="{EB4DEBCE-E43A-47CF-B0B7-FFD5AAF4BC0E}" type="presParOf" srcId="{F87AFCED-B696-4C0C-B873-04F467152D3A}" destId="{A0A518A5-03DB-469D-B1BE-6524B91E2212}" srcOrd="0" destOrd="0" presId="urn:microsoft.com/office/officeart/2008/layout/PictureStrips"/>
    <dgm:cxn modelId="{1F7B896E-9D53-45E0-BC58-B7F4859E0074}" type="presParOf" srcId="{F87AFCED-B696-4C0C-B873-04F467152D3A}" destId="{E316B39D-EE27-4B80-9767-9B8ACAF21772}" srcOrd="1" destOrd="0" presId="urn:microsoft.com/office/officeart/2008/layout/PictureStrips"/>
    <dgm:cxn modelId="{CD7523B8-E467-4174-82EC-0D27E249CDBE}" type="presParOf" srcId="{B7732603-9B53-4C89-B47B-63206F63AF3E}" destId="{24413DA0-06C0-4D74-9F92-EFC96DAB4683}" srcOrd="5" destOrd="0" presId="urn:microsoft.com/office/officeart/2008/layout/PictureStrips"/>
    <dgm:cxn modelId="{4B5F0F65-02F2-4D63-BBF8-E3512D568038}" type="presParOf" srcId="{B7732603-9B53-4C89-B47B-63206F63AF3E}" destId="{B90F3395-9275-4746-8481-E74B3FDC1016}" srcOrd="6" destOrd="0" presId="urn:microsoft.com/office/officeart/2008/layout/PictureStrips"/>
    <dgm:cxn modelId="{B7FDB6A8-B126-4544-A736-9F83F799BA57}" type="presParOf" srcId="{B90F3395-9275-4746-8481-E74B3FDC1016}" destId="{A96581A3-602A-4CBD-B6F2-00793A1E93C1}" srcOrd="0" destOrd="0" presId="urn:microsoft.com/office/officeart/2008/layout/PictureStrips"/>
    <dgm:cxn modelId="{9BEF7171-D3F4-4A98-ABA0-FB139A5EF333}" type="presParOf" srcId="{B90F3395-9275-4746-8481-E74B3FDC1016}" destId="{F77DB440-08E7-4FA6-BCAC-BFA83ABFA00B}" srcOrd="1" destOrd="0" presId="urn:microsoft.com/office/officeart/2008/layout/PictureStrips"/>
    <dgm:cxn modelId="{2738D5C1-1008-415E-A765-BDA66E1A6050}" type="presParOf" srcId="{B7732603-9B53-4C89-B47B-63206F63AF3E}" destId="{084A5EDC-B3D0-4C5F-82D5-D84C77556B1B}" srcOrd="7" destOrd="0" presId="urn:microsoft.com/office/officeart/2008/layout/PictureStrips"/>
    <dgm:cxn modelId="{5B0BDB58-9B9C-4AEE-B242-E3E7B7B06F35}" type="presParOf" srcId="{B7732603-9B53-4C89-B47B-63206F63AF3E}" destId="{3E781FCB-A6BF-43D8-B873-A874F47AAE0B}" srcOrd="8" destOrd="0" presId="urn:microsoft.com/office/officeart/2008/layout/PictureStrips"/>
    <dgm:cxn modelId="{B98B4164-A9FA-4EFE-B292-E0FF44B34AD0}" type="presParOf" srcId="{3E781FCB-A6BF-43D8-B873-A874F47AAE0B}" destId="{1B898DE0-C3C0-417F-884A-D76E730B5BC5}" srcOrd="0" destOrd="0" presId="urn:microsoft.com/office/officeart/2008/layout/PictureStrips"/>
    <dgm:cxn modelId="{19C45F9F-5C0C-4188-9136-97509E4B69BC}" type="presParOf" srcId="{3E781FCB-A6BF-43D8-B873-A874F47AAE0B}" destId="{22361465-8884-4D18-B6CE-CDF5ACEA4286}" srcOrd="1" destOrd="0" presId="urn:microsoft.com/office/officeart/2008/layout/PictureStrips"/>
    <dgm:cxn modelId="{69777539-9471-47A7-B855-2339ECDC9711}" type="presParOf" srcId="{B7732603-9B53-4C89-B47B-63206F63AF3E}" destId="{C94E6432-C216-4681-A22C-7F9636C9C48C}" srcOrd="9" destOrd="0" presId="urn:microsoft.com/office/officeart/2008/layout/PictureStrips"/>
    <dgm:cxn modelId="{A769459A-59F9-4DAC-B866-1E4F1FC74970}" type="presParOf" srcId="{B7732603-9B53-4C89-B47B-63206F63AF3E}" destId="{2DD198EE-D607-474B-B4EE-AF86E2BCC61C}" srcOrd="10" destOrd="0" presId="urn:microsoft.com/office/officeart/2008/layout/PictureStrips"/>
    <dgm:cxn modelId="{487DB713-5955-406A-8492-9F6DFB01509F}" type="presParOf" srcId="{2DD198EE-D607-474B-B4EE-AF86E2BCC61C}" destId="{FFFF4869-FFAB-4135-81D6-FF7405812CAD}" srcOrd="0" destOrd="0" presId="urn:microsoft.com/office/officeart/2008/layout/PictureStrips"/>
    <dgm:cxn modelId="{1FFC414A-B342-485C-993F-938D88D56D02}" type="presParOf" srcId="{2DD198EE-D607-474B-B4EE-AF86E2BCC61C}" destId="{8AB98307-1CF2-4CCF-9406-ED2AA62FF306}"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306172-3F49-4143-B8D6-4E8622B59239}"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zh-CN" altLang="en-US"/>
        </a:p>
      </dgm:t>
    </dgm:pt>
    <dgm:pt modelId="{B25A7DDA-D936-4687-840C-0ED88E159D3D}">
      <dgm:prSet custT="1"/>
      <dgm:spPr/>
      <dgm:t>
        <a:bodyPr/>
        <a:lstStyle/>
        <a:p>
          <a:pPr rtl="0"/>
          <a:r>
            <a:rPr lang="zh-CN" sz="2400" b="1" smtClean="0">
              <a:latin typeface="宋体" pitchFamily="2" charset="-122"/>
              <a:ea typeface="宋体" pitchFamily="2" charset="-122"/>
            </a:rPr>
            <a:t>标识符（</a:t>
          </a:r>
          <a:r>
            <a:rPr lang="en-US" sz="2400" b="1" smtClean="0">
              <a:latin typeface="宋体" pitchFamily="2" charset="-122"/>
              <a:ea typeface="宋体" pitchFamily="2" charset="-122"/>
            </a:rPr>
            <a:t>IDentifier</a:t>
          </a:r>
          <a:r>
            <a:rPr lang="zh-CN" sz="2400" b="1" smtClean="0">
              <a:latin typeface="宋体" pitchFamily="2" charset="-122"/>
              <a:ea typeface="宋体" pitchFamily="2" charset="-122"/>
            </a:rPr>
            <a:t>）是指用来标识某个实体的一个符号</a:t>
          </a:r>
          <a:endParaRPr lang="zh-CN" sz="2400" b="1">
            <a:latin typeface="宋体" pitchFamily="2" charset="-122"/>
            <a:ea typeface="宋体" pitchFamily="2" charset="-122"/>
          </a:endParaRPr>
        </a:p>
      </dgm:t>
    </dgm:pt>
    <dgm:pt modelId="{7383F406-D0F4-4B8D-894F-79A9490AC5DC}" type="parTrans" cxnId="{354E6592-4CA2-4C0A-8D3B-3E46F21C96A7}">
      <dgm:prSet/>
      <dgm:spPr/>
      <dgm:t>
        <a:bodyPr/>
        <a:lstStyle/>
        <a:p>
          <a:endParaRPr lang="zh-CN" altLang="en-US" sz="2400" b="1">
            <a:latin typeface="宋体" pitchFamily="2" charset="-122"/>
            <a:ea typeface="宋体" pitchFamily="2" charset="-122"/>
          </a:endParaRPr>
        </a:p>
      </dgm:t>
    </dgm:pt>
    <dgm:pt modelId="{3C735818-47EA-4BEA-B100-5C6F37F9D06C}" type="sibTrans" cxnId="{354E6592-4CA2-4C0A-8D3B-3E46F21C96A7}">
      <dgm:prSet/>
      <dgm:spPr/>
      <dgm:t>
        <a:bodyPr/>
        <a:lstStyle/>
        <a:p>
          <a:endParaRPr lang="zh-CN" altLang="en-US" sz="2400" b="1">
            <a:latin typeface="宋体" pitchFamily="2" charset="-122"/>
            <a:ea typeface="宋体" pitchFamily="2" charset="-122"/>
          </a:endParaRPr>
        </a:p>
      </dgm:t>
    </dgm:pt>
    <dgm:pt modelId="{7E6581EA-8DC2-493F-9E55-2D13F1CE4379}">
      <dgm:prSet custT="1"/>
      <dgm:spPr/>
      <dgm:t>
        <a:bodyPr/>
        <a:lstStyle/>
        <a:p>
          <a:pPr rtl="0"/>
          <a:r>
            <a:rPr lang="zh-CN" altLang="en-US" sz="2400" b="1" dirty="0" smtClean="0">
              <a:latin typeface="宋体" pitchFamily="2" charset="-122"/>
              <a:ea typeface="宋体" pitchFamily="2" charset="-122"/>
            </a:rPr>
            <a:t>标识符可以是汉字、数字、字母、下划线（</a:t>
          </a:r>
          <a:r>
            <a:rPr lang="en-US" altLang="zh-CN" sz="2400" b="1" dirty="0" smtClean="0">
              <a:latin typeface="宋体" pitchFamily="2" charset="-122"/>
              <a:ea typeface="宋体" pitchFamily="2" charset="-122"/>
            </a:rPr>
            <a:t>_</a:t>
          </a:r>
          <a:r>
            <a:rPr lang="zh-CN" altLang="en-US" sz="2400" b="1" dirty="0" smtClean="0">
              <a:latin typeface="宋体" pitchFamily="2" charset="-122"/>
              <a:ea typeface="宋体" pitchFamily="2" charset="-122"/>
            </a:rPr>
            <a:t>），美元符号</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，也可以是由上述元素共同组成，但</a:t>
          </a:r>
          <a:r>
            <a:rPr lang="zh-CN" altLang="en-US" sz="2400" b="1" dirty="0" smtClean="0">
              <a:solidFill>
                <a:srgbClr val="FF9900"/>
              </a:solidFill>
              <a:latin typeface="宋体" pitchFamily="2" charset="-122"/>
              <a:ea typeface="宋体" pitchFamily="2" charset="-122"/>
            </a:rPr>
            <a:t>首字符不能为数字</a:t>
          </a:r>
          <a:endParaRPr lang="zh-CN" altLang="en-US" sz="2400" b="1" dirty="0">
            <a:solidFill>
              <a:srgbClr val="FF9900"/>
            </a:solidFill>
            <a:latin typeface="宋体" pitchFamily="2" charset="-122"/>
            <a:ea typeface="宋体" pitchFamily="2" charset="-122"/>
          </a:endParaRPr>
        </a:p>
      </dgm:t>
    </dgm:pt>
    <dgm:pt modelId="{900985CA-FA6A-4877-B9BB-4F3ED9A2AD8C}" type="parTrans" cxnId="{837F745B-8D4F-48DB-B899-AE76CF614838}">
      <dgm:prSet/>
      <dgm:spPr/>
      <dgm:t>
        <a:bodyPr/>
        <a:lstStyle/>
        <a:p>
          <a:endParaRPr lang="zh-CN" altLang="en-US" sz="2400" b="1">
            <a:latin typeface="宋体" pitchFamily="2" charset="-122"/>
            <a:ea typeface="宋体" pitchFamily="2" charset="-122"/>
          </a:endParaRPr>
        </a:p>
      </dgm:t>
    </dgm:pt>
    <dgm:pt modelId="{F9ED837F-A9F6-47BC-98DC-C21D9057AAD7}" type="sibTrans" cxnId="{837F745B-8D4F-48DB-B899-AE76CF614838}">
      <dgm:prSet/>
      <dgm:spPr/>
      <dgm:t>
        <a:bodyPr/>
        <a:lstStyle/>
        <a:p>
          <a:endParaRPr lang="zh-CN" altLang="en-US" sz="2400" b="1">
            <a:latin typeface="宋体" pitchFamily="2" charset="-122"/>
            <a:ea typeface="宋体" pitchFamily="2" charset="-122"/>
          </a:endParaRPr>
        </a:p>
      </dgm:t>
    </dgm:pt>
    <dgm:pt modelId="{2027E09F-C621-4756-AD4E-3BA02099B30D}">
      <dgm:prSet custT="1"/>
      <dgm:spPr/>
      <dgm:t>
        <a:bodyPr/>
        <a:lstStyle/>
        <a:p>
          <a:pPr rtl="0"/>
          <a:r>
            <a:rPr lang="zh-CN" altLang="en-US" sz="2400" b="1" dirty="0" smtClean="0">
              <a:latin typeface="宋体" pitchFamily="2" charset="-122"/>
              <a:ea typeface="宋体" pitchFamily="2" charset="-122"/>
            </a:rPr>
            <a:t>在编程语言中，标识符是用户编程时对一个对象所使用的名字，如变量、常量、函数、语句块、</a:t>
          </a:r>
          <a:r>
            <a:rPr lang="zh-CN" altLang="en-US" sz="2400" b="1" i="0" dirty="0" smtClean="0"/>
            <a:t>包、类、接口、方法</a:t>
          </a:r>
          <a:r>
            <a:rPr lang="zh-CN" altLang="en-US" sz="2400" b="1" dirty="0" smtClean="0">
              <a:latin typeface="宋体" pitchFamily="2" charset="-122"/>
              <a:ea typeface="宋体" pitchFamily="2" charset="-122"/>
            </a:rPr>
            <a:t>等</a:t>
          </a:r>
          <a:endParaRPr lang="zh-CN" altLang="en-US" sz="2400" b="1" dirty="0">
            <a:latin typeface="宋体" pitchFamily="2" charset="-122"/>
            <a:ea typeface="宋体" pitchFamily="2" charset="-122"/>
          </a:endParaRPr>
        </a:p>
      </dgm:t>
    </dgm:pt>
    <dgm:pt modelId="{775E4690-5B73-4AF0-B946-876C1560F2B0}" type="parTrans" cxnId="{95B9697C-119E-413F-AD65-C505183913A6}">
      <dgm:prSet/>
      <dgm:spPr/>
      <dgm:t>
        <a:bodyPr/>
        <a:lstStyle/>
        <a:p>
          <a:endParaRPr lang="zh-CN" altLang="en-US" sz="2400" b="1">
            <a:latin typeface="宋体" pitchFamily="2" charset="-122"/>
            <a:ea typeface="宋体" pitchFamily="2" charset="-122"/>
          </a:endParaRPr>
        </a:p>
      </dgm:t>
    </dgm:pt>
    <dgm:pt modelId="{215D2281-C098-4BE6-9450-1A89DFF27822}" type="sibTrans" cxnId="{95B9697C-119E-413F-AD65-C505183913A6}">
      <dgm:prSet/>
      <dgm:spPr/>
      <dgm:t>
        <a:bodyPr/>
        <a:lstStyle/>
        <a:p>
          <a:endParaRPr lang="zh-CN" altLang="en-US" sz="2400" b="1">
            <a:latin typeface="宋体" pitchFamily="2" charset="-122"/>
            <a:ea typeface="宋体" pitchFamily="2" charset="-122"/>
          </a:endParaRPr>
        </a:p>
      </dgm:t>
    </dgm:pt>
    <dgm:pt modelId="{2D07BD35-72B9-4D8C-97E0-694B1012D967}">
      <dgm:prSet custT="1"/>
      <dgm:spPr/>
      <dgm:t>
        <a:bodyPr/>
        <a:lstStyle/>
        <a:p>
          <a:pPr rtl="0"/>
          <a:r>
            <a:rPr lang="zh-CN" altLang="en-US" sz="2400" b="1" smtClean="0">
              <a:solidFill>
                <a:srgbClr val="FFFF00"/>
              </a:solidFill>
              <a:latin typeface="宋体" pitchFamily="2" charset="-122"/>
              <a:ea typeface="宋体" pitchFamily="2" charset="-122"/>
            </a:rPr>
            <a:t>注意：用户定义的标识符不能与关键字同名</a:t>
          </a:r>
          <a:endParaRPr lang="zh-CN" altLang="en-US" sz="2400" b="1" dirty="0">
            <a:solidFill>
              <a:srgbClr val="FFFF00"/>
            </a:solidFill>
            <a:latin typeface="宋体" pitchFamily="2" charset="-122"/>
            <a:ea typeface="宋体" pitchFamily="2" charset="-122"/>
          </a:endParaRPr>
        </a:p>
      </dgm:t>
    </dgm:pt>
    <dgm:pt modelId="{A63A469C-2238-489E-98F0-F84BEEB6A5DA}" type="parTrans" cxnId="{463040AE-7901-4218-857D-47356E6B84B8}">
      <dgm:prSet/>
      <dgm:spPr/>
      <dgm:t>
        <a:bodyPr/>
        <a:lstStyle/>
        <a:p>
          <a:endParaRPr lang="zh-CN" altLang="en-US" b="1"/>
        </a:p>
      </dgm:t>
    </dgm:pt>
    <dgm:pt modelId="{D0DDFD32-7B04-4872-9ABA-D61548AA8CD5}" type="sibTrans" cxnId="{463040AE-7901-4218-857D-47356E6B84B8}">
      <dgm:prSet/>
      <dgm:spPr/>
      <dgm:t>
        <a:bodyPr/>
        <a:lstStyle/>
        <a:p>
          <a:endParaRPr lang="zh-CN" altLang="en-US" b="1"/>
        </a:p>
      </dgm:t>
    </dgm:pt>
    <dgm:pt modelId="{255CB693-A2D8-42C3-8CCE-DFC8D63E0DDE}">
      <dgm:prSet custT="1"/>
      <dgm:spPr/>
      <dgm:t>
        <a:bodyPr/>
        <a:lstStyle/>
        <a:p>
          <a:r>
            <a:rPr lang="en-US" altLang="zh-CN" sz="500" dirty="0" smtClean="0"/>
            <a:t>Ji</a:t>
          </a:r>
          <a:r>
            <a:rPr lang="zh-CN" altLang="en-US" sz="2400" b="1" dirty="0" smtClean="0">
              <a:latin typeface="宋体" pitchFamily="2" charset="-122"/>
              <a:ea typeface="宋体" pitchFamily="2" charset="-122"/>
            </a:rPr>
            <a:t>建议遵守</a:t>
          </a:r>
          <a:r>
            <a:rPr lang="en-US" altLang="zh-CN" sz="2400" b="1" i="0" dirty="0" smtClean="0">
              <a:solidFill>
                <a:srgbClr val="FFFF00"/>
              </a:solidFill>
            </a:rPr>
            <a:t>Camel-Case</a:t>
          </a:r>
          <a:r>
            <a:rPr lang="zh-CN" altLang="en-US" sz="2400" b="1" i="0" dirty="0" smtClean="0">
              <a:solidFill>
                <a:srgbClr val="FFFF00"/>
              </a:solidFill>
            </a:rPr>
            <a:t>驼峰命名法</a:t>
          </a:r>
          <a:endParaRPr lang="zh-CN" altLang="en-US" sz="2400" b="1" dirty="0">
            <a:latin typeface="宋体" pitchFamily="2" charset="-122"/>
            <a:ea typeface="宋体" pitchFamily="2" charset="-122"/>
          </a:endParaRPr>
        </a:p>
      </dgm:t>
    </dgm:pt>
    <dgm:pt modelId="{F313AB71-DB8D-40E6-973C-67AC3232F4B6}" type="parTrans" cxnId="{E0F7DF3F-5A94-4EF0-B304-B1E2ADE199F8}">
      <dgm:prSet/>
      <dgm:spPr/>
      <dgm:t>
        <a:bodyPr/>
        <a:lstStyle/>
        <a:p>
          <a:endParaRPr lang="zh-CN" altLang="en-US"/>
        </a:p>
      </dgm:t>
    </dgm:pt>
    <dgm:pt modelId="{C23443F7-234B-42DA-8744-3F2D558ED2EE}" type="sibTrans" cxnId="{E0F7DF3F-5A94-4EF0-B304-B1E2ADE199F8}">
      <dgm:prSet/>
      <dgm:spPr/>
      <dgm:t>
        <a:bodyPr/>
        <a:lstStyle/>
        <a:p>
          <a:endParaRPr lang="zh-CN" altLang="en-US"/>
        </a:p>
      </dgm:t>
    </dgm:pt>
    <dgm:pt modelId="{7E8B7E8D-A820-4D84-AEDB-59728DB248DD}" type="pres">
      <dgm:prSet presAssocID="{CF306172-3F49-4143-B8D6-4E8622B59239}" presName="linear" presStyleCnt="0">
        <dgm:presLayoutVars>
          <dgm:animLvl val="lvl"/>
          <dgm:resizeHandles val="exact"/>
        </dgm:presLayoutVars>
      </dgm:prSet>
      <dgm:spPr/>
      <dgm:t>
        <a:bodyPr/>
        <a:lstStyle/>
        <a:p>
          <a:endParaRPr lang="zh-CN" altLang="en-US"/>
        </a:p>
      </dgm:t>
    </dgm:pt>
    <dgm:pt modelId="{B3CB7FC5-C99E-45A5-840E-9DF4372D5AF3}" type="pres">
      <dgm:prSet presAssocID="{B25A7DDA-D936-4687-840C-0ED88E159D3D}" presName="parentText" presStyleLbl="node1" presStyleIdx="0" presStyleCnt="5">
        <dgm:presLayoutVars>
          <dgm:chMax val="0"/>
          <dgm:bulletEnabled val="1"/>
        </dgm:presLayoutVars>
      </dgm:prSet>
      <dgm:spPr/>
      <dgm:t>
        <a:bodyPr/>
        <a:lstStyle/>
        <a:p>
          <a:endParaRPr lang="zh-CN" altLang="en-US"/>
        </a:p>
      </dgm:t>
    </dgm:pt>
    <dgm:pt modelId="{1C1C3DEF-7168-4E45-BE39-AAA773DE6CDD}" type="pres">
      <dgm:prSet presAssocID="{3C735818-47EA-4BEA-B100-5C6F37F9D06C}" presName="spacer" presStyleCnt="0"/>
      <dgm:spPr/>
    </dgm:pt>
    <dgm:pt modelId="{15237FBB-5C96-46D4-83D1-5BCE4D358F81}" type="pres">
      <dgm:prSet presAssocID="{7E6581EA-8DC2-493F-9E55-2D13F1CE4379}" presName="parentText" presStyleLbl="node1" presStyleIdx="1" presStyleCnt="5">
        <dgm:presLayoutVars>
          <dgm:chMax val="0"/>
          <dgm:bulletEnabled val="1"/>
        </dgm:presLayoutVars>
      </dgm:prSet>
      <dgm:spPr/>
      <dgm:t>
        <a:bodyPr/>
        <a:lstStyle/>
        <a:p>
          <a:endParaRPr lang="zh-CN" altLang="en-US"/>
        </a:p>
      </dgm:t>
    </dgm:pt>
    <dgm:pt modelId="{B9C5D863-07F0-4109-AC6B-A1C94555452B}" type="pres">
      <dgm:prSet presAssocID="{F9ED837F-A9F6-47BC-98DC-C21D9057AAD7}" presName="spacer" presStyleCnt="0"/>
      <dgm:spPr/>
    </dgm:pt>
    <dgm:pt modelId="{4AFBF873-3323-4BBD-9255-E21783A45A8D}" type="pres">
      <dgm:prSet presAssocID="{2027E09F-C621-4756-AD4E-3BA02099B30D}" presName="parentText" presStyleLbl="node1" presStyleIdx="2" presStyleCnt="5">
        <dgm:presLayoutVars>
          <dgm:chMax val="0"/>
          <dgm:bulletEnabled val="1"/>
        </dgm:presLayoutVars>
      </dgm:prSet>
      <dgm:spPr/>
      <dgm:t>
        <a:bodyPr/>
        <a:lstStyle/>
        <a:p>
          <a:endParaRPr lang="zh-CN" altLang="en-US"/>
        </a:p>
      </dgm:t>
    </dgm:pt>
    <dgm:pt modelId="{E55B4FBC-F772-4296-BF4E-5B6A18A9FA28}" type="pres">
      <dgm:prSet presAssocID="{215D2281-C098-4BE6-9450-1A89DFF27822}" presName="spacer" presStyleCnt="0"/>
      <dgm:spPr/>
    </dgm:pt>
    <dgm:pt modelId="{44A3B8E0-F9A5-43D1-839D-CF163A0B8B31}" type="pres">
      <dgm:prSet presAssocID="{255CB693-A2D8-42C3-8CCE-DFC8D63E0DDE}" presName="parentText" presStyleLbl="node1" presStyleIdx="3" presStyleCnt="5">
        <dgm:presLayoutVars>
          <dgm:chMax val="0"/>
          <dgm:bulletEnabled val="1"/>
        </dgm:presLayoutVars>
      </dgm:prSet>
      <dgm:spPr/>
      <dgm:t>
        <a:bodyPr/>
        <a:lstStyle/>
        <a:p>
          <a:endParaRPr lang="zh-CN" altLang="en-US"/>
        </a:p>
      </dgm:t>
    </dgm:pt>
    <dgm:pt modelId="{2E112D96-0BCC-45B6-88F6-FCB29CDE4276}" type="pres">
      <dgm:prSet presAssocID="{C23443F7-234B-42DA-8744-3F2D558ED2EE}" presName="spacer" presStyleCnt="0"/>
      <dgm:spPr/>
    </dgm:pt>
    <dgm:pt modelId="{FBF57AE1-A220-4DBF-90CB-9B3E053F575B}" type="pres">
      <dgm:prSet presAssocID="{2D07BD35-72B9-4D8C-97E0-694B1012D967}" presName="parentText" presStyleLbl="node1" presStyleIdx="4" presStyleCnt="5">
        <dgm:presLayoutVars>
          <dgm:chMax val="0"/>
          <dgm:bulletEnabled val="1"/>
        </dgm:presLayoutVars>
      </dgm:prSet>
      <dgm:spPr/>
      <dgm:t>
        <a:bodyPr/>
        <a:lstStyle/>
        <a:p>
          <a:endParaRPr lang="zh-CN" altLang="en-US"/>
        </a:p>
      </dgm:t>
    </dgm:pt>
  </dgm:ptLst>
  <dgm:cxnLst>
    <dgm:cxn modelId="{290251F6-0790-4659-8AE3-1FA4901648B3}" type="presOf" srcId="{2D07BD35-72B9-4D8C-97E0-694B1012D967}" destId="{FBF57AE1-A220-4DBF-90CB-9B3E053F575B}" srcOrd="0" destOrd="0" presId="urn:microsoft.com/office/officeart/2005/8/layout/vList2"/>
    <dgm:cxn modelId="{72FCF3AB-855F-4420-8CE1-A13F312D2BDC}" type="presOf" srcId="{CF306172-3F49-4143-B8D6-4E8622B59239}" destId="{7E8B7E8D-A820-4D84-AEDB-59728DB248DD}" srcOrd="0" destOrd="0" presId="urn:microsoft.com/office/officeart/2005/8/layout/vList2"/>
    <dgm:cxn modelId="{837F745B-8D4F-48DB-B899-AE76CF614838}" srcId="{CF306172-3F49-4143-B8D6-4E8622B59239}" destId="{7E6581EA-8DC2-493F-9E55-2D13F1CE4379}" srcOrd="1" destOrd="0" parTransId="{900985CA-FA6A-4877-B9BB-4F3ED9A2AD8C}" sibTransId="{F9ED837F-A9F6-47BC-98DC-C21D9057AAD7}"/>
    <dgm:cxn modelId="{76671BBB-E1A8-450B-8C0F-8134A892C36A}" type="presOf" srcId="{255CB693-A2D8-42C3-8CCE-DFC8D63E0DDE}" destId="{44A3B8E0-F9A5-43D1-839D-CF163A0B8B31}" srcOrd="0" destOrd="0" presId="urn:microsoft.com/office/officeart/2005/8/layout/vList2"/>
    <dgm:cxn modelId="{1E8DA1CC-39D1-4163-A1A6-1052ACEEBFE4}" type="presOf" srcId="{2027E09F-C621-4756-AD4E-3BA02099B30D}" destId="{4AFBF873-3323-4BBD-9255-E21783A45A8D}" srcOrd="0" destOrd="0" presId="urn:microsoft.com/office/officeart/2005/8/layout/vList2"/>
    <dgm:cxn modelId="{9DA306C8-F285-4590-9F3F-BFB5631625E9}" type="presOf" srcId="{7E6581EA-8DC2-493F-9E55-2D13F1CE4379}" destId="{15237FBB-5C96-46D4-83D1-5BCE4D358F81}" srcOrd="0" destOrd="0" presId="urn:microsoft.com/office/officeart/2005/8/layout/vList2"/>
    <dgm:cxn modelId="{E0F7DF3F-5A94-4EF0-B304-B1E2ADE199F8}" srcId="{CF306172-3F49-4143-B8D6-4E8622B59239}" destId="{255CB693-A2D8-42C3-8CCE-DFC8D63E0DDE}" srcOrd="3" destOrd="0" parTransId="{F313AB71-DB8D-40E6-973C-67AC3232F4B6}" sibTransId="{C23443F7-234B-42DA-8744-3F2D558ED2EE}"/>
    <dgm:cxn modelId="{95B9697C-119E-413F-AD65-C505183913A6}" srcId="{CF306172-3F49-4143-B8D6-4E8622B59239}" destId="{2027E09F-C621-4756-AD4E-3BA02099B30D}" srcOrd="2" destOrd="0" parTransId="{775E4690-5B73-4AF0-B946-876C1560F2B0}" sibTransId="{215D2281-C098-4BE6-9450-1A89DFF27822}"/>
    <dgm:cxn modelId="{354E6592-4CA2-4C0A-8D3B-3E46F21C96A7}" srcId="{CF306172-3F49-4143-B8D6-4E8622B59239}" destId="{B25A7DDA-D936-4687-840C-0ED88E159D3D}" srcOrd="0" destOrd="0" parTransId="{7383F406-D0F4-4B8D-894F-79A9490AC5DC}" sibTransId="{3C735818-47EA-4BEA-B100-5C6F37F9D06C}"/>
    <dgm:cxn modelId="{89B225F1-CB33-44A9-A7EA-F969CA27D378}" type="presOf" srcId="{B25A7DDA-D936-4687-840C-0ED88E159D3D}" destId="{B3CB7FC5-C99E-45A5-840E-9DF4372D5AF3}" srcOrd="0" destOrd="0" presId="urn:microsoft.com/office/officeart/2005/8/layout/vList2"/>
    <dgm:cxn modelId="{463040AE-7901-4218-857D-47356E6B84B8}" srcId="{CF306172-3F49-4143-B8D6-4E8622B59239}" destId="{2D07BD35-72B9-4D8C-97E0-694B1012D967}" srcOrd="4" destOrd="0" parTransId="{A63A469C-2238-489E-98F0-F84BEEB6A5DA}" sibTransId="{D0DDFD32-7B04-4872-9ABA-D61548AA8CD5}"/>
    <dgm:cxn modelId="{87C10086-A2E5-488E-B040-63BD262BEBDA}" type="presParOf" srcId="{7E8B7E8D-A820-4D84-AEDB-59728DB248DD}" destId="{B3CB7FC5-C99E-45A5-840E-9DF4372D5AF3}" srcOrd="0" destOrd="0" presId="urn:microsoft.com/office/officeart/2005/8/layout/vList2"/>
    <dgm:cxn modelId="{C40B27B4-6323-465B-8245-008CFF56C57A}" type="presParOf" srcId="{7E8B7E8D-A820-4D84-AEDB-59728DB248DD}" destId="{1C1C3DEF-7168-4E45-BE39-AAA773DE6CDD}" srcOrd="1" destOrd="0" presId="urn:microsoft.com/office/officeart/2005/8/layout/vList2"/>
    <dgm:cxn modelId="{641D64AE-AD14-4F79-894F-76BDC7677D28}" type="presParOf" srcId="{7E8B7E8D-A820-4D84-AEDB-59728DB248DD}" destId="{15237FBB-5C96-46D4-83D1-5BCE4D358F81}" srcOrd="2" destOrd="0" presId="urn:microsoft.com/office/officeart/2005/8/layout/vList2"/>
    <dgm:cxn modelId="{7F8448E2-0DDB-4CB3-9B67-ED6CDD155015}" type="presParOf" srcId="{7E8B7E8D-A820-4D84-AEDB-59728DB248DD}" destId="{B9C5D863-07F0-4109-AC6B-A1C94555452B}" srcOrd="3" destOrd="0" presId="urn:microsoft.com/office/officeart/2005/8/layout/vList2"/>
    <dgm:cxn modelId="{9BBAE046-EEBB-49C2-B40C-E23F3D04339D}" type="presParOf" srcId="{7E8B7E8D-A820-4D84-AEDB-59728DB248DD}" destId="{4AFBF873-3323-4BBD-9255-E21783A45A8D}" srcOrd="4" destOrd="0" presId="urn:microsoft.com/office/officeart/2005/8/layout/vList2"/>
    <dgm:cxn modelId="{A879C705-F948-4DDA-8228-A534665B6ACF}" type="presParOf" srcId="{7E8B7E8D-A820-4D84-AEDB-59728DB248DD}" destId="{E55B4FBC-F772-4296-BF4E-5B6A18A9FA28}" srcOrd="5" destOrd="0" presId="urn:microsoft.com/office/officeart/2005/8/layout/vList2"/>
    <dgm:cxn modelId="{6D19EA7B-5E77-4200-83C4-83321E2C525C}" type="presParOf" srcId="{7E8B7E8D-A820-4D84-AEDB-59728DB248DD}" destId="{44A3B8E0-F9A5-43D1-839D-CF163A0B8B31}" srcOrd="6" destOrd="0" presId="urn:microsoft.com/office/officeart/2005/8/layout/vList2"/>
    <dgm:cxn modelId="{2E3A46F1-ECDB-4BDE-9073-46793AD55FC9}" type="presParOf" srcId="{7E8B7E8D-A820-4D84-AEDB-59728DB248DD}" destId="{2E112D96-0BCC-45B6-88F6-FCB29CDE4276}" srcOrd="7" destOrd="0" presId="urn:microsoft.com/office/officeart/2005/8/layout/vList2"/>
    <dgm:cxn modelId="{EB446C38-0B72-461A-8F77-58CABA96E40F}" type="presParOf" srcId="{7E8B7E8D-A820-4D84-AEDB-59728DB248DD}" destId="{FBF57AE1-A220-4DBF-90CB-9B3E053F575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5D65689-A212-4057-A0C5-2BD5083C4E89}"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zh-CN" altLang="en-US"/>
        </a:p>
      </dgm:t>
    </dgm:pt>
    <dgm:pt modelId="{17EDD551-ADE1-47FD-940C-FC617E296553}">
      <dgm:prSet custT="1"/>
      <dgm:spPr/>
      <dgm:t>
        <a:bodyPr/>
        <a:lstStyle/>
        <a:p>
          <a:pPr rtl="0">
            <a:lnSpc>
              <a:spcPct val="100000"/>
            </a:lnSpc>
            <a:spcAft>
              <a:spcPts val="0"/>
            </a:spcAft>
          </a:pPr>
          <a:r>
            <a:rPr lang="zh-CN" sz="2400" b="1" dirty="0" smtClean="0">
              <a:latin typeface="宋体" pitchFamily="2" charset="-122"/>
              <a:ea typeface="宋体" pitchFamily="2" charset="-122"/>
            </a:rPr>
            <a:t>关键字</a:t>
          </a:r>
          <a:r>
            <a:rPr lang="en-US" altLang="zh-CN" sz="2400" b="1" dirty="0" smtClean="0">
              <a:latin typeface="宋体" pitchFamily="2" charset="-122"/>
              <a:ea typeface="宋体" pitchFamily="2" charset="-122"/>
            </a:rPr>
            <a:t>(</a:t>
          </a:r>
          <a:r>
            <a:rPr lang="en-US" altLang="zh-CN" sz="2400" b="1" dirty="0" err="1" smtClean="0">
              <a:latin typeface="宋体" pitchFamily="2" charset="-122"/>
              <a:ea typeface="宋体" pitchFamily="2" charset="-122"/>
            </a:rPr>
            <a:t>KeyWord</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 </a:t>
          </a:r>
          <a:r>
            <a:rPr lang="zh-CN" sz="2400" b="1" dirty="0" smtClean="0">
              <a:latin typeface="宋体" pitchFamily="2" charset="-122"/>
              <a:ea typeface="宋体" pitchFamily="2" charset="-122"/>
            </a:rPr>
            <a:t>是指在编程语言中具有特定含义的、成为该种编程语言语法中一部分的那些字</a:t>
          </a:r>
          <a:endParaRPr lang="zh-CN" sz="2400" b="1" dirty="0">
            <a:latin typeface="宋体" pitchFamily="2" charset="-122"/>
            <a:ea typeface="宋体" pitchFamily="2" charset="-122"/>
          </a:endParaRPr>
        </a:p>
      </dgm:t>
    </dgm:pt>
    <dgm:pt modelId="{B85912D9-6321-4EF2-BD74-BB166DDADA58}" type="parTrans" cxnId="{56878E0D-EDFC-4FB9-9ABC-40371E99C163}">
      <dgm:prSet/>
      <dgm:spPr/>
      <dgm:t>
        <a:bodyPr/>
        <a:lstStyle/>
        <a:p>
          <a:pPr>
            <a:lnSpc>
              <a:spcPct val="150000"/>
            </a:lnSpc>
          </a:pPr>
          <a:endParaRPr lang="zh-CN" altLang="en-US" sz="2400" b="1">
            <a:latin typeface="宋体" pitchFamily="2" charset="-122"/>
            <a:ea typeface="宋体" pitchFamily="2" charset="-122"/>
          </a:endParaRPr>
        </a:p>
      </dgm:t>
    </dgm:pt>
    <dgm:pt modelId="{5C92A527-8F2F-4AB8-97B4-8CD88F462A0F}" type="sibTrans" cxnId="{56878E0D-EDFC-4FB9-9ABC-40371E99C163}">
      <dgm:prSet/>
      <dgm:spPr/>
      <dgm:t>
        <a:bodyPr/>
        <a:lstStyle/>
        <a:p>
          <a:pPr>
            <a:lnSpc>
              <a:spcPct val="150000"/>
            </a:lnSpc>
          </a:pPr>
          <a:endParaRPr lang="zh-CN" altLang="en-US" sz="2400" b="1">
            <a:latin typeface="宋体" pitchFamily="2" charset="-122"/>
            <a:ea typeface="宋体" pitchFamily="2" charset="-122"/>
          </a:endParaRPr>
        </a:p>
      </dgm:t>
    </dgm:pt>
    <dgm:pt modelId="{98D21B48-8732-4166-BFF0-C1C495DBF1F7}">
      <dgm:prSet custT="1"/>
      <dgm:spPr/>
      <dgm:t>
        <a:bodyPr/>
        <a:lstStyle/>
        <a:p>
          <a:pPr rtl="0">
            <a:lnSpc>
              <a:spcPct val="100000"/>
            </a:lnSpc>
            <a:spcAft>
              <a:spcPts val="0"/>
            </a:spcAft>
          </a:pPr>
          <a:r>
            <a:rPr lang="zh-CN" altLang="en-US" sz="2400" b="1" dirty="0" smtClean="0">
              <a:solidFill>
                <a:srgbClr val="FFFF00"/>
              </a:solidFill>
              <a:latin typeface="宋体" pitchFamily="2" charset="-122"/>
              <a:ea typeface="宋体" pitchFamily="2" charset="-122"/>
            </a:rPr>
            <a:t>关键字和保留字均不能作为变量名、函数名或过程名来使用</a:t>
          </a:r>
          <a:endParaRPr lang="zh-CN" altLang="en-US" sz="2400" b="1" dirty="0">
            <a:solidFill>
              <a:srgbClr val="FFFF00"/>
            </a:solidFill>
            <a:latin typeface="宋体" pitchFamily="2" charset="-122"/>
            <a:ea typeface="宋体" pitchFamily="2" charset="-122"/>
          </a:endParaRPr>
        </a:p>
      </dgm:t>
    </dgm:pt>
    <dgm:pt modelId="{C3086BB0-34E9-41DB-BFF3-B988D4656A5A}" type="parTrans" cxnId="{AD61D7AA-A608-4B55-888C-DA0907CAD4A0}">
      <dgm:prSet/>
      <dgm:spPr/>
      <dgm:t>
        <a:bodyPr/>
        <a:lstStyle/>
        <a:p>
          <a:pPr>
            <a:lnSpc>
              <a:spcPct val="150000"/>
            </a:lnSpc>
          </a:pPr>
          <a:endParaRPr lang="zh-CN" altLang="en-US" sz="2400" b="1">
            <a:latin typeface="宋体" pitchFamily="2" charset="-122"/>
            <a:ea typeface="宋体" pitchFamily="2" charset="-122"/>
          </a:endParaRPr>
        </a:p>
      </dgm:t>
    </dgm:pt>
    <dgm:pt modelId="{6F01B2EF-63EB-4343-8B81-F102A52DBBA3}" type="sibTrans" cxnId="{AD61D7AA-A608-4B55-888C-DA0907CAD4A0}">
      <dgm:prSet/>
      <dgm:spPr/>
      <dgm:t>
        <a:bodyPr/>
        <a:lstStyle/>
        <a:p>
          <a:pPr>
            <a:lnSpc>
              <a:spcPct val="150000"/>
            </a:lnSpc>
          </a:pPr>
          <a:endParaRPr lang="zh-CN" altLang="en-US" sz="2400" b="1">
            <a:latin typeface="宋体" pitchFamily="2" charset="-122"/>
            <a:ea typeface="宋体" pitchFamily="2" charset="-122"/>
          </a:endParaRPr>
        </a:p>
      </dgm:t>
    </dgm:pt>
    <dgm:pt modelId="{A1DB6FC5-015E-4206-9361-B84D68F7ADA6}">
      <dgm:prSet custT="1"/>
      <dgm:spPr/>
      <dgm:t>
        <a:bodyPr/>
        <a:lstStyle/>
        <a:p>
          <a:pPr rtl="0">
            <a:lnSpc>
              <a:spcPct val="100000"/>
            </a:lnSpc>
            <a:spcAft>
              <a:spcPts val="0"/>
            </a:spcAft>
          </a:pPr>
          <a:r>
            <a:rPr lang="zh-CN" altLang="en-US" sz="2400" b="1" dirty="0" smtClean="0">
              <a:latin typeface="宋体" pitchFamily="2" charset="-122"/>
              <a:ea typeface="宋体" pitchFamily="2" charset="-122"/>
            </a:rPr>
            <a:t>保留字</a:t>
          </a:r>
          <a:r>
            <a:rPr lang="en-US" sz="2400" b="1" dirty="0" smtClean="0">
              <a:latin typeface="宋体" pitchFamily="2" charset="-122"/>
              <a:ea typeface="宋体" pitchFamily="2" charset="-122"/>
            </a:rPr>
            <a:t>(Reserved Word)</a:t>
          </a:r>
          <a:r>
            <a:rPr lang="zh-CN" altLang="en-US" sz="2400" b="1" dirty="0" smtClean="0">
              <a:latin typeface="宋体" pitchFamily="2" charset="-122"/>
              <a:ea typeface="宋体" pitchFamily="2" charset="-122"/>
            </a:rPr>
            <a:t>可理解为“预留关键字”或“未来关键字”，是指目前还不是关键字，但在后续的版本中可能会成为关键字的对象（</a:t>
          </a:r>
          <a:r>
            <a:rPr lang="en-US" altLang="zh-CN" sz="2400" b="1" dirty="0" smtClean="0">
              <a:latin typeface="宋体" pitchFamily="2" charset="-122"/>
              <a:ea typeface="宋体" pitchFamily="2" charset="-122"/>
            </a:rPr>
            <a:t>class </a:t>
          </a:r>
          <a:r>
            <a:rPr lang="en-US" altLang="zh-CN" sz="2400" b="1" dirty="0" err="1" smtClean="0">
              <a:latin typeface="宋体" pitchFamily="2" charset="-122"/>
              <a:ea typeface="宋体" pitchFamily="2" charset="-122"/>
            </a:rPr>
            <a:t>int</a:t>
          </a:r>
          <a:r>
            <a:rPr lang="en-US" altLang="zh-CN" sz="2400" b="1" dirty="0" smtClean="0">
              <a:latin typeface="宋体" pitchFamily="2" charset="-122"/>
              <a:ea typeface="宋体" pitchFamily="2" charset="-122"/>
            </a:rPr>
            <a:t>  float </a:t>
          </a:r>
          <a:r>
            <a:rPr lang="zh-CN" altLang="en-US" sz="2400" b="1" dirty="0" smtClean="0">
              <a:latin typeface="宋体" pitchFamily="2" charset="-122"/>
              <a:ea typeface="宋体" pitchFamily="2" charset="-122"/>
            </a:rPr>
            <a:t>等）</a:t>
          </a:r>
          <a:endParaRPr lang="zh-CN" sz="2400" b="1" dirty="0">
            <a:latin typeface="宋体" pitchFamily="2" charset="-122"/>
            <a:ea typeface="宋体" pitchFamily="2" charset="-122"/>
          </a:endParaRPr>
        </a:p>
      </dgm:t>
    </dgm:pt>
    <dgm:pt modelId="{FC830FCC-0E54-47E4-819F-F4E317844DC4}" type="parTrans" cxnId="{CECC37E4-3702-484D-8E0D-88CB7E1FD4CC}">
      <dgm:prSet/>
      <dgm:spPr/>
      <dgm:t>
        <a:bodyPr/>
        <a:lstStyle/>
        <a:p>
          <a:endParaRPr lang="zh-CN" altLang="en-US"/>
        </a:p>
      </dgm:t>
    </dgm:pt>
    <dgm:pt modelId="{1922D2A2-0BC6-4138-ACDF-B77CCF5DAEE0}" type="sibTrans" cxnId="{CECC37E4-3702-484D-8E0D-88CB7E1FD4CC}">
      <dgm:prSet/>
      <dgm:spPr/>
      <dgm:t>
        <a:bodyPr/>
        <a:lstStyle/>
        <a:p>
          <a:endParaRPr lang="zh-CN" altLang="en-US"/>
        </a:p>
      </dgm:t>
    </dgm:pt>
    <dgm:pt modelId="{5B03F6D9-C4A8-45E8-A079-45D47D4571C9}" type="pres">
      <dgm:prSet presAssocID="{75D65689-A212-4057-A0C5-2BD5083C4E89}" presName="linear" presStyleCnt="0">
        <dgm:presLayoutVars>
          <dgm:animLvl val="lvl"/>
          <dgm:resizeHandles val="exact"/>
        </dgm:presLayoutVars>
      </dgm:prSet>
      <dgm:spPr/>
      <dgm:t>
        <a:bodyPr/>
        <a:lstStyle/>
        <a:p>
          <a:endParaRPr lang="zh-CN" altLang="en-US"/>
        </a:p>
      </dgm:t>
    </dgm:pt>
    <dgm:pt modelId="{8E597582-C804-44A1-84B2-7698BB8C226F}" type="pres">
      <dgm:prSet presAssocID="{17EDD551-ADE1-47FD-940C-FC617E296553}" presName="parentText" presStyleLbl="node1" presStyleIdx="0" presStyleCnt="3" custLinFactY="-14339" custLinFactNeighborY="-100000">
        <dgm:presLayoutVars>
          <dgm:chMax val="0"/>
          <dgm:bulletEnabled val="1"/>
        </dgm:presLayoutVars>
      </dgm:prSet>
      <dgm:spPr/>
      <dgm:t>
        <a:bodyPr/>
        <a:lstStyle/>
        <a:p>
          <a:endParaRPr lang="zh-CN" altLang="en-US"/>
        </a:p>
      </dgm:t>
    </dgm:pt>
    <dgm:pt modelId="{74E8B4D7-17FE-41AF-80A0-4DD85A9326EB}" type="pres">
      <dgm:prSet presAssocID="{5C92A527-8F2F-4AB8-97B4-8CD88F462A0F}" presName="spacer" presStyleCnt="0"/>
      <dgm:spPr/>
    </dgm:pt>
    <dgm:pt modelId="{2675A043-8CF8-4E18-AF00-D07B20F71A28}" type="pres">
      <dgm:prSet presAssocID="{A1DB6FC5-015E-4206-9361-B84D68F7ADA6}" presName="parentText" presStyleLbl="node1" presStyleIdx="1" presStyleCnt="3">
        <dgm:presLayoutVars>
          <dgm:chMax val="0"/>
          <dgm:bulletEnabled val="1"/>
        </dgm:presLayoutVars>
      </dgm:prSet>
      <dgm:spPr/>
      <dgm:t>
        <a:bodyPr/>
        <a:lstStyle/>
        <a:p>
          <a:endParaRPr lang="zh-CN" altLang="en-US"/>
        </a:p>
      </dgm:t>
    </dgm:pt>
    <dgm:pt modelId="{93DC22A9-82DC-44B4-B16A-6C2136549533}" type="pres">
      <dgm:prSet presAssocID="{1922D2A2-0BC6-4138-ACDF-B77CCF5DAEE0}" presName="spacer" presStyleCnt="0"/>
      <dgm:spPr/>
    </dgm:pt>
    <dgm:pt modelId="{E0114BBA-360B-4697-B4D8-67E9546864F2}" type="pres">
      <dgm:prSet presAssocID="{98D21B48-8732-4166-BFF0-C1C495DBF1F7}" presName="parentText" presStyleLbl="node1" presStyleIdx="2" presStyleCnt="3" custLinFactY="14339" custLinFactNeighborY="100000">
        <dgm:presLayoutVars>
          <dgm:chMax val="0"/>
          <dgm:bulletEnabled val="1"/>
        </dgm:presLayoutVars>
      </dgm:prSet>
      <dgm:spPr/>
      <dgm:t>
        <a:bodyPr/>
        <a:lstStyle/>
        <a:p>
          <a:endParaRPr lang="zh-CN" altLang="en-US"/>
        </a:p>
      </dgm:t>
    </dgm:pt>
  </dgm:ptLst>
  <dgm:cxnLst>
    <dgm:cxn modelId="{EB5B756C-44DB-473B-8E0E-4D4F0C5B3506}" type="presOf" srcId="{75D65689-A212-4057-A0C5-2BD5083C4E89}" destId="{5B03F6D9-C4A8-45E8-A079-45D47D4571C9}" srcOrd="0" destOrd="0" presId="urn:microsoft.com/office/officeart/2005/8/layout/vList2"/>
    <dgm:cxn modelId="{033E0616-80DB-4096-967C-9E23EF84838F}" type="presOf" srcId="{A1DB6FC5-015E-4206-9361-B84D68F7ADA6}" destId="{2675A043-8CF8-4E18-AF00-D07B20F71A28}" srcOrd="0" destOrd="0" presId="urn:microsoft.com/office/officeart/2005/8/layout/vList2"/>
    <dgm:cxn modelId="{CECC37E4-3702-484D-8E0D-88CB7E1FD4CC}" srcId="{75D65689-A212-4057-A0C5-2BD5083C4E89}" destId="{A1DB6FC5-015E-4206-9361-B84D68F7ADA6}" srcOrd="1" destOrd="0" parTransId="{FC830FCC-0E54-47E4-819F-F4E317844DC4}" sibTransId="{1922D2A2-0BC6-4138-ACDF-B77CCF5DAEE0}"/>
    <dgm:cxn modelId="{428D7B0F-9535-49EC-9C4E-135E232B0CCF}" type="presOf" srcId="{98D21B48-8732-4166-BFF0-C1C495DBF1F7}" destId="{E0114BBA-360B-4697-B4D8-67E9546864F2}" srcOrd="0" destOrd="0" presId="urn:microsoft.com/office/officeart/2005/8/layout/vList2"/>
    <dgm:cxn modelId="{56878E0D-EDFC-4FB9-9ABC-40371E99C163}" srcId="{75D65689-A212-4057-A0C5-2BD5083C4E89}" destId="{17EDD551-ADE1-47FD-940C-FC617E296553}" srcOrd="0" destOrd="0" parTransId="{B85912D9-6321-4EF2-BD74-BB166DDADA58}" sibTransId="{5C92A527-8F2F-4AB8-97B4-8CD88F462A0F}"/>
    <dgm:cxn modelId="{AD61D7AA-A608-4B55-888C-DA0907CAD4A0}" srcId="{75D65689-A212-4057-A0C5-2BD5083C4E89}" destId="{98D21B48-8732-4166-BFF0-C1C495DBF1F7}" srcOrd="2" destOrd="0" parTransId="{C3086BB0-34E9-41DB-BFF3-B988D4656A5A}" sibTransId="{6F01B2EF-63EB-4343-8B81-F102A52DBBA3}"/>
    <dgm:cxn modelId="{FE38ED26-C3F5-4525-8227-4DF3CC5CF6DE}" type="presOf" srcId="{17EDD551-ADE1-47FD-940C-FC617E296553}" destId="{8E597582-C804-44A1-84B2-7698BB8C226F}" srcOrd="0" destOrd="0" presId="urn:microsoft.com/office/officeart/2005/8/layout/vList2"/>
    <dgm:cxn modelId="{20CD98B6-AFAE-4A4C-A0B1-67AC0FA0B01B}" type="presParOf" srcId="{5B03F6D9-C4A8-45E8-A079-45D47D4571C9}" destId="{8E597582-C804-44A1-84B2-7698BB8C226F}" srcOrd="0" destOrd="0" presId="urn:microsoft.com/office/officeart/2005/8/layout/vList2"/>
    <dgm:cxn modelId="{4859A600-8B99-4847-809E-A9A49C69184C}" type="presParOf" srcId="{5B03F6D9-C4A8-45E8-A079-45D47D4571C9}" destId="{74E8B4D7-17FE-41AF-80A0-4DD85A9326EB}" srcOrd="1" destOrd="0" presId="urn:microsoft.com/office/officeart/2005/8/layout/vList2"/>
    <dgm:cxn modelId="{B757CF75-D1CA-419C-ADB1-825BD46C99D4}" type="presParOf" srcId="{5B03F6D9-C4A8-45E8-A079-45D47D4571C9}" destId="{2675A043-8CF8-4E18-AF00-D07B20F71A28}" srcOrd="2" destOrd="0" presId="urn:microsoft.com/office/officeart/2005/8/layout/vList2"/>
    <dgm:cxn modelId="{FF008D06-1BCA-4F7B-8A6B-D2AEA08C2360}" type="presParOf" srcId="{5B03F6D9-C4A8-45E8-A079-45D47D4571C9}" destId="{93DC22A9-82DC-44B4-B16A-6C2136549533}" srcOrd="3" destOrd="0" presId="urn:microsoft.com/office/officeart/2005/8/layout/vList2"/>
    <dgm:cxn modelId="{B2238092-A6BB-4877-BB45-976272ABA9E1}" type="presParOf" srcId="{5B03F6D9-C4A8-45E8-A079-45D47D4571C9}" destId="{E0114BBA-360B-4697-B4D8-67E9546864F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6FEE8F4-11E4-410E-AB0F-5B903FF2AC9B}"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BF7AC01E-D6A2-4A44-B122-9E7CD5532416}">
      <dgm:prSet custT="1"/>
      <dgm:spPr/>
      <dgm:t>
        <a:bodyPr/>
        <a:lstStyle/>
        <a:p>
          <a:pPr rtl="0"/>
          <a:r>
            <a:rPr lang="zh-CN" altLang="en-US" sz="2400" smtClean="0">
              <a:latin typeface="+mn-ea"/>
              <a:ea typeface="+mn-ea"/>
            </a:rPr>
            <a:t>常量：程序运行过程中，其值不会发生改变的量，用于为程序提供固定的或准确的数值。</a:t>
          </a:r>
          <a:endParaRPr lang="zh-CN" altLang="en-US" sz="2400">
            <a:latin typeface="+mn-ea"/>
            <a:ea typeface="+mn-ea"/>
          </a:endParaRPr>
        </a:p>
      </dgm:t>
    </dgm:pt>
    <dgm:pt modelId="{B92F55AA-625E-486A-B4FD-5B7F5BF45989}" type="parTrans" cxnId="{C6CF574A-3049-481D-907B-C30778F5E590}">
      <dgm:prSet/>
      <dgm:spPr/>
      <dgm:t>
        <a:bodyPr/>
        <a:lstStyle/>
        <a:p>
          <a:endParaRPr lang="zh-CN" altLang="en-US" sz="2400">
            <a:latin typeface="+mn-ea"/>
            <a:ea typeface="+mn-ea"/>
          </a:endParaRPr>
        </a:p>
      </dgm:t>
    </dgm:pt>
    <dgm:pt modelId="{73D63D4C-E2B0-4C0B-9B00-B8CC62DA73E3}" type="sibTrans" cxnId="{C6CF574A-3049-481D-907B-C30778F5E590}">
      <dgm:prSet/>
      <dgm:spPr/>
      <dgm:t>
        <a:bodyPr/>
        <a:lstStyle/>
        <a:p>
          <a:endParaRPr lang="zh-CN" altLang="en-US" sz="2400">
            <a:latin typeface="+mn-ea"/>
            <a:ea typeface="+mn-ea"/>
          </a:endParaRPr>
        </a:p>
      </dgm:t>
    </dgm:pt>
    <dgm:pt modelId="{A3FFA399-D421-4BDF-A9C3-C87F977C4D5B}">
      <dgm:prSet custT="1"/>
      <dgm:spPr/>
      <dgm:t>
        <a:bodyPr/>
        <a:lstStyle/>
        <a:p>
          <a:pPr rtl="0"/>
          <a:r>
            <a:rPr lang="zh-CN" altLang="en-US" sz="2400" b="0" dirty="0" smtClean="0">
              <a:latin typeface="+mn-ea"/>
              <a:ea typeface="+mn-ea"/>
            </a:rPr>
            <a:t>变量：</a:t>
          </a:r>
          <a:r>
            <a:rPr lang="zh-CN" altLang="en-US" sz="2400" dirty="0" smtClean="0">
              <a:latin typeface="+mn-ea"/>
              <a:ea typeface="+mn-ea"/>
            </a:rPr>
            <a:t>程序运行过程中，其值会发生改变的量，声明变量时，可以使用字母、数字、下划线的组合，但不能以数字开头</a:t>
          </a:r>
          <a:endParaRPr lang="zh-CN" altLang="en-US" sz="2400" dirty="0">
            <a:latin typeface="+mn-ea"/>
            <a:ea typeface="+mn-ea"/>
          </a:endParaRPr>
        </a:p>
      </dgm:t>
    </dgm:pt>
    <dgm:pt modelId="{D3376AA0-4E6F-491C-A626-19BE8BCA33FF}" type="parTrans" cxnId="{3C19DF07-7E25-415F-9436-7D2EDA70D73C}">
      <dgm:prSet/>
      <dgm:spPr/>
      <dgm:t>
        <a:bodyPr/>
        <a:lstStyle/>
        <a:p>
          <a:endParaRPr lang="zh-CN" altLang="en-US" sz="2400">
            <a:latin typeface="+mn-ea"/>
            <a:ea typeface="+mn-ea"/>
          </a:endParaRPr>
        </a:p>
      </dgm:t>
    </dgm:pt>
    <dgm:pt modelId="{2F58F974-AA06-46E0-8CC5-FB1DEF48531E}" type="sibTrans" cxnId="{3C19DF07-7E25-415F-9436-7D2EDA70D73C}">
      <dgm:prSet/>
      <dgm:spPr/>
      <dgm:t>
        <a:bodyPr/>
        <a:lstStyle/>
        <a:p>
          <a:endParaRPr lang="zh-CN" altLang="en-US" sz="2400">
            <a:latin typeface="+mn-ea"/>
            <a:ea typeface="+mn-ea"/>
          </a:endParaRPr>
        </a:p>
      </dgm:t>
    </dgm:pt>
    <dgm:pt modelId="{B4952707-9EA7-4671-B5E0-BAF60D19C77F}">
      <dgm:prSet custT="1"/>
      <dgm:spPr/>
      <dgm:t>
        <a:bodyPr/>
        <a:lstStyle/>
        <a:p>
          <a:pPr rtl="0"/>
          <a:r>
            <a:rPr lang="en-US" altLang="zh-CN" sz="2400" dirty="0" smtClean="0">
              <a:latin typeface="+mn-ea"/>
              <a:ea typeface="+mn-ea"/>
            </a:rPr>
            <a:t>JavaScript</a:t>
          </a:r>
          <a:r>
            <a:rPr lang="zh-CN" altLang="en-US" sz="2400" dirty="0" smtClean="0">
              <a:latin typeface="+mn-ea"/>
              <a:ea typeface="+mn-ea"/>
            </a:rPr>
            <a:t>提供了三种方式对变量进行声明：</a:t>
          </a:r>
          <a:r>
            <a:rPr lang="en-US" altLang="zh-CN" sz="2400" dirty="0" err="1" smtClean="0">
              <a:latin typeface="+mn-ea"/>
              <a:ea typeface="+mn-ea"/>
            </a:rPr>
            <a:t>const</a:t>
          </a:r>
          <a:r>
            <a:rPr lang="zh-CN" altLang="en-US" sz="2400" dirty="0" smtClean="0">
              <a:latin typeface="+mn-ea"/>
              <a:ea typeface="+mn-ea"/>
            </a:rPr>
            <a:t>、</a:t>
          </a:r>
          <a:r>
            <a:rPr lang="en-US" altLang="zh-CN" sz="2400" dirty="0" err="1" smtClean="0">
              <a:solidFill>
                <a:srgbClr val="FFFF00"/>
              </a:solidFill>
              <a:latin typeface="+mn-ea"/>
              <a:ea typeface="+mn-ea"/>
            </a:rPr>
            <a:t>var</a:t>
          </a:r>
          <a:r>
            <a:rPr lang="zh-CN" altLang="en-US" sz="2400" dirty="0" smtClean="0">
              <a:latin typeface="+mn-ea"/>
              <a:ea typeface="+mn-ea"/>
            </a:rPr>
            <a:t>、</a:t>
          </a:r>
          <a:r>
            <a:rPr lang="en-US" altLang="zh-CN" sz="2400" dirty="0" smtClean="0">
              <a:latin typeface="+mn-ea"/>
              <a:ea typeface="+mn-ea"/>
            </a:rPr>
            <a:t>let</a:t>
          </a:r>
          <a:endParaRPr lang="zh-CN" altLang="en-US" sz="2400" dirty="0">
            <a:latin typeface="+mn-ea"/>
            <a:ea typeface="+mn-ea"/>
          </a:endParaRPr>
        </a:p>
      </dgm:t>
    </dgm:pt>
    <dgm:pt modelId="{EF36845F-27CE-4E59-9E01-ED6C677E2E11}" type="parTrans" cxnId="{4E2A2B40-290F-438B-A2C4-A5F198249336}">
      <dgm:prSet/>
      <dgm:spPr/>
      <dgm:t>
        <a:bodyPr/>
        <a:lstStyle/>
        <a:p>
          <a:endParaRPr lang="zh-CN" altLang="en-US" sz="2400">
            <a:latin typeface="+mn-ea"/>
            <a:ea typeface="+mn-ea"/>
          </a:endParaRPr>
        </a:p>
      </dgm:t>
    </dgm:pt>
    <dgm:pt modelId="{A7FB1958-C8EE-49D1-A4C2-EF59B3DF8180}" type="sibTrans" cxnId="{4E2A2B40-290F-438B-A2C4-A5F198249336}">
      <dgm:prSet/>
      <dgm:spPr/>
      <dgm:t>
        <a:bodyPr/>
        <a:lstStyle/>
        <a:p>
          <a:endParaRPr lang="zh-CN" altLang="en-US" sz="2400">
            <a:latin typeface="+mn-ea"/>
            <a:ea typeface="+mn-ea"/>
          </a:endParaRPr>
        </a:p>
      </dgm:t>
    </dgm:pt>
    <dgm:pt modelId="{E76A71A5-F3DE-41C3-866F-92B307201178}" type="pres">
      <dgm:prSet presAssocID="{B6FEE8F4-11E4-410E-AB0F-5B903FF2AC9B}" presName="linear" presStyleCnt="0">
        <dgm:presLayoutVars>
          <dgm:animLvl val="lvl"/>
          <dgm:resizeHandles val="exact"/>
        </dgm:presLayoutVars>
      </dgm:prSet>
      <dgm:spPr/>
      <dgm:t>
        <a:bodyPr/>
        <a:lstStyle/>
        <a:p>
          <a:endParaRPr lang="zh-CN" altLang="en-US"/>
        </a:p>
      </dgm:t>
    </dgm:pt>
    <dgm:pt modelId="{CD18E99D-68CA-4B53-B4A5-F3026DF18A07}" type="pres">
      <dgm:prSet presAssocID="{BF7AC01E-D6A2-4A44-B122-9E7CD5532416}" presName="parentText" presStyleLbl="node1" presStyleIdx="0" presStyleCnt="3">
        <dgm:presLayoutVars>
          <dgm:chMax val="0"/>
          <dgm:bulletEnabled val="1"/>
        </dgm:presLayoutVars>
      </dgm:prSet>
      <dgm:spPr/>
      <dgm:t>
        <a:bodyPr/>
        <a:lstStyle/>
        <a:p>
          <a:endParaRPr lang="zh-CN" altLang="en-US"/>
        </a:p>
      </dgm:t>
    </dgm:pt>
    <dgm:pt modelId="{80218CDA-1E0F-4752-8909-FDA5B8158B81}" type="pres">
      <dgm:prSet presAssocID="{73D63D4C-E2B0-4C0B-9B00-B8CC62DA73E3}" presName="spacer" presStyleCnt="0"/>
      <dgm:spPr/>
    </dgm:pt>
    <dgm:pt modelId="{A0A2F76F-97E9-4F61-8BF3-9D02F81ACD2C}" type="pres">
      <dgm:prSet presAssocID="{A3FFA399-D421-4BDF-A9C3-C87F977C4D5B}" presName="parentText" presStyleLbl="node1" presStyleIdx="1" presStyleCnt="3">
        <dgm:presLayoutVars>
          <dgm:chMax val="0"/>
          <dgm:bulletEnabled val="1"/>
        </dgm:presLayoutVars>
      </dgm:prSet>
      <dgm:spPr/>
      <dgm:t>
        <a:bodyPr/>
        <a:lstStyle/>
        <a:p>
          <a:endParaRPr lang="zh-CN" altLang="en-US"/>
        </a:p>
      </dgm:t>
    </dgm:pt>
    <dgm:pt modelId="{127EB3BB-D6EE-49A3-A8D9-FB03A92CFD58}" type="pres">
      <dgm:prSet presAssocID="{2F58F974-AA06-46E0-8CC5-FB1DEF48531E}" presName="spacer" presStyleCnt="0"/>
      <dgm:spPr/>
    </dgm:pt>
    <dgm:pt modelId="{11D27EFC-87BE-4BD3-AEEF-4060C0E4DEF2}" type="pres">
      <dgm:prSet presAssocID="{B4952707-9EA7-4671-B5E0-BAF60D19C77F}" presName="parentText" presStyleLbl="node1" presStyleIdx="2" presStyleCnt="3">
        <dgm:presLayoutVars>
          <dgm:chMax val="0"/>
          <dgm:bulletEnabled val="1"/>
        </dgm:presLayoutVars>
      </dgm:prSet>
      <dgm:spPr/>
      <dgm:t>
        <a:bodyPr/>
        <a:lstStyle/>
        <a:p>
          <a:endParaRPr lang="zh-CN" altLang="en-US"/>
        </a:p>
      </dgm:t>
    </dgm:pt>
  </dgm:ptLst>
  <dgm:cxnLst>
    <dgm:cxn modelId="{3C19DF07-7E25-415F-9436-7D2EDA70D73C}" srcId="{B6FEE8F4-11E4-410E-AB0F-5B903FF2AC9B}" destId="{A3FFA399-D421-4BDF-A9C3-C87F977C4D5B}" srcOrd="1" destOrd="0" parTransId="{D3376AA0-4E6F-491C-A626-19BE8BCA33FF}" sibTransId="{2F58F974-AA06-46E0-8CC5-FB1DEF48531E}"/>
    <dgm:cxn modelId="{AFFC1126-415B-4AC9-8768-B43767B16149}" type="presOf" srcId="{B4952707-9EA7-4671-B5E0-BAF60D19C77F}" destId="{11D27EFC-87BE-4BD3-AEEF-4060C0E4DEF2}" srcOrd="0" destOrd="0" presId="urn:microsoft.com/office/officeart/2005/8/layout/vList2"/>
    <dgm:cxn modelId="{CD79B6F7-CF6A-48FA-AB73-A69BB083AB14}" type="presOf" srcId="{B6FEE8F4-11E4-410E-AB0F-5B903FF2AC9B}" destId="{E76A71A5-F3DE-41C3-866F-92B307201178}" srcOrd="0" destOrd="0" presId="urn:microsoft.com/office/officeart/2005/8/layout/vList2"/>
    <dgm:cxn modelId="{C6CF574A-3049-481D-907B-C30778F5E590}" srcId="{B6FEE8F4-11E4-410E-AB0F-5B903FF2AC9B}" destId="{BF7AC01E-D6A2-4A44-B122-9E7CD5532416}" srcOrd="0" destOrd="0" parTransId="{B92F55AA-625E-486A-B4FD-5B7F5BF45989}" sibTransId="{73D63D4C-E2B0-4C0B-9B00-B8CC62DA73E3}"/>
    <dgm:cxn modelId="{4E2A2B40-290F-438B-A2C4-A5F198249336}" srcId="{B6FEE8F4-11E4-410E-AB0F-5B903FF2AC9B}" destId="{B4952707-9EA7-4671-B5E0-BAF60D19C77F}" srcOrd="2" destOrd="0" parTransId="{EF36845F-27CE-4E59-9E01-ED6C677E2E11}" sibTransId="{A7FB1958-C8EE-49D1-A4C2-EF59B3DF8180}"/>
    <dgm:cxn modelId="{0EBE3C79-F870-43F4-B2E6-E3157B0C2B88}" type="presOf" srcId="{BF7AC01E-D6A2-4A44-B122-9E7CD5532416}" destId="{CD18E99D-68CA-4B53-B4A5-F3026DF18A07}" srcOrd="0" destOrd="0" presId="urn:microsoft.com/office/officeart/2005/8/layout/vList2"/>
    <dgm:cxn modelId="{DD0221FB-4A63-4C66-B9AF-7875F6A96BA4}" type="presOf" srcId="{A3FFA399-D421-4BDF-A9C3-C87F977C4D5B}" destId="{A0A2F76F-97E9-4F61-8BF3-9D02F81ACD2C}" srcOrd="0" destOrd="0" presId="urn:microsoft.com/office/officeart/2005/8/layout/vList2"/>
    <dgm:cxn modelId="{7DAFD0E4-1CCF-457A-AD72-A29396C7C71E}" type="presParOf" srcId="{E76A71A5-F3DE-41C3-866F-92B307201178}" destId="{CD18E99D-68CA-4B53-B4A5-F3026DF18A07}" srcOrd="0" destOrd="0" presId="urn:microsoft.com/office/officeart/2005/8/layout/vList2"/>
    <dgm:cxn modelId="{83C7CD20-171B-4166-AED0-67236DBAA84A}" type="presParOf" srcId="{E76A71A5-F3DE-41C3-866F-92B307201178}" destId="{80218CDA-1E0F-4752-8909-FDA5B8158B81}" srcOrd="1" destOrd="0" presId="urn:microsoft.com/office/officeart/2005/8/layout/vList2"/>
    <dgm:cxn modelId="{34CFFB9A-7BBB-4D9A-87F6-A7F00BC7DF1D}" type="presParOf" srcId="{E76A71A5-F3DE-41C3-866F-92B307201178}" destId="{A0A2F76F-97E9-4F61-8BF3-9D02F81ACD2C}" srcOrd="2" destOrd="0" presId="urn:microsoft.com/office/officeart/2005/8/layout/vList2"/>
    <dgm:cxn modelId="{FB5CF8E4-472C-42C1-B79D-7AC0D5831CFC}" type="presParOf" srcId="{E76A71A5-F3DE-41C3-866F-92B307201178}" destId="{127EB3BB-D6EE-49A3-A8D9-FB03A92CFD58}" srcOrd="3" destOrd="0" presId="urn:microsoft.com/office/officeart/2005/8/layout/vList2"/>
    <dgm:cxn modelId="{4ABA8DA3-BCD6-41CE-8F56-A384E9467729}" type="presParOf" srcId="{E76A71A5-F3DE-41C3-866F-92B307201178}" destId="{11D27EFC-87BE-4BD3-AEEF-4060C0E4DEF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7994A62-9433-4607-836C-59EBC18E49C0}"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8CFBEEB-0F45-4009-9173-819652D007E9}">
      <dgm:prSet custT="1"/>
      <dgm:spPr/>
      <dgm:t>
        <a:bodyPr/>
        <a:lstStyle/>
        <a:p>
          <a:pPr rtl="0"/>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变量初始化</a:t>
          </a:r>
          <a:endParaRPr lang="en-US" altLang="zh-CN" sz="2400" dirty="0" smtClean="0">
            <a:latin typeface="宋体" pitchFamily="2" charset="-122"/>
            <a:ea typeface="宋体" pitchFamily="2" charset="-122"/>
          </a:endParaRPr>
        </a:p>
        <a:p>
          <a:pPr rtl="0"/>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使用“</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”赋值</a:t>
          </a:r>
          <a:endParaRPr lang="en-US" altLang="zh-CN" sz="2400" dirty="0" smtClean="0">
            <a:latin typeface="宋体" pitchFamily="2" charset="-122"/>
            <a:ea typeface="宋体" pitchFamily="2" charset="-122"/>
          </a:endParaRPr>
        </a:p>
        <a:p>
          <a:pPr rtl="0"/>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没有初始化的变量则自动取值为</a:t>
          </a:r>
          <a:r>
            <a:rPr lang="en-US" altLang="zh-CN" sz="2400" b="1" dirty="0" smtClean="0">
              <a:solidFill>
                <a:srgbClr val="C00000"/>
              </a:solidFill>
              <a:latin typeface="宋体" pitchFamily="2" charset="-122"/>
              <a:ea typeface="宋体" pitchFamily="2" charset="-122"/>
            </a:rPr>
            <a:t>undefined</a:t>
          </a:r>
          <a:endParaRPr lang="zh-CN" sz="2400" b="1" dirty="0">
            <a:solidFill>
              <a:srgbClr val="C00000"/>
            </a:solidFill>
            <a:latin typeface="宋体" pitchFamily="2" charset="-122"/>
            <a:ea typeface="宋体" pitchFamily="2" charset="-122"/>
          </a:endParaRPr>
        </a:p>
      </dgm:t>
    </dgm:pt>
    <dgm:pt modelId="{7872BDCA-FE31-4F8E-86B6-D896518584CE}" type="parTrans" cxnId="{49C12554-6C08-40CF-8DF6-15B36333D43F}">
      <dgm:prSet/>
      <dgm:spPr/>
      <dgm:t>
        <a:bodyPr/>
        <a:lstStyle/>
        <a:p>
          <a:endParaRPr lang="zh-CN" altLang="en-US" sz="2400">
            <a:latin typeface="宋体" pitchFamily="2" charset="-122"/>
            <a:ea typeface="宋体" pitchFamily="2" charset="-122"/>
          </a:endParaRPr>
        </a:p>
      </dgm:t>
    </dgm:pt>
    <dgm:pt modelId="{0445340B-B0C9-4736-90B6-09FE65ED67AB}" type="sibTrans" cxnId="{49C12554-6C08-40CF-8DF6-15B36333D43F}">
      <dgm:prSet/>
      <dgm:spPr/>
      <dgm:t>
        <a:bodyPr/>
        <a:lstStyle/>
        <a:p>
          <a:endParaRPr lang="zh-CN" altLang="en-US" sz="2400">
            <a:latin typeface="宋体" pitchFamily="2" charset="-122"/>
            <a:ea typeface="宋体" pitchFamily="2" charset="-122"/>
          </a:endParaRPr>
        </a:p>
      </dgm:t>
    </dgm:pt>
    <dgm:pt modelId="{379363EB-9F06-4F22-A945-A1C0A092E44A}">
      <dgm:prSet custT="1"/>
      <dgm:spPr/>
      <dgm:t>
        <a:bodyPr/>
        <a:lstStyle/>
        <a:p>
          <a:pPr rtl="0"/>
          <a:r>
            <a:rPr lang="zh-CN" altLang="en-US" sz="2400" dirty="0" smtClean="0">
              <a:solidFill>
                <a:srgbClr val="003300"/>
              </a:solidFill>
              <a:latin typeface="宋体" pitchFamily="2" charset="-122"/>
              <a:ea typeface="宋体" pitchFamily="2" charset="-122"/>
            </a:rPr>
            <a:t>示例</a:t>
          </a:r>
          <a:r>
            <a:rPr lang="zh-CN"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B706D412-5409-402C-B8B9-9B7909C6FD92}" type="parTrans" cxnId="{5DF84DDF-9765-47FC-8BEA-588CB453FD3D}">
      <dgm:prSet/>
      <dgm:spPr/>
      <dgm:t>
        <a:bodyPr/>
        <a:lstStyle/>
        <a:p>
          <a:endParaRPr lang="zh-CN" altLang="en-US" sz="2400">
            <a:latin typeface="宋体" pitchFamily="2" charset="-122"/>
            <a:ea typeface="宋体" pitchFamily="2" charset="-122"/>
          </a:endParaRPr>
        </a:p>
      </dgm:t>
    </dgm:pt>
    <dgm:pt modelId="{6548D3D9-75DE-4E24-966A-B53CC99481B1}" type="sibTrans" cxnId="{5DF84DDF-9765-47FC-8BEA-588CB453FD3D}">
      <dgm:prSet/>
      <dgm:spPr/>
      <dgm:t>
        <a:bodyPr/>
        <a:lstStyle/>
        <a:p>
          <a:endParaRPr lang="zh-CN" altLang="en-US" sz="2400">
            <a:latin typeface="宋体" pitchFamily="2" charset="-122"/>
            <a:ea typeface="宋体" pitchFamily="2" charset="-122"/>
          </a:endParaRPr>
        </a:p>
      </dgm:t>
    </dgm:pt>
    <dgm:pt modelId="{F3458FCE-F577-418B-8FCA-25163BF18B09}">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name</a:t>
          </a:r>
          <a:r>
            <a:rPr lang="zh-CN" altLang="en-US"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sex; 		</a:t>
          </a:r>
          <a:r>
            <a:rPr lang="zh-CN" sz="2400" dirty="0" smtClean="0">
              <a:solidFill>
                <a:srgbClr val="003300"/>
              </a:solidFill>
              <a:latin typeface="宋体" pitchFamily="2" charset="-122"/>
              <a:ea typeface="宋体" pitchFamily="2" charset="-122"/>
            </a:rPr>
            <a:t>（自动给出二个未定义值）</a:t>
          </a:r>
          <a:endParaRPr lang="zh-CN" sz="2400" dirty="0">
            <a:solidFill>
              <a:srgbClr val="003300"/>
            </a:solidFill>
            <a:latin typeface="宋体" pitchFamily="2" charset="-122"/>
            <a:ea typeface="宋体" pitchFamily="2" charset="-122"/>
          </a:endParaRPr>
        </a:p>
      </dgm:t>
    </dgm:pt>
    <dgm:pt modelId="{B6C10B87-4E56-43EE-84C1-7AC37C07E94C}" type="parTrans" cxnId="{AD313AD1-125C-4259-8604-2FE490EA0A2F}">
      <dgm:prSet/>
      <dgm:spPr/>
      <dgm:t>
        <a:bodyPr/>
        <a:lstStyle/>
        <a:p>
          <a:endParaRPr lang="zh-CN" altLang="en-US" sz="2400">
            <a:latin typeface="宋体" pitchFamily="2" charset="-122"/>
            <a:ea typeface="宋体" pitchFamily="2" charset="-122"/>
          </a:endParaRPr>
        </a:p>
      </dgm:t>
    </dgm:pt>
    <dgm:pt modelId="{AFEC8889-8523-426E-8ADF-88A85B320393}" type="sibTrans" cxnId="{AD313AD1-125C-4259-8604-2FE490EA0A2F}">
      <dgm:prSet/>
      <dgm:spPr/>
      <dgm:t>
        <a:bodyPr/>
        <a:lstStyle/>
        <a:p>
          <a:endParaRPr lang="zh-CN" altLang="en-US" sz="2400">
            <a:latin typeface="宋体" pitchFamily="2" charset="-122"/>
            <a:ea typeface="宋体" pitchFamily="2" charset="-122"/>
          </a:endParaRPr>
        </a:p>
      </dgm:t>
    </dgm:pt>
    <dgm:pt modelId="{486823D0-73CB-4648-9BA2-F8BC77F49364}">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name=</a:t>
          </a:r>
          <a:r>
            <a:rPr lang="zh-CN" alt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张</a:t>
          </a:r>
          <a:r>
            <a:rPr lang="zh-CN" altLang="en-US" sz="2400" dirty="0" smtClean="0">
              <a:solidFill>
                <a:srgbClr val="003300"/>
              </a:solidFill>
              <a:latin typeface="宋体" pitchFamily="2" charset="-122"/>
              <a:ea typeface="宋体" pitchFamily="2" charset="-122"/>
            </a:rPr>
            <a:t>三”</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sex=</a:t>
          </a:r>
          <a:r>
            <a:rPr lang="zh-CN" altLang="en-US" sz="2400" dirty="0" smtClean="0">
              <a:solidFill>
                <a:srgbClr val="003300"/>
              </a:solidFill>
              <a:latin typeface="宋体" pitchFamily="2" charset="-122"/>
              <a:ea typeface="宋体" pitchFamily="2" charset="-122"/>
            </a:rPr>
            <a:t>“男”</a:t>
          </a:r>
          <a:r>
            <a:rPr lang="en-US"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两个</a:t>
          </a:r>
          <a:r>
            <a:rPr lang="zh-CN" sz="2400" dirty="0" smtClean="0">
              <a:solidFill>
                <a:srgbClr val="003300"/>
              </a:solidFill>
              <a:latin typeface="宋体" pitchFamily="2" charset="-122"/>
              <a:ea typeface="宋体" pitchFamily="2" charset="-122"/>
            </a:rPr>
            <a:t>变量均为字符串</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48002A25-DA16-43DA-B34C-0918BDEBCC66}" type="parTrans" cxnId="{A997A09F-4252-44A5-A013-D9D67D0D07C7}">
      <dgm:prSet/>
      <dgm:spPr/>
      <dgm:t>
        <a:bodyPr/>
        <a:lstStyle/>
        <a:p>
          <a:endParaRPr lang="zh-CN" altLang="en-US" sz="2400">
            <a:latin typeface="宋体" pitchFamily="2" charset="-122"/>
            <a:ea typeface="宋体" pitchFamily="2" charset="-122"/>
          </a:endParaRPr>
        </a:p>
      </dgm:t>
    </dgm:pt>
    <dgm:pt modelId="{454F8FFB-974F-4E95-B3E8-DC2CB436E937}" type="sibTrans" cxnId="{A997A09F-4252-44A5-A013-D9D67D0D07C7}">
      <dgm:prSet/>
      <dgm:spPr/>
      <dgm:t>
        <a:bodyPr/>
        <a:lstStyle/>
        <a:p>
          <a:endParaRPr lang="zh-CN" altLang="en-US" sz="2400">
            <a:latin typeface="宋体" pitchFamily="2" charset="-122"/>
            <a:ea typeface="宋体" pitchFamily="2" charset="-122"/>
          </a:endParaRPr>
        </a:p>
      </dgm:t>
    </dgm:pt>
    <dgm:pt modelId="{FA90995B-EB84-4D9A-841D-65BD07645058}">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name;  			</a:t>
          </a:r>
          <a:r>
            <a:rPr lang="zh-CN" sz="2400" dirty="0" smtClean="0">
              <a:solidFill>
                <a:srgbClr val="003300"/>
              </a:solidFill>
              <a:latin typeface="宋体" pitchFamily="2" charset="-122"/>
              <a:ea typeface="宋体" pitchFamily="2" charset="-122"/>
            </a:rPr>
            <a:t>（自动给出一个未定义值）</a:t>
          </a:r>
          <a:endParaRPr lang="zh-CN" sz="2400" dirty="0">
            <a:solidFill>
              <a:srgbClr val="003300"/>
            </a:solidFill>
            <a:latin typeface="宋体" pitchFamily="2" charset="-122"/>
            <a:ea typeface="宋体" pitchFamily="2" charset="-122"/>
          </a:endParaRPr>
        </a:p>
      </dgm:t>
    </dgm:pt>
    <dgm:pt modelId="{AA966861-AC85-4CEB-9AB3-FED318E6BCFC}" type="parTrans" cxnId="{34D30447-2A1F-4E42-AE6F-686AD1D775B8}">
      <dgm:prSet/>
      <dgm:spPr/>
      <dgm:t>
        <a:bodyPr/>
        <a:lstStyle/>
        <a:p>
          <a:endParaRPr lang="zh-CN" altLang="en-US"/>
        </a:p>
      </dgm:t>
    </dgm:pt>
    <dgm:pt modelId="{79C800C0-F430-45C6-800B-162B8BE69767}" type="sibTrans" cxnId="{34D30447-2A1F-4E42-AE6F-686AD1D775B8}">
      <dgm:prSet/>
      <dgm:spPr/>
      <dgm:t>
        <a:bodyPr/>
        <a:lstStyle/>
        <a:p>
          <a:endParaRPr lang="zh-CN" altLang="en-US"/>
        </a:p>
      </dgm:t>
    </dgm:pt>
    <dgm:pt modelId="{7FC2CD38-0C20-4111-A369-2D0A8C58706E}">
      <dgm:prSet custT="1"/>
      <dgm:spPr/>
      <dgm:t>
        <a:bodyPr/>
        <a:lstStyle/>
        <a:p>
          <a:pPr rtl="0"/>
          <a:r>
            <a:rPr lang="zh-CN" altLang="en-US" sz="2400" dirty="0" smtClean="0">
              <a:latin typeface="宋体" pitchFamily="2" charset="-122"/>
              <a:ea typeface="宋体" pitchFamily="2" charset="-122"/>
            </a:rPr>
            <a:t>变量声明</a:t>
          </a:r>
          <a:endParaRPr lang="en-US" altLang="zh-CN" sz="2400" dirty="0" smtClean="0">
            <a:latin typeface="宋体" pitchFamily="2" charset="-122"/>
            <a:ea typeface="宋体" pitchFamily="2" charset="-122"/>
          </a:endParaRPr>
        </a:p>
        <a:p>
          <a:pPr rtl="0"/>
          <a:r>
            <a:rPr lang="en-US" altLang="zh-CN" sz="500" dirty="0" smtClean="0"/>
            <a:t>      </a:t>
          </a:r>
          <a:r>
            <a:rPr lang="zh-CN" altLang="en-US" sz="2400" dirty="0" smtClean="0">
              <a:latin typeface="宋体" pitchFamily="2" charset="-122"/>
              <a:ea typeface="宋体" pitchFamily="2" charset="-122"/>
            </a:rPr>
            <a:t>使用关键字</a:t>
          </a:r>
          <a:r>
            <a:rPr lang="en-US" altLang="zh-CN" sz="2400" dirty="0" err="1" smtClean="0">
              <a:latin typeface="宋体" pitchFamily="2" charset="-122"/>
              <a:ea typeface="宋体" pitchFamily="2" charset="-122"/>
            </a:rPr>
            <a:t>var</a:t>
          </a:r>
          <a:r>
            <a:rPr lang="zh-CN" altLang="en-US" sz="2400" dirty="0" smtClean="0">
              <a:latin typeface="宋体" pitchFamily="2" charset="-122"/>
              <a:ea typeface="宋体" pitchFamily="2" charset="-122"/>
            </a:rPr>
            <a:t>声明变量，</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是弱类型语言</a:t>
          </a:r>
          <a:endParaRPr lang="zh-CN" altLang="en-US" sz="2400" dirty="0">
            <a:latin typeface="宋体" pitchFamily="2" charset="-122"/>
            <a:ea typeface="宋体" pitchFamily="2" charset="-122"/>
          </a:endParaRPr>
        </a:p>
      </dgm:t>
    </dgm:pt>
    <dgm:pt modelId="{19712627-ACF5-4F8B-A9D3-B93CEC51993B}" type="parTrans" cxnId="{5AA953EE-EDE5-4B24-9C82-C8673E094637}">
      <dgm:prSet/>
      <dgm:spPr/>
      <dgm:t>
        <a:bodyPr/>
        <a:lstStyle/>
        <a:p>
          <a:endParaRPr lang="zh-CN" altLang="en-US"/>
        </a:p>
      </dgm:t>
    </dgm:pt>
    <dgm:pt modelId="{ABDBF7F2-BA31-490D-B32A-8FF592326115}" type="sibTrans" cxnId="{5AA953EE-EDE5-4B24-9C82-C8673E094637}">
      <dgm:prSet/>
      <dgm:spPr/>
      <dgm:t>
        <a:bodyPr/>
        <a:lstStyle/>
        <a:p>
          <a:endParaRPr lang="zh-CN" altLang="en-US"/>
        </a:p>
      </dgm:t>
    </dgm:pt>
    <dgm:pt modelId="{2B4C706D-79B4-44DC-9B8E-44C1C83FBAAC}" type="pres">
      <dgm:prSet presAssocID="{47994A62-9433-4607-836C-59EBC18E49C0}" presName="linear" presStyleCnt="0">
        <dgm:presLayoutVars>
          <dgm:animLvl val="lvl"/>
          <dgm:resizeHandles val="exact"/>
        </dgm:presLayoutVars>
      </dgm:prSet>
      <dgm:spPr/>
      <dgm:t>
        <a:bodyPr/>
        <a:lstStyle/>
        <a:p>
          <a:endParaRPr lang="zh-CN" altLang="en-US"/>
        </a:p>
      </dgm:t>
    </dgm:pt>
    <dgm:pt modelId="{4EC0EAFE-7AC5-41CE-8DF7-466A4B2790CC}" type="pres">
      <dgm:prSet presAssocID="{7FC2CD38-0C20-4111-A369-2D0A8C58706E}" presName="parentText" presStyleLbl="node1" presStyleIdx="0" presStyleCnt="2">
        <dgm:presLayoutVars>
          <dgm:chMax val="0"/>
          <dgm:bulletEnabled val="1"/>
        </dgm:presLayoutVars>
      </dgm:prSet>
      <dgm:spPr/>
      <dgm:t>
        <a:bodyPr/>
        <a:lstStyle/>
        <a:p>
          <a:endParaRPr lang="zh-CN" altLang="en-US"/>
        </a:p>
      </dgm:t>
    </dgm:pt>
    <dgm:pt modelId="{56BA353C-C975-4441-B9F1-97BB7B1CF718}" type="pres">
      <dgm:prSet presAssocID="{ABDBF7F2-BA31-490D-B32A-8FF592326115}" presName="spacer" presStyleCnt="0"/>
      <dgm:spPr/>
    </dgm:pt>
    <dgm:pt modelId="{C1B470A0-965E-49DB-A4A6-500D040BE6C3}" type="pres">
      <dgm:prSet presAssocID="{38CFBEEB-0F45-4009-9173-819652D007E9}" presName="parentText" presStyleLbl="node1" presStyleIdx="1" presStyleCnt="2">
        <dgm:presLayoutVars>
          <dgm:chMax val="0"/>
          <dgm:bulletEnabled val="1"/>
        </dgm:presLayoutVars>
      </dgm:prSet>
      <dgm:spPr/>
      <dgm:t>
        <a:bodyPr/>
        <a:lstStyle/>
        <a:p>
          <a:endParaRPr lang="zh-CN" altLang="en-US"/>
        </a:p>
      </dgm:t>
    </dgm:pt>
    <dgm:pt modelId="{21D61B6C-2511-4E74-9C5E-5BDCA6D7CFA9}" type="pres">
      <dgm:prSet presAssocID="{38CFBEEB-0F45-4009-9173-819652D007E9}" presName="childText" presStyleLbl="revTx" presStyleIdx="0" presStyleCnt="1">
        <dgm:presLayoutVars>
          <dgm:bulletEnabled val="1"/>
        </dgm:presLayoutVars>
      </dgm:prSet>
      <dgm:spPr/>
      <dgm:t>
        <a:bodyPr/>
        <a:lstStyle/>
        <a:p>
          <a:endParaRPr lang="zh-CN" altLang="en-US"/>
        </a:p>
      </dgm:t>
    </dgm:pt>
  </dgm:ptLst>
  <dgm:cxnLst>
    <dgm:cxn modelId="{5A42A616-8C5C-4B94-8822-34D984C4162E}" type="presOf" srcId="{486823D0-73CB-4648-9BA2-F8BC77F49364}" destId="{21D61B6C-2511-4E74-9C5E-5BDCA6D7CFA9}" srcOrd="0" destOrd="3" presId="urn:microsoft.com/office/officeart/2005/8/layout/vList2"/>
    <dgm:cxn modelId="{2CC19165-C502-433C-A658-A75E76A90473}" type="presOf" srcId="{38CFBEEB-0F45-4009-9173-819652D007E9}" destId="{C1B470A0-965E-49DB-A4A6-500D040BE6C3}" srcOrd="0" destOrd="0" presId="urn:microsoft.com/office/officeart/2005/8/layout/vList2"/>
    <dgm:cxn modelId="{5DF84DDF-9765-47FC-8BEA-588CB453FD3D}" srcId="{38CFBEEB-0F45-4009-9173-819652D007E9}" destId="{379363EB-9F06-4F22-A945-A1C0A092E44A}" srcOrd="0" destOrd="0" parTransId="{B706D412-5409-402C-B8B9-9B7909C6FD92}" sibTransId="{6548D3D9-75DE-4E24-966A-B53CC99481B1}"/>
    <dgm:cxn modelId="{EFDCD8E9-E96A-4366-902C-009A38A1B972}" type="presOf" srcId="{FA90995B-EB84-4D9A-841D-65BD07645058}" destId="{21D61B6C-2511-4E74-9C5E-5BDCA6D7CFA9}" srcOrd="0" destOrd="1" presId="urn:microsoft.com/office/officeart/2005/8/layout/vList2"/>
    <dgm:cxn modelId="{34D30447-2A1F-4E42-AE6F-686AD1D775B8}" srcId="{38CFBEEB-0F45-4009-9173-819652D007E9}" destId="{FA90995B-EB84-4D9A-841D-65BD07645058}" srcOrd="1" destOrd="0" parTransId="{AA966861-AC85-4CEB-9AB3-FED318E6BCFC}" sibTransId="{79C800C0-F430-45C6-800B-162B8BE69767}"/>
    <dgm:cxn modelId="{AD313AD1-125C-4259-8604-2FE490EA0A2F}" srcId="{38CFBEEB-0F45-4009-9173-819652D007E9}" destId="{F3458FCE-F577-418B-8FCA-25163BF18B09}" srcOrd="2" destOrd="0" parTransId="{B6C10B87-4E56-43EE-84C1-7AC37C07E94C}" sibTransId="{AFEC8889-8523-426E-8ADF-88A85B320393}"/>
    <dgm:cxn modelId="{6CB9C7CB-59CE-45D5-B9EA-ED28A2AA0E0C}" type="presOf" srcId="{7FC2CD38-0C20-4111-A369-2D0A8C58706E}" destId="{4EC0EAFE-7AC5-41CE-8DF7-466A4B2790CC}" srcOrd="0" destOrd="0" presId="urn:microsoft.com/office/officeart/2005/8/layout/vList2"/>
    <dgm:cxn modelId="{49C12554-6C08-40CF-8DF6-15B36333D43F}" srcId="{47994A62-9433-4607-836C-59EBC18E49C0}" destId="{38CFBEEB-0F45-4009-9173-819652D007E9}" srcOrd="1" destOrd="0" parTransId="{7872BDCA-FE31-4F8E-86B6-D896518584CE}" sibTransId="{0445340B-B0C9-4736-90B6-09FE65ED67AB}"/>
    <dgm:cxn modelId="{5AA953EE-EDE5-4B24-9C82-C8673E094637}" srcId="{47994A62-9433-4607-836C-59EBC18E49C0}" destId="{7FC2CD38-0C20-4111-A369-2D0A8C58706E}" srcOrd="0" destOrd="0" parTransId="{19712627-ACF5-4F8B-A9D3-B93CEC51993B}" sibTransId="{ABDBF7F2-BA31-490D-B32A-8FF592326115}"/>
    <dgm:cxn modelId="{9A256825-0C8E-4973-A55F-6D67FCE16A0A}" type="presOf" srcId="{47994A62-9433-4607-836C-59EBC18E49C0}" destId="{2B4C706D-79B4-44DC-9B8E-44C1C83FBAAC}" srcOrd="0" destOrd="0" presId="urn:microsoft.com/office/officeart/2005/8/layout/vList2"/>
    <dgm:cxn modelId="{A997A09F-4252-44A5-A013-D9D67D0D07C7}" srcId="{38CFBEEB-0F45-4009-9173-819652D007E9}" destId="{486823D0-73CB-4648-9BA2-F8BC77F49364}" srcOrd="3" destOrd="0" parTransId="{48002A25-DA16-43DA-B34C-0918BDEBCC66}" sibTransId="{454F8FFB-974F-4E95-B3E8-DC2CB436E937}"/>
    <dgm:cxn modelId="{E7354431-5624-4E77-9B8A-2E3C42EFF286}" type="presOf" srcId="{F3458FCE-F577-418B-8FCA-25163BF18B09}" destId="{21D61B6C-2511-4E74-9C5E-5BDCA6D7CFA9}" srcOrd="0" destOrd="2" presId="urn:microsoft.com/office/officeart/2005/8/layout/vList2"/>
    <dgm:cxn modelId="{0D18E955-6824-4CB1-BB87-BE9C14B12C55}" type="presOf" srcId="{379363EB-9F06-4F22-A945-A1C0A092E44A}" destId="{21D61B6C-2511-4E74-9C5E-5BDCA6D7CFA9}" srcOrd="0" destOrd="0" presId="urn:microsoft.com/office/officeart/2005/8/layout/vList2"/>
    <dgm:cxn modelId="{A3BCE1BD-CDFE-4B32-8099-77296499748F}" type="presParOf" srcId="{2B4C706D-79B4-44DC-9B8E-44C1C83FBAAC}" destId="{4EC0EAFE-7AC5-41CE-8DF7-466A4B2790CC}" srcOrd="0" destOrd="0" presId="urn:microsoft.com/office/officeart/2005/8/layout/vList2"/>
    <dgm:cxn modelId="{729E3994-CAD7-4937-B4E4-B837854D49BD}" type="presParOf" srcId="{2B4C706D-79B4-44DC-9B8E-44C1C83FBAAC}" destId="{56BA353C-C975-4441-B9F1-97BB7B1CF718}" srcOrd="1" destOrd="0" presId="urn:microsoft.com/office/officeart/2005/8/layout/vList2"/>
    <dgm:cxn modelId="{D229F6D8-8DB2-4A1E-BA6E-8D690904ED90}" type="presParOf" srcId="{2B4C706D-79B4-44DC-9B8E-44C1C83FBAAC}" destId="{C1B470A0-965E-49DB-A4A6-500D040BE6C3}" srcOrd="2" destOrd="0" presId="urn:microsoft.com/office/officeart/2005/8/layout/vList2"/>
    <dgm:cxn modelId="{74E12348-BFB7-43AD-8B23-07625419C465}" type="presParOf" srcId="{2B4C706D-79B4-44DC-9B8E-44C1C83FBAAC}" destId="{21D61B6C-2511-4E74-9C5E-5BDCA6D7CFA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26EBA1D-3840-44E7-8E86-BB5E53935456}" type="doc">
      <dgm:prSet loTypeId="urn:microsoft.com/office/officeart/2005/8/layout/hierarchy6" loCatId="hierarchy" qsTypeId="urn:microsoft.com/office/officeart/2005/8/quickstyle/3d3" qsCatId="3D" csTypeId="urn:microsoft.com/office/officeart/2005/8/colors/colorful2" csCatId="colorful" phldr="1"/>
      <dgm:spPr/>
      <dgm:t>
        <a:bodyPr/>
        <a:lstStyle/>
        <a:p>
          <a:endParaRPr lang="zh-CN" altLang="en-US"/>
        </a:p>
      </dgm:t>
    </dgm:pt>
    <dgm:pt modelId="{0474573C-9C70-47B9-A1CE-7458F7EEB5E6}">
      <dgm:prSet custT="1"/>
      <dgm:spPr/>
      <dgm:t>
        <a:bodyPr/>
        <a:lstStyle/>
        <a:p>
          <a:pPr algn="ctr" rtl="0"/>
          <a:r>
            <a:rPr lang="zh-CN" altLang="en-US" sz="2400" dirty="0" smtClean="0">
              <a:latin typeface="宋体" pitchFamily="2" charset="-122"/>
              <a:ea typeface="宋体" pitchFamily="2" charset="-122"/>
            </a:rPr>
            <a:t>作用域：变量在程序中的有效范围</a:t>
          </a:r>
          <a:endParaRPr lang="zh-CN" altLang="en-US" sz="2400" dirty="0">
            <a:latin typeface="宋体" pitchFamily="2" charset="-122"/>
            <a:ea typeface="宋体" pitchFamily="2" charset="-122"/>
          </a:endParaRPr>
        </a:p>
      </dgm:t>
    </dgm:pt>
    <dgm:pt modelId="{E8C0A534-103C-44B3-A36F-99A3E840832C}" type="parTrans" cxnId="{44FE26A1-0BE8-4512-AAAA-1160160C8CC0}">
      <dgm:prSet/>
      <dgm:spPr/>
      <dgm:t>
        <a:bodyPr/>
        <a:lstStyle/>
        <a:p>
          <a:endParaRPr lang="zh-CN" altLang="en-US" sz="2800">
            <a:latin typeface="宋体" pitchFamily="2" charset="-122"/>
            <a:ea typeface="宋体" pitchFamily="2" charset="-122"/>
          </a:endParaRPr>
        </a:p>
      </dgm:t>
    </dgm:pt>
    <dgm:pt modelId="{A35EA8C6-CA71-4FBC-B383-68ADC1FEAD36}" type="sibTrans" cxnId="{44FE26A1-0BE8-4512-AAAA-1160160C8CC0}">
      <dgm:prSet/>
      <dgm:spPr/>
      <dgm:t>
        <a:bodyPr/>
        <a:lstStyle/>
        <a:p>
          <a:endParaRPr lang="zh-CN" altLang="en-US" sz="2800">
            <a:latin typeface="宋体" pitchFamily="2" charset="-122"/>
            <a:ea typeface="宋体" pitchFamily="2" charset="-122"/>
          </a:endParaRPr>
        </a:p>
      </dgm:t>
    </dgm:pt>
    <dgm:pt modelId="{48B1C493-35F2-4C25-A721-630A51A5B15F}">
      <dgm:prSet custT="1"/>
      <dgm:spPr/>
      <dgm:t>
        <a:bodyPr/>
        <a:lstStyle/>
        <a:p>
          <a:pPr algn="l" rtl="0"/>
          <a:r>
            <a:rPr lang="zh-CN" sz="2400" dirty="0" smtClean="0">
              <a:latin typeface="宋体" pitchFamily="2" charset="-122"/>
              <a:ea typeface="宋体" pitchFamily="2" charset="-122"/>
            </a:rPr>
            <a:t>全局变量</a:t>
          </a:r>
          <a:r>
            <a:rPr lang="en-US" sz="2400" dirty="0" smtClean="0">
              <a:latin typeface="宋体" pitchFamily="2" charset="-122"/>
              <a:ea typeface="宋体" pitchFamily="2" charset="-122"/>
            </a:rPr>
            <a:t>(Global variable)</a:t>
          </a:r>
          <a:r>
            <a:rPr lang="zh-CN" sz="2400" dirty="0" smtClean="0">
              <a:latin typeface="宋体" pitchFamily="2" charset="-122"/>
              <a:ea typeface="宋体" pitchFamily="2" charset="-122"/>
            </a:rPr>
            <a:t>：定义在所有函数之外，作用于整个脚本代码的变量</a:t>
          </a:r>
          <a:endParaRPr lang="zh-CN" sz="2400" dirty="0">
            <a:latin typeface="宋体" pitchFamily="2" charset="-122"/>
            <a:ea typeface="宋体" pitchFamily="2" charset="-122"/>
          </a:endParaRPr>
        </a:p>
      </dgm:t>
    </dgm:pt>
    <dgm:pt modelId="{D2A90A8E-C808-490B-85E4-3F09BDE6FA14}" type="parTrans" cxnId="{8A9A202A-CD6C-4777-803B-FDC7E8650573}">
      <dgm:prSet/>
      <dgm:spPr/>
      <dgm:t>
        <a:bodyPr/>
        <a:lstStyle/>
        <a:p>
          <a:endParaRPr lang="zh-CN" altLang="en-US" sz="2800">
            <a:latin typeface="宋体" pitchFamily="2" charset="-122"/>
            <a:ea typeface="宋体" pitchFamily="2" charset="-122"/>
          </a:endParaRPr>
        </a:p>
      </dgm:t>
    </dgm:pt>
    <dgm:pt modelId="{D6BF5A07-1E72-4A74-A4D4-C77908D07221}" type="sibTrans" cxnId="{8A9A202A-CD6C-4777-803B-FDC7E8650573}">
      <dgm:prSet/>
      <dgm:spPr/>
      <dgm:t>
        <a:bodyPr/>
        <a:lstStyle/>
        <a:p>
          <a:endParaRPr lang="zh-CN" altLang="en-US" sz="2800">
            <a:latin typeface="宋体" pitchFamily="2" charset="-122"/>
            <a:ea typeface="宋体" pitchFamily="2" charset="-122"/>
          </a:endParaRPr>
        </a:p>
      </dgm:t>
    </dgm:pt>
    <dgm:pt modelId="{5590DF3B-3BBD-469B-A94A-73B0A377960A}">
      <dgm:prSet custT="1"/>
      <dgm:spPr/>
      <dgm:t>
        <a:bodyPr/>
        <a:lstStyle/>
        <a:p>
          <a:pPr algn="l" rtl="0"/>
          <a:r>
            <a:rPr lang="zh-CN" sz="2400" dirty="0" smtClean="0">
              <a:latin typeface="宋体" pitchFamily="2" charset="-122"/>
              <a:ea typeface="宋体" pitchFamily="2" charset="-122"/>
            </a:rPr>
            <a:t>局部变量</a:t>
          </a:r>
          <a:r>
            <a:rPr lang="en-US" sz="2400" dirty="0" smtClean="0">
              <a:latin typeface="宋体" pitchFamily="2" charset="-122"/>
              <a:ea typeface="宋体" pitchFamily="2" charset="-122"/>
            </a:rPr>
            <a:t>(Local variable)</a:t>
          </a:r>
          <a:r>
            <a:rPr lang="zh-CN" sz="2400" dirty="0" smtClean="0">
              <a:latin typeface="宋体" pitchFamily="2" charset="-122"/>
              <a:ea typeface="宋体" pitchFamily="2" charset="-122"/>
            </a:rPr>
            <a:t>：定义在函数体内，只作用于该函数体的变量 </a:t>
          </a:r>
          <a:endParaRPr lang="zh-CN" sz="2400" dirty="0">
            <a:latin typeface="宋体" pitchFamily="2" charset="-122"/>
            <a:ea typeface="宋体" pitchFamily="2" charset="-122"/>
          </a:endParaRPr>
        </a:p>
      </dgm:t>
    </dgm:pt>
    <dgm:pt modelId="{513326A2-098A-440B-908A-8DD894713742}" type="parTrans" cxnId="{79FD09DC-E1D7-4C96-B1DA-66A0B994AAE1}">
      <dgm:prSet/>
      <dgm:spPr/>
      <dgm:t>
        <a:bodyPr/>
        <a:lstStyle/>
        <a:p>
          <a:endParaRPr lang="zh-CN" altLang="en-US" sz="2800">
            <a:latin typeface="宋体" pitchFamily="2" charset="-122"/>
            <a:ea typeface="宋体" pitchFamily="2" charset="-122"/>
          </a:endParaRPr>
        </a:p>
      </dgm:t>
    </dgm:pt>
    <dgm:pt modelId="{51556814-7BFF-4B70-83EC-A14BC24DCBFE}" type="sibTrans" cxnId="{79FD09DC-E1D7-4C96-B1DA-66A0B994AAE1}">
      <dgm:prSet/>
      <dgm:spPr/>
      <dgm:t>
        <a:bodyPr/>
        <a:lstStyle/>
        <a:p>
          <a:endParaRPr lang="zh-CN" altLang="en-US" sz="2800">
            <a:latin typeface="宋体" pitchFamily="2" charset="-122"/>
            <a:ea typeface="宋体" pitchFamily="2" charset="-122"/>
          </a:endParaRPr>
        </a:p>
      </dgm:t>
    </dgm:pt>
    <dgm:pt modelId="{4634213F-2B76-4041-8E1E-F102AC4504C7}" type="pres">
      <dgm:prSet presAssocID="{A26EBA1D-3840-44E7-8E86-BB5E53935456}" presName="mainComposite" presStyleCnt="0">
        <dgm:presLayoutVars>
          <dgm:chPref val="1"/>
          <dgm:dir/>
          <dgm:animOne val="branch"/>
          <dgm:animLvl val="lvl"/>
          <dgm:resizeHandles val="exact"/>
        </dgm:presLayoutVars>
      </dgm:prSet>
      <dgm:spPr/>
      <dgm:t>
        <a:bodyPr/>
        <a:lstStyle/>
        <a:p>
          <a:endParaRPr lang="zh-CN" altLang="en-US"/>
        </a:p>
      </dgm:t>
    </dgm:pt>
    <dgm:pt modelId="{B78B3645-23DA-458D-9379-7C43EF091A04}" type="pres">
      <dgm:prSet presAssocID="{A26EBA1D-3840-44E7-8E86-BB5E53935456}" presName="hierFlow" presStyleCnt="0"/>
      <dgm:spPr/>
    </dgm:pt>
    <dgm:pt modelId="{129597A7-F8D6-44B2-90EA-7F75607EE3A6}" type="pres">
      <dgm:prSet presAssocID="{A26EBA1D-3840-44E7-8E86-BB5E53935456}" presName="hierChild1" presStyleCnt="0">
        <dgm:presLayoutVars>
          <dgm:chPref val="1"/>
          <dgm:animOne val="branch"/>
          <dgm:animLvl val="lvl"/>
        </dgm:presLayoutVars>
      </dgm:prSet>
      <dgm:spPr/>
    </dgm:pt>
    <dgm:pt modelId="{B32A3E09-A44F-4937-940D-C34EC33B3650}" type="pres">
      <dgm:prSet presAssocID="{0474573C-9C70-47B9-A1CE-7458F7EEB5E6}" presName="Name14" presStyleCnt="0"/>
      <dgm:spPr/>
    </dgm:pt>
    <dgm:pt modelId="{4ACD2535-C20C-4E02-AA34-DD918FD253D2}" type="pres">
      <dgm:prSet presAssocID="{0474573C-9C70-47B9-A1CE-7458F7EEB5E6}" presName="level1Shape" presStyleLbl="node0" presStyleIdx="0" presStyleCnt="1" custScaleX="361457" custScaleY="91235">
        <dgm:presLayoutVars>
          <dgm:chPref val="3"/>
        </dgm:presLayoutVars>
      </dgm:prSet>
      <dgm:spPr/>
      <dgm:t>
        <a:bodyPr/>
        <a:lstStyle/>
        <a:p>
          <a:endParaRPr lang="zh-CN" altLang="en-US"/>
        </a:p>
      </dgm:t>
    </dgm:pt>
    <dgm:pt modelId="{F4AEFFE4-FB64-449F-AEE0-79B5DC06435B}" type="pres">
      <dgm:prSet presAssocID="{0474573C-9C70-47B9-A1CE-7458F7EEB5E6}" presName="hierChild2" presStyleCnt="0"/>
      <dgm:spPr/>
    </dgm:pt>
    <dgm:pt modelId="{5A1B3C1B-D9BC-4CB1-9F8A-2E19318EE88E}" type="pres">
      <dgm:prSet presAssocID="{D2A90A8E-C808-490B-85E4-3F09BDE6FA14}" presName="Name19" presStyleLbl="parChTrans1D2" presStyleIdx="0" presStyleCnt="2"/>
      <dgm:spPr/>
      <dgm:t>
        <a:bodyPr/>
        <a:lstStyle/>
        <a:p>
          <a:endParaRPr lang="zh-CN" altLang="en-US"/>
        </a:p>
      </dgm:t>
    </dgm:pt>
    <dgm:pt modelId="{BE7DD8BD-FEF1-4FEF-A7D1-BCEAF5A0A58E}" type="pres">
      <dgm:prSet presAssocID="{48B1C493-35F2-4C25-A721-630A51A5B15F}" presName="Name21" presStyleCnt="0"/>
      <dgm:spPr/>
    </dgm:pt>
    <dgm:pt modelId="{ACD9528D-B978-4A12-A419-8C94137BAABE}" type="pres">
      <dgm:prSet presAssocID="{48B1C493-35F2-4C25-A721-630A51A5B15F}" presName="level2Shape" presStyleLbl="node2" presStyleIdx="0" presStyleCnt="2" custScaleX="292046" custScaleY="144969" custLinFactNeighborX="8077"/>
      <dgm:spPr/>
      <dgm:t>
        <a:bodyPr/>
        <a:lstStyle/>
        <a:p>
          <a:endParaRPr lang="zh-CN" altLang="en-US"/>
        </a:p>
      </dgm:t>
    </dgm:pt>
    <dgm:pt modelId="{F3CAAD61-86F3-4BA9-AEAF-466E5F056452}" type="pres">
      <dgm:prSet presAssocID="{48B1C493-35F2-4C25-A721-630A51A5B15F}" presName="hierChild3" presStyleCnt="0"/>
      <dgm:spPr/>
    </dgm:pt>
    <dgm:pt modelId="{D58A6159-5939-4D1A-80EB-B34D3FD48FC9}" type="pres">
      <dgm:prSet presAssocID="{513326A2-098A-440B-908A-8DD894713742}" presName="Name19" presStyleLbl="parChTrans1D2" presStyleIdx="1" presStyleCnt="2"/>
      <dgm:spPr/>
      <dgm:t>
        <a:bodyPr/>
        <a:lstStyle/>
        <a:p>
          <a:endParaRPr lang="zh-CN" altLang="en-US"/>
        </a:p>
      </dgm:t>
    </dgm:pt>
    <dgm:pt modelId="{4BAC77FA-DBC9-4B43-896A-8378511886B7}" type="pres">
      <dgm:prSet presAssocID="{5590DF3B-3BBD-469B-A94A-73B0A377960A}" presName="Name21" presStyleCnt="0"/>
      <dgm:spPr/>
    </dgm:pt>
    <dgm:pt modelId="{F8D6184C-B256-455A-9E84-5C0C9160BB42}" type="pres">
      <dgm:prSet presAssocID="{5590DF3B-3BBD-469B-A94A-73B0A377960A}" presName="level2Shape" presStyleLbl="node2" presStyleIdx="1" presStyleCnt="2" custScaleX="292046" custScaleY="144969" custLinFactNeighborX="-6942"/>
      <dgm:spPr/>
      <dgm:t>
        <a:bodyPr/>
        <a:lstStyle/>
        <a:p>
          <a:endParaRPr lang="zh-CN" altLang="en-US"/>
        </a:p>
      </dgm:t>
    </dgm:pt>
    <dgm:pt modelId="{F64A1AA9-2185-46F2-8BD8-9E5D2C0D828A}" type="pres">
      <dgm:prSet presAssocID="{5590DF3B-3BBD-469B-A94A-73B0A377960A}" presName="hierChild3" presStyleCnt="0"/>
      <dgm:spPr/>
    </dgm:pt>
    <dgm:pt modelId="{86C98A7E-8770-4E84-A8D6-251055F84C48}" type="pres">
      <dgm:prSet presAssocID="{A26EBA1D-3840-44E7-8E86-BB5E53935456}" presName="bgShapesFlow" presStyleCnt="0"/>
      <dgm:spPr/>
    </dgm:pt>
  </dgm:ptLst>
  <dgm:cxnLst>
    <dgm:cxn modelId="{2A41B9BF-B004-408D-95A1-F64A8C005ED7}" type="presOf" srcId="{0474573C-9C70-47B9-A1CE-7458F7EEB5E6}" destId="{4ACD2535-C20C-4E02-AA34-DD918FD253D2}" srcOrd="0" destOrd="0" presId="urn:microsoft.com/office/officeart/2005/8/layout/hierarchy6"/>
    <dgm:cxn modelId="{8A9A202A-CD6C-4777-803B-FDC7E8650573}" srcId="{0474573C-9C70-47B9-A1CE-7458F7EEB5E6}" destId="{48B1C493-35F2-4C25-A721-630A51A5B15F}" srcOrd="0" destOrd="0" parTransId="{D2A90A8E-C808-490B-85E4-3F09BDE6FA14}" sibTransId="{D6BF5A07-1E72-4A74-A4D4-C77908D07221}"/>
    <dgm:cxn modelId="{A85F27BF-947D-4644-8CA3-BE04AF658C71}" type="presOf" srcId="{D2A90A8E-C808-490B-85E4-3F09BDE6FA14}" destId="{5A1B3C1B-D9BC-4CB1-9F8A-2E19318EE88E}" srcOrd="0" destOrd="0" presId="urn:microsoft.com/office/officeart/2005/8/layout/hierarchy6"/>
    <dgm:cxn modelId="{7F048EDF-8272-4563-A715-255E34D50E6D}" type="presOf" srcId="{48B1C493-35F2-4C25-A721-630A51A5B15F}" destId="{ACD9528D-B978-4A12-A419-8C94137BAABE}" srcOrd="0" destOrd="0" presId="urn:microsoft.com/office/officeart/2005/8/layout/hierarchy6"/>
    <dgm:cxn modelId="{E4CD4E41-4CDE-4FEC-88C6-F84303B58F55}" type="presOf" srcId="{5590DF3B-3BBD-469B-A94A-73B0A377960A}" destId="{F8D6184C-B256-455A-9E84-5C0C9160BB42}" srcOrd="0" destOrd="0" presId="urn:microsoft.com/office/officeart/2005/8/layout/hierarchy6"/>
    <dgm:cxn modelId="{E6EF4B1C-FFEE-43AB-9DBE-836747A022AC}" type="presOf" srcId="{A26EBA1D-3840-44E7-8E86-BB5E53935456}" destId="{4634213F-2B76-4041-8E1E-F102AC4504C7}" srcOrd="0" destOrd="0" presId="urn:microsoft.com/office/officeart/2005/8/layout/hierarchy6"/>
    <dgm:cxn modelId="{CE463F3D-BF97-453D-9020-2E6990745776}" type="presOf" srcId="{513326A2-098A-440B-908A-8DD894713742}" destId="{D58A6159-5939-4D1A-80EB-B34D3FD48FC9}" srcOrd="0" destOrd="0" presId="urn:microsoft.com/office/officeart/2005/8/layout/hierarchy6"/>
    <dgm:cxn modelId="{79FD09DC-E1D7-4C96-B1DA-66A0B994AAE1}" srcId="{0474573C-9C70-47B9-A1CE-7458F7EEB5E6}" destId="{5590DF3B-3BBD-469B-A94A-73B0A377960A}" srcOrd="1" destOrd="0" parTransId="{513326A2-098A-440B-908A-8DD894713742}" sibTransId="{51556814-7BFF-4B70-83EC-A14BC24DCBFE}"/>
    <dgm:cxn modelId="{44FE26A1-0BE8-4512-AAAA-1160160C8CC0}" srcId="{A26EBA1D-3840-44E7-8E86-BB5E53935456}" destId="{0474573C-9C70-47B9-A1CE-7458F7EEB5E6}" srcOrd="0" destOrd="0" parTransId="{E8C0A534-103C-44B3-A36F-99A3E840832C}" sibTransId="{A35EA8C6-CA71-4FBC-B383-68ADC1FEAD36}"/>
    <dgm:cxn modelId="{4D0371B0-8A3B-47E4-92D2-5C57E0E7A28C}" type="presParOf" srcId="{4634213F-2B76-4041-8E1E-F102AC4504C7}" destId="{B78B3645-23DA-458D-9379-7C43EF091A04}" srcOrd="0" destOrd="0" presId="urn:microsoft.com/office/officeart/2005/8/layout/hierarchy6"/>
    <dgm:cxn modelId="{BD52E0FF-A831-4B52-BE99-F4DD92DFA00A}" type="presParOf" srcId="{B78B3645-23DA-458D-9379-7C43EF091A04}" destId="{129597A7-F8D6-44B2-90EA-7F75607EE3A6}" srcOrd="0" destOrd="0" presId="urn:microsoft.com/office/officeart/2005/8/layout/hierarchy6"/>
    <dgm:cxn modelId="{2127A8C8-96B4-449B-9032-733C35A9D2F8}" type="presParOf" srcId="{129597A7-F8D6-44B2-90EA-7F75607EE3A6}" destId="{B32A3E09-A44F-4937-940D-C34EC33B3650}" srcOrd="0" destOrd="0" presId="urn:microsoft.com/office/officeart/2005/8/layout/hierarchy6"/>
    <dgm:cxn modelId="{502E2302-16B6-47DB-9295-B71E92D84199}" type="presParOf" srcId="{B32A3E09-A44F-4937-940D-C34EC33B3650}" destId="{4ACD2535-C20C-4E02-AA34-DD918FD253D2}" srcOrd="0" destOrd="0" presId="urn:microsoft.com/office/officeart/2005/8/layout/hierarchy6"/>
    <dgm:cxn modelId="{F4FA32A2-B74F-4D17-A310-06DE60B7D9A0}" type="presParOf" srcId="{B32A3E09-A44F-4937-940D-C34EC33B3650}" destId="{F4AEFFE4-FB64-449F-AEE0-79B5DC06435B}" srcOrd="1" destOrd="0" presId="urn:microsoft.com/office/officeart/2005/8/layout/hierarchy6"/>
    <dgm:cxn modelId="{662C23C4-451F-4D1A-831D-ACEE76A1F744}" type="presParOf" srcId="{F4AEFFE4-FB64-449F-AEE0-79B5DC06435B}" destId="{5A1B3C1B-D9BC-4CB1-9F8A-2E19318EE88E}" srcOrd="0" destOrd="0" presId="urn:microsoft.com/office/officeart/2005/8/layout/hierarchy6"/>
    <dgm:cxn modelId="{0EA3CB0E-BE08-4256-AE74-76156FBD73DF}" type="presParOf" srcId="{F4AEFFE4-FB64-449F-AEE0-79B5DC06435B}" destId="{BE7DD8BD-FEF1-4FEF-A7D1-BCEAF5A0A58E}" srcOrd="1" destOrd="0" presId="urn:microsoft.com/office/officeart/2005/8/layout/hierarchy6"/>
    <dgm:cxn modelId="{62E51739-A34C-4326-AA11-28304E0BA107}" type="presParOf" srcId="{BE7DD8BD-FEF1-4FEF-A7D1-BCEAF5A0A58E}" destId="{ACD9528D-B978-4A12-A419-8C94137BAABE}" srcOrd="0" destOrd="0" presId="urn:microsoft.com/office/officeart/2005/8/layout/hierarchy6"/>
    <dgm:cxn modelId="{AA103945-ED05-4F09-9E82-DD6503141A84}" type="presParOf" srcId="{BE7DD8BD-FEF1-4FEF-A7D1-BCEAF5A0A58E}" destId="{F3CAAD61-86F3-4BA9-AEAF-466E5F056452}" srcOrd="1" destOrd="0" presId="urn:microsoft.com/office/officeart/2005/8/layout/hierarchy6"/>
    <dgm:cxn modelId="{24425F66-47D1-444E-9AB9-114D85EE1E02}" type="presParOf" srcId="{F4AEFFE4-FB64-449F-AEE0-79B5DC06435B}" destId="{D58A6159-5939-4D1A-80EB-B34D3FD48FC9}" srcOrd="2" destOrd="0" presId="urn:microsoft.com/office/officeart/2005/8/layout/hierarchy6"/>
    <dgm:cxn modelId="{089B5A7E-1F61-4A2B-B4CF-9A7C76A58F4F}" type="presParOf" srcId="{F4AEFFE4-FB64-449F-AEE0-79B5DC06435B}" destId="{4BAC77FA-DBC9-4B43-896A-8378511886B7}" srcOrd="3" destOrd="0" presId="urn:microsoft.com/office/officeart/2005/8/layout/hierarchy6"/>
    <dgm:cxn modelId="{54F9911E-E7D7-4E25-8048-E1159DEBECA8}" type="presParOf" srcId="{4BAC77FA-DBC9-4B43-896A-8378511886B7}" destId="{F8D6184C-B256-455A-9E84-5C0C9160BB42}" srcOrd="0" destOrd="0" presId="urn:microsoft.com/office/officeart/2005/8/layout/hierarchy6"/>
    <dgm:cxn modelId="{1C1106AC-8E96-4F2B-B8F0-8CD149985994}" type="presParOf" srcId="{4BAC77FA-DBC9-4B43-896A-8378511886B7}" destId="{F64A1AA9-2185-46F2-8BD8-9E5D2C0D828A}" srcOrd="1" destOrd="0" presId="urn:microsoft.com/office/officeart/2005/8/layout/hierarchy6"/>
    <dgm:cxn modelId="{71DB403E-5532-417F-9565-C38F828675DE}" type="presParOf" srcId="{4634213F-2B76-4041-8E1E-F102AC4504C7}" destId="{86C98A7E-8770-4E84-A8D6-251055F84C48}"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461F769-CB74-45FE-B1AC-6E10F276179D}" type="doc">
      <dgm:prSet loTypeId="urn:microsoft.com/office/officeart/2005/8/layout/hierarchy3" loCatId="hierarchy" qsTypeId="urn:microsoft.com/office/officeart/2005/8/quickstyle/3d3" qsCatId="3D" csTypeId="urn:microsoft.com/office/officeart/2005/8/colors/colorful2" csCatId="colorful" phldr="1"/>
      <dgm:spPr/>
      <dgm:t>
        <a:bodyPr/>
        <a:lstStyle/>
        <a:p>
          <a:endParaRPr lang="zh-CN" altLang="en-US"/>
        </a:p>
      </dgm:t>
    </dgm:pt>
    <dgm:pt modelId="{35D824E9-676B-490D-9F0A-E9119AC4B024}">
      <dgm:prSet custT="1"/>
      <dgm:spPr/>
      <dgm:t>
        <a:bodyPr/>
        <a:lstStyle/>
        <a:p>
          <a:pPr algn="ctr" rtl="0"/>
          <a:r>
            <a:rPr lang="zh-CN" altLang="en-US" sz="2400" dirty="0" smtClean="0">
              <a:latin typeface="宋体" pitchFamily="2" charset="-122"/>
              <a:ea typeface="宋体" pitchFamily="2" charset="-122"/>
            </a:rPr>
            <a:t>内置对象</a:t>
          </a:r>
          <a:endParaRPr lang="en-US" altLang="zh-CN" sz="2400" dirty="0" smtClean="0">
            <a:latin typeface="宋体" pitchFamily="2" charset="-122"/>
            <a:ea typeface="宋体" pitchFamily="2" charset="-122"/>
          </a:endParaRPr>
        </a:p>
        <a:p>
          <a:pPr algn="ctr" rtl="0"/>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基本类型</a:t>
          </a:r>
          <a:r>
            <a:rPr lang="en-US" altLang="zh-CN" sz="2400" dirty="0" smtClean="0">
              <a:latin typeface="宋体" pitchFamily="2" charset="-122"/>
              <a:ea typeface="宋体" pitchFamily="2" charset="-122"/>
            </a:rPr>
            <a:t>)</a:t>
          </a:r>
          <a:endParaRPr lang="zh-CN" altLang="en-US" sz="2400" dirty="0">
            <a:latin typeface="宋体" pitchFamily="2" charset="-122"/>
            <a:ea typeface="宋体" pitchFamily="2" charset="-122"/>
          </a:endParaRPr>
        </a:p>
      </dgm:t>
    </dgm:pt>
    <dgm:pt modelId="{F6AE74D1-0931-4EAA-81C5-75122EA1597D}" type="parTrans" cxnId="{B1A3B945-8617-450F-BFF6-0AC468CF6F47}">
      <dgm:prSet/>
      <dgm:spPr/>
      <dgm:t>
        <a:bodyPr/>
        <a:lstStyle/>
        <a:p>
          <a:pPr algn="l"/>
          <a:endParaRPr lang="zh-CN" altLang="en-US" sz="1800">
            <a:solidFill>
              <a:srgbClr val="003300"/>
            </a:solidFill>
            <a:latin typeface="宋体" pitchFamily="2" charset="-122"/>
            <a:ea typeface="宋体" pitchFamily="2" charset="-122"/>
          </a:endParaRPr>
        </a:p>
      </dgm:t>
    </dgm:pt>
    <dgm:pt modelId="{C49CD8D3-9713-44D0-AE59-BBFD19C5FF7D}" type="sibTrans" cxnId="{B1A3B945-8617-450F-BFF6-0AC468CF6F47}">
      <dgm:prSet/>
      <dgm:spPr/>
      <dgm:t>
        <a:bodyPr/>
        <a:lstStyle/>
        <a:p>
          <a:pPr algn="l"/>
          <a:endParaRPr lang="zh-CN" altLang="en-US" sz="1800">
            <a:solidFill>
              <a:srgbClr val="003300"/>
            </a:solidFill>
            <a:latin typeface="宋体" pitchFamily="2" charset="-122"/>
            <a:ea typeface="宋体" pitchFamily="2" charset="-122"/>
          </a:endParaRPr>
        </a:p>
      </dgm:t>
    </dgm:pt>
    <dgm:pt modelId="{3E15F894-CAF6-4238-963B-F0A5254FA2CD}">
      <dgm:prSet custT="1"/>
      <dgm:spPr/>
      <dgm:t>
        <a:bodyPr/>
        <a:lstStyle/>
        <a:p>
          <a:pPr algn="l" rtl="0"/>
          <a:r>
            <a:rPr lang="zh-CN" sz="1600" b="0" dirty="0" smtClean="0">
              <a:solidFill>
                <a:srgbClr val="003300"/>
              </a:solidFill>
              <a:latin typeface="宋体" pitchFamily="2" charset="-122"/>
              <a:ea typeface="宋体" pitchFamily="2" charset="-122"/>
            </a:rPr>
            <a:t>数值型</a:t>
          </a:r>
          <a:r>
            <a:rPr lang="en-US" altLang="zh-CN" sz="1600" b="0" dirty="0" smtClean="0">
              <a:solidFill>
                <a:srgbClr val="003300"/>
              </a:solidFill>
              <a:latin typeface="宋体" pitchFamily="2" charset="-122"/>
              <a:ea typeface="宋体" pitchFamily="2" charset="-122"/>
            </a:rPr>
            <a:t>(Number)</a:t>
          </a:r>
        </a:p>
      </dgm:t>
    </dgm:pt>
    <dgm:pt modelId="{383AAE62-989D-4E69-A9FE-322B061698CA}" type="parTrans" cxnId="{1BDB94FF-010E-4564-A597-CFB584FE0E91}">
      <dgm:prSet/>
      <dgm:spPr/>
      <dgm:t>
        <a:bodyPr/>
        <a:lstStyle/>
        <a:p>
          <a:pPr algn="l"/>
          <a:endParaRPr lang="zh-CN" altLang="en-US" sz="1800">
            <a:solidFill>
              <a:srgbClr val="003300"/>
            </a:solidFill>
            <a:latin typeface="宋体" pitchFamily="2" charset="-122"/>
            <a:ea typeface="宋体" pitchFamily="2" charset="-122"/>
          </a:endParaRPr>
        </a:p>
      </dgm:t>
    </dgm:pt>
    <dgm:pt modelId="{0DD2628B-CE41-4645-98E4-F286676399F2}" type="sibTrans" cxnId="{1BDB94FF-010E-4564-A597-CFB584FE0E91}">
      <dgm:prSet/>
      <dgm:spPr/>
      <dgm:t>
        <a:bodyPr/>
        <a:lstStyle/>
        <a:p>
          <a:pPr algn="l"/>
          <a:endParaRPr lang="zh-CN" altLang="en-US" sz="1800">
            <a:solidFill>
              <a:srgbClr val="003300"/>
            </a:solidFill>
            <a:latin typeface="宋体" pitchFamily="2" charset="-122"/>
            <a:ea typeface="宋体" pitchFamily="2" charset="-122"/>
          </a:endParaRPr>
        </a:p>
      </dgm:t>
    </dgm:pt>
    <dgm:pt modelId="{A5749C4E-A425-4E3F-AF0A-2377ED4F4D5E}">
      <dgm:prSet custT="1"/>
      <dgm:spPr/>
      <dgm:t>
        <a:bodyPr/>
        <a:lstStyle/>
        <a:p>
          <a:pPr algn="l" rtl="0"/>
          <a:r>
            <a:rPr lang="zh-CN" sz="1600" b="0" dirty="0" smtClean="0">
              <a:solidFill>
                <a:srgbClr val="003300"/>
              </a:solidFill>
              <a:latin typeface="宋体" pitchFamily="2" charset="-122"/>
              <a:ea typeface="宋体" pitchFamily="2" charset="-122"/>
            </a:rPr>
            <a:t>字符</a:t>
          </a:r>
          <a:r>
            <a:rPr lang="zh-CN" altLang="en-US" sz="1600" b="0" dirty="0" smtClean="0">
              <a:solidFill>
                <a:srgbClr val="003300"/>
              </a:solidFill>
              <a:latin typeface="宋体" pitchFamily="2" charset="-122"/>
              <a:ea typeface="宋体" pitchFamily="2" charset="-122"/>
            </a:rPr>
            <a:t>串</a:t>
          </a:r>
          <a:r>
            <a:rPr lang="zh-CN" sz="1600" b="0" dirty="0" smtClean="0">
              <a:solidFill>
                <a:srgbClr val="003300"/>
              </a:solidFill>
              <a:latin typeface="宋体" pitchFamily="2" charset="-122"/>
              <a:ea typeface="宋体" pitchFamily="2" charset="-122"/>
            </a:rPr>
            <a:t>型</a:t>
          </a:r>
          <a:r>
            <a:rPr lang="en-US" altLang="zh-CN" sz="1600" b="0" dirty="0" smtClean="0">
              <a:solidFill>
                <a:srgbClr val="003300"/>
              </a:solidFill>
              <a:latin typeface="宋体" pitchFamily="2" charset="-122"/>
              <a:ea typeface="宋体" pitchFamily="2" charset="-122"/>
            </a:rPr>
            <a:t>(String)</a:t>
          </a:r>
        </a:p>
      </dgm:t>
    </dgm:pt>
    <dgm:pt modelId="{E9A14F46-8CFC-4362-956B-4D759B3CFEEE}" type="parTrans" cxnId="{B04B5E24-D89B-4D12-8175-AFA62D80CF4C}">
      <dgm:prSet/>
      <dgm:spPr/>
      <dgm:t>
        <a:bodyPr/>
        <a:lstStyle/>
        <a:p>
          <a:pPr algn="l"/>
          <a:endParaRPr lang="zh-CN" altLang="en-US" sz="1800">
            <a:solidFill>
              <a:srgbClr val="003300"/>
            </a:solidFill>
            <a:latin typeface="宋体" pitchFamily="2" charset="-122"/>
            <a:ea typeface="宋体" pitchFamily="2" charset="-122"/>
          </a:endParaRPr>
        </a:p>
      </dgm:t>
    </dgm:pt>
    <dgm:pt modelId="{0646A025-4F1E-4F27-9131-194216CAB6B2}" type="sibTrans" cxnId="{B04B5E24-D89B-4D12-8175-AFA62D80CF4C}">
      <dgm:prSet/>
      <dgm:spPr/>
      <dgm:t>
        <a:bodyPr/>
        <a:lstStyle/>
        <a:p>
          <a:pPr algn="l"/>
          <a:endParaRPr lang="zh-CN" altLang="en-US" sz="1800">
            <a:solidFill>
              <a:srgbClr val="003300"/>
            </a:solidFill>
            <a:latin typeface="宋体" pitchFamily="2" charset="-122"/>
            <a:ea typeface="宋体" pitchFamily="2" charset="-122"/>
          </a:endParaRPr>
        </a:p>
      </dgm:t>
    </dgm:pt>
    <dgm:pt modelId="{4076CD63-E8FF-488C-886B-CD6DEF654530}">
      <dgm:prSet custT="1"/>
      <dgm:spPr/>
      <dgm:t>
        <a:bodyPr/>
        <a:lstStyle/>
        <a:p>
          <a:pPr algn="ctr" rtl="0"/>
          <a:r>
            <a:rPr lang="zh-CN" altLang="en-US" sz="2400" b="1" dirty="0" smtClean="0">
              <a:latin typeface="宋体" pitchFamily="2" charset="-122"/>
              <a:ea typeface="宋体" pitchFamily="2" charset="-122"/>
            </a:rPr>
            <a:t>特殊类型</a:t>
          </a:r>
          <a:endParaRPr lang="zh-CN" sz="2400" b="0" dirty="0">
            <a:latin typeface="宋体" pitchFamily="2" charset="-122"/>
            <a:ea typeface="宋体" pitchFamily="2" charset="-122"/>
          </a:endParaRPr>
        </a:p>
      </dgm:t>
    </dgm:pt>
    <dgm:pt modelId="{7B8A7FD6-297E-43AA-B493-4C7A5DCEFC88}" type="parTrans" cxnId="{3CEC1A21-B7C6-401C-9C2B-4B3ECAE59FA9}">
      <dgm:prSet/>
      <dgm:spPr/>
      <dgm:t>
        <a:bodyPr/>
        <a:lstStyle/>
        <a:p>
          <a:pPr algn="l"/>
          <a:endParaRPr lang="zh-CN" altLang="en-US" sz="1800">
            <a:solidFill>
              <a:srgbClr val="003300"/>
            </a:solidFill>
            <a:latin typeface="宋体" pitchFamily="2" charset="-122"/>
            <a:ea typeface="宋体" pitchFamily="2" charset="-122"/>
          </a:endParaRPr>
        </a:p>
      </dgm:t>
    </dgm:pt>
    <dgm:pt modelId="{D0C485FA-0F6B-4BD8-930E-6DF9F373722E}" type="sibTrans" cxnId="{3CEC1A21-B7C6-401C-9C2B-4B3ECAE59FA9}">
      <dgm:prSet/>
      <dgm:spPr/>
      <dgm:t>
        <a:bodyPr/>
        <a:lstStyle/>
        <a:p>
          <a:pPr algn="l"/>
          <a:endParaRPr lang="zh-CN" altLang="en-US" sz="1800">
            <a:solidFill>
              <a:srgbClr val="003300"/>
            </a:solidFill>
            <a:latin typeface="宋体" pitchFamily="2" charset="-122"/>
            <a:ea typeface="宋体" pitchFamily="2" charset="-122"/>
          </a:endParaRPr>
        </a:p>
      </dgm:t>
    </dgm:pt>
    <dgm:pt modelId="{9929949C-66FC-43CF-8674-77BBF08437D7}">
      <dgm:prSet custT="1"/>
      <dgm:spPr/>
      <dgm:t>
        <a:bodyPr/>
        <a:lstStyle/>
        <a:p>
          <a:pPr algn="ctr" rtl="0"/>
          <a:r>
            <a:rPr lang="zh-CN" altLang="en-US" sz="2400" dirty="0" smtClean="0">
              <a:latin typeface="宋体" pitchFamily="2" charset="-122"/>
              <a:ea typeface="宋体" pitchFamily="2" charset="-122"/>
            </a:rPr>
            <a:t>外部对象</a:t>
          </a:r>
          <a:endParaRPr lang="zh-CN" altLang="en-US" sz="2400" dirty="0">
            <a:latin typeface="宋体" pitchFamily="2" charset="-122"/>
            <a:ea typeface="宋体" pitchFamily="2" charset="-122"/>
          </a:endParaRPr>
        </a:p>
      </dgm:t>
    </dgm:pt>
    <dgm:pt modelId="{865D1460-B703-4C9B-95A0-8ECA7A790848}" type="parTrans" cxnId="{38B6DD3E-BF8B-49F0-A269-1AE5DBD9BBA5}">
      <dgm:prSet/>
      <dgm:spPr/>
      <dgm:t>
        <a:bodyPr/>
        <a:lstStyle/>
        <a:p>
          <a:pPr algn="l"/>
          <a:endParaRPr lang="zh-CN" altLang="en-US" sz="1800">
            <a:solidFill>
              <a:srgbClr val="003300"/>
            </a:solidFill>
            <a:latin typeface="宋体" pitchFamily="2" charset="-122"/>
            <a:ea typeface="宋体" pitchFamily="2" charset="-122"/>
          </a:endParaRPr>
        </a:p>
      </dgm:t>
    </dgm:pt>
    <dgm:pt modelId="{30B6A75E-CFDC-4762-9F71-BB01C97CCD09}" type="sibTrans" cxnId="{38B6DD3E-BF8B-49F0-A269-1AE5DBD9BBA5}">
      <dgm:prSet/>
      <dgm:spPr/>
      <dgm:t>
        <a:bodyPr/>
        <a:lstStyle/>
        <a:p>
          <a:pPr algn="l"/>
          <a:endParaRPr lang="zh-CN" altLang="en-US" sz="1800">
            <a:solidFill>
              <a:srgbClr val="003300"/>
            </a:solidFill>
            <a:latin typeface="宋体" pitchFamily="2" charset="-122"/>
            <a:ea typeface="宋体" pitchFamily="2" charset="-122"/>
          </a:endParaRPr>
        </a:p>
      </dgm:t>
    </dgm:pt>
    <dgm:pt modelId="{A1E2BFF3-F34A-4BC9-8A90-3CBC6485E89C}">
      <dgm:prSet custT="1"/>
      <dgm:spPr/>
      <dgm:t>
        <a:bodyPr/>
        <a:lstStyle/>
        <a:p>
          <a:pPr algn="l" rtl="0"/>
          <a:r>
            <a:rPr lang="zh-CN" altLang="en-US" sz="1800" b="0" dirty="0" smtClean="0">
              <a:solidFill>
                <a:srgbClr val="003300"/>
              </a:solidFill>
              <a:latin typeface="宋体" pitchFamily="2" charset="-122"/>
              <a:ea typeface="宋体" pitchFamily="2" charset="-122"/>
            </a:rPr>
            <a:t>浏览器对象</a:t>
          </a:r>
          <a:endParaRPr lang="en-US" altLang="zh-CN" sz="1800" b="0" dirty="0" smtClean="0">
            <a:solidFill>
              <a:srgbClr val="003300"/>
            </a:solidFill>
            <a:latin typeface="宋体" pitchFamily="2" charset="-122"/>
            <a:ea typeface="宋体" pitchFamily="2" charset="-122"/>
          </a:endParaRPr>
        </a:p>
        <a:p>
          <a:pPr algn="l" rtl="0"/>
          <a:r>
            <a:rPr lang="en-US" altLang="zh-CN" sz="1800" b="0" dirty="0" smtClean="0">
              <a:solidFill>
                <a:srgbClr val="003300"/>
              </a:solidFill>
              <a:latin typeface="宋体" pitchFamily="2" charset="-122"/>
              <a:ea typeface="宋体" pitchFamily="2" charset="-122"/>
            </a:rPr>
            <a:t>window</a:t>
          </a:r>
          <a:endParaRPr lang="zh-CN" altLang="en-US" sz="1800" b="0" dirty="0">
            <a:solidFill>
              <a:srgbClr val="003300"/>
            </a:solidFill>
            <a:latin typeface="宋体" pitchFamily="2" charset="-122"/>
            <a:ea typeface="宋体" pitchFamily="2" charset="-122"/>
          </a:endParaRPr>
        </a:p>
      </dgm:t>
    </dgm:pt>
    <dgm:pt modelId="{B76D7363-05C0-47EB-86A4-D6EFB878A480}" type="parTrans" cxnId="{435439A6-A505-407D-B453-541B883B1D03}">
      <dgm:prSet/>
      <dgm:spPr/>
      <dgm:t>
        <a:bodyPr/>
        <a:lstStyle/>
        <a:p>
          <a:pPr algn="l"/>
          <a:endParaRPr lang="zh-CN" altLang="en-US" sz="1800">
            <a:solidFill>
              <a:srgbClr val="003300"/>
            </a:solidFill>
            <a:latin typeface="宋体" pitchFamily="2" charset="-122"/>
            <a:ea typeface="宋体" pitchFamily="2" charset="-122"/>
          </a:endParaRPr>
        </a:p>
      </dgm:t>
    </dgm:pt>
    <dgm:pt modelId="{B3E97ABF-8734-4682-925F-90672C3B021D}" type="sibTrans" cxnId="{435439A6-A505-407D-B453-541B883B1D03}">
      <dgm:prSet/>
      <dgm:spPr/>
      <dgm:t>
        <a:bodyPr/>
        <a:lstStyle/>
        <a:p>
          <a:pPr algn="l"/>
          <a:endParaRPr lang="zh-CN" altLang="en-US" sz="1800">
            <a:solidFill>
              <a:srgbClr val="003300"/>
            </a:solidFill>
            <a:latin typeface="宋体" pitchFamily="2" charset="-122"/>
            <a:ea typeface="宋体" pitchFamily="2" charset="-122"/>
          </a:endParaRPr>
        </a:p>
      </dgm:t>
    </dgm:pt>
    <dgm:pt modelId="{1E9190E1-B173-4B2E-8F8F-6FC4D1054A35}">
      <dgm:prSet custT="1"/>
      <dgm:spPr/>
      <dgm:t>
        <a:bodyPr/>
        <a:lstStyle/>
        <a:p>
          <a:pPr algn="l" rtl="0"/>
          <a:r>
            <a:rPr lang="zh-CN" altLang="en-US" sz="1800" b="0" dirty="0" smtClean="0">
              <a:solidFill>
                <a:srgbClr val="003300"/>
              </a:solidFill>
              <a:latin typeface="宋体" pitchFamily="2" charset="-122"/>
              <a:ea typeface="宋体" pitchFamily="2" charset="-122"/>
            </a:rPr>
            <a:t>文档对象</a:t>
          </a:r>
          <a:endParaRPr lang="en-US" altLang="zh-CN" sz="1800" b="0" dirty="0" smtClean="0">
            <a:solidFill>
              <a:srgbClr val="003300"/>
            </a:solidFill>
            <a:latin typeface="宋体" pitchFamily="2" charset="-122"/>
            <a:ea typeface="宋体" pitchFamily="2" charset="-122"/>
          </a:endParaRPr>
        </a:p>
        <a:p>
          <a:pPr algn="l" rtl="0"/>
          <a:r>
            <a:rPr lang="en-US" altLang="zh-CN" sz="1800" b="0" dirty="0" smtClean="0">
              <a:solidFill>
                <a:srgbClr val="003300"/>
              </a:solidFill>
              <a:latin typeface="宋体" pitchFamily="2" charset="-122"/>
              <a:ea typeface="宋体" pitchFamily="2" charset="-122"/>
            </a:rPr>
            <a:t>document</a:t>
          </a:r>
          <a:endParaRPr lang="zh-CN" altLang="en-US" sz="1800" b="0" dirty="0">
            <a:solidFill>
              <a:srgbClr val="003300"/>
            </a:solidFill>
            <a:latin typeface="宋体" pitchFamily="2" charset="-122"/>
            <a:ea typeface="宋体" pitchFamily="2" charset="-122"/>
          </a:endParaRPr>
        </a:p>
      </dgm:t>
    </dgm:pt>
    <dgm:pt modelId="{5958D864-D401-4ED7-B6F9-01AE668E4D8A}" type="parTrans" cxnId="{D7EF1FED-1304-4C42-91A4-CB237774646D}">
      <dgm:prSet/>
      <dgm:spPr/>
      <dgm:t>
        <a:bodyPr/>
        <a:lstStyle/>
        <a:p>
          <a:pPr algn="l"/>
          <a:endParaRPr lang="zh-CN" altLang="en-US" sz="1800">
            <a:solidFill>
              <a:srgbClr val="003300"/>
            </a:solidFill>
            <a:latin typeface="宋体" pitchFamily="2" charset="-122"/>
            <a:ea typeface="宋体" pitchFamily="2" charset="-122"/>
          </a:endParaRPr>
        </a:p>
      </dgm:t>
    </dgm:pt>
    <dgm:pt modelId="{52BDB19D-8C45-4B3F-B154-E1D2CABAA1ED}" type="sibTrans" cxnId="{D7EF1FED-1304-4C42-91A4-CB237774646D}">
      <dgm:prSet/>
      <dgm:spPr/>
      <dgm:t>
        <a:bodyPr/>
        <a:lstStyle/>
        <a:p>
          <a:pPr algn="l"/>
          <a:endParaRPr lang="zh-CN" altLang="en-US" sz="1800">
            <a:solidFill>
              <a:srgbClr val="003300"/>
            </a:solidFill>
            <a:latin typeface="宋体" pitchFamily="2" charset="-122"/>
            <a:ea typeface="宋体" pitchFamily="2" charset="-122"/>
          </a:endParaRPr>
        </a:p>
      </dgm:t>
    </dgm:pt>
    <dgm:pt modelId="{353902BA-8036-4C65-8A82-CA569A9D316E}">
      <dgm:prSet custT="1"/>
      <dgm:spPr/>
      <dgm:t>
        <a:bodyPr/>
        <a:lstStyle/>
        <a:p>
          <a:pPr algn="l" rtl="0"/>
          <a:r>
            <a:rPr lang="zh-CN" sz="1600" b="0" dirty="0" smtClean="0">
              <a:solidFill>
                <a:srgbClr val="003300"/>
              </a:solidFill>
              <a:latin typeface="宋体" pitchFamily="2" charset="-122"/>
              <a:ea typeface="宋体" pitchFamily="2" charset="-122"/>
            </a:rPr>
            <a:t>布尔类型</a:t>
          </a:r>
          <a:r>
            <a:rPr lang="en-US" altLang="zh-CN" sz="1600" b="0" dirty="0" smtClean="0">
              <a:solidFill>
                <a:srgbClr val="003300"/>
              </a:solidFill>
              <a:latin typeface="宋体" pitchFamily="2" charset="-122"/>
              <a:ea typeface="宋体" pitchFamily="2" charset="-122"/>
            </a:rPr>
            <a:t>(Boolean)</a:t>
          </a:r>
        </a:p>
      </dgm:t>
    </dgm:pt>
    <dgm:pt modelId="{DFB4F37E-AE75-4C5A-8615-D3D2A8BD00D5}" type="parTrans" cxnId="{4590E28F-6107-48B3-BE0D-A11763BA4150}">
      <dgm:prSet/>
      <dgm:spPr/>
      <dgm:t>
        <a:bodyPr/>
        <a:lstStyle/>
        <a:p>
          <a:pPr algn="l"/>
          <a:endParaRPr lang="zh-CN" altLang="en-US" sz="1800">
            <a:solidFill>
              <a:srgbClr val="003300"/>
            </a:solidFill>
            <a:latin typeface="宋体" pitchFamily="2" charset="-122"/>
            <a:ea typeface="宋体" pitchFamily="2" charset="-122"/>
          </a:endParaRPr>
        </a:p>
      </dgm:t>
    </dgm:pt>
    <dgm:pt modelId="{3ED071C6-F4D0-4258-A881-F0A5E324AC84}" type="sibTrans" cxnId="{4590E28F-6107-48B3-BE0D-A11763BA4150}">
      <dgm:prSet/>
      <dgm:spPr/>
      <dgm:t>
        <a:bodyPr/>
        <a:lstStyle/>
        <a:p>
          <a:pPr algn="l"/>
          <a:endParaRPr lang="zh-CN" altLang="en-US" sz="1800">
            <a:solidFill>
              <a:srgbClr val="003300"/>
            </a:solidFill>
            <a:latin typeface="宋体" pitchFamily="2" charset="-122"/>
            <a:ea typeface="宋体" pitchFamily="2" charset="-122"/>
          </a:endParaRPr>
        </a:p>
      </dgm:t>
    </dgm:pt>
    <dgm:pt modelId="{B4B0F06F-8F24-4D56-B39A-063297C8DA72}">
      <dgm:prSet custT="1"/>
      <dgm:spPr/>
      <dgm:t>
        <a:bodyPr/>
        <a:lstStyle/>
        <a:p>
          <a:pPr algn="l" rtl="0"/>
          <a:endParaRPr lang="en-US" altLang="zh-CN" sz="1800" b="0" dirty="0" smtClean="0">
            <a:solidFill>
              <a:srgbClr val="003300"/>
            </a:solidFill>
            <a:latin typeface="宋体" pitchFamily="2" charset="-122"/>
            <a:ea typeface="宋体" pitchFamily="2" charset="-122"/>
          </a:endParaRPr>
        </a:p>
        <a:p>
          <a:pPr algn="l" rtl="0"/>
          <a:r>
            <a:rPr lang="zh-CN" altLang="en-US" sz="1600" b="0" dirty="0" smtClean="0">
              <a:solidFill>
                <a:srgbClr val="003300"/>
              </a:solidFill>
              <a:latin typeface="宋体" pitchFamily="2" charset="-122"/>
              <a:ea typeface="宋体" pitchFamily="2" charset="-122"/>
            </a:rPr>
            <a:t>未定义</a:t>
          </a:r>
          <a:r>
            <a:rPr lang="en-US" altLang="zh-CN" sz="1600" b="0" dirty="0" smtClean="0">
              <a:solidFill>
                <a:srgbClr val="003300"/>
              </a:solidFill>
              <a:latin typeface="宋体" pitchFamily="2" charset="-122"/>
              <a:ea typeface="宋体" pitchFamily="2" charset="-122"/>
            </a:rPr>
            <a:t>(</a:t>
          </a:r>
          <a:r>
            <a:rPr lang="en-US" sz="1600" b="0" dirty="0" smtClean="0">
              <a:solidFill>
                <a:srgbClr val="003300"/>
              </a:solidFill>
              <a:latin typeface="宋体" pitchFamily="2" charset="-122"/>
              <a:ea typeface="宋体" pitchFamily="2" charset="-122"/>
            </a:rPr>
            <a:t>Undefined)</a:t>
          </a:r>
          <a:endParaRPr lang="en-US" altLang="zh-CN" sz="1600" b="0" dirty="0" smtClean="0">
            <a:solidFill>
              <a:srgbClr val="003300"/>
            </a:solidFill>
            <a:latin typeface="宋体" pitchFamily="2" charset="-122"/>
            <a:ea typeface="宋体" pitchFamily="2" charset="-122"/>
          </a:endParaRPr>
        </a:p>
        <a:p>
          <a:pPr algn="l" rtl="0"/>
          <a:endParaRPr lang="zh-CN" sz="1800" b="0" dirty="0">
            <a:solidFill>
              <a:srgbClr val="003300"/>
            </a:solidFill>
            <a:latin typeface="宋体" pitchFamily="2" charset="-122"/>
            <a:ea typeface="宋体" pitchFamily="2" charset="-122"/>
          </a:endParaRPr>
        </a:p>
      </dgm:t>
    </dgm:pt>
    <dgm:pt modelId="{DACF9EFA-4190-42D8-B217-97428B708816}" type="parTrans" cxnId="{9A295F78-1B14-41FA-BC58-FFCBEE47D554}">
      <dgm:prSet/>
      <dgm:spPr/>
      <dgm:t>
        <a:bodyPr/>
        <a:lstStyle/>
        <a:p>
          <a:pPr algn="l"/>
          <a:endParaRPr lang="zh-CN" altLang="en-US" sz="1800"/>
        </a:p>
      </dgm:t>
    </dgm:pt>
    <dgm:pt modelId="{23094CA2-0DBC-43BD-86C1-70C1DEFBE081}" type="sibTrans" cxnId="{9A295F78-1B14-41FA-BC58-FFCBEE47D554}">
      <dgm:prSet/>
      <dgm:spPr/>
      <dgm:t>
        <a:bodyPr/>
        <a:lstStyle/>
        <a:p>
          <a:pPr algn="l"/>
          <a:endParaRPr lang="zh-CN" altLang="en-US" sz="1800"/>
        </a:p>
      </dgm:t>
    </dgm:pt>
    <dgm:pt modelId="{50334C2B-AE5F-4CED-83ED-CCDD4EBFD999}">
      <dgm:prSet custT="1"/>
      <dgm:spPr/>
      <dgm:t>
        <a:bodyPr/>
        <a:lstStyle/>
        <a:p>
          <a:pPr algn="l" rtl="0"/>
          <a:r>
            <a:rPr lang="zh-CN" altLang="en-US" sz="1800" b="0" dirty="0" smtClean="0">
              <a:solidFill>
                <a:srgbClr val="003300"/>
              </a:solidFill>
              <a:latin typeface="宋体" pitchFamily="2" charset="-122"/>
              <a:ea typeface="宋体" pitchFamily="2" charset="-122"/>
            </a:rPr>
            <a:t>空值</a:t>
          </a:r>
          <a:r>
            <a:rPr lang="en-US" altLang="zh-CN" sz="1800" b="0" dirty="0" smtClean="0">
              <a:solidFill>
                <a:srgbClr val="003300"/>
              </a:solidFill>
              <a:latin typeface="宋体" pitchFamily="2" charset="-122"/>
              <a:ea typeface="宋体" pitchFamily="2" charset="-122"/>
            </a:rPr>
            <a:t>(</a:t>
          </a:r>
          <a:r>
            <a:rPr lang="en-US" sz="1800" b="0" dirty="0" smtClean="0">
              <a:solidFill>
                <a:srgbClr val="003300"/>
              </a:solidFill>
              <a:latin typeface="宋体" pitchFamily="2" charset="-122"/>
              <a:ea typeface="宋体" pitchFamily="2" charset="-122"/>
            </a:rPr>
            <a:t>null</a:t>
          </a:r>
          <a:r>
            <a:rPr lang="en-US" altLang="zh-CN" sz="1800" b="0" dirty="0" smtClean="0">
              <a:solidFill>
                <a:srgbClr val="003300"/>
              </a:solidFill>
              <a:latin typeface="宋体" pitchFamily="2" charset="-122"/>
              <a:ea typeface="宋体" pitchFamily="2" charset="-122"/>
            </a:rPr>
            <a:t>)</a:t>
          </a:r>
        </a:p>
        <a:p>
          <a:pPr algn="l" rtl="0"/>
          <a:endParaRPr lang="zh-CN" sz="1800" b="0" dirty="0">
            <a:solidFill>
              <a:srgbClr val="003300"/>
            </a:solidFill>
            <a:latin typeface="宋体" pitchFamily="2" charset="-122"/>
            <a:ea typeface="宋体" pitchFamily="2" charset="-122"/>
          </a:endParaRPr>
        </a:p>
      </dgm:t>
    </dgm:pt>
    <dgm:pt modelId="{3303DBDF-ACDA-4743-87D7-B69C717AB86B}" type="parTrans" cxnId="{B12ACEB1-1FAD-43C4-A7F6-586B840809A9}">
      <dgm:prSet/>
      <dgm:spPr/>
      <dgm:t>
        <a:bodyPr/>
        <a:lstStyle/>
        <a:p>
          <a:pPr algn="l"/>
          <a:endParaRPr lang="zh-CN" altLang="en-US" sz="1800"/>
        </a:p>
      </dgm:t>
    </dgm:pt>
    <dgm:pt modelId="{BD9F48F2-4BAE-4CC6-9A53-1122E752E1B5}" type="sibTrans" cxnId="{B12ACEB1-1FAD-43C4-A7F6-586B840809A9}">
      <dgm:prSet/>
      <dgm:spPr/>
      <dgm:t>
        <a:bodyPr/>
        <a:lstStyle/>
        <a:p>
          <a:pPr algn="l"/>
          <a:endParaRPr lang="zh-CN" altLang="en-US" sz="1800"/>
        </a:p>
      </dgm:t>
    </dgm:pt>
    <dgm:pt modelId="{FAE4A52E-EA41-420B-912A-E230C77FF3BD}">
      <dgm:prSet custT="1"/>
      <dgm:spPr/>
      <dgm:t>
        <a:bodyPr/>
        <a:lstStyle/>
        <a:p>
          <a:pPr algn="l" rtl="0"/>
          <a:r>
            <a:rPr lang="en-US" altLang="zh-CN" sz="1800" b="0" dirty="0" err="1" smtClean="0">
              <a:solidFill>
                <a:srgbClr val="003300"/>
              </a:solidFill>
              <a:latin typeface="宋体" pitchFamily="2" charset="-122"/>
              <a:ea typeface="宋体" pitchFamily="2" charset="-122"/>
            </a:rPr>
            <a:t>NaN</a:t>
          </a:r>
          <a:r>
            <a:rPr lang="zh-CN" altLang="en-US" sz="1800" b="0" dirty="0" smtClean="0">
              <a:solidFill>
                <a:srgbClr val="003300"/>
              </a:solidFill>
              <a:latin typeface="宋体" pitchFamily="2" charset="-122"/>
              <a:ea typeface="宋体" pitchFamily="2" charset="-122"/>
            </a:rPr>
            <a:t>值</a:t>
          </a:r>
          <a:endParaRPr lang="en-US" altLang="zh-CN" sz="1800" b="0" dirty="0" smtClean="0">
            <a:solidFill>
              <a:srgbClr val="003300"/>
            </a:solidFill>
            <a:latin typeface="宋体" pitchFamily="2" charset="-122"/>
            <a:ea typeface="宋体" pitchFamily="2" charset="-122"/>
          </a:endParaRPr>
        </a:p>
        <a:p>
          <a:pPr algn="l" rtl="0"/>
          <a:endParaRPr lang="zh-CN" sz="1800" b="0" dirty="0">
            <a:solidFill>
              <a:srgbClr val="003300"/>
            </a:solidFill>
            <a:latin typeface="宋体" pitchFamily="2" charset="-122"/>
            <a:ea typeface="宋体" pitchFamily="2" charset="-122"/>
          </a:endParaRPr>
        </a:p>
      </dgm:t>
    </dgm:pt>
    <dgm:pt modelId="{6C929B0F-D21A-41F2-9BD3-AD26E1CFD80E}" type="parTrans" cxnId="{FA107F96-50EF-4BC5-95FD-4F2275AE8917}">
      <dgm:prSet/>
      <dgm:spPr/>
      <dgm:t>
        <a:bodyPr/>
        <a:lstStyle/>
        <a:p>
          <a:pPr algn="l"/>
          <a:endParaRPr lang="zh-CN" altLang="en-US" sz="1800"/>
        </a:p>
      </dgm:t>
    </dgm:pt>
    <dgm:pt modelId="{13ED22A4-16BF-4E8B-BDF2-E173625B6599}" type="sibTrans" cxnId="{FA107F96-50EF-4BC5-95FD-4F2275AE8917}">
      <dgm:prSet/>
      <dgm:spPr/>
      <dgm:t>
        <a:bodyPr/>
        <a:lstStyle/>
        <a:p>
          <a:pPr algn="l"/>
          <a:endParaRPr lang="zh-CN" altLang="en-US" sz="1800"/>
        </a:p>
      </dgm:t>
    </dgm:pt>
    <dgm:pt modelId="{9AEA441C-BA4F-472C-9B16-A3F7459F8E42}">
      <dgm:prSet custT="1"/>
      <dgm:spPr/>
      <dgm:t>
        <a:bodyPr/>
        <a:lstStyle/>
        <a:p>
          <a:pPr algn="ctr" rtl="0"/>
          <a:r>
            <a:rPr lang="zh-CN" altLang="en-US" sz="2400" dirty="0" smtClean="0">
              <a:latin typeface="宋体" pitchFamily="2" charset="-122"/>
              <a:ea typeface="宋体" pitchFamily="2" charset="-122"/>
            </a:rPr>
            <a:t>自定义</a:t>
          </a:r>
          <a:endParaRPr lang="zh-CN" altLang="en-US" sz="2400" dirty="0">
            <a:latin typeface="宋体" pitchFamily="2" charset="-122"/>
            <a:ea typeface="宋体" pitchFamily="2" charset="-122"/>
          </a:endParaRPr>
        </a:p>
      </dgm:t>
    </dgm:pt>
    <dgm:pt modelId="{E2F5A15D-3D1F-4D07-9BFF-250FC4743DEB}" type="parTrans" cxnId="{B6315752-9268-4F01-8743-7EB540B92E9E}">
      <dgm:prSet/>
      <dgm:spPr/>
      <dgm:t>
        <a:bodyPr/>
        <a:lstStyle/>
        <a:p>
          <a:endParaRPr lang="zh-CN" altLang="en-US"/>
        </a:p>
      </dgm:t>
    </dgm:pt>
    <dgm:pt modelId="{2AE1C0B9-5779-427B-AFB2-EBD1879C7274}" type="sibTrans" cxnId="{B6315752-9268-4F01-8743-7EB540B92E9E}">
      <dgm:prSet/>
      <dgm:spPr/>
      <dgm:t>
        <a:bodyPr/>
        <a:lstStyle/>
        <a:p>
          <a:endParaRPr lang="zh-CN" altLang="en-US"/>
        </a:p>
      </dgm:t>
    </dgm:pt>
    <dgm:pt modelId="{8DC21ED5-2ED3-42CF-9FD3-1ABD14729865}">
      <dgm:prSet custT="1"/>
      <dgm:spPr/>
      <dgm:t>
        <a:bodyPr/>
        <a:lstStyle/>
        <a:p>
          <a:pPr algn="l" rtl="0"/>
          <a:r>
            <a:rPr lang="zh-CN" altLang="en-US" sz="1600" b="0" dirty="0" smtClean="0">
              <a:solidFill>
                <a:srgbClr val="003300"/>
              </a:solidFill>
              <a:latin typeface="宋体" pitchFamily="2" charset="-122"/>
              <a:ea typeface="宋体" pitchFamily="2" charset="-122"/>
            </a:rPr>
            <a:t>数组</a:t>
          </a:r>
          <a:endParaRPr lang="zh-CN" altLang="en-US" sz="1600" b="0" dirty="0">
            <a:solidFill>
              <a:srgbClr val="003300"/>
            </a:solidFill>
            <a:latin typeface="宋体" pitchFamily="2" charset="-122"/>
            <a:ea typeface="宋体" pitchFamily="2" charset="-122"/>
          </a:endParaRPr>
        </a:p>
      </dgm:t>
    </dgm:pt>
    <dgm:pt modelId="{0CE63C44-9F45-4A26-9086-464263D52C6D}" type="parTrans" cxnId="{099F8876-B03B-41FB-8675-9E476C77BF0C}">
      <dgm:prSet/>
      <dgm:spPr/>
      <dgm:t>
        <a:bodyPr/>
        <a:lstStyle/>
        <a:p>
          <a:endParaRPr lang="zh-CN" altLang="en-US"/>
        </a:p>
      </dgm:t>
    </dgm:pt>
    <dgm:pt modelId="{12E7EA3D-285E-4FD8-B97C-A3E320B52BF3}" type="sibTrans" cxnId="{099F8876-B03B-41FB-8675-9E476C77BF0C}">
      <dgm:prSet/>
      <dgm:spPr/>
      <dgm:t>
        <a:bodyPr/>
        <a:lstStyle/>
        <a:p>
          <a:endParaRPr lang="zh-CN" altLang="en-US"/>
        </a:p>
      </dgm:t>
    </dgm:pt>
    <dgm:pt modelId="{8CE7EEAD-92F8-4681-8CAF-CBEE4885E3CA}">
      <dgm:prSet custT="1"/>
      <dgm:spPr/>
      <dgm:t>
        <a:bodyPr/>
        <a:lstStyle/>
        <a:p>
          <a:pPr algn="l" rtl="0"/>
          <a:r>
            <a:rPr lang="zh-CN" altLang="en-US" sz="1600" b="0" dirty="0" smtClean="0">
              <a:solidFill>
                <a:srgbClr val="003300"/>
              </a:solidFill>
              <a:latin typeface="宋体" pitchFamily="2" charset="-122"/>
              <a:ea typeface="宋体" pitchFamily="2" charset="-122"/>
            </a:rPr>
            <a:t>函数</a:t>
          </a:r>
          <a:endParaRPr lang="zh-CN" altLang="en-US" sz="1600" b="0" dirty="0">
            <a:solidFill>
              <a:srgbClr val="003300"/>
            </a:solidFill>
            <a:latin typeface="宋体" pitchFamily="2" charset="-122"/>
            <a:ea typeface="宋体" pitchFamily="2" charset="-122"/>
          </a:endParaRPr>
        </a:p>
      </dgm:t>
    </dgm:pt>
    <dgm:pt modelId="{F27F7F54-D4D5-4C42-9AA1-5880FBFA54D5}" type="parTrans" cxnId="{23D72F90-7F07-41CC-8510-A3880974DD11}">
      <dgm:prSet/>
      <dgm:spPr/>
      <dgm:t>
        <a:bodyPr/>
        <a:lstStyle/>
        <a:p>
          <a:endParaRPr lang="zh-CN" altLang="en-US"/>
        </a:p>
      </dgm:t>
    </dgm:pt>
    <dgm:pt modelId="{92BF95A5-2ECD-4DA9-8872-C3065DB46510}" type="sibTrans" cxnId="{23D72F90-7F07-41CC-8510-A3880974DD11}">
      <dgm:prSet/>
      <dgm:spPr/>
      <dgm:t>
        <a:bodyPr/>
        <a:lstStyle/>
        <a:p>
          <a:endParaRPr lang="zh-CN" altLang="en-US"/>
        </a:p>
      </dgm:t>
    </dgm:pt>
    <dgm:pt modelId="{22EC5AEC-23F7-4394-B836-A65037CF0FDB}">
      <dgm:prSet custT="1"/>
      <dgm:spPr/>
      <dgm:t>
        <a:bodyPr/>
        <a:lstStyle/>
        <a:p>
          <a:pPr rtl="0"/>
          <a:r>
            <a:rPr lang="zh-CN" altLang="en-US" sz="1800" b="0" dirty="0" smtClean="0">
              <a:solidFill>
                <a:srgbClr val="003300"/>
              </a:solidFill>
              <a:latin typeface="宋体" pitchFamily="2" charset="-122"/>
              <a:ea typeface="宋体" pitchFamily="2" charset="-122"/>
            </a:rPr>
            <a:t>自定义对象</a:t>
          </a:r>
          <a:r>
            <a:rPr lang="en-US" altLang="zh-CN" sz="1800" b="0" dirty="0" smtClean="0">
              <a:solidFill>
                <a:srgbClr val="003300"/>
              </a:solidFill>
              <a:latin typeface="宋体" pitchFamily="2" charset="-122"/>
              <a:ea typeface="宋体" pitchFamily="2" charset="-122"/>
            </a:rPr>
            <a:t>(Object)</a:t>
          </a:r>
          <a:endParaRPr lang="en-US" altLang="zh-CN" sz="2200" b="0" dirty="0" smtClean="0">
            <a:solidFill>
              <a:srgbClr val="003300"/>
            </a:solidFill>
            <a:latin typeface="宋体" pitchFamily="2" charset="-122"/>
            <a:ea typeface="宋体" pitchFamily="2" charset="-122"/>
          </a:endParaRPr>
        </a:p>
      </dgm:t>
    </dgm:pt>
    <dgm:pt modelId="{156FC3D8-DD52-4A97-8B44-2A2A8E4BB529}" type="parTrans" cxnId="{0A15AADD-113A-4CA0-B922-9F4654EF9308}">
      <dgm:prSet/>
      <dgm:spPr/>
      <dgm:t>
        <a:bodyPr/>
        <a:lstStyle/>
        <a:p>
          <a:endParaRPr lang="zh-CN" altLang="en-US"/>
        </a:p>
      </dgm:t>
    </dgm:pt>
    <dgm:pt modelId="{3FDAAECF-AB62-421D-8199-949AE0587E91}" type="sibTrans" cxnId="{0A15AADD-113A-4CA0-B922-9F4654EF9308}">
      <dgm:prSet/>
      <dgm:spPr/>
      <dgm:t>
        <a:bodyPr/>
        <a:lstStyle/>
        <a:p>
          <a:endParaRPr lang="zh-CN" altLang="en-US"/>
        </a:p>
      </dgm:t>
    </dgm:pt>
    <dgm:pt modelId="{EB638943-DAB7-4748-ACB7-796B93CF63E1}" type="pres">
      <dgm:prSet presAssocID="{D461F769-CB74-45FE-B1AC-6E10F276179D}" presName="diagram" presStyleCnt="0">
        <dgm:presLayoutVars>
          <dgm:chPref val="1"/>
          <dgm:dir/>
          <dgm:animOne val="branch"/>
          <dgm:animLvl val="lvl"/>
          <dgm:resizeHandles/>
        </dgm:presLayoutVars>
      </dgm:prSet>
      <dgm:spPr/>
      <dgm:t>
        <a:bodyPr/>
        <a:lstStyle/>
        <a:p>
          <a:endParaRPr lang="zh-CN" altLang="en-US"/>
        </a:p>
      </dgm:t>
    </dgm:pt>
    <dgm:pt modelId="{4855B814-3F0C-4C24-A29B-D66398FCA39A}" type="pres">
      <dgm:prSet presAssocID="{35D824E9-676B-490D-9F0A-E9119AC4B024}" presName="root" presStyleCnt="0"/>
      <dgm:spPr/>
      <dgm:t>
        <a:bodyPr/>
        <a:lstStyle/>
        <a:p>
          <a:endParaRPr lang="zh-CN" altLang="en-US"/>
        </a:p>
      </dgm:t>
    </dgm:pt>
    <dgm:pt modelId="{398F6CDF-DF39-4F68-88E8-C7BC6FD6AD39}" type="pres">
      <dgm:prSet presAssocID="{35D824E9-676B-490D-9F0A-E9119AC4B024}" presName="rootComposite" presStyleCnt="0"/>
      <dgm:spPr/>
      <dgm:t>
        <a:bodyPr/>
        <a:lstStyle/>
        <a:p>
          <a:endParaRPr lang="zh-CN" altLang="en-US"/>
        </a:p>
      </dgm:t>
    </dgm:pt>
    <dgm:pt modelId="{237E411A-ECD2-4B41-A1FB-D50FF2BEDAAB}" type="pres">
      <dgm:prSet presAssocID="{35D824E9-676B-490D-9F0A-E9119AC4B024}" presName="rootText" presStyleLbl="node1" presStyleIdx="0" presStyleCnt="4"/>
      <dgm:spPr/>
      <dgm:t>
        <a:bodyPr/>
        <a:lstStyle/>
        <a:p>
          <a:endParaRPr lang="zh-CN" altLang="en-US"/>
        </a:p>
      </dgm:t>
    </dgm:pt>
    <dgm:pt modelId="{CDA2774D-1C3A-43CA-934A-A48812CEF769}" type="pres">
      <dgm:prSet presAssocID="{35D824E9-676B-490D-9F0A-E9119AC4B024}" presName="rootConnector" presStyleLbl="node1" presStyleIdx="0" presStyleCnt="4"/>
      <dgm:spPr/>
      <dgm:t>
        <a:bodyPr/>
        <a:lstStyle/>
        <a:p>
          <a:endParaRPr lang="zh-CN" altLang="en-US"/>
        </a:p>
      </dgm:t>
    </dgm:pt>
    <dgm:pt modelId="{527C1318-0A4C-4475-87C6-153853507F0A}" type="pres">
      <dgm:prSet presAssocID="{35D824E9-676B-490D-9F0A-E9119AC4B024}" presName="childShape" presStyleCnt="0"/>
      <dgm:spPr/>
      <dgm:t>
        <a:bodyPr/>
        <a:lstStyle/>
        <a:p>
          <a:endParaRPr lang="zh-CN" altLang="en-US"/>
        </a:p>
      </dgm:t>
    </dgm:pt>
    <dgm:pt modelId="{E9E5E91F-F131-4F63-B6CE-043074AEA327}" type="pres">
      <dgm:prSet presAssocID="{383AAE62-989D-4E69-A9FE-322B061698CA}" presName="Name13" presStyleLbl="parChTrans1D2" presStyleIdx="0" presStyleCnt="11"/>
      <dgm:spPr/>
      <dgm:t>
        <a:bodyPr/>
        <a:lstStyle/>
        <a:p>
          <a:endParaRPr lang="zh-CN" altLang="en-US"/>
        </a:p>
      </dgm:t>
    </dgm:pt>
    <dgm:pt modelId="{11462674-BB30-4050-80E4-711236D311EB}" type="pres">
      <dgm:prSet presAssocID="{3E15F894-CAF6-4238-963B-F0A5254FA2CD}" presName="childText" presStyleLbl="bgAcc1" presStyleIdx="0" presStyleCnt="11" custScaleX="130209">
        <dgm:presLayoutVars>
          <dgm:bulletEnabled val="1"/>
        </dgm:presLayoutVars>
      </dgm:prSet>
      <dgm:spPr/>
      <dgm:t>
        <a:bodyPr/>
        <a:lstStyle/>
        <a:p>
          <a:endParaRPr lang="zh-CN" altLang="en-US"/>
        </a:p>
      </dgm:t>
    </dgm:pt>
    <dgm:pt modelId="{BC5EA633-34D5-469D-82C7-1100B3335871}" type="pres">
      <dgm:prSet presAssocID="{E9A14F46-8CFC-4362-956B-4D759B3CFEEE}" presName="Name13" presStyleLbl="parChTrans1D2" presStyleIdx="1" presStyleCnt="11"/>
      <dgm:spPr/>
      <dgm:t>
        <a:bodyPr/>
        <a:lstStyle/>
        <a:p>
          <a:endParaRPr lang="zh-CN" altLang="en-US"/>
        </a:p>
      </dgm:t>
    </dgm:pt>
    <dgm:pt modelId="{CA1392DD-F5B1-495F-BEF4-C0FF3407197B}" type="pres">
      <dgm:prSet presAssocID="{A5749C4E-A425-4E3F-AF0A-2377ED4F4D5E}" presName="childText" presStyleLbl="bgAcc1" presStyleIdx="1" presStyleCnt="11" custScaleX="130209">
        <dgm:presLayoutVars>
          <dgm:bulletEnabled val="1"/>
        </dgm:presLayoutVars>
      </dgm:prSet>
      <dgm:spPr/>
      <dgm:t>
        <a:bodyPr/>
        <a:lstStyle/>
        <a:p>
          <a:endParaRPr lang="zh-CN" altLang="en-US"/>
        </a:p>
      </dgm:t>
    </dgm:pt>
    <dgm:pt modelId="{9F006CF8-9D10-48C8-A98F-9FA2DD8733D0}" type="pres">
      <dgm:prSet presAssocID="{DFB4F37E-AE75-4C5A-8615-D3D2A8BD00D5}" presName="Name13" presStyleLbl="parChTrans1D2" presStyleIdx="2" presStyleCnt="11"/>
      <dgm:spPr/>
      <dgm:t>
        <a:bodyPr/>
        <a:lstStyle/>
        <a:p>
          <a:endParaRPr lang="zh-CN" altLang="en-US"/>
        </a:p>
      </dgm:t>
    </dgm:pt>
    <dgm:pt modelId="{5A507A9E-B277-43DB-85DB-ABBE36DBAE9B}" type="pres">
      <dgm:prSet presAssocID="{353902BA-8036-4C65-8A82-CA569A9D316E}" presName="childText" presStyleLbl="bgAcc1" presStyleIdx="2" presStyleCnt="11" custScaleX="130209">
        <dgm:presLayoutVars>
          <dgm:bulletEnabled val="1"/>
        </dgm:presLayoutVars>
      </dgm:prSet>
      <dgm:spPr/>
      <dgm:t>
        <a:bodyPr/>
        <a:lstStyle/>
        <a:p>
          <a:endParaRPr lang="zh-CN" altLang="en-US"/>
        </a:p>
      </dgm:t>
    </dgm:pt>
    <dgm:pt modelId="{8B4DFD2E-AD82-4830-AAB6-BE75E31259F9}" type="pres">
      <dgm:prSet presAssocID="{0CE63C44-9F45-4A26-9086-464263D52C6D}" presName="Name13" presStyleLbl="parChTrans1D2" presStyleIdx="3" presStyleCnt="11"/>
      <dgm:spPr/>
      <dgm:t>
        <a:bodyPr/>
        <a:lstStyle/>
        <a:p>
          <a:endParaRPr lang="zh-CN" altLang="en-US"/>
        </a:p>
      </dgm:t>
    </dgm:pt>
    <dgm:pt modelId="{45CB72D1-28C4-4534-9A6D-A17A6527FCCB}" type="pres">
      <dgm:prSet presAssocID="{8DC21ED5-2ED3-42CF-9FD3-1ABD14729865}" presName="childText" presStyleLbl="bgAcc1" presStyleIdx="3" presStyleCnt="11" custScaleX="129613">
        <dgm:presLayoutVars>
          <dgm:bulletEnabled val="1"/>
        </dgm:presLayoutVars>
      </dgm:prSet>
      <dgm:spPr/>
      <dgm:t>
        <a:bodyPr/>
        <a:lstStyle/>
        <a:p>
          <a:endParaRPr lang="zh-CN" altLang="en-US"/>
        </a:p>
      </dgm:t>
    </dgm:pt>
    <dgm:pt modelId="{04207BC3-B896-4151-9DAE-E9AA79D28F40}" type="pres">
      <dgm:prSet presAssocID="{F27F7F54-D4D5-4C42-9AA1-5880FBFA54D5}" presName="Name13" presStyleLbl="parChTrans1D2" presStyleIdx="4" presStyleCnt="11"/>
      <dgm:spPr/>
      <dgm:t>
        <a:bodyPr/>
        <a:lstStyle/>
        <a:p>
          <a:endParaRPr lang="zh-CN" altLang="en-US"/>
        </a:p>
      </dgm:t>
    </dgm:pt>
    <dgm:pt modelId="{4CAEC162-9E82-47EE-BC21-A51D2D1B7BC1}" type="pres">
      <dgm:prSet presAssocID="{8CE7EEAD-92F8-4681-8CAF-CBEE4885E3CA}" presName="childText" presStyleLbl="bgAcc1" presStyleIdx="4" presStyleCnt="11" custScaleX="126621" custLinFactNeighborX="1496" custLinFactNeighborY="-8685">
        <dgm:presLayoutVars>
          <dgm:bulletEnabled val="1"/>
        </dgm:presLayoutVars>
      </dgm:prSet>
      <dgm:spPr/>
      <dgm:t>
        <a:bodyPr/>
        <a:lstStyle/>
        <a:p>
          <a:endParaRPr lang="zh-CN" altLang="en-US"/>
        </a:p>
      </dgm:t>
    </dgm:pt>
    <dgm:pt modelId="{4D1D70F5-9659-4292-A43D-6A3EC2693A33}" type="pres">
      <dgm:prSet presAssocID="{4076CD63-E8FF-488C-886B-CD6DEF654530}" presName="root" presStyleCnt="0"/>
      <dgm:spPr/>
      <dgm:t>
        <a:bodyPr/>
        <a:lstStyle/>
        <a:p>
          <a:endParaRPr lang="zh-CN" altLang="en-US"/>
        </a:p>
      </dgm:t>
    </dgm:pt>
    <dgm:pt modelId="{3348A91B-729B-4F8B-A984-60A6CEF1A686}" type="pres">
      <dgm:prSet presAssocID="{4076CD63-E8FF-488C-886B-CD6DEF654530}" presName="rootComposite" presStyleCnt="0"/>
      <dgm:spPr/>
      <dgm:t>
        <a:bodyPr/>
        <a:lstStyle/>
        <a:p>
          <a:endParaRPr lang="zh-CN" altLang="en-US"/>
        </a:p>
      </dgm:t>
    </dgm:pt>
    <dgm:pt modelId="{70495653-57DA-43B5-9D28-E41424467F82}" type="pres">
      <dgm:prSet presAssocID="{4076CD63-E8FF-488C-886B-CD6DEF654530}" presName="rootText" presStyleLbl="node1" presStyleIdx="1" presStyleCnt="4"/>
      <dgm:spPr/>
      <dgm:t>
        <a:bodyPr/>
        <a:lstStyle/>
        <a:p>
          <a:endParaRPr lang="zh-CN" altLang="en-US"/>
        </a:p>
      </dgm:t>
    </dgm:pt>
    <dgm:pt modelId="{7D301F52-FBDC-4071-AA0E-D87BB78788B2}" type="pres">
      <dgm:prSet presAssocID="{4076CD63-E8FF-488C-886B-CD6DEF654530}" presName="rootConnector" presStyleLbl="node1" presStyleIdx="1" presStyleCnt="4"/>
      <dgm:spPr/>
      <dgm:t>
        <a:bodyPr/>
        <a:lstStyle/>
        <a:p>
          <a:endParaRPr lang="zh-CN" altLang="en-US"/>
        </a:p>
      </dgm:t>
    </dgm:pt>
    <dgm:pt modelId="{A490EC00-D97D-4E2A-AFDE-8DC5993F5066}" type="pres">
      <dgm:prSet presAssocID="{4076CD63-E8FF-488C-886B-CD6DEF654530}" presName="childShape" presStyleCnt="0"/>
      <dgm:spPr/>
      <dgm:t>
        <a:bodyPr/>
        <a:lstStyle/>
        <a:p>
          <a:endParaRPr lang="zh-CN" altLang="en-US"/>
        </a:p>
      </dgm:t>
    </dgm:pt>
    <dgm:pt modelId="{6B4CE6FD-E24C-4731-9FEE-015CDAC472C7}" type="pres">
      <dgm:prSet presAssocID="{DACF9EFA-4190-42D8-B217-97428B708816}" presName="Name13" presStyleLbl="parChTrans1D2" presStyleIdx="5" presStyleCnt="11"/>
      <dgm:spPr/>
      <dgm:t>
        <a:bodyPr/>
        <a:lstStyle/>
        <a:p>
          <a:endParaRPr lang="zh-CN" altLang="en-US"/>
        </a:p>
      </dgm:t>
    </dgm:pt>
    <dgm:pt modelId="{902E8B74-E060-43C8-AD7A-3BBAD202A153}" type="pres">
      <dgm:prSet presAssocID="{B4B0F06F-8F24-4D56-B39A-063297C8DA72}" presName="childText" presStyleLbl="bgAcc1" presStyleIdx="5" presStyleCnt="11" custScaleX="130209">
        <dgm:presLayoutVars>
          <dgm:bulletEnabled val="1"/>
        </dgm:presLayoutVars>
      </dgm:prSet>
      <dgm:spPr/>
      <dgm:t>
        <a:bodyPr/>
        <a:lstStyle/>
        <a:p>
          <a:endParaRPr lang="zh-CN" altLang="en-US"/>
        </a:p>
      </dgm:t>
    </dgm:pt>
    <dgm:pt modelId="{7404C19F-082A-4A91-B2BE-7A7AF02811E5}" type="pres">
      <dgm:prSet presAssocID="{3303DBDF-ACDA-4743-87D7-B69C717AB86B}" presName="Name13" presStyleLbl="parChTrans1D2" presStyleIdx="6" presStyleCnt="11"/>
      <dgm:spPr/>
      <dgm:t>
        <a:bodyPr/>
        <a:lstStyle/>
        <a:p>
          <a:endParaRPr lang="zh-CN" altLang="en-US"/>
        </a:p>
      </dgm:t>
    </dgm:pt>
    <dgm:pt modelId="{78255E90-C2BA-4C55-BBF4-5A1176411692}" type="pres">
      <dgm:prSet presAssocID="{50334C2B-AE5F-4CED-83ED-CCDD4EBFD999}" presName="childText" presStyleLbl="bgAcc1" presStyleIdx="6" presStyleCnt="11" custScaleX="130209">
        <dgm:presLayoutVars>
          <dgm:bulletEnabled val="1"/>
        </dgm:presLayoutVars>
      </dgm:prSet>
      <dgm:spPr/>
      <dgm:t>
        <a:bodyPr/>
        <a:lstStyle/>
        <a:p>
          <a:endParaRPr lang="zh-CN" altLang="en-US"/>
        </a:p>
      </dgm:t>
    </dgm:pt>
    <dgm:pt modelId="{D3B29410-D643-4805-8B06-4619C3DF2463}" type="pres">
      <dgm:prSet presAssocID="{6C929B0F-D21A-41F2-9BD3-AD26E1CFD80E}" presName="Name13" presStyleLbl="parChTrans1D2" presStyleIdx="7" presStyleCnt="11"/>
      <dgm:spPr/>
      <dgm:t>
        <a:bodyPr/>
        <a:lstStyle/>
        <a:p>
          <a:endParaRPr lang="zh-CN" altLang="en-US"/>
        </a:p>
      </dgm:t>
    </dgm:pt>
    <dgm:pt modelId="{C33BE04F-DBAD-4A1A-8925-FAD7E1FCF466}" type="pres">
      <dgm:prSet presAssocID="{FAE4A52E-EA41-420B-912A-E230C77FF3BD}" presName="childText" presStyleLbl="bgAcc1" presStyleIdx="7" presStyleCnt="11" custScaleX="130209">
        <dgm:presLayoutVars>
          <dgm:bulletEnabled val="1"/>
        </dgm:presLayoutVars>
      </dgm:prSet>
      <dgm:spPr/>
      <dgm:t>
        <a:bodyPr/>
        <a:lstStyle/>
        <a:p>
          <a:endParaRPr lang="zh-CN" altLang="en-US"/>
        </a:p>
      </dgm:t>
    </dgm:pt>
    <dgm:pt modelId="{9A4D95F8-D7F2-451F-BC03-74BC70D610EC}" type="pres">
      <dgm:prSet presAssocID="{9929949C-66FC-43CF-8674-77BBF08437D7}" presName="root" presStyleCnt="0"/>
      <dgm:spPr/>
      <dgm:t>
        <a:bodyPr/>
        <a:lstStyle/>
        <a:p>
          <a:endParaRPr lang="zh-CN" altLang="en-US"/>
        </a:p>
      </dgm:t>
    </dgm:pt>
    <dgm:pt modelId="{B4E2D269-3BEC-4B42-887B-4069874A6827}" type="pres">
      <dgm:prSet presAssocID="{9929949C-66FC-43CF-8674-77BBF08437D7}" presName="rootComposite" presStyleCnt="0"/>
      <dgm:spPr/>
      <dgm:t>
        <a:bodyPr/>
        <a:lstStyle/>
        <a:p>
          <a:endParaRPr lang="zh-CN" altLang="en-US"/>
        </a:p>
      </dgm:t>
    </dgm:pt>
    <dgm:pt modelId="{A32ACFAA-550D-4EAA-BCB1-BDDE041A4B1C}" type="pres">
      <dgm:prSet presAssocID="{9929949C-66FC-43CF-8674-77BBF08437D7}" presName="rootText" presStyleLbl="node1" presStyleIdx="2" presStyleCnt="4"/>
      <dgm:spPr/>
      <dgm:t>
        <a:bodyPr/>
        <a:lstStyle/>
        <a:p>
          <a:endParaRPr lang="zh-CN" altLang="en-US"/>
        </a:p>
      </dgm:t>
    </dgm:pt>
    <dgm:pt modelId="{5568637E-3D0E-474C-BB57-A95CE0C9AC2E}" type="pres">
      <dgm:prSet presAssocID="{9929949C-66FC-43CF-8674-77BBF08437D7}" presName="rootConnector" presStyleLbl="node1" presStyleIdx="2" presStyleCnt="4"/>
      <dgm:spPr/>
      <dgm:t>
        <a:bodyPr/>
        <a:lstStyle/>
        <a:p>
          <a:endParaRPr lang="zh-CN" altLang="en-US"/>
        </a:p>
      </dgm:t>
    </dgm:pt>
    <dgm:pt modelId="{B383AAA5-A2B0-42D0-8AE5-1D87158BAD5C}" type="pres">
      <dgm:prSet presAssocID="{9929949C-66FC-43CF-8674-77BBF08437D7}" presName="childShape" presStyleCnt="0"/>
      <dgm:spPr/>
      <dgm:t>
        <a:bodyPr/>
        <a:lstStyle/>
        <a:p>
          <a:endParaRPr lang="zh-CN" altLang="en-US"/>
        </a:p>
      </dgm:t>
    </dgm:pt>
    <dgm:pt modelId="{88DFAEE6-CB41-404D-B934-6E20AE4F922B}" type="pres">
      <dgm:prSet presAssocID="{B76D7363-05C0-47EB-86A4-D6EFB878A480}" presName="Name13" presStyleLbl="parChTrans1D2" presStyleIdx="8" presStyleCnt="11"/>
      <dgm:spPr/>
      <dgm:t>
        <a:bodyPr/>
        <a:lstStyle/>
        <a:p>
          <a:endParaRPr lang="zh-CN" altLang="en-US"/>
        </a:p>
      </dgm:t>
    </dgm:pt>
    <dgm:pt modelId="{AF273259-124E-42D4-8739-D2DE975EF89F}" type="pres">
      <dgm:prSet presAssocID="{A1E2BFF3-F34A-4BC9-8A90-3CBC6485E89C}" presName="childText" presStyleLbl="bgAcc1" presStyleIdx="8" presStyleCnt="11" custScaleX="130209">
        <dgm:presLayoutVars>
          <dgm:bulletEnabled val="1"/>
        </dgm:presLayoutVars>
      </dgm:prSet>
      <dgm:spPr/>
      <dgm:t>
        <a:bodyPr/>
        <a:lstStyle/>
        <a:p>
          <a:endParaRPr lang="zh-CN" altLang="en-US"/>
        </a:p>
      </dgm:t>
    </dgm:pt>
    <dgm:pt modelId="{71CF3794-2456-445A-A58D-DFBBBBA3F3C8}" type="pres">
      <dgm:prSet presAssocID="{5958D864-D401-4ED7-B6F9-01AE668E4D8A}" presName="Name13" presStyleLbl="parChTrans1D2" presStyleIdx="9" presStyleCnt="11"/>
      <dgm:spPr/>
      <dgm:t>
        <a:bodyPr/>
        <a:lstStyle/>
        <a:p>
          <a:endParaRPr lang="zh-CN" altLang="en-US"/>
        </a:p>
      </dgm:t>
    </dgm:pt>
    <dgm:pt modelId="{1FBD6198-BE0F-4D6E-B139-55F1CD9674A5}" type="pres">
      <dgm:prSet presAssocID="{1E9190E1-B173-4B2E-8F8F-6FC4D1054A35}" presName="childText" presStyleLbl="bgAcc1" presStyleIdx="9" presStyleCnt="11" custScaleX="130209">
        <dgm:presLayoutVars>
          <dgm:bulletEnabled val="1"/>
        </dgm:presLayoutVars>
      </dgm:prSet>
      <dgm:spPr/>
      <dgm:t>
        <a:bodyPr/>
        <a:lstStyle/>
        <a:p>
          <a:endParaRPr lang="zh-CN" altLang="en-US"/>
        </a:p>
      </dgm:t>
    </dgm:pt>
    <dgm:pt modelId="{FD1ABED6-1DEC-481C-B825-1915C28C07BC}" type="pres">
      <dgm:prSet presAssocID="{9AEA441C-BA4F-472C-9B16-A3F7459F8E42}" presName="root" presStyleCnt="0"/>
      <dgm:spPr/>
    </dgm:pt>
    <dgm:pt modelId="{D81360A2-EA0C-4448-A0D1-7C817B720DD2}" type="pres">
      <dgm:prSet presAssocID="{9AEA441C-BA4F-472C-9B16-A3F7459F8E42}" presName="rootComposite" presStyleCnt="0"/>
      <dgm:spPr/>
    </dgm:pt>
    <dgm:pt modelId="{F384EFE0-C8DD-47D5-84C9-074938F72B90}" type="pres">
      <dgm:prSet presAssocID="{9AEA441C-BA4F-472C-9B16-A3F7459F8E42}" presName="rootText" presStyleLbl="node1" presStyleIdx="3" presStyleCnt="4"/>
      <dgm:spPr/>
      <dgm:t>
        <a:bodyPr/>
        <a:lstStyle/>
        <a:p>
          <a:endParaRPr lang="zh-CN" altLang="en-US"/>
        </a:p>
      </dgm:t>
    </dgm:pt>
    <dgm:pt modelId="{C35F9853-5937-47CB-8AE2-BF249300E165}" type="pres">
      <dgm:prSet presAssocID="{9AEA441C-BA4F-472C-9B16-A3F7459F8E42}" presName="rootConnector" presStyleLbl="node1" presStyleIdx="3" presStyleCnt="4"/>
      <dgm:spPr/>
      <dgm:t>
        <a:bodyPr/>
        <a:lstStyle/>
        <a:p>
          <a:endParaRPr lang="zh-CN" altLang="en-US"/>
        </a:p>
      </dgm:t>
    </dgm:pt>
    <dgm:pt modelId="{1DA9EC0D-E41B-4C31-BFE4-F0338B882615}" type="pres">
      <dgm:prSet presAssocID="{9AEA441C-BA4F-472C-9B16-A3F7459F8E42}" presName="childShape" presStyleCnt="0"/>
      <dgm:spPr/>
    </dgm:pt>
    <dgm:pt modelId="{2AC19D0B-9039-48E7-8619-B777A4B862D8}" type="pres">
      <dgm:prSet presAssocID="{156FC3D8-DD52-4A97-8B44-2A2A8E4BB529}" presName="Name13" presStyleLbl="parChTrans1D2" presStyleIdx="10" presStyleCnt="11"/>
      <dgm:spPr/>
      <dgm:t>
        <a:bodyPr/>
        <a:lstStyle/>
        <a:p>
          <a:endParaRPr lang="zh-CN" altLang="en-US"/>
        </a:p>
      </dgm:t>
    </dgm:pt>
    <dgm:pt modelId="{752F2981-D648-4A7E-BE4B-017C8655ED63}" type="pres">
      <dgm:prSet presAssocID="{22EC5AEC-23F7-4394-B836-A65037CF0FDB}" presName="childText" presStyleLbl="bgAcc1" presStyleIdx="10" presStyleCnt="11">
        <dgm:presLayoutVars>
          <dgm:bulletEnabled val="1"/>
        </dgm:presLayoutVars>
      </dgm:prSet>
      <dgm:spPr/>
      <dgm:t>
        <a:bodyPr/>
        <a:lstStyle/>
        <a:p>
          <a:endParaRPr lang="zh-CN" altLang="en-US"/>
        </a:p>
      </dgm:t>
    </dgm:pt>
  </dgm:ptLst>
  <dgm:cxnLst>
    <dgm:cxn modelId="{1BDB94FF-010E-4564-A597-CFB584FE0E91}" srcId="{35D824E9-676B-490D-9F0A-E9119AC4B024}" destId="{3E15F894-CAF6-4238-963B-F0A5254FA2CD}" srcOrd="0" destOrd="0" parTransId="{383AAE62-989D-4E69-A9FE-322B061698CA}" sibTransId="{0DD2628B-CE41-4645-98E4-F286676399F2}"/>
    <dgm:cxn modelId="{BC79FD42-468A-4799-B65F-19B30AFAA41E}" type="presOf" srcId="{B76D7363-05C0-47EB-86A4-D6EFB878A480}" destId="{88DFAEE6-CB41-404D-B934-6E20AE4F922B}" srcOrd="0" destOrd="0" presId="urn:microsoft.com/office/officeart/2005/8/layout/hierarchy3"/>
    <dgm:cxn modelId="{B04B5E24-D89B-4D12-8175-AFA62D80CF4C}" srcId="{35D824E9-676B-490D-9F0A-E9119AC4B024}" destId="{A5749C4E-A425-4E3F-AF0A-2377ED4F4D5E}" srcOrd="1" destOrd="0" parTransId="{E9A14F46-8CFC-4362-956B-4D759B3CFEEE}" sibTransId="{0646A025-4F1E-4F27-9131-194216CAB6B2}"/>
    <dgm:cxn modelId="{93FD9515-E78C-4FFE-A6D1-3E3CEFEDF668}" type="presOf" srcId="{F27F7F54-D4D5-4C42-9AA1-5880FBFA54D5}" destId="{04207BC3-B896-4151-9DAE-E9AA79D28F40}" srcOrd="0" destOrd="0" presId="urn:microsoft.com/office/officeart/2005/8/layout/hierarchy3"/>
    <dgm:cxn modelId="{0A15AADD-113A-4CA0-B922-9F4654EF9308}" srcId="{9AEA441C-BA4F-472C-9B16-A3F7459F8E42}" destId="{22EC5AEC-23F7-4394-B836-A65037CF0FDB}" srcOrd="0" destOrd="0" parTransId="{156FC3D8-DD52-4A97-8B44-2A2A8E4BB529}" sibTransId="{3FDAAECF-AB62-421D-8199-949AE0587E91}"/>
    <dgm:cxn modelId="{F13E190B-2008-4BBF-AF9D-D8BAC250A4A8}" type="presOf" srcId="{DFB4F37E-AE75-4C5A-8615-D3D2A8BD00D5}" destId="{9F006CF8-9D10-48C8-A98F-9FA2DD8733D0}" srcOrd="0" destOrd="0" presId="urn:microsoft.com/office/officeart/2005/8/layout/hierarchy3"/>
    <dgm:cxn modelId="{B8176B22-5039-409A-A79B-48EDA7BF732D}" type="presOf" srcId="{1E9190E1-B173-4B2E-8F8F-6FC4D1054A35}" destId="{1FBD6198-BE0F-4D6E-B139-55F1CD9674A5}" srcOrd="0" destOrd="0" presId="urn:microsoft.com/office/officeart/2005/8/layout/hierarchy3"/>
    <dgm:cxn modelId="{2ED8A60E-1C36-4724-BBD2-32C09481D11A}" type="presOf" srcId="{156FC3D8-DD52-4A97-8B44-2A2A8E4BB529}" destId="{2AC19D0B-9039-48E7-8619-B777A4B862D8}" srcOrd="0" destOrd="0" presId="urn:microsoft.com/office/officeart/2005/8/layout/hierarchy3"/>
    <dgm:cxn modelId="{1C9BEC4D-D93B-4258-9EEE-FCC14892720A}" type="presOf" srcId="{4076CD63-E8FF-488C-886B-CD6DEF654530}" destId="{7D301F52-FBDC-4071-AA0E-D87BB78788B2}" srcOrd="1" destOrd="0" presId="urn:microsoft.com/office/officeart/2005/8/layout/hierarchy3"/>
    <dgm:cxn modelId="{B1A3B945-8617-450F-BFF6-0AC468CF6F47}" srcId="{D461F769-CB74-45FE-B1AC-6E10F276179D}" destId="{35D824E9-676B-490D-9F0A-E9119AC4B024}" srcOrd="0" destOrd="0" parTransId="{F6AE74D1-0931-4EAA-81C5-75122EA1597D}" sibTransId="{C49CD8D3-9713-44D0-AE59-BBFD19C5FF7D}"/>
    <dgm:cxn modelId="{435439A6-A505-407D-B453-541B883B1D03}" srcId="{9929949C-66FC-43CF-8674-77BBF08437D7}" destId="{A1E2BFF3-F34A-4BC9-8A90-3CBC6485E89C}" srcOrd="0" destOrd="0" parTransId="{B76D7363-05C0-47EB-86A4-D6EFB878A480}" sibTransId="{B3E97ABF-8734-4682-925F-90672C3B021D}"/>
    <dgm:cxn modelId="{7A1225C7-CECD-4670-8168-7698F8A8AD76}" type="presOf" srcId="{353902BA-8036-4C65-8A82-CA569A9D316E}" destId="{5A507A9E-B277-43DB-85DB-ABBE36DBAE9B}" srcOrd="0" destOrd="0" presId="urn:microsoft.com/office/officeart/2005/8/layout/hierarchy3"/>
    <dgm:cxn modelId="{98E85188-25A5-4019-A627-FD65398359B6}" type="presOf" srcId="{22EC5AEC-23F7-4394-B836-A65037CF0FDB}" destId="{752F2981-D648-4A7E-BE4B-017C8655ED63}" srcOrd="0" destOrd="0" presId="urn:microsoft.com/office/officeart/2005/8/layout/hierarchy3"/>
    <dgm:cxn modelId="{E8E76F78-D572-43E7-B38F-9F1E5ABB7E13}" type="presOf" srcId="{3303DBDF-ACDA-4743-87D7-B69C717AB86B}" destId="{7404C19F-082A-4A91-B2BE-7A7AF02811E5}" srcOrd="0" destOrd="0" presId="urn:microsoft.com/office/officeart/2005/8/layout/hierarchy3"/>
    <dgm:cxn modelId="{4590E28F-6107-48B3-BE0D-A11763BA4150}" srcId="{35D824E9-676B-490D-9F0A-E9119AC4B024}" destId="{353902BA-8036-4C65-8A82-CA569A9D316E}" srcOrd="2" destOrd="0" parTransId="{DFB4F37E-AE75-4C5A-8615-D3D2A8BD00D5}" sibTransId="{3ED071C6-F4D0-4258-A881-F0A5E324AC84}"/>
    <dgm:cxn modelId="{9D1ECD56-AC52-4DC7-BE97-1D43070C54DB}" type="presOf" srcId="{A5749C4E-A425-4E3F-AF0A-2377ED4F4D5E}" destId="{CA1392DD-F5B1-495F-BEF4-C0FF3407197B}" srcOrd="0" destOrd="0" presId="urn:microsoft.com/office/officeart/2005/8/layout/hierarchy3"/>
    <dgm:cxn modelId="{16BAD3EA-1B17-4B9A-805A-A09008E9AAAF}" type="presOf" srcId="{6C929B0F-D21A-41F2-9BD3-AD26E1CFD80E}" destId="{D3B29410-D643-4805-8B06-4619C3DF2463}" srcOrd="0" destOrd="0" presId="urn:microsoft.com/office/officeart/2005/8/layout/hierarchy3"/>
    <dgm:cxn modelId="{099F8876-B03B-41FB-8675-9E476C77BF0C}" srcId="{35D824E9-676B-490D-9F0A-E9119AC4B024}" destId="{8DC21ED5-2ED3-42CF-9FD3-1ABD14729865}" srcOrd="3" destOrd="0" parTransId="{0CE63C44-9F45-4A26-9086-464263D52C6D}" sibTransId="{12E7EA3D-285E-4FD8-B97C-A3E320B52BF3}"/>
    <dgm:cxn modelId="{606BDBD9-14CF-418B-8103-F7CC4C24A9D9}" type="presOf" srcId="{9929949C-66FC-43CF-8674-77BBF08437D7}" destId="{5568637E-3D0E-474C-BB57-A95CE0C9AC2E}" srcOrd="1" destOrd="0" presId="urn:microsoft.com/office/officeart/2005/8/layout/hierarchy3"/>
    <dgm:cxn modelId="{81B705A7-294D-42F8-B64E-8946143F9CAB}" type="presOf" srcId="{35D824E9-676B-490D-9F0A-E9119AC4B024}" destId="{CDA2774D-1C3A-43CA-934A-A48812CEF769}" srcOrd="1" destOrd="0" presId="urn:microsoft.com/office/officeart/2005/8/layout/hierarchy3"/>
    <dgm:cxn modelId="{03ED9FB5-89EB-4725-9E5C-81AE5A12271E}" type="presOf" srcId="{0CE63C44-9F45-4A26-9086-464263D52C6D}" destId="{8B4DFD2E-AD82-4830-AAB6-BE75E31259F9}" srcOrd="0" destOrd="0" presId="urn:microsoft.com/office/officeart/2005/8/layout/hierarchy3"/>
    <dgm:cxn modelId="{56514A51-3F4B-4C96-BB58-2AF9E43FF632}" type="presOf" srcId="{FAE4A52E-EA41-420B-912A-E230C77FF3BD}" destId="{C33BE04F-DBAD-4A1A-8925-FAD7E1FCF466}" srcOrd="0" destOrd="0" presId="urn:microsoft.com/office/officeart/2005/8/layout/hierarchy3"/>
    <dgm:cxn modelId="{9C79E9E4-70C6-4E4E-B1DC-4F5A8C197D64}" type="presOf" srcId="{5958D864-D401-4ED7-B6F9-01AE668E4D8A}" destId="{71CF3794-2456-445A-A58D-DFBBBBA3F3C8}" srcOrd="0" destOrd="0" presId="urn:microsoft.com/office/officeart/2005/8/layout/hierarchy3"/>
    <dgm:cxn modelId="{5DEDB721-F9C2-4FCF-824D-4D4B482A1F9A}" type="presOf" srcId="{50334C2B-AE5F-4CED-83ED-CCDD4EBFD999}" destId="{78255E90-C2BA-4C55-BBF4-5A1176411692}" srcOrd="0" destOrd="0" presId="urn:microsoft.com/office/officeart/2005/8/layout/hierarchy3"/>
    <dgm:cxn modelId="{B6315752-9268-4F01-8743-7EB540B92E9E}" srcId="{D461F769-CB74-45FE-B1AC-6E10F276179D}" destId="{9AEA441C-BA4F-472C-9B16-A3F7459F8E42}" srcOrd="3" destOrd="0" parTransId="{E2F5A15D-3D1F-4D07-9BFF-250FC4743DEB}" sibTransId="{2AE1C0B9-5779-427B-AFB2-EBD1879C7274}"/>
    <dgm:cxn modelId="{D72CD6BE-9009-4484-BACD-8B2F02F4DDDB}" type="presOf" srcId="{4076CD63-E8FF-488C-886B-CD6DEF654530}" destId="{70495653-57DA-43B5-9D28-E41424467F82}" srcOrd="0" destOrd="0" presId="urn:microsoft.com/office/officeart/2005/8/layout/hierarchy3"/>
    <dgm:cxn modelId="{89AC054B-A6D2-44CF-86F6-CECC898F9DA5}" type="presOf" srcId="{E9A14F46-8CFC-4362-956B-4D759B3CFEEE}" destId="{BC5EA633-34D5-469D-82C7-1100B3335871}" srcOrd="0" destOrd="0" presId="urn:microsoft.com/office/officeart/2005/8/layout/hierarchy3"/>
    <dgm:cxn modelId="{3EEA088B-18C7-447A-83D0-95A19FBDA99E}" type="presOf" srcId="{9929949C-66FC-43CF-8674-77BBF08437D7}" destId="{A32ACFAA-550D-4EAA-BCB1-BDDE041A4B1C}" srcOrd="0" destOrd="0" presId="urn:microsoft.com/office/officeart/2005/8/layout/hierarchy3"/>
    <dgm:cxn modelId="{9A295F78-1B14-41FA-BC58-FFCBEE47D554}" srcId="{4076CD63-E8FF-488C-886B-CD6DEF654530}" destId="{B4B0F06F-8F24-4D56-B39A-063297C8DA72}" srcOrd="0" destOrd="0" parTransId="{DACF9EFA-4190-42D8-B217-97428B708816}" sibTransId="{23094CA2-0DBC-43BD-86C1-70C1DEFBE081}"/>
    <dgm:cxn modelId="{23D72F90-7F07-41CC-8510-A3880974DD11}" srcId="{35D824E9-676B-490D-9F0A-E9119AC4B024}" destId="{8CE7EEAD-92F8-4681-8CAF-CBEE4885E3CA}" srcOrd="4" destOrd="0" parTransId="{F27F7F54-D4D5-4C42-9AA1-5880FBFA54D5}" sibTransId="{92BF95A5-2ECD-4DA9-8872-C3065DB46510}"/>
    <dgm:cxn modelId="{B972E30D-6609-4988-905E-10E65417F9A6}" type="presOf" srcId="{8CE7EEAD-92F8-4681-8CAF-CBEE4885E3CA}" destId="{4CAEC162-9E82-47EE-BC21-A51D2D1B7BC1}" srcOrd="0" destOrd="0" presId="urn:microsoft.com/office/officeart/2005/8/layout/hierarchy3"/>
    <dgm:cxn modelId="{0C467F61-78CE-4843-B534-67E007CAAB65}" type="presOf" srcId="{35D824E9-676B-490D-9F0A-E9119AC4B024}" destId="{237E411A-ECD2-4B41-A1FB-D50FF2BEDAAB}" srcOrd="0" destOrd="0" presId="urn:microsoft.com/office/officeart/2005/8/layout/hierarchy3"/>
    <dgm:cxn modelId="{B12ACEB1-1FAD-43C4-A7F6-586B840809A9}" srcId="{4076CD63-E8FF-488C-886B-CD6DEF654530}" destId="{50334C2B-AE5F-4CED-83ED-CCDD4EBFD999}" srcOrd="1" destOrd="0" parTransId="{3303DBDF-ACDA-4743-87D7-B69C717AB86B}" sibTransId="{BD9F48F2-4BAE-4CC6-9A53-1122E752E1B5}"/>
    <dgm:cxn modelId="{AA3FEA90-33B0-4550-AF46-03432484521E}" type="presOf" srcId="{9AEA441C-BA4F-472C-9B16-A3F7459F8E42}" destId="{C35F9853-5937-47CB-8AE2-BF249300E165}" srcOrd="1" destOrd="0" presId="urn:microsoft.com/office/officeart/2005/8/layout/hierarchy3"/>
    <dgm:cxn modelId="{7CFB0AC3-8A0C-4915-A853-C2B2872C6684}" type="presOf" srcId="{B4B0F06F-8F24-4D56-B39A-063297C8DA72}" destId="{902E8B74-E060-43C8-AD7A-3BBAD202A153}" srcOrd="0" destOrd="0" presId="urn:microsoft.com/office/officeart/2005/8/layout/hierarchy3"/>
    <dgm:cxn modelId="{5D94AAC5-3FEF-48D5-BBD7-C0B838E65402}" type="presOf" srcId="{9AEA441C-BA4F-472C-9B16-A3F7459F8E42}" destId="{F384EFE0-C8DD-47D5-84C9-074938F72B90}" srcOrd="0" destOrd="0" presId="urn:microsoft.com/office/officeart/2005/8/layout/hierarchy3"/>
    <dgm:cxn modelId="{7A67C4AD-38C6-4EA8-8E04-8D203EB782CD}" type="presOf" srcId="{A1E2BFF3-F34A-4BC9-8A90-3CBC6485E89C}" destId="{AF273259-124E-42D4-8739-D2DE975EF89F}" srcOrd="0" destOrd="0" presId="urn:microsoft.com/office/officeart/2005/8/layout/hierarchy3"/>
    <dgm:cxn modelId="{38B6DD3E-BF8B-49F0-A269-1AE5DBD9BBA5}" srcId="{D461F769-CB74-45FE-B1AC-6E10F276179D}" destId="{9929949C-66FC-43CF-8674-77BBF08437D7}" srcOrd="2" destOrd="0" parTransId="{865D1460-B703-4C9B-95A0-8ECA7A790848}" sibTransId="{30B6A75E-CFDC-4762-9F71-BB01C97CCD09}"/>
    <dgm:cxn modelId="{FA107F96-50EF-4BC5-95FD-4F2275AE8917}" srcId="{4076CD63-E8FF-488C-886B-CD6DEF654530}" destId="{FAE4A52E-EA41-420B-912A-E230C77FF3BD}" srcOrd="2" destOrd="0" parTransId="{6C929B0F-D21A-41F2-9BD3-AD26E1CFD80E}" sibTransId="{13ED22A4-16BF-4E8B-BDF2-E173625B6599}"/>
    <dgm:cxn modelId="{636CD85D-F001-4B97-AD23-C40DDC6C7B63}" type="presOf" srcId="{8DC21ED5-2ED3-42CF-9FD3-1ABD14729865}" destId="{45CB72D1-28C4-4534-9A6D-A17A6527FCCB}" srcOrd="0" destOrd="0" presId="urn:microsoft.com/office/officeart/2005/8/layout/hierarchy3"/>
    <dgm:cxn modelId="{74A838A4-40DB-4DB0-8413-4F61915D61FF}" type="presOf" srcId="{DACF9EFA-4190-42D8-B217-97428B708816}" destId="{6B4CE6FD-E24C-4731-9FEE-015CDAC472C7}" srcOrd="0" destOrd="0" presId="urn:microsoft.com/office/officeart/2005/8/layout/hierarchy3"/>
    <dgm:cxn modelId="{7653D597-E1CF-4DB5-AF27-A232B9D268BB}" type="presOf" srcId="{3E15F894-CAF6-4238-963B-F0A5254FA2CD}" destId="{11462674-BB30-4050-80E4-711236D311EB}" srcOrd="0" destOrd="0" presId="urn:microsoft.com/office/officeart/2005/8/layout/hierarchy3"/>
    <dgm:cxn modelId="{3CEC1A21-B7C6-401C-9C2B-4B3ECAE59FA9}" srcId="{D461F769-CB74-45FE-B1AC-6E10F276179D}" destId="{4076CD63-E8FF-488C-886B-CD6DEF654530}" srcOrd="1" destOrd="0" parTransId="{7B8A7FD6-297E-43AA-B493-4C7A5DCEFC88}" sibTransId="{D0C485FA-0F6B-4BD8-930E-6DF9F373722E}"/>
    <dgm:cxn modelId="{152FD69B-582F-49BE-959D-D202101298CE}" type="presOf" srcId="{383AAE62-989D-4E69-A9FE-322B061698CA}" destId="{E9E5E91F-F131-4F63-B6CE-043074AEA327}" srcOrd="0" destOrd="0" presId="urn:microsoft.com/office/officeart/2005/8/layout/hierarchy3"/>
    <dgm:cxn modelId="{1CE9D6EB-4CDF-45BD-BDBD-F5BA920298B8}" type="presOf" srcId="{D461F769-CB74-45FE-B1AC-6E10F276179D}" destId="{EB638943-DAB7-4748-ACB7-796B93CF63E1}" srcOrd="0" destOrd="0" presId="urn:microsoft.com/office/officeart/2005/8/layout/hierarchy3"/>
    <dgm:cxn modelId="{D7EF1FED-1304-4C42-91A4-CB237774646D}" srcId="{9929949C-66FC-43CF-8674-77BBF08437D7}" destId="{1E9190E1-B173-4B2E-8F8F-6FC4D1054A35}" srcOrd="1" destOrd="0" parTransId="{5958D864-D401-4ED7-B6F9-01AE668E4D8A}" sibTransId="{52BDB19D-8C45-4B3F-B154-E1D2CABAA1ED}"/>
    <dgm:cxn modelId="{9CCF25E2-BB65-48F6-90FD-8E37CFE82064}" type="presParOf" srcId="{EB638943-DAB7-4748-ACB7-796B93CF63E1}" destId="{4855B814-3F0C-4C24-A29B-D66398FCA39A}" srcOrd="0" destOrd="0" presId="urn:microsoft.com/office/officeart/2005/8/layout/hierarchy3"/>
    <dgm:cxn modelId="{4F7A0020-E5DF-45E6-9F8E-04AB7C689CEF}" type="presParOf" srcId="{4855B814-3F0C-4C24-A29B-D66398FCA39A}" destId="{398F6CDF-DF39-4F68-88E8-C7BC6FD6AD39}" srcOrd="0" destOrd="0" presId="urn:microsoft.com/office/officeart/2005/8/layout/hierarchy3"/>
    <dgm:cxn modelId="{57B5D7F8-26F7-4AF4-BAF0-FA42289D14D1}" type="presParOf" srcId="{398F6CDF-DF39-4F68-88E8-C7BC6FD6AD39}" destId="{237E411A-ECD2-4B41-A1FB-D50FF2BEDAAB}" srcOrd="0" destOrd="0" presId="urn:microsoft.com/office/officeart/2005/8/layout/hierarchy3"/>
    <dgm:cxn modelId="{E2CD7668-7CCA-479A-9CDC-9B0E351BEBDC}" type="presParOf" srcId="{398F6CDF-DF39-4F68-88E8-C7BC6FD6AD39}" destId="{CDA2774D-1C3A-43CA-934A-A48812CEF769}" srcOrd="1" destOrd="0" presId="urn:microsoft.com/office/officeart/2005/8/layout/hierarchy3"/>
    <dgm:cxn modelId="{38943F8C-4CE6-41C9-9808-98B05CB2E68D}" type="presParOf" srcId="{4855B814-3F0C-4C24-A29B-D66398FCA39A}" destId="{527C1318-0A4C-4475-87C6-153853507F0A}" srcOrd="1" destOrd="0" presId="urn:microsoft.com/office/officeart/2005/8/layout/hierarchy3"/>
    <dgm:cxn modelId="{0CAF93CB-4D88-4238-AEDA-B6D412FD1DAF}" type="presParOf" srcId="{527C1318-0A4C-4475-87C6-153853507F0A}" destId="{E9E5E91F-F131-4F63-B6CE-043074AEA327}" srcOrd="0" destOrd="0" presId="urn:microsoft.com/office/officeart/2005/8/layout/hierarchy3"/>
    <dgm:cxn modelId="{4BCD8F15-82E3-4822-8B4E-8B807971238F}" type="presParOf" srcId="{527C1318-0A4C-4475-87C6-153853507F0A}" destId="{11462674-BB30-4050-80E4-711236D311EB}" srcOrd="1" destOrd="0" presId="urn:microsoft.com/office/officeart/2005/8/layout/hierarchy3"/>
    <dgm:cxn modelId="{0FFD2B95-B7BC-4527-98A7-525E908E9678}" type="presParOf" srcId="{527C1318-0A4C-4475-87C6-153853507F0A}" destId="{BC5EA633-34D5-469D-82C7-1100B3335871}" srcOrd="2" destOrd="0" presId="urn:microsoft.com/office/officeart/2005/8/layout/hierarchy3"/>
    <dgm:cxn modelId="{884DE579-2A24-460C-AAE0-AB7D9C3C8714}" type="presParOf" srcId="{527C1318-0A4C-4475-87C6-153853507F0A}" destId="{CA1392DD-F5B1-495F-BEF4-C0FF3407197B}" srcOrd="3" destOrd="0" presId="urn:microsoft.com/office/officeart/2005/8/layout/hierarchy3"/>
    <dgm:cxn modelId="{36E03E42-EF12-4D36-B9A9-F9845168221B}" type="presParOf" srcId="{527C1318-0A4C-4475-87C6-153853507F0A}" destId="{9F006CF8-9D10-48C8-A98F-9FA2DD8733D0}" srcOrd="4" destOrd="0" presId="urn:microsoft.com/office/officeart/2005/8/layout/hierarchy3"/>
    <dgm:cxn modelId="{C15E1DB1-08B7-4506-BCA0-712BED62B3B8}" type="presParOf" srcId="{527C1318-0A4C-4475-87C6-153853507F0A}" destId="{5A507A9E-B277-43DB-85DB-ABBE36DBAE9B}" srcOrd="5" destOrd="0" presId="urn:microsoft.com/office/officeart/2005/8/layout/hierarchy3"/>
    <dgm:cxn modelId="{1F6B22F9-3F01-4037-9F99-5002988F1DF5}" type="presParOf" srcId="{527C1318-0A4C-4475-87C6-153853507F0A}" destId="{8B4DFD2E-AD82-4830-AAB6-BE75E31259F9}" srcOrd="6" destOrd="0" presId="urn:microsoft.com/office/officeart/2005/8/layout/hierarchy3"/>
    <dgm:cxn modelId="{3B237B31-D57C-4E28-9A71-D37DE5B519C3}" type="presParOf" srcId="{527C1318-0A4C-4475-87C6-153853507F0A}" destId="{45CB72D1-28C4-4534-9A6D-A17A6527FCCB}" srcOrd="7" destOrd="0" presId="urn:microsoft.com/office/officeart/2005/8/layout/hierarchy3"/>
    <dgm:cxn modelId="{B9934EA2-DEBD-4C0D-B6DD-1A28C82C5B0D}" type="presParOf" srcId="{527C1318-0A4C-4475-87C6-153853507F0A}" destId="{04207BC3-B896-4151-9DAE-E9AA79D28F40}" srcOrd="8" destOrd="0" presId="urn:microsoft.com/office/officeart/2005/8/layout/hierarchy3"/>
    <dgm:cxn modelId="{7D17DFCB-AE41-47E8-8C32-5BB0F2CE1633}" type="presParOf" srcId="{527C1318-0A4C-4475-87C6-153853507F0A}" destId="{4CAEC162-9E82-47EE-BC21-A51D2D1B7BC1}" srcOrd="9" destOrd="0" presId="urn:microsoft.com/office/officeart/2005/8/layout/hierarchy3"/>
    <dgm:cxn modelId="{284EB6D2-6F01-4315-9C4B-A46A8067F702}" type="presParOf" srcId="{EB638943-DAB7-4748-ACB7-796B93CF63E1}" destId="{4D1D70F5-9659-4292-A43D-6A3EC2693A33}" srcOrd="1" destOrd="0" presId="urn:microsoft.com/office/officeart/2005/8/layout/hierarchy3"/>
    <dgm:cxn modelId="{9EAE7AD5-6E1B-4CE6-879B-BA479EE3882A}" type="presParOf" srcId="{4D1D70F5-9659-4292-A43D-6A3EC2693A33}" destId="{3348A91B-729B-4F8B-A984-60A6CEF1A686}" srcOrd="0" destOrd="0" presId="urn:microsoft.com/office/officeart/2005/8/layout/hierarchy3"/>
    <dgm:cxn modelId="{47E23609-7A9F-4C41-B1EF-9DD8A848256D}" type="presParOf" srcId="{3348A91B-729B-4F8B-A984-60A6CEF1A686}" destId="{70495653-57DA-43B5-9D28-E41424467F82}" srcOrd="0" destOrd="0" presId="urn:microsoft.com/office/officeart/2005/8/layout/hierarchy3"/>
    <dgm:cxn modelId="{4BDD5F38-A53B-4DA3-AC6D-F265AC7A6A79}" type="presParOf" srcId="{3348A91B-729B-4F8B-A984-60A6CEF1A686}" destId="{7D301F52-FBDC-4071-AA0E-D87BB78788B2}" srcOrd="1" destOrd="0" presId="urn:microsoft.com/office/officeart/2005/8/layout/hierarchy3"/>
    <dgm:cxn modelId="{BE3ECA85-A68E-463C-9871-1180A811F768}" type="presParOf" srcId="{4D1D70F5-9659-4292-A43D-6A3EC2693A33}" destId="{A490EC00-D97D-4E2A-AFDE-8DC5993F5066}" srcOrd="1" destOrd="0" presId="urn:microsoft.com/office/officeart/2005/8/layout/hierarchy3"/>
    <dgm:cxn modelId="{CE1BA593-628B-4E35-BD7B-4395F5A3DD74}" type="presParOf" srcId="{A490EC00-D97D-4E2A-AFDE-8DC5993F5066}" destId="{6B4CE6FD-E24C-4731-9FEE-015CDAC472C7}" srcOrd="0" destOrd="0" presId="urn:microsoft.com/office/officeart/2005/8/layout/hierarchy3"/>
    <dgm:cxn modelId="{58211402-E09C-49C7-909B-9E3865571744}" type="presParOf" srcId="{A490EC00-D97D-4E2A-AFDE-8DC5993F5066}" destId="{902E8B74-E060-43C8-AD7A-3BBAD202A153}" srcOrd="1" destOrd="0" presId="urn:microsoft.com/office/officeart/2005/8/layout/hierarchy3"/>
    <dgm:cxn modelId="{D57B9207-F411-4CC4-8D2A-6E6FC7A693E4}" type="presParOf" srcId="{A490EC00-D97D-4E2A-AFDE-8DC5993F5066}" destId="{7404C19F-082A-4A91-B2BE-7A7AF02811E5}" srcOrd="2" destOrd="0" presId="urn:microsoft.com/office/officeart/2005/8/layout/hierarchy3"/>
    <dgm:cxn modelId="{A8DB5E8E-58EB-4A19-B786-60A198E18A7E}" type="presParOf" srcId="{A490EC00-D97D-4E2A-AFDE-8DC5993F5066}" destId="{78255E90-C2BA-4C55-BBF4-5A1176411692}" srcOrd="3" destOrd="0" presId="urn:microsoft.com/office/officeart/2005/8/layout/hierarchy3"/>
    <dgm:cxn modelId="{D97E4BAE-12C8-49F3-B7D5-DEDD6FB2D049}" type="presParOf" srcId="{A490EC00-D97D-4E2A-AFDE-8DC5993F5066}" destId="{D3B29410-D643-4805-8B06-4619C3DF2463}" srcOrd="4" destOrd="0" presId="urn:microsoft.com/office/officeart/2005/8/layout/hierarchy3"/>
    <dgm:cxn modelId="{5BE34346-2766-4CB8-AA21-50B573E67F53}" type="presParOf" srcId="{A490EC00-D97D-4E2A-AFDE-8DC5993F5066}" destId="{C33BE04F-DBAD-4A1A-8925-FAD7E1FCF466}" srcOrd="5" destOrd="0" presId="urn:microsoft.com/office/officeart/2005/8/layout/hierarchy3"/>
    <dgm:cxn modelId="{D75B7CAE-634A-4929-A92E-FE353D3F7D01}" type="presParOf" srcId="{EB638943-DAB7-4748-ACB7-796B93CF63E1}" destId="{9A4D95F8-D7F2-451F-BC03-74BC70D610EC}" srcOrd="2" destOrd="0" presId="urn:microsoft.com/office/officeart/2005/8/layout/hierarchy3"/>
    <dgm:cxn modelId="{79B9AF1A-AC9C-4911-AF75-C7125960B185}" type="presParOf" srcId="{9A4D95F8-D7F2-451F-BC03-74BC70D610EC}" destId="{B4E2D269-3BEC-4B42-887B-4069874A6827}" srcOrd="0" destOrd="0" presId="urn:microsoft.com/office/officeart/2005/8/layout/hierarchy3"/>
    <dgm:cxn modelId="{E93E0C94-73D4-4638-AC9E-DE576551A255}" type="presParOf" srcId="{B4E2D269-3BEC-4B42-887B-4069874A6827}" destId="{A32ACFAA-550D-4EAA-BCB1-BDDE041A4B1C}" srcOrd="0" destOrd="0" presId="urn:microsoft.com/office/officeart/2005/8/layout/hierarchy3"/>
    <dgm:cxn modelId="{307E969B-B8B3-4417-AC33-B2A48BA09C7D}" type="presParOf" srcId="{B4E2D269-3BEC-4B42-887B-4069874A6827}" destId="{5568637E-3D0E-474C-BB57-A95CE0C9AC2E}" srcOrd="1" destOrd="0" presId="urn:microsoft.com/office/officeart/2005/8/layout/hierarchy3"/>
    <dgm:cxn modelId="{873B22AE-82CD-4BFE-BF45-94118C32B53A}" type="presParOf" srcId="{9A4D95F8-D7F2-451F-BC03-74BC70D610EC}" destId="{B383AAA5-A2B0-42D0-8AE5-1D87158BAD5C}" srcOrd="1" destOrd="0" presId="urn:microsoft.com/office/officeart/2005/8/layout/hierarchy3"/>
    <dgm:cxn modelId="{EB42DC00-1CC2-4620-B9B4-8728B196334A}" type="presParOf" srcId="{B383AAA5-A2B0-42D0-8AE5-1D87158BAD5C}" destId="{88DFAEE6-CB41-404D-B934-6E20AE4F922B}" srcOrd="0" destOrd="0" presId="urn:microsoft.com/office/officeart/2005/8/layout/hierarchy3"/>
    <dgm:cxn modelId="{F3A1D29B-8387-4EF7-90DE-44AB196CEAA8}" type="presParOf" srcId="{B383AAA5-A2B0-42D0-8AE5-1D87158BAD5C}" destId="{AF273259-124E-42D4-8739-D2DE975EF89F}" srcOrd="1" destOrd="0" presId="urn:microsoft.com/office/officeart/2005/8/layout/hierarchy3"/>
    <dgm:cxn modelId="{E21E7C7F-4171-4B72-8F92-0813BA1D99C8}" type="presParOf" srcId="{B383AAA5-A2B0-42D0-8AE5-1D87158BAD5C}" destId="{71CF3794-2456-445A-A58D-DFBBBBA3F3C8}" srcOrd="2" destOrd="0" presId="urn:microsoft.com/office/officeart/2005/8/layout/hierarchy3"/>
    <dgm:cxn modelId="{A0066DD5-E0DE-4868-B83F-52D277C43DCA}" type="presParOf" srcId="{B383AAA5-A2B0-42D0-8AE5-1D87158BAD5C}" destId="{1FBD6198-BE0F-4D6E-B139-55F1CD9674A5}" srcOrd="3" destOrd="0" presId="urn:microsoft.com/office/officeart/2005/8/layout/hierarchy3"/>
    <dgm:cxn modelId="{7C7583DD-AB79-448A-B2BC-DB858DA3CF4C}" type="presParOf" srcId="{EB638943-DAB7-4748-ACB7-796B93CF63E1}" destId="{FD1ABED6-1DEC-481C-B825-1915C28C07BC}" srcOrd="3" destOrd="0" presId="urn:microsoft.com/office/officeart/2005/8/layout/hierarchy3"/>
    <dgm:cxn modelId="{7440E54A-0B71-4DBB-B96E-DA9D3D7D9D2D}" type="presParOf" srcId="{FD1ABED6-1DEC-481C-B825-1915C28C07BC}" destId="{D81360A2-EA0C-4448-A0D1-7C817B720DD2}" srcOrd="0" destOrd="0" presId="urn:microsoft.com/office/officeart/2005/8/layout/hierarchy3"/>
    <dgm:cxn modelId="{E322A434-C182-4058-BECE-4DE788D29541}" type="presParOf" srcId="{D81360A2-EA0C-4448-A0D1-7C817B720DD2}" destId="{F384EFE0-C8DD-47D5-84C9-074938F72B90}" srcOrd="0" destOrd="0" presId="urn:microsoft.com/office/officeart/2005/8/layout/hierarchy3"/>
    <dgm:cxn modelId="{C2298F40-8E72-42CC-B68E-B93749D75544}" type="presParOf" srcId="{D81360A2-EA0C-4448-A0D1-7C817B720DD2}" destId="{C35F9853-5937-47CB-8AE2-BF249300E165}" srcOrd="1" destOrd="0" presId="urn:microsoft.com/office/officeart/2005/8/layout/hierarchy3"/>
    <dgm:cxn modelId="{D12E3093-6628-4DE7-90C1-641870E3769B}" type="presParOf" srcId="{FD1ABED6-1DEC-481C-B825-1915C28C07BC}" destId="{1DA9EC0D-E41B-4C31-BFE4-F0338B882615}" srcOrd="1" destOrd="0" presId="urn:microsoft.com/office/officeart/2005/8/layout/hierarchy3"/>
    <dgm:cxn modelId="{80A43936-05A5-4727-8FB2-8AE94159FA58}" type="presParOf" srcId="{1DA9EC0D-E41B-4C31-BFE4-F0338B882615}" destId="{2AC19D0B-9039-48E7-8619-B777A4B862D8}" srcOrd="0" destOrd="0" presId="urn:microsoft.com/office/officeart/2005/8/layout/hierarchy3"/>
    <dgm:cxn modelId="{B0A09E32-EFBD-4235-889F-5EC1572B3828}" type="presParOf" srcId="{1DA9EC0D-E41B-4C31-BFE4-F0338B882615}" destId="{752F2981-D648-4A7E-BE4B-017C8655ED6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5C3747FE-F1FD-4555-ABCC-7B2C372330AE}">
      <dgm:prSet custT="1"/>
      <dgm:spPr/>
      <dgm:t>
        <a:bodyPr/>
        <a:lstStyle/>
        <a:p>
          <a:pPr rtl="0"/>
          <a:r>
            <a:rPr lang="zh-CN" altLang="en-US" sz="2400" dirty="0" smtClean="0">
              <a:latin typeface="宋体" pitchFamily="2" charset="-122"/>
              <a:ea typeface="宋体" pitchFamily="2" charset="-122"/>
            </a:rPr>
            <a:t>未定义型</a:t>
          </a:r>
          <a:r>
            <a:rPr lang="en-US" sz="2400" dirty="0" smtClean="0">
              <a:latin typeface="宋体" pitchFamily="2" charset="-122"/>
              <a:ea typeface="宋体" pitchFamily="2" charset="-122"/>
            </a:rPr>
            <a:t>(undefined)</a:t>
          </a:r>
          <a:r>
            <a:rPr 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该类型只有一种值</a:t>
          </a:r>
          <a:r>
            <a:rPr lang="en-US" altLang="zh-CN" sz="2400" dirty="0" smtClean="0">
              <a:latin typeface="宋体" pitchFamily="2" charset="-122"/>
              <a:ea typeface="宋体" pitchFamily="2" charset="-122"/>
            </a:rPr>
            <a:t>undefined</a:t>
          </a:r>
          <a:r>
            <a:rPr lang="zh-CN" altLang="en-US" sz="2400" dirty="0" smtClean="0">
              <a:latin typeface="宋体" pitchFamily="2" charset="-122"/>
              <a:ea typeface="宋体" pitchFamily="2" charset="-122"/>
            </a:rPr>
            <a:t>，表示对象还没有赋值，或者赋予了一个不存在的值</a:t>
          </a:r>
          <a:endParaRPr lang="zh-CN" sz="2400" dirty="0">
            <a:latin typeface="宋体" pitchFamily="2" charset="-122"/>
            <a:ea typeface="宋体" pitchFamily="2" charset="-122"/>
          </a:endParaRPr>
        </a:p>
      </dgm:t>
    </dgm:pt>
    <dgm:pt modelId="{2F6E4BE9-A655-4ADD-80EE-53C4A60F87D3}" type="parTrans" cxnId="{442E95AE-3EEE-41DF-9C50-940FBF556D55}">
      <dgm:prSet/>
      <dgm:spPr/>
      <dgm:t>
        <a:bodyPr/>
        <a:lstStyle/>
        <a:p>
          <a:endParaRPr lang="zh-CN" altLang="en-US" sz="2400" dirty="0">
            <a:latin typeface="宋体" pitchFamily="2" charset="-122"/>
            <a:ea typeface="宋体" pitchFamily="2" charset="-122"/>
          </a:endParaRPr>
        </a:p>
      </dgm:t>
    </dgm:pt>
    <dgm:pt modelId="{977FE4C2-243C-4E78-8D12-2E294F3D7004}" type="sibTrans" cxnId="{442E95AE-3EEE-41DF-9C50-940FBF556D55}">
      <dgm:prSet/>
      <dgm:spPr/>
      <dgm:t>
        <a:bodyPr/>
        <a:lstStyle/>
        <a:p>
          <a:endParaRPr lang="zh-CN" altLang="en-US" sz="2400" dirty="0">
            <a:latin typeface="宋体" pitchFamily="2" charset="-122"/>
            <a:ea typeface="宋体" pitchFamily="2" charset="-122"/>
          </a:endParaRPr>
        </a:p>
      </dgm:t>
    </dgm:pt>
    <dgm:pt modelId="{EF3611C3-0DDE-4152-B194-8CD050657509}">
      <dgm:prSet custT="1"/>
      <dgm:spPr/>
      <dgm:t>
        <a:bodyPr/>
        <a:lstStyle/>
        <a:p>
          <a:pPr rtl="0"/>
          <a:r>
            <a:rPr lang="zh-CN" altLang="en-US" sz="2400" smtClean="0">
              <a:latin typeface="宋体" pitchFamily="2" charset="-122"/>
              <a:ea typeface="宋体" pitchFamily="2" charset="-122"/>
            </a:rPr>
            <a:t>示例：</a:t>
          </a:r>
          <a:endParaRPr lang="zh-CN" sz="2400" dirty="0">
            <a:latin typeface="宋体" pitchFamily="2" charset="-122"/>
            <a:ea typeface="宋体" pitchFamily="2" charset="-122"/>
          </a:endParaRPr>
        </a:p>
      </dgm:t>
    </dgm:pt>
    <dgm:pt modelId="{42C1427F-C529-494A-8AB8-38685FB4532D}" type="parTrans" cxnId="{315A39DA-BB95-4646-99AC-DCB6D67D3105}">
      <dgm:prSet/>
      <dgm:spPr/>
      <dgm:t>
        <a:bodyPr/>
        <a:lstStyle/>
        <a:p>
          <a:endParaRPr lang="zh-CN" altLang="en-US" dirty="0"/>
        </a:p>
      </dgm:t>
    </dgm:pt>
    <dgm:pt modelId="{28085A05-154C-4C71-85E0-AC75D8234CC2}" type="sibTrans" cxnId="{315A39DA-BB95-4646-99AC-DCB6D67D3105}">
      <dgm:prSet/>
      <dgm:spPr/>
      <dgm:t>
        <a:bodyPr/>
        <a:lstStyle/>
        <a:p>
          <a:endParaRPr lang="zh-CN" altLang="en-US" dirty="0"/>
        </a:p>
      </dgm:t>
    </dgm:pt>
    <dgm:pt modelId="{4333642E-B38C-48B3-9212-B580F4738318}">
      <dgm:prSet custT="1"/>
      <dgm:spPr/>
      <dgm:t>
        <a:bodyPr/>
        <a:lstStyle/>
        <a:p>
          <a:pPr rtl="0"/>
          <a:r>
            <a:rPr lang="en-US" altLang="zh-CN" sz="2400" dirty="0" err="1" smtClean="0">
              <a:solidFill>
                <a:srgbClr val="003300"/>
              </a:solidFill>
              <a:latin typeface="宋体" pitchFamily="2" charset="-122"/>
              <a:ea typeface="宋体" pitchFamily="2" charset="-122"/>
            </a:rPr>
            <a:t>var</a:t>
          </a:r>
          <a:r>
            <a:rPr lang="en-US" altLang="zh-CN" sz="2400" dirty="0" smtClean="0">
              <a:solidFill>
                <a:srgbClr val="003300"/>
              </a:solidFill>
              <a:latin typeface="宋体" pitchFamily="2" charset="-122"/>
              <a:ea typeface="宋体" pitchFamily="2" charset="-122"/>
            </a:rPr>
            <a:t> x</a:t>
          </a:r>
          <a:endParaRPr lang="zh-CN" altLang="en-US" sz="2400" dirty="0">
            <a:solidFill>
              <a:srgbClr val="003300"/>
            </a:solidFill>
            <a:latin typeface="宋体" pitchFamily="2" charset="-122"/>
            <a:ea typeface="宋体" pitchFamily="2" charset="-122"/>
          </a:endParaRPr>
        </a:p>
      </dgm:t>
    </dgm:pt>
    <dgm:pt modelId="{D00888E7-1907-45F2-B040-CDD93D6A4110}" type="parTrans" cxnId="{DCD02EB9-9D63-40D2-A3D6-F0C1821C868F}">
      <dgm:prSet/>
      <dgm:spPr/>
      <dgm:t>
        <a:bodyPr/>
        <a:lstStyle/>
        <a:p>
          <a:endParaRPr lang="zh-CN" altLang="en-US" dirty="0"/>
        </a:p>
      </dgm:t>
    </dgm:pt>
    <dgm:pt modelId="{3E91E926-DD66-4190-BD50-D2348283EEEB}" type="sibTrans" cxnId="{DCD02EB9-9D63-40D2-A3D6-F0C1821C868F}">
      <dgm:prSet/>
      <dgm:spPr/>
      <dgm:t>
        <a:bodyPr/>
        <a:lstStyle/>
        <a:p>
          <a:endParaRPr lang="zh-CN" altLang="en-US" dirty="0"/>
        </a:p>
      </dgm:t>
    </dgm:pt>
    <dgm:pt modelId="{9CD09087-4A6C-403C-90B0-93F8CF6596D8}">
      <dgm:prSet custT="1"/>
      <dgm:spPr/>
      <dgm:t>
        <a:bodyPr/>
        <a:lstStyle/>
        <a:p>
          <a:pPr rtl="0"/>
          <a:r>
            <a:rPr lang="zh-CN" altLang="en-US" sz="2400" dirty="0" smtClean="0">
              <a:latin typeface="宋体" pitchFamily="2" charset="-122"/>
              <a:ea typeface="宋体" pitchFamily="2" charset="-122"/>
            </a:rPr>
            <a:t>以下三种情况</a:t>
          </a:r>
          <a:r>
            <a:rPr lang="en-US" altLang="zh-CN" sz="2400" dirty="0" err="1" smtClean="0">
              <a:latin typeface="宋体" pitchFamily="2" charset="-122"/>
              <a:ea typeface="宋体" pitchFamily="2" charset="-122"/>
            </a:rPr>
            <a:t>typeof</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返回类型为</a:t>
          </a:r>
          <a:r>
            <a:rPr lang="en-US" altLang="zh-CN" sz="2400" dirty="0" smtClean="0">
              <a:latin typeface="宋体" pitchFamily="2" charset="-122"/>
              <a:ea typeface="宋体" pitchFamily="2" charset="-122"/>
            </a:rPr>
            <a:t>undefined</a:t>
          </a:r>
          <a:endParaRPr lang="zh-CN" sz="2400" dirty="0">
            <a:latin typeface="宋体" pitchFamily="2" charset="-122"/>
            <a:ea typeface="宋体" pitchFamily="2" charset="-122"/>
          </a:endParaRPr>
        </a:p>
      </dgm:t>
    </dgm:pt>
    <dgm:pt modelId="{DD89B2E0-3C9B-4691-B7BE-DFC4A9414B36}" type="parTrans" cxnId="{D0992E85-B9D5-47A7-9D35-29F118EC0C1B}">
      <dgm:prSet/>
      <dgm:spPr/>
      <dgm:t>
        <a:bodyPr/>
        <a:lstStyle/>
        <a:p>
          <a:endParaRPr lang="zh-CN" altLang="en-US" dirty="0"/>
        </a:p>
      </dgm:t>
    </dgm:pt>
    <dgm:pt modelId="{712EB0F8-D9E9-45A2-9276-AE79C68A22D6}" type="sibTrans" cxnId="{D0992E85-B9D5-47A7-9D35-29F118EC0C1B}">
      <dgm:prSet/>
      <dgm:spPr/>
      <dgm:t>
        <a:bodyPr/>
        <a:lstStyle/>
        <a:p>
          <a:endParaRPr lang="zh-CN" altLang="en-US" dirty="0"/>
        </a:p>
      </dgm:t>
    </dgm:pt>
    <dgm:pt modelId="{73BD5A48-93C1-4695-85A1-26CE3A3BF540}">
      <dgm:prSet custT="1"/>
      <dgm:spPr/>
      <dgm:t>
        <a:bodyPr/>
        <a:lstStyle/>
        <a:p>
          <a:r>
            <a:rPr lang="zh-CN" altLang="en-US" sz="2400" dirty="0" smtClean="0">
              <a:solidFill>
                <a:srgbClr val="003300"/>
              </a:solidFill>
              <a:latin typeface="宋体" pitchFamily="2" charset="-122"/>
              <a:ea typeface="宋体" pitchFamily="2" charset="-122"/>
            </a:rPr>
            <a:t>变量未初始化</a:t>
          </a:r>
          <a:endParaRPr lang="zh-CN" altLang="en-US" sz="2400" dirty="0">
            <a:solidFill>
              <a:srgbClr val="003300"/>
            </a:solidFill>
            <a:latin typeface="宋体" pitchFamily="2" charset="-122"/>
            <a:ea typeface="宋体" pitchFamily="2" charset="-122"/>
          </a:endParaRPr>
        </a:p>
      </dgm:t>
    </dgm:pt>
    <dgm:pt modelId="{F983FDB5-A441-4FEF-8A62-B834B04775DB}" type="parTrans" cxnId="{E9B87535-61CC-484D-A310-404B08BAC4A6}">
      <dgm:prSet/>
      <dgm:spPr/>
      <dgm:t>
        <a:bodyPr/>
        <a:lstStyle/>
        <a:p>
          <a:endParaRPr lang="zh-CN" altLang="en-US" dirty="0"/>
        </a:p>
      </dgm:t>
    </dgm:pt>
    <dgm:pt modelId="{0C80B874-BB64-4E08-B8B2-AEB43A5A2913}" type="sibTrans" cxnId="{E9B87535-61CC-484D-A310-404B08BAC4A6}">
      <dgm:prSet/>
      <dgm:spPr/>
      <dgm:t>
        <a:bodyPr/>
        <a:lstStyle/>
        <a:p>
          <a:endParaRPr lang="zh-CN" altLang="en-US" dirty="0"/>
        </a:p>
      </dgm:t>
    </dgm:pt>
    <dgm:pt modelId="{64811AF4-2A5B-4F3A-BD40-A4EE4BFFEBDA}">
      <dgm:prSet custT="1"/>
      <dgm:spPr/>
      <dgm:t>
        <a:bodyPr/>
        <a:lstStyle/>
        <a:p>
          <a:r>
            <a:rPr lang="zh-CN" altLang="en-US" sz="2400" dirty="0" smtClean="0">
              <a:solidFill>
                <a:srgbClr val="003300"/>
              </a:solidFill>
              <a:latin typeface="宋体" pitchFamily="2" charset="-122"/>
              <a:ea typeface="宋体" pitchFamily="2" charset="-122"/>
            </a:rPr>
            <a:t>变量未定义</a:t>
          </a:r>
          <a:endParaRPr lang="zh-CN" altLang="en-US" sz="2400" dirty="0">
            <a:solidFill>
              <a:srgbClr val="003300"/>
            </a:solidFill>
            <a:latin typeface="宋体" pitchFamily="2" charset="-122"/>
            <a:ea typeface="宋体" pitchFamily="2" charset="-122"/>
          </a:endParaRPr>
        </a:p>
      </dgm:t>
    </dgm:pt>
    <dgm:pt modelId="{99C4CFC1-40A2-48BF-9130-48D0DFD34E29}" type="parTrans" cxnId="{F8945729-E712-439E-808E-48B2B89E956C}">
      <dgm:prSet/>
      <dgm:spPr/>
      <dgm:t>
        <a:bodyPr/>
        <a:lstStyle/>
        <a:p>
          <a:endParaRPr lang="zh-CN" altLang="en-US" dirty="0"/>
        </a:p>
      </dgm:t>
    </dgm:pt>
    <dgm:pt modelId="{6893FAA2-B1CF-4B46-8482-62820F2DF31B}" type="sibTrans" cxnId="{F8945729-E712-439E-808E-48B2B89E956C}">
      <dgm:prSet/>
      <dgm:spPr/>
      <dgm:t>
        <a:bodyPr/>
        <a:lstStyle/>
        <a:p>
          <a:endParaRPr lang="zh-CN" altLang="en-US" dirty="0"/>
        </a:p>
      </dgm:t>
    </dgm:pt>
    <dgm:pt modelId="{75CC2047-389B-4EF7-82F7-DB74BD5E3164}">
      <dgm:prSet custT="1"/>
      <dgm:spPr/>
      <dgm:t>
        <a:bodyPr/>
        <a:lstStyle/>
        <a:p>
          <a:r>
            <a:rPr lang="zh-CN" altLang="en-US" sz="2400" dirty="0" smtClean="0">
              <a:solidFill>
                <a:srgbClr val="003300"/>
              </a:solidFill>
              <a:latin typeface="宋体" pitchFamily="2" charset="-122"/>
              <a:ea typeface="宋体" pitchFamily="2" charset="-122"/>
            </a:rPr>
            <a:t>函数无明确返回值</a:t>
          </a:r>
          <a:r>
            <a:rPr lang="en-US" altLang="zh-CN"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函数没有返回值时，都是返回</a:t>
          </a:r>
          <a:r>
            <a:rPr lang="en-US" altLang="zh-CN" sz="2400" dirty="0" smtClean="0">
              <a:solidFill>
                <a:srgbClr val="003300"/>
              </a:solidFill>
              <a:latin typeface="宋体" pitchFamily="2" charset="-122"/>
              <a:ea typeface="宋体" pitchFamily="2" charset="-122"/>
            </a:rPr>
            <a:t>undefined)</a:t>
          </a:r>
          <a:endParaRPr lang="zh-CN" altLang="en-US" sz="2400" dirty="0">
            <a:solidFill>
              <a:srgbClr val="003300"/>
            </a:solidFill>
            <a:latin typeface="宋体" pitchFamily="2" charset="-122"/>
            <a:ea typeface="宋体" pitchFamily="2" charset="-122"/>
          </a:endParaRPr>
        </a:p>
      </dgm:t>
    </dgm:pt>
    <dgm:pt modelId="{6EAD14C6-0D4D-43DB-B4A2-09A984A5BF48}" type="parTrans" cxnId="{38D5A209-E37B-4AC1-A6C9-646AA7CE6785}">
      <dgm:prSet/>
      <dgm:spPr/>
      <dgm:t>
        <a:bodyPr/>
        <a:lstStyle/>
        <a:p>
          <a:endParaRPr lang="zh-CN" altLang="en-US" dirty="0"/>
        </a:p>
      </dgm:t>
    </dgm:pt>
    <dgm:pt modelId="{150D8CD5-3A0C-47EB-93C8-30C297D1A54B}" type="sibTrans" cxnId="{38D5A209-E37B-4AC1-A6C9-646AA7CE6785}">
      <dgm:prSet/>
      <dgm:spPr/>
      <dgm:t>
        <a:bodyPr/>
        <a:lstStyle/>
        <a:p>
          <a:endParaRPr lang="zh-CN" altLang="en-US" dirty="0"/>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274D8F67-C32F-481A-BC93-BC965149D186}" type="pres">
      <dgm:prSet presAssocID="{5C3747FE-F1FD-4555-ABCC-7B2C372330AE}" presName="parentText" presStyleLbl="node1" presStyleIdx="0" presStyleCnt="3">
        <dgm:presLayoutVars>
          <dgm:chMax val="0"/>
          <dgm:bulletEnabled val="1"/>
        </dgm:presLayoutVars>
      </dgm:prSet>
      <dgm:spPr/>
      <dgm:t>
        <a:bodyPr/>
        <a:lstStyle/>
        <a:p>
          <a:endParaRPr lang="zh-CN" altLang="en-US"/>
        </a:p>
      </dgm:t>
    </dgm:pt>
    <dgm:pt modelId="{1A9D896F-2253-4D3B-8CFF-7A00FB8732C7}" type="pres">
      <dgm:prSet presAssocID="{977FE4C2-243C-4E78-8D12-2E294F3D7004}" presName="spacer" presStyleCnt="0"/>
      <dgm:spPr/>
    </dgm:pt>
    <dgm:pt modelId="{50555C32-4D4D-4E93-9784-329F240ECA56}" type="pres">
      <dgm:prSet presAssocID="{9CD09087-4A6C-403C-90B0-93F8CF6596D8}" presName="parentText" presStyleLbl="node1" presStyleIdx="1" presStyleCnt="3">
        <dgm:presLayoutVars>
          <dgm:chMax val="0"/>
          <dgm:bulletEnabled val="1"/>
        </dgm:presLayoutVars>
      </dgm:prSet>
      <dgm:spPr/>
      <dgm:t>
        <a:bodyPr/>
        <a:lstStyle/>
        <a:p>
          <a:endParaRPr lang="zh-CN" altLang="en-US"/>
        </a:p>
      </dgm:t>
    </dgm:pt>
    <dgm:pt modelId="{35FA14B0-2AE8-4454-89EA-18157A4073F6}" type="pres">
      <dgm:prSet presAssocID="{9CD09087-4A6C-403C-90B0-93F8CF6596D8}" presName="childText" presStyleLbl="revTx" presStyleIdx="0" presStyleCnt="2">
        <dgm:presLayoutVars>
          <dgm:bulletEnabled val="1"/>
        </dgm:presLayoutVars>
      </dgm:prSet>
      <dgm:spPr/>
      <dgm:t>
        <a:bodyPr/>
        <a:lstStyle/>
        <a:p>
          <a:endParaRPr lang="zh-CN" altLang="en-US"/>
        </a:p>
      </dgm:t>
    </dgm:pt>
    <dgm:pt modelId="{0DD69E8C-3DF1-488F-8185-02787FA3EF25}" type="pres">
      <dgm:prSet presAssocID="{EF3611C3-0DDE-4152-B194-8CD050657509}" presName="parentText" presStyleLbl="node1" presStyleIdx="2" presStyleCnt="3">
        <dgm:presLayoutVars>
          <dgm:chMax val="0"/>
          <dgm:bulletEnabled val="1"/>
        </dgm:presLayoutVars>
      </dgm:prSet>
      <dgm:spPr/>
      <dgm:t>
        <a:bodyPr/>
        <a:lstStyle/>
        <a:p>
          <a:endParaRPr lang="zh-CN" altLang="en-US"/>
        </a:p>
      </dgm:t>
    </dgm:pt>
    <dgm:pt modelId="{86919CDB-B7B9-458F-BE98-4E2DD45BC1AC}" type="pres">
      <dgm:prSet presAssocID="{EF3611C3-0DDE-4152-B194-8CD050657509}" presName="childText" presStyleLbl="revTx" presStyleIdx="1" presStyleCnt="2" custScaleX="80165">
        <dgm:presLayoutVars>
          <dgm:bulletEnabled val="1"/>
        </dgm:presLayoutVars>
      </dgm:prSet>
      <dgm:spPr/>
      <dgm:t>
        <a:bodyPr/>
        <a:lstStyle/>
        <a:p>
          <a:endParaRPr lang="zh-CN" altLang="en-US"/>
        </a:p>
      </dgm:t>
    </dgm:pt>
  </dgm:ptLst>
  <dgm:cxnLst>
    <dgm:cxn modelId="{315A39DA-BB95-4646-99AC-DCB6D67D3105}" srcId="{B5A4EBA3-C4F9-4A96-94AE-E3E2D6509405}" destId="{EF3611C3-0DDE-4152-B194-8CD050657509}" srcOrd="2" destOrd="0" parTransId="{42C1427F-C529-494A-8AB8-38685FB4532D}" sibTransId="{28085A05-154C-4C71-85E0-AC75D8234CC2}"/>
    <dgm:cxn modelId="{F8945729-E712-439E-808E-48B2B89E956C}" srcId="{9CD09087-4A6C-403C-90B0-93F8CF6596D8}" destId="{64811AF4-2A5B-4F3A-BD40-A4EE4BFFEBDA}" srcOrd="1" destOrd="0" parTransId="{99C4CFC1-40A2-48BF-9130-48D0DFD34E29}" sibTransId="{6893FAA2-B1CF-4B46-8482-62820F2DF31B}"/>
    <dgm:cxn modelId="{57A0622E-B76B-4528-B687-10A53F4C2C7E}" type="presOf" srcId="{73BD5A48-93C1-4695-85A1-26CE3A3BF540}" destId="{35FA14B0-2AE8-4454-89EA-18157A4073F6}" srcOrd="0" destOrd="0" presId="urn:microsoft.com/office/officeart/2005/8/layout/vList2"/>
    <dgm:cxn modelId="{51603201-BB6E-459B-B756-4D05028CBB67}" type="presOf" srcId="{4333642E-B38C-48B3-9212-B580F4738318}" destId="{86919CDB-B7B9-458F-BE98-4E2DD45BC1AC}" srcOrd="0" destOrd="0" presId="urn:microsoft.com/office/officeart/2005/8/layout/vList2"/>
    <dgm:cxn modelId="{9E78F164-E503-4336-ADA9-03C37432D15D}" type="presOf" srcId="{EF3611C3-0DDE-4152-B194-8CD050657509}" destId="{0DD69E8C-3DF1-488F-8185-02787FA3EF25}" srcOrd="0" destOrd="0" presId="urn:microsoft.com/office/officeart/2005/8/layout/vList2"/>
    <dgm:cxn modelId="{371637F5-CCDF-492B-A441-77806C5D0688}" type="presOf" srcId="{5C3747FE-F1FD-4555-ABCC-7B2C372330AE}" destId="{274D8F67-C32F-481A-BC93-BC965149D186}" srcOrd="0" destOrd="0" presId="urn:microsoft.com/office/officeart/2005/8/layout/vList2"/>
    <dgm:cxn modelId="{416D8ED4-D921-4A3C-B75B-109B5B214447}" type="presOf" srcId="{B5A4EBA3-C4F9-4A96-94AE-E3E2D6509405}" destId="{915C6975-4E21-4CFA-B6DB-5496A754069B}" srcOrd="0" destOrd="0" presId="urn:microsoft.com/office/officeart/2005/8/layout/vList2"/>
    <dgm:cxn modelId="{E9B87535-61CC-484D-A310-404B08BAC4A6}" srcId="{9CD09087-4A6C-403C-90B0-93F8CF6596D8}" destId="{73BD5A48-93C1-4695-85A1-26CE3A3BF540}" srcOrd="0" destOrd="0" parTransId="{F983FDB5-A441-4FEF-8A62-B834B04775DB}" sibTransId="{0C80B874-BB64-4E08-B8B2-AEB43A5A2913}"/>
    <dgm:cxn modelId="{DCD02EB9-9D63-40D2-A3D6-F0C1821C868F}" srcId="{EF3611C3-0DDE-4152-B194-8CD050657509}" destId="{4333642E-B38C-48B3-9212-B580F4738318}" srcOrd="0" destOrd="0" parTransId="{D00888E7-1907-45F2-B040-CDD93D6A4110}" sibTransId="{3E91E926-DD66-4190-BD50-D2348283EEEB}"/>
    <dgm:cxn modelId="{D0992E85-B9D5-47A7-9D35-29F118EC0C1B}" srcId="{B5A4EBA3-C4F9-4A96-94AE-E3E2D6509405}" destId="{9CD09087-4A6C-403C-90B0-93F8CF6596D8}" srcOrd="1" destOrd="0" parTransId="{DD89B2E0-3C9B-4691-B7BE-DFC4A9414B36}" sibTransId="{712EB0F8-D9E9-45A2-9276-AE79C68A22D6}"/>
    <dgm:cxn modelId="{267B5701-B3B3-4533-AC1C-C5F6A375D5E6}" type="presOf" srcId="{9CD09087-4A6C-403C-90B0-93F8CF6596D8}" destId="{50555C32-4D4D-4E93-9784-329F240ECA56}" srcOrd="0" destOrd="0" presId="urn:microsoft.com/office/officeart/2005/8/layout/vList2"/>
    <dgm:cxn modelId="{21F0EC5D-E853-4994-AE9A-5DC68A9DECF8}" type="presOf" srcId="{75CC2047-389B-4EF7-82F7-DB74BD5E3164}" destId="{35FA14B0-2AE8-4454-89EA-18157A4073F6}" srcOrd="0" destOrd="2" presId="urn:microsoft.com/office/officeart/2005/8/layout/vList2"/>
    <dgm:cxn modelId="{0DC7046E-B1DB-435E-9EA0-42874D4646A5}" type="presOf" srcId="{64811AF4-2A5B-4F3A-BD40-A4EE4BFFEBDA}" destId="{35FA14B0-2AE8-4454-89EA-18157A4073F6}" srcOrd="0" destOrd="1" presId="urn:microsoft.com/office/officeart/2005/8/layout/vList2"/>
    <dgm:cxn modelId="{38D5A209-E37B-4AC1-A6C9-646AA7CE6785}" srcId="{9CD09087-4A6C-403C-90B0-93F8CF6596D8}" destId="{75CC2047-389B-4EF7-82F7-DB74BD5E3164}" srcOrd="2" destOrd="0" parTransId="{6EAD14C6-0D4D-43DB-B4A2-09A984A5BF48}" sibTransId="{150D8CD5-3A0C-47EB-93C8-30C297D1A54B}"/>
    <dgm:cxn modelId="{442E95AE-3EEE-41DF-9C50-940FBF556D55}" srcId="{B5A4EBA3-C4F9-4A96-94AE-E3E2D6509405}" destId="{5C3747FE-F1FD-4555-ABCC-7B2C372330AE}" srcOrd="0" destOrd="0" parTransId="{2F6E4BE9-A655-4ADD-80EE-53C4A60F87D3}" sibTransId="{977FE4C2-243C-4E78-8D12-2E294F3D7004}"/>
    <dgm:cxn modelId="{C3595082-EF4B-42B5-B27B-445E41E9BD6C}" type="presParOf" srcId="{915C6975-4E21-4CFA-B6DB-5496A754069B}" destId="{274D8F67-C32F-481A-BC93-BC965149D186}" srcOrd="0" destOrd="0" presId="urn:microsoft.com/office/officeart/2005/8/layout/vList2"/>
    <dgm:cxn modelId="{D8C52904-1E62-41F5-B767-1067704504ED}" type="presParOf" srcId="{915C6975-4E21-4CFA-B6DB-5496A754069B}" destId="{1A9D896F-2253-4D3B-8CFF-7A00FB8732C7}" srcOrd="1" destOrd="0" presId="urn:microsoft.com/office/officeart/2005/8/layout/vList2"/>
    <dgm:cxn modelId="{658FBF69-C645-4308-9B71-A0E295697DBF}" type="presParOf" srcId="{915C6975-4E21-4CFA-B6DB-5496A754069B}" destId="{50555C32-4D4D-4E93-9784-329F240ECA56}" srcOrd="2" destOrd="0" presId="urn:microsoft.com/office/officeart/2005/8/layout/vList2"/>
    <dgm:cxn modelId="{A3FA5843-6D1C-4996-968C-10DDECD0BE57}" type="presParOf" srcId="{915C6975-4E21-4CFA-B6DB-5496A754069B}" destId="{35FA14B0-2AE8-4454-89EA-18157A4073F6}" srcOrd="3" destOrd="0" presId="urn:microsoft.com/office/officeart/2005/8/layout/vList2"/>
    <dgm:cxn modelId="{8D7E0893-8F5A-48B8-BC59-1ADFDA634DF1}" type="presParOf" srcId="{915C6975-4E21-4CFA-B6DB-5496A754069B}" destId="{0DD69E8C-3DF1-488F-8185-02787FA3EF25}" srcOrd="4" destOrd="0" presId="urn:microsoft.com/office/officeart/2005/8/layout/vList2"/>
    <dgm:cxn modelId="{C6A8A816-5EDA-44AA-828E-4432401FF141}" type="presParOf" srcId="{915C6975-4E21-4CFA-B6DB-5496A754069B}" destId="{86919CDB-B7B9-458F-BE98-4E2DD45BC1A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A5D140F-0475-43D7-AE37-9B61AA9410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EEE1DB88-62EC-48B0-8542-6E8BF50835FA}">
      <dgm:prSet custT="1"/>
      <dgm:spPr/>
      <dgm:t>
        <a:bodyPr/>
        <a:lstStyle/>
        <a:p>
          <a:pPr rtl="0"/>
          <a:r>
            <a:rPr lang="en-US" sz="2400" smtClean="0">
              <a:latin typeface="宋体" pitchFamily="2" charset="-122"/>
              <a:ea typeface="宋体" pitchFamily="2" charset="-122"/>
            </a:rPr>
            <a:t>null</a:t>
          </a:r>
          <a:r>
            <a:rPr lang="zh-CN" sz="2400" smtClean="0">
              <a:latin typeface="宋体" pitchFamily="2" charset="-122"/>
              <a:ea typeface="宋体" pitchFamily="2" charset="-122"/>
            </a:rPr>
            <a:t>是一个对象</a:t>
          </a:r>
          <a:r>
            <a:rPr lang="en-US" sz="2400" smtClean="0">
              <a:latin typeface="宋体" pitchFamily="2" charset="-122"/>
              <a:ea typeface="宋体" pitchFamily="2" charset="-122"/>
            </a:rPr>
            <a:t>(Object)</a:t>
          </a:r>
          <a:r>
            <a:rPr lang="zh-CN" sz="2400" smtClean="0">
              <a:latin typeface="宋体" pitchFamily="2" charset="-122"/>
              <a:ea typeface="宋体" pitchFamily="2" charset="-122"/>
            </a:rPr>
            <a:t>类型，只有一种值</a:t>
          </a:r>
          <a:r>
            <a:rPr lang="en-US" sz="2400" smtClean="0">
              <a:latin typeface="宋体" pitchFamily="2" charset="-122"/>
              <a:ea typeface="宋体" pitchFamily="2" charset="-122"/>
            </a:rPr>
            <a:t>null</a:t>
          </a:r>
          <a:r>
            <a:rPr lang="zh-CN" sz="2400" smtClean="0">
              <a:latin typeface="宋体" pitchFamily="2" charset="-122"/>
              <a:ea typeface="宋体" pitchFamily="2" charset="-122"/>
            </a:rPr>
            <a:t>。</a:t>
          </a:r>
          <a:r>
            <a:rPr lang="en-US" sz="2400" smtClean="0">
              <a:latin typeface="宋体" pitchFamily="2" charset="-122"/>
              <a:ea typeface="宋体" pitchFamily="2" charset="-122"/>
            </a:rPr>
            <a:t>undefined </a:t>
          </a:r>
          <a:r>
            <a:rPr lang="zh-CN" sz="2400" smtClean="0">
              <a:latin typeface="宋体" pitchFamily="2" charset="-122"/>
              <a:ea typeface="宋体" pitchFamily="2" charset="-122"/>
            </a:rPr>
            <a:t>是由</a:t>
          </a:r>
          <a:r>
            <a:rPr lang="en-US" sz="2400" smtClean="0">
              <a:latin typeface="宋体" pitchFamily="2" charset="-122"/>
              <a:ea typeface="宋体" pitchFamily="2" charset="-122"/>
            </a:rPr>
            <a:t>null</a:t>
          </a:r>
          <a:r>
            <a:rPr lang="zh-CN" sz="2400" smtClean="0">
              <a:latin typeface="宋体" pitchFamily="2" charset="-122"/>
              <a:ea typeface="宋体" pitchFamily="2" charset="-122"/>
            </a:rPr>
            <a:t>派生处理的，因此</a:t>
          </a:r>
          <a:r>
            <a:rPr lang="en-US" sz="2400" smtClean="0">
              <a:latin typeface="宋体" pitchFamily="2" charset="-122"/>
              <a:ea typeface="宋体" pitchFamily="2" charset="-122"/>
            </a:rPr>
            <a:t>undefined == null</a:t>
          </a:r>
          <a:endParaRPr lang="zh-CN" sz="2400">
            <a:latin typeface="宋体" pitchFamily="2" charset="-122"/>
            <a:ea typeface="宋体" pitchFamily="2" charset="-122"/>
          </a:endParaRPr>
        </a:p>
      </dgm:t>
    </dgm:pt>
    <dgm:pt modelId="{25F7DA7A-7CFF-435B-AD26-21C557EFCA19}" type="parTrans" cxnId="{118875BD-A8A3-4B11-9676-CCBF22DDC418}">
      <dgm:prSet/>
      <dgm:spPr/>
      <dgm:t>
        <a:bodyPr/>
        <a:lstStyle/>
        <a:p>
          <a:endParaRPr lang="zh-CN" altLang="en-US" sz="2400">
            <a:latin typeface="宋体" pitchFamily="2" charset="-122"/>
            <a:ea typeface="宋体" pitchFamily="2" charset="-122"/>
          </a:endParaRPr>
        </a:p>
      </dgm:t>
    </dgm:pt>
    <dgm:pt modelId="{130033A7-A4D8-48D5-976B-1FA89940A431}" type="sibTrans" cxnId="{118875BD-A8A3-4B11-9676-CCBF22DDC418}">
      <dgm:prSet/>
      <dgm:spPr/>
      <dgm:t>
        <a:bodyPr/>
        <a:lstStyle/>
        <a:p>
          <a:endParaRPr lang="zh-CN" altLang="en-US" sz="2400">
            <a:latin typeface="宋体" pitchFamily="2" charset="-122"/>
            <a:ea typeface="宋体" pitchFamily="2" charset="-122"/>
          </a:endParaRPr>
        </a:p>
      </dgm:t>
    </dgm:pt>
    <dgm:pt modelId="{DCBEC89E-A45A-4EF7-AB6B-B8870011CDB3}">
      <dgm:prSet custT="1"/>
      <dgm:spPr/>
      <dgm:t>
        <a:bodyPr/>
        <a:lstStyle/>
        <a:p>
          <a:pPr rtl="0"/>
          <a:r>
            <a:rPr lang="en-US" sz="2400" dirty="0" err="1" smtClean="0">
              <a:solidFill>
                <a:srgbClr val="003300"/>
              </a:solidFill>
              <a:latin typeface="宋体" pitchFamily="2" charset="-122"/>
              <a:ea typeface="宋体" pitchFamily="2" charset="-122"/>
            </a:rPr>
            <a:t>typeof</a:t>
          </a:r>
          <a:r>
            <a:rPr lang="en-US" sz="2400" dirty="0" smtClean="0">
              <a:solidFill>
                <a:srgbClr val="003300"/>
              </a:solidFill>
              <a:latin typeface="宋体" pitchFamily="2" charset="-122"/>
              <a:ea typeface="宋体" pitchFamily="2" charset="-122"/>
            </a:rPr>
            <a:t> null		</a:t>
          </a:r>
          <a:r>
            <a:rPr lang="zh-CN" sz="2400" dirty="0" smtClean="0">
              <a:solidFill>
                <a:srgbClr val="003300"/>
              </a:solidFill>
              <a:latin typeface="宋体" pitchFamily="2" charset="-122"/>
              <a:ea typeface="宋体" pitchFamily="2" charset="-122"/>
            </a:rPr>
            <a:t>结果</a:t>
          </a:r>
          <a:r>
            <a:rPr lang="zh-CN" altLang="en-US"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object</a:t>
          </a:r>
          <a:r>
            <a:rPr lang="zh-CN" alt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6B928617-3A37-4528-A63C-18A956777A30}" type="parTrans" cxnId="{5B001288-4E94-420B-BF95-AE7E6359976F}">
      <dgm:prSet/>
      <dgm:spPr/>
      <dgm:t>
        <a:bodyPr/>
        <a:lstStyle/>
        <a:p>
          <a:endParaRPr lang="zh-CN" altLang="en-US" sz="2400">
            <a:latin typeface="宋体" pitchFamily="2" charset="-122"/>
            <a:ea typeface="宋体" pitchFamily="2" charset="-122"/>
          </a:endParaRPr>
        </a:p>
      </dgm:t>
    </dgm:pt>
    <dgm:pt modelId="{A06D6EEF-F69E-4101-8E9D-4E50415D05FC}" type="sibTrans" cxnId="{5B001288-4E94-420B-BF95-AE7E6359976F}">
      <dgm:prSet/>
      <dgm:spPr/>
      <dgm:t>
        <a:bodyPr/>
        <a:lstStyle/>
        <a:p>
          <a:endParaRPr lang="zh-CN" altLang="en-US" sz="2400">
            <a:latin typeface="宋体" pitchFamily="2" charset="-122"/>
            <a:ea typeface="宋体" pitchFamily="2" charset="-122"/>
          </a:endParaRPr>
        </a:p>
      </dgm:t>
    </dgm:pt>
    <dgm:pt modelId="{DF45748C-AE29-434E-8F5B-232493686D95}">
      <dgm:prSet custT="1"/>
      <dgm:spPr/>
      <dgm:t>
        <a:bodyPr/>
        <a:lstStyle/>
        <a:p>
          <a:pPr rtl="0"/>
          <a:r>
            <a:rPr lang="en-US" sz="2400" dirty="0" err="1" smtClean="0">
              <a:solidFill>
                <a:srgbClr val="003300"/>
              </a:solidFill>
              <a:latin typeface="宋体" pitchFamily="2" charset="-122"/>
              <a:ea typeface="宋体" pitchFamily="2" charset="-122"/>
            </a:rPr>
            <a:t>typeof</a:t>
          </a:r>
          <a:r>
            <a:rPr lang="en-US" sz="2400" dirty="0" smtClean="0">
              <a:solidFill>
                <a:srgbClr val="003300"/>
              </a:solidFill>
              <a:latin typeface="宋体" pitchFamily="2" charset="-122"/>
              <a:ea typeface="宋体" pitchFamily="2" charset="-122"/>
            </a:rPr>
            <a:t> undefined	</a:t>
          </a:r>
          <a:r>
            <a:rPr lang="zh-CN" sz="2400" dirty="0" smtClean="0">
              <a:solidFill>
                <a:srgbClr val="003300"/>
              </a:solidFill>
              <a:latin typeface="宋体" pitchFamily="2" charset="-122"/>
              <a:ea typeface="宋体" pitchFamily="2" charset="-122"/>
            </a:rPr>
            <a:t>结果</a:t>
          </a:r>
          <a:r>
            <a:rPr lang="zh-CN" altLang="en-US"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undefined</a:t>
          </a:r>
          <a:r>
            <a:rPr lang="zh-CN" alt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8BA1AD75-49A6-48FB-8233-E7B83670200F}" type="parTrans" cxnId="{9ECF2BF0-6795-4352-B945-713D557F713A}">
      <dgm:prSet/>
      <dgm:spPr/>
      <dgm:t>
        <a:bodyPr/>
        <a:lstStyle/>
        <a:p>
          <a:endParaRPr lang="zh-CN" altLang="en-US" sz="2400">
            <a:latin typeface="宋体" pitchFamily="2" charset="-122"/>
            <a:ea typeface="宋体" pitchFamily="2" charset="-122"/>
          </a:endParaRPr>
        </a:p>
      </dgm:t>
    </dgm:pt>
    <dgm:pt modelId="{5F84D27A-0865-4651-8A93-6EE5913B6F92}" type="sibTrans" cxnId="{9ECF2BF0-6795-4352-B945-713D557F713A}">
      <dgm:prSet/>
      <dgm:spPr/>
      <dgm:t>
        <a:bodyPr/>
        <a:lstStyle/>
        <a:p>
          <a:endParaRPr lang="zh-CN" altLang="en-US" sz="2400">
            <a:latin typeface="宋体" pitchFamily="2" charset="-122"/>
            <a:ea typeface="宋体" pitchFamily="2" charset="-122"/>
          </a:endParaRPr>
        </a:p>
      </dgm:t>
    </dgm:pt>
    <dgm:pt modelId="{C0905117-984B-4066-8399-A3A54E01FEBA}">
      <dgm:prSet custT="1"/>
      <dgm:spPr/>
      <dgm:t>
        <a:bodyPr/>
        <a:lstStyle/>
        <a:p>
          <a:pPr rtl="0"/>
          <a:r>
            <a:rPr lang="zh-CN" sz="2400" dirty="0" smtClean="0">
              <a:latin typeface="宋体" pitchFamily="2" charset="-122"/>
              <a:ea typeface="宋体" pitchFamily="2" charset="-122"/>
            </a:rPr>
            <a:t>区别：</a:t>
          </a:r>
          <a:endParaRPr lang="en-US" altLang="zh-CN" sz="2400" dirty="0" smtClean="0">
            <a:latin typeface="宋体" pitchFamily="2" charset="-122"/>
            <a:ea typeface="宋体" pitchFamily="2" charset="-122"/>
          </a:endParaRPr>
        </a:p>
        <a:p>
          <a:pPr rtl="0"/>
          <a:r>
            <a:rPr lang="en-US" sz="2400" dirty="0" smtClean="0">
              <a:latin typeface="宋体" pitchFamily="2" charset="-122"/>
              <a:ea typeface="宋体" pitchFamily="2" charset="-122"/>
            </a:rPr>
            <a:t>undefined</a:t>
          </a:r>
          <a:r>
            <a:rPr lang="zh-CN" sz="2400" dirty="0" smtClean="0">
              <a:latin typeface="宋体" pitchFamily="2" charset="-122"/>
              <a:ea typeface="宋体" pitchFamily="2" charset="-122"/>
            </a:rPr>
            <a:t>：声明了但是没有初始化的对象</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对象属性不存在</a:t>
          </a:r>
          <a:endParaRPr lang="en-US" altLang="zh-CN" sz="2400" dirty="0" smtClean="0">
            <a:latin typeface="宋体" pitchFamily="2" charset="-122"/>
            <a:ea typeface="宋体" pitchFamily="2" charset="-122"/>
          </a:endParaRPr>
        </a:p>
        <a:p>
          <a:pPr rtl="0"/>
          <a:r>
            <a:rPr lang="en-US" sz="2400" dirty="0" smtClean="0">
              <a:latin typeface="宋体" pitchFamily="2" charset="-122"/>
              <a:ea typeface="宋体" pitchFamily="2" charset="-122"/>
            </a:rPr>
            <a:t>null</a:t>
          </a:r>
          <a:r>
            <a:rPr lang="zh-CN" sz="2400" dirty="0" smtClean="0">
              <a:latin typeface="宋体" pitchFamily="2" charset="-122"/>
              <a:ea typeface="宋体" pitchFamily="2" charset="-122"/>
            </a:rPr>
            <a:t>：尚未存在的对象</a:t>
          </a:r>
          <a:r>
            <a:rPr lang="zh-CN" altLang="en-US" sz="2400" dirty="0" smtClean="0">
              <a:latin typeface="宋体" pitchFamily="2" charset="-122"/>
              <a:ea typeface="宋体" pitchFamily="2" charset="-122"/>
            </a:rPr>
            <a:t>，无值，无对象</a:t>
          </a:r>
          <a:endParaRPr lang="en-US" altLang="zh-CN" sz="2400" dirty="0" smtClean="0">
            <a:latin typeface="宋体" pitchFamily="2" charset="-122"/>
            <a:ea typeface="宋体" pitchFamily="2" charset="-122"/>
          </a:endParaRPr>
        </a:p>
        <a:p>
          <a:pPr rtl="0"/>
          <a:r>
            <a:rPr lang="zh-CN" altLang="en-US" sz="2400" dirty="0" smtClean="0">
              <a:latin typeface="宋体" pitchFamily="2" charset="-122"/>
              <a:ea typeface="宋体" pitchFamily="2" charset="-122"/>
            </a:rPr>
            <a:t>作用：</a:t>
          </a:r>
          <a:endParaRPr lang="en-US" altLang="zh-CN" sz="2400" dirty="0" smtClean="0">
            <a:latin typeface="宋体" pitchFamily="2" charset="-122"/>
            <a:ea typeface="宋体" pitchFamily="2" charset="-122"/>
          </a:endParaRPr>
        </a:p>
        <a:p>
          <a:pPr rtl="0"/>
          <a:r>
            <a:rPr lang="en-US" altLang="zh-CN" sz="2400" dirty="0" smtClean="0">
              <a:latin typeface="宋体" pitchFamily="2" charset="-122"/>
              <a:ea typeface="宋体" pitchFamily="2" charset="-122"/>
            </a:rPr>
            <a:t>null:</a:t>
          </a:r>
          <a:r>
            <a:rPr lang="zh-CN" altLang="en-US" sz="2400" dirty="0" smtClean="0">
              <a:latin typeface="宋体" pitchFamily="2" charset="-122"/>
              <a:ea typeface="宋体" pitchFamily="2" charset="-122"/>
            </a:rPr>
            <a:t>通过给一个变量赋值为</a:t>
          </a:r>
          <a:r>
            <a:rPr lang="en-US" altLang="zh-CN" sz="2400" dirty="0" smtClean="0">
              <a:latin typeface="宋体" pitchFamily="2" charset="-122"/>
              <a:ea typeface="宋体" pitchFamily="2" charset="-122"/>
            </a:rPr>
            <a:t>null</a:t>
          </a:r>
          <a:r>
            <a:rPr lang="zh-CN" altLang="en-US" sz="2400" dirty="0" smtClean="0">
              <a:latin typeface="宋体" pitchFamily="2" charset="-122"/>
              <a:ea typeface="宋体" pitchFamily="2" charset="-122"/>
            </a:rPr>
            <a:t>，清除变量内容</a:t>
          </a:r>
          <a:endParaRPr lang="zh-CN" sz="2400" dirty="0">
            <a:latin typeface="宋体" pitchFamily="2" charset="-122"/>
            <a:ea typeface="宋体" pitchFamily="2" charset="-122"/>
          </a:endParaRPr>
        </a:p>
      </dgm:t>
    </dgm:pt>
    <dgm:pt modelId="{5596A1D1-0BF9-479E-B44D-36926D1C039C}" type="parTrans" cxnId="{BFC08D5B-3FB6-4A09-A604-2CD5BF8EE9E4}">
      <dgm:prSet/>
      <dgm:spPr/>
      <dgm:t>
        <a:bodyPr/>
        <a:lstStyle/>
        <a:p>
          <a:endParaRPr lang="zh-CN" altLang="en-US" sz="2400">
            <a:latin typeface="宋体" pitchFamily="2" charset="-122"/>
            <a:ea typeface="宋体" pitchFamily="2" charset="-122"/>
          </a:endParaRPr>
        </a:p>
      </dgm:t>
    </dgm:pt>
    <dgm:pt modelId="{19B32F82-2D02-4697-872D-D5D198051DB4}" type="sibTrans" cxnId="{BFC08D5B-3FB6-4A09-A604-2CD5BF8EE9E4}">
      <dgm:prSet/>
      <dgm:spPr/>
      <dgm:t>
        <a:bodyPr/>
        <a:lstStyle/>
        <a:p>
          <a:endParaRPr lang="zh-CN" altLang="en-US" sz="2400">
            <a:latin typeface="宋体" pitchFamily="2" charset="-122"/>
            <a:ea typeface="宋体" pitchFamily="2" charset="-122"/>
          </a:endParaRPr>
        </a:p>
      </dgm:t>
    </dgm:pt>
    <dgm:pt modelId="{E9B70806-1DD0-429C-BAF3-652CB63F0ECA}" type="pres">
      <dgm:prSet presAssocID="{FA5D140F-0475-43D7-AE37-9B61AA9410FB}" presName="linear" presStyleCnt="0">
        <dgm:presLayoutVars>
          <dgm:animLvl val="lvl"/>
          <dgm:resizeHandles val="exact"/>
        </dgm:presLayoutVars>
      </dgm:prSet>
      <dgm:spPr/>
      <dgm:t>
        <a:bodyPr/>
        <a:lstStyle/>
        <a:p>
          <a:endParaRPr lang="zh-CN" altLang="en-US"/>
        </a:p>
      </dgm:t>
    </dgm:pt>
    <dgm:pt modelId="{EE8D2DFF-C393-44F8-9D75-26B76E88C253}" type="pres">
      <dgm:prSet presAssocID="{EEE1DB88-62EC-48B0-8542-6E8BF50835FA}" presName="parentText" presStyleLbl="node1" presStyleIdx="0" presStyleCnt="2" custScaleY="45524">
        <dgm:presLayoutVars>
          <dgm:chMax val="0"/>
          <dgm:bulletEnabled val="1"/>
        </dgm:presLayoutVars>
      </dgm:prSet>
      <dgm:spPr/>
      <dgm:t>
        <a:bodyPr/>
        <a:lstStyle/>
        <a:p>
          <a:endParaRPr lang="zh-CN" altLang="en-US"/>
        </a:p>
      </dgm:t>
    </dgm:pt>
    <dgm:pt modelId="{40490D9A-57FC-4B95-91F1-9E9652B4ECEF}" type="pres">
      <dgm:prSet presAssocID="{EEE1DB88-62EC-48B0-8542-6E8BF50835FA}" presName="childText" presStyleLbl="revTx" presStyleIdx="0" presStyleCnt="1" custScaleX="86777">
        <dgm:presLayoutVars>
          <dgm:bulletEnabled val="1"/>
        </dgm:presLayoutVars>
      </dgm:prSet>
      <dgm:spPr/>
      <dgm:t>
        <a:bodyPr/>
        <a:lstStyle/>
        <a:p>
          <a:endParaRPr lang="zh-CN" altLang="en-US"/>
        </a:p>
      </dgm:t>
    </dgm:pt>
    <dgm:pt modelId="{3D3C9085-B554-4AD8-80C4-8AE731906C5F}" type="pres">
      <dgm:prSet presAssocID="{C0905117-984B-4066-8399-A3A54E01FEBA}" presName="parentText" presStyleLbl="node1" presStyleIdx="1" presStyleCnt="2" custScaleY="109935" custLinFactNeighborX="826" custLinFactNeighborY="1078">
        <dgm:presLayoutVars>
          <dgm:chMax val="0"/>
          <dgm:bulletEnabled val="1"/>
        </dgm:presLayoutVars>
      </dgm:prSet>
      <dgm:spPr/>
      <dgm:t>
        <a:bodyPr/>
        <a:lstStyle/>
        <a:p>
          <a:endParaRPr lang="zh-CN" altLang="en-US"/>
        </a:p>
      </dgm:t>
    </dgm:pt>
  </dgm:ptLst>
  <dgm:cxnLst>
    <dgm:cxn modelId="{10855EBD-C630-4314-A367-68BA2D916BFB}" type="presOf" srcId="{DF45748C-AE29-434E-8F5B-232493686D95}" destId="{40490D9A-57FC-4B95-91F1-9E9652B4ECEF}" srcOrd="0" destOrd="1" presId="urn:microsoft.com/office/officeart/2005/8/layout/vList2"/>
    <dgm:cxn modelId="{118875BD-A8A3-4B11-9676-CCBF22DDC418}" srcId="{FA5D140F-0475-43D7-AE37-9B61AA9410FB}" destId="{EEE1DB88-62EC-48B0-8542-6E8BF50835FA}" srcOrd="0" destOrd="0" parTransId="{25F7DA7A-7CFF-435B-AD26-21C557EFCA19}" sibTransId="{130033A7-A4D8-48D5-976B-1FA89940A431}"/>
    <dgm:cxn modelId="{4A19BB98-3BF9-4DD9-AA17-DC7E399969C8}" type="presOf" srcId="{DCBEC89E-A45A-4EF7-AB6B-B8870011CDB3}" destId="{40490D9A-57FC-4B95-91F1-9E9652B4ECEF}" srcOrd="0" destOrd="0" presId="urn:microsoft.com/office/officeart/2005/8/layout/vList2"/>
    <dgm:cxn modelId="{4BFC94A8-B9EC-495C-A5E6-8248D598977F}" type="presOf" srcId="{C0905117-984B-4066-8399-A3A54E01FEBA}" destId="{3D3C9085-B554-4AD8-80C4-8AE731906C5F}" srcOrd="0" destOrd="0" presId="urn:microsoft.com/office/officeart/2005/8/layout/vList2"/>
    <dgm:cxn modelId="{9ECF2BF0-6795-4352-B945-713D557F713A}" srcId="{EEE1DB88-62EC-48B0-8542-6E8BF50835FA}" destId="{DF45748C-AE29-434E-8F5B-232493686D95}" srcOrd="1" destOrd="0" parTransId="{8BA1AD75-49A6-48FB-8233-E7B83670200F}" sibTransId="{5F84D27A-0865-4651-8A93-6EE5913B6F92}"/>
    <dgm:cxn modelId="{878817B1-4295-4FBA-82FA-2A26F51BD8D2}" type="presOf" srcId="{EEE1DB88-62EC-48B0-8542-6E8BF50835FA}" destId="{EE8D2DFF-C393-44F8-9D75-26B76E88C253}" srcOrd="0" destOrd="0" presId="urn:microsoft.com/office/officeart/2005/8/layout/vList2"/>
    <dgm:cxn modelId="{BFC08D5B-3FB6-4A09-A604-2CD5BF8EE9E4}" srcId="{FA5D140F-0475-43D7-AE37-9B61AA9410FB}" destId="{C0905117-984B-4066-8399-A3A54E01FEBA}" srcOrd="1" destOrd="0" parTransId="{5596A1D1-0BF9-479E-B44D-36926D1C039C}" sibTransId="{19B32F82-2D02-4697-872D-D5D198051DB4}"/>
    <dgm:cxn modelId="{5B001288-4E94-420B-BF95-AE7E6359976F}" srcId="{EEE1DB88-62EC-48B0-8542-6E8BF50835FA}" destId="{DCBEC89E-A45A-4EF7-AB6B-B8870011CDB3}" srcOrd="0" destOrd="0" parTransId="{6B928617-3A37-4528-A63C-18A956777A30}" sibTransId="{A06D6EEF-F69E-4101-8E9D-4E50415D05FC}"/>
    <dgm:cxn modelId="{8B31C5AB-D862-4E1D-AF31-A10AC2F85360}" type="presOf" srcId="{FA5D140F-0475-43D7-AE37-9B61AA9410FB}" destId="{E9B70806-1DD0-429C-BAF3-652CB63F0ECA}" srcOrd="0" destOrd="0" presId="urn:microsoft.com/office/officeart/2005/8/layout/vList2"/>
    <dgm:cxn modelId="{18206F11-1934-447F-8ED3-302D71D3D00D}" type="presParOf" srcId="{E9B70806-1DD0-429C-BAF3-652CB63F0ECA}" destId="{EE8D2DFF-C393-44F8-9D75-26B76E88C253}" srcOrd="0" destOrd="0" presId="urn:microsoft.com/office/officeart/2005/8/layout/vList2"/>
    <dgm:cxn modelId="{203C2A28-6B8D-4F47-A565-12164A5911A8}" type="presParOf" srcId="{E9B70806-1DD0-429C-BAF3-652CB63F0ECA}" destId="{40490D9A-57FC-4B95-91F1-9E9652B4ECEF}" srcOrd="1" destOrd="0" presId="urn:microsoft.com/office/officeart/2005/8/layout/vList2"/>
    <dgm:cxn modelId="{DDB46EB2-2ACF-4CCC-8E57-A119B49E45CD}" type="presParOf" srcId="{E9B70806-1DD0-429C-BAF3-652CB63F0ECA}" destId="{3D3C9085-B554-4AD8-80C4-8AE731906C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4EBEB1B-52A6-4A98-9F01-AB40D507B079}"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749B7D3B-F66B-429A-9396-87AACEEA8AF3}">
      <dgm:prSet custT="1"/>
      <dgm:spPr/>
      <dgm:t>
        <a:bodyPr/>
        <a:lstStyle/>
        <a:p>
          <a:pPr rtl="0"/>
          <a:r>
            <a:rPr lang="en-US" sz="2400" smtClean="0">
              <a:latin typeface="宋体" pitchFamily="2" charset="-122"/>
              <a:ea typeface="宋体" pitchFamily="2" charset="-122"/>
            </a:rPr>
            <a:t>NaN</a:t>
          </a:r>
          <a:r>
            <a:rPr lang="zh-CN" sz="2400" smtClean="0">
              <a:latin typeface="宋体" pitchFamily="2" charset="-122"/>
              <a:ea typeface="宋体" pitchFamily="2" charset="-122"/>
            </a:rPr>
            <a:t>值是一个特殊值，表示非数（</a:t>
          </a:r>
          <a:r>
            <a:rPr lang="en-US" sz="2400" smtClean="0">
              <a:latin typeface="宋体" pitchFamily="2" charset="-122"/>
              <a:ea typeface="宋体" pitchFamily="2" charset="-122"/>
            </a:rPr>
            <a:t>Not a Number</a:t>
          </a:r>
          <a:r>
            <a:rPr lang="zh-CN" sz="2400" smtClean="0">
              <a:latin typeface="宋体" pitchFamily="2" charset="-122"/>
              <a:ea typeface="宋体" pitchFamily="2" charset="-122"/>
            </a:rPr>
            <a:t>），当类型转换失败时，就会返回</a:t>
          </a:r>
          <a:r>
            <a:rPr lang="en-US" sz="2400" smtClean="0">
              <a:latin typeface="宋体" pitchFamily="2" charset="-122"/>
              <a:ea typeface="宋体" pitchFamily="2" charset="-122"/>
            </a:rPr>
            <a:t>NaN</a:t>
          </a:r>
          <a:endParaRPr lang="zh-CN" sz="2400">
            <a:latin typeface="宋体" pitchFamily="2" charset="-122"/>
            <a:ea typeface="宋体" pitchFamily="2" charset="-122"/>
          </a:endParaRPr>
        </a:p>
      </dgm:t>
    </dgm:pt>
    <dgm:pt modelId="{A603A099-0AEC-4413-A2F1-60C157BBB193}" type="parTrans" cxnId="{3CB45586-B0E8-41DC-8641-98399C9F13F5}">
      <dgm:prSet/>
      <dgm:spPr/>
      <dgm:t>
        <a:bodyPr/>
        <a:lstStyle/>
        <a:p>
          <a:endParaRPr lang="zh-CN" altLang="en-US" sz="2400">
            <a:latin typeface="宋体" pitchFamily="2" charset="-122"/>
            <a:ea typeface="宋体" pitchFamily="2" charset="-122"/>
          </a:endParaRPr>
        </a:p>
      </dgm:t>
    </dgm:pt>
    <dgm:pt modelId="{DE1A9EFA-3A2A-436F-8E74-31F58E296BD8}" type="sibTrans" cxnId="{3CB45586-B0E8-41DC-8641-98399C9F13F5}">
      <dgm:prSet/>
      <dgm:spPr/>
      <dgm:t>
        <a:bodyPr/>
        <a:lstStyle/>
        <a:p>
          <a:endParaRPr lang="zh-CN" altLang="en-US" sz="2400">
            <a:latin typeface="宋体" pitchFamily="2" charset="-122"/>
            <a:ea typeface="宋体" pitchFamily="2" charset="-122"/>
          </a:endParaRPr>
        </a:p>
      </dgm:t>
    </dgm:pt>
    <dgm:pt modelId="{BF923122-71B8-4C88-8C29-35968BC170D2}">
      <dgm:prSet custT="1"/>
      <dgm:spPr/>
      <dgm:t>
        <a:bodyPr/>
        <a:lstStyle/>
        <a:p>
          <a:pPr rtl="0"/>
          <a:r>
            <a:rPr lang="en-US" altLang="zh-CN" sz="2400" dirty="0" err="1" smtClean="0">
              <a:solidFill>
                <a:srgbClr val="003300"/>
              </a:solidFill>
              <a:latin typeface="宋体" pitchFamily="2" charset="-122"/>
              <a:ea typeface="宋体" pitchFamily="2" charset="-122"/>
            </a:rPr>
            <a:t>parseInt</a:t>
          </a:r>
          <a:r>
            <a:rPr lang="en-US" alt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blue”)</a:t>
          </a:r>
          <a:r>
            <a:rPr lang="en-US" altLang="zh-CN" sz="2400" dirty="0" smtClean="0">
              <a:solidFill>
                <a:srgbClr val="003300"/>
              </a:solidFill>
              <a:latin typeface="宋体" pitchFamily="2" charset="-122"/>
              <a:ea typeface="宋体" pitchFamily="2" charset="-122"/>
            </a:rPr>
            <a:t>	</a:t>
          </a:r>
          <a:r>
            <a:rPr lang="zh-CN" altLang="en-US" sz="2400" dirty="0" smtClean="0">
              <a:solidFill>
                <a:srgbClr val="003300"/>
              </a:solidFill>
              <a:latin typeface="宋体" pitchFamily="2" charset="-122"/>
              <a:ea typeface="宋体" pitchFamily="2" charset="-122"/>
            </a:rPr>
            <a:t>结果</a:t>
          </a:r>
          <a:r>
            <a:rPr lang="en-US" altLang="zh-CN" sz="2400" dirty="0" err="1" smtClean="0">
              <a:solidFill>
                <a:srgbClr val="003300"/>
              </a:solidFill>
              <a:latin typeface="宋体" pitchFamily="2" charset="-122"/>
              <a:ea typeface="宋体" pitchFamily="2" charset="-122"/>
            </a:rPr>
            <a:t>NaN</a:t>
          </a:r>
          <a:r>
            <a:rPr lang="zh-CN" alt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因为没有等价的数值</a:t>
          </a:r>
          <a:endParaRPr lang="zh-CN" sz="2400" dirty="0">
            <a:solidFill>
              <a:srgbClr val="003300"/>
            </a:solidFill>
            <a:latin typeface="宋体" pitchFamily="2" charset="-122"/>
            <a:ea typeface="宋体" pitchFamily="2" charset="-122"/>
          </a:endParaRPr>
        </a:p>
      </dgm:t>
    </dgm:pt>
    <dgm:pt modelId="{614ECC73-F10A-415A-BAF9-174FA42EB3D5}" type="parTrans" cxnId="{E9C7C0DE-37E0-4FD8-B13D-976371E57B4A}">
      <dgm:prSet/>
      <dgm:spPr/>
      <dgm:t>
        <a:bodyPr/>
        <a:lstStyle/>
        <a:p>
          <a:endParaRPr lang="zh-CN" altLang="en-US" sz="2400">
            <a:latin typeface="宋体" pitchFamily="2" charset="-122"/>
            <a:ea typeface="宋体" pitchFamily="2" charset="-122"/>
          </a:endParaRPr>
        </a:p>
      </dgm:t>
    </dgm:pt>
    <dgm:pt modelId="{A3C57B58-F88E-4F78-869D-7768E1440610}" type="sibTrans" cxnId="{E9C7C0DE-37E0-4FD8-B13D-976371E57B4A}">
      <dgm:prSet/>
      <dgm:spPr/>
      <dgm:t>
        <a:bodyPr/>
        <a:lstStyle/>
        <a:p>
          <a:endParaRPr lang="zh-CN" altLang="en-US" sz="2400">
            <a:latin typeface="宋体" pitchFamily="2" charset="-122"/>
            <a:ea typeface="宋体" pitchFamily="2" charset="-122"/>
          </a:endParaRPr>
        </a:p>
      </dgm:t>
    </dgm:pt>
    <dgm:pt modelId="{84CE3B3E-435F-415D-AA57-25E9D957D8D3}">
      <dgm:prSet custT="1"/>
      <dgm:spPr/>
      <dgm:t>
        <a:bodyPr/>
        <a:lstStyle/>
        <a:p>
          <a:pPr rtl="0"/>
          <a:r>
            <a:rPr lang="en-US" sz="2400" smtClean="0">
              <a:latin typeface="宋体" pitchFamily="2" charset="-122"/>
              <a:ea typeface="宋体" pitchFamily="2" charset="-122"/>
            </a:rPr>
            <a:t>NaN </a:t>
          </a:r>
          <a:r>
            <a:rPr lang="zh-CN" sz="2400" smtClean="0">
              <a:latin typeface="宋体" pitchFamily="2" charset="-122"/>
              <a:ea typeface="宋体" pitchFamily="2" charset="-122"/>
            </a:rPr>
            <a:t>不等于自己</a:t>
          </a:r>
          <a:endParaRPr lang="zh-CN" sz="2400">
            <a:latin typeface="宋体" pitchFamily="2" charset="-122"/>
            <a:ea typeface="宋体" pitchFamily="2" charset="-122"/>
          </a:endParaRPr>
        </a:p>
      </dgm:t>
    </dgm:pt>
    <dgm:pt modelId="{90DE68C0-DE70-4651-A4C7-C91341768F07}" type="parTrans" cxnId="{04AA5866-07A9-4C5B-AB02-1E0736803336}">
      <dgm:prSet/>
      <dgm:spPr/>
      <dgm:t>
        <a:bodyPr/>
        <a:lstStyle/>
        <a:p>
          <a:endParaRPr lang="zh-CN" altLang="en-US" sz="2400">
            <a:latin typeface="宋体" pitchFamily="2" charset="-122"/>
            <a:ea typeface="宋体" pitchFamily="2" charset="-122"/>
          </a:endParaRPr>
        </a:p>
      </dgm:t>
    </dgm:pt>
    <dgm:pt modelId="{E7EE5E13-D325-463F-9B31-F742260E0A30}" type="sibTrans" cxnId="{04AA5866-07A9-4C5B-AB02-1E0736803336}">
      <dgm:prSet/>
      <dgm:spPr/>
      <dgm:t>
        <a:bodyPr/>
        <a:lstStyle/>
        <a:p>
          <a:endParaRPr lang="zh-CN" altLang="en-US" sz="2400">
            <a:latin typeface="宋体" pitchFamily="2" charset="-122"/>
            <a:ea typeface="宋体" pitchFamily="2" charset="-122"/>
          </a:endParaRPr>
        </a:p>
      </dgm:t>
    </dgm:pt>
    <dgm:pt modelId="{4F740C14-02F5-4D18-8E69-0B903A2DEC26}">
      <dgm:prSet custT="1"/>
      <dgm:spPr/>
      <dgm:t>
        <a:bodyPr/>
        <a:lstStyle/>
        <a:p>
          <a:pPr rtl="0"/>
          <a:r>
            <a:rPr lang="en-US" sz="2400" dirty="0" err="1" smtClean="0">
              <a:solidFill>
                <a:srgbClr val="003300"/>
              </a:solidFill>
              <a:latin typeface="宋体" pitchFamily="2" charset="-122"/>
              <a:ea typeface="宋体" pitchFamily="2" charset="-122"/>
            </a:rPr>
            <a:t>NaN</a:t>
          </a:r>
          <a:r>
            <a:rPr lang="en-US" sz="2400" dirty="0" smtClean="0">
              <a:solidFill>
                <a:srgbClr val="003300"/>
              </a:solidFill>
              <a:latin typeface="宋体" pitchFamily="2" charset="-122"/>
              <a:ea typeface="宋体" pitchFamily="2" charset="-122"/>
            </a:rPr>
            <a:t> == </a:t>
          </a:r>
          <a:r>
            <a:rPr lang="en-US" sz="2400" dirty="0" err="1" smtClean="0">
              <a:solidFill>
                <a:srgbClr val="003300"/>
              </a:solidFill>
              <a:latin typeface="宋体" pitchFamily="2" charset="-122"/>
              <a:ea typeface="宋体" pitchFamily="2" charset="-122"/>
            </a:rPr>
            <a:t>NaN</a:t>
          </a:r>
          <a:r>
            <a:rPr lang="en-US"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false</a:t>
          </a:r>
          <a:endParaRPr lang="zh-CN" sz="2400" dirty="0">
            <a:solidFill>
              <a:srgbClr val="003300"/>
            </a:solidFill>
            <a:latin typeface="宋体" pitchFamily="2" charset="-122"/>
            <a:ea typeface="宋体" pitchFamily="2" charset="-122"/>
          </a:endParaRPr>
        </a:p>
      </dgm:t>
    </dgm:pt>
    <dgm:pt modelId="{825809F7-A20B-4DFB-91C7-89ECF48B66BE}" type="parTrans" cxnId="{B9B98A26-743E-42E7-82D4-8F8D91092A0A}">
      <dgm:prSet/>
      <dgm:spPr/>
      <dgm:t>
        <a:bodyPr/>
        <a:lstStyle/>
        <a:p>
          <a:endParaRPr lang="zh-CN" altLang="en-US" sz="2400">
            <a:latin typeface="宋体" pitchFamily="2" charset="-122"/>
            <a:ea typeface="宋体" pitchFamily="2" charset="-122"/>
          </a:endParaRPr>
        </a:p>
      </dgm:t>
    </dgm:pt>
    <dgm:pt modelId="{C2BD30C0-F786-4521-B075-C535D1954D00}" type="sibTrans" cxnId="{B9B98A26-743E-42E7-82D4-8F8D91092A0A}">
      <dgm:prSet/>
      <dgm:spPr/>
      <dgm:t>
        <a:bodyPr/>
        <a:lstStyle/>
        <a:p>
          <a:endParaRPr lang="zh-CN" altLang="en-US" sz="2400">
            <a:latin typeface="宋体" pitchFamily="2" charset="-122"/>
            <a:ea typeface="宋体" pitchFamily="2" charset="-122"/>
          </a:endParaRPr>
        </a:p>
      </dgm:t>
    </dgm:pt>
    <dgm:pt modelId="{F18CC01A-0DD0-424B-BAE8-846B73A84F8D}">
      <dgm:prSet custT="1"/>
      <dgm:spPr/>
      <dgm:t>
        <a:bodyPr/>
        <a:lstStyle/>
        <a:p>
          <a:pPr rtl="0"/>
          <a:r>
            <a:rPr lang="zh-CN" altLang="en-US" sz="2400" dirty="0" smtClean="0">
              <a:latin typeface="宋体" pitchFamily="2" charset="-122"/>
              <a:ea typeface="宋体" pitchFamily="2" charset="-122"/>
            </a:rPr>
            <a:t>可以利用</a:t>
          </a:r>
          <a:r>
            <a:rPr lang="en-US" sz="2400" dirty="0" err="1" smtClean="0">
              <a:latin typeface="宋体" pitchFamily="2" charset="-122"/>
              <a:ea typeface="宋体" pitchFamily="2" charset="-122"/>
            </a:rPr>
            <a:t>isNaN</a:t>
          </a:r>
          <a:r>
            <a:rPr lang="en-US" sz="2400" dirty="0" smtClean="0">
              <a:latin typeface="宋体" pitchFamily="2" charset="-122"/>
              <a:ea typeface="宋体" pitchFamily="2" charset="-122"/>
            </a:rPr>
            <a:t>()</a:t>
          </a:r>
          <a:r>
            <a:rPr lang="zh-CN" altLang="en-US" sz="2400" dirty="0" smtClean="0">
              <a:latin typeface="宋体" pitchFamily="2" charset="-122"/>
              <a:ea typeface="宋体" pitchFamily="2" charset="-122"/>
            </a:rPr>
            <a:t>函数来</a:t>
          </a:r>
          <a:r>
            <a:rPr lang="zh-CN" sz="2400" dirty="0" smtClean="0">
              <a:latin typeface="宋体" pitchFamily="2" charset="-122"/>
              <a:ea typeface="宋体" pitchFamily="2" charset="-122"/>
            </a:rPr>
            <a:t>判断</a:t>
          </a:r>
          <a:r>
            <a:rPr lang="en-US" sz="2400" dirty="0" err="1" smtClean="0">
              <a:latin typeface="宋体" pitchFamily="2" charset="-122"/>
              <a:ea typeface="宋体" pitchFamily="2" charset="-122"/>
            </a:rPr>
            <a:t>NaN</a:t>
          </a:r>
          <a:endParaRPr lang="zh-CN" sz="2400" dirty="0">
            <a:latin typeface="宋体" pitchFamily="2" charset="-122"/>
            <a:ea typeface="宋体" pitchFamily="2" charset="-122"/>
          </a:endParaRPr>
        </a:p>
      </dgm:t>
    </dgm:pt>
    <dgm:pt modelId="{FAEF8653-B15F-42D9-B2A3-585BCE35CA19}" type="parTrans" cxnId="{3DAF48EF-592B-4E8A-A409-ED9A1EB18397}">
      <dgm:prSet/>
      <dgm:spPr/>
      <dgm:t>
        <a:bodyPr/>
        <a:lstStyle/>
        <a:p>
          <a:endParaRPr lang="zh-CN" altLang="en-US" sz="2400">
            <a:latin typeface="宋体" pitchFamily="2" charset="-122"/>
            <a:ea typeface="宋体" pitchFamily="2" charset="-122"/>
          </a:endParaRPr>
        </a:p>
      </dgm:t>
    </dgm:pt>
    <dgm:pt modelId="{A24B25A5-F849-4F27-AAB1-FFC3BF25281A}" type="sibTrans" cxnId="{3DAF48EF-592B-4E8A-A409-ED9A1EB18397}">
      <dgm:prSet/>
      <dgm:spPr/>
      <dgm:t>
        <a:bodyPr/>
        <a:lstStyle/>
        <a:p>
          <a:endParaRPr lang="zh-CN" altLang="en-US" sz="2400">
            <a:latin typeface="宋体" pitchFamily="2" charset="-122"/>
            <a:ea typeface="宋体" pitchFamily="2" charset="-122"/>
          </a:endParaRPr>
        </a:p>
      </dgm:t>
    </dgm:pt>
    <dgm:pt modelId="{5F5F4C26-8DDD-435D-AEAA-05696834B5C3}" type="pres">
      <dgm:prSet presAssocID="{84EBEB1B-52A6-4A98-9F01-AB40D507B079}" presName="linear" presStyleCnt="0">
        <dgm:presLayoutVars>
          <dgm:animLvl val="lvl"/>
          <dgm:resizeHandles val="exact"/>
        </dgm:presLayoutVars>
      </dgm:prSet>
      <dgm:spPr/>
      <dgm:t>
        <a:bodyPr/>
        <a:lstStyle/>
        <a:p>
          <a:endParaRPr lang="zh-CN" altLang="en-US"/>
        </a:p>
      </dgm:t>
    </dgm:pt>
    <dgm:pt modelId="{DEF984FE-F9B4-4B16-9DBF-EB2856F750D2}" type="pres">
      <dgm:prSet presAssocID="{749B7D3B-F66B-429A-9396-87AACEEA8AF3}" presName="parentText" presStyleLbl="node1" presStyleIdx="0" presStyleCnt="3">
        <dgm:presLayoutVars>
          <dgm:chMax val="0"/>
          <dgm:bulletEnabled val="1"/>
        </dgm:presLayoutVars>
      </dgm:prSet>
      <dgm:spPr/>
      <dgm:t>
        <a:bodyPr/>
        <a:lstStyle/>
        <a:p>
          <a:endParaRPr lang="zh-CN" altLang="en-US"/>
        </a:p>
      </dgm:t>
    </dgm:pt>
    <dgm:pt modelId="{E5D6EEFC-454F-4C90-AC9F-DF9B3DCA0CA4}" type="pres">
      <dgm:prSet presAssocID="{749B7D3B-F66B-429A-9396-87AACEEA8AF3}" presName="childText" presStyleLbl="revTx" presStyleIdx="0" presStyleCnt="2">
        <dgm:presLayoutVars>
          <dgm:bulletEnabled val="1"/>
        </dgm:presLayoutVars>
      </dgm:prSet>
      <dgm:spPr/>
      <dgm:t>
        <a:bodyPr/>
        <a:lstStyle/>
        <a:p>
          <a:endParaRPr lang="zh-CN" altLang="en-US"/>
        </a:p>
      </dgm:t>
    </dgm:pt>
    <dgm:pt modelId="{4CE17E44-3881-4255-9F0E-C4FED2B5768E}" type="pres">
      <dgm:prSet presAssocID="{84CE3B3E-435F-415D-AA57-25E9D957D8D3}" presName="parentText" presStyleLbl="node1" presStyleIdx="1" presStyleCnt="3">
        <dgm:presLayoutVars>
          <dgm:chMax val="0"/>
          <dgm:bulletEnabled val="1"/>
        </dgm:presLayoutVars>
      </dgm:prSet>
      <dgm:spPr/>
      <dgm:t>
        <a:bodyPr/>
        <a:lstStyle/>
        <a:p>
          <a:endParaRPr lang="zh-CN" altLang="en-US"/>
        </a:p>
      </dgm:t>
    </dgm:pt>
    <dgm:pt modelId="{A56F8616-01F5-4D5E-91C8-FE832B0CBC0D}" type="pres">
      <dgm:prSet presAssocID="{84CE3B3E-435F-415D-AA57-25E9D957D8D3}" presName="childText" presStyleLbl="revTx" presStyleIdx="1" presStyleCnt="2">
        <dgm:presLayoutVars>
          <dgm:bulletEnabled val="1"/>
        </dgm:presLayoutVars>
      </dgm:prSet>
      <dgm:spPr/>
      <dgm:t>
        <a:bodyPr/>
        <a:lstStyle/>
        <a:p>
          <a:endParaRPr lang="zh-CN" altLang="en-US"/>
        </a:p>
      </dgm:t>
    </dgm:pt>
    <dgm:pt modelId="{0AE089C8-90DC-4060-92B2-1F06997C75E6}" type="pres">
      <dgm:prSet presAssocID="{F18CC01A-0DD0-424B-BAE8-846B73A84F8D}" presName="parentText" presStyleLbl="node1" presStyleIdx="2" presStyleCnt="3">
        <dgm:presLayoutVars>
          <dgm:chMax val="0"/>
          <dgm:bulletEnabled val="1"/>
        </dgm:presLayoutVars>
      </dgm:prSet>
      <dgm:spPr/>
      <dgm:t>
        <a:bodyPr/>
        <a:lstStyle/>
        <a:p>
          <a:endParaRPr lang="zh-CN" altLang="en-US"/>
        </a:p>
      </dgm:t>
    </dgm:pt>
  </dgm:ptLst>
  <dgm:cxnLst>
    <dgm:cxn modelId="{3DAF48EF-592B-4E8A-A409-ED9A1EB18397}" srcId="{84EBEB1B-52A6-4A98-9F01-AB40D507B079}" destId="{F18CC01A-0DD0-424B-BAE8-846B73A84F8D}" srcOrd="2" destOrd="0" parTransId="{FAEF8653-B15F-42D9-B2A3-585BCE35CA19}" sibTransId="{A24B25A5-F849-4F27-AAB1-FFC3BF25281A}"/>
    <dgm:cxn modelId="{B9B98A26-743E-42E7-82D4-8F8D91092A0A}" srcId="{84CE3B3E-435F-415D-AA57-25E9D957D8D3}" destId="{4F740C14-02F5-4D18-8E69-0B903A2DEC26}" srcOrd="0" destOrd="0" parTransId="{825809F7-A20B-4DFB-91C7-89ECF48B66BE}" sibTransId="{C2BD30C0-F786-4521-B075-C535D1954D00}"/>
    <dgm:cxn modelId="{04AA5866-07A9-4C5B-AB02-1E0736803336}" srcId="{84EBEB1B-52A6-4A98-9F01-AB40D507B079}" destId="{84CE3B3E-435F-415D-AA57-25E9D957D8D3}" srcOrd="1" destOrd="0" parTransId="{90DE68C0-DE70-4651-A4C7-C91341768F07}" sibTransId="{E7EE5E13-D325-463F-9B31-F742260E0A30}"/>
    <dgm:cxn modelId="{E9C7C0DE-37E0-4FD8-B13D-976371E57B4A}" srcId="{749B7D3B-F66B-429A-9396-87AACEEA8AF3}" destId="{BF923122-71B8-4C88-8C29-35968BC170D2}" srcOrd="0" destOrd="0" parTransId="{614ECC73-F10A-415A-BAF9-174FA42EB3D5}" sibTransId="{A3C57B58-F88E-4F78-869D-7768E1440610}"/>
    <dgm:cxn modelId="{75B317CD-BF42-4230-95A3-728154374033}" type="presOf" srcId="{749B7D3B-F66B-429A-9396-87AACEEA8AF3}" destId="{DEF984FE-F9B4-4B16-9DBF-EB2856F750D2}" srcOrd="0" destOrd="0" presId="urn:microsoft.com/office/officeart/2005/8/layout/vList2"/>
    <dgm:cxn modelId="{081FB8F8-299F-488B-8807-88A854F091C1}" type="presOf" srcId="{BF923122-71B8-4C88-8C29-35968BC170D2}" destId="{E5D6EEFC-454F-4C90-AC9F-DF9B3DCA0CA4}" srcOrd="0" destOrd="0" presId="urn:microsoft.com/office/officeart/2005/8/layout/vList2"/>
    <dgm:cxn modelId="{F457D0C5-79CC-4F45-8679-A43A5BF68E5B}" type="presOf" srcId="{4F740C14-02F5-4D18-8E69-0B903A2DEC26}" destId="{A56F8616-01F5-4D5E-91C8-FE832B0CBC0D}" srcOrd="0" destOrd="0" presId="urn:microsoft.com/office/officeart/2005/8/layout/vList2"/>
    <dgm:cxn modelId="{74CCDB41-F4D7-410B-B9F9-A635A5126B1B}" type="presOf" srcId="{84EBEB1B-52A6-4A98-9F01-AB40D507B079}" destId="{5F5F4C26-8DDD-435D-AEAA-05696834B5C3}" srcOrd="0" destOrd="0" presId="urn:microsoft.com/office/officeart/2005/8/layout/vList2"/>
    <dgm:cxn modelId="{3CB45586-B0E8-41DC-8641-98399C9F13F5}" srcId="{84EBEB1B-52A6-4A98-9F01-AB40D507B079}" destId="{749B7D3B-F66B-429A-9396-87AACEEA8AF3}" srcOrd="0" destOrd="0" parTransId="{A603A099-0AEC-4413-A2F1-60C157BBB193}" sibTransId="{DE1A9EFA-3A2A-436F-8E74-31F58E296BD8}"/>
    <dgm:cxn modelId="{F06AF5AB-63EA-4FCB-A91A-9A14A91A1740}" type="presOf" srcId="{F18CC01A-0DD0-424B-BAE8-846B73A84F8D}" destId="{0AE089C8-90DC-4060-92B2-1F06997C75E6}" srcOrd="0" destOrd="0" presId="urn:microsoft.com/office/officeart/2005/8/layout/vList2"/>
    <dgm:cxn modelId="{9585BB80-DD27-417A-B4C2-6913BDDA595C}" type="presOf" srcId="{84CE3B3E-435F-415D-AA57-25E9D957D8D3}" destId="{4CE17E44-3881-4255-9F0E-C4FED2B5768E}" srcOrd="0" destOrd="0" presId="urn:microsoft.com/office/officeart/2005/8/layout/vList2"/>
    <dgm:cxn modelId="{509A2FB5-15F1-4B82-A3D4-D72219F52F3D}" type="presParOf" srcId="{5F5F4C26-8DDD-435D-AEAA-05696834B5C3}" destId="{DEF984FE-F9B4-4B16-9DBF-EB2856F750D2}" srcOrd="0" destOrd="0" presId="urn:microsoft.com/office/officeart/2005/8/layout/vList2"/>
    <dgm:cxn modelId="{CD9E095C-A8A0-4F1E-9527-F8B346D29F7B}" type="presParOf" srcId="{5F5F4C26-8DDD-435D-AEAA-05696834B5C3}" destId="{E5D6EEFC-454F-4C90-AC9F-DF9B3DCA0CA4}" srcOrd="1" destOrd="0" presId="urn:microsoft.com/office/officeart/2005/8/layout/vList2"/>
    <dgm:cxn modelId="{CEFF7DC3-5ECE-45AD-8BBD-3FFF4CA11C82}" type="presParOf" srcId="{5F5F4C26-8DDD-435D-AEAA-05696834B5C3}" destId="{4CE17E44-3881-4255-9F0E-C4FED2B5768E}" srcOrd="2" destOrd="0" presId="urn:microsoft.com/office/officeart/2005/8/layout/vList2"/>
    <dgm:cxn modelId="{27AE8720-FA1F-459D-AFDF-EB8ADB3B33A7}" type="presParOf" srcId="{5F5F4C26-8DDD-435D-AEAA-05696834B5C3}" destId="{A56F8616-01F5-4D5E-91C8-FE832B0CBC0D}" srcOrd="3" destOrd="0" presId="urn:microsoft.com/office/officeart/2005/8/layout/vList2"/>
    <dgm:cxn modelId="{A43F4DDD-78D8-48B9-BA30-40F7214F390E}" type="presParOf" srcId="{5F5F4C26-8DDD-435D-AEAA-05696834B5C3}" destId="{0AE089C8-90DC-4060-92B2-1F06997C75E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D65C3B9-2180-404D-B8D9-CB3A4150445E}">
      <dgm:prSet custT="1"/>
      <dgm:spPr/>
      <dgm:t>
        <a:bodyPr/>
        <a:lstStyle/>
        <a:p>
          <a:pPr rtl="0"/>
          <a:r>
            <a:rPr lang="zh-CN" sz="2400" dirty="0" smtClean="0">
              <a:latin typeface="宋体" pitchFamily="2" charset="-122"/>
              <a:ea typeface="宋体" pitchFamily="2" charset="-122"/>
            </a:rPr>
            <a:t>整型</a:t>
          </a:r>
          <a:r>
            <a:rPr lang="en-US" sz="2400" dirty="0" smtClean="0">
              <a:latin typeface="宋体" pitchFamily="2" charset="-122"/>
              <a:ea typeface="宋体" pitchFamily="2" charset="-122"/>
            </a:rPr>
            <a:t>(Integer)</a:t>
          </a:r>
          <a:r>
            <a:rPr lang="zh-CN" sz="2400" dirty="0" smtClean="0">
              <a:latin typeface="宋体" pitchFamily="2" charset="-122"/>
              <a:ea typeface="宋体" pitchFamily="2" charset="-122"/>
            </a:rPr>
            <a:t>：基本数据类型的一种，用于表示一个指定范围内的整数。</a:t>
          </a:r>
          <a:endParaRPr lang="zh-CN" sz="2400" dirty="0">
            <a:latin typeface="宋体" pitchFamily="2" charset="-122"/>
            <a:ea typeface="宋体" pitchFamily="2" charset="-122"/>
          </a:endParaRPr>
        </a:p>
      </dgm:t>
    </dgm:pt>
    <dgm:pt modelId="{561FFDFD-5046-4228-AAF7-F20174290977}" type="parTrans" cxnId="{BEB39EE8-6BCB-414B-9CE6-09925DDDA6C6}">
      <dgm:prSet/>
      <dgm:spPr/>
      <dgm:t>
        <a:bodyPr/>
        <a:lstStyle/>
        <a:p>
          <a:endParaRPr lang="zh-CN" altLang="en-US" sz="2400">
            <a:latin typeface="宋体" pitchFamily="2" charset="-122"/>
            <a:ea typeface="宋体" pitchFamily="2" charset="-122"/>
          </a:endParaRPr>
        </a:p>
      </dgm:t>
    </dgm:pt>
    <dgm:pt modelId="{3CBAF529-D935-45B1-BBFB-9FAB6FB65701}" type="sibTrans" cxnId="{BEB39EE8-6BCB-414B-9CE6-09925DDDA6C6}">
      <dgm:prSet/>
      <dgm:spPr/>
      <dgm:t>
        <a:bodyPr/>
        <a:lstStyle/>
        <a:p>
          <a:endParaRPr lang="zh-CN" altLang="en-US" sz="2400">
            <a:latin typeface="宋体" pitchFamily="2" charset="-122"/>
            <a:ea typeface="宋体" pitchFamily="2" charset="-122"/>
          </a:endParaRPr>
        </a:p>
      </dgm:t>
    </dgm:pt>
    <dgm:pt modelId="{0047D249-9604-4982-BD19-AEE621CDFC79}">
      <dgm:prSet custT="1"/>
      <dgm:spPr/>
      <dgm:t>
        <a:bodyPr/>
        <a:lstStyle/>
        <a:p>
          <a:pPr rtl="0"/>
          <a:r>
            <a:rPr lang="zh-CN" sz="2400" smtClean="0">
              <a:latin typeface="宋体" pitchFamily="2" charset="-122"/>
              <a:ea typeface="宋体" pitchFamily="2" charset="-122"/>
            </a:rPr>
            <a:t>可在整型数据前面加上“</a:t>
          </a:r>
          <a:r>
            <a:rPr lang="en-US" sz="2400" smtClean="0">
              <a:latin typeface="宋体" pitchFamily="2" charset="-122"/>
              <a:ea typeface="宋体" pitchFamily="2" charset="-122"/>
            </a:rPr>
            <a:t>-</a:t>
          </a:r>
          <a:r>
            <a:rPr lang="zh-CN" sz="2400" smtClean="0">
              <a:latin typeface="宋体" pitchFamily="2" charset="-122"/>
              <a:ea typeface="宋体" pitchFamily="2" charset="-122"/>
            </a:rPr>
            <a:t>”号来表示负数，但是这个“</a:t>
          </a:r>
          <a:r>
            <a:rPr lang="en-US" sz="2400" smtClean="0">
              <a:latin typeface="宋体" pitchFamily="2" charset="-122"/>
              <a:ea typeface="宋体" pitchFamily="2" charset="-122"/>
            </a:rPr>
            <a:t>-</a:t>
          </a:r>
          <a:r>
            <a:rPr lang="zh-CN" sz="2400" smtClean="0">
              <a:latin typeface="宋体" pitchFamily="2" charset="-122"/>
              <a:ea typeface="宋体" pitchFamily="2" charset="-122"/>
            </a:rPr>
            <a:t>”的含义为取反</a:t>
          </a:r>
          <a:endParaRPr lang="zh-CN" sz="2400">
            <a:latin typeface="宋体" pitchFamily="2" charset="-122"/>
            <a:ea typeface="宋体" pitchFamily="2" charset="-122"/>
          </a:endParaRPr>
        </a:p>
      </dgm:t>
    </dgm:pt>
    <dgm:pt modelId="{9192420A-D3C1-4631-9C89-E760C86FCF4A}" type="parTrans" cxnId="{44D64852-109A-4B15-83EC-559045D49A42}">
      <dgm:prSet/>
      <dgm:spPr/>
      <dgm:t>
        <a:bodyPr/>
        <a:lstStyle/>
        <a:p>
          <a:endParaRPr lang="zh-CN" altLang="en-US" sz="2400">
            <a:latin typeface="宋体" pitchFamily="2" charset="-122"/>
            <a:ea typeface="宋体" pitchFamily="2" charset="-122"/>
          </a:endParaRPr>
        </a:p>
      </dgm:t>
    </dgm:pt>
    <dgm:pt modelId="{3FF1124C-8EE3-4711-AF85-1B46BC0C17BA}" type="sibTrans" cxnId="{44D64852-109A-4B15-83EC-559045D49A42}">
      <dgm:prSet/>
      <dgm:spPr/>
      <dgm:t>
        <a:bodyPr/>
        <a:lstStyle/>
        <a:p>
          <a:endParaRPr lang="zh-CN" altLang="en-US" sz="2400">
            <a:latin typeface="宋体" pitchFamily="2" charset="-122"/>
            <a:ea typeface="宋体" pitchFamily="2" charset="-122"/>
          </a:endParaRPr>
        </a:p>
      </dgm:t>
    </dgm:pt>
    <dgm:pt modelId="{63D49BE2-977D-49C7-AEA2-B2462680482E}">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altLang="en-US" sz="2400" dirty="0">
            <a:solidFill>
              <a:srgbClr val="003300"/>
            </a:solidFill>
            <a:latin typeface="宋体" pitchFamily="2" charset="-122"/>
            <a:ea typeface="宋体" pitchFamily="2" charset="-122"/>
          </a:endParaRPr>
        </a:p>
      </dgm:t>
    </dgm:pt>
    <dgm:pt modelId="{5CC26E46-BAF0-4456-A6E1-FC5584A46517}" type="parTrans" cxnId="{13C965F7-C691-44A7-83C3-AD5DB35EF018}">
      <dgm:prSet/>
      <dgm:spPr/>
      <dgm:t>
        <a:bodyPr/>
        <a:lstStyle/>
        <a:p>
          <a:endParaRPr lang="zh-CN" altLang="en-US" sz="2400">
            <a:latin typeface="宋体" pitchFamily="2" charset="-122"/>
            <a:ea typeface="宋体" pitchFamily="2" charset="-122"/>
          </a:endParaRPr>
        </a:p>
      </dgm:t>
    </dgm:pt>
    <dgm:pt modelId="{8B290D8A-AEE4-4DAE-9B37-D9F95B61502E}" type="sibTrans" cxnId="{13C965F7-C691-44A7-83C3-AD5DB35EF018}">
      <dgm:prSet/>
      <dgm:spPr/>
      <dgm:t>
        <a:bodyPr/>
        <a:lstStyle/>
        <a:p>
          <a:endParaRPr lang="zh-CN" altLang="en-US" sz="2400">
            <a:latin typeface="宋体" pitchFamily="2" charset="-122"/>
            <a:ea typeface="宋体" pitchFamily="2" charset="-122"/>
          </a:endParaRPr>
        </a:p>
      </dgm:t>
    </dgm:pt>
    <dgm:pt modelId="{DB0DBD0E-F59C-4F50-81B8-E85CADC3FBA7}">
      <dgm:prSet custT="1"/>
      <dgm:spPr/>
      <dgm:t>
        <a:bodyPr/>
        <a:lstStyle/>
        <a:p>
          <a:pPr rtl="0"/>
          <a:r>
            <a:rPr lang="en-US" altLang="zh-CN" sz="2400" dirty="0" smtClean="0">
              <a:solidFill>
                <a:srgbClr val="003300"/>
              </a:solidFill>
              <a:latin typeface="宋体" pitchFamily="2" charset="-122"/>
              <a:ea typeface="宋体" pitchFamily="2" charset="-122"/>
            </a:rPr>
            <a:t>0	8	-9</a:t>
          </a:r>
          <a:r>
            <a:rPr lang="en-US" altLang="zh-CN" sz="2400" dirty="0" smtClean="0">
              <a:latin typeface="宋体" pitchFamily="2" charset="-122"/>
              <a:ea typeface="宋体" pitchFamily="2" charset="-122"/>
            </a:rPr>
            <a:t>	</a:t>
          </a:r>
          <a:endParaRPr lang="zh-CN" altLang="en-US" sz="2400" dirty="0">
            <a:latin typeface="宋体" pitchFamily="2" charset="-122"/>
            <a:ea typeface="宋体" pitchFamily="2" charset="-122"/>
          </a:endParaRPr>
        </a:p>
      </dgm:t>
    </dgm:pt>
    <dgm:pt modelId="{03940E51-18DE-4C1A-BE64-44FDB257ECC0}" type="parTrans" cxnId="{C1BCB00F-E0F7-4DD1-B642-2CF1B3581B02}">
      <dgm:prSet/>
      <dgm:spPr/>
      <dgm:t>
        <a:bodyPr/>
        <a:lstStyle/>
        <a:p>
          <a:endParaRPr lang="zh-CN" altLang="en-US"/>
        </a:p>
      </dgm:t>
    </dgm:pt>
    <dgm:pt modelId="{23BA3A44-AC55-4B79-A4EF-BD0237C73383}" type="sibTrans" cxnId="{C1BCB00F-E0F7-4DD1-B642-2CF1B3581B02}">
      <dgm:prSet/>
      <dgm:spPr/>
      <dgm:t>
        <a:bodyPr/>
        <a:lstStyle/>
        <a:p>
          <a:endParaRPr lang="zh-CN" altLang="en-US"/>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7EFBF84F-5A1B-4E07-A0D9-B6B17B05BE03}" type="pres">
      <dgm:prSet presAssocID="{3D65C3B9-2180-404D-B8D9-CB3A4150445E}" presName="parentText" presStyleLbl="node1" presStyleIdx="0" presStyleCnt="2">
        <dgm:presLayoutVars>
          <dgm:chMax val="0"/>
          <dgm:bulletEnabled val="1"/>
        </dgm:presLayoutVars>
      </dgm:prSet>
      <dgm:spPr/>
      <dgm:t>
        <a:bodyPr/>
        <a:lstStyle/>
        <a:p>
          <a:endParaRPr lang="zh-CN" altLang="en-US"/>
        </a:p>
      </dgm:t>
    </dgm:pt>
    <dgm:pt modelId="{94788362-8C4C-4EB8-9FC8-6E515951B0BF}" type="pres">
      <dgm:prSet presAssocID="{3CBAF529-D935-45B1-BBFB-9FAB6FB65701}" presName="spacer" presStyleCnt="0"/>
      <dgm:spPr/>
    </dgm:pt>
    <dgm:pt modelId="{E1DA794E-2C94-4355-936E-D6CC13B53DA8}" type="pres">
      <dgm:prSet presAssocID="{0047D249-9604-4982-BD19-AEE621CDFC79}" presName="parentText" presStyleLbl="node1" presStyleIdx="1" presStyleCnt="2">
        <dgm:presLayoutVars>
          <dgm:chMax val="0"/>
          <dgm:bulletEnabled val="1"/>
        </dgm:presLayoutVars>
      </dgm:prSet>
      <dgm:spPr/>
      <dgm:t>
        <a:bodyPr/>
        <a:lstStyle/>
        <a:p>
          <a:endParaRPr lang="zh-CN" altLang="en-US"/>
        </a:p>
      </dgm:t>
    </dgm:pt>
    <dgm:pt modelId="{301B0487-D683-4A3E-85BC-C495E0825ADC}" type="pres">
      <dgm:prSet presAssocID="{0047D249-9604-4982-BD19-AEE621CDFC79}" presName="childText" presStyleLbl="revTx" presStyleIdx="0" presStyleCnt="1">
        <dgm:presLayoutVars>
          <dgm:bulletEnabled val="1"/>
        </dgm:presLayoutVars>
      </dgm:prSet>
      <dgm:spPr/>
      <dgm:t>
        <a:bodyPr/>
        <a:lstStyle/>
        <a:p>
          <a:endParaRPr lang="zh-CN" altLang="en-US"/>
        </a:p>
      </dgm:t>
    </dgm:pt>
  </dgm:ptLst>
  <dgm:cxnLst>
    <dgm:cxn modelId="{BEB39EE8-6BCB-414B-9CE6-09925DDDA6C6}" srcId="{B5A4EBA3-C4F9-4A96-94AE-E3E2D6509405}" destId="{3D65C3B9-2180-404D-B8D9-CB3A4150445E}" srcOrd="0" destOrd="0" parTransId="{561FFDFD-5046-4228-AAF7-F20174290977}" sibTransId="{3CBAF529-D935-45B1-BBFB-9FAB6FB65701}"/>
    <dgm:cxn modelId="{899F1FCC-FF32-4A35-8453-870FC01B29FB}" type="presOf" srcId="{B5A4EBA3-C4F9-4A96-94AE-E3E2D6509405}" destId="{915C6975-4E21-4CFA-B6DB-5496A754069B}" srcOrd="0" destOrd="0" presId="urn:microsoft.com/office/officeart/2005/8/layout/vList2"/>
    <dgm:cxn modelId="{CFD8B6A6-6FC9-4335-97C0-A0982B5A9374}" type="presOf" srcId="{0047D249-9604-4982-BD19-AEE621CDFC79}" destId="{E1DA794E-2C94-4355-936E-D6CC13B53DA8}" srcOrd="0" destOrd="0" presId="urn:microsoft.com/office/officeart/2005/8/layout/vList2"/>
    <dgm:cxn modelId="{C1BCB00F-E0F7-4DD1-B642-2CF1B3581B02}" srcId="{0047D249-9604-4982-BD19-AEE621CDFC79}" destId="{DB0DBD0E-F59C-4F50-81B8-E85CADC3FBA7}" srcOrd="1" destOrd="0" parTransId="{03940E51-18DE-4C1A-BE64-44FDB257ECC0}" sibTransId="{23BA3A44-AC55-4B79-A4EF-BD0237C73383}"/>
    <dgm:cxn modelId="{E85C73E5-6907-4355-8773-2A8F5DC207E0}" type="presOf" srcId="{DB0DBD0E-F59C-4F50-81B8-E85CADC3FBA7}" destId="{301B0487-D683-4A3E-85BC-C495E0825ADC}" srcOrd="0" destOrd="1" presId="urn:microsoft.com/office/officeart/2005/8/layout/vList2"/>
    <dgm:cxn modelId="{13C965F7-C691-44A7-83C3-AD5DB35EF018}" srcId="{0047D249-9604-4982-BD19-AEE621CDFC79}" destId="{63D49BE2-977D-49C7-AEA2-B2462680482E}" srcOrd="0" destOrd="0" parTransId="{5CC26E46-BAF0-4456-A6E1-FC5584A46517}" sibTransId="{8B290D8A-AEE4-4DAE-9B37-D9F95B61502E}"/>
    <dgm:cxn modelId="{AF932C16-96BE-430C-85AE-7638F168BBBB}" type="presOf" srcId="{63D49BE2-977D-49C7-AEA2-B2462680482E}" destId="{301B0487-D683-4A3E-85BC-C495E0825ADC}" srcOrd="0" destOrd="0" presId="urn:microsoft.com/office/officeart/2005/8/layout/vList2"/>
    <dgm:cxn modelId="{44D64852-109A-4B15-83EC-559045D49A42}" srcId="{B5A4EBA3-C4F9-4A96-94AE-E3E2D6509405}" destId="{0047D249-9604-4982-BD19-AEE621CDFC79}" srcOrd="1" destOrd="0" parTransId="{9192420A-D3C1-4631-9C89-E760C86FCF4A}" sibTransId="{3FF1124C-8EE3-4711-AF85-1B46BC0C17BA}"/>
    <dgm:cxn modelId="{EAE175DE-0FCA-40BB-B27F-081551EE3E18}" type="presOf" srcId="{3D65C3B9-2180-404D-B8D9-CB3A4150445E}" destId="{7EFBF84F-5A1B-4E07-A0D9-B6B17B05BE03}" srcOrd="0" destOrd="0" presId="urn:microsoft.com/office/officeart/2005/8/layout/vList2"/>
    <dgm:cxn modelId="{5501C493-DE5C-44A3-93DA-23D8BBA339B1}" type="presParOf" srcId="{915C6975-4E21-4CFA-B6DB-5496A754069B}" destId="{7EFBF84F-5A1B-4E07-A0D9-B6B17B05BE03}" srcOrd="0" destOrd="0" presId="urn:microsoft.com/office/officeart/2005/8/layout/vList2"/>
    <dgm:cxn modelId="{D972E951-DD52-4BD2-BF48-FEAE5ACAA58F}" type="presParOf" srcId="{915C6975-4E21-4CFA-B6DB-5496A754069B}" destId="{94788362-8C4C-4EB8-9FC8-6E515951B0BF}" srcOrd="1" destOrd="0" presId="urn:microsoft.com/office/officeart/2005/8/layout/vList2"/>
    <dgm:cxn modelId="{D18CB0A4-9479-4F4E-ACB3-DBF1A7F5A7C5}" type="presParOf" srcId="{915C6975-4E21-4CFA-B6DB-5496A754069B}" destId="{E1DA794E-2C94-4355-936E-D6CC13B53DA8}" srcOrd="2" destOrd="0" presId="urn:microsoft.com/office/officeart/2005/8/layout/vList2"/>
    <dgm:cxn modelId="{2EEA7B21-404E-4993-9D10-8EC84BBE5F66}" type="presParOf" srcId="{915C6975-4E21-4CFA-B6DB-5496A754069B}" destId="{301B0487-D683-4A3E-85BC-C495E0825AD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52B70A-357E-49CB-A3BC-AE2F595EDA4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896766B1-843D-4BD7-BE94-B33570346760}">
      <dgm:prSet custT="1"/>
      <dgm:spPr/>
      <dgm:t>
        <a:bodyPr/>
        <a:lstStyle/>
        <a:p>
          <a:pPr rtl="0"/>
          <a:r>
            <a:rPr lang="en-US" altLang="zh-CN" sz="2400" dirty="0" smtClean="0">
              <a:solidFill>
                <a:schemeClr val="bg1"/>
              </a:solidFill>
              <a:latin typeface="宋体" pitchFamily="2" charset="-122"/>
              <a:ea typeface="宋体" pitchFamily="2" charset="-122"/>
            </a:rPr>
            <a:t>HTML</a:t>
          </a:r>
          <a:r>
            <a:rPr lang="zh-CN" altLang="zh-CN" sz="2400" dirty="0" smtClean="0">
              <a:solidFill>
                <a:schemeClr val="bg1"/>
              </a:solidFill>
              <a:latin typeface="宋体" pitchFamily="2" charset="-122"/>
              <a:ea typeface="宋体" pitchFamily="2" charset="-122"/>
            </a:rPr>
            <a:t>（</a:t>
          </a:r>
          <a:r>
            <a:rPr lang="en-US" altLang="zh-CN" sz="2400" dirty="0" err="1" smtClean="0">
              <a:solidFill>
                <a:schemeClr val="bg1"/>
              </a:solidFill>
              <a:latin typeface="宋体" pitchFamily="2" charset="-122"/>
              <a:ea typeface="宋体" pitchFamily="2" charset="-122"/>
            </a:rPr>
            <a:t>HyperText</a:t>
          </a:r>
          <a:r>
            <a:rPr lang="en-US" altLang="zh-CN" sz="2400" dirty="0" smtClean="0">
              <a:solidFill>
                <a:schemeClr val="bg1"/>
              </a:solidFill>
              <a:latin typeface="宋体" pitchFamily="2" charset="-122"/>
              <a:ea typeface="宋体" pitchFamily="2" charset="-122"/>
            </a:rPr>
            <a:t> Markup Language</a:t>
          </a:r>
          <a:r>
            <a:rPr lang="zh-CN" altLang="zh-CN" sz="2400" dirty="0" smtClean="0">
              <a:solidFill>
                <a:schemeClr val="bg1"/>
              </a:solidFill>
              <a:latin typeface="宋体" pitchFamily="2" charset="-122"/>
              <a:ea typeface="宋体" pitchFamily="2" charset="-122"/>
            </a:rPr>
            <a:t>）是一种超文本标记语言，是一种纯文本类型的语言，是用来设计网页的标记语言</a:t>
          </a:r>
          <a:r>
            <a:rPr lang="en-US" altLang="zh-CN" sz="2400" dirty="0" smtClean="0">
              <a:solidFill>
                <a:schemeClr val="bg1"/>
              </a:solidFill>
              <a:latin typeface="宋体" pitchFamily="2" charset="-122"/>
              <a:ea typeface="宋体" pitchFamily="2" charset="-122"/>
            </a:rPr>
            <a:t>,</a:t>
          </a:r>
          <a:r>
            <a:rPr lang="zh-CN" altLang="zh-CN" sz="2400" dirty="0" smtClean="0">
              <a:solidFill>
                <a:schemeClr val="bg1"/>
              </a:solidFill>
              <a:latin typeface="宋体" pitchFamily="2" charset="-122"/>
              <a:ea typeface="宋体" pitchFamily="2" charset="-122"/>
            </a:rPr>
            <a:t>用该语言编写的文件，以</a:t>
          </a:r>
          <a:r>
            <a:rPr lang="en-US" altLang="zh-CN" sz="2400" dirty="0" smtClean="0">
              <a:solidFill>
                <a:schemeClr val="bg1"/>
              </a:solidFill>
              <a:latin typeface="宋体" pitchFamily="2" charset="-122"/>
              <a:ea typeface="宋体" pitchFamily="2" charset="-122"/>
            </a:rPr>
            <a:t>.html</a:t>
          </a:r>
          <a:r>
            <a:rPr lang="zh-CN" altLang="zh-CN" sz="2400" dirty="0" smtClean="0">
              <a:solidFill>
                <a:schemeClr val="bg1"/>
              </a:solidFill>
              <a:latin typeface="宋体" pitchFamily="2" charset="-122"/>
              <a:ea typeface="宋体" pitchFamily="2" charset="-122"/>
            </a:rPr>
            <a:t>或者</a:t>
          </a:r>
          <a:r>
            <a:rPr lang="en-US" altLang="zh-CN" sz="2400" dirty="0" smtClean="0">
              <a:solidFill>
                <a:schemeClr val="bg1"/>
              </a:solidFill>
              <a:latin typeface="宋体" pitchFamily="2" charset="-122"/>
              <a:ea typeface="宋体" pitchFamily="2" charset="-122"/>
            </a:rPr>
            <a:t>.</a:t>
          </a:r>
          <a:r>
            <a:rPr lang="en-US" altLang="zh-CN" sz="2400" dirty="0" err="1" smtClean="0">
              <a:solidFill>
                <a:schemeClr val="bg1"/>
              </a:solidFill>
              <a:latin typeface="宋体" pitchFamily="2" charset="-122"/>
              <a:ea typeface="宋体" pitchFamily="2" charset="-122"/>
            </a:rPr>
            <a:t>htm</a:t>
          </a:r>
          <a:r>
            <a:rPr lang="zh-CN" altLang="zh-CN" sz="2400" dirty="0" smtClean="0">
              <a:solidFill>
                <a:schemeClr val="bg1"/>
              </a:solidFill>
              <a:latin typeface="宋体" pitchFamily="2" charset="-122"/>
              <a:ea typeface="宋体" pitchFamily="2" charset="-122"/>
            </a:rPr>
            <a:t>为后缀</a:t>
          </a:r>
          <a:endParaRPr lang="zh-CN" altLang="en-US" sz="2400" dirty="0">
            <a:solidFill>
              <a:schemeClr val="bg1"/>
            </a:solidFill>
            <a:latin typeface="宋体" pitchFamily="2" charset="-122"/>
            <a:ea typeface="宋体" pitchFamily="2" charset="-122"/>
          </a:endParaRPr>
        </a:p>
      </dgm:t>
    </dgm:pt>
    <dgm:pt modelId="{BC02FE70-FBD6-42AA-AD2C-1E96EEB19000}" type="parTrans" cxnId="{21594FBB-9075-474F-8419-95F176704580}">
      <dgm:prSet/>
      <dgm:spPr/>
      <dgm:t>
        <a:bodyPr/>
        <a:lstStyle/>
        <a:p>
          <a:endParaRPr lang="zh-CN" altLang="en-US" sz="2400">
            <a:solidFill>
              <a:schemeClr val="bg1"/>
            </a:solidFill>
            <a:latin typeface="宋体" pitchFamily="2" charset="-122"/>
            <a:ea typeface="宋体" pitchFamily="2" charset="-122"/>
          </a:endParaRPr>
        </a:p>
      </dgm:t>
    </dgm:pt>
    <dgm:pt modelId="{7D792F54-FE81-4591-8C2B-8B0DEED59309}" type="sibTrans" cxnId="{21594FBB-9075-474F-8419-95F176704580}">
      <dgm:prSet/>
      <dgm:spPr/>
      <dgm:t>
        <a:bodyPr/>
        <a:lstStyle/>
        <a:p>
          <a:endParaRPr lang="zh-CN" altLang="en-US" sz="2400">
            <a:solidFill>
              <a:schemeClr val="bg1"/>
            </a:solidFill>
            <a:latin typeface="宋体" pitchFamily="2" charset="-122"/>
            <a:ea typeface="宋体" pitchFamily="2" charset="-122"/>
          </a:endParaRPr>
        </a:p>
      </dgm:t>
    </dgm:pt>
    <dgm:pt modelId="{EBD58C4A-A1A7-4F1F-8E69-315F8F7498EC}">
      <dgm:prSet custT="1"/>
      <dgm:spPr/>
      <dgm:t>
        <a:bodyPr/>
        <a:lstStyle/>
        <a:p>
          <a:r>
            <a:rPr lang="zh-CN" altLang="en-US" sz="2400" dirty="0" smtClean="0">
              <a:solidFill>
                <a:schemeClr val="bg1"/>
              </a:solidFill>
              <a:latin typeface="宋体" pitchFamily="2" charset="-122"/>
              <a:ea typeface="宋体" pitchFamily="2" charset="-122"/>
            </a:rPr>
            <a:t>工具</a:t>
          </a:r>
          <a:r>
            <a:rPr lang="en-US" altLang="zh-CN" sz="2400" dirty="0" smtClean="0">
              <a:solidFill>
                <a:schemeClr val="bg1"/>
              </a:solidFill>
              <a:latin typeface="宋体" pitchFamily="2" charset="-122"/>
              <a:ea typeface="宋体" pitchFamily="2" charset="-122"/>
            </a:rPr>
            <a:t>:</a:t>
          </a:r>
          <a:r>
            <a:rPr lang="zh-CN" altLang="en-US" sz="2400" dirty="0" smtClean="0">
              <a:solidFill>
                <a:schemeClr val="bg1"/>
              </a:solidFill>
              <a:latin typeface="宋体" pitchFamily="2" charset="-122"/>
              <a:ea typeface="宋体" pitchFamily="2" charset="-122"/>
            </a:rPr>
            <a:t>加强</a:t>
          </a:r>
          <a:r>
            <a:rPr lang="zh-CN" altLang="en-US" sz="2400" b="0" i="0" dirty="0" smtClean="0">
              <a:solidFill>
                <a:schemeClr val="bg1"/>
              </a:solidFill>
              <a:latin typeface="宋体" pitchFamily="2" charset="-122"/>
              <a:ea typeface="宋体" pitchFamily="2" charset="-122"/>
            </a:rPr>
            <a:t>自己写代码的能力，一般初学者是使用记事本或者其编辑器</a:t>
          </a:r>
          <a:r>
            <a:rPr lang="en-US" altLang="zh-CN" sz="2400" b="0" i="0" dirty="0" smtClean="0">
              <a:solidFill>
                <a:schemeClr val="bg1"/>
              </a:solidFill>
              <a:latin typeface="宋体" pitchFamily="2" charset="-122"/>
              <a:ea typeface="宋体" pitchFamily="2" charset="-122"/>
            </a:rPr>
            <a:t>(Notepad++)</a:t>
          </a:r>
          <a:r>
            <a:rPr lang="zh-CN" altLang="en-US" sz="2400" b="0" i="0" dirty="0" smtClean="0">
              <a:solidFill>
                <a:schemeClr val="bg1"/>
              </a:solidFill>
              <a:latin typeface="宋体" pitchFamily="2" charset="-122"/>
              <a:ea typeface="宋体" pitchFamily="2" charset="-122"/>
            </a:rPr>
            <a:t>进行网页编写的</a:t>
          </a:r>
          <a:r>
            <a:rPr lang="en-US" altLang="zh-CN" sz="2400" b="0" i="0" dirty="0" smtClean="0">
              <a:solidFill>
                <a:schemeClr val="bg1"/>
              </a:solidFill>
              <a:latin typeface="宋体" pitchFamily="2" charset="-122"/>
              <a:ea typeface="宋体" pitchFamily="2" charset="-122"/>
            </a:rPr>
            <a:t>.</a:t>
          </a:r>
          <a:r>
            <a:rPr lang="en-US" altLang="zh-CN" sz="2400" b="0" i="0" dirty="0" err="1" smtClean="0">
              <a:solidFill>
                <a:schemeClr val="bg1"/>
              </a:solidFill>
              <a:latin typeface="宋体" pitchFamily="2" charset="-122"/>
              <a:ea typeface="宋体" pitchFamily="2" charset="-122"/>
            </a:rPr>
            <a:t>MyEclispe</a:t>
          </a:r>
          <a:endParaRPr lang="zh-CN" altLang="zh-CN" sz="2400" dirty="0" smtClean="0">
            <a:solidFill>
              <a:schemeClr val="bg1"/>
            </a:solidFill>
            <a:latin typeface="宋体" pitchFamily="2" charset="-122"/>
            <a:ea typeface="宋体" pitchFamily="2" charset="-122"/>
          </a:endParaRPr>
        </a:p>
      </dgm:t>
    </dgm:pt>
    <dgm:pt modelId="{C75271CF-C558-4CE4-BF2A-AF11705ED04D}" type="parTrans" cxnId="{24590073-4028-4AB8-90D9-BDD8F7D9D2A5}">
      <dgm:prSet/>
      <dgm:spPr/>
      <dgm:t>
        <a:bodyPr/>
        <a:lstStyle/>
        <a:p>
          <a:endParaRPr lang="zh-CN" altLang="en-US" sz="2400">
            <a:solidFill>
              <a:schemeClr val="bg1"/>
            </a:solidFill>
            <a:latin typeface="宋体" pitchFamily="2" charset="-122"/>
            <a:ea typeface="宋体" pitchFamily="2" charset="-122"/>
          </a:endParaRPr>
        </a:p>
      </dgm:t>
    </dgm:pt>
    <dgm:pt modelId="{127CA98F-2841-4D93-A09E-721EED42E7CD}" type="sibTrans" cxnId="{24590073-4028-4AB8-90D9-BDD8F7D9D2A5}">
      <dgm:prSet/>
      <dgm:spPr/>
      <dgm:t>
        <a:bodyPr/>
        <a:lstStyle/>
        <a:p>
          <a:endParaRPr lang="zh-CN" altLang="en-US" sz="2400">
            <a:solidFill>
              <a:schemeClr val="bg1"/>
            </a:solidFill>
            <a:latin typeface="宋体" pitchFamily="2" charset="-122"/>
            <a:ea typeface="宋体" pitchFamily="2" charset="-122"/>
          </a:endParaRPr>
        </a:p>
      </dgm:t>
    </dgm:pt>
    <dgm:pt modelId="{A463DD75-A38E-4C8C-B24B-9CD61AA068C5}">
      <dgm:prSet custT="1"/>
      <dgm:spPr/>
      <dgm:t>
        <a:bodyPr/>
        <a:lstStyle/>
        <a:p>
          <a:r>
            <a:rPr lang="zh-CN" altLang="en-US" sz="2400" dirty="0" smtClean="0">
              <a:solidFill>
                <a:schemeClr val="bg1"/>
              </a:solidFill>
              <a:latin typeface="宋体" pitchFamily="2" charset="-122"/>
              <a:ea typeface="宋体" pitchFamily="2" charset="-122"/>
            </a:rPr>
            <a:t>运行：</a:t>
          </a:r>
          <a:r>
            <a:rPr lang="zh-CN" altLang="zh-CN" sz="2400" dirty="0" smtClean="0">
              <a:solidFill>
                <a:schemeClr val="bg1"/>
              </a:solidFill>
              <a:latin typeface="宋体" pitchFamily="2" charset="-122"/>
              <a:ea typeface="宋体" pitchFamily="2" charset="-122"/>
            </a:rPr>
            <a:t>浏览器解释运行</a:t>
          </a:r>
          <a:r>
            <a:rPr lang="en-US" altLang="zh-CN" sz="2400" dirty="0" smtClean="0">
              <a:solidFill>
                <a:schemeClr val="bg1"/>
              </a:solidFill>
              <a:latin typeface="宋体" pitchFamily="2" charset="-122"/>
              <a:ea typeface="宋体" pitchFamily="2" charset="-122"/>
            </a:rPr>
            <a:t> </a:t>
          </a:r>
          <a:endParaRPr lang="zh-CN" altLang="zh-CN" sz="2400" dirty="0" smtClean="0">
            <a:solidFill>
              <a:schemeClr val="bg1"/>
            </a:solidFill>
            <a:latin typeface="宋体" pitchFamily="2" charset="-122"/>
            <a:ea typeface="宋体" pitchFamily="2" charset="-122"/>
          </a:endParaRPr>
        </a:p>
      </dgm:t>
    </dgm:pt>
    <dgm:pt modelId="{22A04095-6572-4C81-BC57-61C927DC45AE}" type="parTrans" cxnId="{A9C867D7-4EB3-48F4-9462-CCC91B48D079}">
      <dgm:prSet/>
      <dgm:spPr/>
      <dgm:t>
        <a:bodyPr/>
        <a:lstStyle/>
        <a:p>
          <a:endParaRPr lang="zh-CN" altLang="en-US" sz="2400">
            <a:solidFill>
              <a:schemeClr val="bg1"/>
            </a:solidFill>
            <a:latin typeface="宋体" pitchFamily="2" charset="-122"/>
            <a:ea typeface="宋体" pitchFamily="2" charset="-122"/>
          </a:endParaRPr>
        </a:p>
      </dgm:t>
    </dgm:pt>
    <dgm:pt modelId="{2737644A-3E9B-4870-959F-2F05486E0BC2}" type="sibTrans" cxnId="{A9C867D7-4EB3-48F4-9462-CCC91B48D079}">
      <dgm:prSet/>
      <dgm:spPr/>
      <dgm:t>
        <a:bodyPr/>
        <a:lstStyle/>
        <a:p>
          <a:endParaRPr lang="zh-CN" altLang="en-US" sz="2400">
            <a:solidFill>
              <a:schemeClr val="bg1"/>
            </a:solidFill>
            <a:latin typeface="宋体" pitchFamily="2" charset="-122"/>
            <a:ea typeface="宋体" pitchFamily="2" charset="-122"/>
          </a:endParaRPr>
        </a:p>
      </dgm:t>
    </dgm:pt>
    <dgm:pt modelId="{6F27E7D4-A26B-415F-B22F-D20F959A5D0C}">
      <dgm:prSet custT="1"/>
      <dgm:spPr/>
      <dgm:t>
        <a:bodyPr/>
        <a:lstStyle/>
        <a:p>
          <a:r>
            <a:rPr lang="en-US" altLang="zh-CN" sz="2400" dirty="0" smtClean="0">
              <a:solidFill>
                <a:schemeClr val="bg1"/>
              </a:solidFill>
              <a:latin typeface="宋体" pitchFamily="2" charset="-122"/>
              <a:ea typeface="宋体" pitchFamily="2" charset="-122"/>
            </a:rPr>
            <a:t>HTML</a:t>
          </a:r>
          <a:r>
            <a:rPr lang="zh-CN" altLang="zh-CN" sz="2400" dirty="0" smtClean="0">
              <a:solidFill>
                <a:schemeClr val="bg1"/>
              </a:solidFill>
              <a:latin typeface="宋体" pitchFamily="2" charset="-122"/>
              <a:ea typeface="宋体" pitchFamily="2" charset="-122"/>
            </a:rPr>
            <a:t>是一个扩展性很强的语言，可以嵌套用脚本语言编写的程序段。嵌入</a:t>
          </a:r>
          <a:r>
            <a:rPr lang="en-US" altLang="zh-CN" sz="2400" b="1" dirty="0" smtClean="0">
              <a:solidFill>
                <a:srgbClr val="002060"/>
              </a:solidFill>
              <a:latin typeface="宋体" pitchFamily="2" charset="-122"/>
              <a:ea typeface="宋体" pitchFamily="2" charset="-122"/>
            </a:rPr>
            <a:t>JavaScript</a:t>
          </a:r>
          <a:r>
            <a:rPr lang="zh-CN" altLang="zh-CN" sz="2400" dirty="0" smtClean="0">
              <a:solidFill>
                <a:schemeClr val="bg1"/>
              </a:solidFill>
              <a:latin typeface="宋体" pitchFamily="2" charset="-122"/>
              <a:ea typeface="宋体" pitchFamily="2" charset="-122"/>
            </a:rPr>
            <a:t>代码可以实现动态效果，同时也可以使用</a:t>
          </a:r>
          <a:r>
            <a:rPr lang="en-US" altLang="zh-CN" sz="2400" dirty="0" smtClean="0">
              <a:solidFill>
                <a:schemeClr val="bg1"/>
              </a:solidFill>
              <a:latin typeface="宋体" pitchFamily="2" charset="-122"/>
              <a:ea typeface="宋体" pitchFamily="2" charset="-122"/>
            </a:rPr>
            <a:t>CSS</a:t>
          </a:r>
          <a:r>
            <a:rPr lang="zh-CN" altLang="zh-CN" sz="2400" dirty="0" smtClean="0">
              <a:solidFill>
                <a:schemeClr val="bg1"/>
              </a:solidFill>
              <a:latin typeface="宋体" pitchFamily="2" charset="-122"/>
              <a:ea typeface="宋体" pitchFamily="2" charset="-122"/>
            </a:rPr>
            <a:t>定义样式</a:t>
          </a:r>
          <a:endParaRPr lang="en-US" altLang="zh-CN" sz="2400" dirty="0" smtClean="0">
            <a:solidFill>
              <a:schemeClr val="bg1"/>
            </a:solidFill>
            <a:latin typeface="宋体" pitchFamily="2" charset="-122"/>
            <a:ea typeface="宋体" pitchFamily="2" charset="-122"/>
          </a:endParaRPr>
        </a:p>
      </dgm:t>
    </dgm:pt>
    <dgm:pt modelId="{2DF6D156-1E46-406C-A0D6-626B1171503C}" type="parTrans" cxnId="{58B30D25-4504-4C75-8A0C-0DDA0DBB52B4}">
      <dgm:prSet/>
      <dgm:spPr/>
      <dgm:t>
        <a:bodyPr/>
        <a:lstStyle/>
        <a:p>
          <a:endParaRPr lang="zh-CN" altLang="en-US" sz="2400">
            <a:solidFill>
              <a:schemeClr val="bg1"/>
            </a:solidFill>
            <a:latin typeface="宋体" pitchFamily="2" charset="-122"/>
            <a:ea typeface="宋体" pitchFamily="2" charset="-122"/>
          </a:endParaRPr>
        </a:p>
      </dgm:t>
    </dgm:pt>
    <dgm:pt modelId="{EADA4133-F80C-4D64-86DA-F995B1CF4186}" type="sibTrans" cxnId="{58B30D25-4504-4C75-8A0C-0DDA0DBB52B4}">
      <dgm:prSet/>
      <dgm:spPr/>
      <dgm:t>
        <a:bodyPr/>
        <a:lstStyle/>
        <a:p>
          <a:endParaRPr lang="zh-CN" altLang="en-US" sz="2400">
            <a:solidFill>
              <a:schemeClr val="bg1"/>
            </a:solidFill>
            <a:latin typeface="宋体" pitchFamily="2" charset="-122"/>
            <a:ea typeface="宋体" pitchFamily="2" charset="-122"/>
          </a:endParaRPr>
        </a:p>
      </dgm:t>
    </dgm:pt>
    <dgm:pt modelId="{10D67890-2CEA-4FB9-8BF8-967DD924DBC5}" type="pres">
      <dgm:prSet presAssocID="{7252B70A-357E-49CB-A3BC-AE2F595EDA43}" presName="linear" presStyleCnt="0">
        <dgm:presLayoutVars>
          <dgm:animLvl val="lvl"/>
          <dgm:resizeHandles val="exact"/>
        </dgm:presLayoutVars>
      </dgm:prSet>
      <dgm:spPr/>
      <dgm:t>
        <a:bodyPr/>
        <a:lstStyle/>
        <a:p>
          <a:endParaRPr lang="zh-CN" altLang="en-US"/>
        </a:p>
      </dgm:t>
    </dgm:pt>
    <dgm:pt modelId="{B90C1687-FC48-4E25-9E71-03BBAF8CF0D0}" type="pres">
      <dgm:prSet presAssocID="{896766B1-843D-4BD7-BE94-B33570346760}" presName="parentText" presStyleLbl="node1" presStyleIdx="0" presStyleCnt="4">
        <dgm:presLayoutVars>
          <dgm:chMax val="0"/>
          <dgm:bulletEnabled val="1"/>
        </dgm:presLayoutVars>
      </dgm:prSet>
      <dgm:spPr/>
      <dgm:t>
        <a:bodyPr/>
        <a:lstStyle/>
        <a:p>
          <a:endParaRPr lang="zh-CN" altLang="en-US"/>
        </a:p>
      </dgm:t>
    </dgm:pt>
    <dgm:pt modelId="{93BA6C3D-84EB-49E6-8818-FAF4E60604E3}" type="pres">
      <dgm:prSet presAssocID="{7D792F54-FE81-4591-8C2B-8B0DEED59309}" presName="spacer" presStyleCnt="0"/>
      <dgm:spPr/>
    </dgm:pt>
    <dgm:pt modelId="{F327773D-61BE-4FFF-B48D-42B6C54D4F64}" type="pres">
      <dgm:prSet presAssocID="{EBD58C4A-A1A7-4F1F-8E69-315F8F7498EC}" presName="parentText" presStyleLbl="node1" presStyleIdx="1" presStyleCnt="4">
        <dgm:presLayoutVars>
          <dgm:chMax val="0"/>
          <dgm:bulletEnabled val="1"/>
        </dgm:presLayoutVars>
      </dgm:prSet>
      <dgm:spPr/>
      <dgm:t>
        <a:bodyPr/>
        <a:lstStyle/>
        <a:p>
          <a:endParaRPr lang="zh-CN" altLang="en-US"/>
        </a:p>
      </dgm:t>
    </dgm:pt>
    <dgm:pt modelId="{0BFA9A6D-873C-4F07-955D-332D8BFE493C}" type="pres">
      <dgm:prSet presAssocID="{127CA98F-2841-4D93-A09E-721EED42E7CD}" presName="spacer" presStyleCnt="0"/>
      <dgm:spPr/>
    </dgm:pt>
    <dgm:pt modelId="{8C6C49DF-9326-42AD-9077-C06A1E4B3D6A}" type="pres">
      <dgm:prSet presAssocID="{A463DD75-A38E-4C8C-B24B-9CD61AA068C5}" presName="parentText" presStyleLbl="node1" presStyleIdx="2" presStyleCnt="4">
        <dgm:presLayoutVars>
          <dgm:chMax val="0"/>
          <dgm:bulletEnabled val="1"/>
        </dgm:presLayoutVars>
      </dgm:prSet>
      <dgm:spPr/>
      <dgm:t>
        <a:bodyPr/>
        <a:lstStyle/>
        <a:p>
          <a:endParaRPr lang="zh-CN" altLang="en-US"/>
        </a:p>
      </dgm:t>
    </dgm:pt>
    <dgm:pt modelId="{D677E2AA-28B1-47E1-A7AA-F83C4D42A6B0}" type="pres">
      <dgm:prSet presAssocID="{2737644A-3E9B-4870-959F-2F05486E0BC2}" presName="spacer" presStyleCnt="0"/>
      <dgm:spPr/>
    </dgm:pt>
    <dgm:pt modelId="{67A35B20-7BEE-4D82-BCB6-BBE6BC82DDDE}" type="pres">
      <dgm:prSet presAssocID="{6F27E7D4-A26B-415F-B22F-D20F959A5D0C}" presName="parentText" presStyleLbl="node1" presStyleIdx="3" presStyleCnt="4">
        <dgm:presLayoutVars>
          <dgm:chMax val="0"/>
          <dgm:bulletEnabled val="1"/>
        </dgm:presLayoutVars>
      </dgm:prSet>
      <dgm:spPr/>
      <dgm:t>
        <a:bodyPr/>
        <a:lstStyle/>
        <a:p>
          <a:endParaRPr lang="zh-CN" altLang="en-US"/>
        </a:p>
      </dgm:t>
    </dgm:pt>
  </dgm:ptLst>
  <dgm:cxnLst>
    <dgm:cxn modelId="{58B30D25-4504-4C75-8A0C-0DDA0DBB52B4}" srcId="{7252B70A-357E-49CB-A3BC-AE2F595EDA43}" destId="{6F27E7D4-A26B-415F-B22F-D20F959A5D0C}" srcOrd="3" destOrd="0" parTransId="{2DF6D156-1E46-406C-A0D6-626B1171503C}" sibTransId="{EADA4133-F80C-4D64-86DA-F995B1CF4186}"/>
    <dgm:cxn modelId="{21594FBB-9075-474F-8419-95F176704580}" srcId="{7252B70A-357E-49CB-A3BC-AE2F595EDA43}" destId="{896766B1-843D-4BD7-BE94-B33570346760}" srcOrd="0" destOrd="0" parTransId="{BC02FE70-FBD6-42AA-AD2C-1E96EEB19000}" sibTransId="{7D792F54-FE81-4591-8C2B-8B0DEED59309}"/>
    <dgm:cxn modelId="{52E476FB-8262-4134-9DBC-95853F80A722}" type="presOf" srcId="{EBD58C4A-A1A7-4F1F-8E69-315F8F7498EC}" destId="{F327773D-61BE-4FFF-B48D-42B6C54D4F64}" srcOrd="0" destOrd="0" presId="urn:microsoft.com/office/officeart/2005/8/layout/vList2"/>
    <dgm:cxn modelId="{24590073-4028-4AB8-90D9-BDD8F7D9D2A5}" srcId="{7252B70A-357E-49CB-A3BC-AE2F595EDA43}" destId="{EBD58C4A-A1A7-4F1F-8E69-315F8F7498EC}" srcOrd="1" destOrd="0" parTransId="{C75271CF-C558-4CE4-BF2A-AF11705ED04D}" sibTransId="{127CA98F-2841-4D93-A09E-721EED42E7CD}"/>
    <dgm:cxn modelId="{BD859D69-4BB5-418C-9F9A-4766771DDAC4}" type="presOf" srcId="{896766B1-843D-4BD7-BE94-B33570346760}" destId="{B90C1687-FC48-4E25-9E71-03BBAF8CF0D0}" srcOrd="0" destOrd="0" presId="urn:microsoft.com/office/officeart/2005/8/layout/vList2"/>
    <dgm:cxn modelId="{897831EB-C592-4BE4-85E8-F89285DF0B2C}" type="presOf" srcId="{A463DD75-A38E-4C8C-B24B-9CD61AA068C5}" destId="{8C6C49DF-9326-42AD-9077-C06A1E4B3D6A}" srcOrd="0" destOrd="0" presId="urn:microsoft.com/office/officeart/2005/8/layout/vList2"/>
    <dgm:cxn modelId="{A9C867D7-4EB3-48F4-9462-CCC91B48D079}" srcId="{7252B70A-357E-49CB-A3BC-AE2F595EDA43}" destId="{A463DD75-A38E-4C8C-B24B-9CD61AA068C5}" srcOrd="2" destOrd="0" parTransId="{22A04095-6572-4C81-BC57-61C927DC45AE}" sibTransId="{2737644A-3E9B-4870-959F-2F05486E0BC2}"/>
    <dgm:cxn modelId="{464A2BD2-B5FF-4762-BAE5-4E7B7650FFF3}" type="presOf" srcId="{7252B70A-357E-49CB-A3BC-AE2F595EDA43}" destId="{10D67890-2CEA-4FB9-8BF8-967DD924DBC5}" srcOrd="0" destOrd="0" presId="urn:microsoft.com/office/officeart/2005/8/layout/vList2"/>
    <dgm:cxn modelId="{EE496B61-1031-4078-870E-93DC817AB39C}" type="presOf" srcId="{6F27E7D4-A26B-415F-B22F-D20F959A5D0C}" destId="{67A35B20-7BEE-4D82-BCB6-BBE6BC82DDDE}" srcOrd="0" destOrd="0" presId="urn:microsoft.com/office/officeart/2005/8/layout/vList2"/>
    <dgm:cxn modelId="{0B3CB0D8-36C3-4F49-B2BF-0D283C765FF8}" type="presParOf" srcId="{10D67890-2CEA-4FB9-8BF8-967DD924DBC5}" destId="{B90C1687-FC48-4E25-9E71-03BBAF8CF0D0}" srcOrd="0" destOrd="0" presId="urn:microsoft.com/office/officeart/2005/8/layout/vList2"/>
    <dgm:cxn modelId="{6D9032C9-9826-4F78-9B55-1D7AC1B6EE49}" type="presParOf" srcId="{10D67890-2CEA-4FB9-8BF8-967DD924DBC5}" destId="{93BA6C3D-84EB-49E6-8818-FAF4E60604E3}" srcOrd="1" destOrd="0" presId="urn:microsoft.com/office/officeart/2005/8/layout/vList2"/>
    <dgm:cxn modelId="{0D32AEB9-308B-45BA-B9DF-738E8355122D}" type="presParOf" srcId="{10D67890-2CEA-4FB9-8BF8-967DD924DBC5}" destId="{F327773D-61BE-4FFF-B48D-42B6C54D4F64}" srcOrd="2" destOrd="0" presId="urn:microsoft.com/office/officeart/2005/8/layout/vList2"/>
    <dgm:cxn modelId="{8ADFCACE-D1FF-4411-8FF6-7EA9400C0D9E}" type="presParOf" srcId="{10D67890-2CEA-4FB9-8BF8-967DD924DBC5}" destId="{0BFA9A6D-873C-4F07-955D-332D8BFE493C}" srcOrd="3" destOrd="0" presId="urn:microsoft.com/office/officeart/2005/8/layout/vList2"/>
    <dgm:cxn modelId="{0DEE9744-3D0C-455B-98F8-22A2CA852898}" type="presParOf" srcId="{10D67890-2CEA-4FB9-8BF8-967DD924DBC5}" destId="{8C6C49DF-9326-42AD-9077-C06A1E4B3D6A}" srcOrd="4" destOrd="0" presId="urn:microsoft.com/office/officeart/2005/8/layout/vList2"/>
    <dgm:cxn modelId="{A87EBF08-0443-472D-A38E-AFBBA00E6723}" type="presParOf" srcId="{10D67890-2CEA-4FB9-8BF8-967DD924DBC5}" destId="{D677E2AA-28B1-47E1-A7AA-F83C4D42A6B0}" srcOrd="5" destOrd="0" presId="urn:microsoft.com/office/officeart/2005/8/layout/vList2"/>
    <dgm:cxn modelId="{49A49E1A-73E7-4F36-A9D5-91D93530B987}" type="presParOf" srcId="{10D67890-2CEA-4FB9-8BF8-967DD924DBC5}" destId="{67A35B20-7BEE-4D82-BCB6-BBE6BC82DDD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5C3747FE-F1FD-4555-ABCC-7B2C372330AE}">
      <dgm:prSet custT="1"/>
      <dgm:spPr/>
      <dgm:t>
        <a:bodyPr/>
        <a:lstStyle/>
        <a:p>
          <a:pPr rtl="0"/>
          <a:r>
            <a:rPr lang="zh-CN" sz="2400" dirty="0" smtClean="0">
              <a:latin typeface="宋体" pitchFamily="2" charset="-122"/>
              <a:ea typeface="宋体" pitchFamily="2" charset="-122"/>
            </a:rPr>
            <a:t>浮点型</a:t>
          </a:r>
          <a:r>
            <a:rPr lang="en-US" sz="2400" dirty="0" smtClean="0">
              <a:latin typeface="宋体" pitchFamily="2" charset="-122"/>
              <a:ea typeface="宋体" pitchFamily="2" charset="-122"/>
            </a:rPr>
            <a:t>(float)</a:t>
          </a:r>
          <a:r>
            <a:rPr lang="zh-CN" sz="2400" dirty="0" smtClean="0">
              <a:latin typeface="宋体" pitchFamily="2" charset="-122"/>
              <a:ea typeface="宋体" pitchFamily="2" charset="-122"/>
            </a:rPr>
            <a:t>：又叫“实型”，也基本数据类型的一种，用于表示一个指定范围内的实数</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带小数点</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a:t>
          </a:r>
          <a:endParaRPr lang="zh-CN" sz="2400" dirty="0">
            <a:latin typeface="宋体" pitchFamily="2" charset="-122"/>
            <a:ea typeface="宋体" pitchFamily="2" charset="-122"/>
          </a:endParaRPr>
        </a:p>
      </dgm:t>
    </dgm:pt>
    <dgm:pt modelId="{2F6E4BE9-A655-4ADD-80EE-53C4A60F87D3}" type="parTrans" cxnId="{442E95AE-3EEE-41DF-9C50-940FBF556D55}">
      <dgm:prSet/>
      <dgm:spPr/>
      <dgm:t>
        <a:bodyPr/>
        <a:lstStyle/>
        <a:p>
          <a:endParaRPr lang="zh-CN" altLang="en-US" sz="2400">
            <a:latin typeface="宋体" pitchFamily="2" charset="-122"/>
            <a:ea typeface="宋体" pitchFamily="2" charset="-122"/>
          </a:endParaRPr>
        </a:p>
      </dgm:t>
    </dgm:pt>
    <dgm:pt modelId="{977FE4C2-243C-4E78-8D12-2E294F3D7004}" type="sibTrans" cxnId="{442E95AE-3EEE-41DF-9C50-940FBF556D55}">
      <dgm:prSet/>
      <dgm:spPr/>
      <dgm:t>
        <a:bodyPr/>
        <a:lstStyle/>
        <a:p>
          <a:endParaRPr lang="zh-CN" altLang="en-US" sz="2400">
            <a:latin typeface="宋体" pitchFamily="2" charset="-122"/>
            <a:ea typeface="宋体" pitchFamily="2" charset="-122"/>
          </a:endParaRPr>
        </a:p>
      </dgm:t>
    </dgm:pt>
    <dgm:pt modelId="{4A6AC301-1A0D-4FBB-A104-84EA09F19D34}">
      <dgm:prSet custT="1"/>
      <dgm:spPr/>
      <dgm:t>
        <a:bodyPr/>
        <a:lstStyle/>
        <a:p>
          <a:pPr rtl="0"/>
          <a:r>
            <a:rPr lang="zh-CN" sz="2400" smtClean="0">
              <a:latin typeface="宋体" pitchFamily="2" charset="-122"/>
              <a:ea typeface="宋体" pitchFamily="2" charset="-122"/>
            </a:rPr>
            <a:t>浮点型数据采用的是传统的科学计数法的语法，即在实数后面跟字母“</a:t>
          </a:r>
          <a:r>
            <a:rPr lang="en-US" sz="2400" smtClean="0">
              <a:latin typeface="宋体" pitchFamily="2" charset="-122"/>
              <a:ea typeface="宋体" pitchFamily="2" charset="-122"/>
            </a:rPr>
            <a:t>e(</a:t>
          </a:r>
          <a:r>
            <a:rPr lang="zh-CN" sz="2400" smtClean="0">
              <a:latin typeface="宋体" pitchFamily="2" charset="-122"/>
              <a:ea typeface="宋体" pitchFamily="2" charset="-122"/>
            </a:rPr>
            <a:t>或</a:t>
          </a:r>
          <a:r>
            <a:rPr lang="en-US" sz="2400" smtClean="0">
              <a:latin typeface="宋体" pitchFamily="2" charset="-122"/>
              <a:ea typeface="宋体" pitchFamily="2" charset="-122"/>
            </a:rPr>
            <a:t>E)</a:t>
          </a:r>
          <a:r>
            <a:rPr lang="zh-CN" sz="2400" smtClean="0">
              <a:latin typeface="宋体" pitchFamily="2" charset="-122"/>
              <a:ea typeface="宋体" pitchFamily="2" charset="-122"/>
            </a:rPr>
            <a:t>”，再加一个整型指数</a:t>
          </a:r>
          <a:endParaRPr lang="zh-CN" sz="2400">
            <a:latin typeface="宋体" pitchFamily="2" charset="-122"/>
            <a:ea typeface="宋体" pitchFamily="2" charset="-122"/>
          </a:endParaRPr>
        </a:p>
      </dgm:t>
    </dgm:pt>
    <dgm:pt modelId="{DB9ABA6B-F227-4D82-984C-ADD1532DB2AB}" type="parTrans" cxnId="{0251FF0E-797F-4D78-87AE-11001DF7BF50}">
      <dgm:prSet/>
      <dgm:spPr/>
      <dgm:t>
        <a:bodyPr/>
        <a:lstStyle/>
        <a:p>
          <a:endParaRPr lang="zh-CN" altLang="en-US" sz="2400">
            <a:latin typeface="宋体" pitchFamily="2" charset="-122"/>
            <a:ea typeface="宋体" pitchFamily="2" charset="-122"/>
          </a:endParaRPr>
        </a:p>
      </dgm:t>
    </dgm:pt>
    <dgm:pt modelId="{D84F8A9F-E455-4A7D-843A-67ED292DE21B}" type="sibTrans" cxnId="{0251FF0E-797F-4D78-87AE-11001DF7BF50}">
      <dgm:prSet/>
      <dgm:spPr/>
      <dgm:t>
        <a:bodyPr/>
        <a:lstStyle/>
        <a:p>
          <a:endParaRPr lang="zh-CN" altLang="en-US" sz="2400">
            <a:latin typeface="宋体" pitchFamily="2" charset="-122"/>
            <a:ea typeface="宋体" pitchFamily="2" charset="-122"/>
          </a:endParaRPr>
        </a:p>
      </dgm:t>
    </dgm:pt>
    <dgm:pt modelId="{960A86E3-0611-40F2-BDF3-037EF857E7AB}">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altLang="en-US" sz="2400" dirty="0">
            <a:solidFill>
              <a:srgbClr val="003300"/>
            </a:solidFill>
            <a:latin typeface="宋体" pitchFamily="2" charset="-122"/>
            <a:ea typeface="宋体" pitchFamily="2" charset="-122"/>
          </a:endParaRPr>
        </a:p>
      </dgm:t>
    </dgm:pt>
    <dgm:pt modelId="{F90B5922-EEEE-4BC2-90A8-8866BA0761A0}" type="parTrans" cxnId="{52170A1C-6AED-473C-A77B-1CD8578626C9}">
      <dgm:prSet/>
      <dgm:spPr/>
      <dgm:t>
        <a:bodyPr/>
        <a:lstStyle/>
        <a:p>
          <a:endParaRPr lang="zh-CN" altLang="en-US" sz="2400">
            <a:latin typeface="宋体" pitchFamily="2" charset="-122"/>
            <a:ea typeface="宋体" pitchFamily="2" charset="-122"/>
          </a:endParaRPr>
        </a:p>
      </dgm:t>
    </dgm:pt>
    <dgm:pt modelId="{3E3D01A4-1AAF-412C-97C3-E1FAEEA1CAC5}" type="sibTrans" cxnId="{52170A1C-6AED-473C-A77B-1CD8578626C9}">
      <dgm:prSet/>
      <dgm:spPr/>
      <dgm:t>
        <a:bodyPr/>
        <a:lstStyle/>
        <a:p>
          <a:endParaRPr lang="zh-CN" altLang="en-US" sz="2400">
            <a:latin typeface="宋体" pitchFamily="2" charset="-122"/>
            <a:ea typeface="宋体" pitchFamily="2" charset="-122"/>
          </a:endParaRPr>
        </a:p>
      </dgm:t>
    </dgm:pt>
    <dgm:pt modelId="{2EC56797-D6ED-44F5-BDB9-A1CB824557A2}">
      <dgm:prSet custT="1"/>
      <dgm:spPr/>
      <dgm:t>
        <a:bodyPr/>
        <a:lstStyle/>
        <a:p>
          <a:pPr rtl="0"/>
          <a:r>
            <a:rPr lang="en-US" altLang="zh-CN" sz="2400" dirty="0" smtClean="0">
              <a:solidFill>
                <a:srgbClr val="003300"/>
              </a:solidFill>
              <a:latin typeface="宋体" pitchFamily="2" charset="-122"/>
              <a:ea typeface="宋体" pitchFamily="2" charset="-122"/>
            </a:rPr>
            <a:t>1.2		-3.4		.3657		3.12e-3</a:t>
          </a:r>
          <a:endParaRPr lang="zh-CN" altLang="en-US" sz="2400" dirty="0">
            <a:solidFill>
              <a:srgbClr val="003300"/>
            </a:solidFill>
            <a:latin typeface="宋体" pitchFamily="2" charset="-122"/>
            <a:ea typeface="宋体" pitchFamily="2" charset="-122"/>
          </a:endParaRPr>
        </a:p>
      </dgm:t>
    </dgm:pt>
    <dgm:pt modelId="{D38B2C11-FDE0-4B30-A54B-71D7D1E9BBB9}" type="parTrans" cxnId="{D99B5564-9F3B-41CC-A836-F2D1E908F3FB}">
      <dgm:prSet/>
      <dgm:spPr/>
      <dgm:t>
        <a:bodyPr/>
        <a:lstStyle/>
        <a:p>
          <a:endParaRPr lang="zh-CN" altLang="en-US"/>
        </a:p>
      </dgm:t>
    </dgm:pt>
    <dgm:pt modelId="{A3809AC1-E997-4A4B-8A7F-1C20B845FD2D}" type="sibTrans" cxnId="{D99B5564-9F3B-41CC-A836-F2D1E908F3FB}">
      <dgm:prSet/>
      <dgm:spPr/>
      <dgm:t>
        <a:bodyPr/>
        <a:lstStyle/>
        <a:p>
          <a:endParaRPr lang="zh-CN" altLang="en-US"/>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274D8F67-C32F-481A-BC93-BC965149D186}" type="pres">
      <dgm:prSet presAssocID="{5C3747FE-F1FD-4555-ABCC-7B2C372330AE}" presName="parentText" presStyleLbl="node1" presStyleIdx="0" presStyleCnt="2">
        <dgm:presLayoutVars>
          <dgm:chMax val="0"/>
          <dgm:bulletEnabled val="1"/>
        </dgm:presLayoutVars>
      </dgm:prSet>
      <dgm:spPr/>
      <dgm:t>
        <a:bodyPr/>
        <a:lstStyle/>
        <a:p>
          <a:endParaRPr lang="zh-CN" altLang="en-US"/>
        </a:p>
      </dgm:t>
    </dgm:pt>
    <dgm:pt modelId="{1A9D896F-2253-4D3B-8CFF-7A00FB8732C7}" type="pres">
      <dgm:prSet presAssocID="{977FE4C2-243C-4E78-8D12-2E294F3D7004}" presName="spacer" presStyleCnt="0"/>
      <dgm:spPr/>
    </dgm:pt>
    <dgm:pt modelId="{2BADCC27-4C36-453F-B020-5F925D897F76}" type="pres">
      <dgm:prSet presAssocID="{4A6AC301-1A0D-4FBB-A104-84EA09F19D34}" presName="parentText" presStyleLbl="node1" presStyleIdx="1" presStyleCnt="2">
        <dgm:presLayoutVars>
          <dgm:chMax val="0"/>
          <dgm:bulletEnabled val="1"/>
        </dgm:presLayoutVars>
      </dgm:prSet>
      <dgm:spPr/>
      <dgm:t>
        <a:bodyPr/>
        <a:lstStyle/>
        <a:p>
          <a:endParaRPr lang="zh-CN" altLang="en-US"/>
        </a:p>
      </dgm:t>
    </dgm:pt>
    <dgm:pt modelId="{DD4EB55C-20D1-417D-B9EE-AC9C83E30CC7}" type="pres">
      <dgm:prSet presAssocID="{4A6AC301-1A0D-4FBB-A104-84EA09F19D34}" presName="childText" presStyleLbl="revTx" presStyleIdx="0" presStyleCnt="1">
        <dgm:presLayoutVars>
          <dgm:bulletEnabled val="1"/>
        </dgm:presLayoutVars>
      </dgm:prSet>
      <dgm:spPr/>
      <dgm:t>
        <a:bodyPr/>
        <a:lstStyle/>
        <a:p>
          <a:endParaRPr lang="zh-CN" altLang="en-US"/>
        </a:p>
      </dgm:t>
    </dgm:pt>
  </dgm:ptLst>
  <dgm:cxnLst>
    <dgm:cxn modelId="{D99B5564-9F3B-41CC-A836-F2D1E908F3FB}" srcId="{4A6AC301-1A0D-4FBB-A104-84EA09F19D34}" destId="{2EC56797-D6ED-44F5-BDB9-A1CB824557A2}" srcOrd="1" destOrd="0" parTransId="{D38B2C11-FDE0-4B30-A54B-71D7D1E9BBB9}" sibTransId="{A3809AC1-E997-4A4B-8A7F-1C20B845FD2D}"/>
    <dgm:cxn modelId="{D2142D02-6D8B-434C-8AC9-BA8763EB703E}" type="presOf" srcId="{B5A4EBA3-C4F9-4A96-94AE-E3E2D6509405}" destId="{915C6975-4E21-4CFA-B6DB-5496A754069B}" srcOrd="0" destOrd="0" presId="urn:microsoft.com/office/officeart/2005/8/layout/vList2"/>
    <dgm:cxn modelId="{88F747CB-C4F9-48C6-866E-3038D2A05B70}" type="presOf" srcId="{4A6AC301-1A0D-4FBB-A104-84EA09F19D34}" destId="{2BADCC27-4C36-453F-B020-5F925D897F76}" srcOrd="0" destOrd="0" presId="urn:microsoft.com/office/officeart/2005/8/layout/vList2"/>
    <dgm:cxn modelId="{AEC55789-6A7A-48AE-9E1D-38A4D738B169}" type="presOf" srcId="{960A86E3-0611-40F2-BDF3-037EF857E7AB}" destId="{DD4EB55C-20D1-417D-B9EE-AC9C83E30CC7}" srcOrd="0" destOrd="0" presId="urn:microsoft.com/office/officeart/2005/8/layout/vList2"/>
    <dgm:cxn modelId="{E0C9CAFA-204B-469A-90F8-3B6C10467647}" type="presOf" srcId="{5C3747FE-F1FD-4555-ABCC-7B2C372330AE}" destId="{274D8F67-C32F-481A-BC93-BC965149D186}" srcOrd="0" destOrd="0" presId="urn:microsoft.com/office/officeart/2005/8/layout/vList2"/>
    <dgm:cxn modelId="{52170A1C-6AED-473C-A77B-1CD8578626C9}" srcId="{4A6AC301-1A0D-4FBB-A104-84EA09F19D34}" destId="{960A86E3-0611-40F2-BDF3-037EF857E7AB}" srcOrd="0" destOrd="0" parTransId="{F90B5922-EEEE-4BC2-90A8-8866BA0761A0}" sibTransId="{3E3D01A4-1AAF-412C-97C3-E1FAEEA1CAC5}"/>
    <dgm:cxn modelId="{0251FF0E-797F-4D78-87AE-11001DF7BF50}" srcId="{B5A4EBA3-C4F9-4A96-94AE-E3E2D6509405}" destId="{4A6AC301-1A0D-4FBB-A104-84EA09F19D34}" srcOrd="1" destOrd="0" parTransId="{DB9ABA6B-F227-4D82-984C-ADD1532DB2AB}" sibTransId="{D84F8A9F-E455-4A7D-843A-67ED292DE21B}"/>
    <dgm:cxn modelId="{E820B1A7-9EF9-4128-BBBD-F7F327E22173}" type="presOf" srcId="{2EC56797-D6ED-44F5-BDB9-A1CB824557A2}" destId="{DD4EB55C-20D1-417D-B9EE-AC9C83E30CC7}" srcOrd="0" destOrd="1" presId="urn:microsoft.com/office/officeart/2005/8/layout/vList2"/>
    <dgm:cxn modelId="{442E95AE-3EEE-41DF-9C50-940FBF556D55}" srcId="{B5A4EBA3-C4F9-4A96-94AE-E3E2D6509405}" destId="{5C3747FE-F1FD-4555-ABCC-7B2C372330AE}" srcOrd="0" destOrd="0" parTransId="{2F6E4BE9-A655-4ADD-80EE-53C4A60F87D3}" sibTransId="{977FE4C2-243C-4E78-8D12-2E294F3D7004}"/>
    <dgm:cxn modelId="{51AF6B82-0FF0-41B6-AD98-ED324CE340D7}" type="presParOf" srcId="{915C6975-4E21-4CFA-B6DB-5496A754069B}" destId="{274D8F67-C32F-481A-BC93-BC965149D186}" srcOrd="0" destOrd="0" presId="urn:microsoft.com/office/officeart/2005/8/layout/vList2"/>
    <dgm:cxn modelId="{B7EAAEBF-5E94-4051-A38B-A99ECB0C9345}" type="presParOf" srcId="{915C6975-4E21-4CFA-B6DB-5496A754069B}" destId="{1A9D896F-2253-4D3B-8CFF-7A00FB8732C7}" srcOrd="1" destOrd="0" presId="urn:microsoft.com/office/officeart/2005/8/layout/vList2"/>
    <dgm:cxn modelId="{E16F4776-FD09-4991-84FF-F3CD17791160}" type="presParOf" srcId="{915C6975-4E21-4CFA-B6DB-5496A754069B}" destId="{2BADCC27-4C36-453F-B020-5F925D897F76}" srcOrd="2" destOrd="0" presId="urn:microsoft.com/office/officeart/2005/8/layout/vList2"/>
    <dgm:cxn modelId="{C1C507FF-7DF5-4518-9FBF-9AAF849217BB}" type="presParOf" srcId="{915C6975-4E21-4CFA-B6DB-5496A754069B}" destId="{DD4EB55C-20D1-417D-B9EE-AC9C83E30C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D65C3B9-2180-404D-B8D9-CB3A4150445E}">
      <dgm:prSet custT="1"/>
      <dgm:spPr/>
      <dgm:t>
        <a:bodyPr/>
        <a:lstStyle/>
        <a:p>
          <a:pPr rtl="0"/>
          <a:r>
            <a:rPr lang="zh-CN" altLang="en-US" sz="2400" dirty="0" smtClean="0">
              <a:latin typeface="宋体" pitchFamily="2" charset="-122"/>
              <a:ea typeface="宋体" pitchFamily="2" charset="-122"/>
            </a:rPr>
            <a:t>十六进制数</a:t>
          </a:r>
          <a:r>
            <a:rPr 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以“</a:t>
          </a:r>
          <a:r>
            <a:rPr lang="en-US" altLang="zh-CN" sz="2400" dirty="0" smtClean="0">
              <a:latin typeface="宋体" pitchFamily="2" charset="-122"/>
              <a:ea typeface="宋体" pitchFamily="2" charset="-122"/>
            </a:rPr>
            <a:t>0x</a:t>
          </a:r>
          <a:r>
            <a:rPr lang="zh-CN" altLang="en-US" sz="2400" dirty="0" smtClean="0">
              <a:latin typeface="宋体" pitchFamily="2" charset="-122"/>
              <a:ea typeface="宋体" pitchFamily="2" charset="-122"/>
            </a:rPr>
            <a:t>”或“</a:t>
          </a:r>
          <a:r>
            <a:rPr lang="en-US" altLang="zh-CN" sz="2400" dirty="0" smtClean="0">
              <a:latin typeface="宋体" pitchFamily="2" charset="-122"/>
              <a:ea typeface="宋体" pitchFamily="2" charset="-122"/>
            </a:rPr>
            <a:t>0X</a:t>
          </a:r>
          <a:r>
            <a:rPr lang="zh-CN" altLang="en-US" sz="2400" dirty="0" smtClean="0">
              <a:latin typeface="宋体" pitchFamily="2" charset="-122"/>
              <a:ea typeface="宋体" pitchFamily="2" charset="-122"/>
            </a:rPr>
            <a:t>”开头的数据，基数为</a:t>
          </a:r>
          <a:r>
            <a:rPr lang="en-US" altLang="zh-CN" sz="2400" dirty="0" smtClean="0">
              <a:latin typeface="宋体" pitchFamily="2" charset="-122"/>
              <a:ea typeface="宋体" pitchFamily="2" charset="-122"/>
            </a:rPr>
            <a:t>16</a:t>
          </a:r>
          <a:endParaRPr lang="zh-CN" sz="2400" dirty="0">
            <a:latin typeface="宋体" pitchFamily="2" charset="-122"/>
            <a:ea typeface="宋体" pitchFamily="2" charset="-122"/>
          </a:endParaRPr>
        </a:p>
      </dgm:t>
    </dgm:pt>
    <dgm:pt modelId="{561FFDFD-5046-4228-AAF7-F20174290977}" type="parTrans" cxnId="{BEB39EE8-6BCB-414B-9CE6-09925DDDA6C6}">
      <dgm:prSet/>
      <dgm:spPr/>
      <dgm:t>
        <a:bodyPr/>
        <a:lstStyle/>
        <a:p>
          <a:endParaRPr lang="zh-CN" altLang="en-US" sz="2400">
            <a:latin typeface="宋体" pitchFamily="2" charset="-122"/>
            <a:ea typeface="宋体" pitchFamily="2" charset="-122"/>
          </a:endParaRPr>
        </a:p>
      </dgm:t>
    </dgm:pt>
    <dgm:pt modelId="{3CBAF529-D935-45B1-BBFB-9FAB6FB65701}" type="sibTrans" cxnId="{BEB39EE8-6BCB-414B-9CE6-09925DDDA6C6}">
      <dgm:prSet/>
      <dgm:spPr/>
      <dgm:t>
        <a:bodyPr/>
        <a:lstStyle/>
        <a:p>
          <a:endParaRPr lang="zh-CN" altLang="en-US" sz="2400">
            <a:latin typeface="宋体" pitchFamily="2" charset="-122"/>
            <a:ea typeface="宋体" pitchFamily="2" charset="-122"/>
          </a:endParaRPr>
        </a:p>
      </dgm:t>
    </dgm:pt>
    <dgm:pt modelId="{0047D249-9604-4982-BD19-AEE621CDFC79}">
      <dgm:prSet custT="1"/>
      <dgm:spPr/>
      <dgm:t>
        <a:bodyPr/>
        <a:lstStyle/>
        <a:p>
          <a:pPr rtl="0"/>
          <a:r>
            <a:rPr lang="zh-CN" altLang="en-US" sz="2400" dirty="0" smtClean="0">
              <a:latin typeface="宋体" pitchFamily="2" charset="-122"/>
              <a:ea typeface="宋体" pitchFamily="2" charset="-122"/>
            </a:rPr>
            <a:t>八进制数：以“</a:t>
          </a:r>
          <a:r>
            <a:rPr lang="en-US" altLang="zh-CN" sz="2400" dirty="0" smtClean="0">
              <a:latin typeface="宋体" pitchFamily="2" charset="-122"/>
              <a:ea typeface="宋体" pitchFamily="2" charset="-122"/>
            </a:rPr>
            <a:t>0</a:t>
          </a:r>
          <a:r>
            <a:rPr lang="zh-CN" altLang="en-US" sz="2400" dirty="0" smtClean="0">
              <a:latin typeface="宋体" pitchFamily="2" charset="-122"/>
              <a:ea typeface="宋体" pitchFamily="2" charset="-122"/>
            </a:rPr>
            <a:t>”开头的数据，基数为</a:t>
          </a:r>
          <a:r>
            <a:rPr lang="en-US" altLang="zh-CN" sz="2400" dirty="0" smtClean="0">
              <a:latin typeface="宋体" pitchFamily="2" charset="-122"/>
              <a:ea typeface="宋体" pitchFamily="2" charset="-122"/>
            </a:rPr>
            <a:t>8</a:t>
          </a:r>
        </a:p>
        <a:p>
          <a:pPr rtl="0"/>
          <a:r>
            <a:rPr lang="zh-CN" altLang="en-US" sz="2400" dirty="0" smtClean="0">
              <a:latin typeface="宋体" pitchFamily="2" charset="-122"/>
              <a:ea typeface="宋体" pitchFamily="2" charset="-122"/>
            </a:rPr>
            <a:t>（注意：有些</a:t>
          </a:r>
          <a:r>
            <a:rPr lang="en-US" altLang="zh-CN" sz="2400" dirty="0" smtClean="0">
              <a:latin typeface="宋体" pitchFamily="2" charset="-122"/>
              <a:ea typeface="宋体" pitchFamily="2" charset="-122"/>
            </a:rPr>
            <a:t>JavaScript</a:t>
          </a:r>
          <a:r>
            <a:rPr lang="zh-CN" altLang="en-US" sz="2400" dirty="0" smtClean="0">
              <a:latin typeface="宋体" pitchFamily="2" charset="-122"/>
              <a:ea typeface="宋体" pitchFamily="2" charset="-122"/>
            </a:rPr>
            <a:t>不支持八进制，所以尽量不要使用）</a:t>
          </a:r>
          <a:endParaRPr lang="zh-CN" sz="2400" dirty="0">
            <a:latin typeface="宋体" pitchFamily="2" charset="-122"/>
            <a:ea typeface="宋体" pitchFamily="2" charset="-122"/>
          </a:endParaRPr>
        </a:p>
      </dgm:t>
    </dgm:pt>
    <dgm:pt modelId="{9192420A-D3C1-4631-9C89-E760C86FCF4A}" type="parTrans" cxnId="{44D64852-109A-4B15-83EC-559045D49A42}">
      <dgm:prSet/>
      <dgm:spPr/>
      <dgm:t>
        <a:bodyPr/>
        <a:lstStyle/>
        <a:p>
          <a:endParaRPr lang="zh-CN" altLang="en-US" sz="2400">
            <a:latin typeface="宋体" pitchFamily="2" charset="-122"/>
            <a:ea typeface="宋体" pitchFamily="2" charset="-122"/>
          </a:endParaRPr>
        </a:p>
      </dgm:t>
    </dgm:pt>
    <dgm:pt modelId="{3FF1124C-8EE3-4711-AF85-1B46BC0C17BA}" type="sibTrans" cxnId="{44D64852-109A-4B15-83EC-559045D49A42}">
      <dgm:prSet/>
      <dgm:spPr/>
      <dgm:t>
        <a:bodyPr/>
        <a:lstStyle/>
        <a:p>
          <a:endParaRPr lang="zh-CN" altLang="en-US" sz="2400">
            <a:latin typeface="宋体" pitchFamily="2" charset="-122"/>
            <a:ea typeface="宋体" pitchFamily="2" charset="-122"/>
          </a:endParaRPr>
        </a:p>
      </dgm:t>
    </dgm:pt>
    <dgm:pt modelId="{63D49BE2-977D-49C7-AEA2-B2462680482E}">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altLang="en-US" sz="2400" dirty="0">
            <a:solidFill>
              <a:srgbClr val="003300"/>
            </a:solidFill>
            <a:latin typeface="宋体" pitchFamily="2" charset="-122"/>
            <a:ea typeface="宋体" pitchFamily="2" charset="-122"/>
          </a:endParaRPr>
        </a:p>
      </dgm:t>
    </dgm:pt>
    <dgm:pt modelId="{5CC26E46-BAF0-4456-A6E1-FC5584A46517}" type="parTrans" cxnId="{13C965F7-C691-44A7-83C3-AD5DB35EF018}">
      <dgm:prSet/>
      <dgm:spPr/>
      <dgm:t>
        <a:bodyPr/>
        <a:lstStyle/>
        <a:p>
          <a:endParaRPr lang="zh-CN" altLang="en-US" sz="2400">
            <a:latin typeface="宋体" pitchFamily="2" charset="-122"/>
            <a:ea typeface="宋体" pitchFamily="2" charset="-122"/>
          </a:endParaRPr>
        </a:p>
      </dgm:t>
    </dgm:pt>
    <dgm:pt modelId="{8B290D8A-AEE4-4DAE-9B37-D9F95B61502E}" type="sibTrans" cxnId="{13C965F7-C691-44A7-83C3-AD5DB35EF018}">
      <dgm:prSet/>
      <dgm:spPr/>
      <dgm:t>
        <a:bodyPr/>
        <a:lstStyle/>
        <a:p>
          <a:endParaRPr lang="zh-CN" altLang="en-US" sz="2400">
            <a:latin typeface="宋体" pitchFamily="2" charset="-122"/>
            <a:ea typeface="宋体" pitchFamily="2" charset="-122"/>
          </a:endParaRPr>
        </a:p>
      </dgm:t>
    </dgm:pt>
    <dgm:pt modelId="{22158E71-C241-4D9E-923C-96F7F93D427E}">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sz="2400" dirty="0">
            <a:solidFill>
              <a:srgbClr val="003300"/>
            </a:solidFill>
            <a:latin typeface="宋体" pitchFamily="2" charset="-122"/>
            <a:ea typeface="宋体" pitchFamily="2" charset="-122"/>
          </a:endParaRPr>
        </a:p>
      </dgm:t>
    </dgm:pt>
    <dgm:pt modelId="{936B31AA-79AC-4802-B41E-D2727CC88705}" type="parTrans" cxnId="{FAA0C030-E221-4BA9-8F91-CEFBC784F267}">
      <dgm:prSet/>
      <dgm:spPr/>
      <dgm:t>
        <a:bodyPr/>
        <a:lstStyle/>
        <a:p>
          <a:endParaRPr lang="zh-CN" altLang="en-US"/>
        </a:p>
      </dgm:t>
    </dgm:pt>
    <dgm:pt modelId="{FD80CC49-7E3D-47C2-8483-32AA425F5FA4}" type="sibTrans" cxnId="{FAA0C030-E221-4BA9-8F91-CEFBC784F267}">
      <dgm:prSet/>
      <dgm:spPr/>
      <dgm:t>
        <a:bodyPr/>
        <a:lstStyle/>
        <a:p>
          <a:endParaRPr lang="zh-CN" altLang="en-US"/>
        </a:p>
      </dgm:t>
    </dgm:pt>
    <dgm:pt modelId="{B8F57277-807C-423F-88A1-83DC7D5D357F}">
      <dgm:prSet custT="1"/>
      <dgm:spPr/>
      <dgm:t>
        <a:bodyPr/>
        <a:lstStyle/>
        <a:p>
          <a:pPr rtl="0"/>
          <a:r>
            <a:rPr lang="en-US" altLang="zh-CN" sz="2400" dirty="0" smtClean="0">
              <a:solidFill>
                <a:srgbClr val="003300"/>
              </a:solidFill>
              <a:latin typeface="宋体" pitchFamily="2" charset="-122"/>
              <a:ea typeface="宋体" pitchFamily="2" charset="-122"/>
            </a:rPr>
            <a:t>0x3df4	0Xffcc</a:t>
          </a:r>
          <a:endParaRPr lang="zh-CN" sz="2400" dirty="0">
            <a:solidFill>
              <a:srgbClr val="003300"/>
            </a:solidFill>
            <a:latin typeface="宋体" pitchFamily="2" charset="-122"/>
            <a:ea typeface="宋体" pitchFamily="2" charset="-122"/>
          </a:endParaRPr>
        </a:p>
      </dgm:t>
    </dgm:pt>
    <dgm:pt modelId="{787E890E-9D73-4EF9-9D23-BFED863E8AE6}" type="parTrans" cxnId="{D621178F-B338-4B09-987C-3AFB9F122BD4}">
      <dgm:prSet/>
      <dgm:spPr/>
      <dgm:t>
        <a:bodyPr/>
        <a:lstStyle/>
        <a:p>
          <a:endParaRPr lang="zh-CN" altLang="en-US"/>
        </a:p>
      </dgm:t>
    </dgm:pt>
    <dgm:pt modelId="{D4A20F0B-1290-484C-9F93-8B8FCB66A991}" type="sibTrans" cxnId="{D621178F-B338-4B09-987C-3AFB9F122BD4}">
      <dgm:prSet/>
      <dgm:spPr/>
      <dgm:t>
        <a:bodyPr/>
        <a:lstStyle/>
        <a:p>
          <a:endParaRPr lang="zh-CN" altLang="en-US"/>
        </a:p>
      </dgm:t>
    </dgm:pt>
    <dgm:pt modelId="{B6BEC5B9-D867-4569-90BA-AB1767E0C07F}">
      <dgm:prSet custT="1"/>
      <dgm:spPr/>
      <dgm:t>
        <a:bodyPr/>
        <a:lstStyle/>
        <a:p>
          <a:pPr rtl="0"/>
          <a:r>
            <a:rPr lang="en-US" altLang="zh-CN" sz="2400" dirty="0" smtClean="0">
              <a:solidFill>
                <a:srgbClr val="003300"/>
              </a:solidFill>
              <a:latin typeface="宋体" pitchFamily="2" charset="-122"/>
              <a:ea typeface="宋体" pitchFamily="2" charset="-122"/>
            </a:rPr>
            <a:t>075		032</a:t>
          </a:r>
          <a:endParaRPr lang="zh-CN" altLang="en-US" sz="2400" dirty="0">
            <a:solidFill>
              <a:srgbClr val="003300"/>
            </a:solidFill>
            <a:latin typeface="宋体" pitchFamily="2" charset="-122"/>
            <a:ea typeface="宋体" pitchFamily="2" charset="-122"/>
          </a:endParaRPr>
        </a:p>
      </dgm:t>
    </dgm:pt>
    <dgm:pt modelId="{74CF5769-3AEC-4752-BCB7-B0603F8D28D1}" type="parTrans" cxnId="{253283AE-3C16-479E-8D7A-2110AAE1F06C}">
      <dgm:prSet/>
      <dgm:spPr/>
      <dgm:t>
        <a:bodyPr/>
        <a:lstStyle/>
        <a:p>
          <a:endParaRPr lang="zh-CN" altLang="en-US"/>
        </a:p>
      </dgm:t>
    </dgm:pt>
    <dgm:pt modelId="{2B2E86CA-A182-423E-8922-D14F6A1EFA6D}" type="sibTrans" cxnId="{253283AE-3C16-479E-8D7A-2110AAE1F06C}">
      <dgm:prSet/>
      <dgm:spPr/>
      <dgm:t>
        <a:bodyPr/>
        <a:lstStyle/>
        <a:p>
          <a:endParaRPr lang="zh-CN" altLang="en-US"/>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7EFBF84F-5A1B-4E07-A0D9-B6B17B05BE03}" type="pres">
      <dgm:prSet presAssocID="{3D65C3B9-2180-404D-B8D9-CB3A4150445E}" presName="parentText" presStyleLbl="node1" presStyleIdx="0" presStyleCnt="2">
        <dgm:presLayoutVars>
          <dgm:chMax val="0"/>
          <dgm:bulletEnabled val="1"/>
        </dgm:presLayoutVars>
      </dgm:prSet>
      <dgm:spPr/>
      <dgm:t>
        <a:bodyPr/>
        <a:lstStyle/>
        <a:p>
          <a:endParaRPr lang="zh-CN" altLang="en-US"/>
        </a:p>
      </dgm:t>
    </dgm:pt>
    <dgm:pt modelId="{8DCAA51B-A6B7-442F-9EC8-2DEA10CB4CB8}" type="pres">
      <dgm:prSet presAssocID="{3D65C3B9-2180-404D-B8D9-CB3A4150445E}" presName="childText" presStyleLbl="revTx" presStyleIdx="0" presStyleCnt="2">
        <dgm:presLayoutVars>
          <dgm:bulletEnabled val="1"/>
        </dgm:presLayoutVars>
      </dgm:prSet>
      <dgm:spPr/>
      <dgm:t>
        <a:bodyPr/>
        <a:lstStyle/>
        <a:p>
          <a:endParaRPr lang="zh-CN" altLang="en-US"/>
        </a:p>
      </dgm:t>
    </dgm:pt>
    <dgm:pt modelId="{E1DA794E-2C94-4355-936E-D6CC13B53DA8}" type="pres">
      <dgm:prSet presAssocID="{0047D249-9604-4982-BD19-AEE621CDFC79}" presName="parentText" presStyleLbl="node1" presStyleIdx="1" presStyleCnt="2">
        <dgm:presLayoutVars>
          <dgm:chMax val="0"/>
          <dgm:bulletEnabled val="1"/>
        </dgm:presLayoutVars>
      </dgm:prSet>
      <dgm:spPr/>
      <dgm:t>
        <a:bodyPr/>
        <a:lstStyle/>
        <a:p>
          <a:endParaRPr lang="zh-CN" altLang="en-US"/>
        </a:p>
      </dgm:t>
    </dgm:pt>
    <dgm:pt modelId="{301B0487-D683-4A3E-85BC-C495E0825ADC}" type="pres">
      <dgm:prSet presAssocID="{0047D249-9604-4982-BD19-AEE621CDFC79}" presName="childText" presStyleLbl="revTx" presStyleIdx="1" presStyleCnt="2" custLinFactNeighborX="1234" custLinFactNeighborY="11901">
        <dgm:presLayoutVars>
          <dgm:bulletEnabled val="1"/>
        </dgm:presLayoutVars>
      </dgm:prSet>
      <dgm:spPr/>
      <dgm:t>
        <a:bodyPr/>
        <a:lstStyle/>
        <a:p>
          <a:endParaRPr lang="zh-CN" altLang="en-US"/>
        </a:p>
      </dgm:t>
    </dgm:pt>
  </dgm:ptLst>
  <dgm:cxnLst>
    <dgm:cxn modelId="{D621178F-B338-4B09-987C-3AFB9F122BD4}" srcId="{3D65C3B9-2180-404D-B8D9-CB3A4150445E}" destId="{B8F57277-807C-423F-88A1-83DC7D5D357F}" srcOrd="1" destOrd="0" parTransId="{787E890E-9D73-4EF9-9D23-BFED863E8AE6}" sibTransId="{D4A20F0B-1290-484C-9F93-8B8FCB66A991}"/>
    <dgm:cxn modelId="{253283AE-3C16-479E-8D7A-2110AAE1F06C}" srcId="{0047D249-9604-4982-BD19-AEE621CDFC79}" destId="{B6BEC5B9-D867-4569-90BA-AB1767E0C07F}" srcOrd="1" destOrd="0" parTransId="{74CF5769-3AEC-4752-BCB7-B0603F8D28D1}" sibTransId="{2B2E86CA-A182-423E-8922-D14F6A1EFA6D}"/>
    <dgm:cxn modelId="{BEB39EE8-6BCB-414B-9CE6-09925DDDA6C6}" srcId="{B5A4EBA3-C4F9-4A96-94AE-E3E2D6509405}" destId="{3D65C3B9-2180-404D-B8D9-CB3A4150445E}" srcOrd="0" destOrd="0" parTransId="{561FFDFD-5046-4228-AAF7-F20174290977}" sibTransId="{3CBAF529-D935-45B1-BBFB-9FAB6FB65701}"/>
    <dgm:cxn modelId="{286309A6-35D6-418C-9B96-82E64B330CB5}" type="presOf" srcId="{3D65C3B9-2180-404D-B8D9-CB3A4150445E}" destId="{7EFBF84F-5A1B-4E07-A0D9-B6B17B05BE03}" srcOrd="0" destOrd="0" presId="urn:microsoft.com/office/officeart/2005/8/layout/vList2"/>
    <dgm:cxn modelId="{13C965F7-C691-44A7-83C3-AD5DB35EF018}" srcId="{0047D249-9604-4982-BD19-AEE621CDFC79}" destId="{63D49BE2-977D-49C7-AEA2-B2462680482E}" srcOrd="0" destOrd="0" parTransId="{5CC26E46-BAF0-4456-A6E1-FC5584A46517}" sibTransId="{8B290D8A-AEE4-4DAE-9B37-D9F95B61502E}"/>
    <dgm:cxn modelId="{8D390573-B47A-4686-A6EC-2AEB3D2BFFEA}" type="presOf" srcId="{63D49BE2-977D-49C7-AEA2-B2462680482E}" destId="{301B0487-D683-4A3E-85BC-C495E0825ADC}" srcOrd="0" destOrd="0" presId="urn:microsoft.com/office/officeart/2005/8/layout/vList2"/>
    <dgm:cxn modelId="{17B8623C-4E9C-4449-8619-088EBBAE3665}" type="presOf" srcId="{B8F57277-807C-423F-88A1-83DC7D5D357F}" destId="{8DCAA51B-A6B7-442F-9EC8-2DEA10CB4CB8}" srcOrd="0" destOrd="1" presId="urn:microsoft.com/office/officeart/2005/8/layout/vList2"/>
    <dgm:cxn modelId="{AD1FD02C-9E19-4B96-BFC3-236278F787B9}" type="presOf" srcId="{B5A4EBA3-C4F9-4A96-94AE-E3E2D6509405}" destId="{915C6975-4E21-4CFA-B6DB-5496A754069B}" srcOrd="0" destOrd="0" presId="urn:microsoft.com/office/officeart/2005/8/layout/vList2"/>
    <dgm:cxn modelId="{D5749C50-70A4-4851-A128-EA11572C5388}" type="presOf" srcId="{0047D249-9604-4982-BD19-AEE621CDFC79}" destId="{E1DA794E-2C94-4355-936E-D6CC13B53DA8}" srcOrd="0" destOrd="0" presId="urn:microsoft.com/office/officeart/2005/8/layout/vList2"/>
    <dgm:cxn modelId="{44D64852-109A-4B15-83EC-559045D49A42}" srcId="{B5A4EBA3-C4F9-4A96-94AE-E3E2D6509405}" destId="{0047D249-9604-4982-BD19-AEE621CDFC79}" srcOrd="1" destOrd="0" parTransId="{9192420A-D3C1-4631-9C89-E760C86FCF4A}" sibTransId="{3FF1124C-8EE3-4711-AF85-1B46BC0C17BA}"/>
    <dgm:cxn modelId="{6401B91A-EC56-42F2-867B-C724868683D9}" type="presOf" srcId="{22158E71-C241-4D9E-923C-96F7F93D427E}" destId="{8DCAA51B-A6B7-442F-9EC8-2DEA10CB4CB8}" srcOrd="0" destOrd="0" presId="urn:microsoft.com/office/officeart/2005/8/layout/vList2"/>
    <dgm:cxn modelId="{FAA0C030-E221-4BA9-8F91-CEFBC784F267}" srcId="{3D65C3B9-2180-404D-B8D9-CB3A4150445E}" destId="{22158E71-C241-4D9E-923C-96F7F93D427E}" srcOrd="0" destOrd="0" parTransId="{936B31AA-79AC-4802-B41E-D2727CC88705}" sibTransId="{FD80CC49-7E3D-47C2-8483-32AA425F5FA4}"/>
    <dgm:cxn modelId="{8C7492A0-9A6C-4CE1-AE24-3BAE6B02A982}" type="presOf" srcId="{B6BEC5B9-D867-4569-90BA-AB1767E0C07F}" destId="{301B0487-D683-4A3E-85BC-C495E0825ADC}" srcOrd="0" destOrd="1" presId="urn:microsoft.com/office/officeart/2005/8/layout/vList2"/>
    <dgm:cxn modelId="{BF73657D-3873-4A72-85F4-2079F9393676}" type="presParOf" srcId="{915C6975-4E21-4CFA-B6DB-5496A754069B}" destId="{7EFBF84F-5A1B-4E07-A0D9-B6B17B05BE03}" srcOrd="0" destOrd="0" presId="urn:microsoft.com/office/officeart/2005/8/layout/vList2"/>
    <dgm:cxn modelId="{195FEFB8-9698-4498-9CB3-04D6F0B13AFC}" type="presParOf" srcId="{915C6975-4E21-4CFA-B6DB-5496A754069B}" destId="{8DCAA51B-A6B7-442F-9EC8-2DEA10CB4CB8}" srcOrd="1" destOrd="0" presId="urn:microsoft.com/office/officeart/2005/8/layout/vList2"/>
    <dgm:cxn modelId="{468B40FA-ABF4-48D0-87AD-A7F86E187124}" type="presParOf" srcId="{915C6975-4E21-4CFA-B6DB-5496A754069B}" destId="{E1DA794E-2C94-4355-936E-D6CC13B53DA8}" srcOrd="2" destOrd="0" presId="urn:microsoft.com/office/officeart/2005/8/layout/vList2"/>
    <dgm:cxn modelId="{BB943FFB-977D-41A9-B0A6-04A5B2136280}" type="presParOf" srcId="{915C6975-4E21-4CFA-B6DB-5496A754069B}" destId="{301B0487-D683-4A3E-85BC-C495E0825AD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5C3747FE-F1FD-4555-ABCC-7B2C372330AE}">
      <dgm:prSet custT="1"/>
      <dgm:spPr/>
      <dgm:t>
        <a:bodyPr/>
        <a:lstStyle/>
        <a:p>
          <a:pPr rtl="0"/>
          <a:r>
            <a:rPr lang="zh-CN" altLang="en-US" sz="2400" dirty="0" smtClean="0">
              <a:latin typeface="宋体" pitchFamily="2" charset="-122"/>
              <a:ea typeface="宋体" pitchFamily="2" charset="-122"/>
            </a:rPr>
            <a:t>字符串</a:t>
          </a:r>
          <a:r>
            <a:rPr lang="zh-CN" sz="2400" dirty="0" smtClean="0">
              <a:latin typeface="宋体" pitchFamily="2" charset="-122"/>
              <a:ea typeface="宋体" pitchFamily="2" charset="-122"/>
            </a:rPr>
            <a:t>型</a:t>
          </a:r>
          <a:r>
            <a:rPr lang="en-US" sz="2400" dirty="0" smtClean="0">
              <a:latin typeface="宋体" pitchFamily="2" charset="-122"/>
              <a:ea typeface="宋体" pitchFamily="2" charset="-122"/>
            </a:rPr>
            <a:t>(string)</a:t>
          </a:r>
          <a:r>
            <a:rPr 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由</a:t>
          </a:r>
          <a:r>
            <a:rPr lang="en-US" altLang="zh-CN" sz="2400" dirty="0" smtClean="0">
              <a:latin typeface="宋体" pitchFamily="2" charset="-122"/>
              <a:ea typeface="宋体" pitchFamily="2" charset="-122"/>
            </a:rPr>
            <a:t>Unicode</a:t>
          </a:r>
          <a:r>
            <a:rPr lang="zh-CN" altLang="en-US" sz="2400" dirty="0" smtClean="0">
              <a:latin typeface="宋体" pitchFamily="2" charset="-122"/>
              <a:ea typeface="宋体" pitchFamily="2" charset="-122"/>
            </a:rPr>
            <a:t>字符、数字、标点符号等组成的序列</a:t>
          </a:r>
          <a:endParaRPr lang="zh-CN" sz="2400" dirty="0">
            <a:latin typeface="宋体" pitchFamily="2" charset="-122"/>
            <a:ea typeface="宋体" pitchFamily="2" charset="-122"/>
          </a:endParaRPr>
        </a:p>
      </dgm:t>
    </dgm:pt>
    <dgm:pt modelId="{2F6E4BE9-A655-4ADD-80EE-53C4A60F87D3}" type="parTrans" cxnId="{442E95AE-3EEE-41DF-9C50-940FBF556D55}">
      <dgm:prSet/>
      <dgm:spPr/>
      <dgm:t>
        <a:bodyPr/>
        <a:lstStyle/>
        <a:p>
          <a:endParaRPr lang="zh-CN" altLang="en-US" sz="2400">
            <a:latin typeface="宋体" pitchFamily="2" charset="-122"/>
            <a:ea typeface="宋体" pitchFamily="2" charset="-122"/>
          </a:endParaRPr>
        </a:p>
      </dgm:t>
    </dgm:pt>
    <dgm:pt modelId="{977FE4C2-243C-4E78-8D12-2E294F3D7004}" type="sibTrans" cxnId="{442E95AE-3EEE-41DF-9C50-940FBF556D55}">
      <dgm:prSet/>
      <dgm:spPr/>
      <dgm:t>
        <a:bodyPr/>
        <a:lstStyle/>
        <a:p>
          <a:endParaRPr lang="zh-CN" altLang="en-US" sz="2400">
            <a:latin typeface="宋体" pitchFamily="2" charset="-122"/>
            <a:ea typeface="宋体" pitchFamily="2" charset="-122"/>
          </a:endParaRPr>
        </a:p>
      </dgm:t>
    </dgm:pt>
    <dgm:pt modelId="{960A86E3-0611-40F2-BDF3-037EF857E7AB}">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altLang="en-US" sz="2400" dirty="0">
            <a:solidFill>
              <a:srgbClr val="003300"/>
            </a:solidFill>
            <a:latin typeface="宋体" pitchFamily="2" charset="-122"/>
            <a:ea typeface="宋体" pitchFamily="2" charset="-122"/>
          </a:endParaRPr>
        </a:p>
      </dgm:t>
    </dgm:pt>
    <dgm:pt modelId="{F90B5922-EEEE-4BC2-90A8-8866BA0761A0}" type="parTrans" cxnId="{52170A1C-6AED-473C-A77B-1CD8578626C9}">
      <dgm:prSet/>
      <dgm:spPr/>
      <dgm:t>
        <a:bodyPr/>
        <a:lstStyle/>
        <a:p>
          <a:endParaRPr lang="zh-CN" altLang="en-US" sz="2400">
            <a:latin typeface="宋体" pitchFamily="2" charset="-122"/>
            <a:ea typeface="宋体" pitchFamily="2" charset="-122"/>
          </a:endParaRPr>
        </a:p>
      </dgm:t>
    </dgm:pt>
    <dgm:pt modelId="{3E3D01A4-1AAF-412C-97C3-E1FAEEA1CAC5}" type="sibTrans" cxnId="{52170A1C-6AED-473C-A77B-1CD8578626C9}">
      <dgm:prSet/>
      <dgm:spPr/>
      <dgm:t>
        <a:bodyPr/>
        <a:lstStyle/>
        <a:p>
          <a:endParaRPr lang="zh-CN" altLang="en-US" sz="2400">
            <a:latin typeface="宋体" pitchFamily="2" charset="-122"/>
            <a:ea typeface="宋体" pitchFamily="2" charset="-122"/>
          </a:endParaRPr>
        </a:p>
      </dgm:t>
    </dgm:pt>
    <dgm:pt modelId="{2EC56797-D6ED-44F5-BDB9-A1CB824557A2}">
      <dgm:prSet custT="1"/>
      <dgm:spPr/>
      <dgm:t>
        <a:bodyPr/>
        <a:lstStyle/>
        <a:p>
          <a:pPr rtl="0"/>
          <a:r>
            <a:rPr lang="zh-CN" altLang="en-US" sz="2400" dirty="0" smtClean="0">
              <a:solidFill>
                <a:srgbClr val="003300"/>
              </a:solidFill>
              <a:latin typeface="宋体" pitchFamily="2" charset="-122"/>
              <a:ea typeface="宋体" pitchFamily="2" charset="-122"/>
            </a:rPr>
            <a:t>“</a:t>
          </a:r>
          <a:r>
            <a:rPr lang="en-US" altLang="zh-CN" sz="2400" dirty="0" smtClean="0">
              <a:solidFill>
                <a:srgbClr val="003300"/>
              </a:solidFill>
              <a:latin typeface="宋体" pitchFamily="2" charset="-122"/>
              <a:ea typeface="宋体" pitchFamily="2" charset="-122"/>
            </a:rPr>
            <a:t>ABC</a:t>
          </a:r>
          <a:r>
            <a:rPr lang="zh-CN" altLang="en-US" sz="2400" dirty="0" smtClean="0">
              <a:solidFill>
                <a:srgbClr val="003300"/>
              </a:solidFill>
              <a:latin typeface="宋体" pitchFamily="2" charset="-122"/>
              <a:ea typeface="宋体" pitchFamily="2" charset="-122"/>
            </a:rPr>
            <a:t>”</a:t>
          </a:r>
          <a:r>
            <a:rPr lang="en-US" altLang="zh-CN" sz="2400" dirty="0" smtClean="0">
              <a:solidFill>
                <a:srgbClr val="003300"/>
              </a:solidFill>
              <a:latin typeface="宋体" pitchFamily="2" charset="-122"/>
              <a:ea typeface="宋体" pitchFamily="2" charset="-122"/>
            </a:rPr>
            <a:t>	</a:t>
          </a:r>
          <a:r>
            <a:rPr lang="zh-CN" altLang="en-US" sz="2400" dirty="0" smtClean="0">
              <a:solidFill>
                <a:srgbClr val="003300"/>
              </a:solidFill>
              <a:latin typeface="宋体" pitchFamily="2" charset="-122"/>
              <a:ea typeface="宋体" pitchFamily="2" charset="-122"/>
            </a:rPr>
            <a:t>“张三”</a:t>
          </a:r>
          <a:r>
            <a:rPr lang="en-US" altLang="zh-CN" sz="2400" dirty="0" smtClean="0">
              <a:solidFill>
                <a:srgbClr val="003300"/>
              </a:solidFill>
              <a:latin typeface="宋体" pitchFamily="2" charset="-122"/>
              <a:ea typeface="宋体" pitchFamily="2" charset="-122"/>
            </a:rPr>
            <a:t>	</a:t>
          </a:r>
          <a:r>
            <a:rPr lang="zh-CN" altLang="en-US" sz="2400" dirty="0" smtClean="0">
              <a:solidFill>
                <a:srgbClr val="003300"/>
              </a:solidFill>
              <a:latin typeface="宋体" pitchFamily="2" charset="-122"/>
              <a:ea typeface="宋体" pitchFamily="2" charset="-122"/>
            </a:rPr>
            <a:t>“</a:t>
          </a:r>
          <a:r>
            <a:rPr lang="en-US" altLang="zh-CN" sz="2400" dirty="0" smtClean="0">
              <a:solidFill>
                <a:srgbClr val="003300"/>
              </a:solidFill>
              <a:latin typeface="宋体" pitchFamily="2" charset="-122"/>
              <a:ea typeface="宋体" pitchFamily="2" charset="-122"/>
            </a:rPr>
            <a:t>953</a:t>
          </a:r>
          <a:r>
            <a:rPr lang="zh-CN" altLang="en-US" sz="2400" dirty="0" smtClean="0">
              <a:solidFill>
                <a:srgbClr val="003300"/>
              </a:solidFill>
              <a:latin typeface="宋体" pitchFamily="2" charset="-122"/>
              <a:ea typeface="宋体" pitchFamily="2" charset="-122"/>
            </a:rPr>
            <a:t>”</a:t>
          </a:r>
          <a:endParaRPr lang="zh-CN" altLang="en-US" sz="2400" dirty="0">
            <a:solidFill>
              <a:srgbClr val="003300"/>
            </a:solidFill>
            <a:latin typeface="宋体" pitchFamily="2" charset="-122"/>
            <a:ea typeface="宋体" pitchFamily="2" charset="-122"/>
          </a:endParaRPr>
        </a:p>
      </dgm:t>
    </dgm:pt>
    <dgm:pt modelId="{D38B2C11-FDE0-4B30-A54B-71D7D1E9BBB9}" type="parTrans" cxnId="{D99B5564-9F3B-41CC-A836-F2D1E908F3FB}">
      <dgm:prSet/>
      <dgm:spPr/>
      <dgm:t>
        <a:bodyPr/>
        <a:lstStyle/>
        <a:p>
          <a:endParaRPr lang="zh-CN" altLang="en-US"/>
        </a:p>
      </dgm:t>
    </dgm:pt>
    <dgm:pt modelId="{A3809AC1-E997-4A4B-8A7F-1C20B845FD2D}" type="sibTrans" cxnId="{D99B5564-9F3B-41CC-A836-F2D1E908F3FB}">
      <dgm:prSet/>
      <dgm:spPr/>
      <dgm:t>
        <a:bodyPr/>
        <a:lstStyle/>
        <a:p>
          <a:endParaRPr lang="zh-CN" altLang="en-US"/>
        </a:p>
      </dgm:t>
    </dgm:pt>
    <dgm:pt modelId="{4A6AC301-1A0D-4FBB-A104-84EA09F19D34}">
      <dgm:prSet custT="1"/>
      <dgm:spPr/>
      <dgm:t>
        <a:bodyPr/>
        <a:lstStyle/>
        <a:p>
          <a:pPr rtl="0"/>
          <a:r>
            <a:rPr lang="zh-CN" altLang="en-US" sz="2400" dirty="0" smtClean="0">
              <a:latin typeface="宋体" pitchFamily="2" charset="-122"/>
              <a:ea typeface="宋体" pitchFamily="2" charset="-122"/>
            </a:rPr>
            <a:t>字符串型数据需要用成对的双引号或单引号包括起来</a:t>
          </a:r>
          <a:endParaRPr lang="zh-CN" sz="2400" dirty="0">
            <a:latin typeface="宋体" pitchFamily="2" charset="-122"/>
            <a:ea typeface="宋体" pitchFamily="2" charset="-122"/>
          </a:endParaRPr>
        </a:p>
      </dgm:t>
    </dgm:pt>
    <dgm:pt modelId="{D84F8A9F-E455-4A7D-843A-67ED292DE21B}" type="sibTrans" cxnId="{0251FF0E-797F-4D78-87AE-11001DF7BF50}">
      <dgm:prSet/>
      <dgm:spPr/>
      <dgm:t>
        <a:bodyPr/>
        <a:lstStyle/>
        <a:p>
          <a:endParaRPr lang="zh-CN" altLang="en-US" sz="2400">
            <a:latin typeface="宋体" pitchFamily="2" charset="-122"/>
            <a:ea typeface="宋体" pitchFamily="2" charset="-122"/>
          </a:endParaRPr>
        </a:p>
      </dgm:t>
    </dgm:pt>
    <dgm:pt modelId="{DB9ABA6B-F227-4D82-984C-ADD1532DB2AB}" type="parTrans" cxnId="{0251FF0E-797F-4D78-87AE-11001DF7BF50}">
      <dgm:prSet/>
      <dgm:spPr/>
      <dgm:t>
        <a:bodyPr/>
        <a:lstStyle/>
        <a:p>
          <a:endParaRPr lang="zh-CN" altLang="en-US" sz="2400">
            <a:latin typeface="宋体" pitchFamily="2" charset="-122"/>
            <a:ea typeface="宋体" pitchFamily="2" charset="-122"/>
          </a:endParaRPr>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274D8F67-C32F-481A-BC93-BC965149D186}" type="pres">
      <dgm:prSet presAssocID="{5C3747FE-F1FD-4555-ABCC-7B2C372330AE}" presName="parentText" presStyleLbl="node1" presStyleIdx="0" presStyleCnt="2">
        <dgm:presLayoutVars>
          <dgm:chMax val="0"/>
          <dgm:bulletEnabled val="1"/>
        </dgm:presLayoutVars>
      </dgm:prSet>
      <dgm:spPr/>
      <dgm:t>
        <a:bodyPr/>
        <a:lstStyle/>
        <a:p>
          <a:endParaRPr lang="zh-CN" altLang="en-US"/>
        </a:p>
      </dgm:t>
    </dgm:pt>
    <dgm:pt modelId="{1A9D896F-2253-4D3B-8CFF-7A00FB8732C7}" type="pres">
      <dgm:prSet presAssocID="{977FE4C2-243C-4E78-8D12-2E294F3D7004}" presName="spacer" presStyleCnt="0"/>
      <dgm:spPr/>
    </dgm:pt>
    <dgm:pt modelId="{2BADCC27-4C36-453F-B020-5F925D897F76}" type="pres">
      <dgm:prSet presAssocID="{4A6AC301-1A0D-4FBB-A104-84EA09F19D34}" presName="parentText" presStyleLbl="node1" presStyleIdx="1" presStyleCnt="2">
        <dgm:presLayoutVars>
          <dgm:chMax val="0"/>
          <dgm:bulletEnabled val="1"/>
        </dgm:presLayoutVars>
      </dgm:prSet>
      <dgm:spPr/>
      <dgm:t>
        <a:bodyPr/>
        <a:lstStyle/>
        <a:p>
          <a:endParaRPr lang="zh-CN" altLang="en-US"/>
        </a:p>
      </dgm:t>
    </dgm:pt>
    <dgm:pt modelId="{DD4EB55C-20D1-417D-B9EE-AC9C83E30CC7}" type="pres">
      <dgm:prSet presAssocID="{4A6AC301-1A0D-4FBB-A104-84EA09F19D34}" presName="childText" presStyleLbl="revTx" presStyleIdx="0" presStyleCnt="1">
        <dgm:presLayoutVars>
          <dgm:bulletEnabled val="1"/>
        </dgm:presLayoutVars>
      </dgm:prSet>
      <dgm:spPr/>
      <dgm:t>
        <a:bodyPr/>
        <a:lstStyle/>
        <a:p>
          <a:endParaRPr lang="zh-CN" altLang="en-US"/>
        </a:p>
      </dgm:t>
    </dgm:pt>
  </dgm:ptLst>
  <dgm:cxnLst>
    <dgm:cxn modelId="{D99B5564-9F3B-41CC-A836-F2D1E908F3FB}" srcId="{4A6AC301-1A0D-4FBB-A104-84EA09F19D34}" destId="{2EC56797-D6ED-44F5-BDB9-A1CB824557A2}" srcOrd="1" destOrd="0" parTransId="{D38B2C11-FDE0-4B30-A54B-71D7D1E9BBB9}" sibTransId="{A3809AC1-E997-4A4B-8A7F-1C20B845FD2D}"/>
    <dgm:cxn modelId="{39E634A2-E3C7-493C-A9ED-5B3E9EB89078}" type="presOf" srcId="{4A6AC301-1A0D-4FBB-A104-84EA09F19D34}" destId="{2BADCC27-4C36-453F-B020-5F925D897F76}" srcOrd="0" destOrd="0" presId="urn:microsoft.com/office/officeart/2005/8/layout/vList2"/>
    <dgm:cxn modelId="{DDE1D945-D874-475F-A1CD-4BA97B7B0DD6}" type="presOf" srcId="{5C3747FE-F1FD-4555-ABCC-7B2C372330AE}" destId="{274D8F67-C32F-481A-BC93-BC965149D186}" srcOrd="0" destOrd="0" presId="urn:microsoft.com/office/officeart/2005/8/layout/vList2"/>
    <dgm:cxn modelId="{A7274D57-1BA9-4814-90CA-5D59DD866BA7}" type="presOf" srcId="{960A86E3-0611-40F2-BDF3-037EF857E7AB}" destId="{DD4EB55C-20D1-417D-B9EE-AC9C83E30CC7}" srcOrd="0" destOrd="0" presId="urn:microsoft.com/office/officeart/2005/8/layout/vList2"/>
    <dgm:cxn modelId="{52170A1C-6AED-473C-A77B-1CD8578626C9}" srcId="{4A6AC301-1A0D-4FBB-A104-84EA09F19D34}" destId="{960A86E3-0611-40F2-BDF3-037EF857E7AB}" srcOrd="0" destOrd="0" parTransId="{F90B5922-EEEE-4BC2-90A8-8866BA0761A0}" sibTransId="{3E3D01A4-1AAF-412C-97C3-E1FAEEA1CAC5}"/>
    <dgm:cxn modelId="{0251FF0E-797F-4D78-87AE-11001DF7BF50}" srcId="{B5A4EBA3-C4F9-4A96-94AE-E3E2D6509405}" destId="{4A6AC301-1A0D-4FBB-A104-84EA09F19D34}" srcOrd="1" destOrd="0" parTransId="{DB9ABA6B-F227-4D82-984C-ADD1532DB2AB}" sibTransId="{D84F8A9F-E455-4A7D-843A-67ED292DE21B}"/>
    <dgm:cxn modelId="{6033DFE8-71E8-4657-90BA-BB8644689BFD}" type="presOf" srcId="{2EC56797-D6ED-44F5-BDB9-A1CB824557A2}" destId="{DD4EB55C-20D1-417D-B9EE-AC9C83E30CC7}" srcOrd="0" destOrd="1" presId="urn:microsoft.com/office/officeart/2005/8/layout/vList2"/>
    <dgm:cxn modelId="{6B8E232D-F5D8-4127-AC32-D81E099B8652}" type="presOf" srcId="{B5A4EBA3-C4F9-4A96-94AE-E3E2D6509405}" destId="{915C6975-4E21-4CFA-B6DB-5496A754069B}" srcOrd="0" destOrd="0" presId="urn:microsoft.com/office/officeart/2005/8/layout/vList2"/>
    <dgm:cxn modelId="{442E95AE-3EEE-41DF-9C50-940FBF556D55}" srcId="{B5A4EBA3-C4F9-4A96-94AE-E3E2D6509405}" destId="{5C3747FE-F1FD-4555-ABCC-7B2C372330AE}" srcOrd="0" destOrd="0" parTransId="{2F6E4BE9-A655-4ADD-80EE-53C4A60F87D3}" sibTransId="{977FE4C2-243C-4E78-8D12-2E294F3D7004}"/>
    <dgm:cxn modelId="{F4109EAC-9CC8-4ACD-8622-F42321727A9F}" type="presParOf" srcId="{915C6975-4E21-4CFA-B6DB-5496A754069B}" destId="{274D8F67-C32F-481A-BC93-BC965149D186}" srcOrd="0" destOrd="0" presId="urn:microsoft.com/office/officeart/2005/8/layout/vList2"/>
    <dgm:cxn modelId="{F975AE05-C383-4DF3-8EC2-F1372EE3ADA5}" type="presParOf" srcId="{915C6975-4E21-4CFA-B6DB-5496A754069B}" destId="{1A9D896F-2253-4D3B-8CFF-7A00FB8732C7}" srcOrd="1" destOrd="0" presId="urn:microsoft.com/office/officeart/2005/8/layout/vList2"/>
    <dgm:cxn modelId="{83AFC639-0958-452C-89DC-CED9C4046599}" type="presParOf" srcId="{915C6975-4E21-4CFA-B6DB-5496A754069B}" destId="{2BADCC27-4C36-453F-B020-5F925D897F76}" srcOrd="2" destOrd="0" presId="urn:microsoft.com/office/officeart/2005/8/layout/vList2"/>
    <dgm:cxn modelId="{20D39CC5-C40E-48A1-A7D6-FC682726C4BB}" type="presParOf" srcId="{915C6975-4E21-4CFA-B6DB-5496A754069B}" destId="{DD4EB55C-20D1-417D-B9EE-AC9C83E30C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27441C6-5514-4266-B07F-744974D11CF1}"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C51E603E-805F-4565-97C9-5D614C5A094E}">
      <dgm:prSet custT="1"/>
      <dgm:spPr/>
      <dgm:t>
        <a:bodyPr/>
        <a:lstStyle/>
        <a:p>
          <a:pPr rtl="0"/>
          <a:r>
            <a:rPr lang="zh-CN" altLang="en-US" sz="2400" smtClean="0">
              <a:latin typeface="宋体" pitchFamily="2" charset="-122"/>
              <a:ea typeface="宋体" pitchFamily="2" charset="-122"/>
            </a:rPr>
            <a:t>正则表达式是一种特殊的字符串，它允许使用“通配符”来匹配一批普通的字符串</a:t>
          </a:r>
          <a:endParaRPr lang="zh-CN" altLang="en-US" sz="2400">
            <a:latin typeface="宋体" pitchFamily="2" charset="-122"/>
            <a:ea typeface="宋体" pitchFamily="2" charset="-122"/>
          </a:endParaRPr>
        </a:p>
      </dgm:t>
    </dgm:pt>
    <dgm:pt modelId="{6FFABE0E-BC95-4380-A414-03248210711F}" type="parTrans" cxnId="{86E008C8-4D9A-4997-8477-E120E50087DB}">
      <dgm:prSet/>
      <dgm:spPr/>
      <dgm:t>
        <a:bodyPr/>
        <a:lstStyle/>
        <a:p>
          <a:endParaRPr lang="zh-CN" altLang="en-US" sz="2400">
            <a:latin typeface="宋体" pitchFamily="2" charset="-122"/>
            <a:ea typeface="宋体" pitchFamily="2" charset="-122"/>
          </a:endParaRPr>
        </a:p>
      </dgm:t>
    </dgm:pt>
    <dgm:pt modelId="{311DE7CF-BCBC-4CB1-ADB9-9358C25C2BCB}" type="sibTrans" cxnId="{86E008C8-4D9A-4997-8477-E120E50087DB}">
      <dgm:prSet/>
      <dgm:spPr/>
      <dgm:t>
        <a:bodyPr/>
        <a:lstStyle/>
        <a:p>
          <a:endParaRPr lang="zh-CN" altLang="en-US" sz="2400">
            <a:latin typeface="宋体" pitchFamily="2" charset="-122"/>
            <a:ea typeface="宋体" pitchFamily="2" charset="-122"/>
          </a:endParaRPr>
        </a:p>
      </dgm:t>
    </dgm:pt>
    <dgm:pt modelId="{CE7D1107-BAC1-4C54-8C25-5C35987301B4}">
      <dgm:prSet custT="1"/>
      <dgm:spPr/>
      <dgm:t>
        <a:bodyPr/>
        <a:lstStyle/>
        <a:p>
          <a:pPr rtl="0"/>
          <a:r>
            <a:rPr lang="en-US" sz="2400" smtClean="0">
              <a:latin typeface="宋体" pitchFamily="2" charset="-122"/>
              <a:ea typeface="宋体" pitchFamily="2" charset="-122"/>
            </a:rPr>
            <a:t>JavaScript</a:t>
          </a:r>
          <a:r>
            <a:rPr lang="zh-CN" sz="2400" smtClean="0">
              <a:latin typeface="宋体" pitchFamily="2" charset="-122"/>
              <a:ea typeface="宋体" pitchFamily="2" charset="-122"/>
            </a:rPr>
            <a:t>的正则表达式必须放在</a:t>
          </a:r>
          <a:r>
            <a:rPr lang="en-US" sz="2400" smtClean="0">
              <a:latin typeface="宋体" pitchFamily="2" charset="-122"/>
              <a:ea typeface="宋体" pitchFamily="2" charset="-122"/>
            </a:rPr>
            <a:t>2</a:t>
          </a:r>
          <a:r>
            <a:rPr lang="zh-CN" sz="2400" smtClean="0">
              <a:latin typeface="宋体" pitchFamily="2" charset="-122"/>
              <a:ea typeface="宋体" pitchFamily="2" charset="-122"/>
            </a:rPr>
            <a:t>条斜线“</a:t>
          </a:r>
          <a:r>
            <a:rPr lang="en-US" sz="2400" smtClean="0">
              <a:latin typeface="宋体" pitchFamily="2" charset="-122"/>
              <a:ea typeface="宋体" pitchFamily="2" charset="-122"/>
            </a:rPr>
            <a:t>//</a:t>
          </a:r>
          <a:r>
            <a:rPr lang="zh-CN" sz="2400" smtClean="0">
              <a:latin typeface="宋体" pitchFamily="2" charset="-122"/>
              <a:ea typeface="宋体" pitchFamily="2" charset="-122"/>
            </a:rPr>
            <a:t>”之间</a:t>
          </a:r>
          <a:endParaRPr lang="zh-CN" sz="2400">
            <a:latin typeface="宋体" pitchFamily="2" charset="-122"/>
            <a:ea typeface="宋体" pitchFamily="2" charset="-122"/>
          </a:endParaRPr>
        </a:p>
      </dgm:t>
    </dgm:pt>
    <dgm:pt modelId="{BDFC53EB-5E69-48D4-9400-936DF18AAE15}" type="parTrans" cxnId="{47B55DAC-B9D5-4E90-B016-06E0474DBB69}">
      <dgm:prSet/>
      <dgm:spPr/>
      <dgm:t>
        <a:bodyPr/>
        <a:lstStyle/>
        <a:p>
          <a:endParaRPr lang="zh-CN" altLang="en-US" sz="2400">
            <a:latin typeface="宋体" pitchFamily="2" charset="-122"/>
            <a:ea typeface="宋体" pitchFamily="2" charset="-122"/>
          </a:endParaRPr>
        </a:p>
      </dgm:t>
    </dgm:pt>
    <dgm:pt modelId="{4342E2B4-B857-4B44-801D-72C51AA6F44D}" type="sibTrans" cxnId="{47B55DAC-B9D5-4E90-B016-06E0474DBB69}">
      <dgm:prSet/>
      <dgm:spPr/>
      <dgm:t>
        <a:bodyPr/>
        <a:lstStyle/>
        <a:p>
          <a:endParaRPr lang="zh-CN" altLang="en-US" sz="2400">
            <a:latin typeface="宋体" pitchFamily="2" charset="-122"/>
            <a:ea typeface="宋体" pitchFamily="2" charset="-122"/>
          </a:endParaRPr>
        </a:p>
      </dgm:t>
    </dgm:pt>
    <dgm:pt modelId="{F79B2287-45E7-47D8-BED5-7539699FF8CB}">
      <dgm:prSet custT="1"/>
      <dgm:spPr/>
      <dgm:t>
        <a:bodyPr/>
        <a:lstStyle/>
        <a:p>
          <a:pPr rtl="0"/>
          <a:r>
            <a:rPr lang="zh-CN" sz="2400" smtClean="0">
              <a:latin typeface="宋体" pitchFamily="2" charset="-122"/>
              <a:ea typeface="宋体" pitchFamily="2" charset="-122"/>
            </a:rPr>
            <a:t>创建正则表达式，可以使用直接量或</a:t>
          </a:r>
          <a:r>
            <a:rPr lang="en-US" sz="2400" smtClean="0">
              <a:latin typeface="宋体" pitchFamily="2" charset="-122"/>
              <a:ea typeface="宋体" pitchFamily="2" charset="-122"/>
            </a:rPr>
            <a:t>RegExp</a:t>
          </a:r>
          <a:r>
            <a:rPr lang="zh-CN" sz="2400" smtClean="0">
              <a:latin typeface="宋体" pitchFamily="2" charset="-122"/>
              <a:ea typeface="宋体" pitchFamily="2" charset="-122"/>
            </a:rPr>
            <a:t>构造函数</a:t>
          </a:r>
          <a:endParaRPr lang="zh-CN" sz="2400">
            <a:latin typeface="宋体" pitchFamily="2" charset="-122"/>
            <a:ea typeface="宋体" pitchFamily="2" charset="-122"/>
          </a:endParaRPr>
        </a:p>
      </dgm:t>
    </dgm:pt>
    <dgm:pt modelId="{5E3593A6-DD00-4A6F-89BB-73B0074763EB}" type="parTrans" cxnId="{535ACA0B-94A0-430D-B4BD-4BF1702B1865}">
      <dgm:prSet/>
      <dgm:spPr/>
      <dgm:t>
        <a:bodyPr/>
        <a:lstStyle/>
        <a:p>
          <a:endParaRPr lang="zh-CN" altLang="en-US" sz="2400">
            <a:latin typeface="宋体" pitchFamily="2" charset="-122"/>
            <a:ea typeface="宋体" pitchFamily="2" charset="-122"/>
          </a:endParaRPr>
        </a:p>
      </dgm:t>
    </dgm:pt>
    <dgm:pt modelId="{34E7AB2A-BB62-484A-8061-CB67750666A6}" type="sibTrans" cxnId="{535ACA0B-94A0-430D-B4BD-4BF1702B1865}">
      <dgm:prSet/>
      <dgm:spPr/>
      <dgm:t>
        <a:bodyPr/>
        <a:lstStyle/>
        <a:p>
          <a:endParaRPr lang="zh-CN" altLang="en-US" sz="2400">
            <a:latin typeface="宋体" pitchFamily="2" charset="-122"/>
            <a:ea typeface="宋体" pitchFamily="2" charset="-122"/>
          </a:endParaRPr>
        </a:p>
      </dgm:t>
    </dgm:pt>
    <dgm:pt modelId="{88896C7B-F263-4B89-9E07-CCFA886EABA0}">
      <dgm:prSet custT="1"/>
      <dgm:spPr/>
      <dgm:t>
        <a:bodyPr/>
        <a:lstStyle/>
        <a:p>
          <a:pPr rtl="0"/>
          <a:r>
            <a:rPr lang="zh-CN" altLang="en-US" sz="2400" dirty="0" smtClean="0">
              <a:solidFill>
                <a:srgbClr val="003300"/>
              </a:solidFill>
              <a:latin typeface="宋体" pitchFamily="2" charset="-122"/>
              <a:ea typeface="宋体" pitchFamily="2" charset="-122"/>
            </a:rPr>
            <a:t>例如：</a:t>
          </a:r>
          <a:endParaRPr lang="zh-CN" altLang="en-US" sz="2400" dirty="0">
            <a:solidFill>
              <a:srgbClr val="003300"/>
            </a:solidFill>
            <a:latin typeface="宋体" pitchFamily="2" charset="-122"/>
            <a:ea typeface="宋体" pitchFamily="2" charset="-122"/>
          </a:endParaRPr>
        </a:p>
      </dgm:t>
    </dgm:pt>
    <dgm:pt modelId="{BC2258C8-A24F-4E48-B8BE-26D12EBC37B0}" type="parTrans" cxnId="{D29B155C-DD31-4C1A-9338-4D2A5303E117}">
      <dgm:prSet/>
      <dgm:spPr/>
      <dgm:t>
        <a:bodyPr/>
        <a:lstStyle/>
        <a:p>
          <a:endParaRPr lang="zh-CN" altLang="en-US" sz="2400">
            <a:latin typeface="宋体" pitchFamily="2" charset="-122"/>
            <a:ea typeface="宋体" pitchFamily="2" charset="-122"/>
          </a:endParaRPr>
        </a:p>
      </dgm:t>
    </dgm:pt>
    <dgm:pt modelId="{BC547721-B209-4115-809D-9728D64203D8}" type="sibTrans" cxnId="{D29B155C-DD31-4C1A-9338-4D2A5303E117}">
      <dgm:prSet/>
      <dgm:spPr/>
      <dgm:t>
        <a:bodyPr/>
        <a:lstStyle/>
        <a:p>
          <a:endParaRPr lang="zh-CN" altLang="en-US" sz="2400">
            <a:latin typeface="宋体" pitchFamily="2" charset="-122"/>
            <a:ea typeface="宋体" pitchFamily="2" charset="-122"/>
          </a:endParaRPr>
        </a:p>
      </dgm:t>
    </dgm:pt>
    <dgm:pt modelId="{7E823BBB-D03F-4FB9-BF92-C5EBAB1D18E1}">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t>
          </a:r>
          <a:r>
            <a:rPr lang="en-US" sz="2400" dirty="0" err="1" smtClean="0">
              <a:solidFill>
                <a:srgbClr val="003300"/>
              </a:solidFill>
              <a:latin typeface="宋体" pitchFamily="2" charset="-122"/>
              <a:ea typeface="宋体" pitchFamily="2" charset="-122"/>
            </a:rPr>
            <a:t>reg</a:t>
          </a:r>
          <a:r>
            <a:rPr lang="en-US" sz="2400" dirty="0" smtClean="0">
              <a:solidFill>
                <a:srgbClr val="003300"/>
              </a:solidFill>
              <a:latin typeface="宋体" pitchFamily="2" charset="-122"/>
              <a:ea typeface="宋体" pitchFamily="2" charset="-122"/>
            </a:rPr>
            <a:t> = /\d+/</a:t>
          </a:r>
          <a:endParaRPr lang="zh-CN" sz="2400" dirty="0">
            <a:solidFill>
              <a:srgbClr val="003300"/>
            </a:solidFill>
            <a:latin typeface="宋体" pitchFamily="2" charset="-122"/>
            <a:ea typeface="宋体" pitchFamily="2" charset="-122"/>
          </a:endParaRPr>
        </a:p>
      </dgm:t>
    </dgm:pt>
    <dgm:pt modelId="{49406D79-7622-4083-9AB1-0C45AC8EBB2A}" type="parTrans" cxnId="{9C1D04DF-0089-4275-BBAC-3C255B90C5B7}">
      <dgm:prSet/>
      <dgm:spPr/>
      <dgm:t>
        <a:bodyPr/>
        <a:lstStyle/>
        <a:p>
          <a:endParaRPr lang="zh-CN" altLang="en-US" sz="2400">
            <a:latin typeface="宋体" pitchFamily="2" charset="-122"/>
            <a:ea typeface="宋体" pitchFamily="2" charset="-122"/>
          </a:endParaRPr>
        </a:p>
      </dgm:t>
    </dgm:pt>
    <dgm:pt modelId="{2EBD3343-3392-48C4-82B4-5C531D773499}" type="sibTrans" cxnId="{9C1D04DF-0089-4275-BBAC-3C255B90C5B7}">
      <dgm:prSet/>
      <dgm:spPr/>
      <dgm:t>
        <a:bodyPr/>
        <a:lstStyle/>
        <a:p>
          <a:endParaRPr lang="zh-CN" altLang="en-US" sz="2400">
            <a:latin typeface="宋体" pitchFamily="2" charset="-122"/>
            <a:ea typeface="宋体" pitchFamily="2" charset="-122"/>
          </a:endParaRPr>
        </a:p>
      </dgm:t>
    </dgm:pt>
    <dgm:pt modelId="{7E029773-A623-421C-80F8-DFD27B783062}">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t>
          </a:r>
          <a:r>
            <a:rPr lang="en-US" sz="2400" dirty="0" err="1" smtClean="0">
              <a:solidFill>
                <a:srgbClr val="003300"/>
              </a:solidFill>
              <a:latin typeface="宋体" pitchFamily="2" charset="-122"/>
              <a:ea typeface="宋体" pitchFamily="2" charset="-122"/>
            </a:rPr>
            <a:t>reg</a:t>
          </a:r>
          <a:r>
            <a:rPr lang="en-US" sz="2400" dirty="0" smtClean="0">
              <a:solidFill>
                <a:srgbClr val="003300"/>
              </a:solidFill>
              <a:latin typeface="宋体" pitchFamily="2" charset="-122"/>
              <a:ea typeface="宋体" pitchFamily="2" charset="-122"/>
            </a:rPr>
            <a:t> = new </a:t>
          </a:r>
          <a:r>
            <a:rPr lang="en-US" sz="2400" dirty="0" err="1" smtClean="0">
              <a:solidFill>
                <a:srgbClr val="003300"/>
              </a:solidFill>
              <a:latin typeface="宋体" pitchFamily="2" charset="-122"/>
              <a:ea typeface="宋体" pitchFamily="2" charset="-122"/>
            </a:rPr>
            <a:t>RegExp</a:t>
          </a:r>
          <a:r>
            <a:rPr lang="en-US" sz="2400" dirty="0" smtClean="0">
              <a:solidFill>
                <a:srgbClr val="003300"/>
              </a:solidFill>
              <a:latin typeface="宋体" pitchFamily="2" charset="-122"/>
              <a:ea typeface="宋体" pitchFamily="2" charset="-122"/>
            </a:rPr>
            <a:t>(/\d+/)</a:t>
          </a:r>
          <a:endParaRPr lang="zh-CN" sz="2400" dirty="0">
            <a:solidFill>
              <a:srgbClr val="003300"/>
            </a:solidFill>
            <a:latin typeface="宋体" pitchFamily="2" charset="-122"/>
            <a:ea typeface="宋体" pitchFamily="2" charset="-122"/>
          </a:endParaRPr>
        </a:p>
      </dgm:t>
    </dgm:pt>
    <dgm:pt modelId="{2B114D84-F560-4FE3-BB2D-5A03E4A17CA6}" type="parTrans" cxnId="{0544038A-A4F4-4B08-B4DD-5C6F2D9D2BA7}">
      <dgm:prSet/>
      <dgm:spPr/>
      <dgm:t>
        <a:bodyPr/>
        <a:lstStyle/>
        <a:p>
          <a:endParaRPr lang="zh-CN" altLang="en-US" sz="2400">
            <a:latin typeface="宋体" pitchFamily="2" charset="-122"/>
            <a:ea typeface="宋体" pitchFamily="2" charset="-122"/>
          </a:endParaRPr>
        </a:p>
      </dgm:t>
    </dgm:pt>
    <dgm:pt modelId="{7FDC6154-EA0B-41A2-979A-0B93E35E0FE4}" type="sibTrans" cxnId="{0544038A-A4F4-4B08-B4DD-5C6F2D9D2BA7}">
      <dgm:prSet/>
      <dgm:spPr/>
      <dgm:t>
        <a:bodyPr/>
        <a:lstStyle/>
        <a:p>
          <a:endParaRPr lang="zh-CN" altLang="en-US" sz="2400">
            <a:latin typeface="宋体" pitchFamily="2" charset="-122"/>
            <a:ea typeface="宋体" pitchFamily="2" charset="-122"/>
          </a:endParaRPr>
        </a:p>
      </dgm:t>
    </dgm:pt>
    <dgm:pt modelId="{37794E4E-1153-43CB-AA24-6DC7B397676E}" type="pres">
      <dgm:prSet presAssocID="{127441C6-5514-4266-B07F-744974D11CF1}" presName="linear" presStyleCnt="0">
        <dgm:presLayoutVars>
          <dgm:animLvl val="lvl"/>
          <dgm:resizeHandles val="exact"/>
        </dgm:presLayoutVars>
      </dgm:prSet>
      <dgm:spPr/>
      <dgm:t>
        <a:bodyPr/>
        <a:lstStyle/>
        <a:p>
          <a:endParaRPr lang="zh-CN" altLang="en-US"/>
        </a:p>
      </dgm:t>
    </dgm:pt>
    <dgm:pt modelId="{4CDCC0A0-BEE5-4CEF-AEC3-45BA1DD3F835}" type="pres">
      <dgm:prSet presAssocID="{C51E603E-805F-4565-97C9-5D614C5A094E}" presName="parentText" presStyleLbl="node1" presStyleIdx="0" presStyleCnt="3">
        <dgm:presLayoutVars>
          <dgm:chMax val="0"/>
          <dgm:bulletEnabled val="1"/>
        </dgm:presLayoutVars>
      </dgm:prSet>
      <dgm:spPr/>
      <dgm:t>
        <a:bodyPr/>
        <a:lstStyle/>
        <a:p>
          <a:endParaRPr lang="zh-CN" altLang="en-US"/>
        </a:p>
      </dgm:t>
    </dgm:pt>
    <dgm:pt modelId="{70B0974B-952D-4CA4-A9E9-E477AA64206B}" type="pres">
      <dgm:prSet presAssocID="{311DE7CF-BCBC-4CB1-ADB9-9358C25C2BCB}" presName="spacer" presStyleCnt="0"/>
      <dgm:spPr/>
    </dgm:pt>
    <dgm:pt modelId="{B4083365-32FB-482F-BE3D-8B4205DA675B}" type="pres">
      <dgm:prSet presAssocID="{CE7D1107-BAC1-4C54-8C25-5C35987301B4}" presName="parentText" presStyleLbl="node1" presStyleIdx="1" presStyleCnt="3">
        <dgm:presLayoutVars>
          <dgm:chMax val="0"/>
          <dgm:bulletEnabled val="1"/>
        </dgm:presLayoutVars>
      </dgm:prSet>
      <dgm:spPr/>
      <dgm:t>
        <a:bodyPr/>
        <a:lstStyle/>
        <a:p>
          <a:endParaRPr lang="zh-CN" altLang="en-US"/>
        </a:p>
      </dgm:t>
    </dgm:pt>
    <dgm:pt modelId="{0C30A9E6-4F59-4ADF-AFD0-3F92C8143FF8}" type="pres">
      <dgm:prSet presAssocID="{4342E2B4-B857-4B44-801D-72C51AA6F44D}" presName="spacer" presStyleCnt="0"/>
      <dgm:spPr/>
    </dgm:pt>
    <dgm:pt modelId="{FB7F7303-CAB3-40CB-8E69-3F845BF74A88}" type="pres">
      <dgm:prSet presAssocID="{F79B2287-45E7-47D8-BED5-7539699FF8CB}" presName="parentText" presStyleLbl="node1" presStyleIdx="2" presStyleCnt="3">
        <dgm:presLayoutVars>
          <dgm:chMax val="0"/>
          <dgm:bulletEnabled val="1"/>
        </dgm:presLayoutVars>
      </dgm:prSet>
      <dgm:spPr/>
      <dgm:t>
        <a:bodyPr/>
        <a:lstStyle/>
        <a:p>
          <a:endParaRPr lang="zh-CN" altLang="en-US"/>
        </a:p>
      </dgm:t>
    </dgm:pt>
    <dgm:pt modelId="{845B7BC3-9E78-49DC-8257-9FF03DC67EE7}" type="pres">
      <dgm:prSet presAssocID="{F79B2287-45E7-47D8-BED5-7539699FF8CB}" presName="childText" presStyleLbl="revTx" presStyleIdx="0" presStyleCnt="1">
        <dgm:presLayoutVars>
          <dgm:bulletEnabled val="1"/>
        </dgm:presLayoutVars>
      </dgm:prSet>
      <dgm:spPr/>
      <dgm:t>
        <a:bodyPr/>
        <a:lstStyle/>
        <a:p>
          <a:endParaRPr lang="zh-CN" altLang="en-US"/>
        </a:p>
      </dgm:t>
    </dgm:pt>
  </dgm:ptLst>
  <dgm:cxnLst>
    <dgm:cxn modelId="{29510A97-1501-43D3-8409-872EB5261900}" type="presOf" srcId="{88896C7B-F263-4B89-9E07-CCFA886EABA0}" destId="{845B7BC3-9E78-49DC-8257-9FF03DC67EE7}" srcOrd="0" destOrd="0" presId="urn:microsoft.com/office/officeart/2005/8/layout/vList2"/>
    <dgm:cxn modelId="{9C1D04DF-0089-4275-BBAC-3C255B90C5B7}" srcId="{F79B2287-45E7-47D8-BED5-7539699FF8CB}" destId="{7E823BBB-D03F-4FB9-BF92-C5EBAB1D18E1}" srcOrd="1" destOrd="0" parTransId="{49406D79-7622-4083-9AB1-0C45AC8EBB2A}" sibTransId="{2EBD3343-3392-48C4-82B4-5C531D773499}"/>
    <dgm:cxn modelId="{0544038A-A4F4-4B08-B4DD-5C6F2D9D2BA7}" srcId="{F79B2287-45E7-47D8-BED5-7539699FF8CB}" destId="{7E029773-A623-421C-80F8-DFD27B783062}" srcOrd="2" destOrd="0" parTransId="{2B114D84-F560-4FE3-BB2D-5A03E4A17CA6}" sibTransId="{7FDC6154-EA0B-41A2-979A-0B93E35E0FE4}"/>
    <dgm:cxn modelId="{75214886-FA98-4E98-A992-FB6C598E878D}" type="presOf" srcId="{C51E603E-805F-4565-97C9-5D614C5A094E}" destId="{4CDCC0A0-BEE5-4CEF-AEC3-45BA1DD3F835}" srcOrd="0" destOrd="0" presId="urn:microsoft.com/office/officeart/2005/8/layout/vList2"/>
    <dgm:cxn modelId="{5EA5DE67-F892-4549-8022-6AC62778D510}" type="presOf" srcId="{CE7D1107-BAC1-4C54-8C25-5C35987301B4}" destId="{B4083365-32FB-482F-BE3D-8B4205DA675B}" srcOrd="0" destOrd="0" presId="urn:microsoft.com/office/officeart/2005/8/layout/vList2"/>
    <dgm:cxn modelId="{47B55DAC-B9D5-4E90-B016-06E0474DBB69}" srcId="{127441C6-5514-4266-B07F-744974D11CF1}" destId="{CE7D1107-BAC1-4C54-8C25-5C35987301B4}" srcOrd="1" destOrd="0" parTransId="{BDFC53EB-5E69-48D4-9400-936DF18AAE15}" sibTransId="{4342E2B4-B857-4B44-801D-72C51AA6F44D}"/>
    <dgm:cxn modelId="{D29B155C-DD31-4C1A-9338-4D2A5303E117}" srcId="{F79B2287-45E7-47D8-BED5-7539699FF8CB}" destId="{88896C7B-F263-4B89-9E07-CCFA886EABA0}" srcOrd="0" destOrd="0" parTransId="{BC2258C8-A24F-4E48-B8BE-26D12EBC37B0}" sibTransId="{BC547721-B209-4115-809D-9728D64203D8}"/>
    <dgm:cxn modelId="{86E008C8-4D9A-4997-8477-E120E50087DB}" srcId="{127441C6-5514-4266-B07F-744974D11CF1}" destId="{C51E603E-805F-4565-97C9-5D614C5A094E}" srcOrd="0" destOrd="0" parTransId="{6FFABE0E-BC95-4380-A414-03248210711F}" sibTransId="{311DE7CF-BCBC-4CB1-ADB9-9358C25C2BCB}"/>
    <dgm:cxn modelId="{F8794EA5-CBBF-4803-B889-671B35A08164}" type="presOf" srcId="{7E029773-A623-421C-80F8-DFD27B783062}" destId="{845B7BC3-9E78-49DC-8257-9FF03DC67EE7}" srcOrd="0" destOrd="2" presId="urn:microsoft.com/office/officeart/2005/8/layout/vList2"/>
    <dgm:cxn modelId="{D8821096-1030-43B5-A964-EDFC50C27576}" type="presOf" srcId="{F79B2287-45E7-47D8-BED5-7539699FF8CB}" destId="{FB7F7303-CAB3-40CB-8E69-3F845BF74A88}" srcOrd="0" destOrd="0" presId="urn:microsoft.com/office/officeart/2005/8/layout/vList2"/>
    <dgm:cxn modelId="{535ACA0B-94A0-430D-B4BD-4BF1702B1865}" srcId="{127441C6-5514-4266-B07F-744974D11CF1}" destId="{F79B2287-45E7-47D8-BED5-7539699FF8CB}" srcOrd="2" destOrd="0" parTransId="{5E3593A6-DD00-4A6F-89BB-73B0074763EB}" sibTransId="{34E7AB2A-BB62-484A-8061-CB67750666A6}"/>
    <dgm:cxn modelId="{2A02B365-95AE-49AD-8D43-DEED4481235A}" type="presOf" srcId="{7E823BBB-D03F-4FB9-BF92-C5EBAB1D18E1}" destId="{845B7BC3-9E78-49DC-8257-9FF03DC67EE7}" srcOrd="0" destOrd="1" presId="urn:microsoft.com/office/officeart/2005/8/layout/vList2"/>
    <dgm:cxn modelId="{9F4706ED-38B0-4C8C-849D-DD6010703D4E}" type="presOf" srcId="{127441C6-5514-4266-B07F-744974D11CF1}" destId="{37794E4E-1153-43CB-AA24-6DC7B397676E}" srcOrd="0" destOrd="0" presId="urn:microsoft.com/office/officeart/2005/8/layout/vList2"/>
    <dgm:cxn modelId="{EAC9F113-662E-4540-8D64-4A87CFFE11EE}" type="presParOf" srcId="{37794E4E-1153-43CB-AA24-6DC7B397676E}" destId="{4CDCC0A0-BEE5-4CEF-AEC3-45BA1DD3F835}" srcOrd="0" destOrd="0" presId="urn:microsoft.com/office/officeart/2005/8/layout/vList2"/>
    <dgm:cxn modelId="{CDC8490A-9FDA-4689-86CF-16FF39310576}" type="presParOf" srcId="{37794E4E-1153-43CB-AA24-6DC7B397676E}" destId="{70B0974B-952D-4CA4-A9E9-E477AA64206B}" srcOrd="1" destOrd="0" presId="urn:microsoft.com/office/officeart/2005/8/layout/vList2"/>
    <dgm:cxn modelId="{6DC5DB76-17DC-4988-B857-9C4707C90CE6}" type="presParOf" srcId="{37794E4E-1153-43CB-AA24-6DC7B397676E}" destId="{B4083365-32FB-482F-BE3D-8B4205DA675B}" srcOrd="2" destOrd="0" presId="urn:microsoft.com/office/officeart/2005/8/layout/vList2"/>
    <dgm:cxn modelId="{D340048A-86A8-4DEC-A0F5-146824EBC95E}" type="presParOf" srcId="{37794E4E-1153-43CB-AA24-6DC7B397676E}" destId="{0C30A9E6-4F59-4ADF-AFD0-3F92C8143FF8}" srcOrd="3" destOrd="0" presId="urn:microsoft.com/office/officeart/2005/8/layout/vList2"/>
    <dgm:cxn modelId="{4796E541-4B76-4158-9CF3-32CB588E72BD}" type="presParOf" srcId="{37794E4E-1153-43CB-AA24-6DC7B397676E}" destId="{FB7F7303-CAB3-40CB-8E69-3F845BF74A88}" srcOrd="4" destOrd="0" presId="urn:microsoft.com/office/officeart/2005/8/layout/vList2"/>
    <dgm:cxn modelId="{2D647CB6-C58F-4867-A3E9-7DFFE38D2F14}" type="presParOf" srcId="{37794E4E-1153-43CB-AA24-6DC7B397676E}" destId="{845B7BC3-9E78-49DC-8257-9FF03DC67EE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5A4EBA3-C4F9-4A96-94AE-E3E2D650940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5C3747FE-F1FD-4555-ABCC-7B2C372330AE}">
      <dgm:prSet custT="1"/>
      <dgm:spPr/>
      <dgm:t>
        <a:bodyPr/>
        <a:lstStyle/>
        <a:p>
          <a:pPr rtl="0"/>
          <a:r>
            <a:rPr lang="zh-CN" altLang="en-US" sz="2400" dirty="0" smtClean="0">
              <a:latin typeface="宋体" pitchFamily="2" charset="-122"/>
              <a:ea typeface="宋体" pitchFamily="2" charset="-122"/>
            </a:rPr>
            <a:t>布尔型</a:t>
          </a:r>
          <a:r>
            <a:rPr lang="en-US" sz="2400" dirty="0" smtClean="0">
              <a:latin typeface="宋体" pitchFamily="2" charset="-122"/>
              <a:ea typeface="宋体" pitchFamily="2" charset="-122"/>
            </a:rPr>
            <a:t>(Boolean)</a:t>
          </a:r>
          <a:r>
            <a:rPr lang="zh-CN" sz="2400" dirty="0" smtClean="0">
              <a:latin typeface="宋体" pitchFamily="2" charset="-122"/>
              <a:ea typeface="宋体" pitchFamily="2" charset="-122"/>
            </a:rPr>
            <a:t>：又叫“</a:t>
          </a:r>
          <a:r>
            <a:rPr lang="zh-CN" altLang="en-US" sz="2400" dirty="0" smtClean="0">
              <a:latin typeface="宋体" pitchFamily="2" charset="-122"/>
              <a:ea typeface="宋体" pitchFamily="2" charset="-122"/>
            </a:rPr>
            <a:t>逻辑</a:t>
          </a:r>
          <a:r>
            <a:rPr lang="zh-CN" sz="2400" dirty="0" smtClean="0">
              <a:latin typeface="宋体" pitchFamily="2" charset="-122"/>
              <a:ea typeface="宋体" pitchFamily="2" charset="-122"/>
            </a:rPr>
            <a:t>型”，</a:t>
          </a:r>
          <a:r>
            <a:rPr lang="zh-CN" altLang="en-US" sz="2400" dirty="0" smtClean="0">
              <a:latin typeface="宋体" pitchFamily="2" charset="-122"/>
              <a:ea typeface="宋体" pitchFamily="2" charset="-122"/>
            </a:rPr>
            <a:t>用于说明一个事物的真假</a:t>
          </a:r>
          <a:endParaRPr lang="zh-CN" sz="2400" dirty="0">
            <a:latin typeface="宋体" pitchFamily="2" charset="-122"/>
            <a:ea typeface="宋体" pitchFamily="2" charset="-122"/>
          </a:endParaRPr>
        </a:p>
      </dgm:t>
    </dgm:pt>
    <dgm:pt modelId="{2F6E4BE9-A655-4ADD-80EE-53C4A60F87D3}" type="parTrans" cxnId="{442E95AE-3EEE-41DF-9C50-940FBF556D55}">
      <dgm:prSet/>
      <dgm:spPr/>
      <dgm:t>
        <a:bodyPr/>
        <a:lstStyle/>
        <a:p>
          <a:endParaRPr lang="zh-CN" altLang="en-US" sz="2400">
            <a:latin typeface="宋体" pitchFamily="2" charset="-122"/>
            <a:ea typeface="宋体" pitchFamily="2" charset="-122"/>
          </a:endParaRPr>
        </a:p>
      </dgm:t>
    </dgm:pt>
    <dgm:pt modelId="{977FE4C2-243C-4E78-8D12-2E294F3D7004}" type="sibTrans" cxnId="{442E95AE-3EEE-41DF-9C50-940FBF556D55}">
      <dgm:prSet/>
      <dgm:spPr/>
      <dgm:t>
        <a:bodyPr/>
        <a:lstStyle/>
        <a:p>
          <a:endParaRPr lang="zh-CN" altLang="en-US" sz="2400">
            <a:latin typeface="宋体" pitchFamily="2" charset="-122"/>
            <a:ea typeface="宋体" pitchFamily="2" charset="-122"/>
          </a:endParaRPr>
        </a:p>
      </dgm:t>
    </dgm:pt>
    <dgm:pt modelId="{4A6AC301-1A0D-4FBB-A104-84EA09F19D34}">
      <dgm:prSet custT="1"/>
      <dgm:spPr/>
      <dgm:t>
        <a:bodyPr/>
        <a:lstStyle/>
        <a:p>
          <a:pPr rtl="0"/>
          <a:r>
            <a:rPr lang="zh-CN" altLang="en-US" sz="2400" dirty="0" smtClean="0">
              <a:latin typeface="宋体" pitchFamily="2" charset="-122"/>
              <a:ea typeface="宋体" pitchFamily="2" charset="-122"/>
            </a:rPr>
            <a:t>布尔型的数据只有</a:t>
          </a:r>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个合法的直接量：</a:t>
          </a:r>
          <a:r>
            <a:rPr lang="en-US" altLang="zh-CN" sz="2400" dirty="0" smtClean="0">
              <a:latin typeface="宋体" pitchFamily="2" charset="-122"/>
              <a:ea typeface="宋体" pitchFamily="2" charset="-122"/>
            </a:rPr>
            <a:t>true</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false</a:t>
          </a:r>
          <a:endParaRPr lang="zh-CN" sz="2400" dirty="0">
            <a:latin typeface="宋体" pitchFamily="2" charset="-122"/>
            <a:ea typeface="宋体" pitchFamily="2" charset="-122"/>
          </a:endParaRPr>
        </a:p>
      </dgm:t>
    </dgm:pt>
    <dgm:pt modelId="{DB9ABA6B-F227-4D82-984C-ADD1532DB2AB}" type="parTrans" cxnId="{0251FF0E-797F-4D78-87AE-11001DF7BF50}">
      <dgm:prSet/>
      <dgm:spPr/>
      <dgm:t>
        <a:bodyPr/>
        <a:lstStyle/>
        <a:p>
          <a:endParaRPr lang="zh-CN" altLang="en-US" sz="2400">
            <a:latin typeface="宋体" pitchFamily="2" charset="-122"/>
            <a:ea typeface="宋体" pitchFamily="2" charset="-122"/>
          </a:endParaRPr>
        </a:p>
      </dgm:t>
    </dgm:pt>
    <dgm:pt modelId="{D84F8A9F-E455-4A7D-843A-67ED292DE21B}" type="sibTrans" cxnId="{0251FF0E-797F-4D78-87AE-11001DF7BF50}">
      <dgm:prSet/>
      <dgm:spPr/>
      <dgm:t>
        <a:bodyPr/>
        <a:lstStyle/>
        <a:p>
          <a:endParaRPr lang="zh-CN" altLang="en-US" sz="2400">
            <a:latin typeface="宋体" pitchFamily="2" charset="-122"/>
            <a:ea typeface="宋体" pitchFamily="2" charset="-122"/>
          </a:endParaRPr>
        </a:p>
      </dgm:t>
    </dgm:pt>
    <dgm:pt modelId="{960A86E3-0611-40F2-BDF3-037EF857E7AB}">
      <dgm:prSet custT="1"/>
      <dgm:spPr/>
      <dgm:t>
        <a:bodyPr/>
        <a:lstStyle/>
        <a:p>
          <a:pPr rtl="0"/>
          <a:r>
            <a:rPr lang="zh-CN" altLang="en-US" sz="2400" dirty="0" smtClean="0">
              <a:solidFill>
                <a:srgbClr val="003300"/>
              </a:solidFill>
              <a:latin typeface="宋体" pitchFamily="2" charset="-122"/>
              <a:ea typeface="宋体" pitchFamily="2" charset="-122"/>
            </a:rPr>
            <a:t>示例：</a:t>
          </a:r>
          <a:endParaRPr lang="zh-CN" altLang="en-US" sz="2400" dirty="0">
            <a:solidFill>
              <a:srgbClr val="003300"/>
            </a:solidFill>
            <a:latin typeface="宋体" pitchFamily="2" charset="-122"/>
            <a:ea typeface="宋体" pitchFamily="2" charset="-122"/>
          </a:endParaRPr>
        </a:p>
      </dgm:t>
    </dgm:pt>
    <dgm:pt modelId="{F90B5922-EEEE-4BC2-90A8-8866BA0761A0}" type="parTrans" cxnId="{52170A1C-6AED-473C-A77B-1CD8578626C9}">
      <dgm:prSet/>
      <dgm:spPr/>
      <dgm:t>
        <a:bodyPr/>
        <a:lstStyle/>
        <a:p>
          <a:endParaRPr lang="zh-CN" altLang="en-US" sz="2400">
            <a:latin typeface="宋体" pitchFamily="2" charset="-122"/>
            <a:ea typeface="宋体" pitchFamily="2" charset="-122"/>
          </a:endParaRPr>
        </a:p>
      </dgm:t>
    </dgm:pt>
    <dgm:pt modelId="{3E3D01A4-1AAF-412C-97C3-E1FAEEA1CAC5}" type="sibTrans" cxnId="{52170A1C-6AED-473C-A77B-1CD8578626C9}">
      <dgm:prSet/>
      <dgm:spPr/>
      <dgm:t>
        <a:bodyPr/>
        <a:lstStyle/>
        <a:p>
          <a:endParaRPr lang="zh-CN" altLang="en-US" sz="2400">
            <a:latin typeface="宋体" pitchFamily="2" charset="-122"/>
            <a:ea typeface="宋体" pitchFamily="2" charset="-122"/>
          </a:endParaRPr>
        </a:p>
      </dgm:t>
    </dgm:pt>
    <dgm:pt modelId="{2EC56797-D6ED-44F5-BDB9-A1CB824557A2}">
      <dgm:prSet custT="1"/>
      <dgm:spPr/>
      <dgm:t>
        <a:bodyPr/>
        <a:lstStyle/>
        <a:p>
          <a:pPr rtl="0"/>
          <a:r>
            <a:rPr lang="en-US" altLang="zh-CN" sz="2400" dirty="0" smtClean="0">
              <a:solidFill>
                <a:srgbClr val="003300"/>
              </a:solidFill>
              <a:latin typeface="宋体" pitchFamily="2" charset="-122"/>
              <a:ea typeface="宋体" pitchFamily="2" charset="-122"/>
            </a:rPr>
            <a:t>true		false</a:t>
          </a:r>
          <a:endParaRPr lang="zh-CN" altLang="en-US" sz="2400" dirty="0">
            <a:solidFill>
              <a:srgbClr val="003300"/>
            </a:solidFill>
            <a:latin typeface="宋体" pitchFamily="2" charset="-122"/>
            <a:ea typeface="宋体" pitchFamily="2" charset="-122"/>
          </a:endParaRPr>
        </a:p>
      </dgm:t>
    </dgm:pt>
    <dgm:pt modelId="{D38B2C11-FDE0-4B30-A54B-71D7D1E9BBB9}" type="parTrans" cxnId="{D99B5564-9F3B-41CC-A836-F2D1E908F3FB}">
      <dgm:prSet/>
      <dgm:spPr/>
      <dgm:t>
        <a:bodyPr/>
        <a:lstStyle/>
        <a:p>
          <a:endParaRPr lang="zh-CN" altLang="en-US"/>
        </a:p>
      </dgm:t>
    </dgm:pt>
    <dgm:pt modelId="{A3809AC1-E997-4A4B-8A7F-1C20B845FD2D}" type="sibTrans" cxnId="{D99B5564-9F3B-41CC-A836-F2D1E908F3FB}">
      <dgm:prSet/>
      <dgm:spPr/>
      <dgm:t>
        <a:bodyPr/>
        <a:lstStyle/>
        <a:p>
          <a:endParaRPr lang="zh-CN" altLang="en-US"/>
        </a:p>
      </dgm:t>
    </dgm:pt>
    <dgm:pt modelId="{915C6975-4E21-4CFA-B6DB-5496A754069B}" type="pres">
      <dgm:prSet presAssocID="{B5A4EBA3-C4F9-4A96-94AE-E3E2D6509405}" presName="linear" presStyleCnt="0">
        <dgm:presLayoutVars>
          <dgm:animLvl val="lvl"/>
          <dgm:resizeHandles val="exact"/>
        </dgm:presLayoutVars>
      </dgm:prSet>
      <dgm:spPr/>
      <dgm:t>
        <a:bodyPr/>
        <a:lstStyle/>
        <a:p>
          <a:endParaRPr lang="zh-CN" altLang="en-US"/>
        </a:p>
      </dgm:t>
    </dgm:pt>
    <dgm:pt modelId="{274D8F67-C32F-481A-BC93-BC965149D186}" type="pres">
      <dgm:prSet presAssocID="{5C3747FE-F1FD-4555-ABCC-7B2C372330AE}" presName="parentText" presStyleLbl="node1" presStyleIdx="0" presStyleCnt="2">
        <dgm:presLayoutVars>
          <dgm:chMax val="0"/>
          <dgm:bulletEnabled val="1"/>
        </dgm:presLayoutVars>
      </dgm:prSet>
      <dgm:spPr/>
      <dgm:t>
        <a:bodyPr/>
        <a:lstStyle/>
        <a:p>
          <a:endParaRPr lang="zh-CN" altLang="en-US"/>
        </a:p>
      </dgm:t>
    </dgm:pt>
    <dgm:pt modelId="{1A9D896F-2253-4D3B-8CFF-7A00FB8732C7}" type="pres">
      <dgm:prSet presAssocID="{977FE4C2-243C-4E78-8D12-2E294F3D7004}" presName="spacer" presStyleCnt="0"/>
      <dgm:spPr/>
    </dgm:pt>
    <dgm:pt modelId="{2BADCC27-4C36-453F-B020-5F925D897F76}" type="pres">
      <dgm:prSet presAssocID="{4A6AC301-1A0D-4FBB-A104-84EA09F19D34}" presName="parentText" presStyleLbl="node1" presStyleIdx="1" presStyleCnt="2">
        <dgm:presLayoutVars>
          <dgm:chMax val="0"/>
          <dgm:bulletEnabled val="1"/>
        </dgm:presLayoutVars>
      </dgm:prSet>
      <dgm:spPr/>
      <dgm:t>
        <a:bodyPr/>
        <a:lstStyle/>
        <a:p>
          <a:endParaRPr lang="zh-CN" altLang="en-US"/>
        </a:p>
      </dgm:t>
    </dgm:pt>
    <dgm:pt modelId="{DD4EB55C-20D1-417D-B9EE-AC9C83E30CC7}" type="pres">
      <dgm:prSet presAssocID="{4A6AC301-1A0D-4FBB-A104-84EA09F19D34}" presName="childText" presStyleLbl="revTx" presStyleIdx="0" presStyleCnt="1">
        <dgm:presLayoutVars>
          <dgm:bulletEnabled val="1"/>
        </dgm:presLayoutVars>
      </dgm:prSet>
      <dgm:spPr/>
      <dgm:t>
        <a:bodyPr/>
        <a:lstStyle/>
        <a:p>
          <a:endParaRPr lang="zh-CN" altLang="en-US"/>
        </a:p>
      </dgm:t>
    </dgm:pt>
  </dgm:ptLst>
  <dgm:cxnLst>
    <dgm:cxn modelId="{D99B5564-9F3B-41CC-A836-F2D1E908F3FB}" srcId="{4A6AC301-1A0D-4FBB-A104-84EA09F19D34}" destId="{2EC56797-D6ED-44F5-BDB9-A1CB824557A2}" srcOrd="1" destOrd="0" parTransId="{D38B2C11-FDE0-4B30-A54B-71D7D1E9BBB9}" sibTransId="{A3809AC1-E997-4A4B-8A7F-1C20B845FD2D}"/>
    <dgm:cxn modelId="{1CA95B1A-835E-4C7B-B669-CF977E838E2B}" type="presOf" srcId="{5C3747FE-F1FD-4555-ABCC-7B2C372330AE}" destId="{274D8F67-C32F-481A-BC93-BC965149D186}" srcOrd="0" destOrd="0" presId="urn:microsoft.com/office/officeart/2005/8/layout/vList2"/>
    <dgm:cxn modelId="{52170A1C-6AED-473C-A77B-1CD8578626C9}" srcId="{4A6AC301-1A0D-4FBB-A104-84EA09F19D34}" destId="{960A86E3-0611-40F2-BDF3-037EF857E7AB}" srcOrd="0" destOrd="0" parTransId="{F90B5922-EEEE-4BC2-90A8-8866BA0761A0}" sibTransId="{3E3D01A4-1AAF-412C-97C3-E1FAEEA1CAC5}"/>
    <dgm:cxn modelId="{A8AE813A-F2F4-4C33-BC91-565B961DF65E}" type="presOf" srcId="{2EC56797-D6ED-44F5-BDB9-A1CB824557A2}" destId="{DD4EB55C-20D1-417D-B9EE-AC9C83E30CC7}" srcOrd="0" destOrd="1" presId="urn:microsoft.com/office/officeart/2005/8/layout/vList2"/>
    <dgm:cxn modelId="{0251FF0E-797F-4D78-87AE-11001DF7BF50}" srcId="{B5A4EBA3-C4F9-4A96-94AE-E3E2D6509405}" destId="{4A6AC301-1A0D-4FBB-A104-84EA09F19D34}" srcOrd="1" destOrd="0" parTransId="{DB9ABA6B-F227-4D82-984C-ADD1532DB2AB}" sibTransId="{D84F8A9F-E455-4A7D-843A-67ED292DE21B}"/>
    <dgm:cxn modelId="{D1ACBD57-241D-424B-BC94-6C2841F203FC}" type="presOf" srcId="{B5A4EBA3-C4F9-4A96-94AE-E3E2D6509405}" destId="{915C6975-4E21-4CFA-B6DB-5496A754069B}" srcOrd="0" destOrd="0" presId="urn:microsoft.com/office/officeart/2005/8/layout/vList2"/>
    <dgm:cxn modelId="{4D3DA06D-E1B5-4B87-B8AA-443B0A6E1169}" type="presOf" srcId="{4A6AC301-1A0D-4FBB-A104-84EA09F19D34}" destId="{2BADCC27-4C36-453F-B020-5F925D897F76}" srcOrd="0" destOrd="0" presId="urn:microsoft.com/office/officeart/2005/8/layout/vList2"/>
    <dgm:cxn modelId="{442E95AE-3EEE-41DF-9C50-940FBF556D55}" srcId="{B5A4EBA3-C4F9-4A96-94AE-E3E2D6509405}" destId="{5C3747FE-F1FD-4555-ABCC-7B2C372330AE}" srcOrd="0" destOrd="0" parTransId="{2F6E4BE9-A655-4ADD-80EE-53C4A60F87D3}" sibTransId="{977FE4C2-243C-4E78-8D12-2E294F3D7004}"/>
    <dgm:cxn modelId="{57FF4020-FBD4-476B-93F1-50DC2098416B}" type="presOf" srcId="{960A86E3-0611-40F2-BDF3-037EF857E7AB}" destId="{DD4EB55C-20D1-417D-B9EE-AC9C83E30CC7}" srcOrd="0" destOrd="0" presId="urn:microsoft.com/office/officeart/2005/8/layout/vList2"/>
    <dgm:cxn modelId="{293F3E71-5D01-4261-BEA1-E2CB0B7A977D}" type="presParOf" srcId="{915C6975-4E21-4CFA-B6DB-5496A754069B}" destId="{274D8F67-C32F-481A-BC93-BC965149D186}" srcOrd="0" destOrd="0" presId="urn:microsoft.com/office/officeart/2005/8/layout/vList2"/>
    <dgm:cxn modelId="{828F80F7-117C-46B7-8FFE-014B0B516933}" type="presParOf" srcId="{915C6975-4E21-4CFA-B6DB-5496A754069B}" destId="{1A9D896F-2253-4D3B-8CFF-7A00FB8732C7}" srcOrd="1" destOrd="0" presId="urn:microsoft.com/office/officeart/2005/8/layout/vList2"/>
    <dgm:cxn modelId="{A8BA18CA-83F5-42FE-BF31-DDA7BBBB5B66}" type="presParOf" srcId="{915C6975-4E21-4CFA-B6DB-5496A754069B}" destId="{2BADCC27-4C36-453F-B020-5F925D897F76}" srcOrd="2" destOrd="0" presId="urn:microsoft.com/office/officeart/2005/8/layout/vList2"/>
    <dgm:cxn modelId="{7B08DA47-BB99-44A0-803E-6CEEC2C99E58}" type="presParOf" srcId="{915C6975-4E21-4CFA-B6DB-5496A754069B}" destId="{DD4EB55C-20D1-417D-B9EE-AC9C83E30C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461F769-CB74-45FE-B1AC-6E10F276179D}" type="doc">
      <dgm:prSet loTypeId="urn:microsoft.com/office/officeart/2008/layout/LinedList" loCatId="hierarchy" qsTypeId="urn:microsoft.com/office/officeart/2005/8/quickstyle/3d3" qsCatId="3D" csTypeId="urn:microsoft.com/office/officeart/2005/8/colors/accent2_2" csCatId="accent2" phldr="1"/>
      <dgm:spPr/>
      <dgm:t>
        <a:bodyPr/>
        <a:lstStyle/>
        <a:p>
          <a:endParaRPr lang="zh-CN" altLang="en-US"/>
        </a:p>
      </dgm:t>
    </dgm:pt>
    <dgm:pt modelId="{35D824E9-676B-490D-9F0A-E9119AC4B024}">
      <dgm:prSet custT="1"/>
      <dgm:spPr/>
      <dgm:t>
        <a:bodyPr anchor="ctr" anchorCtr="0"/>
        <a:lstStyle/>
        <a:p>
          <a:pPr algn="ctr" rtl="0"/>
          <a:r>
            <a:rPr lang="zh-CN" altLang="en-US" sz="2400" b="0" baseline="0" dirty="0" smtClean="0">
              <a:solidFill>
                <a:srgbClr val="002060"/>
              </a:solidFill>
              <a:latin typeface="Tahoma" panose="020B0604030504040204" pitchFamily="34" charset="0"/>
              <a:ea typeface="+mn-ea"/>
            </a:rPr>
            <a:t>基本类型</a:t>
          </a:r>
          <a:endParaRPr lang="en-US" altLang="zh-CN" sz="2400" b="0" baseline="0" dirty="0" smtClean="0">
            <a:solidFill>
              <a:srgbClr val="002060"/>
            </a:solidFill>
            <a:latin typeface="Tahoma" panose="020B0604030504040204" pitchFamily="34" charset="0"/>
            <a:ea typeface="+mn-ea"/>
          </a:endParaRPr>
        </a:p>
        <a:p>
          <a:pPr algn="ctr" rtl="0"/>
          <a:r>
            <a:rPr lang="en-US" altLang="zh-CN" sz="2400" b="0" baseline="0" dirty="0" smtClean="0">
              <a:solidFill>
                <a:srgbClr val="002060"/>
              </a:solidFill>
              <a:latin typeface="Tahoma" panose="020B0604030504040204" pitchFamily="34" charset="0"/>
              <a:ea typeface="+mn-ea"/>
            </a:rPr>
            <a:t>(</a:t>
          </a:r>
          <a:r>
            <a:rPr lang="zh-CN" altLang="en-US" sz="2400" b="0" baseline="0" dirty="0" smtClean="0">
              <a:solidFill>
                <a:srgbClr val="002060"/>
              </a:solidFill>
              <a:latin typeface="Tahoma" panose="020B0604030504040204" pitchFamily="34" charset="0"/>
              <a:ea typeface="+mn-ea"/>
            </a:rPr>
            <a:t>也叫值类型</a:t>
          </a:r>
          <a:r>
            <a:rPr lang="en-US" altLang="zh-CN" sz="2400" b="0" baseline="0" dirty="0" smtClean="0">
              <a:solidFill>
                <a:srgbClr val="002060"/>
              </a:solidFill>
              <a:latin typeface="Tahoma" panose="020B0604030504040204" pitchFamily="34" charset="0"/>
              <a:ea typeface="+mn-ea"/>
            </a:rPr>
            <a:t>)</a:t>
          </a:r>
          <a:endParaRPr lang="zh-CN" altLang="en-US" sz="2400" b="0" baseline="0" dirty="0">
            <a:solidFill>
              <a:srgbClr val="002060"/>
            </a:solidFill>
            <a:latin typeface="Tahoma" panose="020B0604030504040204" pitchFamily="34" charset="0"/>
            <a:ea typeface="+mn-ea"/>
          </a:endParaRPr>
        </a:p>
      </dgm:t>
    </dgm:pt>
    <dgm:pt modelId="{F6AE74D1-0931-4EAA-81C5-75122EA1597D}" type="parTrans" cxnId="{B1A3B945-8617-450F-BFF6-0AC468CF6F47}">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C49CD8D3-9713-44D0-AE59-BBFD19C5FF7D}" type="sibTrans" cxnId="{B1A3B945-8617-450F-BFF6-0AC468CF6F47}">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3E15F894-CAF6-4238-963B-F0A5254FA2CD}">
      <dgm:prSet custT="1"/>
      <dgm:spPr/>
      <dgm:t>
        <a:bodyPr anchor="ctr" anchorCtr="0"/>
        <a:lstStyle/>
        <a:p>
          <a:pPr algn="l" rtl="0"/>
          <a:r>
            <a:rPr lang="en-US" altLang="zh-CN" sz="2400" b="0" baseline="0" dirty="0" smtClean="0">
              <a:solidFill>
                <a:srgbClr val="003300"/>
              </a:solidFill>
              <a:latin typeface="Tahoma" panose="020B0604030504040204" pitchFamily="34" charset="0"/>
              <a:ea typeface="+mn-ea"/>
            </a:rPr>
            <a:t>1</a:t>
          </a:r>
          <a:r>
            <a:rPr lang="zh-CN" altLang="en-US" sz="2400" b="0" baseline="0" dirty="0" smtClean="0">
              <a:solidFill>
                <a:srgbClr val="003300"/>
              </a:solidFill>
              <a:latin typeface="Tahoma" panose="020B0604030504040204" pitchFamily="34" charset="0"/>
              <a:ea typeface="+mn-ea"/>
            </a:rPr>
            <a:t>、</a:t>
          </a:r>
          <a:r>
            <a:rPr lang="zh-CN" sz="2400" b="0" baseline="0" dirty="0" smtClean="0">
              <a:solidFill>
                <a:srgbClr val="003300"/>
              </a:solidFill>
              <a:latin typeface="Tahoma" panose="020B0604030504040204" pitchFamily="34" charset="0"/>
              <a:ea typeface="+mn-ea"/>
            </a:rPr>
            <a:t>数值型</a:t>
          </a:r>
          <a:r>
            <a:rPr lang="en-US" altLang="zh-CN" sz="2400" b="0" baseline="0" dirty="0" smtClean="0">
              <a:solidFill>
                <a:srgbClr val="003300"/>
              </a:solidFill>
              <a:latin typeface="Tahoma" panose="020B0604030504040204" pitchFamily="34" charset="0"/>
              <a:ea typeface="+mn-ea"/>
            </a:rPr>
            <a:t>(number)</a:t>
          </a:r>
        </a:p>
      </dgm:t>
    </dgm:pt>
    <dgm:pt modelId="{383AAE62-989D-4E69-A9FE-322B061698CA}" type="parTrans" cxnId="{1BDB94FF-010E-4564-A597-CFB584FE0E91}">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0DD2628B-CE41-4645-98E4-F286676399F2}" type="sibTrans" cxnId="{1BDB94FF-010E-4564-A597-CFB584FE0E91}">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A5749C4E-A425-4E3F-AF0A-2377ED4F4D5E}">
      <dgm:prSet custT="1"/>
      <dgm:spPr/>
      <dgm:t>
        <a:bodyPr anchor="ctr" anchorCtr="0"/>
        <a:lstStyle/>
        <a:p>
          <a:pPr algn="l" rtl="0"/>
          <a:r>
            <a:rPr lang="en-US" altLang="zh-CN" sz="2400" b="0" baseline="0" dirty="0" smtClean="0">
              <a:solidFill>
                <a:srgbClr val="003300"/>
              </a:solidFill>
              <a:latin typeface="Tahoma" panose="020B0604030504040204" pitchFamily="34" charset="0"/>
              <a:ea typeface="+mn-ea"/>
            </a:rPr>
            <a:t>2</a:t>
          </a:r>
          <a:r>
            <a:rPr lang="zh-CN" altLang="en-US" sz="2400" b="0" baseline="0" dirty="0" smtClean="0">
              <a:solidFill>
                <a:srgbClr val="003300"/>
              </a:solidFill>
              <a:latin typeface="Tahoma" panose="020B0604030504040204" pitchFamily="34" charset="0"/>
              <a:ea typeface="+mn-ea"/>
            </a:rPr>
            <a:t>、</a:t>
          </a:r>
          <a:r>
            <a:rPr lang="zh-CN" sz="2400" b="0" baseline="0" dirty="0" smtClean="0">
              <a:solidFill>
                <a:srgbClr val="003300"/>
              </a:solidFill>
              <a:latin typeface="Tahoma" panose="020B0604030504040204" pitchFamily="34" charset="0"/>
              <a:ea typeface="+mn-ea"/>
            </a:rPr>
            <a:t>字符</a:t>
          </a:r>
          <a:r>
            <a:rPr lang="zh-CN" altLang="en-US" sz="2400" b="0" baseline="0" dirty="0" smtClean="0">
              <a:solidFill>
                <a:srgbClr val="003300"/>
              </a:solidFill>
              <a:latin typeface="Tahoma" panose="020B0604030504040204" pitchFamily="34" charset="0"/>
              <a:ea typeface="+mn-ea"/>
            </a:rPr>
            <a:t>串</a:t>
          </a:r>
          <a:r>
            <a:rPr lang="zh-CN" sz="2400" b="0" baseline="0" dirty="0" smtClean="0">
              <a:solidFill>
                <a:srgbClr val="003300"/>
              </a:solidFill>
              <a:latin typeface="Tahoma" panose="020B0604030504040204" pitchFamily="34" charset="0"/>
              <a:ea typeface="+mn-ea"/>
            </a:rPr>
            <a:t>型</a:t>
          </a:r>
          <a:r>
            <a:rPr lang="en-US" altLang="zh-CN" sz="2400" b="0" baseline="0" dirty="0" smtClean="0">
              <a:solidFill>
                <a:srgbClr val="003300"/>
              </a:solidFill>
              <a:latin typeface="Tahoma" panose="020B0604030504040204" pitchFamily="34" charset="0"/>
              <a:ea typeface="+mn-ea"/>
            </a:rPr>
            <a:t>(string)</a:t>
          </a:r>
        </a:p>
      </dgm:t>
    </dgm:pt>
    <dgm:pt modelId="{E9A14F46-8CFC-4362-956B-4D759B3CFEEE}" type="parTrans" cxnId="{B04B5E24-D89B-4D12-8175-AFA62D80CF4C}">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0646A025-4F1E-4F27-9131-194216CAB6B2}" type="sibTrans" cxnId="{B04B5E24-D89B-4D12-8175-AFA62D80CF4C}">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4076CD63-E8FF-488C-886B-CD6DEF654530}">
      <dgm:prSet custT="1"/>
      <dgm:spPr/>
      <dgm:t>
        <a:bodyPr anchor="ctr" anchorCtr="0"/>
        <a:lstStyle/>
        <a:p>
          <a:pPr algn="ctr" rtl="0"/>
          <a:r>
            <a:rPr lang="zh-CN" altLang="en-US" sz="2400" b="0" baseline="0" dirty="0" smtClean="0">
              <a:solidFill>
                <a:srgbClr val="002060"/>
              </a:solidFill>
              <a:latin typeface="Tahoma" panose="020B0604030504040204" pitchFamily="34" charset="0"/>
              <a:ea typeface="+mn-ea"/>
            </a:rPr>
            <a:t>引用类型</a:t>
          </a:r>
          <a:endParaRPr lang="zh-CN" sz="2400" b="0" baseline="0" dirty="0">
            <a:solidFill>
              <a:srgbClr val="002060"/>
            </a:solidFill>
            <a:latin typeface="Tahoma" panose="020B0604030504040204" pitchFamily="34" charset="0"/>
            <a:ea typeface="+mn-ea"/>
          </a:endParaRPr>
        </a:p>
      </dgm:t>
    </dgm:pt>
    <dgm:pt modelId="{7B8A7FD6-297E-43AA-B493-4C7A5DCEFC88}" type="parTrans" cxnId="{3CEC1A21-B7C6-401C-9C2B-4B3ECAE59FA9}">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D0C485FA-0F6B-4BD8-930E-6DF9F373722E}" type="sibTrans" cxnId="{3CEC1A21-B7C6-401C-9C2B-4B3ECAE59FA9}">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353902BA-8036-4C65-8A82-CA569A9D316E}">
      <dgm:prSet custT="1"/>
      <dgm:spPr/>
      <dgm:t>
        <a:bodyPr anchor="ctr" anchorCtr="0"/>
        <a:lstStyle/>
        <a:p>
          <a:pPr algn="l" rtl="0"/>
          <a:r>
            <a:rPr lang="en-US" altLang="zh-CN" sz="2400" b="0" baseline="0" dirty="0" smtClean="0">
              <a:solidFill>
                <a:srgbClr val="003300"/>
              </a:solidFill>
              <a:latin typeface="Tahoma" panose="020B0604030504040204" pitchFamily="34" charset="0"/>
              <a:ea typeface="+mn-ea"/>
            </a:rPr>
            <a:t>3</a:t>
          </a:r>
          <a:r>
            <a:rPr lang="zh-CN" altLang="en-US" sz="2400" b="0" baseline="0" dirty="0" smtClean="0">
              <a:solidFill>
                <a:srgbClr val="003300"/>
              </a:solidFill>
              <a:latin typeface="Tahoma" panose="020B0604030504040204" pitchFamily="34" charset="0"/>
              <a:ea typeface="+mn-ea"/>
            </a:rPr>
            <a:t>、</a:t>
          </a:r>
          <a:r>
            <a:rPr lang="zh-CN" sz="2400" b="0" baseline="0" dirty="0" smtClean="0">
              <a:solidFill>
                <a:srgbClr val="003300"/>
              </a:solidFill>
              <a:latin typeface="Tahoma" panose="020B0604030504040204" pitchFamily="34" charset="0"/>
              <a:ea typeface="+mn-ea"/>
            </a:rPr>
            <a:t>布尔类型</a:t>
          </a:r>
          <a:r>
            <a:rPr lang="en-US" altLang="zh-CN" sz="2400" b="0" baseline="0" dirty="0" smtClean="0">
              <a:solidFill>
                <a:srgbClr val="003300"/>
              </a:solidFill>
              <a:latin typeface="Tahoma" panose="020B0604030504040204" pitchFamily="34" charset="0"/>
              <a:ea typeface="+mn-ea"/>
            </a:rPr>
            <a:t>(</a:t>
          </a:r>
          <a:r>
            <a:rPr lang="en-US" altLang="zh-CN" sz="2400" b="0" baseline="0" dirty="0" err="1" smtClean="0">
              <a:solidFill>
                <a:srgbClr val="003300"/>
              </a:solidFill>
              <a:latin typeface="Tahoma" panose="020B0604030504040204" pitchFamily="34" charset="0"/>
              <a:ea typeface="+mn-ea"/>
            </a:rPr>
            <a:t>boolean</a:t>
          </a:r>
          <a:r>
            <a:rPr lang="en-US" altLang="zh-CN" sz="2400" b="0" baseline="0" dirty="0" smtClean="0">
              <a:solidFill>
                <a:srgbClr val="003300"/>
              </a:solidFill>
              <a:latin typeface="Tahoma" panose="020B0604030504040204" pitchFamily="34" charset="0"/>
              <a:ea typeface="+mn-ea"/>
            </a:rPr>
            <a:t>)</a:t>
          </a:r>
        </a:p>
      </dgm:t>
    </dgm:pt>
    <dgm:pt modelId="{DFB4F37E-AE75-4C5A-8615-D3D2A8BD00D5}" type="parTrans" cxnId="{4590E28F-6107-48B3-BE0D-A11763BA4150}">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3ED071C6-F4D0-4258-A881-F0A5E324AC84}" type="sibTrans" cxnId="{4590E28F-6107-48B3-BE0D-A11763BA4150}">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B4B0F06F-8F24-4D56-B39A-063297C8DA72}">
      <dgm:prSet custT="1"/>
      <dgm:spPr/>
      <dgm:t>
        <a:bodyPr anchor="b" anchorCtr="0"/>
        <a:lstStyle/>
        <a:p>
          <a:pPr algn="l" rtl="0"/>
          <a:r>
            <a:rPr lang="en-US" altLang="zh-CN" sz="2400" b="0" baseline="0" dirty="0" smtClean="0">
              <a:solidFill>
                <a:srgbClr val="003300"/>
              </a:solidFill>
              <a:latin typeface="Tahoma" panose="020B0604030504040204" pitchFamily="34" charset="0"/>
              <a:ea typeface="+mn-ea"/>
            </a:rPr>
            <a:t>1</a:t>
          </a:r>
          <a:r>
            <a:rPr lang="zh-CN" altLang="en-US" sz="2400" b="0" baseline="0" dirty="0" smtClean="0">
              <a:solidFill>
                <a:srgbClr val="003300"/>
              </a:solidFill>
              <a:latin typeface="Tahoma" panose="020B0604030504040204" pitchFamily="34" charset="0"/>
              <a:ea typeface="+mn-ea"/>
            </a:rPr>
            <a:t>、函数</a:t>
          </a:r>
          <a:r>
            <a:rPr lang="en-US" altLang="zh-CN" sz="2400" b="0" baseline="0" dirty="0" smtClean="0">
              <a:solidFill>
                <a:srgbClr val="003300"/>
              </a:solidFill>
              <a:latin typeface="Tahoma" panose="020B0604030504040204" pitchFamily="34" charset="0"/>
              <a:ea typeface="+mn-ea"/>
            </a:rPr>
            <a:t>function</a:t>
          </a:r>
        </a:p>
      </dgm:t>
    </dgm:pt>
    <dgm:pt modelId="{DACF9EFA-4190-42D8-B217-97428B708816}" type="parTrans" cxnId="{9A295F78-1B14-41FA-BC58-FFCBEE47D554}">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23094CA2-0DBC-43BD-86C1-70C1DEFBE081}" type="sibTrans" cxnId="{9A295F78-1B14-41FA-BC58-FFCBEE47D554}">
      <dgm:prSet/>
      <dgm:spPr/>
      <dgm:t>
        <a:bodyPr/>
        <a:lstStyle/>
        <a:p>
          <a:pPr algn="l"/>
          <a:endParaRPr lang="zh-CN" altLang="en-US" sz="2400" b="0" baseline="0" dirty="0">
            <a:solidFill>
              <a:srgbClr val="003300"/>
            </a:solidFill>
            <a:latin typeface="Tahoma" panose="020B0604030504040204" pitchFamily="34" charset="0"/>
            <a:ea typeface="+mn-ea"/>
          </a:endParaRPr>
        </a:p>
      </dgm:t>
    </dgm:pt>
    <dgm:pt modelId="{9AEA441C-BA4F-472C-9B16-A3F7459F8E42}">
      <dgm:prSet custT="1"/>
      <dgm:spPr/>
      <dgm:t>
        <a:bodyPr/>
        <a:lstStyle/>
        <a:p>
          <a:pPr rtl="0"/>
          <a:r>
            <a:rPr lang="en-US" altLang="zh-CN" sz="2400" b="0" baseline="0" dirty="0" smtClean="0">
              <a:solidFill>
                <a:srgbClr val="003300"/>
              </a:solidFill>
              <a:latin typeface="Tahoma" panose="020B0604030504040204" pitchFamily="34" charset="0"/>
              <a:ea typeface="+mn-ea"/>
            </a:rPr>
            <a:t>2</a:t>
          </a:r>
          <a:r>
            <a:rPr lang="zh-CN" altLang="en-US" sz="2400" b="0" baseline="0" dirty="0" smtClean="0">
              <a:solidFill>
                <a:srgbClr val="003300"/>
              </a:solidFill>
              <a:latin typeface="Tahoma" panose="020B0604030504040204" pitchFamily="34" charset="0"/>
              <a:ea typeface="+mn-ea"/>
            </a:rPr>
            <a:t>、自定义对象</a:t>
          </a:r>
          <a:r>
            <a:rPr lang="en-US" altLang="zh-CN" sz="2400" b="0" baseline="0" dirty="0" smtClean="0">
              <a:solidFill>
                <a:srgbClr val="003300"/>
              </a:solidFill>
              <a:latin typeface="Tahoma" panose="020B0604030504040204" pitchFamily="34" charset="0"/>
              <a:ea typeface="+mn-ea"/>
            </a:rPr>
            <a:t>(object)</a:t>
          </a:r>
          <a:endParaRPr lang="zh-CN" altLang="en-US" sz="2400" b="0" baseline="0" dirty="0">
            <a:solidFill>
              <a:srgbClr val="003300"/>
            </a:solidFill>
            <a:latin typeface="Tahoma" panose="020B0604030504040204" pitchFamily="34" charset="0"/>
            <a:ea typeface="+mn-ea"/>
          </a:endParaRPr>
        </a:p>
      </dgm:t>
    </dgm:pt>
    <dgm:pt modelId="{E2F5A15D-3D1F-4D07-9BFF-250FC4743DEB}" type="parTrans" cxnId="{B6315752-9268-4F01-8743-7EB540B92E9E}">
      <dgm:prSet/>
      <dgm:spPr/>
      <dgm:t>
        <a:bodyPr/>
        <a:lstStyle/>
        <a:p>
          <a:endParaRPr lang="zh-CN" altLang="en-US" sz="2400" b="0" baseline="0" dirty="0">
            <a:solidFill>
              <a:srgbClr val="003300"/>
            </a:solidFill>
            <a:latin typeface="Tahoma" panose="020B0604030504040204" pitchFamily="34" charset="0"/>
            <a:ea typeface="+mn-ea"/>
          </a:endParaRPr>
        </a:p>
      </dgm:t>
    </dgm:pt>
    <dgm:pt modelId="{2AE1C0B9-5779-427B-AFB2-EBD1879C7274}" type="sibTrans" cxnId="{B6315752-9268-4F01-8743-7EB540B92E9E}">
      <dgm:prSet/>
      <dgm:spPr/>
      <dgm:t>
        <a:bodyPr/>
        <a:lstStyle/>
        <a:p>
          <a:endParaRPr lang="zh-CN" altLang="en-US" sz="2400" b="0" baseline="0" dirty="0">
            <a:solidFill>
              <a:srgbClr val="003300"/>
            </a:solidFill>
            <a:latin typeface="Tahoma" panose="020B0604030504040204" pitchFamily="34" charset="0"/>
            <a:ea typeface="+mn-ea"/>
          </a:endParaRPr>
        </a:p>
      </dgm:t>
    </dgm:pt>
    <dgm:pt modelId="{46935A19-2B43-4287-AD60-EC1C47851834}">
      <dgm:prSet custT="1"/>
      <dgm:spPr/>
      <dgm:t>
        <a:bodyPr anchor="ctr" anchorCtr="0"/>
        <a:lstStyle/>
        <a:p>
          <a:pPr algn="l" rtl="0"/>
          <a:r>
            <a:rPr lang="en-US" altLang="zh-CN" sz="2400" b="0" baseline="0" dirty="0" smtClean="0">
              <a:solidFill>
                <a:srgbClr val="003300"/>
              </a:solidFill>
              <a:latin typeface="Tahoma" panose="020B0604030504040204" pitchFamily="34" charset="0"/>
              <a:ea typeface="+mn-ea"/>
            </a:rPr>
            <a:t>4</a:t>
          </a:r>
          <a:r>
            <a:rPr lang="zh-CN" altLang="en-US" sz="2400" b="0" baseline="0" dirty="0" smtClean="0">
              <a:solidFill>
                <a:srgbClr val="003300"/>
              </a:solidFill>
              <a:latin typeface="Tahoma" panose="020B0604030504040204" pitchFamily="34" charset="0"/>
              <a:ea typeface="+mn-ea"/>
            </a:rPr>
            <a:t>、未定义</a:t>
          </a:r>
          <a:r>
            <a:rPr lang="en-US" altLang="zh-CN" sz="2400" b="0" baseline="0" dirty="0" smtClean="0">
              <a:solidFill>
                <a:srgbClr val="003300"/>
              </a:solidFill>
              <a:latin typeface="Tahoma" panose="020B0604030504040204" pitchFamily="34" charset="0"/>
              <a:ea typeface="+mn-ea"/>
            </a:rPr>
            <a:t>(</a:t>
          </a:r>
          <a:r>
            <a:rPr lang="en-US" sz="2400" b="0" baseline="0" dirty="0" smtClean="0">
              <a:solidFill>
                <a:srgbClr val="003300"/>
              </a:solidFill>
              <a:latin typeface="Tahoma" panose="020B0604030504040204" pitchFamily="34" charset="0"/>
              <a:ea typeface="+mn-ea"/>
            </a:rPr>
            <a:t>undefined)</a:t>
          </a:r>
          <a:endParaRPr lang="en-US" altLang="zh-CN" sz="2400" b="0" baseline="0" dirty="0" smtClean="0">
            <a:solidFill>
              <a:srgbClr val="003300"/>
            </a:solidFill>
            <a:latin typeface="Tahoma" panose="020B0604030504040204" pitchFamily="34" charset="0"/>
            <a:ea typeface="+mn-ea"/>
          </a:endParaRPr>
        </a:p>
      </dgm:t>
    </dgm:pt>
    <dgm:pt modelId="{BE1DF746-1DC5-4B1E-8326-CB1FA727EC96}" type="parTrans" cxnId="{CF09DB8D-06D4-4DF4-AE2B-5286B7C6BFAC}">
      <dgm:prSet/>
      <dgm:spPr/>
      <dgm:t>
        <a:bodyPr/>
        <a:lstStyle/>
        <a:p>
          <a:endParaRPr lang="zh-CN" altLang="en-US" sz="2400" b="0" baseline="0" dirty="0">
            <a:solidFill>
              <a:srgbClr val="003300"/>
            </a:solidFill>
            <a:latin typeface="Tahoma" panose="020B0604030504040204" pitchFamily="34" charset="0"/>
            <a:ea typeface="+mn-ea"/>
          </a:endParaRPr>
        </a:p>
      </dgm:t>
    </dgm:pt>
    <dgm:pt modelId="{FFEF0AF9-C4B4-4B42-8F33-47FCE9D81596}" type="sibTrans" cxnId="{CF09DB8D-06D4-4DF4-AE2B-5286B7C6BFAC}">
      <dgm:prSet/>
      <dgm:spPr/>
      <dgm:t>
        <a:bodyPr/>
        <a:lstStyle/>
        <a:p>
          <a:endParaRPr lang="zh-CN" altLang="en-US" sz="2400" b="0" baseline="0" dirty="0">
            <a:solidFill>
              <a:srgbClr val="003300"/>
            </a:solidFill>
            <a:latin typeface="Tahoma" panose="020B0604030504040204" pitchFamily="34" charset="0"/>
            <a:ea typeface="+mn-ea"/>
          </a:endParaRPr>
        </a:p>
      </dgm:t>
    </dgm:pt>
    <dgm:pt modelId="{4091E9D8-715F-4C25-807B-73C5CEC14D86}">
      <dgm:prSet custT="1"/>
      <dgm:spPr/>
      <dgm:t>
        <a:bodyPr anchor="ctr" anchorCtr="0"/>
        <a:lstStyle/>
        <a:p>
          <a:pPr algn="l" rtl="0"/>
          <a:r>
            <a:rPr lang="en-US" altLang="zh-CN" sz="2400" b="0" baseline="0" dirty="0" smtClean="0">
              <a:solidFill>
                <a:srgbClr val="003300"/>
              </a:solidFill>
              <a:latin typeface="Tahoma" panose="020B0604030504040204" pitchFamily="34" charset="0"/>
              <a:ea typeface="+mn-ea"/>
            </a:rPr>
            <a:t>5</a:t>
          </a:r>
          <a:r>
            <a:rPr lang="zh-CN" altLang="en-US" sz="2400" b="0" baseline="0" dirty="0" smtClean="0">
              <a:solidFill>
                <a:srgbClr val="003300"/>
              </a:solidFill>
              <a:latin typeface="Tahoma" panose="020B0604030504040204" pitchFamily="34" charset="0"/>
              <a:ea typeface="+mn-ea"/>
            </a:rPr>
            <a:t>、空值</a:t>
          </a:r>
          <a:r>
            <a:rPr lang="en-US" altLang="zh-CN" sz="2400" b="0" baseline="0" dirty="0" smtClean="0">
              <a:solidFill>
                <a:srgbClr val="003300"/>
              </a:solidFill>
              <a:latin typeface="Tahoma" panose="020B0604030504040204" pitchFamily="34" charset="0"/>
              <a:ea typeface="+mn-ea"/>
            </a:rPr>
            <a:t>(</a:t>
          </a:r>
          <a:r>
            <a:rPr lang="en-US" sz="2400" b="0" baseline="0" dirty="0" smtClean="0">
              <a:solidFill>
                <a:srgbClr val="003300"/>
              </a:solidFill>
              <a:latin typeface="Tahoma" panose="020B0604030504040204" pitchFamily="34" charset="0"/>
              <a:ea typeface="+mn-ea"/>
            </a:rPr>
            <a:t>null</a:t>
          </a:r>
          <a:r>
            <a:rPr lang="en-US" altLang="zh-CN" sz="2400" b="0" baseline="0" dirty="0" smtClean="0">
              <a:solidFill>
                <a:srgbClr val="003300"/>
              </a:solidFill>
              <a:latin typeface="Tahoma" panose="020B0604030504040204" pitchFamily="34" charset="0"/>
              <a:ea typeface="+mn-ea"/>
            </a:rPr>
            <a:t>)</a:t>
          </a:r>
        </a:p>
      </dgm:t>
    </dgm:pt>
    <dgm:pt modelId="{629CE44C-ECF9-4C46-BE5C-A9BB4E230AE8}" type="parTrans" cxnId="{28CAAF5E-04D6-4E91-9171-BFFC3EA85907}">
      <dgm:prSet/>
      <dgm:spPr/>
      <dgm:t>
        <a:bodyPr/>
        <a:lstStyle/>
        <a:p>
          <a:endParaRPr lang="zh-CN" altLang="en-US" sz="2400" b="0" baseline="0" dirty="0">
            <a:solidFill>
              <a:srgbClr val="003300"/>
            </a:solidFill>
            <a:latin typeface="Tahoma" panose="020B0604030504040204" pitchFamily="34" charset="0"/>
            <a:ea typeface="+mn-ea"/>
          </a:endParaRPr>
        </a:p>
      </dgm:t>
    </dgm:pt>
    <dgm:pt modelId="{10A9BD77-ABA0-40B3-A3E4-6DB478448265}" type="sibTrans" cxnId="{28CAAF5E-04D6-4E91-9171-BFFC3EA85907}">
      <dgm:prSet/>
      <dgm:spPr/>
      <dgm:t>
        <a:bodyPr/>
        <a:lstStyle/>
        <a:p>
          <a:endParaRPr lang="zh-CN" altLang="en-US" sz="2400" b="0" baseline="0" dirty="0">
            <a:solidFill>
              <a:srgbClr val="003300"/>
            </a:solidFill>
            <a:latin typeface="Tahoma" panose="020B0604030504040204" pitchFamily="34" charset="0"/>
            <a:ea typeface="+mn-ea"/>
          </a:endParaRPr>
        </a:p>
      </dgm:t>
    </dgm:pt>
    <dgm:pt modelId="{2A7C1FEB-44F9-47A5-91E5-DC5CDEF7B4BC}" type="pres">
      <dgm:prSet presAssocID="{D461F769-CB74-45FE-B1AC-6E10F276179D}" presName="vert0" presStyleCnt="0">
        <dgm:presLayoutVars>
          <dgm:dir/>
          <dgm:animOne val="branch"/>
          <dgm:animLvl val="lvl"/>
        </dgm:presLayoutVars>
      </dgm:prSet>
      <dgm:spPr/>
      <dgm:t>
        <a:bodyPr/>
        <a:lstStyle/>
        <a:p>
          <a:endParaRPr lang="zh-CN" altLang="en-US"/>
        </a:p>
      </dgm:t>
    </dgm:pt>
    <dgm:pt modelId="{DAA44760-60EB-4E45-90A5-1A6F64478E24}" type="pres">
      <dgm:prSet presAssocID="{35D824E9-676B-490D-9F0A-E9119AC4B024}" presName="thickLine" presStyleLbl="alignNode1" presStyleIdx="0" presStyleCnt="2"/>
      <dgm:spPr/>
      <dgm:t>
        <a:bodyPr/>
        <a:lstStyle/>
        <a:p>
          <a:endParaRPr lang="zh-CN" altLang="en-US"/>
        </a:p>
      </dgm:t>
    </dgm:pt>
    <dgm:pt modelId="{2624559D-02A7-4FFE-B5C5-CC779DC0738F}" type="pres">
      <dgm:prSet presAssocID="{35D824E9-676B-490D-9F0A-E9119AC4B024}" presName="horz1" presStyleCnt="0"/>
      <dgm:spPr/>
      <dgm:t>
        <a:bodyPr/>
        <a:lstStyle/>
        <a:p>
          <a:endParaRPr lang="zh-CN" altLang="en-US"/>
        </a:p>
      </dgm:t>
    </dgm:pt>
    <dgm:pt modelId="{5206C86B-3E7E-4DDE-B5BD-F71161E460C4}" type="pres">
      <dgm:prSet presAssocID="{35D824E9-676B-490D-9F0A-E9119AC4B024}" presName="tx1" presStyleLbl="revTx" presStyleIdx="0" presStyleCnt="9" custScaleX="135209"/>
      <dgm:spPr/>
      <dgm:t>
        <a:bodyPr/>
        <a:lstStyle/>
        <a:p>
          <a:endParaRPr lang="zh-CN" altLang="en-US"/>
        </a:p>
      </dgm:t>
    </dgm:pt>
    <dgm:pt modelId="{0A112335-93EF-43E8-B5D3-6FD052D41205}" type="pres">
      <dgm:prSet presAssocID="{35D824E9-676B-490D-9F0A-E9119AC4B024}" presName="vert1" presStyleCnt="0"/>
      <dgm:spPr/>
      <dgm:t>
        <a:bodyPr/>
        <a:lstStyle/>
        <a:p>
          <a:endParaRPr lang="zh-CN" altLang="en-US"/>
        </a:p>
      </dgm:t>
    </dgm:pt>
    <dgm:pt modelId="{A30FD11A-EFB8-4C02-B9D9-754B60994DF6}" type="pres">
      <dgm:prSet presAssocID="{3E15F894-CAF6-4238-963B-F0A5254FA2CD}" presName="vertSpace2a" presStyleCnt="0"/>
      <dgm:spPr/>
      <dgm:t>
        <a:bodyPr/>
        <a:lstStyle/>
        <a:p>
          <a:endParaRPr lang="zh-CN" altLang="en-US"/>
        </a:p>
      </dgm:t>
    </dgm:pt>
    <dgm:pt modelId="{BBF8180B-C3DC-49B5-9CE9-66F7B7A8B3F9}" type="pres">
      <dgm:prSet presAssocID="{3E15F894-CAF6-4238-963B-F0A5254FA2CD}" presName="horz2" presStyleCnt="0"/>
      <dgm:spPr/>
      <dgm:t>
        <a:bodyPr/>
        <a:lstStyle/>
        <a:p>
          <a:endParaRPr lang="zh-CN" altLang="en-US"/>
        </a:p>
      </dgm:t>
    </dgm:pt>
    <dgm:pt modelId="{FDFEEF7C-D702-4546-A131-29051689945B}" type="pres">
      <dgm:prSet presAssocID="{3E15F894-CAF6-4238-963B-F0A5254FA2CD}" presName="horzSpace2" presStyleCnt="0"/>
      <dgm:spPr/>
      <dgm:t>
        <a:bodyPr/>
        <a:lstStyle/>
        <a:p>
          <a:endParaRPr lang="zh-CN" altLang="en-US"/>
        </a:p>
      </dgm:t>
    </dgm:pt>
    <dgm:pt modelId="{F97D4807-5184-41E4-9617-94E1EFB5D21A}" type="pres">
      <dgm:prSet presAssocID="{3E15F894-CAF6-4238-963B-F0A5254FA2CD}" presName="tx2" presStyleLbl="revTx" presStyleIdx="1" presStyleCnt="9"/>
      <dgm:spPr/>
      <dgm:t>
        <a:bodyPr/>
        <a:lstStyle/>
        <a:p>
          <a:endParaRPr lang="zh-CN" altLang="en-US"/>
        </a:p>
      </dgm:t>
    </dgm:pt>
    <dgm:pt modelId="{10307636-CEB9-4326-8335-2AE3B2F8DF09}" type="pres">
      <dgm:prSet presAssocID="{3E15F894-CAF6-4238-963B-F0A5254FA2CD}" presName="vert2" presStyleCnt="0"/>
      <dgm:spPr/>
      <dgm:t>
        <a:bodyPr/>
        <a:lstStyle/>
        <a:p>
          <a:endParaRPr lang="zh-CN" altLang="en-US"/>
        </a:p>
      </dgm:t>
    </dgm:pt>
    <dgm:pt modelId="{769FDF69-6272-42E4-9420-64F6732A269C}" type="pres">
      <dgm:prSet presAssocID="{3E15F894-CAF6-4238-963B-F0A5254FA2CD}" presName="thinLine2b" presStyleLbl="callout" presStyleIdx="0" presStyleCnt="7"/>
      <dgm:spPr/>
      <dgm:t>
        <a:bodyPr/>
        <a:lstStyle/>
        <a:p>
          <a:endParaRPr lang="zh-CN" altLang="en-US"/>
        </a:p>
      </dgm:t>
    </dgm:pt>
    <dgm:pt modelId="{F2F12CD4-DA5E-4C8C-A935-FCEE5FF7A9EC}" type="pres">
      <dgm:prSet presAssocID="{3E15F894-CAF6-4238-963B-F0A5254FA2CD}" presName="vertSpace2b" presStyleCnt="0"/>
      <dgm:spPr/>
      <dgm:t>
        <a:bodyPr/>
        <a:lstStyle/>
        <a:p>
          <a:endParaRPr lang="zh-CN" altLang="en-US"/>
        </a:p>
      </dgm:t>
    </dgm:pt>
    <dgm:pt modelId="{2FA64DEA-7DC2-4FAE-8A3C-853F3338F8ED}" type="pres">
      <dgm:prSet presAssocID="{A5749C4E-A425-4E3F-AF0A-2377ED4F4D5E}" presName="horz2" presStyleCnt="0"/>
      <dgm:spPr/>
      <dgm:t>
        <a:bodyPr/>
        <a:lstStyle/>
        <a:p>
          <a:endParaRPr lang="zh-CN" altLang="en-US"/>
        </a:p>
      </dgm:t>
    </dgm:pt>
    <dgm:pt modelId="{D50B99CB-5956-405E-98E9-80BDE362067F}" type="pres">
      <dgm:prSet presAssocID="{A5749C4E-A425-4E3F-AF0A-2377ED4F4D5E}" presName="horzSpace2" presStyleCnt="0"/>
      <dgm:spPr/>
      <dgm:t>
        <a:bodyPr/>
        <a:lstStyle/>
        <a:p>
          <a:endParaRPr lang="zh-CN" altLang="en-US"/>
        </a:p>
      </dgm:t>
    </dgm:pt>
    <dgm:pt modelId="{225B0C68-C9FA-445E-B618-9BDA689D6E2F}" type="pres">
      <dgm:prSet presAssocID="{A5749C4E-A425-4E3F-AF0A-2377ED4F4D5E}" presName="tx2" presStyleLbl="revTx" presStyleIdx="2" presStyleCnt="9"/>
      <dgm:spPr/>
      <dgm:t>
        <a:bodyPr/>
        <a:lstStyle/>
        <a:p>
          <a:endParaRPr lang="zh-CN" altLang="en-US"/>
        </a:p>
      </dgm:t>
    </dgm:pt>
    <dgm:pt modelId="{88C38840-A89D-4046-980E-C733DCCF3C92}" type="pres">
      <dgm:prSet presAssocID="{A5749C4E-A425-4E3F-AF0A-2377ED4F4D5E}" presName="vert2" presStyleCnt="0"/>
      <dgm:spPr/>
      <dgm:t>
        <a:bodyPr/>
        <a:lstStyle/>
        <a:p>
          <a:endParaRPr lang="zh-CN" altLang="en-US"/>
        </a:p>
      </dgm:t>
    </dgm:pt>
    <dgm:pt modelId="{E87E7FD6-EB15-4069-B6AE-98E2169B07AC}" type="pres">
      <dgm:prSet presAssocID="{A5749C4E-A425-4E3F-AF0A-2377ED4F4D5E}" presName="thinLine2b" presStyleLbl="callout" presStyleIdx="1" presStyleCnt="7"/>
      <dgm:spPr/>
      <dgm:t>
        <a:bodyPr/>
        <a:lstStyle/>
        <a:p>
          <a:endParaRPr lang="zh-CN" altLang="en-US"/>
        </a:p>
      </dgm:t>
    </dgm:pt>
    <dgm:pt modelId="{60E24828-CE08-4AC7-914B-2B0375CA3436}" type="pres">
      <dgm:prSet presAssocID="{A5749C4E-A425-4E3F-AF0A-2377ED4F4D5E}" presName="vertSpace2b" presStyleCnt="0"/>
      <dgm:spPr/>
      <dgm:t>
        <a:bodyPr/>
        <a:lstStyle/>
        <a:p>
          <a:endParaRPr lang="zh-CN" altLang="en-US"/>
        </a:p>
      </dgm:t>
    </dgm:pt>
    <dgm:pt modelId="{52244335-3EAB-4931-9C63-9AD5E4067D1C}" type="pres">
      <dgm:prSet presAssocID="{353902BA-8036-4C65-8A82-CA569A9D316E}" presName="horz2" presStyleCnt="0"/>
      <dgm:spPr/>
      <dgm:t>
        <a:bodyPr/>
        <a:lstStyle/>
        <a:p>
          <a:endParaRPr lang="zh-CN" altLang="en-US"/>
        </a:p>
      </dgm:t>
    </dgm:pt>
    <dgm:pt modelId="{E49835C8-5737-48A9-8B3D-27B0CE2F66A5}" type="pres">
      <dgm:prSet presAssocID="{353902BA-8036-4C65-8A82-CA569A9D316E}" presName="horzSpace2" presStyleCnt="0"/>
      <dgm:spPr/>
      <dgm:t>
        <a:bodyPr/>
        <a:lstStyle/>
        <a:p>
          <a:endParaRPr lang="zh-CN" altLang="en-US"/>
        </a:p>
      </dgm:t>
    </dgm:pt>
    <dgm:pt modelId="{67180CC6-F591-4D1F-8F22-E317FC1765FA}" type="pres">
      <dgm:prSet presAssocID="{353902BA-8036-4C65-8A82-CA569A9D316E}" presName="tx2" presStyleLbl="revTx" presStyleIdx="3" presStyleCnt="9"/>
      <dgm:spPr/>
      <dgm:t>
        <a:bodyPr/>
        <a:lstStyle/>
        <a:p>
          <a:endParaRPr lang="zh-CN" altLang="en-US"/>
        </a:p>
      </dgm:t>
    </dgm:pt>
    <dgm:pt modelId="{48C528CA-1C0E-44A1-BDC7-62636DDB426F}" type="pres">
      <dgm:prSet presAssocID="{353902BA-8036-4C65-8A82-CA569A9D316E}" presName="vert2" presStyleCnt="0"/>
      <dgm:spPr/>
      <dgm:t>
        <a:bodyPr/>
        <a:lstStyle/>
        <a:p>
          <a:endParaRPr lang="zh-CN" altLang="en-US"/>
        </a:p>
      </dgm:t>
    </dgm:pt>
    <dgm:pt modelId="{AA495A49-8156-4B7A-A90F-C82191AF6BF1}" type="pres">
      <dgm:prSet presAssocID="{353902BA-8036-4C65-8A82-CA569A9D316E}" presName="thinLine2b" presStyleLbl="callout" presStyleIdx="2" presStyleCnt="7"/>
      <dgm:spPr/>
      <dgm:t>
        <a:bodyPr/>
        <a:lstStyle/>
        <a:p>
          <a:endParaRPr lang="zh-CN" altLang="en-US"/>
        </a:p>
      </dgm:t>
    </dgm:pt>
    <dgm:pt modelId="{C32C7FA4-3EB7-4CD5-A68B-087A915B667B}" type="pres">
      <dgm:prSet presAssocID="{353902BA-8036-4C65-8A82-CA569A9D316E}" presName="vertSpace2b" presStyleCnt="0"/>
      <dgm:spPr/>
      <dgm:t>
        <a:bodyPr/>
        <a:lstStyle/>
        <a:p>
          <a:endParaRPr lang="zh-CN" altLang="en-US"/>
        </a:p>
      </dgm:t>
    </dgm:pt>
    <dgm:pt modelId="{838576CE-E7E7-4A0F-A4F1-319A66466637}" type="pres">
      <dgm:prSet presAssocID="{46935A19-2B43-4287-AD60-EC1C47851834}" presName="horz2" presStyleCnt="0"/>
      <dgm:spPr/>
      <dgm:t>
        <a:bodyPr/>
        <a:lstStyle/>
        <a:p>
          <a:endParaRPr lang="zh-CN" altLang="en-US"/>
        </a:p>
      </dgm:t>
    </dgm:pt>
    <dgm:pt modelId="{42D1AC5E-0238-47EB-B7EE-E60CDD390E12}" type="pres">
      <dgm:prSet presAssocID="{46935A19-2B43-4287-AD60-EC1C47851834}" presName="horzSpace2" presStyleCnt="0"/>
      <dgm:spPr/>
      <dgm:t>
        <a:bodyPr/>
        <a:lstStyle/>
        <a:p>
          <a:endParaRPr lang="zh-CN" altLang="en-US"/>
        </a:p>
      </dgm:t>
    </dgm:pt>
    <dgm:pt modelId="{9FFD91D2-D7E7-4EF0-B5BC-C62A651A5CD9}" type="pres">
      <dgm:prSet presAssocID="{46935A19-2B43-4287-AD60-EC1C47851834}" presName="tx2" presStyleLbl="revTx" presStyleIdx="4" presStyleCnt="9"/>
      <dgm:spPr/>
      <dgm:t>
        <a:bodyPr/>
        <a:lstStyle/>
        <a:p>
          <a:endParaRPr lang="zh-CN" altLang="en-US"/>
        </a:p>
      </dgm:t>
    </dgm:pt>
    <dgm:pt modelId="{C3746ADD-9726-427B-8524-C408CFBAA179}" type="pres">
      <dgm:prSet presAssocID="{46935A19-2B43-4287-AD60-EC1C47851834}" presName="vert2" presStyleCnt="0"/>
      <dgm:spPr/>
      <dgm:t>
        <a:bodyPr/>
        <a:lstStyle/>
        <a:p>
          <a:endParaRPr lang="zh-CN" altLang="en-US"/>
        </a:p>
      </dgm:t>
    </dgm:pt>
    <dgm:pt modelId="{EB064F89-15D5-4004-8ACC-0CF425B77A9E}" type="pres">
      <dgm:prSet presAssocID="{46935A19-2B43-4287-AD60-EC1C47851834}" presName="thinLine2b" presStyleLbl="callout" presStyleIdx="3" presStyleCnt="7"/>
      <dgm:spPr/>
      <dgm:t>
        <a:bodyPr/>
        <a:lstStyle/>
        <a:p>
          <a:endParaRPr lang="zh-CN" altLang="en-US"/>
        </a:p>
      </dgm:t>
    </dgm:pt>
    <dgm:pt modelId="{D7AAA091-B27A-4C01-9D46-B3860FE00E65}" type="pres">
      <dgm:prSet presAssocID="{46935A19-2B43-4287-AD60-EC1C47851834}" presName="vertSpace2b" presStyleCnt="0"/>
      <dgm:spPr/>
      <dgm:t>
        <a:bodyPr/>
        <a:lstStyle/>
        <a:p>
          <a:endParaRPr lang="zh-CN" altLang="en-US"/>
        </a:p>
      </dgm:t>
    </dgm:pt>
    <dgm:pt modelId="{9DA07B21-B5A0-43E3-9EF7-D8EF8A4130A5}" type="pres">
      <dgm:prSet presAssocID="{4091E9D8-715F-4C25-807B-73C5CEC14D86}" presName="horz2" presStyleCnt="0"/>
      <dgm:spPr/>
      <dgm:t>
        <a:bodyPr/>
        <a:lstStyle/>
        <a:p>
          <a:endParaRPr lang="zh-CN" altLang="en-US"/>
        </a:p>
      </dgm:t>
    </dgm:pt>
    <dgm:pt modelId="{3D751789-30AB-4465-A51B-EDD30B1C3FD3}" type="pres">
      <dgm:prSet presAssocID="{4091E9D8-715F-4C25-807B-73C5CEC14D86}" presName="horzSpace2" presStyleCnt="0"/>
      <dgm:spPr/>
      <dgm:t>
        <a:bodyPr/>
        <a:lstStyle/>
        <a:p>
          <a:endParaRPr lang="zh-CN" altLang="en-US"/>
        </a:p>
      </dgm:t>
    </dgm:pt>
    <dgm:pt modelId="{69A725AB-56DC-40F9-A5C1-13A2AB317F19}" type="pres">
      <dgm:prSet presAssocID="{4091E9D8-715F-4C25-807B-73C5CEC14D86}" presName="tx2" presStyleLbl="revTx" presStyleIdx="5" presStyleCnt="9"/>
      <dgm:spPr/>
      <dgm:t>
        <a:bodyPr/>
        <a:lstStyle/>
        <a:p>
          <a:endParaRPr lang="zh-CN" altLang="en-US"/>
        </a:p>
      </dgm:t>
    </dgm:pt>
    <dgm:pt modelId="{AD5EEC87-7BAB-450C-94D2-DAF5BBFDCD63}" type="pres">
      <dgm:prSet presAssocID="{4091E9D8-715F-4C25-807B-73C5CEC14D86}" presName="vert2" presStyleCnt="0"/>
      <dgm:spPr/>
      <dgm:t>
        <a:bodyPr/>
        <a:lstStyle/>
        <a:p>
          <a:endParaRPr lang="zh-CN" altLang="en-US"/>
        </a:p>
      </dgm:t>
    </dgm:pt>
    <dgm:pt modelId="{085E4DAC-FF25-40FB-AFBB-268BEE94889F}" type="pres">
      <dgm:prSet presAssocID="{4091E9D8-715F-4C25-807B-73C5CEC14D86}" presName="thinLine2b" presStyleLbl="callout" presStyleIdx="4" presStyleCnt="7"/>
      <dgm:spPr/>
      <dgm:t>
        <a:bodyPr/>
        <a:lstStyle/>
        <a:p>
          <a:endParaRPr lang="zh-CN" altLang="en-US"/>
        </a:p>
      </dgm:t>
    </dgm:pt>
    <dgm:pt modelId="{8070D4DF-0398-43C0-A338-2EE9CFAE7D54}" type="pres">
      <dgm:prSet presAssocID="{4091E9D8-715F-4C25-807B-73C5CEC14D86}" presName="vertSpace2b" presStyleCnt="0"/>
      <dgm:spPr/>
      <dgm:t>
        <a:bodyPr/>
        <a:lstStyle/>
        <a:p>
          <a:endParaRPr lang="zh-CN" altLang="en-US"/>
        </a:p>
      </dgm:t>
    </dgm:pt>
    <dgm:pt modelId="{AC1C9B9F-4B9E-468D-BC0E-BE9F90B4BA3A}" type="pres">
      <dgm:prSet presAssocID="{4076CD63-E8FF-488C-886B-CD6DEF654530}" presName="thickLine" presStyleLbl="alignNode1" presStyleIdx="1" presStyleCnt="2"/>
      <dgm:spPr/>
      <dgm:t>
        <a:bodyPr/>
        <a:lstStyle/>
        <a:p>
          <a:endParaRPr lang="zh-CN" altLang="en-US"/>
        </a:p>
      </dgm:t>
    </dgm:pt>
    <dgm:pt modelId="{1825AB65-C8F2-4986-BF27-0517D05ED1EA}" type="pres">
      <dgm:prSet presAssocID="{4076CD63-E8FF-488C-886B-CD6DEF654530}" presName="horz1" presStyleCnt="0"/>
      <dgm:spPr/>
      <dgm:t>
        <a:bodyPr/>
        <a:lstStyle/>
        <a:p>
          <a:endParaRPr lang="zh-CN" altLang="en-US"/>
        </a:p>
      </dgm:t>
    </dgm:pt>
    <dgm:pt modelId="{65ABE5A7-632F-4F4B-8222-2D66EE95A4FC}" type="pres">
      <dgm:prSet presAssocID="{4076CD63-E8FF-488C-886B-CD6DEF654530}" presName="tx1" presStyleLbl="revTx" presStyleIdx="6" presStyleCnt="9" custScaleX="135209"/>
      <dgm:spPr/>
      <dgm:t>
        <a:bodyPr/>
        <a:lstStyle/>
        <a:p>
          <a:endParaRPr lang="zh-CN" altLang="en-US"/>
        </a:p>
      </dgm:t>
    </dgm:pt>
    <dgm:pt modelId="{3371E806-26CD-450C-99C9-2B1B897F4F5D}" type="pres">
      <dgm:prSet presAssocID="{4076CD63-E8FF-488C-886B-CD6DEF654530}" presName="vert1" presStyleCnt="0"/>
      <dgm:spPr/>
      <dgm:t>
        <a:bodyPr/>
        <a:lstStyle/>
        <a:p>
          <a:endParaRPr lang="zh-CN" altLang="en-US"/>
        </a:p>
      </dgm:t>
    </dgm:pt>
    <dgm:pt modelId="{66941411-1C40-461F-902C-839194807E6A}" type="pres">
      <dgm:prSet presAssocID="{B4B0F06F-8F24-4D56-B39A-063297C8DA72}" presName="vertSpace2a" presStyleCnt="0"/>
      <dgm:spPr/>
      <dgm:t>
        <a:bodyPr/>
        <a:lstStyle/>
        <a:p>
          <a:endParaRPr lang="zh-CN" altLang="en-US"/>
        </a:p>
      </dgm:t>
    </dgm:pt>
    <dgm:pt modelId="{CFC69C2A-7894-401E-A8CF-6D7B396EA8DA}" type="pres">
      <dgm:prSet presAssocID="{B4B0F06F-8F24-4D56-B39A-063297C8DA72}" presName="horz2" presStyleCnt="0"/>
      <dgm:spPr/>
      <dgm:t>
        <a:bodyPr/>
        <a:lstStyle/>
        <a:p>
          <a:endParaRPr lang="zh-CN" altLang="en-US"/>
        </a:p>
      </dgm:t>
    </dgm:pt>
    <dgm:pt modelId="{624C2190-9329-48C7-B0B8-9E1F50B884E1}" type="pres">
      <dgm:prSet presAssocID="{B4B0F06F-8F24-4D56-B39A-063297C8DA72}" presName="horzSpace2" presStyleCnt="0"/>
      <dgm:spPr/>
      <dgm:t>
        <a:bodyPr/>
        <a:lstStyle/>
        <a:p>
          <a:endParaRPr lang="zh-CN" altLang="en-US"/>
        </a:p>
      </dgm:t>
    </dgm:pt>
    <dgm:pt modelId="{CF9CEE0A-FFFE-456C-B7D3-982C3A4CC6BE}" type="pres">
      <dgm:prSet presAssocID="{B4B0F06F-8F24-4D56-B39A-063297C8DA72}" presName="tx2" presStyleLbl="revTx" presStyleIdx="7" presStyleCnt="9"/>
      <dgm:spPr/>
      <dgm:t>
        <a:bodyPr/>
        <a:lstStyle/>
        <a:p>
          <a:endParaRPr lang="zh-CN" altLang="en-US"/>
        </a:p>
      </dgm:t>
    </dgm:pt>
    <dgm:pt modelId="{C5C0A07C-8A3E-4045-8AA0-E03C04E45A11}" type="pres">
      <dgm:prSet presAssocID="{B4B0F06F-8F24-4D56-B39A-063297C8DA72}" presName="vert2" presStyleCnt="0"/>
      <dgm:spPr/>
      <dgm:t>
        <a:bodyPr/>
        <a:lstStyle/>
        <a:p>
          <a:endParaRPr lang="zh-CN" altLang="en-US"/>
        </a:p>
      </dgm:t>
    </dgm:pt>
    <dgm:pt modelId="{08D4461E-B7CD-4598-AA55-BC5030B054F3}" type="pres">
      <dgm:prSet presAssocID="{B4B0F06F-8F24-4D56-B39A-063297C8DA72}" presName="thinLine2b" presStyleLbl="callout" presStyleIdx="5" presStyleCnt="7"/>
      <dgm:spPr/>
      <dgm:t>
        <a:bodyPr/>
        <a:lstStyle/>
        <a:p>
          <a:endParaRPr lang="zh-CN" altLang="en-US"/>
        </a:p>
      </dgm:t>
    </dgm:pt>
    <dgm:pt modelId="{7D76370C-D97D-48C1-8126-5C7725C0335B}" type="pres">
      <dgm:prSet presAssocID="{B4B0F06F-8F24-4D56-B39A-063297C8DA72}" presName="vertSpace2b" presStyleCnt="0"/>
      <dgm:spPr/>
      <dgm:t>
        <a:bodyPr/>
        <a:lstStyle/>
        <a:p>
          <a:endParaRPr lang="zh-CN" altLang="en-US"/>
        </a:p>
      </dgm:t>
    </dgm:pt>
    <dgm:pt modelId="{283BF3CE-8255-460B-9A6F-F9EA78D6615B}" type="pres">
      <dgm:prSet presAssocID="{9AEA441C-BA4F-472C-9B16-A3F7459F8E42}" presName="horz2" presStyleCnt="0"/>
      <dgm:spPr/>
      <dgm:t>
        <a:bodyPr/>
        <a:lstStyle/>
        <a:p>
          <a:endParaRPr lang="zh-CN" altLang="en-US"/>
        </a:p>
      </dgm:t>
    </dgm:pt>
    <dgm:pt modelId="{14D0FD07-3574-435A-AB25-7902311E0E1E}" type="pres">
      <dgm:prSet presAssocID="{9AEA441C-BA4F-472C-9B16-A3F7459F8E42}" presName="horzSpace2" presStyleCnt="0"/>
      <dgm:spPr/>
      <dgm:t>
        <a:bodyPr/>
        <a:lstStyle/>
        <a:p>
          <a:endParaRPr lang="zh-CN" altLang="en-US"/>
        </a:p>
      </dgm:t>
    </dgm:pt>
    <dgm:pt modelId="{2263AE0C-1449-4B23-BB94-650FBC43EB3F}" type="pres">
      <dgm:prSet presAssocID="{9AEA441C-BA4F-472C-9B16-A3F7459F8E42}" presName="tx2" presStyleLbl="revTx" presStyleIdx="8" presStyleCnt="9"/>
      <dgm:spPr/>
      <dgm:t>
        <a:bodyPr/>
        <a:lstStyle/>
        <a:p>
          <a:endParaRPr lang="zh-CN" altLang="en-US"/>
        </a:p>
      </dgm:t>
    </dgm:pt>
    <dgm:pt modelId="{3AF2C9CE-F308-41F8-AC1C-6041E77920E3}" type="pres">
      <dgm:prSet presAssocID="{9AEA441C-BA4F-472C-9B16-A3F7459F8E42}" presName="vert2" presStyleCnt="0"/>
      <dgm:spPr/>
      <dgm:t>
        <a:bodyPr/>
        <a:lstStyle/>
        <a:p>
          <a:endParaRPr lang="zh-CN" altLang="en-US"/>
        </a:p>
      </dgm:t>
    </dgm:pt>
    <dgm:pt modelId="{68C6A2DF-DCD8-44EF-9E63-CB15B0A41AEA}" type="pres">
      <dgm:prSet presAssocID="{9AEA441C-BA4F-472C-9B16-A3F7459F8E42}" presName="thinLine2b" presStyleLbl="callout" presStyleIdx="6" presStyleCnt="7"/>
      <dgm:spPr/>
      <dgm:t>
        <a:bodyPr/>
        <a:lstStyle/>
        <a:p>
          <a:endParaRPr lang="zh-CN" altLang="en-US"/>
        </a:p>
      </dgm:t>
    </dgm:pt>
    <dgm:pt modelId="{4D31473B-519E-4BA0-83AE-924D6D8CF384}" type="pres">
      <dgm:prSet presAssocID="{9AEA441C-BA4F-472C-9B16-A3F7459F8E42}" presName="vertSpace2b" presStyleCnt="0"/>
      <dgm:spPr/>
      <dgm:t>
        <a:bodyPr/>
        <a:lstStyle/>
        <a:p>
          <a:endParaRPr lang="zh-CN" altLang="en-US"/>
        </a:p>
      </dgm:t>
    </dgm:pt>
  </dgm:ptLst>
  <dgm:cxnLst>
    <dgm:cxn modelId="{1BDB94FF-010E-4564-A597-CFB584FE0E91}" srcId="{35D824E9-676B-490D-9F0A-E9119AC4B024}" destId="{3E15F894-CAF6-4238-963B-F0A5254FA2CD}" srcOrd="0" destOrd="0" parTransId="{383AAE62-989D-4E69-A9FE-322B061698CA}" sibTransId="{0DD2628B-CE41-4645-98E4-F286676399F2}"/>
    <dgm:cxn modelId="{B04B5E24-D89B-4D12-8175-AFA62D80CF4C}" srcId="{35D824E9-676B-490D-9F0A-E9119AC4B024}" destId="{A5749C4E-A425-4E3F-AF0A-2377ED4F4D5E}" srcOrd="1" destOrd="0" parTransId="{E9A14F46-8CFC-4362-956B-4D759B3CFEEE}" sibTransId="{0646A025-4F1E-4F27-9131-194216CAB6B2}"/>
    <dgm:cxn modelId="{9756827F-A81D-4EBA-82F8-27AF43D1D9CC}" type="presOf" srcId="{A5749C4E-A425-4E3F-AF0A-2377ED4F4D5E}" destId="{225B0C68-C9FA-445E-B618-9BDA689D6E2F}" srcOrd="0" destOrd="0" presId="urn:microsoft.com/office/officeart/2008/layout/LinedList"/>
    <dgm:cxn modelId="{28CAAF5E-04D6-4E91-9171-BFFC3EA85907}" srcId="{35D824E9-676B-490D-9F0A-E9119AC4B024}" destId="{4091E9D8-715F-4C25-807B-73C5CEC14D86}" srcOrd="4" destOrd="0" parTransId="{629CE44C-ECF9-4C46-BE5C-A9BB4E230AE8}" sibTransId="{10A9BD77-ABA0-40B3-A3E4-6DB478448265}"/>
    <dgm:cxn modelId="{F91C40DE-8E54-4055-8925-5A0F85C46502}" type="presOf" srcId="{4076CD63-E8FF-488C-886B-CD6DEF654530}" destId="{65ABE5A7-632F-4F4B-8222-2D66EE95A4FC}" srcOrd="0" destOrd="0" presId="urn:microsoft.com/office/officeart/2008/layout/LinedList"/>
    <dgm:cxn modelId="{B1A3B945-8617-450F-BFF6-0AC468CF6F47}" srcId="{D461F769-CB74-45FE-B1AC-6E10F276179D}" destId="{35D824E9-676B-490D-9F0A-E9119AC4B024}" srcOrd="0" destOrd="0" parTransId="{F6AE74D1-0931-4EAA-81C5-75122EA1597D}" sibTransId="{C49CD8D3-9713-44D0-AE59-BBFD19C5FF7D}"/>
    <dgm:cxn modelId="{3F781F5E-B1DF-400C-8BB9-D35F8F697CAF}" type="presOf" srcId="{46935A19-2B43-4287-AD60-EC1C47851834}" destId="{9FFD91D2-D7E7-4EF0-B5BC-C62A651A5CD9}" srcOrd="0" destOrd="0" presId="urn:microsoft.com/office/officeart/2008/layout/LinedList"/>
    <dgm:cxn modelId="{91AB895B-ABEC-4D89-ACD5-D3F247215732}" type="presOf" srcId="{35D824E9-676B-490D-9F0A-E9119AC4B024}" destId="{5206C86B-3E7E-4DDE-B5BD-F71161E460C4}" srcOrd="0" destOrd="0" presId="urn:microsoft.com/office/officeart/2008/layout/LinedList"/>
    <dgm:cxn modelId="{4590E28F-6107-48B3-BE0D-A11763BA4150}" srcId="{35D824E9-676B-490D-9F0A-E9119AC4B024}" destId="{353902BA-8036-4C65-8A82-CA569A9D316E}" srcOrd="2" destOrd="0" parTransId="{DFB4F37E-AE75-4C5A-8615-D3D2A8BD00D5}" sibTransId="{3ED071C6-F4D0-4258-A881-F0A5E324AC84}"/>
    <dgm:cxn modelId="{97317C66-961F-419F-BDF8-0B0F9317F662}" type="presOf" srcId="{9AEA441C-BA4F-472C-9B16-A3F7459F8E42}" destId="{2263AE0C-1449-4B23-BB94-650FBC43EB3F}" srcOrd="0" destOrd="0" presId="urn:microsoft.com/office/officeart/2008/layout/LinedList"/>
    <dgm:cxn modelId="{B6315752-9268-4F01-8743-7EB540B92E9E}" srcId="{4076CD63-E8FF-488C-886B-CD6DEF654530}" destId="{9AEA441C-BA4F-472C-9B16-A3F7459F8E42}" srcOrd="1" destOrd="0" parTransId="{E2F5A15D-3D1F-4D07-9BFF-250FC4743DEB}" sibTransId="{2AE1C0B9-5779-427B-AFB2-EBD1879C7274}"/>
    <dgm:cxn modelId="{C0162029-1BB2-40D1-BCB1-A72EEFC585BC}" type="presOf" srcId="{D461F769-CB74-45FE-B1AC-6E10F276179D}" destId="{2A7C1FEB-44F9-47A5-91E5-DC5CDEF7B4BC}" srcOrd="0" destOrd="0" presId="urn:microsoft.com/office/officeart/2008/layout/LinedList"/>
    <dgm:cxn modelId="{4D0B1F31-52AC-45AB-B893-396B6EA28BF6}" type="presOf" srcId="{4091E9D8-715F-4C25-807B-73C5CEC14D86}" destId="{69A725AB-56DC-40F9-A5C1-13A2AB317F19}" srcOrd="0" destOrd="0" presId="urn:microsoft.com/office/officeart/2008/layout/LinedList"/>
    <dgm:cxn modelId="{9A295F78-1B14-41FA-BC58-FFCBEE47D554}" srcId="{4076CD63-E8FF-488C-886B-CD6DEF654530}" destId="{B4B0F06F-8F24-4D56-B39A-063297C8DA72}" srcOrd="0" destOrd="0" parTransId="{DACF9EFA-4190-42D8-B217-97428B708816}" sibTransId="{23094CA2-0DBC-43BD-86C1-70C1DEFBE081}"/>
    <dgm:cxn modelId="{CF09DB8D-06D4-4DF4-AE2B-5286B7C6BFAC}" srcId="{35D824E9-676B-490D-9F0A-E9119AC4B024}" destId="{46935A19-2B43-4287-AD60-EC1C47851834}" srcOrd="3" destOrd="0" parTransId="{BE1DF746-1DC5-4B1E-8326-CB1FA727EC96}" sibTransId="{FFEF0AF9-C4B4-4B42-8F33-47FCE9D81596}"/>
    <dgm:cxn modelId="{3CEC1A21-B7C6-401C-9C2B-4B3ECAE59FA9}" srcId="{D461F769-CB74-45FE-B1AC-6E10F276179D}" destId="{4076CD63-E8FF-488C-886B-CD6DEF654530}" srcOrd="1" destOrd="0" parTransId="{7B8A7FD6-297E-43AA-B493-4C7A5DCEFC88}" sibTransId="{D0C485FA-0F6B-4BD8-930E-6DF9F373722E}"/>
    <dgm:cxn modelId="{612163E8-B14A-4621-88CB-3EF9DA332F53}" type="presOf" srcId="{353902BA-8036-4C65-8A82-CA569A9D316E}" destId="{67180CC6-F591-4D1F-8F22-E317FC1765FA}" srcOrd="0" destOrd="0" presId="urn:microsoft.com/office/officeart/2008/layout/LinedList"/>
    <dgm:cxn modelId="{5B6CD3F0-7508-4F84-830A-84AC20EB3610}" type="presOf" srcId="{B4B0F06F-8F24-4D56-B39A-063297C8DA72}" destId="{CF9CEE0A-FFFE-456C-B7D3-982C3A4CC6BE}" srcOrd="0" destOrd="0" presId="urn:microsoft.com/office/officeart/2008/layout/LinedList"/>
    <dgm:cxn modelId="{31B952BA-2775-475D-BCD8-C46AA79C2702}" type="presOf" srcId="{3E15F894-CAF6-4238-963B-F0A5254FA2CD}" destId="{F97D4807-5184-41E4-9617-94E1EFB5D21A}" srcOrd="0" destOrd="0" presId="urn:microsoft.com/office/officeart/2008/layout/LinedList"/>
    <dgm:cxn modelId="{CDB476DA-3DB0-4B9E-A2E3-97CB539D25EF}" type="presParOf" srcId="{2A7C1FEB-44F9-47A5-91E5-DC5CDEF7B4BC}" destId="{DAA44760-60EB-4E45-90A5-1A6F64478E24}" srcOrd="0" destOrd="0" presId="urn:microsoft.com/office/officeart/2008/layout/LinedList"/>
    <dgm:cxn modelId="{60B4479C-AAB8-422E-A849-0E171C2BAEE5}" type="presParOf" srcId="{2A7C1FEB-44F9-47A5-91E5-DC5CDEF7B4BC}" destId="{2624559D-02A7-4FFE-B5C5-CC779DC0738F}" srcOrd="1" destOrd="0" presId="urn:microsoft.com/office/officeart/2008/layout/LinedList"/>
    <dgm:cxn modelId="{10D35D7D-A7E8-466C-959A-F15C85F78AF2}" type="presParOf" srcId="{2624559D-02A7-4FFE-B5C5-CC779DC0738F}" destId="{5206C86B-3E7E-4DDE-B5BD-F71161E460C4}" srcOrd="0" destOrd="0" presId="urn:microsoft.com/office/officeart/2008/layout/LinedList"/>
    <dgm:cxn modelId="{6AAFA862-4FC3-4F8C-A501-323F103D61E2}" type="presParOf" srcId="{2624559D-02A7-4FFE-B5C5-CC779DC0738F}" destId="{0A112335-93EF-43E8-B5D3-6FD052D41205}" srcOrd="1" destOrd="0" presId="urn:microsoft.com/office/officeart/2008/layout/LinedList"/>
    <dgm:cxn modelId="{B0BF8D24-14E4-457A-96FA-6DB470DD95AB}" type="presParOf" srcId="{0A112335-93EF-43E8-B5D3-6FD052D41205}" destId="{A30FD11A-EFB8-4C02-B9D9-754B60994DF6}" srcOrd="0" destOrd="0" presId="urn:microsoft.com/office/officeart/2008/layout/LinedList"/>
    <dgm:cxn modelId="{A72A7D93-2DF1-4F7E-8295-7B48159F9818}" type="presParOf" srcId="{0A112335-93EF-43E8-B5D3-6FD052D41205}" destId="{BBF8180B-C3DC-49B5-9CE9-66F7B7A8B3F9}" srcOrd="1" destOrd="0" presId="urn:microsoft.com/office/officeart/2008/layout/LinedList"/>
    <dgm:cxn modelId="{068F0A08-9BC9-4D5B-AF35-A57F60709B66}" type="presParOf" srcId="{BBF8180B-C3DC-49B5-9CE9-66F7B7A8B3F9}" destId="{FDFEEF7C-D702-4546-A131-29051689945B}" srcOrd="0" destOrd="0" presId="urn:microsoft.com/office/officeart/2008/layout/LinedList"/>
    <dgm:cxn modelId="{4825D0E8-47D5-466B-AFFF-50FC7CEFE974}" type="presParOf" srcId="{BBF8180B-C3DC-49B5-9CE9-66F7B7A8B3F9}" destId="{F97D4807-5184-41E4-9617-94E1EFB5D21A}" srcOrd="1" destOrd="0" presId="urn:microsoft.com/office/officeart/2008/layout/LinedList"/>
    <dgm:cxn modelId="{8B4DF772-E4F6-45E7-BB01-612BB8ADBC95}" type="presParOf" srcId="{BBF8180B-C3DC-49B5-9CE9-66F7B7A8B3F9}" destId="{10307636-CEB9-4326-8335-2AE3B2F8DF09}" srcOrd="2" destOrd="0" presId="urn:microsoft.com/office/officeart/2008/layout/LinedList"/>
    <dgm:cxn modelId="{778475A0-1774-4549-A828-E04CFDBDC3CB}" type="presParOf" srcId="{0A112335-93EF-43E8-B5D3-6FD052D41205}" destId="{769FDF69-6272-42E4-9420-64F6732A269C}" srcOrd="2" destOrd="0" presId="urn:microsoft.com/office/officeart/2008/layout/LinedList"/>
    <dgm:cxn modelId="{60B7F0EB-29DC-424A-ABCF-58C45132B020}" type="presParOf" srcId="{0A112335-93EF-43E8-B5D3-6FD052D41205}" destId="{F2F12CD4-DA5E-4C8C-A935-FCEE5FF7A9EC}" srcOrd="3" destOrd="0" presId="urn:microsoft.com/office/officeart/2008/layout/LinedList"/>
    <dgm:cxn modelId="{47F4B06F-01AE-440E-83B6-93F7812371EA}" type="presParOf" srcId="{0A112335-93EF-43E8-B5D3-6FD052D41205}" destId="{2FA64DEA-7DC2-4FAE-8A3C-853F3338F8ED}" srcOrd="4" destOrd="0" presId="urn:microsoft.com/office/officeart/2008/layout/LinedList"/>
    <dgm:cxn modelId="{315D0C65-D85E-42F5-8D00-CF4E66C0BD2F}" type="presParOf" srcId="{2FA64DEA-7DC2-4FAE-8A3C-853F3338F8ED}" destId="{D50B99CB-5956-405E-98E9-80BDE362067F}" srcOrd="0" destOrd="0" presId="urn:microsoft.com/office/officeart/2008/layout/LinedList"/>
    <dgm:cxn modelId="{3146C702-44C6-419F-8202-A8E1C4D10844}" type="presParOf" srcId="{2FA64DEA-7DC2-4FAE-8A3C-853F3338F8ED}" destId="{225B0C68-C9FA-445E-B618-9BDA689D6E2F}" srcOrd="1" destOrd="0" presId="urn:microsoft.com/office/officeart/2008/layout/LinedList"/>
    <dgm:cxn modelId="{C87A3823-09EA-45E8-B945-2C1AEA8EA954}" type="presParOf" srcId="{2FA64DEA-7DC2-4FAE-8A3C-853F3338F8ED}" destId="{88C38840-A89D-4046-980E-C733DCCF3C92}" srcOrd="2" destOrd="0" presId="urn:microsoft.com/office/officeart/2008/layout/LinedList"/>
    <dgm:cxn modelId="{1FC9C712-0FB7-469B-A83F-C8C5894EC425}" type="presParOf" srcId="{0A112335-93EF-43E8-B5D3-6FD052D41205}" destId="{E87E7FD6-EB15-4069-B6AE-98E2169B07AC}" srcOrd="5" destOrd="0" presId="urn:microsoft.com/office/officeart/2008/layout/LinedList"/>
    <dgm:cxn modelId="{DBCA404D-15E9-40EE-B135-1A83790B71C6}" type="presParOf" srcId="{0A112335-93EF-43E8-B5D3-6FD052D41205}" destId="{60E24828-CE08-4AC7-914B-2B0375CA3436}" srcOrd="6" destOrd="0" presId="urn:microsoft.com/office/officeart/2008/layout/LinedList"/>
    <dgm:cxn modelId="{BCBA74C9-9B6F-48C8-AF74-51B1E51B78C6}" type="presParOf" srcId="{0A112335-93EF-43E8-B5D3-6FD052D41205}" destId="{52244335-3EAB-4931-9C63-9AD5E4067D1C}" srcOrd="7" destOrd="0" presId="urn:microsoft.com/office/officeart/2008/layout/LinedList"/>
    <dgm:cxn modelId="{3F5BF0A7-54AC-4327-85BD-403BAAAD377E}" type="presParOf" srcId="{52244335-3EAB-4931-9C63-9AD5E4067D1C}" destId="{E49835C8-5737-48A9-8B3D-27B0CE2F66A5}" srcOrd="0" destOrd="0" presId="urn:microsoft.com/office/officeart/2008/layout/LinedList"/>
    <dgm:cxn modelId="{D8051473-A7B3-482A-A185-8DF43CC830CD}" type="presParOf" srcId="{52244335-3EAB-4931-9C63-9AD5E4067D1C}" destId="{67180CC6-F591-4D1F-8F22-E317FC1765FA}" srcOrd="1" destOrd="0" presId="urn:microsoft.com/office/officeart/2008/layout/LinedList"/>
    <dgm:cxn modelId="{63D54A19-5D6E-4517-B6ED-2EB9C2CC85A6}" type="presParOf" srcId="{52244335-3EAB-4931-9C63-9AD5E4067D1C}" destId="{48C528CA-1C0E-44A1-BDC7-62636DDB426F}" srcOrd="2" destOrd="0" presId="urn:microsoft.com/office/officeart/2008/layout/LinedList"/>
    <dgm:cxn modelId="{608CD746-12D7-4D44-A989-08562A686310}" type="presParOf" srcId="{0A112335-93EF-43E8-B5D3-6FD052D41205}" destId="{AA495A49-8156-4B7A-A90F-C82191AF6BF1}" srcOrd="8" destOrd="0" presId="urn:microsoft.com/office/officeart/2008/layout/LinedList"/>
    <dgm:cxn modelId="{2D6C0314-1360-4FF9-8FBC-73EA593D9661}" type="presParOf" srcId="{0A112335-93EF-43E8-B5D3-6FD052D41205}" destId="{C32C7FA4-3EB7-4CD5-A68B-087A915B667B}" srcOrd="9" destOrd="0" presId="urn:microsoft.com/office/officeart/2008/layout/LinedList"/>
    <dgm:cxn modelId="{E8E5F40C-FEDC-4328-BB93-90C48CFABAB2}" type="presParOf" srcId="{0A112335-93EF-43E8-B5D3-6FD052D41205}" destId="{838576CE-E7E7-4A0F-A4F1-319A66466637}" srcOrd="10" destOrd="0" presId="urn:microsoft.com/office/officeart/2008/layout/LinedList"/>
    <dgm:cxn modelId="{8FD59BED-F27D-4AE5-AA91-3C1E032C4C05}" type="presParOf" srcId="{838576CE-E7E7-4A0F-A4F1-319A66466637}" destId="{42D1AC5E-0238-47EB-B7EE-E60CDD390E12}" srcOrd="0" destOrd="0" presId="urn:microsoft.com/office/officeart/2008/layout/LinedList"/>
    <dgm:cxn modelId="{220FB356-5E9C-4514-8EE2-EF13F248B1B9}" type="presParOf" srcId="{838576CE-E7E7-4A0F-A4F1-319A66466637}" destId="{9FFD91D2-D7E7-4EF0-B5BC-C62A651A5CD9}" srcOrd="1" destOrd="0" presId="urn:microsoft.com/office/officeart/2008/layout/LinedList"/>
    <dgm:cxn modelId="{1F75D6B8-86E2-4ED4-A6EB-BF1DBA6D3FEB}" type="presParOf" srcId="{838576CE-E7E7-4A0F-A4F1-319A66466637}" destId="{C3746ADD-9726-427B-8524-C408CFBAA179}" srcOrd="2" destOrd="0" presId="urn:microsoft.com/office/officeart/2008/layout/LinedList"/>
    <dgm:cxn modelId="{0ADC3647-4340-4C77-8658-2A60248E0308}" type="presParOf" srcId="{0A112335-93EF-43E8-B5D3-6FD052D41205}" destId="{EB064F89-15D5-4004-8ACC-0CF425B77A9E}" srcOrd="11" destOrd="0" presId="urn:microsoft.com/office/officeart/2008/layout/LinedList"/>
    <dgm:cxn modelId="{C3D2ACA1-F4AE-4DD3-8D6B-24AFD771B242}" type="presParOf" srcId="{0A112335-93EF-43E8-B5D3-6FD052D41205}" destId="{D7AAA091-B27A-4C01-9D46-B3860FE00E65}" srcOrd="12" destOrd="0" presId="urn:microsoft.com/office/officeart/2008/layout/LinedList"/>
    <dgm:cxn modelId="{55776D69-E1B2-4838-9DF3-8C31A48BD317}" type="presParOf" srcId="{0A112335-93EF-43E8-B5D3-6FD052D41205}" destId="{9DA07B21-B5A0-43E3-9EF7-D8EF8A4130A5}" srcOrd="13" destOrd="0" presId="urn:microsoft.com/office/officeart/2008/layout/LinedList"/>
    <dgm:cxn modelId="{840F30E3-2D63-4269-9E0F-61FAA6BE0B4D}" type="presParOf" srcId="{9DA07B21-B5A0-43E3-9EF7-D8EF8A4130A5}" destId="{3D751789-30AB-4465-A51B-EDD30B1C3FD3}" srcOrd="0" destOrd="0" presId="urn:microsoft.com/office/officeart/2008/layout/LinedList"/>
    <dgm:cxn modelId="{23905E6C-5C32-4FA1-B5EE-693C921925E7}" type="presParOf" srcId="{9DA07B21-B5A0-43E3-9EF7-D8EF8A4130A5}" destId="{69A725AB-56DC-40F9-A5C1-13A2AB317F19}" srcOrd="1" destOrd="0" presId="urn:microsoft.com/office/officeart/2008/layout/LinedList"/>
    <dgm:cxn modelId="{EFCADB1B-D906-426E-B3E7-5B8438599DEF}" type="presParOf" srcId="{9DA07B21-B5A0-43E3-9EF7-D8EF8A4130A5}" destId="{AD5EEC87-7BAB-450C-94D2-DAF5BBFDCD63}" srcOrd="2" destOrd="0" presId="urn:microsoft.com/office/officeart/2008/layout/LinedList"/>
    <dgm:cxn modelId="{B9F34C32-942E-43CB-A039-EC7D50EA4FFE}" type="presParOf" srcId="{0A112335-93EF-43E8-B5D3-6FD052D41205}" destId="{085E4DAC-FF25-40FB-AFBB-268BEE94889F}" srcOrd="14" destOrd="0" presId="urn:microsoft.com/office/officeart/2008/layout/LinedList"/>
    <dgm:cxn modelId="{AE14E5B5-2CD1-4C92-B941-1E2F80DE20E3}" type="presParOf" srcId="{0A112335-93EF-43E8-B5D3-6FD052D41205}" destId="{8070D4DF-0398-43C0-A338-2EE9CFAE7D54}" srcOrd="15" destOrd="0" presId="urn:microsoft.com/office/officeart/2008/layout/LinedList"/>
    <dgm:cxn modelId="{193A9520-F112-41C0-9E7A-822258D449E5}" type="presParOf" srcId="{2A7C1FEB-44F9-47A5-91E5-DC5CDEF7B4BC}" destId="{AC1C9B9F-4B9E-468D-BC0E-BE9F90B4BA3A}" srcOrd="2" destOrd="0" presId="urn:microsoft.com/office/officeart/2008/layout/LinedList"/>
    <dgm:cxn modelId="{B0FC3009-2763-40DC-AEB1-F7002FF9056B}" type="presParOf" srcId="{2A7C1FEB-44F9-47A5-91E5-DC5CDEF7B4BC}" destId="{1825AB65-C8F2-4986-BF27-0517D05ED1EA}" srcOrd="3" destOrd="0" presId="urn:microsoft.com/office/officeart/2008/layout/LinedList"/>
    <dgm:cxn modelId="{F5BB9239-A6F0-4E4C-A0C4-A177E8F4CC49}" type="presParOf" srcId="{1825AB65-C8F2-4986-BF27-0517D05ED1EA}" destId="{65ABE5A7-632F-4F4B-8222-2D66EE95A4FC}" srcOrd="0" destOrd="0" presId="urn:microsoft.com/office/officeart/2008/layout/LinedList"/>
    <dgm:cxn modelId="{F32AF809-6F50-41A8-9229-641E6CA21B53}" type="presParOf" srcId="{1825AB65-C8F2-4986-BF27-0517D05ED1EA}" destId="{3371E806-26CD-450C-99C9-2B1B897F4F5D}" srcOrd="1" destOrd="0" presId="urn:microsoft.com/office/officeart/2008/layout/LinedList"/>
    <dgm:cxn modelId="{A3425AF1-AAA6-41C7-AAB9-0DCA00D55127}" type="presParOf" srcId="{3371E806-26CD-450C-99C9-2B1B897F4F5D}" destId="{66941411-1C40-461F-902C-839194807E6A}" srcOrd="0" destOrd="0" presId="urn:microsoft.com/office/officeart/2008/layout/LinedList"/>
    <dgm:cxn modelId="{A1377FD8-C1B7-4447-9EDE-FC432D43CFB4}" type="presParOf" srcId="{3371E806-26CD-450C-99C9-2B1B897F4F5D}" destId="{CFC69C2A-7894-401E-A8CF-6D7B396EA8DA}" srcOrd="1" destOrd="0" presId="urn:microsoft.com/office/officeart/2008/layout/LinedList"/>
    <dgm:cxn modelId="{01E84822-FA56-4447-8BB9-407FC37F2D39}" type="presParOf" srcId="{CFC69C2A-7894-401E-A8CF-6D7B396EA8DA}" destId="{624C2190-9329-48C7-B0B8-9E1F50B884E1}" srcOrd="0" destOrd="0" presId="urn:microsoft.com/office/officeart/2008/layout/LinedList"/>
    <dgm:cxn modelId="{DCF2B62A-8AB6-4725-AD22-6CA6BF9CFB44}" type="presParOf" srcId="{CFC69C2A-7894-401E-A8CF-6D7B396EA8DA}" destId="{CF9CEE0A-FFFE-456C-B7D3-982C3A4CC6BE}" srcOrd="1" destOrd="0" presId="urn:microsoft.com/office/officeart/2008/layout/LinedList"/>
    <dgm:cxn modelId="{9E3112AF-AF5D-4A68-A8CD-30A7A99F74DD}" type="presParOf" srcId="{CFC69C2A-7894-401E-A8CF-6D7B396EA8DA}" destId="{C5C0A07C-8A3E-4045-8AA0-E03C04E45A11}" srcOrd="2" destOrd="0" presId="urn:microsoft.com/office/officeart/2008/layout/LinedList"/>
    <dgm:cxn modelId="{9C541498-3A94-4D31-A3E2-DC01759FBEFF}" type="presParOf" srcId="{3371E806-26CD-450C-99C9-2B1B897F4F5D}" destId="{08D4461E-B7CD-4598-AA55-BC5030B054F3}" srcOrd="2" destOrd="0" presId="urn:microsoft.com/office/officeart/2008/layout/LinedList"/>
    <dgm:cxn modelId="{940CAD16-DAD0-4417-B00A-E27E81FECE55}" type="presParOf" srcId="{3371E806-26CD-450C-99C9-2B1B897F4F5D}" destId="{7D76370C-D97D-48C1-8126-5C7725C0335B}" srcOrd="3" destOrd="0" presId="urn:microsoft.com/office/officeart/2008/layout/LinedList"/>
    <dgm:cxn modelId="{E0C9B72B-A9B0-4FDB-A5C5-314E6C34E0C1}" type="presParOf" srcId="{3371E806-26CD-450C-99C9-2B1B897F4F5D}" destId="{283BF3CE-8255-460B-9A6F-F9EA78D6615B}" srcOrd="4" destOrd="0" presId="urn:microsoft.com/office/officeart/2008/layout/LinedList"/>
    <dgm:cxn modelId="{99C43B0A-F02C-407D-9176-A87AB2E2623F}" type="presParOf" srcId="{283BF3CE-8255-460B-9A6F-F9EA78D6615B}" destId="{14D0FD07-3574-435A-AB25-7902311E0E1E}" srcOrd="0" destOrd="0" presId="urn:microsoft.com/office/officeart/2008/layout/LinedList"/>
    <dgm:cxn modelId="{D7887976-EC91-4F41-AC6B-4FF67BFDACBE}" type="presParOf" srcId="{283BF3CE-8255-460B-9A6F-F9EA78D6615B}" destId="{2263AE0C-1449-4B23-BB94-650FBC43EB3F}" srcOrd="1" destOrd="0" presId="urn:microsoft.com/office/officeart/2008/layout/LinedList"/>
    <dgm:cxn modelId="{EFCDE698-B217-4094-9941-107ECE988B19}" type="presParOf" srcId="{283BF3CE-8255-460B-9A6F-F9EA78D6615B}" destId="{3AF2C9CE-F308-41F8-AC1C-6041E77920E3}" srcOrd="2" destOrd="0" presId="urn:microsoft.com/office/officeart/2008/layout/LinedList"/>
    <dgm:cxn modelId="{06F5F24F-1601-4209-A395-5DA87505B5F2}" type="presParOf" srcId="{3371E806-26CD-450C-99C9-2B1B897F4F5D}" destId="{68C6A2DF-DCD8-44EF-9E63-CB15B0A41AEA}" srcOrd="5" destOrd="0" presId="urn:microsoft.com/office/officeart/2008/layout/LinedList"/>
    <dgm:cxn modelId="{8350F224-978F-45FA-BD95-8D6E6B266CEE}" type="presParOf" srcId="{3371E806-26CD-450C-99C9-2B1B897F4F5D}" destId="{4D31473B-519E-4BA0-83AE-924D6D8CF384}"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F396775-DF79-425B-A75C-9045C14ABDE7}" type="doc">
      <dgm:prSet loTypeId="urn:microsoft.com/office/officeart/2005/8/layout/vList2" loCatId="list" qsTypeId="urn:microsoft.com/office/officeart/2005/8/quickstyle/3d2" qsCatId="3D" csTypeId="urn:microsoft.com/office/officeart/2005/8/colors/accent1_2" csCatId="accent1"/>
      <dgm:spPr/>
      <dgm:t>
        <a:bodyPr/>
        <a:lstStyle/>
        <a:p>
          <a:endParaRPr lang="zh-CN" altLang="en-US"/>
        </a:p>
      </dgm:t>
    </dgm:pt>
    <dgm:pt modelId="{567AEC67-8D42-44BF-A9CF-8619F06FE5A6}">
      <dgm:prSet custT="1"/>
      <dgm:spPr/>
      <dgm:t>
        <a:bodyPr/>
        <a:lstStyle/>
        <a:p>
          <a:pPr rtl="0"/>
          <a:r>
            <a:rPr lang="zh-CN" altLang="en-US" sz="2400" b="0" smtClean="0"/>
            <a:t>基本类型的数据是存放在栈内存中的</a:t>
          </a:r>
          <a:endParaRPr lang="zh-CN" altLang="en-US" sz="2400"/>
        </a:p>
      </dgm:t>
    </dgm:pt>
    <dgm:pt modelId="{43273330-F294-46E6-89D2-F930E1F5678B}" type="parTrans" cxnId="{3D8DBE09-23CB-455E-9B4E-AB64505B1322}">
      <dgm:prSet/>
      <dgm:spPr/>
      <dgm:t>
        <a:bodyPr/>
        <a:lstStyle/>
        <a:p>
          <a:endParaRPr lang="zh-CN" altLang="en-US"/>
        </a:p>
      </dgm:t>
    </dgm:pt>
    <dgm:pt modelId="{4B13CCD4-D799-466A-855D-8BEB7DF64E81}" type="sibTrans" cxnId="{3D8DBE09-23CB-455E-9B4E-AB64505B1322}">
      <dgm:prSet/>
      <dgm:spPr/>
      <dgm:t>
        <a:bodyPr/>
        <a:lstStyle/>
        <a:p>
          <a:endParaRPr lang="zh-CN" altLang="en-US"/>
        </a:p>
      </dgm:t>
    </dgm:pt>
    <dgm:pt modelId="{E2DC9015-2E39-4250-B975-260D8155B7EE}" type="pres">
      <dgm:prSet presAssocID="{0F396775-DF79-425B-A75C-9045C14ABDE7}" presName="linear" presStyleCnt="0">
        <dgm:presLayoutVars>
          <dgm:animLvl val="lvl"/>
          <dgm:resizeHandles val="exact"/>
        </dgm:presLayoutVars>
      </dgm:prSet>
      <dgm:spPr/>
      <dgm:t>
        <a:bodyPr/>
        <a:lstStyle/>
        <a:p>
          <a:endParaRPr lang="zh-CN" altLang="en-US"/>
        </a:p>
      </dgm:t>
    </dgm:pt>
    <dgm:pt modelId="{EC89D52E-F5F8-42CD-AC15-C3C688AA6D6A}" type="pres">
      <dgm:prSet presAssocID="{567AEC67-8D42-44BF-A9CF-8619F06FE5A6}" presName="parentText" presStyleLbl="node1" presStyleIdx="0" presStyleCnt="1">
        <dgm:presLayoutVars>
          <dgm:chMax val="0"/>
          <dgm:bulletEnabled val="1"/>
        </dgm:presLayoutVars>
      </dgm:prSet>
      <dgm:spPr/>
      <dgm:t>
        <a:bodyPr/>
        <a:lstStyle/>
        <a:p>
          <a:endParaRPr lang="zh-CN" altLang="en-US"/>
        </a:p>
      </dgm:t>
    </dgm:pt>
  </dgm:ptLst>
  <dgm:cxnLst>
    <dgm:cxn modelId="{C06227C0-B145-4E87-9548-C4DDFA263708}" type="presOf" srcId="{567AEC67-8D42-44BF-A9CF-8619F06FE5A6}" destId="{EC89D52E-F5F8-42CD-AC15-C3C688AA6D6A}" srcOrd="0" destOrd="0" presId="urn:microsoft.com/office/officeart/2005/8/layout/vList2"/>
    <dgm:cxn modelId="{3D8DBE09-23CB-455E-9B4E-AB64505B1322}" srcId="{0F396775-DF79-425B-A75C-9045C14ABDE7}" destId="{567AEC67-8D42-44BF-A9CF-8619F06FE5A6}" srcOrd="0" destOrd="0" parTransId="{43273330-F294-46E6-89D2-F930E1F5678B}" sibTransId="{4B13CCD4-D799-466A-855D-8BEB7DF64E81}"/>
    <dgm:cxn modelId="{C7FD41B6-4E92-4C4C-8B64-8BB4385AB96C}" type="presOf" srcId="{0F396775-DF79-425B-A75C-9045C14ABDE7}" destId="{E2DC9015-2E39-4250-B975-260D8155B7EE}" srcOrd="0" destOrd="0" presId="urn:microsoft.com/office/officeart/2005/8/layout/vList2"/>
    <dgm:cxn modelId="{7441E17D-155B-45DE-8325-9633F12F434A}" type="presParOf" srcId="{E2DC9015-2E39-4250-B975-260D8155B7EE}" destId="{EC89D52E-F5F8-42CD-AC15-C3C688AA6D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F396775-DF79-425B-A75C-9045C14ABDE7}"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567AEC67-8D42-44BF-A9CF-8619F06FE5A6}">
      <dgm:prSet custT="1"/>
      <dgm:spPr/>
      <dgm:t>
        <a:bodyPr/>
        <a:lstStyle/>
        <a:p>
          <a:pPr rtl="0"/>
          <a:r>
            <a:rPr lang="zh-CN" altLang="en-US" sz="2400" b="0" dirty="0" smtClean="0"/>
            <a:t>引用类型的数据是存放在堆内存中的</a:t>
          </a:r>
          <a:endParaRPr lang="zh-CN" altLang="en-US" sz="2400" dirty="0"/>
        </a:p>
      </dgm:t>
    </dgm:pt>
    <dgm:pt modelId="{43273330-F294-46E6-89D2-F930E1F5678B}" type="parTrans" cxnId="{3D8DBE09-23CB-455E-9B4E-AB64505B1322}">
      <dgm:prSet/>
      <dgm:spPr/>
      <dgm:t>
        <a:bodyPr/>
        <a:lstStyle/>
        <a:p>
          <a:endParaRPr lang="zh-CN" altLang="en-US"/>
        </a:p>
      </dgm:t>
    </dgm:pt>
    <dgm:pt modelId="{4B13CCD4-D799-466A-855D-8BEB7DF64E81}" type="sibTrans" cxnId="{3D8DBE09-23CB-455E-9B4E-AB64505B1322}">
      <dgm:prSet/>
      <dgm:spPr/>
      <dgm:t>
        <a:bodyPr/>
        <a:lstStyle/>
        <a:p>
          <a:endParaRPr lang="zh-CN" altLang="en-US"/>
        </a:p>
      </dgm:t>
    </dgm:pt>
    <dgm:pt modelId="{E2DC9015-2E39-4250-B975-260D8155B7EE}" type="pres">
      <dgm:prSet presAssocID="{0F396775-DF79-425B-A75C-9045C14ABDE7}" presName="linear" presStyleCnt="0">
        <dgm:presLayoutVars>
          <dgm:animLvl val="lvl"/>
          <dgm:resizeHandles val="exact"/>
        </dgm:presLayoutVars>
      </dgm:prSet>
      <dgm:spPr/>
      <dgm:t>
        <a:bodyPr/>
        <a:lstStyle/>
        <a:p>
          <a:endParaRPr lang="zh-CN" altLang="en-US"/>
        </a:p>
      </dgm:t>
    </dgm:pt>
    <dgm:pt modelId="{EC89D52E-F5F8-42CD-AC15-C3C688AA6D6A}" type="pres">
      <dgm:prSet presAssocID="{567AEC67-8D42-44BF-A9CF-8619F06FE5A6}" presName="parentText" presStyleLbl="node1" presStyleIdx="0" presStyleCnt="1">
        <dgm:presLayoutVars>
          <dgm:chMax val="0"/>
          <dgm:bulletEnabled val="1"/>
        </dgm:presLayoutVars>
      </dgm:prSet>
      <dgm:spPr/>
      <dgm:t>
        <a:bodyPr/>
        <a:lstStyle/>
        <a:p>
          <a:endParaRPr lang="zh-CN" altLang="en-US"/>
        </a:p>
      </dgm:t>
    </dgm:pt>
  </dgm:ptLst>
  <dgm:cxnLst>
    <dgm:cxn modelId="{B6A79483-3C51-4156-90CF-E150354523B2}" type="presOf" srcId="{0F396775-DF79-425B-A75C-9045C14ABDE7}" destId="{E2DC9015-2E39-4250-B975-260D8155B7EE}" srcOrd="0" destOrd="0" presId="urn:microsoft.com/office/officeart/2005/8/layout/vList2"/>
    <dgm:cxn modelId="{D971BD14-BC61-4AB3-B2D8-96D526435F9F}" type="presOf" srcId="{567AEC67-8D42-44BF-A9CF-8619F06FE5A6}" destId="{EC89D52E-F5F8-42CD-AC15-C3C688AA6D6A}" srcOrd="0" destOrd="0" presId="urn:microsoft.com/office/officeart/2005/8/layout/vList2"/>
    <dgm:cxn modelId="{3D8DBE09-23CB-455E-9B4E-AB64505B1322}" srcId="{0F396775-DF79-425B-A75C-9045C14ABDE7}" destId="{567AEC67-8D42-44BF-A9CF-8619F06FE5A6}" srcOrd="0" destOrd="0" parTransId="{43273330-F294-46E6-89D2-F930E1F5678B}" sibTransId="{4B13CCD4-D799-466A-855D-8BEB7DF64E81}"/>
    <dgm:cxn modelId="{B27D4610-4AEE-4BCD-88A1-1AB803FD7C9B}" type="presParOf" srcId="{E2DC9015-2E39-4250-B975-260D8155B7EE}" destId="{EC89D52E-F5F8-42CD-AC15-C3C688AA6D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E5ACB133-FE36-4607-BEA4-67E55406651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DF562EB6-4941-4893-B794-20A645D0EB62}">
      <dgm:prSet custT="1"/>
      <dgm:spPr/>
      <dgm:t>
        <a:bodyPr/>
        <a:lstStyle/>
        <a:p>
          <a:pPr rtl="0"/>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是无类型语言，声明时无需指定数据类型，使用时会自动根据需要进行数据类型的转换</a:t>
          </a:r>
          <a:r>
            <a:rPr lang="zh-CN" altLang="en-US" sz="2400" dirty="0" smtClean="0">
              <a:latin typeface="宋体" pitchFamily="2" charset="-122"/>
              <a:ea typeface="宋体" pitchFamily="2" charset="-122"/>
            </a:rPr>
            <a:t>（隐式转换）</a:t>
          </a:r>
          <a:endParaRPr lang="en-US" altLang="zh-CN" sz="2400" dirty="0" smtClean="0">
            <a:latin typeface="宋体" pitchFamily="2" charset="-122"/>
            <a:ea typeface="宋体" pitchFamily="2" charset="-122"/>
          </a:endParaRPr>
        </a:p>
        <a:p>
          <a:pPr rtl="0"/>
          <a:r>
            <a:rPr lang="zh-CN" altLang="en-US" sz="2400" dirty="0" smtClean="0">
              <a:solidFill>
                <a:srgbClr val="FFFF00"/>
              </a:solidFill>
              <a:latin typeface="宋体" pitchFamily="2" charset="-122"/>
              <a:ea typeface="宋体" pitchFamily="2" charset="-122"/>
            </a:rPr>
            <a:t>字符型</a:t>
          </a:r>
          <a:r>
            <a:rPr lang="en-US" altLang="zh-CN" sz="2400" dirty="0" smtClean="0">
              <a:solidFill>
                <a:srgbClr val="FFFF00"/>
              </a:solidFill>
              <a:latin typeface="宋体" pitchFamily="2" charset="-122"/>
              <a:ea typeface="宋体" pitchFamily="2" charset="-122"/>
            </a:rPr>
            <a:t>+</a:t>
          </a:r>
          <a:r>
            <a:rPr lang="zh-CN" altLang="en-US" sz="2400" dirty="0" smtClean="0">
              <a:solidFill>
                <a:srgbClr val="FFFF00"/>
              </a:solidFill>
              <a:latin typeface="宋体" pitchFamily="2" charset="-122"/>
              <a:ea typeface="宋体" pitchFamily="2" charset="-122"/>
            </a:rPr>
            <a:t>数字型 </a:t>
          </a:r>
          <a:r>
            <a:rPr lang="en-US" altLang="zh-CN" sz="2400" dirty="0" smtClean="0">
              <a:solidFill>
                <a:srgbClr val="FFFF00"/>
              </a:solidFill>
              <a:latin typeface="宋体" pitchFamily="2" charset="-122"/>
              <a:ea typeface="宋体" pitchFamily="2" charset="-122"/>
            </a:rPr>
            <a:t>-- </a:t>
          </a:r>
          <a:r>
            <a:rPr lang="zh-CN" altLang="en-US" sz="2400" dirty="0" smtClean="0">
              <a:solidFill>
                <a:srgbClr val="FFFF00"/>
              </a:solidFill>
              <a:latin typeface="宋体" pitchFamily="2" charset="-122"/>
              <a:ea typeface="宋体" pitchFamily="2" charset="-122"/>
            </a:rPr>
            <a:t>字符型  字符型</a:t>
          </a:r>
          <a:r>
            <a:rPr lang="en-US" altLang="zh-CN" sz="2400" dirty="0" smtClean="0">
              <a:solidFill>
                <a:srgbClr val="FFFF00"/>
              </a:solidFill>
              <a:latin typeface="宋体" pitchFamily="2" charset="-122"/>
              <a:ea typeface="宋体" pitchFamily="2" charset="-122"/>
            </a:rPr>
            <a:t>+</a:t>
          </a:r>
          <a:r>
            <a:rPr lang="zh-CN" altLang="en-US" sz="2400" dirty="0" smtClean="0">
              <a:solidFill>
                <a:srgbClr val="FFFF00"/>
              </a:solidFill>
              <a:latin typeface="宋体" pitchFamily="2" charset="-122"/>
              <a:ea typeface="宋体" pitchFamily="2" charset="-122"/>
            </a:rPr>
            <a:t>逻辑型 </a:t>
          </a:r>
          <a:r>
            <a:rPr lang="en-US" altLang="zh-CN" sz="2400" dirty="0" smtClean="0">
              <a:solidFill>
                <a:srgbClr val="FFFF00"/>
              </a:solidFill>
              <a:latin typeface="宋体" pitchFamily="2" charset="-122"/>
              <a:ea typeface="宋体" pitchFamily="2" charset="-122"/>
            </a:rPr>
            <a:t>-- </a:t>
          </a:r>
          <a:r>
            <a:rPr lang="zh-CN" altLang="en-US" sz="2400" dirty="0" smtClean="0">
              <a:solidFill>
                <a:srgbClr val="FFFF00"/>
              </a:solidFill>
              <a:latin typeface="宋体" pitchFamily="2" charset="-122"/>
              <a:ea typeface="宋体" pitchFamily="2" charset="-122"/>
            </a:rPr>
            <a:t>字符型</a:t>
          </a:r>
          <a:endParaRPr lang="en-US" altLang="zh-CN" sz="2400" dirty="0" smtClean="0">
            <a:solidFill>
              <a:srgbClr val="FFFF00"/>
            </a:solidFill>
            <a:latin typeface="宋体" pitchFamily="2" charset="-122"/>
            <a:ea typeface="宋体" pitchFamily="2" charset="-122"/>
          </a:endParaRPr>
        </a:p>
        <a:p>
          <a:pPr rtl="0"/>
          <a:r>
            <a:rPr lang="zh-CN" altLang="en-US" sz="2400" dirty="0" smtClean="0">
              <a:solidFill>
                <a:srgbClr val="FFFF00"/>
              </a:solidFill>
              <a:latin typeface="宋体" pitchFamily="2" charset="-122"/>
              <a:ea typeface="宋体" pitchFamily="2" charset="-122"/>
            </a:rPr>
            <a:t>数字型</a:t>
          </a:r>
          <a:r>
            <a:rPr lang="en-US" altLang="zh-CN" sz="2400" dirty="0" smtClean="0">
              <a:solidFill>
                <a:srgbClr val="FFFF00"/>
              </a:solidFill>
              <a:latin typeface="宋体" pitchFamily="2" charset="-122"/>
              <a:ea typeface="宋体" pitchFamily="2" charset="-122"/>
            </a:rPr>
            <a:t>+</a:t>
          </a:r>
          <a:r>
            <a:rPr lang="zh-CN" altLang="en-US" sz="2400" dirty="0" smtClean="0">
              <a:solidFill>
                <a:srgbClr val="FFFF00"/>
              </a:solidFill>
              <a:latin typeface="宋体" pitchFamily="2" charset="-122"/>
              <a:ea typeface="宋体" pitchFamily="2" charset="-122"/>
            </a:rPr>
            <a:t>逻辑型 </a:t>
          </a:r>
          <a:r>
            <a:rPr lang="en-US" altLang="zh-CN" sz="2400" dirty="0" smtClean="0">
              <a:solidFill>
                <a:srgbClr val="FFFF00"/>
              </a:solidFill>
              <a:latin typeface="宋体" pitchFamily="2" charset="-122"/>
              <a:ea typeface="宋体" pitchFamily="2" charset="-122"/>
            </a:rPr>
            <a:t>-- </a:t>
          </a:r>
          <a:r>
            <a:rPr lang="zh-CN" altLang="en-US" sz="2400" dirty="0" smtClean="0">
              <a:solidFill>
                <a:srgbClr val="FFFF00"/>
              </a:solidFill>
              <a:latin typeface="宋体" pitchFamily="2" charset="-122"/>
              <a:ea typeface="宋体" pitchFamily="2" charset="-122"/>
            </a:rPr>
            <a:t>数字型  逻辑型</a:t>
          </a:r>
          <a:r>
            <a:rPr lang="en-US" altLang="zh-CN" sz="2400" dirty="0" smtClean="0">
              <a:solidFill>
                <a:srgbClr val="FFFF00"/>
              </a:solidFill>
              <a:latin typeface="宋体" pitchFamily="2" charset="-122"/>
              <a:ea typeface="宋体" pitchFamily="2" charset="-122"/>
            </a:rPr>
            <a:t>+</a:t>
          </a:r>
          <a:r>
            <a:rPr lang="zh-CN" altLang="en-US" sz="2400" dirty="0" smtClean="0">
              <a:solidFill>
                <a:srgbClr val="FFFF00"/>
              </a:solidFill>
              <a:latin typeface="宋体" pitchFamily="2" charset="-122"/>
              <a:ea typeface="宋体" pitchFamily="2" charset="-122"/>
            </a:rPr>
            <a:t>逻辑型 </a:t>
          </a:r>
          <a:r>
            <a:rPr lang="en-US" altLang="zh-CN" sz="2400" dirty="0" smtClean="0">
              <a:solidFill>
                <a:srgbClr val="FFFF00"/>
              </a:solidFill>
              <a:latin typeface="宋体" pitchFamily="2" charset="-122"/>
              <a:ea typeface="宋体" pitchFamily="2" charset="-122"/>
            </a:rPr>
            <a:t>-- </a:t>
          </a:r>
          <a:r>
            <a:rPr lang="zh-CN" altLang="en-US" sz="2400" dirty="0" smtClean="0">
              <a:solidFill>
                <a:srgbClr val="FFFF00"/>
              </a:solidFill>
              <a:latin typeface="宋体" pitchFamily="2" charset="-122"/>
              <a:ea typeface="宋体" pitchFamily="2" charset="-122"/>
            </a:rPr>
            <a:t>数字型 </a:t>
          </a:r>
          <a:endParaRPr lang="zh-CN" sz="2400" dirty="0">
            <a:solidFill>
              <a:srgbClr val="FFFF00"/>
            </a:solidFill>
            <a:latin typeface="宋体" pitchFamily="2" charset="-122"/>
            <a:ea typeface="宋体" pitchFamily="2" charset="-122"/>
          </a:endParaRPr>
        </a:p>
      </dgm:t>
    </dgm:pt>
    <dgm:pt modelId="{E734D689-C096-43A5-A910-03FCADC220B5}" type="parTrans" cxnId="{C1806439-1B96-416B-8F99-FF2C0D48D493}">
      <dgm:prSet/>
      <dgm:spPr/>
      <dgm:t>
        <a:bodyPr/>
        <a:lstStyle/>
        <a:p>
          <a:endParaRPr lang="zh-CN" altLang="en-US" sz="2400">
            <a:latin typeface="宋体" pitchFamily="2" charset="-122"/>
            <a:ea typeface="宋体" pitchFamily="2" charset="-122"/>
          </a:endParaRPr>
        </a:p>
      </dgm:t>
    </dgm:pt>
    <dgm:pt modelId="{25699BE2-000B-4E1F-888D-F1E9B3F71028}" type="sibTrans" cxnId="{C1806439-1B96-416B-8F99-FF2C0D48D493}">
      <dgm:prSet/>
      <dgm:spPr/>
      <dgm:t>
        <a:bodyPr/>
        <a:lstStyle/>
        <a:p>
          <a:endParaRPr lang="zh-CN" altLang="en-US" sz="2400">
            <a:latin typeface="宋体" pitchFamily="2" charset="-122"/>
            <a:ea typeface="宋体" pitchFamily="2" charset="-122"/>
          </a:endParaRPr>
        </a:p>
      </dgm:t>
    </dgm:pt>
    <dgm:pt modelId="{3AACF608-B669-4756-90A5-1B9DE2BAF8F1}">
      <dgm:prSet custT="1"/>
      <dgm:spPr/>
      <dgm:t>
        <a:bodyPr/>
        <a:lstStyle/>
        <a:p>
          <a:pPr algn="l" rtl="0"/>
          <a:r>
            <a:rPr lang="zh-CN" altLang="en-US" sz="2400" dirty="0" smtClean="0">
              <a:latin typeface="宋体" pitchFamily="2" charset="-122"/>
              <a:ea typeface="宋体" pitchFamily="2" charset="-122"/>
            </a:rPr>
            <a:t>有时我们也需要利用函数进行强制类型转换，为了得到正确的结果，或避免出现错误，就需要弄清楚其转换规则了：</a:t>
          </a:r>
          <a:endParaRPr lang="en-US" altLang="zh-CN" sz="2400" dirty="0" smtClean="0">
            <a:latin typeface="宋体" pitchFamily="2" charset="-122"/>
            <a:ea typeface="宋体" pitchFamily="2" charset="-122"/>
          </a:endParaRPr>
        </a:p>
        <a:p>
          <a:pPr algn="ctr" rtl="0"/>
          <a:r>
            <a:rPr lang="zh-CN" altLang="en-US" sz="3200" dirty="0" smtClean="0">
              <a:solidFill>
                <a:srgbClr val="FFFF00"/>
              </a:solidFill>
              <a:latin typeface="+mn-ea"/>
              <a:ea typeface="+mn-ea"/>
            </a:rPr>
            <a:t>字符型</a:t>
          </a:r>
          <a:r>
            <a:rPr lang="en-US" altLang="zh-CN" sz="3200" dirty="0" smtClean="0">
              <a:solidFill>
                <a:srgbClr val="FFFF00"/>
              </a:solidFill>
              <a:latin typeface="+mn-ea"/>
              <a:ea typeface="+mn-ea"/>
            </a:rPr>
            <a:t>&gt;</a:t>
          </a:r>
          <a:r>
            <a:rPr lang="zh-CN" altLang="en-US" sz="3200" dirty="0" smtClean="0">
              <a:solidFill>
                <a:srgbClr val="FFFF00"/>
              </a:solidFill>
              <a:latin typeface="+mn-ea"/>
              <a:ea typeface="+mn-ea"/>
            </a:rPr>
            <a:t>数字型</a:t>
          </a:r>
          <a:r>
            <a:rPr lang="en-US" altLang="zh-CN" sz="3200" dirty="0" smtClean="0">
              <a:solidFill>
                <a:srgbClr val="FFFF00"/>
              </a:solidFill>
              <a:latin typeface="+mn-ea"/>
              <a:ea typeface="+mn-ea"/>
            </a:rPr>
            <a:t>&gt;</a:t>
          </a:r>
          <a:r>
            <a:rPr lang="zh-CN" altLang="en-US" sz="3200" dirty="0" smtClean="0">
              <a:solidFill>
                <a:srgbClr val="FFFF00"/>
              </a:solidFill>
              <a:latin typeface="+mn-ea"/>
              <a:ea typeface="+mn-ea"/>
            </a:rPr>
            <a:t>逻辑型</a:t>
          </a:r>
          <a:endParaRPr lang="zh-CN" altLang="en-US" sz="3200" dirty="0">
            <a:solidFill>
              <a:srgbClr val="FFFF00"/>
            </a:solidFill>
            <a:latin typeface="+mn-ea"/>
            <a:ea typeface="+mn-ea"/>
          </a:endParaRPr>
        </a:p>
      </dgm:t>
    </dgm:pt>
    <dgm:pt modelId="{00507A82-989A-4A81-8D1C-6CD4DE8294E2}" type="parTrans" cxnId="{2E7F2C0C-BAC7-4261-A33B-5EE8F47E1876}">
      <dgm:prSet/>
      <dgm:spPr/>
      <dgm:t>
        <a:bodyPr/>
        <a:lstStyle/>
        <a:p>
          <a:endParaRPr lang="zh-CN" altLang="en-US" sz="2400">
            <a:latin typeface="宋体" pitchFamily="2" charset="-122"/>
            <a:ea typeface="宋体" pitchFamily="2" charset="-122"/>
          </a:endParaRPr>
        </a:p>
      </dgm:t>
    </dgm:pt>
    <dgm:pt modelId="{47EB4362-3201-4C48-9BD6-D0A19CCE9DA3}" type="sibTrans" cxnId="{2E7F2C0C-BAC7-4261-A33B-5EE8F47E1876}">
      <dgm:prSet/>
      <dgm:spPr/>
      <dgm:t>
        <a:bodyPr/>
        <a:lstStyle/>
        <a:p>
          <a:endParaRPr lang="zh-CN" altLang="en-US" sz="2400">
            <a:latin typeface="宋体" pitchFamily="2" charset="-122"/>
            <a:ea typeface="宋体" pitchFamily="2" charset="-122"/>
          </a:endParaRPr>
        </a:p>
      </dgm:t>
    </dgm:pt>
    <dgm:pt modelId="{998646FE-1F6B-40C9-AA81-5C4FE4089154}" type="pres">
      <dgm:prSet presAssocID="{E5ACB133-FE36-4607-BEA4-67E55406651B}" presName="linear" presStyleCnt="0">
        <dgm:presLayoutVars>
          <dgm:animLvl val="lvl"/>
          <dgm:resizeHandles val="exact"/>
        </dgm:presLayoutVars>
      </dgm:prSet>
      <dgm:spPr/>
      <dgm:t>
        <a:bodyPr/>
        <a:lstStyle/>
        <a:p>
          <a:endParaRPr lang="zh-CN" altLang="en-US"/>
        </a:p>
      </dgm:t>
    </dgm:pt>
    <dgm:pt modelId="{6845E030-5818-4097-9598-CBD769D33040}" type="pres">
      <dgm:prSet presAssocID="{DF562EB6-4941-4893-B794-20A645D0EB62}" presName="parentText" presStyleLbl="node1" presStyleIdx="0" presStyleCnt="2">
        <dgm:presLayoutVars>
          <dgm:chMax val="0"/>
          <dgm:bulletEnabled val="1"/>
        </dgm:presLayoutVars>
      </dgm:prSet>
      <dgm:spPr/>
      <dgm:t>
        <a:bodyPr/>
        <a:lstStyle/>
        <a:p>
          <a:endParaRPr lang="zh-CN" altLang="en-US"/>
        </a:p>
      </dgm:t>
    </dgm:pt>
    <dgm:pt modelId="{134114DD-0220-4E5A-BF0C-878867A254A4}" type="pres">
      <dgm:prSet presAssocID="{25699BE2-000B-4E1F-888D-F1E9B3F71028}" presName="spacer" presStyleCnt="0"/>
      <dgm:spPr/>
      <dgm:t>
        <a:bodyPr/>
        <a:lstStyle/>
        <a:p>
          <a:endParaRPr lang="zh-CN" altLang="en-US"/>
        </a:p>
      </dgm:t>
    </dgm:pt>
    <dgm:pt modelId="{1A54A72F-3189-4E6C-9B3E-0D91D1FC9CE0}" type="pres">
      <dgm:prSet presAssocID="{3AACF608-B669-4756-90A5-1B9DE2BAF8F1}" presName="parentText" presStyleLbl="node1" presStyleIdx="1" presStyleCnt="2">
        <dgm:presLayoutVars>
          <dgm:chMax val="0"/>
          <dgm:bulletEnabled val="1"/>
        </dgm:presLayoutVars>
      </dgm:prSet>
      <dgm:spPr/>
      <dgm:t>
        <a:bodyPr/>
        <a:lstStyle/>
        <a:p>
          <a:endParaRPr lang="zh-CN" altLang="en-US"/>
        </a:p>
      </dgm:t>
    </dgm:pt>
  </dgm:ptLst>
  <dgm:cxnLst>
    <dgm:cxn modelId="{5F42AC11-6A8F-4A30-8954-7D215F7444CD}" type="presOf" srcId="{E5ACB133-FE36-4607-BEA4-67E55406651B}" destId="{998646FE-1F6B-40C9-AA81-5C4FE4089154}" srcOrd="0" destOrd="0" presId="urn:microsoft.com/office/officeart/2005/8/layout/vList2"/>
    <dgm:cxn modelId="{B93830CE-57CB-4768-BC0B-B1B2468DAF33}" type="presOf" srcId="{DF562EB6-4941-4893-B794-20A645D0EB62}" destId="{6845E030-5818-4097-9598-CBD769D33040}" srcOrd="0" destOrd="0" presId="urn:microsoft.com/office/officeart/2005/8/layout/vList2"/>
    <dgm:cxn modelId="{C1806439-1B96-416B-8F99-FF2C0D48D493}" srcId="{E5ACB133-FE36-4607-BEA4-67E55406651B}" destId="{DF562EB6-4941-4893-B794-20A645D0EB62}" srcOrd="0" destOrd="0" parTransId="{E734D689-C096-43A5-A910-03FCADC220B5}" sibTransId="{25699BE2-000B-4E1F-888D-F1E9B3F71028}"/>
    <dgm:cxn modelId="{2E7F2C0C-BAC7-4261-A33B-5EE8F47E1876}" srcId="{E5ACB133-FE36-4607-BEA4-67E55406651B}" destId="{3AACF608-B669-4756-90A5-1B9DE2BAF8F1}" srcOrd="1" destOrd="0" parTransId="{00507A82-989A-4A81-8D1C-6CD4DE8294E2}" sibTransId="{47EB4362-3201-4C48-9BD6-D0A19CCE9DA3}"/>
    <dgm:cxn modelId="{EC87C378-636F-4F1F-9B35-8A299F0BE0BF}" type="presOf" srcId="{3AACF608-B669-4756-90A5-1B9DE2BAF8F1}" destId="{1A54A72F-3189-4E6C-9B3E-0D91D1FC9CE0}" srcOrd="0" destOrd="0" presId="urn:microsoft.com/office/officeart/2005/8/layout/vList2"/>
    <dgm:cxn modelId="{04E06DFE-8507-45AD-9D05-FD31AFED8CA8}" type="presParOf" srcId="{998646FE-1F6B-40C9-AA81-5C4FE4089154}" destId="{6845E030-5818-4097-9598-CBD769D33040}" srcOrd="0" destOrd="0" presId="urn:microsoft.com/office/officeart/2005/8/layout/vList2"/>
    <dgm:cxn modelId="{33E77525-C637-40B4-9AFB-1D801ED02702}" type="presParOf" srcId="{998646FE-1F6B-40C9-AA81-5C4FE4089154}" destId="{134114DD-0220-4E5A-BF0C-878867A254A4}" srcOrd="1" destOrd="0" presId="urn:microsoft.com/office/officeart/2005/8/layout/vList2"/>
    <dgm:cxn modelId="{2866FFC8-7618-4813-8FA5-FD0887444002}" type="presParOf" srcId="{998646FE-1F6B-40C9-AA81-5C4FE4089154}" destId="{1A54A72F-3189-4E6C-9B3E-0D91D1FC9CE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72B961A-D0FC-4A74-A43B-5DA7341D1AD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251A0E1D-DCC6-4320-8EC8-F7FD1258A026}">
      <dgm:prSet custT="1"/>
      <dgm:spPr/>
      <dgm:t>
        <a:bodyPr/>
        <a:lstStyle/>
        <a:p>
          <a:pPr rtl="0"/>
          <a:r>
            <a:rPr lang="zh-CN" sz="2400" dirty="0" smtClean="0">
              <a:latin typeface="宋体" pitchFamily="2" charset="-122"/>
              <a:ea typeface="宋体" pitchFamily="2" charset="-122"/>
            </a:rPr>
            <a:t>如果表达式中用（</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）运算符，且其中一个操作数为字符串，另一个操作数为数值时，</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自动将数值转成字符串。</a:t>
          </a:r>
          <a:endParaRPr lang="zh-CN" sz="2400" dirty="0">
            <a:latin typeface="宋体" pitchFamily="2" charset="-122"/>
            <a:ea typeface="宋体" pitchFamily="2" charset="-122"/>
          </a:endParaRPr>
        </a:p>
      </dgm:t>
    </dgm:pt>
    <dgm:pt modelId="{6ACBB1FD-6A1A-4B75-854D-936E9590216E}" type="parTrans" cxnId="{A9D48988-D97E-4C6A-978A-EA33DCFD4A2F}">
      <dgm:prSet/>
      <dgm:spPr/>
      <dgm:t>
        <a:bodyPr/>
        <a:lstStyle/>
        <a:p>
          <a:endParaRPr lang="zh-CN" altLang="en-US" sz="2400">
            <a:latin typeface="宋体" pitchFamily="2" charset="-122"/>
            <a:ea typeface="宋体" pitchFamily="2" charset="-122"/>
          </a:endParaRPr>
        </a:p>
      </dgm:t>
    </dgm:pt>
    <dgm:pt modelId="{2D521DC6-3887-4B58-B194-C5EA29BD8772}" type="sibTrans" cxnId="{A9D48988-D97E-4C6A-978A-EA33DCFD4A2F}">
      <dgm:prSet/>
      <dgm:spPr/>
      <dgm:t>
        <a:bodyPr/>
        <a:lstStyle/>
        <a:p>
          <a:endParaRPr lang="zh-CN" altLang="en-US" sz="2400">
            <a:latin typeface="宋体" pitchFamily="2" charset="-122"/>
            <a:ea typeface="宋体" pitchFamily="2" charset="-122"/>
          </a:endParaRPr>
        </a:p>
      </dgm:t>
    </dgm:pt>
    <dgm:pt modelId="{0FCEEA7B-B37B-4342-BC28-70996DDE2B40}">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x =“</a:t>
          </a:r>
          <a:r>
            <a:rPr lang="zh-CN" sz="2400" b="0" dirty="0" smtClean="0">
              <a:solidFill>
                <a:srgbClr val="003300"/>
              </a:solidFill>
              <a:latin typeface="宋体" pitchFamily="2" charset="-122"/>
              <a:ea typeface="宋体" pitchFamily="2" charset="-122"/>
            </a:rPr>
            <a:t>我今年”</a:t>
          </a:r>
          <a:r>
            <a:rPr lang="en-US" sz="2400" b="0" dirty="0" smtClean="0">
              <a:solidFill>
                <a:srgbClr val="003300"/>
              </a:solidFill>
              <a:latin typeface="宋体" pitchFamily="2" charset="-122"/>
              <a:ea typeface="宋体" pitchFamily="2" charset="-122"/>
            </a:rPr>
            <a:t>+18;	</a:t>
          </a:r>
          <a:r>
            <a:rPr lang="zh-CN" sz="2400" b="0" dirty="0" smtClean="0">
              <a:solidFill>
                <a:srgbClr val="003300"/>
              </a:solidFill>
              <a:latin typeface="宋体" pitchFamily="2" charset="-122"/>
              <a:ea typeface="宋体" pitchFamily="2" charset="-122"/>
            </a:rPr>
            <a:t>结果：</a:t>
          </a:r>
          <a:r>
            <a:rPr lang="en-US" sz="2400" b="0" dirty="0" smtClean="0">
              <a:solidFill>
                <a:srgbClr val="003300"/>
              </a:solidFill>
              <a:latin typeface="宋体" pitchFamily="2" charset="-122"/>
              <a:ea typeface="宋体" pitchFamily="2" charset="-122"/>
            </a:rPr>
            <a:t>x=“</a:t>
          </a:r>
          <a:r>
            <a:rPr lang="zh-CN" sz="2400" b="0" dirty="0" smtClean="0">
              <a:solidFill>
                <a:srgbClr val="003300"/>
              </a:solidFill>
              <a:latin typeface="宋体" pitchFamily="2" charset="-122"/>
              <a:ea typeface="宋体" pitchFamily="2" charset="-122"/>
            </a:rPr>
            <a:t>我今年</a:t>
          </a:r>
          <a:r>
            <a:rPr lang="en-US" sz="2400" b="0" dirty="0" smtClean="0">
              <a:solidFill>
                <a:srgbClr val="003300"/>
              </a:solidFill>
              <a:latin typeface="宋体" pitchFamily="2" charset="-122"/>
              <a:ea typeface="宋体" pitchFamily="2" charset="-122"/>
            </a:rPr>
            <a:t>18”</a:t>
          </a:r>
          <a:endParaRPr lang="zh-CN" sz="2400" b="0" dirty="0">
            <a:solidFill>
              <a:srgbClr val="003300"/>
            </a:solidFill>
            <a:latin typeface="宋体" pitchFamily="2" charset="-122"/>
            <a:ea typeface="宋体" pitchFamily="2" charset="-122"/>
          </a:endParaRPr>
        </a:p>
      </dgm:t>
    </dgm:pt>
    <dgm:pt modelId="{8521BE17-ED6C-427D-98F3-46AFC7D1EA44}" type="parTrans" cxnId="{41875D73-2E95-43D9-B9EE-EC1D0FD82985}">
      <dgm:prSet/>
      <dgm:spPr/>
      <dgm:t>
        <a:bodyPr/>
        <a:lstStyle/>
        <a:p>
          <a:endParaRPr lang="zh-CN" altLang="en-US" sz="2400">
            <a:latin typeface="宋体" pitchFamily="2" charset="-122"/>
            <a:ea typeface="宋体" pitchFamily="2" charset="-122"/>
          </a:endParaRPr>
        </a:p>
      </dgm:t>
    </dgm:pt>
    <dgm:pt modelId="{529EE4F2-7EFF-402D-B743-5D7D903C248B}" type="sibTrans" cxnId="{41875D73-2E95-43D9-B9EE-EC1D0FD82985}">
      <dgm:prSet/>
      <dgm:spPr/>
      <dgm:t>
        <a:bodyPr/>
        <a:lstStyle/>
        <a:p>
          <a:endParaRPr lang="zh-CN" altLang="en-US" sz="2400">
            <a:latin typeface="宋体" pitchFamily="2" charset="-122"/>
            <a:ea typeface="宋体" pitchFamily="2" charset="-122"/>
          </a:endParaRPr>
        </a:p>
      </dgm:t>
    </dgm:pt>
    <dgm:pt modelId="{10357297-7EDA-41F5-9687-50FADFFC9D0D}">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x =“15”+true;		</a:t>
          </a:r>
          <a:r>
            <a:rPr lang="zh-CN" sz="2400" b="0" dirty="0" smtClean="0">
              <a:solidFill>
                <a:srgbClr val="003300"/>
              </a:solidFill>
              <a:latin typeface="宋体" pitchFamily="2" charset="-122"/>
              <a:ea typeface="宋体" pitchFamily="2" charset="-122"/>
            </a:rPr>
            <a:t>结果：</a:t>
          </a:r>
          <a:r>
            <a:rPr lang="en-US" sz="2400" b="0" dirty="0" smtClean="0">
              <a:solidFill>
                <a:srgbClr val="003300"/>
              </a:solidFill>
              <a:latin typeface="宋体" pitchFamily="2" charset="-122"/>
              <a:ea typeface="宋体" pitchFamily="2" charset="-122"/>
            </a:rPr>
            <a:t>x=15true</a:t>
          </a:r>
          <a:endParaRPr lang="zh-CN" sz="2400" b="0" dirty="0">
            <a:solidFill>
              <a:srgbClr val="003300"/>
            </a:solidFill>
            <a:latin typeface="宋体" pitchFamily="2" charset="-122"/>
            <a:ea typeface="宋体" pitchFamily="2" charset="-122"/>
          </a:endParaRPr>
        </a:p>
      </dgm:t>
    </dgm:pt>
    <dgm:pt modelId="{A090EEF9-8614-4AC9-912D-E453647F58D5}" type="parTrans" cxnId="{98BCB6FB-AEBB-486E-AB72-98A71EAD87E4}">
      <dgm:prSet/>
      <dgm:spPr/>
      <dgm:t>
        <a:bodyPr/>
        <a:lstStyle/>
        <a:p>
          <a:endParaRPr lang="zh-CN" altLang="en-US" sz="2400">
            <a:latin typeface="宋体" pitchFamily="2" charset="-122"/>
            <a:ea typeface="宋体" pitchFamily="2" charset="-122"/>
          </a:endParaRPr>
        </a:p>
      </dgm:t>
    </dgm:pt>
    <dgm:pt modelId="{49B3D612-5414-406D-8118-F49CED4A466A}" type="sibTrans" cxnId="{98BCB6FB-AEBB-486E-AB72-98A71EAD87E4}">
      <dgm:prSet/>
      <dgm:spPr/>
      <dgm:t>
        <a:bodyPr/>
        <a:lstStyle/>
        <a:p>
          <a:endParaRPr lang="zh-CN" altLang="en-US" sz="2400">
            <a:latin typeface="宋体" pitchFamily="2" charset="-122"/>
            <a:ea typeface="宋体" pitchFamily="2" charset="-122"/>
          </a:endParaRPr>
        </a:p>
      </dgm:t>
    </dgm:pt>
    <dgm:pt modelId="{7F5BFE28-0231-46D1-B5D3-59713A62B0E7}">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y = </a:t>
          </a:r>
          <a:r>
            <a:rPr lang="en-US" sz="2400" b="0" dirty="0" err="1" smtClean="0">
              <a:solidFill>
                <a:srgbClr val="003300"/>
              </a:solidFill>
              <a:latin typeface="宋体" pitchFamily="2" charset="-122"/>
              <a:ea typeface="宋体" pitchFamily="2" charset="-122"/>
            </a:rPr>
            <a:t>true+true</a:t>
          </a:r>
          <a:r>
            <a:rPr lang="en-US" sz="2400" b="0" dirty="0" smtClean="0">
              <a:solidFill>
                <a:srgbClr val="003300"/>
              </a:solidFill>
              <a:latin typeface="宋体" pitchFamily="2" charset="-122"/>
              <a:ea typeface="宋体" pitchFamily="2" charset="-122"/>
            </a:rPr>
            <a:t>;		</a:t>
          </a:r>
          <a:r>
            <a:rPr lang="zh-CN" sz="2400" b="0" dirty="0" smtClean="0">
              <a:solidFill>
                <a:srgbClr val="003300"/>
              </a:solidFill>
              <a:latin typeface="宋体" pitchFamily="2" charset="-122"/>
              <a:ea typeface="宋体" pitchFamily="2" charset="-122"/>
            </a:rPr>
            <a:t>结果：</a:t>
          </a:r>
          <a:r>
            <a:rPr lang="en-US" sz="2400" b="0" dirty="0" smtClean="0">
              <a:solidFill>
                <a:srgbClr val="003300"/>
              </a:solidFill>
              <a:latin typeface="宋体" pitchFamily="2" charset="-122"/>
              <a:ea typeface="宋体" pitchFamily="2" charset="-122"/>
            </a:rPr>
            <a:t>y=2</a:t>
          </a:r>
          <a:endParaRPr lang="zh-CN" sz="2400" b="0" dirty="0">
            <a:solidFill>
              <a:srgbClr val="003300"/>
            </a:solidFill>
            <a:latin typeface="宋体" pitchFamily="2" charset="-122"/>
            <a:ea typeface="宋体" pitchFamily="2" charset="-122"/>
          </a:endParaRPr>
        </a:p>
      </dgm:t>
    </dgm:pt>
    <dgm:pt modelId="{3CE24C32-9438-4F17-8775-FC51E28270D6}" type="parTrans" cxnId="{13D100BF-C471-452A-9737-EBA973C67B5E}">
      <dgm:prSet/>
      <dgm:spPr/>
      <dgm:t>
        <a:bodyPr/>
        <a:lstStyle/>
        <a:p>
          <a:endParaRPr lang="zh-CN" altLang="en-US" sz="2400">
            <a:latin typeface="宋体" pitchFamily="2" charset="-122"/>
            <a:ea typeface="宋体" pitchFamily="2" charset="-122"/>
          </a:endParaRPr>
        </a:p>
      </dgm:t>
    </dgm:pt>
    <dgm:pt modelId="{4767B067-0BC2-468C-A154-0EAE5ED3CFBB}" type="sibTrans" cxnId="{13D100BF-C471-452A-9737-EBA973C67B5E}">
      <dgm:prSet/>
      <dgm:spPr/>
      <dgm:t>
        <a:bodyPr/>
        <a:lstStyle/>
        <a:p>
          <a:endParaRPr lang="zh-CN" altLang="en-US" sz="2400">
            <a:latin typeface="宋体" pitchFamily="2" charset="-122"/>
            <a:ea typeface="宋体" pitchFamily="2" charset="-122"/>
          </a:endParaRPr>
        </a:p>
      </dgm:t>
    </dgm:pt>
    <dgm:pt modelId="{A0B7590A-B86C-4F80-99D0-1F958DAE5D02}">
      <dgm:prSet custT="1"/>
      <dgm:spPr/>
      <dgm:t>
        <a:bodyPr/>
        <a:lstStyle/>
        <a:p>
          <a:pPr rtl="0"/>
          <a:r>
            <a:rPr lang="zh-CN" sz="2400" dirty="0" smtClean="0">
              <a:latin typeface="宋体" pitchFamily="2" charset="-122"/>
              <a:ea typeface="宋体" pitchFamily="2" charset="-122"/>
            </a:rPr>
            <a:t>如果表达式中用了其它运算符，</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自动将字符串转成数值。</a:t>
          </a:r>
          <a:endParaRPr lang="zh-CN" sz="2400" dirty="0">
            <a:latin typeface="宋体" pitchFamily="2" charset="-122"/>
            <a:ea typeface="宋体" pitchFamily="2" charset="-122"/>
          </a:endParaRPr>
        </a:p>
      </dgm:t>
    </dgm:pt>
    <dgm:pt modelId="{0A8D0BBF-8911-4CC2-A28B-365643177C1D}" type="parTrans" cxnId="{48A0EB6D-B2D9-49CB-922D-2072141B9476}">
      <dgm:prSet/>
      <dgm:spPr/>
      <dgm:t>
        <a:bodyPr/>
        <a:lstStyle/>
        <a:p>
          <a:endParaRPr lang="zh-CN" altLang="en-US" sz="2400">
            <a:latin typeface="宋体" pitchFamily="2" charset="-122"/>
            <a:ea typeface="宋体" pitchFamily="2" charset="-122"/>
          </a:endParaRPr>
        </a:p>
      </dgm:t>
    </dgm:pt>
    <dgm:pt modelId="{1619C8D8-0FBA-4155-B537-7F9104690CCF}" type="sibTrans" cxnId="{48A0EB6D-B2D9-49CB-922D-2072141B9476}">
      <dgm:prSet/>
      <dgm:spPr/>
      <dgm:t>
        <a:bodyPr/>
        <a:lstStyle/>
        <a:p>
          <a:endParaRPr lang="zh-CN" altLang="en-US" sz="2400">
            <a:latin typeface="宋体" pitchFamily="2" charset="-122"/>
            <a:ea typeface="宋体" pitchFamily="2" charset="-122"/>
          </a:endParaRPr>
        </a:p>
      </dgm:t>
    </dgm:pt>
    <dgm:pt modelId="{04A4A8C7-4CF3-439B-BA2F-499BA40EE6E2}">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x =“30”/5;		</a:t>
          </a:r>
          <a:r>
            <a:rPr lang="zh-CN" sz="2400" b="0" dirty="0" smtClean="0">
              <a:solidFill>
                <a:srgbClr val="003300"/>
              </a:solidFill>
              <a:latin typeface="宋体" pitchFamily="2" charset="-122"/>
              <a:ea typeface="宋体" pitchFamily="2" charset="-122"/>
            </a:rPr>
            <a:t>结果：</a:t>
          </a:r>
          <a:r>
            <a:rPr lang="en-US" sz="2400" b="0" dirty="0" smtClean="0">
              <a:solidFill>
                <a:srgbClr val="003300"/>
              </a:solidFill>
              <a:latin typeface="宋体" pitchFamily="2" charset="-122"/>
              <a:ea typeface="宋体" pitchFamily="2" charset="-122"/>
            </a:rPr>
            <a:t>x=6</a:t>
          </a:r>
          <a:endParaRPr lang="zh-CN" sz="2400" b="0" dirty="0">
            <a:solidFill>
              <a:srgbClr val="003300"/>
            </a:solidFill>
            <a:latin typeface="宋体" pitchFamily="2" charset="-122"/>
            <a:ea typeface="宋体" pitchFamily="2" charset="-122"/>
          </a:endParaRPr>
        </a:p>
      </dgm:t>
    </dgm:pt>
    <dgm:pt modelId="{AAEE1B4C-35B4-4B4D-8F6E-EB8E9A8A4BE8}" type="parTrans" cxnId="{3ED78021-DB49-4784-ACA0-AAF4DBE67202}">
      <dgm:prSet/>
      <dgm:spPr/>
      <dgm:t>
        <a:bodyPr/>
        <a:lstStyle/>
        <a:p>
          <a:endParaRPr lang="zh-CN" altLang="en-US" sz="2400">
            <a:latin typeface="宋体" pitchFamily="2" charset="-122"/>
            <a:ea typeface="宋体" pitchFamily="2" charset="-122"/>
          </a:endParaRPr>
        </a:p>
      </dgm:t>
    </dgm:pt>
    <dgm:pt modelId="{246A2D1E-AEA0-4D5C-85D3-628C370F0437}" type="sibTrans" cxnId="{3ED78021-DB49-4784-ACA0-AAF4DBE67202}">
      <dgm:prSet/>
      <dgm:spPr/>
      <dgm:t>
        <a:bodyPr/>
        <a:lstStyle/>
        <a:p>
          <a:endParaRPr lang="zh-CN" altLang="en-US" sz="2400">
            <a:latin typeface="宋体" pitchFamily="2" charset="-122"/>
            <a:ea typeface="宋体" pitchFamily="2" charset="-122"/>
          </a:endParaRPr>
        </a:p>
      </dgm:t>
    </dgm:pt>
    <dgm:pt modelId="{DD1929DF-2CE8-414A-913F-9393BA53F801}">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y =“15”-“8”;	</a:t>
          </a:r>
          <a:r>
            <a:rPr lang="zh-CN" sz="2400" b="0" dirty="0" smtClean="0">
              <a:solidFill>
                <a:srgbClr val="003300"/>
              </a:solidFill>
              <a:latin typeface="宋体" pitchFamily="2" charset="-122"/>
              <a:ea typeface="宋体" pitchFamily="2" charset="-122"/>
            </a:rPr>
            <a:t>结果：</a:t>
          </a:r>
          <a:r>
            <a:rPr lang="en-US" sz="2400" b="0" dirty="0" smtClean="0">
              <a:solidFill>
                <a:srgbClr val="003300"/>
              </a:solidFill>
              <a:latin typeface="宋体" pitchFamily="2" charset="-122"/>
              <a:ea typeface="宋体" pitchFamily="2" charset="-122"/>
            </a:rPr>
            <a:t>y=7   </a:t>
          </a:r>
          <a:endParaRPr lang="zh-CN" sz="2400" b="0" dirty="0">
            <a:solidFill>
              <a:srgbClr val="003300"/>
            </a:solidFill>
            <a:latin typeface="宋体" pitchFamily="2" charset="-122"/>
            <a:ea typeface="宋体" pitchFamily="2" charset="-122"/>
          </a:endParaRPr>
        </a:p>
      </dgm:t>
    </dgm:pt>
    <dgm:pt modelId="{C6073A22-4FD4-4C53-AFCC-9BF99C9DEE29}" type="parTrans" cxnId="{7ABF69C3-3FD6-4079-B6BC-3EFECD35083D}">
      <dgm:prSet/>
      <dgm:spPr/>
      <dgm:t>
        <a:bodyPr/>
        <a:lstStyle/>
        <a:p>
          <a:endParaRPr lang="zh-CN" altLang="en-US" sz="2400">
            <a:latin typeface="宋体" pitchFamily="2" charset="-122"/>
            <a:ea typeface="宋体" pitchFamily="2" charset="-122"/>
          </a:endParaRPr>
        </a:p>
      </dgm:t>
    </dgm:pt>
    <dgm:pt modelId="{A0FA520E-08D7-48E3-A49D-2D65DB686539}" type="sibTrans" cxnId="{7ABF69C3-3FD6-4079-B6BC-3EFECD35083D}">
      <dgm:prSet/>
      <dgm:spPr/>
      <dgm:t>
        <a:bodyPr/>
        <a:lstStyle/>
        <a:p>
          <a:endParaRPr lang="zh-CN" altLang="en-US" sz="2400">
            <a:latin typeface="宋体" pitchFamily="2" charset="-122"/>
            <a:ea typeface="宋体" pitchFamily="2" charset="-122"/>
          </a:endParaRPr>
        </a:p>
      </dgm:t>
    </dgm:pt>
    <dgm:pt modelId="{26068CF7-329D-49CD-AE06-3114F8225685}">
      <dgm:prSet custT="1"/>
      <dgm:spPr/>
      <dgm:t>
        <a:bodyPr/>
        <a:lstStyle/>
        <a:p>
          <a:pPr rtl="0"/>
          <a:r>
            <a:rPr lang="en-US" sz="2400" b="0" dirty="0" err="1" smtClean="0">
              <a:solidFill>
                <a:srgbClr val="003300"/>
              </a:solidFill>
              <a:latin typeface="宋体" pitchFamily="2" charset="-122"/>
              <a:ea typeface="宋体" pitchFamily="2" charset="-122"/>
            </a:rPr>
            <a:t>var</a:t>
          </a:r>
          <a:r>
            <a:rPr lang="en-US" sz="2400" b="0" dirty="0" smtClean="0">
              <a:solidFill>
                <a:srgbClr val="003300"/>
              </a:solidFill>
              <a:latin typeface="宋体" pitchFamily="2" charset="-122"/>
              <a:ea typeface="宋体" pitchFamily="2" charset="-122"/>
            </a:rPr>
            <a:t> y = 18+true;           </a:t>
          </a:r>
          <a:r>
            <a:rPr lang="zh-CN" altLang="en-US" sz="2400" b="0" dirty="0" smtClean="0">
              <a:solidFill>
                <a:srgbClr val="003300"/>
              </a:solidFill>
              <a:latin typeface="宋体" pitchFamily="2" charset="-122"/>
              <a:ea typeface="宋体" pitchFamily="2" charset="-122"/>
            </a:rPr>
            <a:t>结果：</a:t>
          </a:r>
          <a:r>
            <a:rPr lang="en-US" altLang="zh-CN" sz="2400" b="0" dirty="0" smtClean="0">
              <a:solidFill>
                <a:srgbClr val="003300"/>
              </a:solidFill>
              <a:latin typeface="宋体" pitchFamily="2" charset="-122"/>
              <a:ea typeface="宋体" pitchFamily="2" charset="-122"/>
            </a:rPr>
            <a:t>y=19</a:t>
          </a:r>
          <a:r>
            <a:rPr lang="en-US" sz="2400" b="0" dirty="0" smtClean="0">
              <a:solidFill>
                <a:srgbClr val="003300"/>
              </a:solidFill>
              <a:latin typeface="宋体" pitchFamily="2" charset="-122"/>
              <a:ea typeface="宋体" pitchFamily="2" charset="-122"/>
            </a:rPr>
            <a:t> </a:t>
          </a:r>
          <a:endParaRPr lang="zh-CN" sz="2400" b="0" dirty="0">
            <a:solidFill>
              <a:srgbClr val="003300"/>
            </a:solidFill>
            <a:latin typeface="宋体" pitchFamily="2" charset="-122"/>
            <a:ea typeface="宋体" pitchFamily="2" charset="-122"/>
          </a:endParaRPr>
        </a:p>
      </dgm:t>
    </dgm:pt>
    <dgm:pt modelId="{AC3A5E4C-D70E-477B-8A98-AAB679ACC39F}" type="parTrans" cxnId="{6BEDC220-873C-4BFC-822C-79B7EFBE17AF}">
      <dgm:prSet/>
      <dgm:spPr/>
      <dgm:t>
        <a:bodyPr/>
        <a:lstStyle/>
        <a:p>
          <a:endParaRPr lang="zh-CN" altLang="en-US"/>
        </a:p>
      </dgm:t>
    </dgm:pt>
    <dgm:pt modelId="{E6704F9C-39D4-43C6-AA29-E189183F5157}" type="sibTrans" cxnId="{6BEDC220-873C-4BFC-822C-79B7EFBE17AF}">
      <dgm:prSet/>
      <dgm:spPr/>
      <dgm:t>
        <a:bodyPr/>
        <a:lstStyle/>
        <a:p>
          <a:endParaRPr lang="zh-CN" altLang="en-US"/>
        </a:p>
      </dgm:t>
    </dgm:pt>
    <dgm:pt modelId="{E69C7F2D-96F4-4424-B321-7A37177D7662}" type="pres">
      <dgm:prSet presAssocID="{072B961A-D0FC-4A74-A43B-5DA7341D1ADC}" presName="linear" presStyleCnt="0">
        <dgm:presLayoutVars>
          <dgm:animLvl val="lvl"/>
          <dgm:resizeHandles val="exact"/>
        </dgm:presLayoutVars>
      </dgm:prSet>
      <dgm:spPr/>
      <dgm:t>
        <a:bodyPr/>
        <a:lstStyle/>
        <a:p>
          <a:endParaRPr lang="zh-CN" altLang="en-US"/>
        </a:p>
      </dgm:t>
    </dgm:pt>
    <dgm:pt modelId="{230ECFFA-A9A9-4EEA-999C-1A42D3EDB5C7}" type="pres">
      <dgm:prSet presAssocID="{251A0E1D-DCC6-4320-8EC8-F7FD1258A026}" presName="parentText" presStyleLbl="node1" presStyleIdx="0" presStyleCnt="2">
        <dgm:presLayoutVars>
          <dgm:chMax val="0"/>
          <dgm:bulletEnabled val="1"/>
        </dgm:presLayoutVars>
      </dgm:prSet>
      <dgm:spPr/>
      <dgm:t>
        <a:bodyPr/>
        <a:lstStyle/>
        <a:p>
          <a:endParaRPr lang="zh-CN" altLang="en-US"/>
        </a:p>
      </dgm:t>
    </dgm:pt>
    <dgm:pt modelId="{044184B6-72C2-4AF4-B4FE-352891D33FE2}" type="pres">
      <dgm:prSet presAssocID="{251A0E1D-DCC6-4320-8EC8-F7FD1258A026}" presName="childText" presStyleLbl="revTx" presStyleIdx="0" presStyleCnt="2">
        <dgm:presLayoutVars>
          <dgm:bulletEnabled val="1"/>
        </dgm:presLayoutVars>
      </dgm:prSet>
      <dgm:spPr/>
      <dgm:t>
        <a:bodyPr/>
        <a:lstStyle/>
        <a:p>
          <a:endParaRPr lang="zh-CN" altLang="en-US"/>
        </a:p>
      </dgm:t>
    </dgm:pt>
    <dgm:pt modelId="{705D0942-897E-4DF2-9A95-1ABF78286E37}" type="pres">
      <dgm:prSet presAssocID="{A0B7590A-B86C-4F80-99D0-1F958DAE5D02}" presName="parentText" presStyleLbl="node1" presStyleIdx="1" presStyleCnt="2">
        <dgm:presLayoutVars>
          <dgm:chMax val="0"/>
          <dgm:bulletEnabled val="1"/>
        </dgm:presLayoutVars>
      </dgm:prSet>
      <dgm:spPr/>
      <dgm:t>
        <a:bodyPr/>
        <a:lstStyle/>
        <a:p>
          <a:endParaRPr lang="zh-CN" altLang="en-US"/>
        </a:p>
      </dgm:t>
    </dgm:pt>
    <dgm:pt modelId="{AC393A84-3B92-42A1-9510-DE4BF9B77296}" type="pres">
      <dgm:prSet presAssocID="{A0B7590A-B86C-4F80-99D0-1F958DAE5D02}" presName="childText" presStyleLbl="revTx" presStyleIdx="1" presStyleCnt="2">
        <dgm:presLayoutVars>
          <dgm:bulletEnabled val="1"/>
        </dgm:presLayoutVars>
      </dgm:prSet>
      <dgm:spPr/>
      <dgm:t>
        <a:bodyPr/>
        <a:lstStyle/>
        <a:p>
          <a:endParaRPr lang="zh-CN" altLang="en-US"/>
        </a:p>
      </dgm:t>
    </dgm:pt>
  </dgm:ptLst>
  <dgm:cxnLst>
    <dgm:cxn modelId="{A9D48988-D97E-4C6A-978A-EA33DCFD4A2F}" srcId="{072B961A-D0FC-4A74-A43B-5DA7341D1ADC}" destId="{251A0E1D-DCC6-4320-8EC8-F7FD1258A026}" srcOrd="0" destOrd="0" parTransId="{6ACBB1FD-6A1A-4B75-854D-936E9590216E}" sibTransId="{2D521DC6-3887-4B58-B194-C5EA29BD8772}"/>
    <dgm:cxn modelId="{48A0EB6D-B2D9-49CB-922D-2072141B9476}" srcId="{072B961A-D0FC-4A74-A43B-5DA7341D1ADC}" destId="{A0B7590A-B86C-4F80-99D0-1F958DAE5D02}" srcOrd="1" destOrd="0" parTransId="{0A8D0BBF-8911-4CC2-A28B-365643177C1D}" sibTransId="{1619C8D8-0FBA-4155-B537-7F9104690CCF}"/>
    <dgm:cxn modelId="{CCFDBDE5-50BE-415A-8423-1992D3A8C58F}" type="presOf" srcId="{26068CF7-329D-49CD-AE06-3114F8225685}" destId="{044184B6-72C2-4AF4-B4FE-352891D33FE2}" srcOrd="0" destOrd="3" presId="urn:microsoft.com/office/officeart/2005/8/layout/vList2"/>
    <dgm:cxn modelId="{5ECD874F-B407-4B31-A37D-61A791FB8ECE}" type="presOf" srcId="{04A4A8C7-4CF3-439B-BA2F-499BA40EE6E2}" destId="{AC393A84-3B92-42A1-9510-DE4BF9B77296}" srcOrd="0" destOrd="0" presId="urn:microsoft.com/office/officeart/2005/8/layout/vList2"/>
    <dgm:cxn modelId="{14E557CA-927E-4AB6-81D0-4037BE0DF9B6}" type="presOf" srcId="{0FCEEA7B-B37B-4342-BC28-70996DDE2B40}" destId="{044184B6-72C2-4AF4-B4FE-352891D33FE2}" srcOrd="0" destOrd="0" presId="urn:microsoft.com/office/officeart/2005/8/layout/vList2"/>
    <dgm:cxn modelId="{DD2A7CB5-B4B6-4BDB-8A02-7D83A8043103}" type="presOf" srcId="{251A0E1D-DCC6-4320-8EC8-F7FD1258A026}" destId="{230ECFFA-A9A9-4EEA-999C-1A42D3EDB5C7}" srcOrd="0" destOrd="0" presId="urn:microsoft.com/office/officeart/2005/8/layout/vList2"/>
    <dgm:cxn modelId="{3ED78021-DB49-4784-ACA0-AAF4DBE67202}" srcId="{A0B7590A-B86C-4F80-99D0-1F958DAE5D02}" destId="{04A4A8C7-4CF3-439B-BA2F-499BA40EE6E2}" srcOrd="0" destOrd="0" parTransId="{AAEE1B4C-35B4-4B4D-8F6E-EB8E9A8A4BE8}" sibTransId="{246A2D1E-AEA0-4D5C-85D3-628C370F0437}"/>
    <dgm:cxn modelId="{13D100BF-C471-452A-9737-EBA973C67B5E}" srcId="{251A0E1D-DCC6-4320-8EC8-F7FD1258A026}" destId="{7F5BFE28-0231-46D1-B5D3-59713A62B0E7}" srcOrd="2" destOrd="0" parTransId="{3CE24C32-9438-4F17-8775-FC51E28270D6}" sibTransId="{4767B067-0BC2-468C-A154-0EAE5ED3CFBB}"/>
    <dgm:cxn modelId="{B152CFBD-DC13-4367-B667-31193B60CD86}" type="presOf" srcId="{DD1929DF-2CE8-414A-913F-9393BA53F801}" destId="{AC393A84-3B92-42A1-9510-DE4BF9B77296}" srcOrd="0" destOrd="1" presId="urn:microsoft.com/office/officeart/2005/8/layout/vList2"/>
    <dgm:cxn modelId="{9F65DDAB-35CF-4F4A-AD2E-C6B5F988D305}" type="presOf" srcId="{7F5BFE28-0231-46D1-B5D3-59713A62B0E7}" destId="{044184B6-72C2-4AF4-B4FE-352891D33FE2}" srcOrd="0" destOrd="2" presId="urn:microsoft.com/office/officeart/2005/8/layout/vList2"/>
    <dgm:cxn modelId="{BB4225D2-3233-4F44-A715-F778F3E0D306}" type="presOf" srcId="{10357297-7EDA-41F5-9687-50FADFFC9D0D}" destId="{044184B6-72C2-4AF4-B4FE-352891D33FE2}" srcOrd="0" destOrd="1" presId="urn:microsoft.com/office/officeart/2005/8/layout/vList2"/>
    <dgm:cxn modelId="{98BCB6FB-AEBB-486E-AB72-98A71EAD87E4}" srcId="{251A0E1D-DCC6-4320-8EC8-F7FD1258A026}" destId="{10357297-7EDA-41F5-9687-50FADFFC9D0D}" srcOrd="1" destOrd="0" parTransId="{A090EEF9-8614-4AC9-912D-E453647F58D5}" sibTransId="{49B3D612-5414-406D-8118-F49CED4A466A}"/>
    <dgm:cxn modelId="{8895E271-081A-4802-850B-E041DCB5C5E5}" type="presOf" srcId="{072B961A-D0FC-4A74-A43B-5DA7341D1ADC}" destId="{E69C7F2D-96F4-4424-B321-7A37177D7662}" srcOrd="0" destOrd="0" presId="urn:microsoft.com/office/officeart/2005/8/layout/vList2"/>
    <dgm:cxn modelId="{7ABF69C3-3FD6-4079-B6BC-3EFECD35083D}" srcId="{A0B7590A-B86C-4F80-99D0-1F958DAE5D02}" destId="{DD1929DF-2CE8-414A-913F-9393BA53F801}" srcOrd="1" destOrd="0" parTransId="{C6073A22-4FD4-4C53-AFCC-9BF99C9DEE29}" sibTransId="{A0FA520E-08D7-48E3-A49D-2D65DB686539}"/>
    <dgm:cxn modelId="{41875D73-2E95-43D9-B9EE-EC1D0FD82985}" srcId="{251A0E1D-DCC6-4320-8EC8-F7FD1258A026}" destId="{0FCEEA7B-B37B-4342-BC28-70996DDE2B40}" srcOrd="0" destOrd="0" parTransId="{8521BE17-ED6C-427D-98F3-46AFC7D1EA44}" sibTransId="{529EE4F2-7EFF-402D-B743-5D7D903C248B}"/>
    <dgm:cxn modelId="{6BEDC220-873C-4BFC-822C-79B7EFBE17AF}" srcId="{251A0E1D-DCC6-4320-8EC8-F7FD1258A026}" destId="{26068CF7-329D-49CD-AE06-3114F8225685}" srcOrd="3" destOrd="0" parTransId="{AC3A5E4C-D70E-477B-8A98-AAB679ACC39F}" sibTransId="{E6704F9C-39D4-43C6-AA29-E189183F5157}"/>
    <dgm:cxn modelId="{1A0ED0B0-4091-4499-8455-B13DCD0E854C}" type="presOf" srcId="{A0B7590A-B86C-4F80-99D0-1F958DAE5D02}" destId="{705D0942-897E-4DF2-9A95-1ABF78286E37}" srcOrd="0" destOrd="0" presId="urn:microsoft.com/office/officeart/2005/8/layout/vList2"/>
    <dgm:cxn modelId="{BB49AB3D-03CD-40A8-8E33-FD74E175A11D}" type="presParOf" srcId="{E69C7F2D-96F4-4424-B321-7A37177D7662}" destId="{230ECFFA-A9A9-4EEA-999C-1A42D3EDB5C7}" srcOrd="0" destOrd="0" presId="urn:microsoft.com/office/officeart/2005/8/layout/vList2"/>
    <dgm:cxn modelId="{1EC5CA08-26C0-4CAA-8C23-7BE3E4C12862}" type="presParOf" srcId="{E69C7F2D-96F4-4424-B321-7A37177D7662}" destId="{044184B6-72C2-4AF4-B4FE-352891D33FE2}" srcOrd="1" destOrd="0" presId="urn:microsoft.com/office/officeart/2005/8/layout/vList2"/>
    <dgm:cxn modelId="{018F5D21-AFD3-4A6D-9C6F-D9C7F03474F1}" type="presParOf" srcId="{E69C7F2D-96F4-4424-B321-7A37177D7662}" destId="{705D0942-897E-4DF2-9A95-1ABF78286E37}" srcOrd="2" destOrd="0" presId="urn:microsoft.com/office/officeart/2005/8/layout/vList2"/>
    <dgm:cxn modelId="{BB8E5712-AA5A-4AAD-B3FE-2940FF916C2D}" type="presParOf" srcId="{E69C7F2D-96F4-4424-B321-7A37177D7662}" destId="{AC393A84-3B92-42A1-9510-DE4BF9B7729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527D38-5533-43BA-9FB0-B9A5AA38997F}" type="doc">
      <dgm:prSet loTypeId="urn:microsoft.com/office/officeart/2005/8/layout/gear1" loCatId="relationship" qsTypeId="urn:microsoft.com/office/officeart/2005/8/quickstyle/simple1" qsCatId="simple" csTypeId="urn:microsoft.com/office/officeart/2005/8/colors/colorful1" csCatId="colorful" phldr="1"/>
      <dgm:spPr/>
      <dgm:t>
        <a:bodyPr/>
        <a:lstStyle/>
        <a:p>
          <a:endParaRPr lang="zh-CN" altLang="en-US"/>
        </a:p>
      </dgm:t>
    </dgm:pt>
    <dgm:pt modelId="{BF98BC51-A661-40BB-9775-2B50A275B8EF}">
      <dgm:prSet/>
      <dgm:spPr/>
      <dgm:t>
        <a:bodyPr/>
        <a:lstStyle/>
        <a:p>
          <a:pPr rtl="0"/>
          <a:r>
            <a:rPr lang="zh-CN" b="1" dirty="0" smtClean="0"/>
            <a:t>标签</a:t>
          </a:r>
          <a:r>
            <a:rPr lang="zh-CN" altLang="en-US" b="1" dirty="0" smtClean="0"/>
            <a:t>属性</a:t>
          </a:r>
          <a:endParaRPr lang="zh-CN" dirty="0"/>
        </a:p>
      </dgm:t>
    </dgm:pt>
    <dgm:pt modelId="{FCECD6EC-6B5D-47DC-8131-5E4D98FFD473}" type="parTrans" cxnId="{473910D7-C440-413D-9A34-7B38D204A728}">
      <dgm:prSet/>
      <dgm:spPr/>
      <dgm:t>
        <a:bodyPr/>
        <a:lstStyle/>
        <a:p>
          <a:endParaRPr lang="zh-CN" altLang="en-US"/>
        </a:p>
      </dgm:t>
    </dgm:pt>
    <dgm:pt modelId="{B699AD8D-AE7B-436D-8C9D-4277151D4A33}" type="sibTrans" cxnId="{473910D7-C440-413D-9A34-7B38D204A728}">
      <dgm:prSet/>
      <dgm:spPr/>
      <dgm:t>
        <a:bodyPr/>
        <a:lstStyle/>
        <a:p>
          <a:endParaRPr lang="zh-CN" altLang="en-US"/>
        </a:p>
      </dgm:t>
    </dgm:pt>
    <dgm:pt modelId="{C52033AF-D498-4913-A729-061A9374803A}">
      <dgm:prSet/>
      <dgm:spPr/>
      <dgm:t>
        <a:bodyPr/>
        <a:lstStyle/>
        <a:p>
          <a:pPr rtl="0"/>
          <a:r>
            <a:rPr lang="zh-CN" b="1" smtClean="0"/>
            <a:t>网页标记</a:t>
          </a:r>
          <a:endParaRPr lang="zh-CN" dirty="0"/>
        </a:p>
      </dgm:t>
    </dgm:pt>
    <dgm:pt modelId="{A01C0C6D-2462-416E-8772-7E60FDC82421}" type="parTrans" cxnId="{5C729E18-0DAF-4188-9094-52AEBEDE9054}">
      <dgm:prSet/>
      <dgm:spPr/>
      <dgm:t>
        <a:bodyPr/>
        <a:lstStyle/>
        <a:p>
          <a:endParaRPr lang="zh-CN" altLang="en-US"/>
        </a:p>
      </dgm:t>
    </dgm:pt>
    <dgm:pt modelId="{6B0D7DD7-002E-4A23-9DED-A90181CC0728}" type="sibTrans" cxnId="{5C729E18-0DAF-4188-9094-52AEBEDE9054}">
      <dgm:prSet/>
      <dgm:spPr/>
      <dgm:t>
        <a:bodyPr/>
        <a:lstStyle/>
        <a:p>
          <a:endParaRPr lang="zh-CN" altLang="en-US"/>
        </a:p>
      </dgm:t>
    </dgm:pt>
    <dgm:pt modelId="{2FC123EF-4E7F-447C-8D6D-1401592A855E}">
      <dgm:prSet/>
      <dgm:spPr/>
      <dgm:t>
        <a:bodyPr/>
        <a:lstStyle/>
        <a:p>
          <a:pPr rtl="0"/>
          <a:r>
            <a:rPr lang="zh-CN" b="1" dirty="0" smtClean="0"/>
            <a:t>元素间的嵌套关系</a:t>
          </a:r>
          <a:endParaRPr lang="zh-CN" dirty="0"/>
        </a:p>
      </dgm:t>
    </dgm:pt>
    <dgm:pt modelId="{68D4F188-76AC-40A3-BBCD-D2DE3B1602D3}" type="parTrans" cxnId="{856BBE4E-82C1-4776-A47F-C2DDFDE9251F}">
      <dgm:prSet/>
      <dgm:spPr/>
      <dgm:t>
        <a:bodyPr/>
        <a:lstStyle/>
        <a:p>
          <a:endParaRPr lang="zh-CN" altLang="en-US"/>
        </a:p>
      </dgm:t>
    </dgm:pt>
    <dgm:pt modelId="{79E444CF-CFEF-42F8-A062-8358792DEDB0}" type="sibTrans" cxnId="{856BBE4E-82C1-4776-A47F-C2DDFDE9251F}">
      <dgm:prSet/>
      <dgm:spPr/>
      <dgm:t>
        <a:bodyPr/>
        <a:lstStyle/>
        <a:p>
          <a:endParaRPr lang="zh-CN" altLang="en-US"/>
        </a:p>
      </dgm:t>
    </dgm:pt>
    <dgm:pt modelId="{156C9791-564F-49E5-B333-5A6FD0074B88}" type="pres">
      <dgm:prSet presAssocID="{AA527D38-5533-43BA-9FB0-B9A5AA38997F}" presName="composite" presStyleCnt="0">
        <dgm:presLayoutVars>
          <dgm:chMax val="3"/>
          <dgm:animLvl val="lvl"/>
          <dgm:resizeHandles val="exact"/>
        </dgm:presLayoutVars>
      </dgm:prSet>
      <dgm:spPr/>
      <dgm:t>
        <a:bodyPr/>
        <a:lstStyle/>
        <a:p>
          <a:endParaRPr lang="zh-CN" altLang="en-US"/>
        </a:p>
      </dgm:t>
    </dgm:pt>
    <dgm:pt modelId="{8D4F0E40-1E39-47C3-8C4A-34D3D4A53ED3}" type="pres">
      <dgm:prSet presAssocID="{2FC123EF-4E7F-447C-8D6D-1401592A855E}" presName="gear1" presStyleLbl="node1" presStyleIdx="0" presStyleCnt="3">
        <dgm:presLayoutVars>
          <dgm:chMax val="1"/>
          <dgm:bulletEnabled val="1"/>
        </dgm:presLayoutVars>
      </dgm:prSet>
      <dgm:spPr/>
      <dgm:t>
        <a:bodyPr/>
        <a:lstStyle/>
        <a:p>
          <a:endParaRPr lang="zh-CN" altLang="en-US"/>
        </a:p>
      </dgm:t>
    </dgm:pt>
    <dgm:pt modelId="{F8502D20-0A4B-47A0-AEE7-18354DEF4E49}" type="pres">
      <dgm:prSet presAssocID="{2FC123EF-4E7F-447C-8D6D-1401592A855E}" presName="gear1srcNode" presStyleLbl="node1" presStyleIdx="0" presStyleCnt="3"/>
      <dgm:spPr/>
      <dgm:t>
        <a:bodyPr/>
        <a:lstStyle/>
        <a:p>
          <a:endParaRPr lang="zh-CN" altLang="en-US"/>
        </a:p>
      </dgm:t>
    </dgm:pt>
    <dgm:pt modelId="{2F707B2A-99A2-430C-9B1D-7571AA6ABED0}" type="pres">
      <dgm:prSet presAssocID="{2FC123EF-4E7F-447C-8D6D-1401592A855E}" presName="gear1dstNode" presStyleLbl="node1" presStyleIdx="0" presStyleCnt="3"/>
      <dgm:spPr/>
      <dgm:t>
        <a:bodyPr/>
        <a:lstStyle/>
        <a:p>
          <a:endParaRPr lang="zh-CN" altLang="en-US"/>
        </a:p>
      </dgm:t>
    </dgm:pt>
    <dgm:pt modelId="{72723D36-6544-4642-910F-7444B8BA594C}" type="pres">
      <dgm:prSet presAssocID="{BF98BC51-A661-40BB-9775-2B50A275B8EF}" presName="gear2" presStyleLbl="node1" presStyleIdx="1" presStyleCnt="3">
        <dgm:presLayoutVars>
          <dgm:chMax val="1"/>
          <dgm:bulletEnabled val="1"/>
        </dgm:presLayoutVars>
      </dgm:prSet>
      <dgm:spPr/>
      <dgm:t>
        <a:bodyPr/>
        <a:lstStyle/>
        <a:p>
          <a:endParaRPr lang="zh-CN" altLang="en-US"/>
        </a:p>
      </dgm:t>
    </dgm:pt>
    <dgm:pt modelId="{6381804C-F2B7-4B31-BC9C-A92C927C0834}" type="pres">
      <dgm:prSet presAssocID="{BF98BC51-A661-40BB-9775-2B50A275B8EF}" presName="gear2srcNode" presStyleLbl="node1" presStyleIdx="1" presStyleCnt="3"/>
      <dgm:spPr/>
      <dgm:t>
        <a:bodyPr/>
        <a:lstStyle/>
        <a:p>
          <a:endParaRPr lang="zh-CN" altLang="en-US"/>
        </a:p>
      </dgm:t>
    </dgm:pt>
    <dgm:pt modelId="{1414F633-1263-4158-9410-F8B7A4C79591}" type="pres">
      <dgm:prSet presAssocID="{BF98BC51-A661-40BB-9775-2B50A275B8EF}" presName="gear2dstNode" presStyleLbl="node1" presStyleIdx="1" presStyleCnt="3"/>
      <dgm:spPr/>
      <dgm:t>
        <a:bodyPr/>
        <a:lstStyle/>
        <a:p>
          <a:endParaRPr lang="zh-CN" altLang="en-US"/>
        </a:p>
      </dgm:t>
    </dgm:pt>
    <dgm:pt modelId="{8AAB06C1-18FD-44AA-A09C-5AACC7A21699}" type="pres">
      <dgm:prSet presAssocID="{C52033AF-D498-4913-A729-061A9374803A}" presName="gear3" presStyleLbl="node1" presStyleIdx="2" presStyleCnt="3"/>
      <dgm:spPr/>
      <dgm:t>
        <a:bodyPr/>
        <a:lstStyle/>
        <a:p>
          <a:endParaRPr lang="zh-CN" altLang="en-US"/>
        </a:p>
      </dgm:t>
    </dgm:pt>
    <dgm:pt modelId="{BE389DD7-CB82-4A22-A5B0-94F6612641CE}" type="pres">
      <dgm:prSet presAssocID="{C52033AF-D498-4913-A729-061A9374803A}" presName="gear3tx" presStyleLbl="node1" presStyleIdx="2" presStyleCnt="3">
        <dgm:presLayoutVars>
          <dgm:chMax val="1"/>
          <dgm:bulletEnabled val="1"/>
        </dgm:presLayoutVars>
      </dgm:prSet>
      <dgm:spPr/>
      <dgm:t>
        <a:bodyPr/>
        <a:lstStyle/>
        <a:p>
          <a:endParaRPr lang="zh-CN" altLang="en-US"/>
        </a:p>
      </dgm:t>
    </dgm:pt>
    <dgm:pt modelId="{5C0639FA-BAA8-4187-98FB-8B4A07C6D87E}" type="pres">
      <dgm:prSet presAssocID="{C52033AF-D498-4913-A729-061A9374803A}" presName="gear3srcNode" presStyleLbl="node1" presStyleIdx="2" presStyleCnt="3"/>
      <dgm:spPr/>
      <dgm:t>
        <a:bodyPr/>
        <a:lstStyle/>
        <a:p>
          <a:endParaRPr lang="zh-CN" altLang="en-US"/>
        </a:p>
      </dgm:t>
    </dgm:pt>
    <dgm:pt modelId="{BA2104B8-FBA2-469D-B661-2B9532694046}" type="pres">
      <dgm:prSet presAssocID="{C52033AF-D498-4913-A729-061A9374803A}" presName="gear3dstNode" presStyleLbl="node1" presStyleIdx="2" presStyleCnt="3"/>
      <dgm:spPr/>
      <dgm:t>
        <a:bodyPr/>
        <a:lstStyle/>
        <a:p>
          <a:endParaRPr lang="zh-CN" altLang="en-US"/>
        </a:p>
      </dgm:t>
    </dgm:pt>
    <dgm:pt modelId="{A4673D11-46B6-41D2-96F3-11AA423DCE05}" type="pres">
      <dgm:prSet presAssocID="{79E444CF-CFEF-42F8-A062-8358792DEDB0}" presName="connector1" presStyleLbl="sibTrans2D1" presStyleIdx="0" presStyleCnt="3"/>
      <dgm:spPr/>
      <dgm:t>
        <a:bodyPr/>
        <a:lstStyle/>
        <a:p>
          <a:endParaRPr lang="zh-CN" altLang="en-US"/>
        </a:p>
      </dgm:t>
    </dgm:pt>
    <dgm:pt modelId="{F72E1036-880F-4044-A073-A45ED8144EE5}" type="pres">
      <dgm:prSet presAssocID="{B699AD8D-AE7B-436D-8C9D-4277151D4A33}" presName="connector2" presStyleLbl="sibTrans2D1" presStyleIdx="1" presStyleCnt="3"/>
      <dgm:spPr/>
      <dgm:t>
        <a:bodyPr/>
        <a:lstStyle/>
        <a:p>
          <a:endParaRPr lang="zh-CN" altLang="en-US"/>
        </a:p>
      </dgm:t>
    </dgm:pt>
    <dgm:pt modelId="{30547335-C9A3-48CD-817E-2819B6A13F5A}" type="pres">
      <dgm:prSet presAssocID="{6B0D7DD7-002E-4A23-9DED-A90181CC0728}" presName="connector3" presStyleLbl="sibTrans2D1" presStyleIdx="2" presStyleCnt="3"/>
      <dgm:spPr/>
      <dgm:t>
        <a:bodyPr/>
        <a:lstStyle/>
        <a:p>
          <a:endParaRPr lang="zh-CN" altLang="en-US"/>
        </a:p>
      </dgm:t>
    </dgm:pt>
  </dgm:ptLst>
  <dgm:cxnLst>
    <dgm:cxn modelId="{B56CCAAD-A557-4980-ACA5-B2BF1CC0D17F}" type="presOf" srcId="{C52033AF-D498-4913-A729-061A9374803A}" destId="{BE389DD7-CB82-4A22-A5B0-94F6612641CE}" srcOrd="1" destOrd="0" presId="urn:microsoft.com/office/officeart/2005/8/layout/gear1"/>
    <dgm:cxn modelId="{EECE7091-DBEF-48FC-BEBA-53A65EADB097}" type="presOf" srcId="{AA527D38-5533-43BA-9FB0-B9A5AA38997F}" destId="{156C9791-564F-49E5-B333-5A6FD0074B88}" srcOrd="0" destOrd="0" presId="urn:microsoft.com/office/officeart/2005/8/layout/gear1"/>
    <dgm:cxn modelId="{556716E7-D6E5-4151-A62B-BDE0C0A1A62B}" type="presOf" srcId="{2FC123EF-4E7F-447C-8D6D-1401592A855E}" destId="{F8502D20-0A4B-47A0-AEE7-18354DEF4E49}" srcOrd="1" destOrd="0" presId="urn:microsoft.com/office/officeart/2005/8/layout/gear1"/>
    <dgm:cxn modelId="{246BDD5D-13A1-431E-8FAB-2CD03AF47DCF}" type="presOf" srcId="{BF98BC51-A661-40BB-9775-2B50A275B8EF}" destId="{6381804C-F2B7-4B31-BC9C-A92C927C0834}" srcOrd="1" destOrd="0" presId="urn:microsoft.com/office/officeart/2005/8/layout/gear1"/>
    <dgm:cxn modelId="{856BBE4E-82C1-4776-A47F-C2DDFDE9251F}" srcId="{AA527D38-5533-43BA-9FB0-B9A5AA38997F}" destId="{2FC123EF-4E7F-447C-8D6D-1401592A855E}" srcOrd="0" destOrd="0" parTransId="{68D4F188-76AC-40A3-BBCD-D2DE3B1602D3}" sibTransId="{79E444CF-CFEF-42F8-A062-8358792DEDB0}"/>
    <dgm:cxn modelId="{613F976A-30B9-4D3E-B9D7-6FFE977B36F7}" type="presOf" srcId="{C52033AF-D498-4913-A729-061A9374803A}" destId="{5C0639FA-BAA8-4187-98FB-8B4A07C6D87E}" srcOrd="2" destOrd="0" presId="urn:microsoft.com/office/officeart/2005/8/layout/gear1"/>
    <dgm:cxn modelId="{98D32AD3-7B0E-4E45-A935-B19D1D6CB648}" type="presOf" srcId="{C52033AF-D498-4913-A729-061A9374803A}" destId="{BA2104B8-FBA2-469D-B661-2B9532694046}" srcOrd="3" destOrd="0" presId="urn:microsoft.com/office/officeart/2005/8/layout/gear1"/>
    <dgm:cxn modelId="{473910D7-C440-413D-9A34-7B38D204A728}" srcId="{AA527D38-5533-43BA-9FB0-B9A5AA38997F}" destId="{BF98BC51-A661-40BB-9775-2B50A275B8EF}" srcOrd="1" destOrd="0" parTransId="{FCECD6EC-6B5D-47DC-8131-5E4D98FFD473}" sibTransId="{B699AD8D-AE7B-436D-8C9D-4277151D4A33}"/>
    <dgm:cxn modelId="{2FF4A65D-917F-47AF-B573-114F0CF3D0D1}" type="presOf" srcId="{BF98BC51-A661-40BB-9775-2B50A275B8EF}" destId="{72723D36-6544-4642-910F-7444B8BA594C}" srcOrd="0" destOrd="0" presId="urn:microsoft.com/office/officeart/2005/8/layout/gear1"/>
    <dgm:cxn modelId="{6920524E-3A2C-428E-B798-1934403841FA}" type="presOf" srcId="{BF98BC51-A661-40BB-9775-2B50A275B8EF}" destId="{1414F633-1263-4158-9410-F8B7A4C79591}" srcOrd="2" destOrd="0" presId="urn:microsoft.com/office/officeart/2005/8/layout/gear1"/>
    <dgm:cxn modelId="{48692D33-A32B-4910-9217-4C6264E1ED4D}" type="presOf" srcId="{B699AD8D-AE7B-436D-8C9D-4277151D4A33}" destId="{F72E1036-880F-4044-A073-A45ED8144EE5}" srcOrd="0" destOrd="0" presId="urn:microsoft.com/office/officeart/2005/8/layout/gear1"/>
    <dgm:cxn modelId="{2CF7F0A5-4109-4668-83AF-6850F02D6B41}" type="presOf" srcId="{79E444CF-CFEF-42F8-A062-8358792DEDB0}" destId="{A4673D11-46B6-41D2-96F3-11AA423DCE05}" srcOrd="0" destOrd="0" presId="urn:microsoft.com/office/officeart/2005/8/layout/gear1"/>
    <dgm:cxn modelId="{46AD0EB3-0394-4598-BBF1-56B43C7374DF}" type="presOf" srcId="{C52033AF-D498-4913-A729-061A9374803A}" destId="{8AAB06C1-18FD-44AA-A09C-5AACC7A21699}" srcOrd="0" destOrd="0" presId="urn:microsoft.com/office/officeart/2005/8/layout/gear1"/>
    <dgm:cxn modelId="{5C729E18-0DAF-4188-9094-52AEBEDE9054}" srcId="{AA527D38-5533-43BA-9FB0-B9A5AA38997F}" destId="{C52033AF-D498-4913-A729-061A9374803A}" srcOrd="2" destOrd="0" parTransId="{A01C0C6D-2462-416E-8772-7E60FDC82421}" sibTransId="{6B0D7DD7-002E-4A23-9DED-A90181CC0728}"/>
    <dgm:cxn modelId="{B9BEDF4E-8BA5-4188-AF0A-72E08A8B6919}" type="presOf" srcId="{2FC123EF-4E7F-447C-8D6D-1401592A855E}" destId="{8D4F0E40-1E39-47C3-8C4A-34D3D4A53ED3}" srcOrd="0" destOrd="0" presId="urn:microsoft.com/office/officeart/2005/8/layout/gear1"/>
    <dgm:cxn modelId="{3A11878B-67AE-476D-AAA4-C1F459294AB4}" type="presOf" srcId="{6B0D7DD7-002E-4A23-9DED-A90181CC0728}" destId="{30547335-C9A3-48CD-817E-2819B6A13F5A}" srcOrd="0" destOrd="0" presId="urn:microsoft.com/office/officeart/2005/8/layout/gear1"/>
    <dgm:cxn modelId="{70D8C8D1-C111-4955-BCBC-0A7F8007DB6B}" type="presOf" srcId="{2FC123EF-4E7F-447C-8D6D-1401592A855E}" destId="{2F707B2A-99A2-430C-9B1D-7571AA6ABED0}" srcOrd="2" destOrd="0" presId="urn:microsoft.com/office/officeart/2005/8/layout/gear1"/>
    <dgm:cxn modelId="{090AD44B-91BD-4BE0-A078-94EE2F6DA056}" type="presParOf" srcId="{156C9791-564F-49E5-B333-5A6FD0074B88}" destId="{8D4F0E40-1E39-47C3-8C4A-34D3D4A53ED3}" srcOrd="0" destOrd="0" presId="urn:microsoft.com/office/officeart/2005/8/layout/gear1"/>
    <dgm:cxn modelId="{B947347C-1232-455F-9787-1BC64A41C7DB}" type="presParOf" srcId="{156C9791-564F-49E5-B333-5A6FD0074B88}" destId="{F8502D20-0A4B-47A0-AEE7-18354DEF4E49}" srcOrd="1" destOrd="0" presId="urn:microsoft.com/office/officeart/2005/8/layout/gear1"/>
    <dgm:cxn modelId="{09087EE0-98DC-4058-ADCA-A8BA4928C488}" type="presParOf" srcId="{156C9791-564F-49E5-B333-5A6FD0074B88}" destId="{2F707B2A-99A2-430C-9B1D-7571AA6ABED0}" srcOrd="2" destOrd="0" presId="urn:microsoft.com/office/officeart/2005/8/layout/gear1"/>
    <dgm:cxn modelId="{EAE3512F-B007-4E56-9E02-2FE8CA11CDB0}" type="presParOf" srcId="{156C9791-564F-49E5-B333-5A6FD0074B88}" destId="{72723D36-6544-4642-910F-7444B8BA594C}" srcOrd="3" destOrd="0" presId="urn:microsoft.com/office/officeart/2005/8/layout/gear1"/>
    <dgm:cxn modelId="{57FCEFA3-9CDE-46C5-8254-F3E243FEBDC5}" type="presParOf" srcId="{156C9791-564F-49E5-B333-5A6FD0074B88}" destId="{6381804C-F2B7-4B31-BC9C-A92C927C0834}" srcOrd="4" destOrd="0" presId="urn:microsoft.com/office/officeart/2005/8/layout/gear1"/>
    <dgm:cxn modelId="{73D9214C-15E7-4DF7-ABEF-3DD66651B576}" type="presParOf" srcId="{156C9791-564F-49E5-B333-5A6FD0074B88}" destId="{1414F633-1263-4158-9410-F8B7A4C79591}" srcOrd="5" destOrd="0" presId="urn:microsoft.com/office/officeart/2005/8/layout/gear1"/>
    <dgm:cxn modelId="{9690F5A7-2B84-4E7C-B1D3-F332EE7A873B}" type="presParOf" srcId="{156C9791-564F-49E5-B333-5A6FD0074B88}" destId="{8AAB06C1-18FD-44AA-A09C-5AACC7A21699}" srcOrd="6" destOrd="0" presId="urn:microsoft.com/office/officeart/2005/8/layout/gear1"/>
    <dgm:cxn modelId="{009FE9A5-8601-430B-B0A2-310F08E17E45}" type="presParOf" srcId="{156C9791-564F-49E5-B333-5A6FD0074B88}" destId="{BE389DD7-CB82-4A22-A5B0-94F6612641CE}" srcOrd="7" destOrd="0" presId="urn:microsoft.com/office/officeart/2005/8/layout/gear1"/>
    <dgm:cxn modelId="{0F764865-D8D5-4C00-B68F-7E0904AEA221}" type="presParOf" srcId="{156C9791-564F-49E5-B333-5A6FD0074B88}" destId="{5C0639FA-BAA8-4187-98FB-8B4A07C6D87E}" srcOrd="8" destOrd="0" presId="urn:microsoft.com/office/officeart/2005/8/layout/gear1"/>
    <dgm:cxn modelId="{8B34F9EB-B8F0-45B5-8D13-EEE0635022B1}" type="presParOf" srcId="{156C9791-564F-49E5-B333-5A6FD0074B88}" destId="{BA2104B8-FBA2-469D-B661-2B9532694046}" srcOrd="9" destOrd="0" presId="urn:microsoft.com/office/officeart/2005/8/layout/gear1"/>
    <dgm:cxn modelId="{6C399358-18F7-4FD2-BD99-E93A21BD4481}" type="presParOf" srcId="{156C9791-564F-49E5-B333-5A6FD0074B88}" destId="{A4673D11-46B6-41D2-96F3-11AA423DCE05}" srcOrd="10" destOrd="0" presId="urn:microsoft.com/office/officeart/2005/8/layout/gear1"/>
    <dgm:cxn modelId="{4EB7BE94-67FF-4217-96F4-203D05797BA8}" type="presParOf" srcId="{156C9791-564F-49E5-B333-5A6FD0074B88}" destId="{F72E1036-880F-4044-A073-A45ED8144EE5}" srcOrd="11" destOrd="0" presId="urn:microsoft.com/office/officeart/2005/8/layout/gear1"/>
    <dgm:cxn modelId="{4E515119-B5B9-4FE7-A1FF-3E88E9D4D785}" type="presParOf" srcId="{156C9791-564F-49E5-B333-5A6FD0074B88}" destId="{30547335-C9A3-48CD-817E-2819B6A13F5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7ED1FC2-6F89-4D60-9F07-0335804C858E}"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97BD6E8-840D-482C-9508-61F33EDAA711}">
      <dgm:prSet custT="1"/>
      <dgm:spPr/>
      <dgm:t>
        <a:bodyPr/>
        <a:lstStyle/>
        <a:p>
          <a:pPr rtl="0"/>
          <a:r>
            <a:rPr lang="en-US" sz="2400" dirty="0" err="1" smtClean="0">
              <a:latin typeface="宋体" pitchFamily="2" charset="-122"/>
              <a:ea typeface="宋体" pitchFamily="2" charset="-122"/>
            </a:rPr>
            <a:t>eval</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字符串</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：将传入的字符串参数内容，转换成相应的数值</a:t>
          </a:r>
          <a:endParaRPr lang="zh-CN" sz="2400" dirty="0">
            <a:latin typeface="宋体" pitchFamily="2" charset="-122"/>
            <a:ea typeface="宋体" pitchFamily="2" charset="-122"/>
          </a:endParaRPr>
        </a:p>
      </dgm:t>
    </dgm:pt>
    <dgm:pt modelId="{F83EE7FD-2FDC-4718-B9F6-916D58A49874}" type="parTrans" cxnId="{363DC810-AD3E-42AE-ADBC-829ACEC7AFCE}">
      <dgm:prSet/>
      <dgm:spPr/>
      <dgm:t>
        <a:bodyPr/>
        <a:lstStyle/>
        <a:p>
          <a:endParaRPr lang="zh-CN" altLang="en-US" sz="2400">
            <a:latin typeface="宋体" pitchFamily="2" charset="-122"/>
            <a:ea typeface="宋体" pitchFamily="2" charset="-122"/>
          </a:endParaRPr>
        </a:p>
      </dgm:t>
    </dgm:pt>
    <dgm:pt modelId="{2A675556-FB57-451A-B39B-29F9AD71CC0B}" type="sibTrans" cxnId="{363DC810-AD3E-42AE-ADBC-829ACEC7AFCE}">
      <dgm:prSet/>
      <dgm:spPr/>
      <dgm:t>
        <a:bodyPr/>
        <a:lstStyle/>
        <a:p>
          <a:endParaRPr lang="zh-CN" altLang="en-US" sz="2400">
            <a:latin typeface="宋体" pitchFamily="2" charset="-122"/>
            <a:ea typeface="宋体" pitchFamily="2" charset="-122"/>
          </a:endParaRPr>
        </a:p>
      </dgm:t>
    </dgm:pt>
    <dgm:pt modelId="{C98B7F30-1AC6-43CF-A003-BC5981A11917}">
      <dgm:prSet custT="1"/>
      <dgm:spPr/>
      <dgm:t>
        <a:bodyPr/>
        <a:lstStyle/>
        <a:p>
          <a:pPr rtl="0"/>
          <a:r>
            <a:rPr lang="en-US" sz="2400" dirty="0" smtClean="0">
              <a:solidFill>
                <a:srgbClr val="003300"/>
              </a:solidFill>
              <a:latin typeface="宋体" pitchFamily="2" charset="-122"/>
              <a:ea typeface="宋体" pitchFamily="2" charset="-122"/>
            </a:rPr>
            <a:t>x=</a:t>
          </a:r>
          <a:r>
            <a:rPr lang="en-US" sz="2400" dirty="0" err="1" smtClean="0">
              <a:solidFill>
                <a:srgbClr val="003300"/>
              </a:solidFill>
              <a:latin typeface="宋体" pitchFamily="2" charset="-122"/>
              <a:ea typeface="宋体" pitchFamily="2" charset="-122"/>
            </a:rPr>
            <a:t>eval</a:t>
          </a:r>
          <a:r>
            <a:rPr lang="en-US" sz="2400" dirty="0" smtClean="0">
              <a:solidFill>
                <a:srgbClr val="003300"/>
              </a:solidFill>
              <a:latin typeface="宋体" pitchFamily="2" charset="-122"/>
              <a:ea typeface="宋体" pitchFamily="2" charset="-122"/>
            </a:rPr>
            <a:t>(“15”)+8;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x=23</a:t>
          </a:r>
          <a:endParaRPr lang="zh-CN" sz="2400" dirty="0">
            <a:solidFill>
              <a:srgbClr val="003300"/>
            </a:solidFill>
            <a:latin typeface="宋体" pitchFamily="2" charset="-122"/>
            <a:ea typeface="宋体" pitchFamily="2" charset="-122"/>
          </a:endParaRPr>
        </a:p>
      </dgm:t>
    </dgm:pt>
    <dgm:pt modelId="{1A0D423F-154F-4EE5-A5E5-60C5695C07D6}" type="parTrans" cxnId="{F69AC7AD-5A4F-457A-AE8B-EC9465055CBF}">
      <dgm:prSet/>
      <dgm:spPr/>
      <dgm:t>
        <a:bodyPr/>
        <a:lstStyle/>
        <a:p>
          <a:endParaRPr lang="zh-CN" altLang="en-US" sz="2400">
            <a:latin typeface="宋体" pitchFamily="2" charset="-122"/>
            <a:ea typeface="宋体" pitchFamily="2" charset="-122"/>
          </a:endParaRPr>
        </a:p>
      </dgm:t>
    </dgm:pt>
    <dgm:pt modelId="{A5ADAF2E-1973-4891-BC18-E65D4865D9B0}" type="sibTrans" cxnId="{F69AC7AD-5A4F-457A-AE8B-EC9465055CBF}">
      <dgm:prSet/>
      <dgm:spPr/>
      <dgm:t>
        <a:bodyPr/>
        <a:lstStyle/>
        <a:p>
          <a:endParaRPr lang="zh-CN" altLang="en-US" sz="2400">
            <a:latin typeface="宋体" pitchFamily="2" charset="-122"/>
            <a:ea typeface="宋体" pitchFamily="2" charset="-122"/>
          </a:endParaRPr>
        </a:p>
      </dgm:t>
    </dgm:pt>
    <dgm:pt modelId="{4FAB91A4-CFD1-4689-A6E4-E92E1EFCD90B}">
      <dgm:prSet custT="1"/>
      <dgm:spPr/>
      <dgm:t>
        <a:bodyPr/>
        <a:lstStyle/>
        <a:p>
          <a:pPr rtl="0"/>
          <a:r>
            <a:rPr lang="en-US" sz="2400" dirty="0" err="1" smtClean="0">
              <a:latin typeface="宋体" pitchFamily="2" charset="-122"/>
              <a:ea typeface="宋体" pitchFamily="2" charset="-122"/>
            </a:rPr>
            <a:t>parseInt</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字符串，</a:t>
          </a:r>
          <a:r>
            <a:rPr lang="en-US" sz="2400" dirty="0" smtClean="0">
              <a:latin typeface="宋体" pitchFamily="2" charset="-122"/>
              <a:ea typeface="宋体" pitchFamily="2" charset="-122"/>
            </a:rPr>
            <a:t>[</a:t>
          </a:r>
          <a:r>
            <a:rPr lang="zh-CN" altLang="en-US" sz="2400" dirty="0" smtClean="0">
              <a:latin typeface="宋体" pitchFamily="2" charset="-122"/>
              <a:ea typeface="宋体" pitchFamily="2" charset="-122"/>
            </a:rPr>
            <a:t>进制</a:t>
          </a:r>
          <a:r>
            <a:rPr lang="zh-CN" sz="2400" dirty="0" smtClean="0">
              <a:latin typeface="宋体" pitchFamily="2" charset="-122"/>
              <a:ea typeface="宋体" pitchFamily="2" charset="-122"/>
            </a:rPr>
            <a:t>数</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：将传入的字符串，转换成指定</a:t>
          </a:r>
          <a:r>
            <a:rPr lang="zh-CN" altLang="en-US" sz="2400" dirty="0" smtClean="0">
              <a:latin typeface="宋体" pitchFamily="2" charset="-122"/>
              <a:ea typeface="宋体" pitchFamily="2" charset="-122"/>
            </a:rPr>
            <a:t>进制</a:t>
          </a:r>
          <a:r>
            <a:rPr lang="zh-CN" sz="2400" dirty="0" smtClean="0">
              <a:latin typeface="宋体" pitchFamily="2" charset="-122"/>
              <a:ea typeface="宋体" pitchFamily="2" charset="-122"/>
            </a:rPr>
            <a:t>的数值</a:t>
          </a:r>
          <a:r>
            <a:rPr lang="zh-CN" altLang="en-US" sz="2400" dirty="0" smtClean="0">
              <a:latin typeface="宋体" pitchFamily="2" charset="-122"/>
              <a:ea typeface="宋体" pitchFamily="2" charset="-122"/>
            </a:rPr>
            <a:t>，若字符串不以数字开头，则返回</a:t>
          </a:r>
          <a:r>
            <a:rPr lang="en-US" altLang="zh-CN" sz="2400" dirty="0" err="1" smtClean="0">
              <a:latin typeface="宋体" pitchFamily="2" charset="-122"/>
              <a:ea typeface="宋体" pitchFamily="2" charset="-122"/>
            </a:rPr>
            <a:t>NaN</a:t>
          </a:r>
          <a:endParaRPr lang="zh-CN" sz="2400" dirty="0">
            <a:latin typeface="宋体" pitchFamily="2" charset="-122"/>
            <a:ea typeface="宋体" pitchFamily="2" charset="-122"/>
          </a:endParaRPr>
        </a:p>
      </dgm:t>
    </dgm:pt>
    <dgm:pt modelId="{348F6BAE-9B8E-43D5-A8AC-1BAE8E7795F9}" type="parTrans" cxnId="{55F3E4CE-FF84-4F8C-9A14-D026AD3A9579}">
      <dgm:prSet/>
      <dgm:spPr/>
      <dgm:t>
        <a:bodyPr/>
        <a:lstStyle/>
        <a:p>
          <a:endParaRPr lang="zh-CN" altLang="en-US" sz="2400">
            <a:latin typeface="宋体" pitchFamily="2" charset="-122"/>
            <a:ea typeface="宋体" pitchFamily="2" charset="-122"/>
          </a:endParaRPr>
        </a:p>
      </dgm:t>
    </dgm:pt>
    <dgm:pt modelId="{E80E39F9-7B52-4E7C-B30D-E1CB5934F9A6}" type="sibTrans" cxnId="{55F3E4CE-FF84-4F8C-9A14-D026AD3A9579}">
      <dgm:prSet/>
      <dgm:spPr/>
      <dgm:t>
        <a:bodyPr/>
        <a:lstStyle/>
        <a:p>
          <a:endParaRPr lang="zh-CN" altLang="en-US" sz="2400">
            <a:latin typeface="宋体" pitchFamily="2" charset="-122"/>
            <a:ea typeface="宋体" pitchFamily="2" charset="-122"/>
          </a:endParaRPr>
        </a:p>
      </dgm:t>
    </dgm:pt>
    <dgm:pt modelId="{DB9D74CD-B797-497F-A9BA-53AE8EFB206B}">
      <dgm:prSet custT="1"/>
      <dgm:spPr/>
      <dgm:t>
        <a:bodyPr/>
        <a:lstStyle/>
        <a:p>
          <a:pPr rtl="0"/>
          <a:r>
            <a:rPr lang="en-US" sz="2400" dirty="0" err="1" smtClean="0">
              <a:latin typeface="宋体" pitchFamily="2" charset="-122"/>
              <a:ea typeface="宋体" pitchFamily="2" charset="-122"/>
            </a:rPr>
            <a:t>parseFloat</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字符串</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：将传入的字符串，转换成浮点数值</a:t>
          </a:r>
          <a:r>
            <a:rPr lang="zh-CN" altLang="en-US" sz="2400" dirty="0" smtClean="0">
              <a:latin typeface="宋体" pitchFamily="2" charset="-122"/>
              <a:ea typeface="宋体" pitchFamily="2" charset="-122"/>
            </a:rPr>
            <a:t>，若字符串不以数字开头，则返回</a:t>
          </a:r>
          <a:r>
            <a:rPr lang="en-US" altLang="zh-CN" sz="2400" dirty="0" err="1" smtClean="0">
              <a:latin typeface="宋体" pitchFamily="2" charset="-122"/>
              <a:ea typeface="宋体" pitchFamily="2" charset="-122"/>
            </a:rPr>
            <a:t>NaN</a:t>
          </a:r>
          <a:endParaRPr lang="zh-CN" sz="2400" dirty="0">
            <a:latin typeface="宋体" pitchFamily="2" charset="-122"/>
            <a:ea typeface="宋体" pitchFamily="2" charset="-122"/>
          </a:endParaRPr>
        </a:p>
      </dgm:t>
    </dgm:pt>
    <dgm:pt modelId="{B153A3E4-E440-4C4B-8CA5-B4EDD0E69D62}" type="parTrans" cxnId="{65E862AF-3373-4B3D-BFC6-AA25A2923C04}">
      <dgm:prSet/>
      <dgm:spPr/>
      <dgm:t>
        <a:bodyPr/>
        <a:lstStyle/>
        <a:p>
          <a:endParaRPr lang="zh-CN" altLang="en-US" sz="2400">
            <a:latin typeface="宋体" pitchFamily="2" charset="-122"/>
            <a:ea typeface="宋体" pitchFamily="2" charset="-122"/>
          </a:endParaRPr>
        </a:p>
      </dgm:t>
    </dgm:pt>
    <dgm:pt modelId="{37223284-3D0B-45BA-9D7F-6D53572B432F}" type="sibTrans" cxnId="{65E862AF-3373-4B3D-BFC6-AA25A2923C04}">
      <dgm:prSet/>
      <dgm:spPr/>
      <dgm:t>
        <a:bodyPr/>
        <a:lstStyle/>
        <a:p>
          <a:endParaRPr lang="zh-CN" altLang="en-US" sz="2400">
            <a:latin typeface="宋体" pitchFamily="2" charset="-122"/>
            <a:ea typeface="宋体" pitchFamily="2" charset="-122"/>
          </a:endParaRPr>
        </a:p>
      </dgm:t>
    </dgm:pt>
    <dgm:pt modelId="{8B9341F4-335D-462C-9EA4-70E1434B24E3}">
      <dgm:prSet custT="1"/>
      <dgm:spPr/>
      <dgm:t>
        <a:bodyPr/>
        <a:lstStyle/>
        <a:p>
          <a:pPr rtl="0"/>
          <a:r>
            <a:rPr lang="en-US" sz="2400" dirty="0" smtClean="0">
              <a:solidFill>
                <a:srgbClr val="003300"/>
              </a:solidFill>
              <a:latin typeface="宋体" pitchFamily="2" charset="-122"/>
              <a:ea typeface="宋体" pitchFamily="2" charset="-122"/>
            </a:rPr>
            <a:t>y=</a:t>
          </a:r>
          <a:r>
            <a:rPr lang="en-US" sz="2400" dirty="0" err="1" smtClean="0">
              <a:solidFill>
                <a:srgbClr val="003300"/>
              </a:solidFill>
              <a:latin typeface="宋体" pitchFamily="2" charset="-122"/>
              <a:ea typeface="宋体" pitchFamily="2" charset="-122"/>
            </a:rPr>
            <a:t>parseInt</a:t>
          </a:r>
          <a:r>
            <a:rPr lang="en-US" sz="2400" dirty="0" smtClean="0">
              <a:solidFill>
                <a:srgbClr val="003300"/>
              </a:solidFill>
              <a:latin typeface="宋体" pitchFamily="2" charset="-122"/>
              <a:ea typeface="宋体" pitchFamily="2" charset="-122"/>
            </a:rPr>
            <a:t>(“15”)+8;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y=23</a:t>
          </a:r>
          <a:endParaRPr lang="zh-CN" altLang="en-US" sz="2400" dirty="0">
            <a:solidFill>
              <a:srgbClr val="003300"/>
            </a:solidFill>
            <a:latin typeface="宋体" pitchFamily="2" charset="-122"/>
            <a:ea typeface="宋体" pitchFamily="2" charset="-122"/>
          </a:endParaRPr>
        </a:p>
      </dgm:t>
    </dgm:pt>
    <dgm:pt modelId="{FB047C1E-DBCD-4535-BE45-21B46CA5A3A3}" type="parTrans" cxnId="{0DD8C6C8-C754-4C2E-82B6-EECF1AD99329}">
      <dgm:prSet/>
      <dgm:spPr/>
      <dgm:t>
        <a:bodyPr/>
        <a:lstStyle/>
        <a:p>
          <a:endParaRPr lang="zh-CN" altLang="en-US" sz="2400">
            <a:latin typeface="宋体" pitchFamily="2" charset="-122"/>
            <a:ea typeface="宋体" pitchFamily="2" charset="-122"/>
          </a:endParaRPr>
        </a:p>
      </dgm:t>
    </dgm:pt>
    <dgm:pt modelId="{37239FCC-E91A-479B-9104-A30C0731CA5C}" type="sibTrans" cxnId="{0DD8C6C8-C754-4C2E-82B6-EECF1AD99329}">
      <dgm:prSet/>
      <dgm:spPr/>
      <dgm:t>
        <a:bodyPr/>
        <a:lstStyle/>
        <a:p>
          <a:endParaRPr lang="zh-CN" altLang="en-US" sz="2400">
            <a:latin typeface="宋体" pitchFamily="2" charset="-122"/>
            <a:ea typeface="宋体" pitchFamily="2" charset="-122"/>
          </a:endParaRPr>
        </a:p>
      </dgm:t>
    </dgm:pt>
    <dgm:pt modelId="{3570F808-559B-46E0-9615-E5AD9B3C6C20}">
      <dgm:prSet custT="1"/>
      <dgm:spPr/>
      <dgm:t>
        <a:bodyPr/>
        <a:lstStyle/>
        <a:p>
          <a:pPr rtl="0"/>
          <a:r>
            <a:rPr lang="zh-CN" altLang="en-US" sz="2400" dirty="0" smtClean="0">
              <a:latin typeface="宋体" pitchFamily="2" charset="-122"/>
              <a:ea typeface="宋体" pitchFamily="2" charset="-122"/>
            </a:rPr>
            <a:t> </a:t>
          </a:r>
          <a:r>
            <a:rPr lang="en-US" sz="2400" dirty="0" smtClean="0">
              <a:solidFill>
                <a:srgbClr val="003300"/>
              </a:solidFill>
              <a:latin typeface="宋体" pitchFamily="2" charset="-122"/>
              <a:ea typeface="宋体" pitchFamily="2" charset="-122"/>
            </a:rPr>
            <a:t>z=</a:t>
          </a:r>
          <a:r>
            <a:rPr lang="en-US" sz="2400" dirty="0" err="1" smtClean="0">
              <a:solidFill>
                <a:srgbClr val="003300"/>
              </a:solidFill>
              <a:latin typeface="宋体" pitchFamily="2" charset="-122"/>
              <a:ea typeface="宋体" pitchFamily="2" charset="-122"/>
            </a:rPr>
            <a:t>parseFloat</a:t>
          </a:r>
          <a:r>
            <a:rPr lang="en-US" sz="2400" dirty="0" smtClean="0">
              <a:solidFill>
                <a:srgbClr val="003300"/>
              </a:solidFill>
              <a:latin typeface="宋体" pitchFamily="2" charset="-122"/>
              <a:ea typeface="宋体" pitchFamily="2" charset="-122"/>
            </a:rPr>
            <a:t>(“15”)+8;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z=23.0</a:t>
          </a:r>
          <a:endParaRPr lang="zh-CN" altLang="en-US" sz="2400" dirty="0">
            <a:solidFill>
              <a:srgbClr val="003300"/>
            </a:solidFill>
            <a:latin typeface="宋体" pitchFamily="2" charset="-122"/>
            <a:ea typeface="宋体" pitchFamily="2" charset="-122"/>
          </a:endParaRPr>
        </a:p>
      </dgm:t>
    </dgm:pt>
    <dgm:pt modelId="{13CE4E04-D9D9-4418-AD9A-B669868C9E13}" type="parTrans" cxnId="{F2EE4609-3CC8-40CF-9A36-275A665B8D22}">
      <dgm:prSet/>
      <dgm:spPr/>
      <dgm:t>
        <a:bodyPr/>
        <a:lstStyle/>
        <a:p>
          <a:endParaRPr lang="zh-CN" altLang="en-US" sz="2400">
            <a:latin typeface="宋体" pitchFamily="2" charset="-122"/>
            <a:ea typeface="宋体" pitchFamily="2" charset="-122"/>
          </a:endParaRPr>
        </a:p>
      </dgm:t>
    </dgm:pt>
    <dgm:pt modelId="{1EF25004-5597-430A-8257-7B2182A53A22}" type="sibTrans" cxnId="{F2EE4609-3CC8-40CF-9A36-275A665B8D22}">
      <dgm:prSet/>
      <dgm:spPr/>
      <dgm:t>
        <a:bodyPr/>
        <a:lstStyle/>
        <a:p>
          <a:endParaRPr lang="zh-CN" altLang="en-US" sz="2400">
            <a:latin typeface="宋体" pitchFamily="2" charset="-122"/>
            <a:ea typeface="宋体" pitchFamily="2" charset="-122"/>
          </a:endParaRPr>
        </a:p>
      </dgm:t>
    </dgm:pt>
    <dgm:pt modelId="{561AB581-FA1C-49E9-918B-42983855AAA5}" type="pres">
      <dgm:prSet presAssocID="{07ED1FC2-6F89-4D60-9F07-0335804C858E}" presName="linear" presStyleCnt="0">
        <dgm:presLayoutVars>
          <dgm:animLvl val="lvl"/>
          <dgm:resizeHandles val="exact"/>
        </dgm:presLayoutVars>
      </dgm:prSet>
      <dgm:spPr/>
      <dgm:t>
        <a:bodyPr/>
        <a:lstStyle/>
        <a:p>
          <a:endParaRPr lang="zh-CN" altLang="en-US"/>
        </a:p>
      </dgm:t>
    </dgm:pt>
    <dgm:pt modelId="{A8A1335A-7A1F-40AA-95B6-47CD464825F4}" type="pres">
      <dgm:prSet presAssocID="{397BD6E8-840D-482C-9508-61F33EDAA711}" presName="parentText" presStyleLbl="node1" presStyleIdx="0" presStyleCnt="3">
        <dgm:presLayoutVars>
          <dgm:chMax val="0"/>
          <dgm:bulletEnabled val="1"/>
        </dgm:presLayoutVars>
      </dgm:prSet>
      <dgm:spPr/>
      <dgm:t>
        <a:bodyPr/>
        <a:lstStyle/>
        <a:p>
          <a:endParaRPr lang="zh-CN" altLang="en-US"/>
        </a:p>
      </dgm:t>
    </dgm:pt>
    <dgm:pt modelId="{7C8BFCD3-2F22-4FEE-8FC0-49734BA39D5A}" type="pres">
      <dgm:prSet presAssocID="{397BD6E8-840D-482C-9508-61F33EDAA711}" presName="childText" presStyleLbl="revTx" presStyleIdx="0" presStyleCnt="3">
        <dgm:presLayoutVars>
          <dgm:bulletEnabled val="1"/>
        </dgm:presLayoutVars>
      </dgm:prSet>
      <dgm:spPr/>
      <dgm:t>
        <a:bodyPr/>
        <a:lstStyle/>
        <a:p>
          <a:endParaRPr lang="zh-CN" altLang="en-US"/>
        </a:p>
      </dgm:t>
    </dgm:pt>
    <dgm:pt modelId="{9BFDCBEA-0C66-45B1-A04F-827F755CDEB4}" type="pres">
      <dgm:prSet presAssocID="{4FAB91A4-CFD1-4689-A6E4-E92E1EFCD90B}" presName="parentText" presStyleLbl="node1" presStyleIdx="1" presStyleCnt="3">
        <dgm:presLayoutVars>
          <dgm:chMax val="0"/>
          <dgm:bulletEnabled val="1"/>
        </dgm:presLayoutVars>
      </dgm:prSet>
      <dgm:spPr/>
      <dgm:t>
        <a:bodyPr/>
        <a:lstStyle/>
        <a:p>
          <a:endParaRPr lang="zh-CN" altLang="en-US"/>
        </a:p>
      </dgm:t>
    </dgm:pt>
    <dgm:pt modelId="{92242FE1-619B-4C59-B540-F4953134E7DD}" type="pres">
      <dgm:prSet presAssocID="{4FAB91A4-CFD1-4689-A6E4-E92E1EFCD90B}" presName="childText" presStyleLbl="revTx" presStyleIdx="1" presStyleCnt="3">
        <dgm:presLayoutVars>
          <dgm:bulletEnabled val="1"/>
        </dgm:presLayoutVars>
      </dgm:prSet>
      <dgm:spPr/>
      <dgm:t>
        <a:bodyPr/>
        <a:lstStyle/>
        <a:p>
          <a:endParaRPr lang="zh-CN" altLang="en-US"/>
        </a:p>
      </dgm:t>
    </dgm:pt>
    <dgm:pt modelId="{2165CD64-1C4F-4017-B65C-913EC021FA0A}" type="pres">
      <dgm:prSet presAssocID="{DB9D74CD-B797-497F-A9BA-53AE8EFB206B}" presName="parentText" presStyleLbl="node1" presStyleIdx="2" presStyleCnt="3">
        <dgm:presLayoutVars>
          <dgm:chMax val="0"/>
          <dgm:bulletEnabled val="1"/>
        </dgm:presLayoutVars>
      </dgm:prSet>
      <dgm:spPr/>
      <dgm:t>
        <a:bodyPr/>
        <a:lstStyle/>
        <a:p>
          <a:endParaRPr lang="zh-CN" altLang="en-US"/>
        </a:p>
      </dgm:t>
    </dgm:pt>
    <dgm:pt modelId="{5E50121E-379A-44E4-95DA-40A43F6201AA}" type="pres">
      <dgm:prSet presAssocID="{DB9D74CD-B797-497F-A9BA-53AE8EFB206B}" presName="childText" presStyleLbl="revTx" presStyleIdx="2" presStyleCnt="3">
        <dgm:presLayoutVars>
          <dgm:bulletEnabled val="1"/>
        </dgm:presLayoutVars>
      </dgm:prSet>
      <dgm:spPr/>
      <dgm:t>
        <a:bodyPr/>
        <a:lstStyle/>
        <a:p>
          <a:endParaRPr lang="zh-CN" altLang="en-US"/>
        </a:p>
      </dgm:t>
    </dgm:pt>
  </dgm:ptLst>
  <dgm:cxnLst>
    <dgm:cxn modelId="{BBE5CE05-0AE5-4AC3-BEF7-E2C952C0B73B}" type="presOf" srcId="{3570F808-559B-46E0-9615-E5AD9B3C6C20}" destId="{5E50121E-379A-44E4-95DA-40A43F6201AA}" srcOrd="0" destOrd="0" presId="urn:microsoft.com/office/officeart/2005/8/layout/vList2"/>
    <dgm:cxn modelId="{F811EBC3-1A49-48FE-8FB9-F71065CDCDD1}" type="presOf" srcId="{4FAB91A4-CFD1-4689-A6E4-E92E1EFCD90B}" destId="{9BFDCBEA-0C66-45B1-A04F-827F755CDEB4}" srcOrd="0" destOrd="0" presId="urn:microsoft.com/office/officeart/2005/8/layout/vList2"/>
    <dgm:cxn modelId="{F2EE4609-3CC8-40CF-9A36-275A665B8D22}" srcId="{DB9D74CD-B797-497F-A9BA-53AE8EFB206B}" destId="{3570F808-559B-46E0-9615-E5AD9B3C6C20}" srcOrd="0" destOrd="0" parTransId="{13CE4E04-D9D9-4418-AD9A-B669868C9E13}" sibTransId="{1EF25004-5597-430A-8257-7B2182A53A22}"/>
    <dgm:cxn modelId="{0DD8C6C8-C754-4C2E-82B6-EECF1AD99329}" srcId="{4FAB91A4-CFD1-4689-A6E4-E92E1EFCD90B}" destId="{8B9341F4-335D-462C-9EA4-70E1434B24E3}" srcOrd="0" destOrd="0" parTransId="{FB047C1E-DBCD-4535-BE45-21B46CA5A3A3}" sibTransId="{37239FCC-E91A-479B-9104-A30C0731CA5C}"/>
    <dgm:cxn modelId="{271C4D66-7E55-42AE-8E2C-C6B15750EE86}" type="presOf" srcId="{C98B7F30-1AC6-43CF-A003-BC5981A11917}" destId="{7C8BFCD3-2F22-4FEE-8FC0-49734BA39D5A}" srcOrd="0" destOrd="0" presId="urn:microsoft.com/office/officeart/2005/8/layout/vList2"/>
    <dgm:cxn modelId="{70E51472-8B6F-455B-A13F-5A78CC940D4D}" type="presOf" srcId="{07ED1FC2-6F89-4D60-9F07-0335804C858E}" destId="{561AB581-FA1C-49E9-918B-42983855AAA5}" srcOrd="0" destOrd="0" presId="urn:microsoft.com/office/officeart/2005/8/layout/vList2"/>
    <dgm:cxn modelId="{65E862AF-3373-4B3D-BFC6-AA25A2923C04}" srcId="{07ED1FC2-6F89-4D60-9F07-0335804C858E}" destId="{DB9D74CD-B797-497F-A9BA-53AE8EFB206B}" srcOrd="2" destOrd="0" parTransId="{B153A3E4-E440-4C4B-8CA5-B4EDD0E69D62}" sibTransId="{37223284-3D0B-45BA-9D7F-6D53572B432F}"/>
    <dgm:cxn modelId="{F69AC7AD-5A4F-457A-AE8B-EC9465055CBF}" srcId="{397BD6E8-840D-482C-9508-61F33EDAA711}" destId="{C98B7F30-1AC6-43CF-A003-BC5981A11917}" srcOrd="0" destOrd="0" parTransId="{1A0D423F-154F-4EE5-A5E5-60C5695C07D6}" sibTransId="{A5ADAF2E-1973-4891-BC18-E65D4865D9B0}"/>
    <dgm:cxn modelId="{829B812F-CC93-4F64-AE64-17BB78E0756B}" type="presOf" srcId="{8B9341F4-335D-462C-9EA4-70E1434B24E3}" destId="{92242FE1-619B-4C59-B540-F4953134E7DD}" srcOrd="0" destOrd="0" presId="urn:microsoft.com/office/officeart/2005/8/layout/vList2"/>
    <dgm:cxn modelId="{C3DC13DD-580A-432F-A18D-C459EDE2813F}" type="presOf" srcId="{DB9D74CD-B797-497F-A9BA-53AE8EFB206B}" destId="{2165CD64-1C4F-4017-B65C-913EC021FA0A}" srcOrd="0" destOrd="0" presId="urn:microsoft.com/office/officeart/2005/8/layout/vList2"/>
    <dgm:cxn modelId="{363DC810-AD3E-42AE-ADBC-829ACEC7AFCE}" srcId="{07ED1FC2-6F89-4D60-9F07-0335804C858E}" destId="{397BD6E8-840D-482C-9508-61F33EDAA711}" srcOrd="0" destOrd="0" parTransId="{F83EE7FD-2FDC-4718-B9F6-916D58A49874}" sibTransId="{2A675556-FB57-451A-B39B-29F9AD71CC0B}"/>
    <dgm:cxn modelId="{9772265C-2734-47D9-B95F-F3011FEA8695}" type="presOf" srcId="{397BD6E8-840D-482C-9508-61F33EDAA711}" destId="{A8A1335A-7A1F-40AA-95B6-47CD464825F4}" srcOrd="0" destOrd="0" presId="urn:microsoft.com/office/officeart/2005/8/layout/vList2"/>
    <dgm:cxn modelId="{55F3E4CE-FF84-4F8C-9A14-D026AD3A9579}" srcId="{07ED1FC2-6F89-4D60-9F07-0335804C858E}" destId="{4FAB91A4-CFD1-4689-A6E4-E92E1EFCD90B}" srcOrd="1" destOrd="0" parTransId="{348F6BAE-9B8E-43D5-A8AC-1BAE8E7795F9}" sibTransId="{E80E39F9-7B52-4E7C-B30D-E1CB5934F9A6}"/>
    <dgm:cxn modelId="{6868B8C6-BA67-4442-A804-239406F8DE0F}" type="presParOf" srcId="{561AB581-FA1C-49E9-918B-42983855AAA5}" destId="{A8A1335A-7A1F-40AA-95B6-47CD464825F4}" srcOrd="0" destOrd="0" presId="urn:microsoft.com/office/officeart/2005/8/layout/vList2"/>
    <dgm:cxn modelId="{39CEEDD8-9B26-4023-ADC1-E4CCF0793162}" type="presParOf" srcId="{561AB581-FA1C-49E9-918B-42983855AAA5}" destId="{7C8BFCD3-2F22-4FEE-8FC0-49734BA39D5A}" srcOrd="1" destOrd="0" presId="urn:microsoft.com/office/officeart/2005/8/layout/vList2"/>
    <dgm:cxn modelId="{86088C12-B627-4ACB-93F9-604CCCC32BA6}" type="presParOf" srcId="{561AB581-FA1C-49E9-918B-42983855AAA5}" destId="{9BFDCBEA-0C66-45B1-A04F-827F755CDEB4}" srcOrd="2" destOrd="0" presId="urn:microsoft.com/office/officeart/2005/8/layout/vList2"/>
    <dgm:cxn modelId="{2EB2F8E5-9876-42FF-A795-10133D0CAA25}" type="presParOf" srcId="{561AB581-FA1C-49E9-918B-42983855AAA5}" destId="{92242FE1-619B-4C59-B540-F4953134E7DD}" srcOrd="3" destOrd="0" presId="urn:microsoft.com/office/officeart/2005/8/layout/vList2"/>
    <dgm:cxn modelId="{ED02AF8A-4495-49BF-8FDC-BC1491FA648C}" type="presParOf" srcId="{561AB581-FA1C-49E9-918B-42983855AAA5}" destId="{2165CD64-1C4F-4017-B65C-913EC021FA0A}" srcOrd="4" destOrd="0" presId="urn:microsoft.com/office/officeart/2005/8/layout/vList2"/>
    <dgm:cxn modelId="{D1C36090-4CBE-4592-8972-3D08E320D5F9}" type="presParOf" srcId="{561AB581-FA1C-49E9-918B-42983855AAA5}" destId="{5E50121E-379A-44E4-95DA-40A43F6201A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7ED1FC2-6F89-4D60-9F07-0335804C858E}"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97BD6E8-840D-482C-9508-61F33EDAA711}">
      <dgm:prSet custT="1"/>
      <dgm:spPr/>
      <dgm:t>
        <a:bodyPr/>
        <a:lstStyle/>
        <a:p>
          <a:pPr rtl="0"/>
          <a:r>
            <a:rPr lang="en-US" sz="2400" b="0" i="0" dirty="0" smtClean="0"/>
            <a:t>Boolean(</a:t>
          </a:r>
          <a:r>
            <a:rPr lang="zh-CN" altLang="en-US" sz="2400" b="0" i="0" dirty="0" smtClean="0"/>
            <a:t>数值</a:t>
          </a:r>
          <a:r>
            <a:rPr lang="en-US" sz="2400" b="0" i="0" dirty="0" smtClean="0"/>
            <a:t>):</a:t>
          </a:r>
          <a:r>
            <a:rPr lang="zh-CN" altLang="en-US" sz="2400" b="0" i="0" dirty="0" smtClean="0"/>
            <a:t>把值转换成</a:t>
          </a:r>
          <a:r>
            <a:rPr lang="en-US" sz="2400" b="0" i="0" dirty="0" smtClean="0"/>
            <a:t>Boolean</a:t>
          </a:r>
          <a:r>
            <a:rPr lang="zh-CN" altLang="en-US" sz="2400" b="0" i="0" dirty="0" smtClean="0"/>
            <a:t>类型</a:t>
          </a:r>
          <a:endParaRPr lang="zh-CN" sz="2400" dirty="0">
            <a:latin typeface="宋体" pitchFamily="2" charset="-122"/>
            <a:ea typeface="宋体" pitchFamily="2" charset="-122"/>
          </a:endParaRPr>
        </a:p>
      </dgm:t>
    </dgm:pt>
    <dgm:pt modelId="{F83EE7FD-2FDC-4718-B9F6-916D58A49874}" type="parTrans" cxnId="{363DC810-AD3E-42AE-ADBC-829ACEC7AFCE}">
      <dgm:prSet/>
      <dgm:spPr/>
      <dgm:t>
        <a:bodyPr/>
        <a:lstStyle/>
        <a:p>
          <a:endParaRPr lang="zh-CN" altLang="en-US" sz="2400">
            <a:latin typeface="宋体" pitchFamily="2" charset="-122"/>
            <a:ea typeface="宋体" pitchFamily="2" charset="-122"/>
          </a:endParaRPr>
        </a:p>
      </dgm:t>
    </dgm:pt>
    <dgm:pt modelId="{2A675556-FB57-451A-B39B-29F9AD71CC0B}" type="sibTrans" cxnId="{363DC810-AD3E-42AE-ADBC-829ACEC7AFCE}">
      <dgm:prSet/>
      <dgm:spPr/>
      <dgm:t>
        <a:bodyPr/>
        <a:lstStyle/>
        <a:p>
          <a:endParaRPr lang="zh-CN" altLang="en-US" sz="2400">
            <a:latin typeface="宋体" pitchFamily="2" charset="-122"/>
            <a:ea typeface="宋体" pitchFamily="2" charset="-122"/>
          </a:endParaRPr>
        </a:p>
      </dgm:t>
    </dgm:pt>
    <dgm:pt modelId="{C98B7F30-1AC6-43CF-A003-BC5981A11917}">
      <dgm:prSet custT="1"/>
      <dgm:spPr/>
      <dgm:t>
        <a:bodyPr/>
        <a:lstStyle/>
        <a:p>
          <a:pPr rtl="0"/>
          <a:r>
            <a:rPr lang="en-US" sz="2400" dirty="0" smtClean="0">
              <a:solidFill>
                <a:srgbClr val="003300"/>
              </a:solidFill>
              <a:latin typeface="宋体" pitchFamily="2" charset="-122"/>
              <a:ea typeface="宋体" pitchFamily="2" charset="-122"/>
            </a:rPr>
            <a:t>x=Boolean(1);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x=true</a:t>
          </a:r>
          <a:endParaRPr lang="zh-CN" sz="2400" dirty="0">
            <a:solidFill>
              <a:srgbClr val="003300"/>
            </a:solidFill>
            <a:latin typeface="宋体" pitchFamily="2" charset="-122"/>
            <a:ea typeface="宋体" pitchFamily="2" charset="-122"/>
          </a:endParaRPr>
        </a:p>
      </dgm:t>
    </dgm:pt>
    <dgm:pt modelId="{1A0D423F-154F-4EE5-A5E5-60C5695C07D6}" type="parTrans" cxnId="{F69AC7AD-5A4F-457A-AE8B-EC9465055CBF}">
      <dgm:prSet/>
      <dgm:spPr/>
      <dgm:t>
        <a:bodyPr/>
        <a:lstStyle/>
        <a:p>
          <a:endParaRPr lang="zh-CN" altLang="en-US" sz="2400">
            <a:latin typeface="宋体" pitchFamily="2" charset="-122"/>
            <a:ea typeface="宋体" pitchFamily="2" charset="-122"/>
          </a:endParaRPr>
        </a:p>
      </dgm:t>
    </dgm:pt>
    <dgm:pt modelId="{A5ADAF2E-1973-4891-BC18-E65D4865D9B0}" type="sibTrans" cxnId="{F69AC7AD-5A4F-457A-AE8B-EC9465055CBF}">
      <dgm:prSet/>
      <dgm:spPr/>
      <dgm:t>
        <a:bodyPr/>
        <a:lstStyle/>
        <a:p>
          <a:endParaRPr lang="zh-CN" altLang="en-US" sz="2400">
            <a:latin typeface="宋体" pitchFamily="2" charset="-122"/>
            <a:ea typeface="宋体" pitchFamily="2" charset="-122"/>
          </a:endParaRPr>
        </a:p>
      </dgm:t>
    </dgm:pt>
    <dgm:pt modelId="{4FAB91A4-CFD1-4689-A6E4-E92E1EFCD90B}">
      <dgm:prSet custT="1"/>
      <dgm:spPr/>
      <dgm:t>
        <a:bodyPr/>
        <a:lstStyle/>
        <a:p>
          <a:pPr rtl="0"/>
          <a:r>
            <a:rPr lang="en-US" sz="2400" b="0" i="0" dirty="0" smtClean="0"/>
            <a:t>Number(</a:t>
          </a:r>
          <a:r>
            <a:rPr lang="zh-CN" altLang="en-US" sz="2400" b="0" i="0" dirty="0" smtClean="0"/>
            <a:t>数值</a:t>
          </a:r>
          <a:r>
            <a:rPr lang="en-US" sz="2400" b="0" i="0" dirty="0" smtClean="0"/>
            <a:t>):</a:t>
          </a:r>
          <a:r>
            <a:rPr lang="zh-CN" altLang="en-US" sz="2400" b="0" i="0" dirty="0" smtClean="0"/>
            <a:t>把值转换成数字</a:t>
          </a:r>
          <a:endParaRPr lang="zh-CN" sz="2400" dirty="0">
            <a:latin typeface="宋体" pitchFamily="2" charset="-122"/>
            <a:ea typeface="宋体" pitchFamily="2" charset="-122"/>
          </a:endParaRPr>
        </a:p>
      </dgm:t>
    </dgm:pt>
    <dgm:pt modelId="{348F6BAE-9B8E-43D5-A8AC-1BAE8E7795F9}" type="parTrans" cxnId="{55F3E4CE-FF84-4F8C-9A14-D026AD3A9579}">
      <dgm:prSet/>
      <dgm:spPr/>
      <dgm:t>
        <a:bodyPr/>
        <a:lstStyle/>
        <a:p>
          <a:endParaRPr lang="zh-CN" altLang="en-US" sz="2400">
            <a:latin typeface="宋体" pitchFamily="2" charset="-122"/>
            <a:ea typeface="宋体" pitchFamily="2" charset="-122"/>
          </a:endParaRPr>
        </a:p>
      </dgm:t>
    </dgm:pt>
    <dgm:pt modelId="{E80E39F9-7B52-4E7C-B30D-E1CB5934F9A6}" type="sibTrans" cxnId="{55F3E4CE-FF84-4F8C-9A14-D026AD3A9579}">
      <dgm:prSet/>
      <dgm:spPr/>
      <dgm:t>
        <a:bodyPr/>
        <a:lstStyle/>
        <a:p>
          <a:endParaRPr lang="zh-CN" altLang="en-US" sz="2400">
            <a:latin typeface="宋体" pitchFamily="2" charset="-122"/>
            <a:ea typeface="宋体" pitchFamily="2" charset="-122"/>
          </a:endParaRPr>
        </a:p>
      </dgm:t>
    </dgm:pt>
    <dgm:pt modelId="{DB9D74CD-B797-497F-A9BA-53AE8EFB206B}">
      <dgm:prSet custT="1"/>
      <dgm:spPr/>
      <dgm:t>
        <a:bodyPr/>
        <a:lstStyle/>
        <a:p>
          <a:pPr rtl="0"/>
          <a:r>
            <a:rPr lang="en-US" sz="2400" b="0" i="0" dirty="0" smtClean="0"/>
            <a:t>String(</a:t>
          </a:r>
          <a:r>
            <a:rPr lang="zh-CN" altLang="en-US" sz="2400" b="0" i="0" dirty="0" smtClean="0"/>
            <a:t>数值</a:t>
          </a:r>
          <a:r>
            <a:rPr lang="en-US" sz="2400" b="0" i="0" dirty="0" smtClean="0"/>
            <a:t>):</a:t>
          </a:r>
          <a:r>
            <a:rPr lang="zh-CN" altLang="en-US" sz="2400" b="0" i="0" dirty="0" smtClean="0"/>
            <a:t>把值转换成字符串</a:t>
          </a:r>
          <a:endParaRPr lang="zh-CN" sz="2400" dirty="0">
            <a:latin typeface="宋体" pitchFamily="2" charset="-122"/>
            <a:ea typeface="宋体" pitchFamily="2" charset="-122"/>
          </a:endParaRPr>
        </a:p>
      </dgm:t>
    </dgm:pt>
    <dgm:pt modelId="{B153A3E4-E440-4C4B-8CA5-B4EDD0E69D62}" type="parTrans" cxnId="{65E862AF-3373-4B3D-BFC6-AA25A2923C04}">
      <dgm:prSet/>
      <dgm:spPr/>
      <dgm:t>
        <a:bodyPr/>
        <a:lstStyle/>
        <a:p>
          <a:endParaRPr lang="zh-CN" altLang="en-US" sz="2400">
            <a:latin typeface="宋体" pitchFamily="2" charset="-122"/>
            <a:ea typeface="宋体" pitchFamily="2" charset="-122"/>
          </a:endParaRPr>
        </a:p>
      </dgm:t>
    </dgm:pt>
    <dgm:pt modelId="{37223284-3D0B-45BA-9D7F-6D53572B432F}" type="sibTrans" cxnId="{65E862AF-3373-4B3D-BFC6-AA25A2923C04}">
      <dgm:prSet/>
      <dgm:spPr/>
      <dgm:t>
        <a:bodyPr/>
        <a:lstStyle/>
        <a:p>
          <a:endParaRPr lang="zh-CN" altLang="en-US" sz="2400">
            <a:latin typeface="宋体" pitchFamily="2" charset="-122"/>
            <a:ea typeface="宋体" pitchFamily="2" charset="-122"/>
          </a:endParaRPr>
        </a:p>
      </dgm:t>
    </dgm:pt>
    <dgm:pt modelId="{8B9341F4-335D-462C-9EA4-70E1434B24E3}">
      <dgm:prSet custT="1"/>
      <dgm:spPr/>
      <dgm:t>
        <a:bodyPr/>
        <a:lstStyle/>
        <a:p>
          <a:pPr rtl="0"/>
          <a:r>
            <a:rPr lang="en-US" sz="2400" dirty="0" smtClean="0">
              <a:solidFill>
                <a:srgbClr val="003300"/>
              </a:solidFill>
              <a:latin typeface="宋体" pitchFamily="2" charset="-122"/>
              <a:ea typeface="宋体" pitchFamily="2" charset="-122"/>
            </a:rPr>
            <a:t>y=Number(true);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y= 1</a:t>
          </a:r>
          <a:endParaRPr lang="zh-CN" altLang="en-US" sz="2400" dirty="0">
            <a:solidFill>
              <a:srgbClr val="003300"/>
            </a:solidFill>
            <a:latin typeface="宋体" pitchFamily="2" charset="-122"/>
            <a:ea typeface="宋体" pitchFamily="2" charset="-122"/>
          </a:endParaRPr>
        </a:p>
      </dgm:t>
    </dgm:pt>
    <dgm:pt modelId="{FB047C1E-DBCD-4535-BE45-21B46CA5A3A3}" type="parTrans" cxnId="{0DD8C6C8-C754-4C2E-82B6-EECF1AD99329}">
      <dgm:prSet/>
      <dgm:spPr/>
      <dgm:t>
        <a:bodyPr/>
        <a:lstStyle/>
        <a:p>
          <a:endParaRPr lang="zh-CN" altLang="en-US" sz="2400">
            <a:latin typeface="宋体" pitchFamily="2" charset="-122"/>
            <a:ea typeface="宋体" pitchFamily="2" charset="-122"/>
          </a:endParaRPr>
        </a:p>
      </dgm:t>
    </dgm:pt>
    <dgm:pt modelId="{37239FCC-E91A-479B-9104-A30C0731CA5C}" type="sibTrans" cxnId="{0DD8C6C8-C754-4C2E-82B6-EECF1AD99329}">
      <dgm:prSet/>
      <dgm:spPr/>
      <dgm:t>
        <a:bodyPr/>
        <a:lstStyle/>
        <a:p>
          <a:endParaRPr lang="zh-CN" altLang="en-US" sz="2400">
            <a:latin typeface="宋体" pitchFamily="2" charset="-122"/>
            <a:ea typeface="宋体" pitchFamily="2" charset="-122"/>
          </a:endParaRPr>
        </a:p>
      </dgm:t>
    </dgm:pt>
    <dgm:pt modelId="{3570F808-559B-46E0-9615-E5AD9B3C6C20}">
      <dgm:prSet custT="1"/>
      <dgm:spPr/>
      <dgm:t>
        <a:bodyPr/>
        <a:lstStyle/>
        <a:p>
          <a:pPr rtl="0"/>
          <a:r>
            <a:rPr lang="zh-CN" altLang="en-US" sz="2400" dirty="0" smtClean="0">
              <a:latin typeface="宋体" pitchFamily="2" charset="-122"/>
              <a:ea typeface="宋体" pitchFamily="2" charset="-122"/>
            </a:rPr>
            <a:t> </a:t>
          </a:r>
          <a:r>
            <a:rPr lang="en-US" sz="2400" dirty="0" smtClean="0">
              <a:solidFill>
                <a:srgbClr val="003300"/>
              </a:solidFill>
              <a:latin typeface="宋体" pitchFamily="2" charset="-122"/>
              <a:ea typeface="宋体" pitchFamily="2" charset="-122"/>
            </a:rPr>
            <a:t>z=String(1);		</a:t>
          </a:r>
          <a:r>
            <a:rPr lang="zh-CN" sz="2400" dirty="0" smtClean="0">
              <a:solidFill>
                <a:srgbClr val="003300"/>
              </a:solidFill>
              <a:latin typeface="宋体" pitchFamily="2" charset="-122"/>
              <a:ea typeface="宋体" pitchFamily="2" charset="-122"/>
            </a:rPr>
            <a:t>结果：</a:t>
          </a:r>
          <a:r>
            <a:rPr lang="en-US" sz="2400" dirty="0" smtClean="0">
              <a:solidFill>
                <a:srgbClr val="003300"/>
              </a:solidFill>
              <a:latin typeface="宋体" pitchFamily="2" charset="-122"/>
              <a:ea typeface="宋体" pitchFamily="2" charset="-122"/>
            </a:rPr>
            <a:t>z=“1”</a:t>
          </a:r>
          <a:endParaRPr lang="zh-CN" altLang="en-US" sz="2400" dirty="0">
            <a:solidFill>
              <a:srgbClr val="003300"/>
            </a:solidFill>
            <a:latin typeface="宋体" pitchFamily="2" charset="-122"/>
            <a:ea typeface="宋体" pitchFamily="2" charset="-122"/>
          </a:endParaRPr>
        </a:p>
      </dgm:t>
    </dgm:pt>
    <dgm:pt modelId="{13CE4E04-D9D9-4418-AD9A-B669868C9E13}" type="parTrans" cxnId="{F2EE4609-3CC8-40CF-9A36-275A665B8D22}">
      <dgm:prSet/>
      <dgm:spPr/>
      <dgm:t>
        <a:bodyPr/>
        <a:lstStyle/>
        <a:p>
          <a:endParaRPr lang="zh-CN" altLang="en-US" sz="2400">
            <a:latin typeface="宋体" pitchFamily="2" charset="-122"/>
            <a:ea typeface="宋体" pitchFamily="2" charset="-122"/>
          </a:endParaRPr>
        </a:p>
      </dgm:t>
    </dgm:pt>
    <dgm:pt modelId="{1EF25004-5597-430A-8257-7B2182A53A22}" type="sibTrans" cxnId="{F2EE4609-3CC8-40CF-9A36-275A665B8D22}">
      <dgm:prSet/>
      <dgm:spPr/>
      <dgm:t>
        <a:bodyPr/>
        <a:lstStyle/>
        <a:p>
          <a:endParaRPr lang="zh-CN" altLang="en-US" sz="2400">
            <a:latin typeface="宋体" pitchFamily="2" charset="-122"/>
            <a:ea typeface="宋体" pitchFamily="2" charset="-122"/>
          </a:endParaRPr>
        </a:p>
      </dgm:t>
    </dgm:pt>
    <dgm:pt modelId="{DCF4A893-B5B5-4F5B-9974-91C64F02818A}">
      <dgm:prSet custT="1"/>
      <dgm:spPr/>
      <dgm:t>
        <a:bodyPr/>
        <a:lstStyle/>
        <a:p>
          <a:pPr rtl="0"/>
          <a:r>
            <a:rPr lang="en-US" altLang="zh-CN" sz="2400" b="0" i="0" dirty="0" err="1" smtClean="0">
              <a:solidFill>
                <a:srgbClr val="FFC000"/>
              </a:solidFill>
            </a:rPr>
            <a:t>toString</a:t>
          </a:r>
          <a:r>
            <a:rPr lang="en-US" altLang="zh-CN" sz="2400" b="0" i="0" dirty="0" smtClean="0">
              <a:solidFill>
                <a:srgbClr val="FFC000"/>
              </a:solidFill>
            </a:rPr>
            <a:t>()</a:t>
          </a:r>
          <a:r>
            <a:rPr lang="en-US" altLang="zh-CN" sz="2400" b="0" i="0" dirty="0" smtClean="0"/>
            <a:t>:</a:t>
          </a:r>
          <a:r>
            <a:rPr lang="zh-CN" altLang="en-US" sz="2400" b="0" i="0" dirty="0" smtClean="0"/>
            <a:t>所有类型均可以转成字符串</a:t>
          </a:r>
          <a:endParaRPr lang="zh-CN" altLang="en-US" sz="2400" b="0" i="0" dirty="0"/>
        </a:p>
      </dgm:t>
    </dgm:pt>
    <dgm:pt modelId="{130DF490-125A-4598-A2A1-40562F2D20FE}" type="parTrans" cxnId="{49D0A7D0-358C-4582-8EC8-BAC58E4DA22B}">
      <dgm:prSet/>
      <dgm:spPr/>
      <dgm:t>
        <a:bodyPr/>
        <a:lstStyle/>
        <a:p>
          <a:endParaRPr lang="zh-CN" altLang="en-US"/>
        </a:p>
      </dgm:t>
    </dgm:pt>
    <dgm:pt modelId="{F8E1AA21-0ACE-4C75-8D0F-F6556F16C387}" type="sibTrans" cxnId="{49D0A7D0-358C-4582-8EC8-BAC58E4DA22B}">
      <dgm:prSet/>
      <dgm:spPr/>
      <dgm:t>
        <a:bodyPr/>
        <a:lstStyle/>
        <a:p>
          <a:endParaRPr lang="zh-CN" altLang="en-US"/>
        </a:p>
      </dgm:t>
    </dgm:pt>
    <dgm:pt modelId="{561AB581-FA1C-49E9-918B-42983855AAA5}" type="pres">
      <dgm:prSet presAssocID="{07ED1FC2-6F89-4D60-9F07-0335804C858E}" presName="linear" presStyleCnt="0">
        <dgm:presLayoutVars>
          <dgm:animLvl val="lvl"/>
          <dgm:resizeHandles val="exact"/>
        </dgm:presLayoutVars>
      </dgm:prSet>
      <dgm:spPr/>
      <dgm:t>
        <a:bodyPr/>
        <a:lstStyle/>
        <a:p>
          <a:endParaRPr lang="zh-CN" altLang="en-US"/>
        </a:p>
      </dgm:t>
    </dgm:pt>
    <dgm:pt modelId="{A8A1335A-7A1F-40AA-95B6-47CD464825F4}" type="pres">
      <dgm:prSet presAssocID="{397BD6E8-840D-482C-9508-61F33EDAA711}" presName="parentText" presStyleLbl="node1" presStyleIdx="0" presStyleCnt="4">
        <dgm:presLayoutVars>
          <dgm:chMax val="0"/>
          <dgm:bulletEnabled val="1"/>
        </dgm:presLayoutVars>
      </dgm:prSet>
      <dgm:spPr/>
      <dgm:t>
        <a:bodyPr/>
        <a:lstStyle/>
        <a:p>
          <a:endParaRPr lang="zh-CN" altLang="en-US"/>
        </a:p>
      </dgm:t>
    </dgm:pt>
    <dgm:pt modelId="{7C8BFCD3-2F22-4FEE-8FC0-49734BA39D5A}" type="pres">
      <dgm:prSet presAssocID="{397BD6E8-840D-482C-9508-61F33EDAA711}" presName="childText" presStyleLbl="revTx" presStyleIdx="0" presStyleCnt="3">
        <dgm:presLayoutVars>
          <dgm:bulletEnabled val="1"/>
        </dgm:presLayoutVars>
      </dgm:prSet>
      <dgm:spPr/>
      <dgm:t>
        <a:bodyPr/>
        <a:lstStyle/>
        <a:p>
          <a:endParaRPr lang="zh-CN" altLang="en-US"/>
        </a:p>
      </dgm:t>
    </dgm:pt>
    <dgm:pt modelId="{9BFDCBEA-0C66-45B1-A04F-827F755CDEB4}" type="pres">
      <dgm:prSet presAssocID="{4FAB91A4-CFD1-4689-A6E4-E92E1EFCD90B}" presName="parentText" presStyleLbl="node1" presStyleIdx="1" presStyleCnt="4" custLinFactNeighborX="822" custLinFactNeighborY="-46948">
        <dgm:presLayoutVars>
          <dgm:chMax val="0"/>
          <dgm:bulletEnabled val="1"/>
        </dgm:presLayoutVars>
      </dgm:prSet>
      <dgm:spPr/>
      <dgm:t>
        <a:bodyPr/>
        <a:lstStyle/>
        <a:p>
          <a:endParaRPr lang="zh-CN" altLang="en-US"/>
        </a:p>
      </dgm:t>
    </dgm:pt>
    <dgm:pt modelId="{92242FE1-619B-4C59-B540-F4953134E7DD}" type="pres">
      <dgm:prSet presAssocID="{4FAB91A4-CFD1-4689-A6E4-E92E1EFCD90B}" presName="childText" presStyleLbl="revTx" presStyleIdx="1" presStyleCnt="3" custLinFactNeighborX="752" custLinFactNeighborY="-35938">
        <dgm:presLayoutVars>
          <dgm:bulletEnabled val="1"/>
        </dgm:presLayoutVars>
      </dgm:prSet>
      <dgm:spPr/>
      <dgm:t>
        <a:bodyPr/>
        <a:lstStyle/>
        <a:p>
          <a:endParaRPr lang="zh-CN" altLang="en-US"/>
        </a:p>
      </dgm:t>
    </dgm:pt>
    <dgm:pt modelId="{2165CD64-1C4F-4017-B65C-913EC021FA0A}" type="pres">
      <dgm:prSet presAssocID="{DB9D74CD-B797-497F-A9BA-53AE8EFB206B}" presName="parentText" presStyleLbl="node1" presStyleIdx="2" presStyleCnt="4" custLinFactNeighborX="1083" custLinFactNeighborY="-89470">
        <dgm:presLayoutVars>
          <dgm:chMax val="0"/>
          <dgm:bulletEnabled val="1"/>
        </dgm:presLayoutVars>
      </dgm:prSet>
      <dgm:spPr/>
      <dgm:t>
        <a:bodyPr/>
        <a:lstStyle/>
        <a:p>
          <a:endParaRPr lang="zh-CN" altLang="en-US"/>
        </a:p>
      </dgm:t>
    </dgm:pt>
    <dgm:pt modelId="{5E50121E-379A-44E4-95DA-40A43F6201AA}" type="pres">
      <dgm:prSet presAssocID="{DB9D74CD-B797-497F-A9BA-53AE8EFB206B}" presName="childText" presStyleLbl="revTx" presStyleIdx="2" presStyleCnt="3" custLinFactNeighborX="806" custLinFactNeighborY="-73554">
        <dgm:presLayoutVars>
          <dgm:bulletEnabled val="1"/>
        </dgm:presLayoutVars>
      </dgm:prSet>
      <dgm:spPr/>
      <dgm:t>
        <a:bodyPr/>
        <a:lstStyle/>
        <a:p>
          <a:endParaRPr lang="zh-CN" altLang="en-US"/>
        </a:p>
      </dgm:t>
    </dgm:pt>
    <dgm:pt modelId="{86506ABA-1E16-47BD-A54A-4EDBCD998593}" type="pres">
      <dgm:prSet presAssocID="{DCF4A893-B5B5-4F5B-9974-91C64F02818A}" presName="parentText" presStyleLbl="node1" presStyleIdx="3" presStyleCnt="4" custLinFactY="-18993" custLinFactNeighborX="671" custLinFactNeighborY="-100000">
        <dgm:presLayoutVars>
          <dgm:chMax val="0"/>
          <dgm:bulletEnabled val="1"/>
        </dgm:presLayoutVars>
      </dgm:prSet>
      <dgm:spPr/>
      <dgm:t>
        <a:bodyPr/>
        <a:lstStyle/>
        <a:p>
          <a:endParaRPr lang="zh-CN" altLang="en-US"/>
        </a:p>
      </dgm:t>
    </dgm:pt>
  </dgm:ptLst>
  <dgm:cxnLst>
    <dgm:cxn modelId="{49D0A7D0-358C-4582-8EC8-BAC58E4DA22B}" srcId="{07ED1FC2-6F89-4D60-9F07-0335804C858E}" destId="{DCF4A893-B5B5-4F5B-9974-91C64F02818A}" srcOrd="3" destOrd="0" parTransId="{130DF490-125A-4598-A2A1-40562F2D20FE}" sibTransId="{F8E1AA21-0ACE-4C75-8D0F-F6556F16C387}"/>
    <dgm:cxn modelId="{F4B9B3EC-8029-488A-B25A-03D9E6DFFAA0}" type="presOf" srcId="{DB9D74CD-B797-497F-A9BA-53AE8EFB206B}" destId="{2165CD64-1C4F-4017-B65C-913EC021FA0A}" srcOrd="0" destOrd="0" presId="urn:microsoft.com/office/officeart/2005/8/layout/vList2"/>
    <dgm:cxn modelId="{F69AC7AD-5A4F-457A-AE8B-EC9465055CBF}" srcId="{397BD6E8-840D-482C-9508-61F33EDAA711}" destId="{C98B7F30-1AC6-43CF-A003-BC5981A11917}" srcOrd="0" destOrd="0" parTransId="{1A0D423F-154F-4EE5-A5E5-60C5695C07D6}" sibTransId="{A5ADAF2E-1973-4891-BC18-E65D4865D9B0}"/>
    <dgm:cxn modelId="{F2EE4609-3CC8-40CF-9A36-275A665B8D22}" srcId="{DB9D74CD-B797-497F-A9BA-53AE8EFB206B}" destId="{3570F808-559B-46E0-9615-E5AD9B3C6C20}" srcOrd="0" destOrd="0" parTransId="{13CE4E04-D9D9-4418-AD9A-B669868C9E13}" sibTransId="{1EF25004-5597-430A-8257-7B2182A53A22}"/>
    <dgm:cxn modelId="{9F3BB1B8-668D-4783-8C59-9EF89E907816}" type="presOf" srcId="{DCF4A893-B5B5-4F5B-9974-91C64F02818A}" destId="{86506ABA-1E16-47BD-A54A-4EDBCD998593}" srcOrd="0" destOrd="0" presId="urn:microsoft.com/office/officeart/2005/8/layout/vList2"/>
    <dgm:cxn modelId="{371A7EC6-7DB4-4950-AF85-2FAEBC741993}" type="presOf" srcId="{07ED1FC2-6F89-4D60-9F07-0335804C858E}" destId="{561AB581-FA1C-49E9-918B-42983855AAA5}" srcOrd="0" destOrd="0" presId="urn:microsoft.com/office/officeart/2005/8/layout/vList2"/>
    <dgm:cxn modelId="{DF89ED0D-8FF9-44B5-95CD-4892D87E2625}" type="presOf" srcId="{397BD6E8-840D-482C-9508-61F33EDAA711}" destId="{A8A1335A-7A1F-40AA-95B6-47CD464825F4}" srcOrd="0" destOrd="0" presId="urn:microsoft.com/office/officeart/2005/8/layout/vList2"/>
    <dgm:cxn modelId="{B257F4C5-94A3-48D2-AEB6-D7862BA255E3}" type="presOf" srcId="{C98B7F30-1AC6-43CF-A003-BC5981A11917}" destId="{7C8BFCD3-2F22-4FEE-8FC0-49734BA39D5A}" srcOrd="0" destOrd="0" presId="urn:microsoft.com/office/officeart/2005/8/layout/vList2"/>
    <dgm:cxn modelId="{F709FC3C-75E8-44D4-9AA1-96CB417FB05E}" type="presOf" srcId="{8B9341F4-335D-462C-9EA4-70E1434B24E3}" destId="{92242FE1-619B-4C59-B540-F4953134E7DD}" srcOrd="0" destOrd="0" presId="urn:microsoft.com/office/officeart/2005/8/layout/vList2"/>
    <dgm:cxn modelId="{8D3AFD05-E014-414A-B6EF-0C708D6D7CE1}" type="presOf" srcId="{4FAB91A4-CFD1-4689-A6E4-E92E1EFCD90B}" destId="{9BFDCBEA-0C66-45B1-A04F-827F755CDEB4}" srcOrd="0" destOrd="0" presId="urn:microsoft.com/office/officeart/2005/8/layout/vList2"/>
    <dgm:cxn modelId="{3218EE13-10D5-4144-B259-3052B70DF936}" type="presOf" srcId="{3570F808-559B-46E0-9615-E5AD9B3C6C20}" destId="{5E50121E-379A-44E4-95DA-40A43F6201AA}" srcOrd="0" destOrd="0" presId="urn:microsoft.com/office/officeart/2005/8/layout/vList2"/>
    <dgm:cxn modelId="{65E862AF-3373-4B3D-BFC6-AA25A2923C04}" srcId="{07ED1FC2-6F89-4D60-9F07-0335804C858E}" destId="{DB9D74CD-B797-497F-A9BA-53AE8EFB206B}" srcOrd="2" destOrd="0" parTransId="{B153A3E4-E440-4C4B-8CA5-B4EDD0E69D62}" sibTransId="{37223284-3D0B-45BA-9D7F-6D53572B432F}"/>
    <dgm:cxn modelId="{363DC810-AD3E-42AE-ADBC-829ACEC7AFCE}" srcId="{07ED1FC2-6F89-4D60-9F07-0335804C858E}" destId="{397BD6E8-840D-482C-9508-61F33EDAA711}" srcOrd="0" destOrd="0" parTransId="{F83EE7FD-2FDC-4718-B9F6-916D58A49874}" sibTransId="{2A675556-FB57-451A-B39B-29F9AD71CC0B}"/>
    <dgm:cxn modelId="{55F3E4CE-FF84-4F8C-9A14-D026AD3A9579}" srcId="{07ED1FC2-6F89-4D60-9F07-0335804C858E}" destId="{4FAB91A4-CFD1-4689-A6E4-E92E1EFCD90B}" srcOrd="1" destOrd="0" parTransId="{348F6BAE-9B8E-43D5-A8AC-1BAE8E7795F9}" sibTransId="{E80E39F9-7B52-4E7C-B30D-E1CB5934F9A6}"/>
    <dgm:cxn modelId="{0DD8C6C8-C754-4C2E-82B6-EECF1AD99329}" srcId="{4FAB91A4-CFD1-4689-A6E4-E92E1EFCD90B}" destId="{8B9341F4-335D-462C-9EA4-70E1434B24E3}" srcOrd="0" destOrd="0" parTransId="{FB047C1E-DBCD-4535-BE45-21B46CA5A3A3}" sibTransId="{37239FCC-E91A-479B-9104-A30C0731CA5C}"/>
    <dgm:cxn modelId="{506E4D71-9418-48B9-9347-247B4971E082}" type="presParOf" srcId="{561AB581-FA1C-49E9-918B-42983855AAA5}" destId="{A8A1335A-7A1F-40AA-95B6-47CD464825F4}" srcOrd="0" destOrd="0" presId="urn:microsoft.com/office/officeart/2005/8/layout/vList2"/>
    <dgm:cxn modelId="{F00F3403-4FB7-49D2-8E7C-E96393F0DAA5}" type="presParOf" srcId="{561AB581-FA1C-49E9-918B-42983855AAA5}" destId="{7C8BFCD3-2F22-4FEE-8FC0-49734BA39D5A}" srcOrd="1" destOrd="0" presId="urn:microsoft.com/office/officeart/2005/8/layout/vList2"/>
    <dgm:cxn modelId="{C455F280-1A53-4AD8-86FF-7313E04C9425}" type="presParOf" srcId="{561AB581-FA1C-49E9-918B-42983855AAA5}" destId="{9BFDCBEA-0C66-45B1-A04F-827F755CDEB4}" srcOrd="2" destOrd="0" presId="urn:microsoft.com/office/officeart/2005/8/layout/vList2"/>
    <dgm:cxn modelId="{A27B145D-9777-42AC-899D-D8292AB5FC97}" type="presParOf" srcId="{561AB581-FA1C-49E9-918B-42983855AAA5}" destId="{92242FE1-619B-4C59-B540-F4953134E7DD}" srcOrd="3" destOrd="0" presId="urn:microsoft.com/office/officeart/2005/8/layout/vList2"/>
    <dgm:cxn modelId="{D31F5A17-8BC6-4A56-A147-02BF7EF694FC}" type="presParOf" srcId="{561AB581-FA1C-49E9-918B-42983855AAA5}" destId="{2165CD64-1C4F-4017-B65C-913EC021FA0A}" srcOrd="4" destOrd="0" presId="urn:microsoft.com/office/officeart/2005/8/layout/vList2"/>
    <dgm:cxn modelId="{094DB5B8-E819-4314-A47E-0A3C8487C39E}" type="presParOf" srcId="{561AB581-FA1C-49E9-918B-42983855AAA5}" destId="{5E50121E-379A-44E4-95DA-40A43F6201AA}" srcOrd="5" destOrd="0" presId="urn:microsoft.com/office/officeart/2005/8/layout/vList2"/>
    <dgm:cxn modelId="{9CC2D24C-A11B-4594-A222-7E117E317B10}" type="presParOf" srcId="{561AB581-FA1C-49E9-918B-42983855AAA5}" destId="{86506ABA-1E16-47BD-A54A-4EDBCD99859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BC32E4C-61FC-4BC2-8C7A-A46B23F9A9E0}"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zh-CN" altLang="en-US"/>
        </a:p>
      </dgm:t>
    </dgm:pt>
    <dgm:pt modelId="{A298627F-82AE-4F96-AFB5-8573847DB05E}">
      <dgm:prSet custT="1"/>
      <dgm:spPr/>
      <dgm:t>
        <a:bodyPr/>
        <a:lstStyle/>
        <a:p>
          <a:pPr algn="l" rtl="0"/>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、基本语句</a:t>
          </a:r>
          <a:endParaRPr lang="zh-CN" altLang="en-US" sz="2800" dirty="0">
            <a:latin typeface="宋体" pitchFamily="2" charset="-122"/>
            <a:ea typeface="宋体" pitchFamily="2" charset="-122"/>
          </a:endParaRPr>
        </a:p>
      </dgm:t>
    </dgm:pt>
    <dgm:pt modelId="{0D4A3E7A-9CDE-4637-83EE-65061F634A07}" type="parTrans" cxnId="{3BBF3CC4-A20B-4861-9548-044F1823B2EA}">
      <dgm:prSet/>
      <dgm:spPr/>
      <dgm:t>
        <a:bodyPr/>
        <a:lstStyle/>
        <a:p>
          <a:pPr algn="l"/>
          <a:endParaRPr lang="zh-CN" altLang="en-US" sz="2800">
            <a:latin typeface="宋体" pitchFamily="2" charset="-122"/>
            <a:ea typeface="宋体" pitchFamily="2" charset="-122"/>
          </a:endParaRPr>
        </a:p>
      </dgm:t>
    </dgm:pt>
    <dgm:pt modelId="{EE35EE68-C2AC-43BB-865B-62A846667441}" type="sibTrans" cxnId="{3BBF3CC4-A20B-4861-9548-044F1823B2EA}">
      <dgm:prSet/>
      <dgm:spPr/>
      <dgm:t>
        <a:bodyPr/>
        <a:lstStyle/>
        <a:p>
          <a:pPr algn="l"/>
          <a:endParaRPr lang="zh-CN" altLang="en-US" sz="2800">
            <a:latin typeface="宋体" pitchFamily="2" charset="-122"/>
            <a:ea typeface="宋体" pitchFamily="2" charset="-122"/>
          </a:endParaRPr>
        </a:p>
      </dgm:t>
    </dgm:pt>
    <dgm:pt modelId="{146F1BF2-5E25-4EDB-8FB5-DDF75499C568}">
      <dgm:prSet custT="1"/>
      <dgm:spPr/>
      <dgm:t>
        <a:bodyPr/>
        <a:lstStyle/>
        <a:p>
          <a:pPr algn="l" rtl="0"/>
          <a:r>
            <a:rPr lang="en-US"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、选择结构</a:t>
          </a:r>
          <a:endParaRPr lang="zh-CN" sz="2800" dirty="0">
            <a:latin typeface="宋体" pitchFamily="2" charset="-122"/>
            <a:ea typeface="宋体" pitchFamily="2" charset="-122"/>
          </a:endParaRPr>
        </a:p>
      </dgm:t>
    </dgm:pt>
    <dgm:pt modelId="{8F186204-C9F7-473F-8EB9-C8AF5EEB7240}" type="parTrans" cxnId="{D5A8B01F-5E5A-4D90-A767-C37F01B32B0F}">
      <dgm:prSet/>
      <dgm:spPr/>
      <dgm:t>
        <a:bodyPr/>
        <a:lstStyle/>
        <a:p>
          <a:pPr algn="l"/>
          <a:endParaRPr lang="zh-CN" altLang="en-US" sz="2800">
            <a:latin typeface="宋体" pitchFamily="2" charset="-122"/>
            <a:ea typeface="宋体" pitchFamily="2" charset="-122"/>
          </a:endParaRPr>
        </a:p>
      </dgm:t>
    </dgm:pt>
    <dgm:pt modelId="{E9CCB69C-250B-4D47-813B-E0DFF3308BEA}" type="sibTrans" cxnId="{D5A8B01F-5E5A-4D90-A767-C37F01B32B0F}">
      <dgm:prSet/>
      <dgm:spPr/>
      <dgm:t>
        <a:bodyPr/>
        <a:lstStyle/>
        <a:p>
          <a:pPr algn="l"/>
          <a:endParaRPr lang="zh-CN" altLang="en-US" sz="2800">
            <a:latin typeface="宋体" pitchFamily="2" charset="-122"/>
            <a:ea typeface="宋体" pitchFamily="2" charset="-122"/>
          </a:endParaRPr>
        </a:p>
      </dgm:t>
    </dgm:pt>
    <dgm:pt modelId="{37FB2CF3-40D2-4B63-B35F-2DF7FC72BC38}">
      <dgm:prSet custT="1"/>
      <dgm:spPr/>
      <dgm:t>
        <a:bodyPr/>
        <a:lstStyle/>
        <a:p>
          <a:pPr algn="l" rtl="0"/>
          <a:r>
            <a:rPr lang="en-US"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a:t>
          </a:r>
          <a:r>
            <a:rPr lang="zh-CN" sz="2800" b="1" dirty="0" smtClean="0">
              <a:latin typeface="宋体" pitchFamily="2" charset="-122"/>
              <a:ea typeface="宋体" pitchFamily="2" charset="-122"/>
            </a:rPr>
            <a:t>循环</a:t>
          </a:r>
          <a:r>
            <a:rPr lang="zh-CN" altLang="en-US" sz="2800" b="1" dirty="0" smtClean="0">
              <a:latin typeface="宋体" pitchFamily="2" charset="-122"/>
              <a:ea typeface="宋体" pitchFamily="2" charset="-122"/>
            </a:rPr>
            <a:t>结构</a:t>
          </a:r>
          <a:endParaRPr lang="zh-CN" sz="2800" dirty="0">
            <a:latin typeface="宋体" pitchFamily="2" charset="-122"/>
            <a:ea typeface="宋体" pitchFamily="2" charset="-122"/>
          </a:endParaRPr>
        </a:p>
      </dgm:t>
    </dgm:pt>
    <dgm:pt modelId="{5640DF3E-4D9E-4623-9D22-00C6AB1062B4}" type="parTrans" cxnId="{54E82CF9-8C16-4975-92A1-F5AD43B99BEF}">
      <dgm:prSet/>
      <dgm:spPr/>
      <dgm:t>
        <a:bodyPr/>
        <a:lstStyle/>
        <a:p>
          <a:pPr algn="l"/>
          <a:endParaRPr lang="zh-CN" altLang="en-US" sz="2800">
            <a:latin typeface="宋体" pitchFamily="2" charset="-122"/>
            <a:ea typeface="宋体" pitchFamily="2" charset="-122"/>
          </a:endParaRPr>
        </a:p>
      </dgm:t>
    </dgm:pt>
    <dgm:pt modelId="{5EF0366C-A897-4FC2-A01A-E662F1E014EF}" type="sibTrans" cxnId="{54E82CF9-8C16-4975-92A1-F5AD43B99BEF}">
      <dgm:prSet/>
      <dgm:spPr/>
      <dgm:t>
        <a:bodyPr/>
        <a:lstStyle/>
        <a:p>
          <a:pPr algn="l"/>
          <a:endParaRPr lang="zh-CN" altLang="en-US" sz="2800">
            <a:latin typeface="宋体" pitchFamily="2" charset="-122"/>
            <a:ea typeface="宋体" pitchFamily="2" charset="-122"/>
          </a:endParaRPr>
        </a:p>
      </dgm:t>
    </dgm:pt>
    <dgm:pt modelId="{51ED5382-1536-4C66-A14F-C66247DD02D5}" type="pres">
      <dgm:prSet presAssocID="{ABC32E4C-61FC-4BC2-8C7A-A46B23F9A9E0}" presName="Name0" presStyleCnt="0">
        <dgm:presLayoutVars>
          <dgm:dir/>
          <dgm:animLvl val="lvl"/>
          <dgm:resizeHandles val="exact"/>
        </dgm:presLayoutVars>
      </dgm:prSet>
      <dgm:spPr/>
      <dgm:t>
        <a:bodyPr/>
        <a:lstStyle/>
        <a:p>
          <a:endParaRPr lang="zh-CN" altLang="en-US"/>
        </a:p>
      </dgm:t>
    </dgm:pt>
    <dgm:pt modelId="{D681413C-F539-405A-B8F4-FE042D424728}" type="pres">
      <dgm:prSet presAssocID="{A298627F-82AE-4F96-AFB5-8573847DB05E}" presName="linNode" presStyleCnt="0"/>
      <dgm:spPr/>
    </dgm:pt>
    <dgm:pt modelId="{F25E1039-5B0B-49A6-BA97-28B8A9707489}" type="pres">
      <dgm:prSet presAssocID="{A298627F-82AE-4F96-AFB5-8573847DB05E}" presName="parentText" presStyleLbl="node1" presStyleIdx="0" presStyleCnt="3" custScaleX="196097" custScaleY="27581">
        <dgm:presLayoutVars>
          <dgm:chMax val="1"/>
          <dgm:bulletEnabled val="1"/>
        </dgm:presLayoutVars>
      </dgm:prSet>
      <dgm:spPr/>
      <dgm:t>
        <a:bodyPr/>
        <a:lstStyle/>
        <a:p>
          <a:endParaRPr lang="zh-CN" altLang="en-US"/>
        </a:p>
      </dgm:t>
    </dgm:pt>
    <dgm:pt modelId="{C72D05EC-C0BA-4EAD-9F4B-C3B975EE4FC2}" type="pres">
      <dgm:prSet presAssocID="{EE35EE68-C2AC-43BB-865B-62A846667441}" presName="sp" presStyleCnt="0"/>
      <dgm:spPr/>
    </dgm:pt>
    <dgm:pt modelId="{53A9E930-0164-4A34-8D40-0B6946856A33}" type="pres">
      <dgm:prSet presAssocID="{146F1BF2-5E25-4EDB-8FB5-DDF75499C568}" presName="linNode" presStyleCnt="0"/>
      <dgm:spPr/>
    </dgm:pt>
    <dgm:pt modelId="{CC3DAF8F-AE72-43CC-B4FA-52F36E3B3A34}" type="pres">
      <dgm:prSet presAssocID="{146F1BF2-5E25-4EDB-8FB5-DDF75499C568}" presName="parentText" presStyleLbl="node1" presStyleIdx="1" presStyleCnt="3" custScaleX="196097" custScaleY="27581">
        <dgm:presLayoutVars>
          <dgm:chMax val="1"/>
          <dgm:bulletEnabled val="1"/>
        </dgm:presLayoutVars>
      </dgm:prSet>
      <dgm:spPr/>
      <dgm:t>
        <a:bodyPr/>
        <a:lstStyle/>
        <a:p>
          <a:endParaRPr lang="zh-CN" altLang="en-US"/>
        </a:p>
      </dgm:t>
    </dgm:pt>
    <dgm:pt modelId="{CAE276A3-9E89-4055-868C-E5F8AC3292FC}" type="pres">
      <dgm:prSet presAssocID="{E9CCB69C-250B-4D47-813B-E0DFF3308BEA}" presName="sp" presStyleCnt="0"/>
      <dgm:spPr/>
    </dgm:pt>
    <dgm:pt modelId="{3E5E8636-12D2-4CA4-8BA4-B758430A3A66}" type="pres">
      <dgm:prSet presAssocID="{37FB2CF3-40D2-4B63-B35F-2DF7FC72BC38}" presName="linNode" presStyleCnt="0"/>
      <dgm:spPr/>
    </dgm:pt>
    <dgm:pt modelId="{F9E20D70-9005-4F97-869D-C3A160CF35ED}" type="pres">
      <dgm:prSet presAssocID="{37FB2CF3-40D2-4B63-B35F-2DF7FC72BC38}" presName="parentText" presStyleLbl="node1" presStyleIdx="2" presStyleCnt="3" custScaleX="196097" custScaleY="27581">
        <dgm:presLayoutVars>
          <dgm:chMax val="1"/>
          <dgm:bulletEnabled val="1"/>
        </dgm:presLayoutVars>
      </dgm:prSet>
      <dgm:spPr/>
      <dgm:t>
        <a:bodyPr/>
        <a:lstStyle/>
        <a:p>
          <a:endParaRPr lang="zh-CN" altLang="en-US"/>
        </a:p>
      </dgm:t>
    </dgm:pt>
  </dgm:ptLst>
  <dgm:cxnLst>
    <dgm:cxn modelId="{BB6D0B58-A071-446C-9C2C-47A98B5B4152}" type="presOf" srcId="{A298627F-82AE-4F96-AFB5-8573847DB05E}" destId="{F25E1039-5B0B-49A6-BA97-28B8A9707489}" srcOrd="0" destOrd="0" presId="urn:microsoft.com/office/officeart/2005/8/layout/vList5"/>
    <dgm:cxn modelId="{DB0FFB64-BD1C-474E-9613-CE4021D56B30}" type="presOf" srcId="{37FB2CF3-40D2-4B63-B35F-2DF7FC72BC38}" destId="{F9E20D70-9005-4F97-869D-C3A160CF35ED}" srcOrd="0" destOrd="0" presId="urn:microsoft.com/office/officeart/2005/8/layout/vList5"/>
    <dgm:cxn modelId="{90FE07B3-055A-49A2-A529-11E6F734F6DD}" type="presOf" srcId="{146F1BF2-5E25-4EDB-8FB5-DDF75499C568}" destId="{CC3DAF8F-AE72-43CC-B4FA-52F36E3B3A34}" srcOrd="0" destOrd="0" presId="urn:microsoft.com/office/officeart/2005/8/layout/vList5"/>
    <dgm:cxn modelId="{D5A8B01F-5E5A-4D90-A767-C37F01B32B0F}" srcId="{ABC32E4C-61FC-4BC2-8C7A-A46B23F9A9E0}" destId="{146F1BF2-5E25-4EDB-8FB5-DDF75499C568}" srcOrd="1" destOrd="0" parTransId="{8F186204-C9F7-473F-8EB9-C8AF5EEB7240}" sibTransId="{E9CCB69C-250B-4D47-813B-E0DFF3308BEA}"/>
    <dgm:cxn modelId="{548EB892-707F-470D-AA72-41769110633E}" type="presOf" srcId="{ABC32E4C-61FC-4BC2-8C7A-A46B23F9A9E0}" destId="{51ED5382-1536-4C66-A14F-C66247DD02D5}" srcOrd="0" destOrd="0" presId="urn:microsoft.com/office/officeart/2005/8/layout/vList5"/>
    <dgm:cxn modelId="{3BBF3CC4-A20B-4861-9548-044F1823B2EA}" srcId="{ABC32E4C-61FC-4BC2-8C7A-A46B23F9A9E0}" destId="{A298627F-82AE-4F96-AFB5-8573847DB05E}" srcOrd="0" destOrd="0" parTransId="{0D4A3E7A-9CDE-4637-83EE-65061F634A07}" sibTransId="{EE35EE68-C2AC-43BB-865B-62A846667441}"/>
    <dgm:cxn modelId="{54E82CF9-8C16-4975-92A1-F5AD43B99BEF}" srcId="{ABC32E4C-61FC-4BC2-8C7A-A46B23F9A9E0}" destId="{37FB2CF3-40D2-4B63-B35F-2DF7FC72BC38}" srcOrd="2" destOrd="0" parTransId="{5640DF3E-4D9E-4623-9D22-00C6AB1062B4}" sibTransId="{5EF0366C-A897-4FC2-A01A-E662F1E014EF}"/>
    <dgm:cxn modelId="{4F42F8A1-A47E-4E7C-A242-66E00BE98598}" type="presParOf" srcId="{51ED5382-1536-4C66-A14F-C66247DD02D5}" destId="{D681413C-F539-405A-B8F4-FE042D424728}" srcOrd="0" destOrd="0" presId="urn:microsoft.com/office/officeart/2005/8/layout/vList5"/>
    <dgm:cxn modelId="{F50681AD-5AC3-46BA-B0A8-CDC131BBDF16}" type="presParOf" srcId="{D681413C-F539-405A-B8F4-FE042D424728}" destId="{F25E1039-5B0B-49A6-BA97-28B8A9707489}" srcOrd="0" destOrd="0" presId="urn:microsoft.com/office/officeart/2005/8/layout/vList5"/>
    <dgm:cxn modelId="{7C4EC612-CFFC-4725-8D3F-B53804BB0B48}" type="presParOf" srcId="{51ED5382-1536-4C66-A14F-C66247DD02D5}" destId="{C72D05EC-C0BA-4EAD-9F4B-C3B975EE4FC2}" srcOrd="1" destOrd="0" presId="urn:microsoft.com/office/officeart/2005/8/layout/vList5"/>
    <dgm:cxn modelId="{9B1F5808-131E-4EDE-BCB9-733C97A9125B}" type="presParOf" srcId="{51ED5382-1536-4C66-A14F-C66247DD02D5}" destId="{53A9E930-0164-4A34-8D40-0B6946856A33}" srcOrd="2" destOrd="0" presId="urn:microsoft.com/office/officeart/2005/8/layout/vList5"/>
    <dgm:cxn modelId="{C77D700B-BCEB-46CC-9DDA-8CEF9C5C77CB}" type="presParOf" srcId="{53A9E930-0164-4A34-8D40-0B6946856A33}" destId="{CC3DAF8F-AE72-43CC-B4FA-52F36E3B3A34}" srcOrd="0" destOrd="0" presId="urn:microsoft.com/office/officeart/2005/8/layout/vList5"/>
    <dgm:cxn modelId="{BACD072C-4862-4C7F-80E6-CB703AA5761B}" type="presParOf" srcId="{51ED5382-1536-4C66-A14F-C66247DD02D5}" destId="{CAE276A3-9E89-4055-868C-E5F8AC3292FC}" srcOrd="3" destOrd="0" presId="urn:microsoft.com/office/officeart/2005/8/layout/vList5"/>
    <dgm:cxn modelId="{A4DF8800-C327-4085-81AA-6F5464774697}" type="presParOf" srcId="{51ED5382-1536-4C66-A14F-C66247DD02D5}" destId="{3E5E8636-12D2-4CA4-8BA4-B758430A3A66}" srcOrd="4" destOrd="0" presId="urn:microsoft.com/office/officeart/2005/8/layout/vList5"/>
    <dgm:cxn modelId="{9DE72E4B-E2B6-418A-9437-6D9DDC3D19E3}" type="presParOf" srcId="{3E5E8636-12D2-4CA4-8BA4-B758430A3A66}" destId="{F9E20D70-9005-4F97-869D-C3A160CF35E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645B639-908D-47A4-AAA8-D2DA2C6932D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6FE7B144-F719-4C4B-8EC9-F8437720FBE4}">
      <dgm:prSet custT="1"/>
      <dgm:spPr/>
      <dgm:t>
        <a:bodyPr/>
        <a:lstStyle/>
        <a:p>
          <a:pPr rtl="0"/>
          <a:r>
            <a:rPr lang="zh-CN" altLang="en-US" sz="2400" b="1" dirty="0" smtClean="0">
              <a:solidFill>
                <a:srgbClr val="FFFF00"/>
              </a:solidFill>
              <a:latin typeface="宋体" pitchFamily="2" charset="-122"/>
              <a:ea typeface="宋体" pitchFamily="2" charset="-122"/>
            </a:rPr>
            <a:t>语句块：</a:t>
          </a:r>
          <a:r>
            <a:rPr lang="zh-CN" altLang="en-US" sz="2400" dirty="0" smtClean="0">
              <a:latin typeface="宋体" pitchFamily="2" charset="-122"/>
              <a:ea typeface="宋体" pitchFamily="2" charset="-122"/>
            </a:rPr>
            <a:t>使用花括号包含的多个语句，是一个整体的执行体，类似于一个单独的语句。</a:t>
          </a:r>
          <a:endParaRPr lang="zh-CN" altLang="en-US" sz="2400" dirty="0">
            <a:latin typeface="宋体" pitchFamily="2" charset="-122"/>
            <a:ea typeface="宋体" pitchFamily="2" charset="-122"/>
          </a:endParaRPr>
        </a:p>
      </dgm:t>
    </dgm:pt>
    <dgm:pt modelId="{BA83F991-A848-46D9-866A-A2AB50A3CC83}" type="parTrans" cxnId="{6621193F-9772-4C81-918F-CE3059C5FE79}">
      <dgm:prSet/>
      <dgm:spPr/>
      <dgm:t>
        <a:bodyPr/>
        <a:lstStyle/>
        <a:p>
          <a:endParaRPr lang="zh-CN" altLang="en-US" sz="2400">
            <a:latin typeface="宋体" pitchFamily="2" charset="-122"/>
            <a:ea typeface="宋体" pitchFamily="2" charset="-122"/>
          </a:endParaRPr>
        </a:p>
      </dgm:t>
    </dgm:pt>
    <dgm:pt modelId="{4C910912-ABF0-417D-804C-18AF210DFADB}" type="sibTrans" cxnId="{6621193F-9772-4C81-918F-CE3059C5FE79}">
      <dgm:prSet/>
      <dgm:spPr/>
      <dgm:t>
        <a:bodyPr/>
        <a:lstStyle/>
        <a:p>
          <a:endParaRPr lang="zh-CN" altLang="en-US" sz="2400">
            <a:latin typeface="宋体" pitchFamily="2" charset="-122"/>
            <a:ea typeface="宋体" pitchFamily="2" charset="-122"/>
          </a:endParaRPr>
        </a:p>
      </dgm:t>
    </dgm:pt>
    <dgm:pt modelId="{D0E1F6B2-F885-4D44-916B-4CEED28F72AF}">
      <dgm:prSet custT="1"/>
      <dgm:spPr/>
      <dgm:t>
        <a:bodyPr/>
        <a:lstStyle/>
        <a:p>
          <a:pPr rtl="0"/>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F26ECB6C-C366-46B5-9347-C6C33D7F6610}" type="parTrans" cxnId="{C1C27EA7-B86A-4250-BAB6-9FDFBA6F2D13}">
      <dgm:prSet/>
      <dgm:spPr/>
      <dgm:t>
        <a:bodyPr/>
        <a:lstStyle/>
        <a:p>
          <a:endParaRPr lang="zh-CN" altLang="en-US" sz="2400">
            <a:latin typeface="宋体" pitchFamily="2" charset="-122"/>
            <a:ea typeface="宋体" pitchFamily="2" charset="-122"/>
          </a:endParaRPr>
        </a:p>
      </dgm:t>
    </dgm:pt>
    <dgm:pt modelId="{CA634F97-0133-4319-B735-07BBA4B00E0F}" type="sibTrans" cxnId="{C1C27EA7-B86A-4250-BAB6-9FDFBA6F2D13}">
      <dgm:prSet/>
      <dgm:spPr/>
      <dgm:t>
        <a:bodyPr/>
        <a:lstStyle/>
        <a:p>
          <a:endParaRPr lang="zh-CN" altLang="en-US" sz="2400">
            <a:latin typeface="宋体" pitchFamily="2" charset="-122"/>
            <a:ea typeface="宋体" pitchFamily="2" charset="-122"/>
          </a:endParaRPr>
        </a:p>
      </dgm:t>
    </dgm:pt>
    <dgm:pt modelId="{559A7FFB-CD47-4D9E-B7E7-BAB19952605E}">
      <dgm:prSet custT="1"/>
      <dgm:spPr/>
      <dgm:t>
        <a:bodyPr/>
        <a:lstStyle/>
        <a:p>
          <a:pPr rtl="0"/>
          <a:r>
            <a:rPr lang="en-US" sz="2400" dirty="0" smtClean="0">
              <a:solidFill>
                <a:srgbClr val="003300"/>
              </a:solidFill>
              <a:latin typeface="宋体" pitchFamily="2" charset="-122"/>
              <a:ea typeface="宋体" pitchFamily="2" charset="-122"/>
            </a:rPr>
            <a:t>cx=</a:t>
          </a:r>
          <a:r>
            <a:rPr lang="en-US" sz="2400" dirty="0" err="1" smtClean="0">
              <a:solidFill>
                <a:srgbClr val="003300"/>
              </a:solidFill>
              <a:latin typeface="宋体" pitchFamily="2" charset="-122"/>
              <a:ea typeface="宋体" pitchFamily="2" charset="-122"/>
            </a:rPr>
            <a:t>Math.cos</a:t>
          </a:r>
          <a:r>
            <a:rPr lang="en-US" sz="2400" dirty="0" smtClean="0">
              <a:solidFill>
                <a:srgbClr val="003300"/>
              </a:solidFill>
              <a:latin typeface="宋体" pitchFamily="2" charset="-122"/>
              <a:ea typeface="宋体" pitchFamily="2" charset="-122"/>
            </a:rPr>
            <a:t>(x);</a:t>
          </a:r>
          <a:endParaRPr lang="zh-CN" sz="2400" dirty="0">
            <a:solidFill>
              <a:srgbClr val="003300"/>
            </a:solidFill>
            <a:latin typeface="宋体" pitchFamily="2" charset="-122"/>
            <a:ea typeface="宋体" pitchFamily="2" charset="-122"/>
          </a:endParaRPr>
        </a:p>
      </dgm:t>
    </dgm:pt>
    <dgm:pt modelId="{437045A6-6CE7-497E-B4BD-5C1BB70CF27C}" type="parTrans" cxnId="{B1D4A644-7675-401E-8A7C-CE970F659407}">
      <dgm:prSet/>
      <dgm:spPr/>
      <dgm:t>
        <a:bodyPr/>
        <a:lstStyle/>
        <a:p>
          <a:endParaRPr lang="zh-CN" altLang="en-US" sz="2400">
            <a:latin typeface="宋体" pitchFamily="2" charset="-122"/>
            <a:ea typeface="宋体" pitchFamily="2" charset="-122"/>
          </a:endParaRPr>
        </a:p>
      </dgm:t>
    </dgm:pt>
    <dgm:pt modelId="{7FE59CBC-AD7C-477C-AB74-C1EAA1FC95E4}" type="sibTrans" cxnId="{B1D4A644-7675-401E-8A7C-CE970F659407}">
      <dgm:prSet/>
      <dgm:spPr/>
      <dgm:t>
        <a:bodyPr/>
        <a:lstStyle/>
        <a:p>
          <a:endParaRPr lang="zh-CN" altLang="en-US" sz="2400">
            <a:latin typeface="宋体" pitchFamily="2" charset="-122"/>
            <a:ea typeface="宋体" pitchFamily="2" charset="-122"/>
          </a:endParaRPr>
        </a:p>
      </dgm:t>
    </dgm:pt>
    <dgm:pt modelId="{E9C84318-AEF6-4199-8B0A-63229A27C4D1}">
      <dgm:prSet custT="1"/>
      <dgm:spPr/>
      <dgm:t>
        <a:bodyPr/>
        <a:lstStyle/>
        <a:p>
          <a:pPr rtl="0"/>
          <a:r>
            <a:rPr lang="en-US" sz="2400" dirty="0" smtClean="0">
              <a:solidFill>
                <a:srgbClr val="003300"/>
              </a:solidFill>
              <a:latin typeface="宋体" pitchFamily="2" charset="-122"/>
              <a:ea typeface="宋体" pitchFamily="2" charset="-122"/>
            </a:rPr>
            <a:t>alert(“Hello JavaScript!”);</a:t>
          </a:r>
          <a:endParaRPr lang="zh-CN" sz="2400" dirty="0">
            <a:solidFill>
              <a:srgbClr val="003300"/>
            </a:solidFill>
            <a:latin typeface="宋体" pitchFamily="2" charset="-122"/>
            <a:ea typeface="宋体" pitchFamily="2" charset="-122"/>
          </a:endParaRPr>
        </a:p>
      </dgm:t>
    </dgm:pt>
    <dgm:pt modelId="{7A2B6DD8-B1B6-47DC-BCB8-4B6EE2542BBB}" type="parTrans" cxnId="{497EA900-5148-4DA8-B00D-7653141D5BF2}">
      <dgm:prSet/>
      <dgm:spPr/>
      <dgm:t>
        <a:bodyPr/>
        <a:lstStyle/>
        <a:p>
          <a:endParaRPr lang="zh-CN" altLang="en-US" sz="2400">
            <a:latin typeface="宋体" pitchFamily="2" charset="-122"/>
            <a:ea typeface="宋体" pitchFamily="2" charset="-122"/>
          </a:endParaRPr>
        </a:p>
      </dgm:t>
    </dgm:pt>
    <dgm:pt modelId="{BB14B9EB-D488-44C3-B6E1-61503601A138}" type="sibTrans" cxnId="{497EA900-5148-4DA8-B00D-7653141D5BF2}">
      <dgm:prSet/>
      <dgm:spPr/>
      <dgm:t>
        <a:bodyPr/>
        <a:lstStyle/>
        <a:p>
          <a:endParaRPr lang="zh-CN" altLang="en-US" sz="2400">
            <a:latin typeface="宋体" pitchFamily="2" charset="-122"/>
            <a:ea typeface="宋体" pitchFamily="2" charset="-122"/>
          </a:endParaRPr>
        </a:p>
      </dgm:t>
    </dgm:pt>
    <dgm:pt modelId="{F8830F1C-2DBD-4F8C-8AF1-7922435C1F50}">
      <dgm:prSet custT="1"/>
      <dgm:spPr/>
      <dgm:t>
        <a:bodyPr/>
        <a:lstStyle/>
        <a:p>
          <a:pPr rtl="0"/>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7081C2B5-8350-444D-ABFA-657246F52CB3}" type="parTrans" cxnId="{3AB128E5-E3D9-494A-8E83-B437EDAF90DE}">
      <dgm:prSet/>
      <dgm:spPr/>
      <dgm:t>
        <a:bodyPr/>
        <a:lstStyle/>
        <a:p>
          <a:endParaRPr lang="zh-CN" altLang="en-US" sz="2400">
            <a:latin typeface="宋体" pitchFamily="2" charset="-122"/>
            <a:ea typeface="宋体" pitchFamily="2" charset="-122"/>
          </a:endParaRPr>
        </a:p>
      </dgm:t>
    </dgm:pt>
    <dgm:pt modelId="{645E74B7-DB54-4983-BB99-A6A688160396}" type="sibTrans" cxnId="{3AB128E5-E3D9-494A-8E83-B437EDAF90DE}">
      <dgm:prSet/>
      <dgm:spPr/>
      <dgm:t>
        <a:bodyPr/>
        <a:lstStyle/>
        <a:p>
          <a:endParaRPr lang="zh-CN" altLang="en-US" sz="2400">
            <a:latin typeface="宋体" pitchFamily="2" charset="-122"/>
            <a:ea typeface="宋体" pitchFamily="2" charset="-122"/>
          </a:endParaRPr>
        </a:p>
      </dgm:t>
    </dgm:pt>
    <dgm:pt modelId="{8128F1CF-D962-4D56-9F26-E7339C80861F}">
      <dgm:prSet custT="1"/>
      <dgm:spPr/>
      <dgm:t>
        <a:bodyPr/>
        <a:lstStyle/>
        <a:p>
          <a:pPr rtl="0"/>
          <a:r>
            <a:rPr lang="zh-CN" sz="2400" dirty="0" smtClean="0">
              <a:latin typeface="宋体" pitchFamily="2" charset="-122"/>
              <a:ea typeface="宋体" pitchFamily="2" charset="-122"/>
            </a:rPr>
            <a:t>虽然</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支持使用语句块，但</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的语句块不能作为变量的作用域。</a:t>
          </a:r>
          <a:endParaRPr lang="zh-CN" sz="2400" dirty="0">
            <a:latin typeface="宋体" pitchFamily="2" charset="-122"/>
            <a:ea typeface="宋体" pitchFamily="2" charset="-122"/>
          </a:endParaRPr>
        </a:p>
      </dgm:t>
    </dgm:pt>
    <dgm:pt modelId="{747658CF-DC78-44D2-B403-B1AEA345C8A7}" type="parTrans" cxnId="{426AFB51-CB31-49BD-8D1A-6DE5EB7F2F63}">
      <dgm:prSet/>
      <dgm:spPr/>
      <dgm:t>
        <a:bodyPr/>
        <a:lstStyle/>
        <a:p>
          <a:endParaRPr lang="zh-CN" altLang="en-US" sz="2400">
            <a:latin typeface="宋体" pitchFamily="2" charset="-122"/>
            <a:ea typeface="宋体" pitchFamily="2" charset="-122"/>
          </a:endParaRPr>
        </a:p>
      </dgm:t>
    </dgm:pt>
    <dgm:pt modelId="{A4037315-6A54-4BBA-A557-CC469AB13EEC}" type="sibTrans" cxnId="{426AFB51-CB31-49BD-8D1A-6DE5EB7F2F63}">
      <dgm:prSet/>
      <dgm:spPr/>
      <dgm:t>
        <a:bodyPr/>
        <a:lstStyle/>
        <a:p>
          <a:endParaRPr lang="zh-CN" altLang="en-US" sz="2400">
            <a:latin typeface="宋体" pitchFamily="2" charset="-122"/>
            <a:ea typeface="宋体" pitchFamily="2" charset="-122"/>
          </a:endParaRPr>
        </a:p>
      </dgm:t>
    </dgm:pt>
    <dgm:pt modelId="{225B5E16-C07B-4355-9FF3-D7C8F956D3F9}">
      <dgm:prSet custT="1"/>
      <dgm:spPr/>
      <dgm:t>
        <a:bodyPr/>
        <a:lstStyle/>
        <a:p>
          <a:pPr rtl="0"/>
          <a:r>
            <a:rPr lang="en-US" sz="2400" dirty="0" smtClean="0">
              <a:solidFill>
                <a:srgbClr val="003300"/>
              </a:solidFill>
              <a:latin typeface="宋体" pitchFamily="2" charset="-122"/>
              <a:ea typeface="宋体" pitchFamily="2" charset="-122"/>
            </a:rPr>
            <a:t>x=</a:t>
          </a:r>
          <a:r>
            <a:rPr lang="en-US" sz="2400" dirty="0" err="1" smtClean="0">
              <a:solidFill>
                <a:srgbClr val="003300"/>
              </a:solidFill>
              <a:latin typeface="宋体" pitchFamily="2" charset="-122"/>
              <a:ea typeface="宋体" pitchFamily="2" charset="-122"/>
            </a:rPr>
            <a:t>Math.PI</a:t>
          </a:r>
          <a:r>
            <a:rPr lang="en-US" sz="2400" dirty="0" smtClean="0">
              <a:solidFill>
                <a:srgbClr val="003300"/>
              </a:solidFill>
              <a:latin typeface="宋体" pitchFamily="2" charset="-122"/>
              <a:ea typeface="宋体" pitchFamily="2" charset="-122"/>
            </a:rPr>
            <a:t>; </a:t>
          </a:r>
          <a:endParaRPr lang="zh-CN" sz="2400" dirty="0">
            <a:solidFill>
              <a:srgbClr val="003300"/>
            </a:solidFill>
            <a:latin typeface="宋体" pitchFamily="2" charset="-122"/>
            <a:ea typeface="宋体" pitchFamily="2" charset="-122"/>
          </a:endParaRPr>
        </a:p>
      </dgm:t>
    </dgm:pt>
    <dgm:pt modelId="{34E9A71F-7EFE-40FD-88C9-FA5E72839864}" type="parTrans" cxnId="{61F62A04-B7F5-4702-812F-5852692F3AFE}">
      <dgm:prSet/>
      <dgm:spPr/>
      <dgm:t>
        <a:bodyPr/>
        <a:lstStyle/>
        <a:p>
          <a:endParaRPr lang="zh-CN" altLang="en-US"/>
        </a:p>
      </dgm:t>
    </dgm:pt>
    <dgm:pt modelId="{DE7040EC-874E-480E-8B5F-6695F970B103}" type="sibTrans" cxnId="{61F62A04-B7F5-4702-812F-5852692F3AFE}">
      <dgm:prSet/>
      <dgm:spPr/>
      <dgm:t>
        <a:bodyPr/>
        <a:lstStyle/>
        <a:p>
          <a:endParaRPr lang="zh-CN" altLang="en-US"/>
        </a:p>
      </dgm:t>
    </dgm:pt>
    <dgm:pt modelId="{01D30B2B-9EAB-4617-A3FF-83670AA45AF9}" type="pres">
      <dgm:prSet presAssocID="{C645B639-908D-47A4-AAA8-D2DA2C6932DC}" presName="linear" presStyleCnt="0">
        <dgm:presLayoutVars>
          <dgm:animLvl val="lvl"/>
          <dgm:resizeHandles val="exact"/>
        </dgm:presLayoutVars>
      </dgm:prSet>
      <dgm:spPr/>
      <dgm:t>
        <a:bodyPr/>
        <a:lstStyle/>
        <a:p>
          <a:endParaRPr lang="zh-CN" altLang="en-US"/>
        </a:p>
      </dgm:t>
    </dgm:pt>
    <dgm:pt modelId="{D9B8341E-0BF5-4E43-AD99-BF831C617887}" type="pres">
      <dgm:prSet presAssocID="{6FE7B144-F719-4C4B-8EC9-F8437720FBE4}" presName="parentText" presStyleLbl="node1" presStyleIdx="0" presStyleCnt="2">
        <dgm:presLayoutVars>
          <dgm:chMax val="0"/>
          <dgm:bulletEnabled val="1"/>
        </dgm:presLayoutVars>
      </dgm:prSet>
      <dgm:spPr/>
      <dgm:t>
        <a:bodyPr/>
        <a:lstStyle/>
        <a:p>
          <a:endParaRPr lang="zh-CN" altLang="en-US"/>
        </a:p>
      </dgm:t>
    </dgm:pt>
    <dgm:pt modelId="{1E4D1289-2AC0-4968-9531-8FC7D15B0B4F}" type="pres">
      <dgm:prSet presAssocID="{6FE7B144-F719-4C4B-8EC9-F8437720FBE4}" presName="childText" presStyleLbl="revTx" presStyleIdx="0" presStyleCnt="1">
        <dgm:presLayoutVars>
          <dgm:bulletEnabled val="1"/>
        </dgm:presLayoutVars>
      </dgm:prSet>
      <dgm:spPr/>
      <dgm:t>
        <a:bodyPr/>
        <a:lstStyle/>
        <a:p>
          <a:endParaRPr lang="zh-CN" altLang="en-US"/>
        </a:p>
      </dgm:t>
    </dgm:pt>
    <dgm:pt modelId="{4238F71C-147E-4AB8-A52C-19D2F611AEF5}" type="pres">
      <dgm:prSet presAssocID="{8128F1CF-D962-4D56-9F26-E7339C80861F}" presName="parentText" presStyleLbl="node1" presStyleIdx="1" presStyleCnt="2">
        <dgm:presLayoutVars>
          <dgm:chMax val="0"/>
          <dgm:bulletEnabled val="1"/>
        </dgm:presLayoutVars>
      </dgm:prSet>
      <dgm:spPr/>
      <dgm:t>
        <a:bodyPr/>
        <a:lstStyle/>
        <a:p>
          <a:endParaRPr lang="zh-CN" altLang="en-US"/>
        </a:p>
      </dgm:t>
    </dgm:pt>
  </dgm:ptLst>
  <dgm:cxnLst>
    <dgm:cxn modelId="{86DD4D61-7289-427E-A6E1-76AA9ECA7FF3}" type="presOf" srcId="{6FE7B144-F719-4C4B-8EC9-F8437720FBE4}" destId="{D9B8341E-0BF5-4E43-AD99-BF831C617887}" srcOrd="0" destOrd="0" presId="urn:microsoft.com/office/officeart/2005/8/layout/vList2"/>
    <dgm:cxn modelId="{F82A41AF-31EC-4BB8-B1D5-23C98E5ABC65}" type="presOf" srcId="{C645B639-908D-47A4-AAA8-D2DA2C6932DC}" destId="{01D30B2B-9EAB-4617-A3FF-83670AA45AF9}" srcOrd="0" destOrd="0" presId="urn:microsoft.com/office/officeart/2005/8/layout/vList2"/>
    <dgm:cxn modelId="{A73B716D-1ADA-4AE1-9EB0-8A7E3866F937}" type="presOf" srcId="{8128F1CF-D962-4D56-9F26-E7339C80861F}" destId="{4238F71C-147E-4AB8-A52C-19D2F611AEF5}" srcOrd="0" destOrd="0" presId="urn:microsoft.com/office/officeart/2005/8/layout/vList2"/>
    <dgm:cxn modelId="{B19EED73-5BD3-4096-961D-607D1CB5663F}" type="presOf" srcId="{F8830F1C-2DBD-4F8C-8AF1-7922435C1F50}" destId="{1E4D1289-2AC0-4968-9531-8FC7D15B0B4F}" srcOrd="0" destOrd="4" presId="urn:microsoft.com/office/officeart/2005/8/layout/vList2"/>
    <dgm:cxn modelId="{C1C27EA7-B86A-4250-BAB6-9FDFBA6F2D13}" srcId="{6FE7B144-F719-4C4B-8EC9-F8437720FBE4}" destId="{D0E1F6B2-F885-4D44-916B-4CEED28F72AF}" srcOrd="0" destOrd="0" parTransId="{F26ECB6C-C366-46B5-9347-C6C33D7F6610}" sibTransId="{CA634F97-0133-4319-B735-07BBA4B00E0F}"/>
    <dgm:cxn modelId="{CF064714-EE72-4870-A06B-A88644D868AE}" type="presOf" srcId="{D0E1F6B2-F885-4D44-916B-4CEED28F72AF}" destId="{1E4D1289-2AC0-4968-9531-8FC7D15B0B4F}" srcOrd="0" destOrd="0" presId="urn:microsoft.com/office/officeart/2005/8/layout/vList2"/>
    <dgm:cxn modelId="{426AFB51-CB31-49BD-8D1A-6DE5EB7F2F63}" srcId="{C645B639-908D-47A4-AAA8-D2DA2C6932DC}" destId="{8128F1CF-D962-4D56-9F26-E7339C80861F}" srcOrd="1" destOrd="0" parTransId="{747658CF-DC78-44D2-B403-B1AEA345C8A7}" sibTransId="{A4037315-6A54-4BBA-A557-CC469AB13EEC}"/>
    <dgm:cxn modelId="{B1D4A644-7675-401E-8A7C-CE970F659407}" srcId="{6FE7B144-F719-4C4B-8EC9-F8437720FBE4}" destId="{559A7FFB-CD47-4D9E-B7E7-BAB19952605E}" srcOrd="2" destOrd="0" parTransId="{437045A6-6CE7-497E-B4BD-5C1BB70CF27C}" sibTransId="{7FE59CBC-AD7C-477C-AB74-C1EAA1FC95E4}"/>
    <dgm:cxn modelId="{51264BE5-C490-4441-97C4-285DCF1C4A20}" type="presOf" srcId="{559A7FFB-CD47-4D9E-B7E7-BAB19952605E}" destId="{1E4D1289-2AC0-4968-9531-8FC7D15B0B4F}" srcOrd="0" destOrd="2" presId="urn:microsoft.com/office/officeart/2005/8/layout/vList2"/>
    <dgm:cxn modelId="{3AB128E5-E3D9-494A-8E83-B437EDAF90DE}" srcId="{6FE7B144-F719-4C4B-8EC9-F8437720FBE4}" destId="{F8830F1C-2DBD-4F8C-8AF1-7922435C1F50}" srcOrd="4" destOrd="0" parTransId="{7081C2B5-8350-444D-ABFA-657246F52CB3}" sibTransId="{645E74B7-DB54-4983-BB99-A6A688160396}"/>
    <dgm:cxn modelId="{6621193F-9772-4C81-918F-CE3059C5FE79}" srcId="{C645B639-908D-47A4-AAA8-D2DA2C6932DC}" destId="{6FE7B144-F719-4C4B-8EC9-F8437720FBE4}" srcOrd="0" destOrd="0" parTransId="{BA83F991-A848-46D9-866A-A2AB50A3CC83}" sibTransId="{4C910912-ABF0-417D-804C-18AF210DFADB}"/>
    <dgm:cxn modelId="{CA467AAF-7D90-4751-9CDE-DB550CAC00B7}" type="presOf" srcId="{E9C84318-AEF6-4199-8B0A-63229A27C4D1}" destId="{1E4D1289-2AC0-4968-9531-8FC7D15B0B4F}" srcOrd="0" destOrd="3" presId="urn:microsoft.com/office/officeart/2005/8/layout/vList2"/>
    <dgm:cxn modelId="{497EA900-5148-4DA8-B00D-7653141D5BF2}" srcId="{6FE7B144-F719-4C4B-8EC9-F8437720FBE4}" destId="{E9C84318-AEF6-4199-8B0A-63229A27C4D1}" srcOrd="3" destOrd="0" parTransId="{7A2B6DD8-B1B6-47DC-BCB8-4B6EE2542BBB}" sibTransId="{BB14B9EB-D488-44C3-B6E1-61503601A138}"/>
    <dgm:cxn modelId="{61F62A04-B7F5-4702-812F-5852692F3AFE}" srcId="{6FE7B144-F719-4C4B-8EC9-F8437720FBE4}" destId="{225B5E16-C07B-4355-9FF3-D7C8F956D3F9}" srcOrd="1" destOrd="0" parTransId="{34E9A71F-7EFE-40FD-88C9-FA5E72839864}" sibTransId="{DE7040EC-874E-480E-8B5F-6695F970B103}"/>
    <dgm:cxn modelId="{969D2C6B-4282-45C6-8132-021D4BB58563}" type="presOf" srcId="{225B5E16-C07B-4355-9FF3-D7C8F956D3F9}" destId="{1E4D1289-2AC0-4968-9531-8FC7D15B0B4F}" srcOrd="0" destOrd="1" presId="urn:microsoft.com/office/officeart/2005/8/layout/vList2"/>
    <dgm:cxn modelId="{826CD379-2DE4-4813-A151-E3E33A3231C3}" type="presParOf" srcId="{01D30B2B-9EAB-4617-A3FF-83670AA45AF9}" destId="{D9B8341E-0BF5-4E43-AD99-BF831C617887}" srcOrd="0" destOrd="0" presId="urn:microsoft.com/office/officeart/2005/8/layout/vList2"/>
    <dgm:cxn modelId="{620877A0-8C0F-4B48-BEB4-BA81A0920C6A}" type="presParOf" srcId="{01D30B2B-9EAB-4617-A3FF-83670AA45AF9}" destId="{1E4D1289-2AC0-4968-9531-8FC7D15B0B4F}" srcOrd="1" destOrd="0" presId="urn:microsoft.com/office/officeart/2005/8/layout/vList2"/>
    <dgm:cxn modelId="{CF3E56FB-B820-4487-ABAC-EAB8A7245537}" type="presParOf" srcId="{01D30B2B-9EAB-4617-A3FF-83670AA45AF9}" destId="{4238F71C-147E-4AB8-A52C-19D2F611AEF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0021001-E92E-4B6A-8374-0C878F205683}"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EB88581C-C383-4E48-AC9B-89D0E85AF849}">
      <dgm:prSet custT="1"/>
      <dgm:spPr/>
      <dgm:t>
        <a:bodyPr/>
        <a:lstStyle/>
        <a:p>
          <a:pPr rtl="0"/>
          <a:r>
            <a:rPr lang="zh-CN" altLang="en-US" sz="2400" b="1" dirty="0" smtClean="0">
              <a:solidFill>
                <a:srgbClr val="FFFF00"/>
              </a:solidFill>
              <a:latin typeface="宋体" pitchFamily="2" charset="-122"/>
              <a:ea typeface="宋体" pitchFamily="2" charset="-122"/>
            </a:rPr>
            <a:t>空语句</a:t>
          </a:r>
          <a:endParaRPr lang="zh-CN" altLang="en-US" sz="2400" dirty="0">
            <a:latin typeface="宋体" pitchFamily="2" charset="-122"/>
            <a:ea typeface="宋体" pitchFamily="2" charset="-122"/>
          </a:endParaRPr>
        </a:p>
      </dgm:t>
    </dgm:pt>
    <dgm:pt modelId="{0185F6DB-40E2-4268-827D-A448C18B9D54}" type="parTrans" cxnId="{6A658239-E977-4E92-BC04-E64A00C4CA51}">
      <dgm:prSet/>
      <dgm:spPr/>
      <dgm:t>
        <a:bodyPr/>
        <a:lstStyle/>
        <a:p>
          <a:endParaRPr lang="zh-CN" altLang="en-US" sz="2400">
            <a:latin typeface="宋体" pitchFamily="2" charset="-122"/>
            <a:ea typeface="宋体" pitchFamily="2" charset="-122"/>
          </a:endParaRPr>
        </a:p>
      </dgm:t>
    </dgm:pt>
    <dgm:pt modelId="{103336F8-62CC-4C67-87BA-423CFA7D94BD}" type="sibTrans" cxnId="{6A658239-E977-4E92-BC04-E64A00C4CA51}">
      <dgm:prSet/>
      <dgm:spPr/>
      <dgm:t>
        <a:bodyPr/>
        <a:lstStyle/>
        <a:p>
          <a:endParaRPr lang="zh-CN" altLang="en-US" sz="2400">
            <a:latin typeface="宋体" pitchFamily="2" charset="-122"/>
            <a:ea typeface="宋体" pitchFamily="2" charset="-122"/>
          </a:endParaRPr>
        </a:p>
      </dgm:t>
    </dgm:pt>
    <dgm:pt modelId="{157EBB19-8472-4030-8E80-B7DCBD7CE54F}">
      <dgm:prSet custT="1"/>
      <dgm:spPr/>
      <dgm:t>
        <a:bodyPr/>
        <a:lstStyle/>
        <a:p>
          <a:pPr rtl="0"/>
          <a:r>
            <a:rPr lang="en-US"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空语句</a:t>
          </a:r>
          <a:r>
            <a:rPr lang="zh-CN" altLang="en-US" sz="2400" dirty="0" smtClean="0">
              <a:solidFill>
                <a:srgbClr val="003300"/>
              </a:solidFill>
              <a:latin typeface="宋体" pitchFamily="2" charset="-122"/>
              <a:ea typeface="宋体" pitchFamily="2" charset="-122"/>
            </a:rPr>
            <a:t>主要用于没有循环体的循环</a:t>
          </a:r>
          <a:endParaRPr lang="zh-CN" sz="2400" dirty="0">
            <a:solidFill>
              <a:srgbClr val="003300"/>
            </a:solidFill>
            <a:latin typeface="宋体" pitchFamily="2" charset="-122"/>
            <a:ea typeface="宋体" pitchFamily="2" charset="-122"/>
          </a:endParaRPr>
        </a:p>
      </dgm:t>
    </dgm:pt>
    <dgm:pt modelId="{441EC603-63CA-419E-8287-7FAB3F58ED05}" type="parTrans" cxnId="{A5C5F89D-EF47-4CFA-9D71-A14431F8C3E9}">
      <dgm:prSet/>
      <dgm:spPr/>
      <dgm:t>
        <a:bodyPr/>
        <a:lstStyle/>
        <a:p>
          <a:endParaRPr lang="zh-CN" altLang="en-US" sz="2400">
            <a:latin typeface="宋体" pitchFamily="2" charset="-122"/>
            <a:ea typeface="宋体" pitchFamily="2" charset="-122"/>
          </a:endParaRPr>
        </a:p>
      </dgm:t>
    </dgm:pt>
    <dgm:pt modelId="{929F9AB0-9238-4BAC-A414-C186F3A33466}" type="sibTrans" cxnId="{A5C5F89D-EF47-4CFA-9D71-A14431F8C3E9}">
      <dgm:prSet/>
      <dgm:spPr/>
      <dgm:t>
        <a:bodyPr/>
        <a:lstStyle/>
        <a:p>
          <a:endParaRPr lang="zh-CN" altLang="en-US" sz="2400">
            <a:latin typeface="宋体" pitchFamily="2" charset="-122"/>
            <a:ea typeface="宋体" pitchFamily="2" charset="-122"/>
          </a:endParaRPr>
        </a:p>
      </dgm:t>
    </dgm:pt>
    <dgm:pt modelId="{033F4C6E-00E7-4368-9D9A-6353701B2C1E}">
      <dgm:prSet custT="1"/>
      <dgm:spPr/>
      <dgm:t>
        <a:bodyPr/>
        <a:lstStyle/>
        <a:p>
          <a:pPr rtl="0"/>
          <a:r>
            <a:rPr lang="zh-CN" altLang="en-US" sz="2400" b="1" dirty="0" smtClean="0">
              <a:solidFill>
                <a:srgbClr val="FFFF00"/>
              </a:solidFill>
              <a:latin typeface="宋体" pitchFamily="2" charset="-122"/>
              <a:ea typeface="宋体" pitchFamily="2" charset="-122"/>
            </a:rPr>
            <a:t>赋值语句</a:t>
          </a:r>
          <a:endParaRPr lang="zh-CN" altLang="en-US" sz="2400" dirty="0">
            <a:solidFill>
              <a:srgbClr val="FFFF00"/>
            </a:solidFill>
            <a:latin typeface="宋体" pitchFamily="2" charset="-122"/>
            <a:ea typeface="宋体" pitchFamily="2" charset="-122"/>
          </a:endParaRPr>
        </a:p>
      </dgm:t>
    </dgm:pt>
    <dgm:pt modelId="{DCBC586A-EF58-426E-8252-D78552FDD44F}" type="parTrans" cxnId="{7A20E1A5-C4EB-4057-86A3-81CC9CB1CD3D}">
      <dgm:prSet/>
      <dgm:spPr/>
      <dgm:t>
        <a:bodyPr/>
        <a:lstStyle/>
        <a:p>
          <a:endParaRPr lang="zh-CN" altLang="en-US" sz="2400">
            <a:latin typeface="宋体" pitchFamily="2" charset="-122"/>
            <a:ea typeface="宋体" pitchFamily="2" charset="-122"/>
          </a:endParaRPr>
        </a:p>
      </dgm:t>
    </dgm:pt>
    <dgm:pt modelId="{E20924E5-3772-48C6-BF0C-8A6FE50B51E3}" type="sibTrans" cxnId="{7A20E1A5-C4EB-4057-86A3-81CC9CB1CD3D}">
      <dgm:prSet/>
      <dgm:spPr/>
      <dgm:t>
        <a:bodyPr/>
        <a:lstStyle/>
        <a:p>
          <a:endParaRPr lang="zh-CN" altLang="en-US" sz="2400">
            <a:latin typeface="宋体" pitchFamily="2" charset="-122"/>
            <a:ea typeface="宋体" pitchFamily="2" charset="-122"/>
          </a:endParaRPr>
        </a:p>
      </dgm:t>
    </dgm:pt>
    <dgm:pt modelId="{23610C01-818A-4CF0-BF1D-FF0F638376FC}">
      <dgm:prSet custT="1"/>
      <dgm:spPr/>
      <dgm:t>
        <a:bodyPr/>
        <a:lstStyle/>
        <a:p>
          <a:pPr rtl="0"/>
          <a:r>
            <a:rPr lang="en-US" sz="2400" dirty="0" smtClean="0">
              <a:solidFill>
                <a:srgbClr val="003300"/>
              </a:solidFill>
              <a:latin typeface="宋体" pitchFamily="2" charset="-122"/>
              <a:ea typeface="宋体" pitchFamily="2" charset="-122"/>
            </a:rPr>
            <a:t>x=4;</a:t>
          </a:r>
          <a:endParaRPr lang="zh-CN" sz="2400" dirty="0">
            <a:solidFill>
              <a:srgbClr val="003300"/>
            </a:solidFill>
            <a:latin typeface="宋体" pitchFamily="2" charset="-122"/>
            <a:ea typeface="宋体" pitchFamily="2" charset="-122"/>
          </a:endParaRPr>
        </a:p>
      </dgm:t>
    </dgm:pt>
    <dgm:pt modelId="{76B96D28-769A-466D-B0F6-8ACADCCA384B}" type="parTrans" cxnId="{3F1CFC82-076A-4129-ABAA-92DC97464864}">
      <dgm:prSet/>
      <dgm:spPr/>
      <dgm:t>
        <a:bodyPr/>
        <a:lstStyle/>
        <a:p>
          <a:endParaRPr lang="zh-CN" altLang="en-US" sz="2400">
            <a:latin typeface="宋体" pitchFamily="2" charset="-122"/>
            <a:ea typeface="宋体" pitchFamily="2" charset="-122"/>
          </a:endParaRPr>
        </a:p>
      </dgm:t>
    </dgm:pt>
    <dgm:pt modelId="{E35A2548-D6B8-4511-9652-275EF7A11968}" type="sibTrans" cxnId="{3F1CFC82-076A-4129-ABAA-92DC97464864}">
      <dgm:prSet/>
      <dgm:spPr/>
      <dgm:t>
        <a:bodyPr/>
        <a:lstStyle/>
        <a:p>
          <a:endParaRPr lang="zh-CN" altLang="en-US" sz="2400">
            <a:latin typeface="宋体" pitchFamily="2" charset="-122"/>
            <a:ea typeface="宋体" pitchFamily="2" charset="-122"/>
          </a:endParaRPr>
        </a:p>
      </dgm:t>
    </dgm:pt>
    <dgm:pt modelId="{C7ACBC80-DFEB-4E71-A59E-8256B5724AE3}" type="pres">
      <dgm:prSet presAssocID="{30021001-E92E-4B6A-8374-0C878F205683}" presName="linear" presStyleCnt="0">
        <dgm:presLayoutVars>
          <dgm:animLvl val="lvl"/>
          <dgm:resizeHandles val="exact"/>
        </dgm:presLayoutVars>
      </dgm:prSet>
      <dgm:spPr/>
      <dgm:t>
        <a:bodyPr/>
        <a:lstStyle/>
        <a:p>
          <a:endParaRPr lang="zh-CN" altLang="en-US"/>
        </a:p>
      </dgm:t>
    </dgm:pt>
    <dgm:pt modelId="{6914366A-47F9-45D4-8DA7-EF4FE91B4C1D}" type="pres">
      <dgm:prSet presAssocID="{EB88581C-C383-4E48-AC9B-89D0E85AF849}" presName="parentText" presStyleLbl="node1" presStyleIdx="0" presStyleCnt="2">
        <dgm:presLayoutVars>
          <dgm:chMax val="0"/>
          <dgm:bulletEnabled val="1"/>
        </dgm:presLayoutVars>
      </dgm:prSet>
      <dgm:spPr/>
      <dgm:t>
        <a:bodyPr/>
        <a:lstStyle/>
        <a:p>
          <a:endParaRPr lang="zh-CN" altLang="en-US"/>
        </a:p>
      </dgm:t>
    </dgm:pt>
    <dgm:pt modelId="{860329AD-34D9-4E3A-9646-194768A573EF}" type="pres">
      <dgm:prSet presAssocID="{EB88581C-C383-4E48-AC9B-89D0E85AF849}" presName="childText" presStyleLbl="revTx" presStyleIdx="0" presStyleCnt="2" custScaleX="81505" custLinFactNeighborX="0" custLinFactNeighborY="23366">
        <dgm:presLayoutVars>
          <dgm:bulletEnabled val="1"/>
        </dgm:presLayoutVars>
      </dgm:prSet>
      <dgm:spPr/>
      <dgm:t>
        <a:bodyPr/>
        <a:lstStyle/>
        <a:p>
          <a:endParaRPr lang="zh-CN" altLang="en-US"/>
        </a:p>
      </dgm:t>
    </dgm:pt>
    <dgm:pt modelId="{23D70D9C-26A6-42B6-B22B-B8B205AE80E8}" type="pres">
      <dgm:prSet presAssocID="{033F4C6E-00E7-4368-9D9A-6353701B2C1E}" presName="parentText" presStyleLbl="node1" presStyleIdx="1" presStyleCnt="2">
        <dgm:presLayoutVars>
          <dgm:chMax val="0"/>
          <dgm:bulletEnabled val="1"/>
        </dgm:presLayoutVars>
      </dgm:prSet>
      <dgm:spPr/>
      <dgm:t>
        <a:bodyPr/>
        <a:lstStyle/>
        <a:p>
          <a:endParaRPr lang="zh-CN" altLang="en-US"/>
        </a:p>
      </dgm:t>
    </dgm:pt>
    <dgm:pt modelId="{27E44E48-A6A6-45AE-873A-875614119330}" type="pres">
      <dgm:prSet presAssocID="{033F4C6E-00E7-4368-9D9A-6353701B2C1E}" presName="childText" presStyleLbl="revTx" presStyleIdx="1" presStyleCnt="2" custScaleX="81505">
        <dgm:presLayoutVars>
          <dgm:bulletEnabled val="1"/>
        </dgm:presLayoutVars>
      </dgm:prSet>
      <dgm:spPr/>
      <dgm:t>
        <a:bodyPr/>
        <a:lstStyle/>
        <a:p>
          <a:endParaRPr lang="zh-CN" altLang="en-US"/>
        </a:p>
      </dgm:t>
    </dgm:pt>
  </dgm:ptLst>
  <dgm:cxnLst>
    <dgm:cxn modelId="{19751DE8-6694-4BC1-A9BB-88524D1FA1AD}" type="presOf" srcId="{EB88581C-C383-4E48-AC9B-89D0E85AF849}" destId="{6914366A-47F9-45D4-8DA7-EF4FE91B4C1D}" srcOrd="0" destOrd="0" presId="urn:microsoft.com/office/officeart/2005/8/layout/vList2"/>
    <dgm:cxn modelId="{A5C5F89D-EF47-4CFA-9D71-A14431F8C3E9}" srcId="{EB88581C-C383-4E48-AC9B-89D0E85AF849}" destId="{157EBB19-8472-4030-8E80-B7DCBD7CE54F}" srcOrd="0" destOrd="0" parTransId="{441EC603-63CA-419E-8287-7FAB3F58ED05}" sibTransId="{929F9AB0-9238-4BAC-A414-C186F3A33466}"/>
    <dgm:cxn modelId="{9B8295CB-99D6-4DB3-ADF5-2554FE4B8294}" type="presOf" srcId="{23610C01-818A-4CF0-BF1D-FF0F638376FC}" destId="{27E44E48-A6A6-45AE-873A-875614119330}" srcOrd="0" destOrd="0" presId="urn:microsoft.com/office/officeart/2005/8/layout/vList2"/>
    <dgm:cxn modelId="{96F5DBD7-3503-4B28-8B79-ACF9839ACBCB}" type="presOf" srcId="{30021001-E92E-4B6A-8374-0C878F205683}" destId="{C7ACBC80-DFEB-4E71-A59E-8256B5724AE3}" srcOrd="0" destOrd="0" presId="urn:microsoft.com/office/officeart/2005/8/layout/vList2"/>
    <dgm:cxn modelId="{EFEEE829-27A3-4FF8-BA48-EF273D041E0F}" type="presOf" srcId="{157EBB19-8472-4030-8E80-B7DCBD7CE54F}" destId="{860329AD-34D9-4E3A-9646-194768A573EF}" srcOrd="0" destOrd="0" presId="urn:microsoft.com/office/officeart/2005/8/layout/vList2"/>
    <dgm:cxn modelId="{3F1CFC82-076A-4129-ABAA-92DC97464864}" srcId="{033F4C6E-00E7-4368-9D9A-6353701B2C1E}" destId="{23610C01-818A-4CF0-BF1D-FF0F638376FC}" srcOrd="0" destOrd="0" parTransId="{76B96D28-769A-466D-B0F6-8ACADCCA384B}" sibTransId="{E35A2548-D6B8-4511-9652-275EF7A11968}"/>
    <dgm:cxn modelId="{7A20E1A5-C4EB-4057-86A3-81CC9CB1CD3D}" srcId="{30021001-E92E-4B6A-8374-0C878F205683}" destId="{033F4C6E-00E7-4368-9D9A-6353701B2C1E}" srcOrd="1" destOrd="0" parTransId="{DCBC586A-EF58-426E-8252-D78552FDD44F}" sibTransId="{E20924E5-3772-48C6-BF0C-8A6FE50B51E3}"/>
    <dgm:cxn modelId="{6A658239-E977-4E92-BC04-E64A00C4CA51}" srcId="{30021001-E92E-4B6A-8374-0C878F205683}" destId="{EB88581C-C383-4E48-AC9B-89D0E85AF849}" srcOrd="0" destOrd="0" parTransId="{0185F6DB-40E2-4268-827D-A448C18B9D54}" sibTransId="{103336F8-62CC-4C67-87BA-423CFA7D94BD}"/>
    <dgm:cxn modelId="{5300B71F-483C-4EDA-9207-14AC91982720}" type="presOf" srcId="{033F4C6E-00E7-4368-9D9A-6353701B2C1E}" destId="{23D70D9C-26A6-42B6-B22B-B8B205AE80E8}" srcOrd="0" destOrd="0" presId="urn:microsoft.com/office/officeart/2005/8/layout/vList2"/>
    <dgm:cxn modelId="{F95F2D41-AF63-49B0-9E90-2090831B700B}" type="presParOf" srcId="{C7ACBC80-DFEB-4E71-A59E-8256B5724AE3}" destId="{6914366A-47F9-45D4-8DA7-EF4FE91B4C1D}" srcOrd="0" destOrd="0" presId="urn:microsoft.com/office/officeart/2005/8/layout/vList2"/>
    <dgm:cxn modelId="{382C51DA-2FD5-4FAF-B9D3-E49668B028FC}" type="presParOf" srcId="{C7ACBC80-DFEB-4E71-A59E-8256B5724AE3}" destId="{860329AD-34D9-4E3A-9646-194768A573EF}" srcOrd="1" destOrd="0" presId="urn:microsoft.com/office/officeart/2005/8/layout/vList2"/>
    <dgm:cxn modelId="{D30E4D4C-0FF2-4D5A-A999-F142CB6A7F0F}" type="presParOf" srcId="{C7ACBC80-DFEB-4E71-A59E-8256B5724AE3}" destId="{23D70D9C-26A6-42B6-B22B-B8B205AE80E8}" srcOrd="2" destOrd="0" presId="urn:microsoft.com/office/officeart/2005/8/layout/vList2"/>
    <dgm:cxn modelId="{4A10FE25-FF94-4780-8501-C17039D7DC10}" type="presParOf" srcId="{C7ACBC80-DFEB-4E71-A59E-8256B5724AE3}" destId="{27E44E48-A6A6-45AE-873A-87561411933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E4B5244A-7320-499B-903E-52F3E36F154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271FD3F1-E462-4612-8C46-A6549852E131}">
      <dgm:prSet custT="1"/>
      <dgm:spPr/>
      <dgm:t>
        <a:bodyPr/>
        <a:lstStyle/>
        <a:p>
          <a:pPr rtl="0"/>
          <a:r>
            <a:rPr lang="en-US" sz="2400" b="1" dirty="0" smtClean="0">
              <a:solidFill>
                <a:srgbClr val="FFFF00"/>
              </a:solidFill>
              <a:latin typeface="宋体" pitchFamily="2" charset="-122"/>
              <a:ea typeface="宋体" pitchFamily="2" charset="-122"/>
            </a:rPr>
            <a:t>with</a:t>
          </a:r>
          <a:r>
            <a:rPr lang="zh-CN" sz="2400" b="1" dirty="0" smtClean="0">
              <a:solidFill>
                <a:srgbClr val="FFFF00"/>
              </a:solidFill>
              <a:latin typeface="宋体" pitchFamily="2" charset="-122"/>
              <a:ea typeface="宋体" pitchFamily="2" charset="-122"/>
            </a:rPr>
            <a:t>语句</a:t>
          </a:r>
          <a:endParaRPr lang="zh-CN" sz="2400" dirty="0">
            <a:solidFill>
              <a:srgbClr val="FFFF00"/>
            </a:solidFill>
            <a:latin typeface="宋体" pitchFamily="2" charset="-122"/>
            <a:ea typeface="宋体" pitchFamily="2" charset="-122"/>
          </a:endParaRPr>
        </a:p>
      </dgm:t>
    </dgm:pt>
    <dgm:pt modelId="{BF711B77-ADAD-4224-B4DE-BF1045F2EDEC}" type="parTrans" cxnId="{8B30CD43-4459-426D-BB1E-34A9A255B56E}">
      <dgm:prSet/>
      <dgm:spPr/>
      <dgm:t>
        <a:bodyPr/>
        <a:lstStyle/>
        <a:p>
          <a:endParaRPr lang="zh-CN" altLang="en-US" sz="2400">
            <a:latin typeface="宋体" pitchFamily="2" charset="-122"/>
            <a:ea typeface="宋体" pitchFamily="2" charset="-122"/>
          </a:endParaRPr>
        </a:p>
      </dgm:t>
    </dgm:pt>
    <dgm:pt modelId="{6ED763E3-5833-4AFE-93B6-B248A4CB5596}" type="sibTrans" cxnId="{8B30CD43-4459-426D-BB1E-34A9A255B56E}">
      <dgm:prSet/>
      <dgm:spPr/>
      <dgm:t>
        <a:bodyPr/>
        <a:lstStyle/>
        <a:p>
          <a:endParaRPr lang="zh-CN" altLang="en-US" sz="2400">
            <a:latin typeface="宋体" pitchFamily="2" charset="-122"/>
            <a:ea typeface="宋体" pitchFamily="2" charset="-122"/>
          </a:endParaRPr>
        </a:p>
      </dgm:t>
    </dgm:pt>
    <dgm:pt modelId="{F91E31C4-FB82-4443-80CE-DB835FA77E4B}">
      <dgm:prSet custT="1"/>
      <dgm:spPr/>
      <dgm:t>
        <a:bodyPr/>
        <a:lstStyle/>
        <a:p>
          <a:pPr rtl="0"/>
          <a:r>
            <a:rPr lang="zh-CN" altLang="en-US" sz="2400" smtClean="0">
              <a:latin typeface="宋体" pitchFamily="2" charset="-122"/>
              <a:ea typeface="宋体" pitchFamily="2" charset="-122"/>
            </a:rPr>
            <a:t>格式：</a:t>
          </a:r>
          <a:endParaRPr lang="zh-CN" altLang="en-US" sz="2400">
            <a:latin typeface="宋体" pitchFamily="2" charset="-122"/>
            <a:ea typeface="宋体" pitchFamily="2" charset="-122"/>
          </a:endParaRPr>
        </a:p>
      </dgm:t>
    </dgm:pt>
    <dgm:pt modelId="{CE004F67-4C0D-4DF4-A0FF-57A52A38E295}" type="parTrans" cxnId="{0C7A7218-2C7D-4A59-92FE-CCC425F107C8}">
      <dgm:prSet/>
      <dgm:spPr/>
      <dgm:t>
        <a:bodyPr/>
        <a:lstStyle/>
        <a:p>
          <a:endParaRPr lang="zh-CN" altLang="en-US" sz="2400">
            <a:latin typeface="宋体" pitchFamily="2" charset="-122"/>
            <a:ea typeface="宋体" pitchFamily="2" charset="-122"/>
          </a:endParaRPr>
        </a:p>
      </dgm:t>
    </dgm:pt>
    <dgm:pt modelId="{8FF25A09-1E0F-4ADC-A98D-20E98AD6935D}" type="sibTrans" cxnId="{0C7A7218-2C7D-4A59-92FE-CCC425F107C8}">
      <dgm:prSet/>
      <dgm:spPr/>
      <dgm:t>
        <a:bodyPr/>
        <a:lstStyle/>
        <a:p>
          <a:endParaRPr lang="zh-CN" altLang="en-US" sz="2400">
            <a:latin typeface="宋体" pitchFamily="2" charset="-122"/>
            <a:ea typeface="宋体" pitchFamily="2" charset="-122"/>
          </a:endParaRPr>
        </a:p>
      </dgm:t>
    </dgm:pt>
    <dgm:pt modelId="{D7C640B3-FA70-4EBF-A824-D17C1D97C3C2}">
      <dgm:prSet custT="1"/>
      <dgm:spPr/>
      <dgm:t>
        <a:bodyPr/>
        <a:lstStyle/>
        <a:p>
          <a:pPr rtl="0"/>
          <a:r>
            <a:rPr lang="en-US" sz="2400" b="1" dirty="0" smtClean="0">
              <a:solidFill>
                <a:srgbClr val="003300"/>
              </a:solidFill>
              <a:latin typeface="宋体" pitchFamily="2" charset="-122"/>
              <a:ea typeface="宋体" pitchFamily="2" charset="-122"/>
            </a:rPr>
            <a:t>with(object)</a:t>
          </a:r>
          <a:endParaRPr lang="zh-CN" sz="2400" b="1" dirty="0">
            <a:solidFill>
              <a:srgbClr val="003300"/>
            </a:solidFill>
            <a:latin typeface="宋体" pitchFamily="2" charset="-122"/>
            <a:ea typeface="宋体" pitchFamily="2" charset="-122"/>
          </a:endParaRPr>
        </a:p>
      </dgm:t>
    </dgm:pt>
    <dgm:pt modelId="{55B46F53-BCE5-484A-96B3-B41479D45CAD}" type="parTrans" cxnId="{15AD8C6F-82F6-4658-8B09-246A7FEDD823}">
      <dgm:prSet/>
      <dgm:spPr/>
      <dgm:t>
        <a:bodyPr/>
        <a:lstStyle/>
        <a:p>
          <a:endParaRPr lang="zh-CN" altLang="en-US" sz="2400">
            <a:latin typeface="宋体" pitchFamily="2" charset="-122"/>
            <a:ea typeface="宋体" pitchFamily="2" charset="-122"/>
          </a:endParaRPr>
        </a:p>
      </dgm:t>
    </dgm:pt>
    <dgm:pt modelId="{5070ABCF-C71B-4588-81FB-A57B9AEEFF7D}" type="sibTrans" cxnId="{15AD8C6F-82F6-4658-8B09-246A7FEDD823}">
      <dgm:prSet/>
      <dgm:spPr/>
      <dgm:t>
        <a:bodyPr/>
        <a:lstStyle/>
        <a:p>
          <a:endParaRPr lang="zh-CN" altLang="en-US" sz="2400">
            <a:latin typeface="宋体" pitchFamily="2" charset="-122"/>
            <a:ea typeface="宋体" pitchFamily="2" charset="-122"/>
          </a:endParaRPr>
        </a:p>
      </dgm:t>
    </dgm:pt>
    <dgm:pt modelId="{3E3813D9-611E-4490-9699-F039A22A4B0A}">
      <dgm:prSet custT="1"/>
      <dgm:spPr/>
      <dgm:t>
        <a:bodyPr/>
        <a:lstStyle/>
        <a:p>
          <a:pPr rtl="0"/>
          <a:r>
            <a:rPr lang="en-US" sz="2400" b="1" dirty="0" smtClean="0">
              <a:solidFill>
                <a:srgbClr val="003300"/>
              </a:solidFill>
              <a:latin typeface="宋体" pitchFamily="2" charset="-122"/>
              <a:ea typeface="宋体" pitchFamily="2" charset="-122"/>
            </a:rPr>
            <a:t>{statements}</a:t>
          </a:r>
          <a:endParaRPr lang="zh-CN" sz="2400" b="1" dirty="0">
            <a:solidFill>
              <a:srgbClr val="003300"/>
            </a:solidFill>
            <a:latin typeface="宋体" pitchFamily="2" charset="-122"/>
            <a:ea typeface="宋体" pitchFamily="2" charset="-122"/>
          </a:endParaRPr>
        </a:p>
      </dgm:t>
    </dgm:pt>
    <dgm:pt modelId="{C66BC8A3-5829-47E4-AE26-8D66A5959824}" type="parTrans" cxnId="{9E5ED904-F42B-40EE-8FB3-9FC46F5B5372}">
      <dgm:prSet/>
      <dgm:spPr/>
      <dgm:t>
        <a:bodyPr/>
        <a:lstStyle/>
        <a:p>
          <a:endParaRPr lang="zh-CN" altLang="en-US" sz="2400">
            <a:latin typeface="宋体" pitchFamily="2" charset="-122"/>
            <a:ea typeface="宋体" pitchFamily="2" charset="-122"/>
          </a:endParaRPr>
        </a:p>
      </dgm:t>
    </dgm:pt>
    <dgm:pt modelId="{03B83E46-E30E-4D7B-A142-1733BD293C7A}" type="sibTrans" cxnId="{9E5ED904-F42B-40EE-8FB3-9FC46F5B5372}">
      <dgm:prSet/>
      <dgm:spPr/>
      <dgm:t>
        <a:bodyPr/>
        <a:lstStyle/>
        <a:p>
          <a:endParaRPr lang="zh-CN" altLang="en-US" sz="2400">
            <a:latin typeface="宋体" pitchFamily="2" charset="-122"/>
            <a:ea typeface="宋体" pitchFamily="2" charset="-122"/>
          </a:endParaRPr>
        </a:p>
      </dgm:t>
    </dgm:pt>
    <dgm:pt modelId="{FAB4D7A4-B009-4B42-AC79-32C0A14903D4}">
      <dgm:prSet custT="1"/>
      <dgm:spPr/>
      <dgm:t>
        <a:bodyPr/>
        <a:lstStyle/>
        <a:p>
          <a:pPr rtl="0"/>
          <a:r>
            <a:rPr lang="zh-CN" altLang="en-US" sz="2400" dirty="0" smtClean="0">
              <a:latin typeface="宋体" pitchFamily="2" charset="-122"/>
              <a:ea typeface="宋体" pitchFamily="2" charset="-122"/>
            </a:rPr>
            <a:t>示例：</a:t>
          </a:r>
          <a:endParaRPr lang="zh-CN" altLang="en-US" sz="2400" dirty="0">
            <a:latin typeface="宋体" pitchFamily="2" charset="-122"/>
            <a:ea typeface="宋体" pitchFamily="2" charset="-122"/>
          </a:endParaRPr>
        </a:p>
      </dgm:t>
    </dgm:pt>
    <dgm:pt modelId="{8A908824-5A9B-48F9-AF9E-45AE5BEE5481}" type="parTrans" cxnId="{3E9713A2-52B3-4E20-9C55-012821D3DB6C}">
      <dgm:prSet/>
      <dgm:spPr/>
      <dgm:t>
        <a:bodyPr/>
        <a:lstStyle/>
        <a:p>
          <a:endParaRPr lang="zh-CN" altLang="en-US" sz="2400">
            <a:latin typeface="宋体" pitchFamily="2" charset="-122"/>
            <a:ea typeface="宋体" pitchFamily="2" charset="-122"/>
          </a:endParaRPr>
        </a:p>
      </dgm:t>
    </dgm:pt>
    <dgm:pt modelId="{B243ED76-3695-41F9-A75F-9C0B470C800F}" type="sibTrans" cxnId="{3E9713A2-52B3-4E20-9C55-012821D3DB6C}">
      <dgm:prSet/>
      <dgm:spPr/>
      <dgm:t>
        <a:bodyPr/>
        <a:lstStyle/>
        <a:p>
          <a:endParaRPr lang="zh-CN" altLang="en-US" sz="2400">
            <a:latin typeface="宋体" pitchFamily="2" charset="-122"/>
            <a:ea typeface="宋体" pitchFamily="2" charset="-122"/>
          </a:endParaRPr>
        </a:p>
      </dgm:t>
    </dgm:pt>
    <dgm:pt modelId="{1AD00943-323C-4880-9136-C44C331EE07F}">
      <dgm:prSet custT="1"/>
      <dgm:spPr/>
      <dgm:t>
        <a:bodyPr/>
        <a:lstStyle/>
        <a:p>
          <a:pPr rtl="0"/>
          <a:r>
            <a:rPr lang="en-US" sz="2400" dirty="0" smtClean="0">
              <a:latin typeface="宋体" pitchFamily="2" charset="-122"/>
              <a:ea typeface="宋体" pitchFamily="2" charset="-122"/>
            </a:rPr>
            <a:t>with(document)</a:t>
          </a:r>
          <a:endParaRPr lang="zh-CN" sz="2400" dirty="0">
            <a:latin typeface="宋体" pitchFamily="2" charset="-122"/>
            <a:ea typeface="宋体" pitchFamily="2" charset="-122"/>
          </a:endParaRPr>
        </a:p>
      </dgm:t>
    </dgm:pt>
    <dgm:pt modelId="{4C80D46D-3A5A-41FE-B4E9-FBB69163106C}" type="parTrans" cxnId="{384262B5-3164-4A1E-A05C-DA99A2FAF0E0}">
      <dgm:prSet/>
      <dgm:spPr/>
      <dgm:t>
        <a:bodyPr/>
        <a:lstStyle/>
        <a:p>
          <a:endParaRPr lang="zh-CN" altLang="en-US" sz="2400">
            <a:latin typeface="宋体" pitchFamily="2" charset="-122"/>
            <a:ea typeface="宋体" pitchFamily="2" charset="-122"/>
          </a:endParaRPr>
        </a:p>
      </dgm:t>
    </dgm:pt>
    <dgm:pt modelId="{9BCF582C-2CC6-46E7-89BD-F5216EC583E3}" type="sibTrans" cxnId="{384262B5-3164-4A1E-A05C-DA99A2FAF0E0}">
      <dgm:prSet/>
      <dgm:spPr/>
      <dgm:t>
        <a:bodyPr/>
        <a:lstStyle/>
        <a:p>
          <a:endParaRPr lang="zh-CN" altLang="en-US" sz="2400">
            <a:latin typeface="宋体" pitchFamily="2" charset="-122"/>
            <a:ea typeface="宋体" pitchFamily="2" charset="-122"/>
          </a:endParaRPr>
        </a:p>
      </dgm:t>
    </dgm:pt>
    <dgm:pt modelId="{BC8FB936-4075-4C66-ACB8-FEDA3365CC0E}">
      <dgm:prSet custT="1"/>
      <dgm:spPr/>
      <dgm:t>
        <a:bodyPr/>
        <a:lstStyle/>
        <a:p>
          <a:pPr rtl="0"/>
          <a:r>
            <a:rPr lang="en-US" sz="2400" dirty="0" smtClean="0">
              <a:latin typeface="宋体" pitchFamily="2" charset="-122"/>
              <a:ea typeface="宋体" pitchFamily="2" charset="-122"/>
            </a:rPr>
            <a:t>{</a:t>
          </a:r>
          <a:endParaRPr lang="zh-CN" sz="2400" dirty="0">
            <a:latin typeface="宋体" pitchFamily="2" charset="-122"/>
            <a:ea typeface="宋体" pitchFamily="2" charset="-122"/>
          </a:endParaRPr>
        </a:p>
      </dgm:t>
    </dgm:pt>
    <dgm:pt modelId="{F71392EF-8A91-4DF4-A12A-53AF7A3DC265}" type="parTrans" cxnId="{E39FE7FF-1081-477A-BF28-815DDE558D56}">
      <dgm:prSet/>
      <dgm:spPr/>
      <dgm:t>
        <a:bodyPr/>
        <a:lstStyle/>
        <a:p>
          <a:endParaRPr lang="zh-CN" altLang="en-US" sz="2400">
            <a:latin typeface="宋体" pitchFamily="2" charset="-122"/>
            <a:ea typeface="宋体" pitchFamily="2" charset="-122"/>
          </a:endParaRPr>
        </a:p>
      </dgm:t>
    </dgm:pt>
    <dgm:pt modelId="{75360804-F60A-4A47-BFE1-0B9C12EFF6F7}" type="sibTrans" cxnId="{E39FE7FF-1081-477A-BF28-815DDE558D56}">
      <dgm:prSet/>
      <dgm:spPr/>
      <dgm:t>
        <a:bodyPr/>
        <a:lstStyle/>
        <a:p>
          <a:endParaRPr lang="zh-CN" altLang="en-US" sz="2400">
            <a:latin typeface="宋体" pitchFamily="2" charset="-122"/>
            <a:ea typeface="宋体" pitchFamily="2" charset="-122"/>
          </a:endParaRPr>
        </a:p>
      </dgm:t>
    </dgm:pt>
    <dgm:pt modelId="{A69C7A1F-EB38-44F3-A8CA-9AF0042E7C91}">
      <dgm:prSet custT="1"/>
      <dgm:spPr/>
      <dgm:t>
        <a:bodyPr/>
        <a:lstStyle/>
        <a:p>
          <a:pPr rtl="0"/>
          <a:r>
            <a:rPr lang="en-US" sz="2400" dirty="0" err="1" smtClean="0">
              <a:latin typeface="宋体" pitchFamily="2" charset="-122"/>
              <a:ea typeface="宋体" pitchFamily="2" charset="-122"/>
            </a:rPr>
            <a:t>writeln</a:t>
          </a:r>
          <a:r>
            <a:rPr lang="en-US" sz="2400" dirty="0" smtClean="0">
              <a:latin typeface="宋体" pitchFamily="2" charset="-122"/>
              <a:ea typeface="宋体" pitchFamily="2" charset="-122"/>
            </a:rPr>
            <a:t>(“Hello&lt;</a:t>
          </a:r>
          <a:r>
            <a:rPr lang="en-US" sz="2400" dirty="0" err="1" smtClean="0">
              <a:latin typeface="宋体" pitchFamily="2" charset="-122"/>
              <a:ea typeface="宋体" pitchFamily="2" charset="-122"/>
            </a:rPr>
            <a:t>br</a:t>
          </a:r>
          <a:r>
            <a:rPr lang="en-US" sz="2400" dirty="0" smtClean="0">
              <a:latin typeface="宋体" pitchFamily="2" charset="-122"/>
              <a:ea typeface="宋体" pitchFamily="2" charset="-122"/>
            </a:rPr>
            <a:t>/&gt;”);</a:t>
          </a:r>
          <a:endParaRPr lang="zh-CN" sz="2400" dirty="0">
            <a:latin typeface="宋体" pitchFamily="2" charset="-122"/>
            <a:ea typeface="宋体" pitchFamily="2" charset="-122"/>
          </a:endParaRPr>
        </a:p>
      </dgm:t>
    </dgm:pt>
    <dgm:pt modelId="{48217C62-A41F-42CA-A212-E8A53246F00A}" type="parTrans" cxnId="{9F587B73-0D66-4A07-A225-F627E516AED4}">
      <dgm:prSet/>
      <dgm:spPr/>
      <dgm:t>
        <a:bodyPr/>
        <a:lstStyle/>
        <a:p>
          <a:endParaRPr lang="zh-CN" altLang="en-US" sz="2400">
            <a:latin typeface="宋体" pitchFamily="2" charset="-122"/>
            <a:ea typeface="宋体" pitchFamily="2" charset="-122"/>
          </a:endParaRPr>
        </a:p>
      </dgm:t>
    </dgm:pt>
    <dgm:pt modelId="{45EC7EB9-31BF-4282-880D-5F450AC5E6E4}" type="sibTrans" cxnId="{9F587B73-0D66-4A07-A225-F627E516AED4}">
      <dgm:prSet/>
      <dgm:spPr/>
      <dgm:t>
        <a:bodyPr/>
        <a:lstStyle/>
        <a:p>
          <a:endParaRPr lang="zh-CN" altLang="en-US" sz="2400">
            <a:latin typeface="宋体" pitchFamily="2" charset="-122"/>
            <a:ea typeface="宋体" pitchFamily="2" charset="-122"/>
          </a:endParaRPr>
        </a:p>
      </dgm:t>
    </dgm:pt>
    <dgm:pt modelId="{FD011531-9558-45ED-A093-3471FE7B6422}">
      <dgm:prSet custT="1"/>
      <dgm:spPr/>
      <dgm:t>
        <a:bodyPr/>
        <a:lstStyle/>
        <a:p>
          <a:pPr rtl="0"/>
          <a:r>
            <a:rPr lang="en-US" sz="2400" dirty="0" err="1" smtClean="0">
              <a:latin typeface="宋体" pitchFamily="2" charset="-122"/>
              <a:ea typeface="宋体" pitchFamily="2" charset="-122"/>
            </a:rPr>
            <a:t>writeln</a:t>
          </a:r>
          <a:r>
            <a:rPr lang="en-US" sz="2400" dirty="0" smtClean="0">
              <a:latin typeface="宋体" pitchFamily="2" charset="-122"/>
              <a:ea typeface="宋体" pitchFamily="2" charset="-122"/>
            </a:rPr>
            <a:t>(“World&lt;</a:t>
          </a:r>
          <a:r>
            <a:rPr lang="en-US" sz="2400" dirty="0" err="1" smtClean="0">
              <a:latin typeface="宋体" pitchFamily="2" charset="-122"/>
              <a:ea typeface="宋体" pitchFamily="2" charset="-122"/>
            </a:rPr>
            <a:t>br</a:t>
          </a:r>
          <a:r>
            <a:rPr lang="en-US" sz="2400" dirty="0" smtClean="0">
              <a:latin typeface="宋体" pitchFamily="2" charset="-122"/>
              <a:ea typeface="宋体" pitchFamily="2" charset="-122"/>
            </a:rPr>
            <a:t>/&gt;”);</a:t>
          </a:r>
          <a:endParaRPr lang="zh-CN" sz="2400" dirty="0">
            <a:latin typeface="宋体" pitchFamily="2" charset="-122"/>
            <a:ea typeface="宋体" pitchFamily="2" charset="-122"/>
          </a:endParaRPr>
        </a:p>
      </dgm:t>
    </dgm:pt>
    <dgm:pt modelId="{66909447-495C-46CB-AABD-E7CCA427C398}" type="parTrans" cxnId="{DE1FE1F3-C6BB-4F2B-909D-4885FFAC83C3}">
      <dgm:prSet/>
      <dgm:spPr/>
      <dgm:t>
        <a:bodyPr/>
        <a:lstStyle/>
        <a:p>
          <a:endParaRPr lang="zh-CN" altLang="en-US" sz="2400">
            <a:latin typeface="宋体" pitchFamily="2" charset="-122"/>
            <a:ea typeface="宋体" pitchFamily="2" charset="-122"/>
          </a:endParaRPr>
        </a:p>
      </dgm:t>
    </dgm:pt>
    <dgm:pt modelId="{0F2EFB33-4DD4-4494-A4F1-AEE0617DF53F}" type="sibTrans" cxnId="{DE1FE1F3-C6BB-4F2B-909D-4885FFAC83C3}">
      <dgm:prSet/>
      <dgm:spPr/>
      <dgm:t>
        <a:bodyPr/>
        <a:lstStyle/>
        <a:p>
          <a:endParaRPr lang="zh-CN" altLang="en-US" sz="2400">
            <a:latin typeface="宋体" pitchFamily="2" charset="-122"/>
            <a:ea typeface="宋体" pitchFamily="2" charset="-122"/>
          </a:endParaRPr>
        </a:p>
      </dgm:t>
    </dgm:pt>
    <dgm:pt modelId="{2D01B893-731C-4181-917D-2CB90E4D774A}">
      <dgm:prSet custT="1"/>
      <dgm:spPr/>
      <dgm:t>
        <a:bodyPr/>
        <a:lstStyle/>
        <a:p>
          <a:pPr rtl="0"/>
          <a:r>
            <a:rPr lang="en-US" sz="2400" dirty="0" err="1" smtClean="0">
              <a:latin typeface="宋体" pitchFamily="2" charset="-122"/>
              <a:ea typeface="宋体" pitchFamily="2" charset="-122"/>
            </a:rPr>
            <a:t>writeln</a:t>
          </a:r>
          <a:r>
            <a:rPr lang="en-US" sz="2400" dirty="0" smtClean="0">
              <a:latin typeface="宋体" pitchFamily="2" charset="-122"/>
              <a:ea typeface="宋体" pitchFamily="2" charset="-122"/>
            </a:rPr>
            <a:t>(“JavaScript&lt;</a:t>
          </a:r>
          <a:r>
            <a:rPr lang="en-US" sz="2400" dirty="0" err="1" smtClean="0">
              <a:latin typeface="宋体" pitchFamily="2" charset="-122"/>
              <a:ea typeface="宋体" pitchFamily="2" charset="-122"/>
            </a:rPr>
            <a:t>br</a:t>
          </a:r>
          <a:r>
            <a:rPr lang="en-US" sz="2400" dirty="0" smtClean="0">
              <a:latin typeface="宋体" pitchFamily="2" charset="-122"/>
              <a:ea typeface="宋体" pitchFamily="2" charset="-122"/>
            </a:rPr>
            <a:t>/&gt;”);</a:t>
          </a:r>
          <a:endParaRPr lang="zh-CN" sz="2400" dirty="0">
            <a:latin typeface="宋体" pitchFamily="2" charset="-122"/>
            <a:ea typeface="宋体" pitchFamily="2" charset="-122"/>
          </a:endParaRPr>
        </a:p>
      </dgm:t>
    </dgm:pt>
    <dgm:pt modelId="{921B6F4E-6180-4C2F-AFC6-D07AC7C7957D}" type="parTrans" cxnId="{23EFF314-2D9A-43A9-8917-908920CC0FB5}">
      <dgm:prSet/>
      <dgm:spPr/>
      <dgm:t>
        <a:bodyPr/>
        <a:lstStyle/>
        <a:p>
          <a:endParaRPr lang="zh-CN" altLang="en-US" sz="2400">
            <a:latin typeface="宋体" pitchFamily="2" charset="-122"/>
            <a:ea typeface="宋体" pitchFamily="2" charset="-122"/>
          </a:endParaRPr>
        </a:p>
      </dgm:t>
    </dgm:pt>
    <dgm:pt modelId="{4FCE75B0-C659-476C-8040-FE8A7CB4ACD2}" type="sibTrans" cxnId="{23EFF314-2D9A-43A9-8917-908920CC0FB5}">
      <dgm:prSet/>
      <dgm:spPr/>
      <dgm:t>
        <a:bodyPr/>
        <a:lstStyle/>
        <a:p>
          <a:endParaRPr lang="zh-CN" altLang="en-US" sz="2400">
            <a:latin typeface="宋体" pitchFamily="2" charset="-122"/>
            <a:ea typeface="宋体" pitchFamily="2" charset="-122"/>
          </a:endParaRPr>
        </a:p>
      </dgm:t>
    </dgm:pt>
    <dgm:pt modelId="{55B65239-1491-48CA-9D12-85B0AE4D9149}">
      <dgm:prSet custT="1"/>
      <dgm:spPr/>
      <dgm:t>
        <a:bodyPr/>
        <a:lstStyle/>
        <a:p>
          <a:pPr rtl="0"/>
          <a:r>
            <a:rPr lang="en-US" sz="2400" dirty="0" smtClean="0">
              <a:latin typeface="宋体" pitchFamily="2" charset="-122"/>
              <a:ea typeface="宋体" pitchFamily="2" charset="-122"/>
            </a:rPr>
            <a:t>}</a:t>
          </a:r>
          <a:endParaRPr lang="zh-CN" sz="2400" dirty="0">
            <a:latin typeface="宋体" pitchFamily="2" charset="-122"/>
            <a:ea typeface="宋体" pitchFamily="2" charset="-122"/>
          </a:endParaRPr>
        </a:p>
      </dgm:t>
    </dgm:pt>
    <dgm:pt modelId="{D4858D2A-AF50-4945-9A94-73511BEC6DAC}" type="parTrans" cxnId="{2E320D86-FFAE-491E-A60E-55C687A1E42D}">
      <dgm:prSet/>
      <dgm:spPr/>
      <dgm:t>
        <a:bodyPr/>
        <a:lstStyle/>
        <a:p>
          <a:endParaRPr lang="zh-CN" altLang="en-US" sz="2400">
            <a:latin typeface="宋体" pitchFamily="2" charset="-122"/>
            <a:ea typeface="宋体" pitchFamily="2" charset="-122"/>
          </a:endParaRPr>
        </a:p>
      </dgm:t>
    </dgm:pt>
    <dgm:pt modelId="{6B8E3EAA-DC50-4959-8CA3-E515AA90338F}" type="sibTrans" cxnId="{2E320D86-FFAE-491E-A60E-55C687A1E42D}">
      <dgm:prSet/>
      <dgm:spPr/>
      <dgm:t>
        <a:bodyPr/>
        <a:lstStyle/>
        <a:p>
          <a:endParaRPr lang="zh-CN" altLang="en-US" sz="2400">
            <a:latin typeface="宋体" pitchFamily="2" charset="-122"/>
            <a:ea typeface="宋体" pitchFamily="2" charset="-122"/>
          </a:endParaRPr>
        </a:p>
      </dgm:t>
    </dgm:pt>
    <dgm:pt modelId="{A27F2487-CF4E-4288-ACA8-6BE4348BBE7B}" type="pres">
      <dgm:prSet presAssocID="{E4B5244A-7320-499B-903E-52F3E36F154C}" presName="linear" presStyleCnt="0">
        <dgm:presLayoutVars>
          <dgm:animLvl val="lvl"/>
          <dgm:resizeHandles val="exact"/>
        </dgm:presLayoutVars>
      </dgm:prSet>
      <dgm:spPr/>
      <dgm:t>
        <a:bodyPr/>
        <a:lstStyle/>
        <a:p>
          <a:endParaRPr lang="zh-CN" altLang="en-US"/>
        </a:p>
      </dgm:t>
    </dgm:pt>
    <dgm:pt modelId="{B98A2F5C-B4BB-449F-A109-CA69C806B133}" type="pres">
      <dgm:prSet presAssocID="{271FD3F1-E462-4612-8C46-A6549852E131}" presName="parentText" presStyleLbl="node1" presStyleIdx="0" presStyleCnt="3">
        <dgm:presLayoutVars>
          <dgm:chMax val="0"/>
          <dgm:bulletEnabled val="1"/>
        </dgm:presLayoutVars>
      </dgm:prSet>
      <dgm:spPr/>
      <dgm:t>
        <a:bodyPr/>
        <a:lstStyle/>
        <a:p>
          <a:endParaRPr lang="zh-CN" altLang="en-US"/>
        </a:p>
      </dgm:t>
    </dgm:pt>
    <dgm:pt modelId="{D84E63B4-B1D5-493B-AC24-38CEAC5A2934}" type="pres">
      <dgm:prSet presAssocID="{6ED763E3-5833-4AFE-93B6-B248A4CB5596}" presName="spacer" presStyleCnt="0"/>
      <dgm:spPr/>
    </dgm:pt>
    <dgm:pt modelId="{218F42F6-F22B-43AE-BE70-DF44AEC2B149}" type="pres">
      <dgm:prSet presAssocID="{F91E31C4-FB82-4443-80CE-DB835FA77E4B}" presName="parentText" presStyleLbl="node1" presStyleIdx="1" presStyleCnt="3">
        <dgm:presLayoutVars>
          <dgm:chMax val="0"/>
          <dgm:bulletEnabled val="1"/>
        </dgm:presLayoutVars>
      </dgm:prSet>
      <dgm:spPr/>
      <dgm:t>
        <a:bodyPr/>
        <a:lstStyle/>
        <a:p>
          <a:endParaRPr lang="zh-CN" altLang="en-US"/>
        </a:p>
      </dgm:t>
    </dgm:pt>
    <dgm:pt modelId="{764E7422-F3C2-4ACA-8B1A-FF62FAC4A62E}" type="pres">
      <dgm:prSet presAssocID="{F91E31C4-FB82-4443-80CE-DB835FA77E4B}" presName="childText" presStyleLbl="revTx" presStyleIdx="0" presStyleCnt="2">
        <dgm:presLayoutVars>
          <dgm:bulletEnabled val="1"/>
        </dgm:presLayoutVars>
      </dgm:prSet>
      <dgm:spPr/>
      <dgm:t>
        <a:bodyPr/>
        <a:lstStyle/>
        <a:p>
          <a:endParaRPr lang="zh-CN" altLang="en-US"/>
        </a:p>
      </dgm:t>
    </dgm:pt>
    <dgm:pt modelId="{2F142825-DD70-4662-89AD-6923D12FEAFB}" type="pres">
      <dgm:prSet presAssocID="{FAB4D7A4-B009-4B42-AC79-32C0A14903D4}" presName="parentText" presStyleLbl="node1" presStyleIdx="2" presStyleCnt="3">
        <dgm:presLayoutVars>
          <dgm:chMax val="0"/>
          <dgm:bulletEnabled val="1"/>
        </dgm:presLayoutVars>
      </dgm:prSet>
      <dgm:spPr/>
      <dgm:t>
        <a:bodyPr/>
        <a:lstStyle/>
        <a:p>
          <a:endParaRPr lang="zh-CN" altLang="en-US"/>
        </a:p>
      </dgm:t>
    </dgm:pt>
    <dgm:pt modelId="{1E5611D6-3C91-48D7-8084-966EE6FABDDB}" type="pres">
      <dgm:prSet presAssocID="{FAB4D7A4-B009-4B42-AC79-32C0A14903D4}" presName="childText" presStyleLbl="revTx" presStyleIdx="1" presStyleCnt="2">
        <dgm:presLayoutVars>
          <dgm:bulletEnabled val="1"/>
        </dgm:presLayoutVars>
      </dgm:prSet>
      <dgm:spPr/>
      <dgm:t>
        <a:bodyPr/>
        <a:lstStyle/>
        <a:p>
          <a:endParaRPr lang="zh-CN" altLang="en-US"/>
        </a:p>
      </dgm:t>
    </dgm:pt>
  </dgm:ptLst>
  <dgm:cxnLst>
    <dgm:cxn modelId="{1C7290EB-2FB8-4525-B01B-45171025F450}" type="presOf" srcId="{D7C640B3-FA70-4EBF-A824-D17C1D97C3C2}" destId="{764E7422-F3C2-4ACA-8B1A-FF62FAC4A62E}" srcOrd="0" destOrd="0" presId="urn:microsoft.com/office/officeart/2005/8/layout/vList2"/>
    <dgm:cxn modelId="{DB3244BF-8854-47D8-9E91-5CAB280E1753}" type="presOf" srcId="{1AD00943-323C-4880-9136-C44C331EE07F}" destId="{1E5611D6-3C91-48D7-8084-966EE6FABDDB}" srcOrd="0" destOrd="0" presId="urn:microsoft.com/office/officeart/2005/8/layout/vList2"/>
    <dgm:cxn modelId="{5544DA23-007F-4E7F-B550-CF86428013BC}" type="presOf" srcId="{271FD3F1-E462-4612-8C46-A6549852E131}" destId="{B98A2F5C-B4BB-449F-A109-CA69C806B133}" srcOrd="0" destOrd="0" presId="urn:microsoft.com/office/officeart/2005/8/layout/vList2"/>
    <dgm:cxn modelId="{774F4000-9FC6-41A0-AE12-8059037CB9D8}" type="presOf" srcId="{3E3813D9-611E-4490-9699-F039A22A4B0A}" destId="{764E7422-F3C2-4ACA-8B1A-FF62FAC4A62E}" srcOrd="0" destOrd="1" presId="urn:microsoft.com/office/officeart/2005/8/layout/vList2"/>
    <dgm:cxn modelId="{15AD8C6F-82F6-4658-8B09-246A7FEDD823}" srcId="{F91E31C4-FB82-4443-80CE-DB835FA77E4B}" destId="{D7C640B3-FA70-4EBF-A824-D17C1D97C3C2}" srcOrd="0" destOrd="0" parTransId="{55B46F53-BCE5-484A-96B3-B41479D45CAD}" sibTransId="{5070ABCF-C71B-4588-81FB-A57B9AEEFF7D}"/>
    <dgm:cxn modelId="{6922BA38-BD5E-406D-83F2-87C0FDB2A5B5}" type="presOf" srcId="{F91E31C4-FB82-4443-80CE-DB835FA77E4B}" destId="{218F42F6-F22B-43AE-BE70-DF44AEC2B149}" srcOrd="0" destOrd="0" presId="urn:microsoft.com/office/officeart/2005/8/layout/vList2"/>
    <dgm:cxn modelId="{9E5ED904-F42B-40EE-8FB3-9FC46F5B5372}" srcId="{D7C640B3-FA70-4EBF-A824-D17C1D97C3C2}" destId="{3E3813D9-611E-4490-9699-F039A22A4B0A}" srcOrd="0" destOrd="0" parTransId="{C66BC8A3-5829-47E4-AE26-8D66A5959824}" sibTransId="{03B83E46-E30E-4D7B-A142-1733BD293C7A}"/>
    <dgm:cxn modelId="{0C7A7218-2C7D-4A59-92FE-CCC425F107C8}" srcId="{E4B5244A-7320-499B-903E-52F3E36F154C}" destId="{F91E31C4-FB82-4443-80CE-DB835FA77E4B}" srcOrd="1" destOrd="0" parTransId="{CE004F67-4C0D-4DF4-A0FF-57A52A38E295}" sibTransId="{8FF25A09-1E0F-4ADC-A98D-20E98AD6935D}"/>
    <dgm:cxn modelId="{384262B5-3164-4A1E-A05C-DA99A2FAF0E0}" srcId="{FAB4D7A4-B009-4B42-AC79-32C0A14903D4}" destId="{1AD00943-323C-4880-9136-C44C331EE07F}" srcOrd="0" destOrd="0" parTransId="{4C80D46D-3A5A-41FE-B4E9-FBB69163106C}" sibTransId="{9BCF582C-2CC6-46E7-89BD-F5216EC583E3}"/>
    <dgm:cxn modelId="{3E9713A2-52B3-4E20-9C55-012821D3DB6C}" srcId="{E4B5244A-7320-499B-903E-52F3E36F154C}" destId="{FAB4D7A4-B009-4B42-AC79-32C0A14903D4}" srcOrd="2" destOrd="0" parTransId="{8A908824-5A9B-48F9-AF9E-45AE5BEE5481}" sibTransId="{B243ED76-3695-41F9-A75F-9C0B470C800F}"/>
    <dgm:cxn modelId="{574B1444-973E-41CC-9936-5FC1A104F258}" type="presOf" srcId="{2D01B893-731C-4181-917D-2CB90E4D774A}" destId="{1E5611D6-3C91-48D7-8084-966EE6FABDDB}" srcOrd="0" destOrd="4" presId="urn:microsoft.com/office/officeart/2005/8/layout/vList2"/>
    <dgm:cxn modelId="{5E73D32F-346E-4357-A8FE-EBF77587BB4C}" type="presOf" srcId="{E4B5244A-7320-499B-903E-52F3E36F154C}" destId="{A27F2487-CF4E-4288-ACA8-6BE4348BBE7B}" srcOrd="0" destOrd="0" presId="urn:microsoft.com/office/officeart/2005/8/layout/vList2"/>
    <dgm:cxn modelId="{9F587B73-0D66-4A07-A225-F627E516AED4}" srcId="{BC8FB936-4075-4C66-ACB8-FEDA3365CC0E}" destId="{A69C7A1F-EB38-44F3-A8CA-9AF0042E7C91}" srcOrd="0" destOrd="0" parTransId="{48217C62-A41F-42CA-A212-E8A53246F00A}" sibTransId="{45EC7EB9-31BF-4282-880D-5F450AC5E6E4}"/>
    <dgm:cxn modelId="{2E320D86-FFAE-491E-A60E-55C687A1E42D}" srcId="{1AD00943-323C-4880-9136-C44C331EE07F}" destId="{55B65239-1491-48CA-9D12-85B0AE4D9149}" srcOrd="1" destOrd="0" parTransId="{D4858D2A-AF50-4945-9A94-73511BEC6DAC}" sibTransId="{6B8E3EAA-DC50-4959-8CA3-E515AA90338F}"/>
    <dgm:cxn modelId="{279EC1B2-BF1C-4360-8CB3-084CC4B008CC}" type="presOf" srcId="{A69C7A1F-EB38-44F3-A8CA-9AF0042E7C91}" destId="{1E5611D6-3C91-48D7-8084-966EE6FABDDB}" srcOrd="0" destOrd="2" presId="urn:microsoft.com/office/officeart/2005/8/layout/vList2"/>
    <dgm:cxn modelId="{8B30CD43-4459-426D-BB1E-34A9A255B56E}" srcId="{E4B5244A-7320-499B-903E-52F3E36F154C}" destId="{271FD3F1-E462-4612-8C46-A6549852E131}" srcOrd="0" destOrd="0" parTransId="{BF711B77-ADAD-4224-B4DE-BF1045F2EDEC}" sibTransId="{6ED763E3-5833-4AFE-93B6-B248A4CB5596}"/>
    <dgm:cxn modelId="{E030236A-ECDD-4263-A3A7-779CD1D78CA3}" type="presOf" srcId="{55B65239-1491-48CA-9D12-85B0AE4D9149}" destId="{1E5611D6-3C91-48D7-8084-966EE6FABDDB}" srcOrd="0" destOrd="5" presId="urn:microsoft.com/office/officeart/2005/8/layout/vList2"/>
    <dgm:cxn modelId="{3B0D347A-B17B-4F01-B309-01F79C7FD6E5}" type="presOf" srcId="{FAB4D7A4-B009-4B42-AC79-32C0A14903D4}" destId="{2F142825-DD70-4662-89AD-6923D12FEAFB}" srcOrd="0" destOrd="0" presId="urn:microsoft.com/office/officeart/2005/8/layout/vList2"/>
    <dgm:cxn modelId="{E39FE7FF-1081-477A-BF28-815DDE558D56}" srcId="{1AD00943-323C-4880-9136-C44C331EE07F}" destId="{BC8FB936-4075-4C66-ACB8-FEDA3365CC0E}" srcOrd="0" destOrd="0" parTransId="{F71392EF-8A91-4DF4-A12A-53AF7A3DC265}" sibTransId="{75360804-F60A-4A47-BFE1-0B9C12EFF6F7}"/>
    <dgm:cxn modelId="{DE1FE1F3-C6BB-4F2B-909D-4885FFAC83C3}" srcId="{BC8FB936-4075-4C66-ACB8-FEDA3365CC0E}" destId="{FD011531-9558-45ED-A093-3471FE7B6422}" srcOrd="1" destOrd="0" parTransId="{66909447-495C-46CB-AABD-E7CCA427C398}" sibTransId="{0F2EFB33-4DD4-4494-A4F1-AEE0617DF53F}"/>
    <dgm:cxn modelId="{23EFF314-2D9A-43A9-8917-908920CC0FB5}" srcId="{BC8FB936-4075-4C66-ACB8-FEDA3365CC0E}" destId="{2D01B893-731C-4181-917D-2CB90E4D774A}" srcOrd="2" destOrd="0" parTransId="{921B6F4E-6180-4C2F-AFC6-D07AC7C7957D}" sibTransId="{4FCE75B0-C659-476C-8040-FE8A7CB4ACD2}"/>
    <dgm:cxn modelId="{949CEE2B-C40C-4F09-B0F9-745D0307CB7B}" type="presOf" srcId="{FD011531-9558-45ED-A093-3471FE7B6422}" destId="{1E5611D6-3C91-48D7-8084-966EE6FABDDB}" srcOrd="0" destOrd="3" presId="urn:microsoft.com/office/officeart/2005/8/layout/vList2"/>
    <dgm:cxn modelId="{71946884-0CD0-49AA-B029-3167417935D5}" type="presOf" srcId="{BC8FB936-4075-4C66-ACB8-FEDA3365CC0E}" destId="{1E5611D6-3C91-48D7-8084-966EE6FABDDB}" srcOrd="0" destOrd="1" presId="urn:microsoft.com/office/officeart/2005/8/layout/vList2"/>
    <dgm:cxn modelId="{3AB1AF74-4AE7-427B-B9D8-1163870FD88F}" type="presParOf" srcId="{A27F2487-CF4E-4288-ACA8-6BE4348BBE7B}" destId="{B98A2F5C-B4BB-449F-A109-CA69C806B133}" srcOrd="0" destOrd="0" presId="urn:microsoft.com/office/officeart/2005/8/layout/vList2"/>
    <dgm:cxn modelId="{91729CCA-B8EA-4BBA-8C2F-E2785199D1FD}" type="presParOf" srcId="{A27F2487-CF4E-4288-ACA8-6BE4348BBE7B}" destId="{D84E63B4-B1D5-493B-AC24-38CEAC5A2934}" srcOrd="1" destOrd="0" presId="urn:microsoft.com/office/officeart/2005/8/layout/vList2"/>
    <dgm:cxn modelId="{CEF24035-4DDB-46F3-86F1-ABCAEBA926E5}" type="presParOf" srcId="{A27F2487-CF4E-4288-ACA8-6BE4348BBE7B}" destId="{218F42F6-F22B-43AE-BE70-DF44AEC2B149}" srcOrd="2" destOrd="0" presId="urn:microsoft.com/office/officeart/2005/8/layout/vList2"/>
    <dgm:cxn modelId="{2F6AAFED-4F43-4B64-8942-5C96C8827261}" type="presParOf" srcId="{A27F2487-CF4E-4288-ACA8-6BE4348BBE7B}" destId="{764E7422-F3C2-4ACA-8B1A-FF62FAC4A62E}" srcOrd="3" destOrd="0" presId="urn:microsoft.com/office/officeart/2005/8/layout/vList2"/>
    <dgm:cxn modelId="{AC61D78E-52C0-43DA-88DB-0B84035940B2}" type="presParOf" srcId="{A27F2487-CF4E-4288-ACA8-6BE4348BBE7B}" destId="{2F142825-DD70-4662-89AD-6923D12FEAFB}" srcOrd="4" destOrd="0" presId="urn:microsoft.com/office/officeart/2005/8/layout/vList2"/>
    <dgm:cxn modelId="{91FE318B-585B-4F7E-8889-DE6850308808}" type="presParOf" srcId="{A27F2487-CF4E-4288-ACA8-6BE4348BBE7B}" destId="{1E5611D6-3C91-48D7-8084-966EE6FABDD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B7B956B8-EA89-4175-A6B1-49054CAEBE87}" type="doc">
      <dgm:prSet loTypeId="urn:microsoft.com/office/officeart/2005/8/layout/vList2" loCatId="list" qsTypeId="urn:microsoft.com/office/officeart/2005/8/quickstyle/3d3" qsCatId="3D" csTypeId="urn:microsoft.com/office/officeart/2005/8/colors/colorful1" csCatId="colorful"/>
      <dgm:spPr/>
      <dgm:t>
        <a:bodyPr/>
        <a:lstStyle/>
        <a:p>
          <a:endParaRPr lang="zh-CN" altLang="en-US"/>
        </a:p>
      </dgm:t>
    </dgm:pt>
    <dgm:pt modelId="{370DBF1C-17FD-4110-84D0-C46F2CE53F3C}">
      <dgm:prSet custT="1"/>
      <dgm:spPr/>
      <dgm:t>
        <a:bodyPr/>
        <a:lstStyle/>
        <a:p>
          <a:pPr rtl="0"/>
          <a:r>
            <a:rPr lang="en-US" sz="2400" b="1" smtClean="0">
              <a:latin typeface="宋体" pitchFamily="2" charset="-122"/>
              <a:ea typeface="宋体" pitchFamily="2" charset="-122"/>
            </a:rPr>
            <a:t>if</a:t>
          </a:r>
          <a:r>
            <a:rPr lang="zh-CN" sz="2400" b="1" smtClean="0">
              <a:latin typeface="宋体" pitchFamily="2" charset="-122"/>
              <a:ea typeface="宋体" pitchFamily="2" charset="-122"/>
            </a:rPr>
            <a:t>分支结构</a:t>
          </a:r>
          <a:endParaRPr lang="zh-CN" sz="2400">
            <a:latin typeface="宋体" pitchFamily="2" charset="-122"/>
            <a:ea typeface="宋体" pitchFamily="2" charset="-122"/>
          </a:endParaRPr>
        </a:p>
      </dgm:t>
    </dgm:pt>
    <dgm:pt modelId="{4C3854CD-4EE7-4EE4-A487-4B42DEC4D6C3}" type="parTrans" cxnId="{54C11C74-A6AF-43C7-89D2-9A946E98D259}">
      <dgm:prSet/>
      <dgm:spPr/>
      <dgm:t>
        <a:bodyPr/>
        <a:lstStyle/>
        <a:p>
          <a:endParaRPr lang="zh-CN" altLang="en-US"/>
        </a:p>
      </dgm:t>
    </dgm:pt>
    <dgm:pt modelId="{C1CD80CF-3261-4CE8-B137-DBBF8868663A}" type="sibTrans" cxnId="{54C11C74-A6AF-43C7-89D2-9A946E98D259}">
      <dgm:prSet/>
      <dgm:spPr/>
      <dgm:t>
        <a:bodyPr/>
        <a:lstStyle/>
        <a:p>
          <a:endParaRPr lang="zh-CN" altLang="en-US"/>
        </a:p>
      </dgm:t>
    </dgm:pt>
    <dgm:pt modelId="{FAFF789B-CBAC-4476-973E-670919B11627}" type="pres">
      <dgm:prSet presAssocID="{B7B956B8-EA89-4175-A6B1-49054CAEBE87}" presName="linear" presStyleCnt="0">
        <dgm:presLayoutVars>
          <dgm:animLvl val="lvl"/>
          <dgm:resizeHandles val="exact"/>
        </dgm:presLayoutVars>
      </dgm:prSet>
      <dgm:spPr/>
      <dgm:t>
        <a:bodyPr/>
        <a:lstStyle/>
        <a:p>
          <a:endParaRPr lang="zh-CN" altLang="en-US"/>
        </a:p>
      </dgm:t>
    </dgm:pt>
    <dgm:pt modelId="{DA9E48CA-BEA5-4A7C-A950-332A2DBD05DE}" type="pres">
      <dgm:prSet presAssocID="{370DBF1C-17FD-4110-84D0-C46F2CE53F3C}" presName="parentText" presStyleLbl="node1" presStyleIdx="0" presStyleCnt="1">
        <dgm:presLayoutVars>
          <dgm:chMax val="0"/>
          <dgm:bulletEnabled val="1"/>
        </dgm:presLayoutVars>
      </dgm:prSet>
      <dgm:spPr/>
      <dgm:t>
        <a:bodyPr/>
        <a:lstStyle/>
        <a:p>
          <a:endParaRPr lang="zh-CN" altLang="en-US"/>
        </a:p>
      </dgm:t>
    </dgm:pt>
  </dgm:ptLst>
  <dgm:cxnLst>
    <dgm:cxn modelId="{240EAC97-3CF6-4519-B1A4-8A01543AF288}" type="presOf" srcId="{B7B956B8-EA89-4175-A6B1-49054CAEBE87}" destId="{FAFF789B-CBAC-4476-973E-670919B11627}" srcOrd="0" destOrd="0" presId="urn:microsoft.com/office/officeart/2005/8/layout/vList2"/>
    <dgm:cxn modelId="{54C11C74-A6AF-43C7-89D2-9A946E98D259}" srcId="{B7B956B8-EA89-4175-A6B1-49054CAEBE87}" destId="{370DBF1C-17FD-4110-84D0-C46F2CE53F3C}" srcOrd="0" destOrd="0" parTransId="{4C3854CD-4EE7-4EE4-A487-4B42DEC4D6C3}" sibTransId="{C1CD80CF-3261-4CE8-B137-DBBF8868663A}"/>
    <dgm:cxn modelId="{70AEE8DC-2DE1-41CF-93A1-A667BD9650DB}" type="presOf" srcId="{370DBF1C-17FD-4110-84D0-C46F2CE53F3C}" destId="{DA9E48CA-BEA5-4A7C-A950-332A2DBD05DE}" srcOrd="0" destOrd="0" presId="urn:microsoft.com/office/officeart/2005/8/layout/vList2"/>
    <dgm:cxn modelId="{09C88BD3-B00C-4636-A9DF-ADF689620503}" type="presParOf" srcId="{FAFF789B-CBAC-4476-973E-670919B11627}" destId="{DA9E48CA-BEA5-4A7C-A950-332A2DBD05D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40DDF09-E4B1-40E1-B55C-9CCE69E79954}" type="doc">
      <dgm:prSet loTypeId="urn:microsoft.com/office/officeart/2005/8/layout/hierarchy3" loCatId="hierarchy" qsTypeId="urn:microsoft.com/office/officeart/2005/8/quickstyle/3d3" qsCatId="3D" csTypeId="urn:microsoft.com/office/officeart/2005/8/colors/colorful3" csCatId="colorful" phldr="1"/>
      <dgm:spPr/>
      <dgm:t>
        <a:bodyPr/>
        <a:lstStyle/>
        <a:p>
          <a:endParaRPr lang="zh-CN" altLang="en-US"/>
        </a:p>
      </dgm:t>
    </dgm:pt>
    <dgm:pt modelId="{BCC6BD53-E785-44DE-A6B9-287637D53667}">
      <dgm:prSet custT="1"/>
      <dgm:spPr/>
      <dgm:t>
        <a:bodyPr/>
        <a:lstStyle/>
        <a:p>
          <a:pPr rtl="0"/>
          <a:r>
            <a:rPr lang="zh-CN" altLang="en-US" sz="2400" smtClean="0">
              <a:latin typeface="宋体" pitchFamily="2" charset="-122"/>
              <a:ea typeface="宋体" pitchFamily="2" charset="-122"/>
            </a:rPr>
            <a:t>单分支</a:t>
          </a:r>
          <a:endParaRPr lang="zh-CN" altLang="en-US" sz="2400">
            <a:latin typeface="宋体" pitchFamily="2" charset="-122"/>
            <a:ea typeface="宋体" pitchFamily="2" charset="-122"/>
          </a:endParaRPr>
        </a:p>
      </dgm:t>
    </dgm:pt>
    <dgm:pt modelId="{8B747D80-EBAD-4E1A-B5C0-9E30112657E4}" type="parTrans" cxnId="{031DBE67-B260-4A28-82A1-8F885C621AE2}">
      <dgm:prSet/>
      <dgm:spPr/>
      <dgm:t>
        <a:bodyPr/>
        <a:lstStyle/>
        <a:p>
          <a:endParaRPr lang="zh-CN" altLang="en-US" sz="2400">
            <a:latin typeface="宋体" pitchFamily="2" charset="-122"/>
            <a:ea typeface="宋体" pitchFamily="2" charset="-122"/>
          </a:endParaRPr>
        </a:p>
      </dgm:t>
    </dgm:pt>
    <dgm:pt modelId="{0F02B1EB-3A95-47A3-8949-2B9AA4CBC30A}" type="sibTrans" cxnId="{031DBE67-B260-4A28-82A1-8F885C621AE2}">
      <dgm:prSet/>
      <dgm:spPr/>
      <dgm:t>
        <a:bodyPr/>
        <a:lstStyle/>
        <a:p>
          <a:endParaRPr lang="zh-CN" altLang="en-US" sz="2400">
            <a:latin typeface="宋体" pitchFamily="2" charset="-122"/>
            <a:ea typeface="宋体" pitchFamily="2" charset="-122"/>
          </a:endParaRPr>
        </a:p>
      </dgm:t>
    </dgm:pt>
    <dgm:pt modelId="{35CC5D09-B6A0-472F-9B8A-4DB9561B8EB7}">
      <dgm:prSet custT="1"/>
      <dgm:spPr/>
      <dgm:t>
        <a:bodyPr/>
        <a:lstStyle/>
        <a:p>
          <a:pPr algn="l" rtl="0"/>
          <a:r>
            <a:rPr lang="en-US" sz="1800" b="1" dirty="0" smtClean="0">
              <a:solidFill>
                <a:srgbClr val="003300"/>
              </a:solidFill>
              <a:latin typeface="宋体" pitchFamily="2" charset="-122"/>
              <a:ea typeface="宋体" pitchFamily="2" charset="-122"/>
            </a:rPr>
            <a:t>if &lt;</a:t>
          </a:r>
          <a:r>
            <a:rPr lang="zh-CN" sz="1800" b="1" dirty="0" smtClean="0">
              <a:solidFill>
                <a:srgbClr val="003300"/>
              </a:solidFill>
              <a:latin typeface="宋体" pitchFamily="2" charset="-122"/>
              <a:ea typeface="宋体" pitchFamily="2" charset="-122"/>
            </a:rPr>
            <a:t>逻辑表达式</a:t>
          </a:r>
          <a:r>
            <a:rPr lang="en-US" sz="1800" b="1" dirty="0" smtClean="0">
              <a:solidFill>
                <a:srgbClr val="003300"/>
              </a:solidFill>
              <a:latin typeface="宋体" pitchFamily="2" charset="-122"/>
              <a:ea typeface="宋体" pitchFamily="2" charset="-122"/>
            </a:rPr>
            <a:t>&gt;</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a:t>
          </a:r>
          <a:endParaRPr lang="zh-CN" sz="1800" b="1" dirty="0">
            <a:solidFill>
              <a:srgbClr val="003300"/>
            </a:solidFill>
            <a:latin typeface="宋体" pitchFamily="2" charset="-122"/>
            <a:ea typeface="宋体" pitchFamily="2" charset="-122"/>
          </a:endParaRPr>
        </a:p>
      </dgm:t>
    </dgm:pt>
    <dgm:pt modelId="{4A69B4B4-828A-4F0E-A0E5-B945D5883161}" type="parTrans" cxnId="{40C92131-A161-464C-A157-ECA93691B020}">
      <dgm:prSet/>
      <dgm:spPr/>
      <dgm:t>
        <a:bodyPr/>
        <a:lstStyle/>
        <a:p>
          <a:endParaRPr lang="zh-CN" altLang="en-US" sz="2400">
            <a:latin typeface="宋体" pitchFamily="2" charset="-122"/>
            <a:ea typeface="宋体" pitchFamily="2" charset="-122"/>
          </a:endParaRPr>
        </a:p>
      </dgm:t>
    </dgm:pt>
    <dgm:pt modelId="{5648F60D-C956-4071-A18B-9F85930A68AC}" type="sibTrans" cxnId="{40C92131-A161-464C-A157-ECA93691B020}">
      <dgm:prSet/>
      <dgm:spPr/>
      <dgm:t>
        <a:bodyPr/>
        <a:lstStyle/>
        <a:p>
          <a:endParaRPr lang="zh-CN" altLang="en-US" sz="2400">
            <a:latin typeface="宋体" pitchFamily="2" charset="-122"/>
            <a:ea typeface="宋体" pitchFamily="2" charset="-122"/>
          </a:endParaRPr>
        </a:p>
      </dgm:t>
    </dgm:pt>
    <dgm:pt modelId="{A63F14A0-DC0A-4D4A-AB66-51C1098FB38B}">
      <dgm:prSet custT="1"/>
      <dgm:spPr/>
      <dgm:t>
        <a:bodyPr/>
        <a:lstStyle/>
        <a:p>
          <a:pPr rtl="0"/>
          <a:r>
            <a:rPr lang="zh-CN" altLang="en-US" sz="2400" smtClean="0">
              <a:latin typeface="宋体" pitchFamily="2" charset="-122"/>
              <a:ea typeface="宋体" pitchFamily="2" charset="-122"/>
            </a:rPr>
            <a:t>双分支</a:t>
          </a:r>
          <a:endParaRPr lang="zh-CN" altLang="en-US" sz="2400">
            <a:latin typeface="宋体" pitchFamily="2" charset="-122"/>
            <a:ea typeface="宋体" pitchFamily="2" charset="-122"/>
          </a:endParaRPr>
        </a:p>
      </dgm:t>
    </dgm:pt>
    <dgm:pt modelId="{FB6A549E-A071-4E24-9187-BC6CF29265F3}" type="parTrans" cxnId="{8C4D42F2-3E8E-4ABE-9E44-C18E55233C9F}">
      <dgm:prSet/>
      <dgm:spPr/>
      <dgm:t>
        <a:bodyPr/>
        <a:lstStyle/>
        <a:p>
          <a:endParaRPr lang="zh-CN" altLang="en-US" sz="2400">
            <a:latin typeface="宋体" pitchFamily="2" charset="-122"/>
            <a:ea typeface="宋体" pitchFamily="2" charset="-122"/>
          </a:endParaRPr>
        </a:p>
      </dgm:t>
    </dgm:pt>
    <dgm:pt modelId="{86885D46-A554-4DF5-B8DB-67A62C23794D}" type="sibTrans" cxnId="{8C4D42F2-3E8E-4ABE-9E44-C18E55233C9F}">
      <dgm:prSet/>
      <dgm:spPr/>
      <dgm:t>
        <a:bodyPr/>
        <a:lstStyle/>
        <a:p>
          <a:endParaRPr lang="zh-CN" altLang="en-US" sz="2400">
            <a:latin typeface="宋体" pitchFamily="2" charset="-122"/>
            <a:ea typeface="宋体" pitchFamily="2" charset="-122"/>
          </a:endParaRPr>
        </a:p>
      </dgm:t>
    </dgm:pt>
    <dgm:pt modelId="{E2BBB550-DDAE-49FF-9669-1545AFC48E43}">
      <dgm:prSet custT="1"/>
      <dgm:spPr/>
      <dgm:t>
        <a:bodyPr/>
        <a:lstStyle/>
        <a:p>
          <a:pPr algn="l" rtl="0"/>
          <a:r>
            <a:rPr lang="en-US" sz="1800" b="1" dirty="0" smtClean="0">
              <a:solidFill>
                <a:srgbClr val="003300"/>
              </a:solidFill>
              <a:latin typeface="宋体" pitchFamily="2" charset="-122"/>
              <a:ea typeface="宋体" pitchFamily="2" charset="-122"/>
            </a:rPr>
            <a:t>if &lt;</a:t>
          </a:r>
          <a:r>
            <a:rPr lang="zh-CN" sz="1800" b="1" dirty="0" smtClean="0">
              <a:solidFill>
                <a:srgbClr val="003300"/>
              </a:solidFill>
              <a:latin typeface="宋体" pitchFamily="2" charset="-122"/>
              <a:ea typeface="宋体" pitchFamily="2" charset="-122"/>
            </a:rPr>
            <a:t>逻辑表达式</a:t>
          </a:r>
          <a:r>
            <a:rPr lang="en-US" sz="1800" b="1" dirty="0" smtClean="0">
              <a:solidFill>
                <a:srgbClr val="003300"/>
              </a:solidFill>
              <a:latin typeface="宋体" pitchFamily="2" charset="-122"/>
              <a:ea typeface="宋体" pitchFamily="2" charset="-122"/>
            </a:rPr>
            <a:t>&gt;</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a:t>
          </a:r>
        </a:p>
        <a:p>
          <a:pPr algn="l" rtl="0"/>
          <a:r>
            <a:rPr lang="en-US" sz="1800" b="1" dirty="0" smtClean="0">
              <a:solidFill>
                <a:srgbClr val="003300"/>
              </a:solidFill>
              <a:latin typeface="宋体" pitchFamily="2" charset="-122"/>
              <a:ea typeface="宋体" pitchFamily="2" charset="-122"/>
            </a:rPr>
            <a:t>else</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 </a:t>
          </a:r>
          <a:endParaRPr lang="zh-CN" sz="1800" b="1" dirty="0">
            <a:solidFill>
              <a:srgbClr val="003300"/>
            </a:solidFill>
            <a:latin typeface="宋体" pitchFamily="2" charset="-122"/>
            <a:ea typeface="宋体" pitchFamily="2" charset="-122"/>
          </a:endParaRPr>
        </a:p>
      </dgm:t>
    </dgm:pt>
    <dgm:pt modelId="{E0F9DB2C-2BE5-422E-B0CF-0EEB1937A72E}" type="parTrans" cxnId="{6EB79F31-1F1A-4C86-B6EE-A072116A7E4B}">
      <dgm:prSet/>
      <dgm:spPr/>
      <dgm:t>
        <a:bodyPr/>
        <a:lstStyle/>
        <a:p>
          <a:endParaRPr lang="zh-CN" altLang="en-US" sz="2400">
            <a:latin typeface="宋体" pitchFamily="2" charset="-122"/>
            <a:ea typeface="宋体" pitchFamily="2" charset="-122"/>
          </a:endParaRPr>
        </a:p>
      </dgm:t>
    </dgm:pt>
    <dgm:pt modelId="{2867C126-CA0C-4E80-A3F8-9D925997EDB9}" type="sibTrans" cxnId="{6EB79F31-1F1A-4C86-B6EE-A072116A7E4B}">
      <dgm:prSet/>
      <dgm:spPr/>
      <dgm:t>
        <a:bodyPr/>
        <a:lstStyle/>
        <a:p>
          <a:endParaRPr lang="zh-CN" altLang="en-US" sz="2400">
            <a:latin typeface="宋体" pitchFamily="2" charset="-122"/>
            <a:ea typeface="宋体" pitchFamily="2" charset="-122"/>
          </a:endParaRPr>
        </a:p>
      </dgm:t>
    </dgm:pt>
    <dgm:pt modelId="{2B5A0E06-D1D8-4EC7-A5EA-E32D3FDFCBFA}">
      <dgm:prSet custT="1"/>
      <dgm:spPr/>
      <dgm:t>
        <a:bodyPr/>
        <a:lstStyle/>
        <a:p>
          <a:pPr rtl="0"/>
          <a:r>
            <a:rPr lang="zh-CN" altLang="en-US" sz="2400" smtClean="0">
              <a:latin typeface="宋体" pitchFamily="2" charset="-122"/>
              <a:ea typeface="宋体" pitchFamily="2" charset="-122"/>
            </a:rPr>
            <a:t>多分支</a:t>
          </a:r>
          <a:endParaRPr lang="zh-CN" altLang="en-US" sz="2400">
            <a:latin typeface="宋体" pitchFamily="2" charset="-122"/>
            <a:ea typeface="宋体" pitchFamily="2" charset="-122"/>
          </a:endParaRPr>
        </a:p>
      </dgm:t>
    </dgm:pt>
    <dgm:pt modelId="{7A58F3B0-057B-4882-9B53-D2E31AE5F5F0}" type="parTrans" cxnId="{2F33BCC7-4C5A-4D27-80A1-8B38A1052976}">
      <dgm:prSet/>
      <dgm:spPr/>
      <dgm:t>
        <a:bodyPr/>
        <a:lstStyle/>
        <a:p>
          <a:endParaRPr lang="zh-CN" altLang="en-US" sz="2400">
            <a:latin typeface="宋体" pitchFamily="2" charset="-122"/>
            <a:ea typeface="宋体" pitchFamily="2" charset="-122"/>
          </a:endParaRPr>
        </a:p>
      </dgm:t>
    </dgm:pt>
    <dgm:pt modelId="{2FE1A254-800C-4675-B657-B23703FD7A73}" type="sibTrans" cxnId="{2F33BCC7-4C5A-4D27-80A1-8B38A1052976}">
      <dgm:prSet/>
      <dgm:spPr/>
      <dgm:t>
        <a:bodyPr/>
        <a:lstStyle/>
        <a:p>
          <a:endParaRPr lang="zh-CN" altLang="en-US" sz="2400">
            <a:latin typeface="宋体" pitchFamily="2" charset="-122"/>
            <a:ea typeface="宋体" pitchFamily="2" charset="-122"/>
          </a:endParaRPr>
        </a:p>
      </dgm:t>
    </dgm:pt>
    <dgm:pt modelId="{9059469F-DDF7-4E92-8DC0-B9BCDF18BA82}">
      <dgm:prSet custT="1"/>
      <dgm:spPr/>
      <dgm:t>
        <a:bodyPr/>
        <a:lstStyle/>
        <a:p>
          <a:pPr algn="l" rtl="0"/>
          <a:r>
            <a:rPr lang="en-US" sz="1800" b="1" dirty="0" smtClean="0">
              <a:solidFill>
                <a:srgbClr val="003300"/>
              </a:solidFill>
              <a:latin typeface="宋体" pitchFamily="2" charset="-122"/>
              <a:ea typeface="宋体" pitchFamily="2" charset="-122"/>
            </a:rPr>
            <a:t>if &lt;</a:t>
          </a:r>
          <a:r>
            <a:rPr lang="zh-CN" sz="1800" b="1" dirty="0" smtClean="0">
              <a:solidFill>
                <a:srgbClr val="003300"/>
              </a:solidFill>
              <a:latin typeface="宋体" pitchFamily="2" charset="-122"/>
              <a:ea typeface="宋体" pitchFamily="2" charset="-122"/>
            </a:rPr>
            <a:t>逻辑表达式</a:t>
          </a:r>
          <a:r>
            <a:rPr lang="en-US" sz="1800" b="1" dirty="0" smtClean="0">
              <a:solidFill>
                <a:srgbClr val="003300"/>
              </a:solidFill>
              <a:latin typeface="宋体" pitchFamily="2" charset="-122"/>
              <a:ea typeface="宋体" pitchFamily="2" charset="-122"/>
            </a:rPr>
            <a:t>&gt;</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a:t>
          </a:r>
        </a:p>
        <a:p>
          <a:pPr algn="l" rtl="0"/>
          <a:r>
            <a:rPr lang="en-US" sz="1800" b="1" dirty="0" smtClean="0">
              <a:solidFill>
                <a:srgbClr val="003300"/>
              </a:solidFill>
              <a:latin typeface="宋体" pitchFamily="2" charset="-122"/>
              <a:ea typeface="宋体" pitchFamily="2" charset="-122"/>
            </a:rPr>
            <a:t>else if &lt;</a:t>
          </a:r>
          <a:r>
            <a:rPr lang="zh-CN" sz="1800" b="1" dirty="0" smtClean="0">
              <a:solidFill>
                <a:srgbClr val="003300"/>
              </a:solidFill>
              <a:latin typeface="宋体" pitchFamily="2" charset="-122"/>
              <a:ea typeface="宋体" pitchFamily="2" charset="-122"/>
            </a:rPr>
            <a:t>逻辑表达式</a:t>
          </a:r>
          <a:r>
            <a:rPr lang="en-US" sz="1800" b="1" dirty="0" smtClean="0">
              <a:solidFill>
                <a:srgbClr val="003300"/>
              </a:solidFill>
              <a:latin typeface="宋体" pitchFamily="2" charset="-122"/>
              <a:ea typeface="宋体" pitchFamily="2" charset="-122"/>
            </a:rPr>
            <a:t>&gt;</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a:t>
          </a:r>
        </a:p>
        <a:p>
          <a:pPr algn="l" rtl="0"/>
          <a:r>
            <a:rPr lang="en-US" sz="1800" b="1" dirty="0" smtClean="0">
              <a:solidFill>
                <a:srgbClr val="003300"/>
              </a:solidFill>
              <a:latin typeface="宋体" pitchFamily="2" charset="-122"/>
              <a:ea typeface="宋体" pitchFamily="2" charset="-122"/>
            </a:rPr>
            <a:t>else</a:t>
          </a:r>
        </a:p>
        <a:p>
          <a:pPr algn="l" rtl="0"/>
          <a:r>
            <a:rPr lang="en-US" sz="1800" b="1" dirty="0" smtClean="0">
              <a:solidFill>
                <a:srgbClr val="003300"/>
              </a:solidFill>
              <a:latin typeface="宋体" pitchFamily="2" charset="-122"/>
              <a:ea typeface="宋体" pitchFamily="2" charset="-122"/>
            </a:rPr>
            <a:t>   {</a:t>
          </a:r>
          <a:r>
            <a:rPr lang="zh-CN" sz="1800" b="1" dirty="0" smtClean="0">
              <a:solidFill>
                <a:srgbClr val="003300"/>
              </a:solidFill>
              <a:latin typeface="宋体" pitchFamily="2" charset="-122"/>
              <a:ea typeface="宋体" pitchFamily="2" charset="-122"/>
            </a:rPr>
            <a:t>语句组</a:t>
          </a:r>
          <a:r>
            <a:rPr lang="en-US" sz="1800" b="1" dirty="0" smtClean="0">
              <a:solidFill>
                <a:srgbClr val="003300"/>
              </a:solidFill>
              <a:latin typeface="宋体" pitchFamily="2" charset="-122"/>
              <a:ea typeface="宋体" pitchFamily="2" charset="-122"/>
            </a:rPr>
            <a:t>} </a:t>
          </a:r>
          <a:endParaRPr lang="zh-CN" sz="1800" b="1" dirty="0">
            <a:solidFill>
              <a:srgbClr val="003300"/>
            </a:solidFill>
            <a:latin typeface="宋体" pitchFamily="2" charset="-122"/>
            <a:ea typeface="宋体" pitchFamily="2" charset="-122"/>
          </a:endParaRPr>
        </a:p>
      </dgm:t>
    </dgm:pt>
    <dgm:pt modelId="{CBA801A8-D221-40A9-84C3-0AB2832F0460}" type="parTrans" cxnId="{03E58A4B-F0D2-43EE-9673-00B61BA81F06}">
      <dgm:prSet/>
      <dgm:spPr/>
      <dgm:t>
        <a:bodyPr/>
        <a:lstStyle/>
        <a:p>
          <a:endParaRPr lang="zh-CN" altLang="en-US" sz="2400">
            <a:latin typeface="宋体" pitchFamily="2" charset="-122"/>
            <a:ea typeface="宋体" pitchFamily="2" charset="-122"/>
          </a:endParaRPr>
        </a:p>
      </dgm:t>
    </dgm:pt>
    <dgm:pt modelId="{45966A1F-08FA-4A6A-B63D-3548C08A0FA0}" type="sibTrans" cxnId="{03E58A4B-F0D2-43EE-9673-00B61BA81F06}">
      <dgm:prSet/>
      <dgm:spPr/>
      <dgm:t>
        <a:bodyPr/>
        <a:lstStyle/>
        <a:p>
          <a:endParaRPr lang="zh-CN" altLang="en-US" sz="2400">
            <a:latin typeface="宋体" pitchFamily="2" charset="-122"/>
            <a:ea typeface="宋体" pitchFamily="2" charset="-122"/>
          </a:endParaRPr>
        </a:p>
      </dgm:t>
    </dgm:pt>
    <dgm:pt modelId="{D021EC1B-7552-4040-A0EB-C07F88C87D46}" type="pres">
      <dgm:prSet presAssocID="{040DDF09-E4B1-40E1-B55C-9CCE69E79954}" presName="diagram" presStyleCnt="0">
        <dgm:presLayoutVars>
          <dgm:chPref val="1"/>
          <dgm:dir/>
          <dgm:animOne val="branch"/>
          <dgm:animLvl val="lvl"/>
          <dgm:resizeHandles/>
        </dgm:presLayoutVars>
      </dgm:prSet>
      <dgm:spPr/>
      <dgm:t>
        <a:bodyPr/>
        <a:lstStyle/>
        <a:p>
          <a:endParaRPr lang="zh-CN" altLang="en-US"/>
        </a:p>
      </dgm:t>
    </dgm:pt>
    <dgm:pt modelId="{0713ADB7-E632-4C7E-97B1-1D48968207EB}" type="pres">
      <dgm:prSet presAssocID="{BCC6BD53-E785-44DE-A6B9-287637D53667}" presName="root" presStyleCnt="0"/>
      <dgm:spPr/>
    </dgm:pt>
    <dgm:pt modelId="{5A2F0DBB-A914-459D-8F12-B5526BD8F311}" type="pres">
      <dgm:prSet presAssocID="{BCC6BD53-E785-44DE-A6B9-287637D53667}" presName="rootComposite" presStyleCnt="0"/>
      <dgm:spPr/>
    </dgm:pt>
    <dgm:pt modelId="{492E4024-31E6-4F74-81B8-63FFE23B80A5}" type="pres">
      <dgm:prSet presAssocID="{BCC6BD53-E785-44DE-A6B9-287637D53667}" presName="rootText" presStyleLbl="node1" presStyleIdx="0" presStyleCnt="3"/>
      <dgm:spPr/>
      <dgm:t>
        <a:bodyPr/>
        <a:lstStyle/>
        <a:p>
          <a:endParaRPr lang="zh-CN" altLang="en-US"/>
        </a:p>
      </dgm:t>
    </dgm:pt>
    <dgm:pt modelId="{58FD7F04-E67B-462B-8A2F-5611A27B7F4C}" type="pres">
      <dgm:prSet presAssocID="{BCC6BD53-E785-44DE-A6B9-287637D53667}" presName="rootConnector" presStyleLbl="node1" presStyleIdx="0" presStyleCnt="3"/>
      <dgm:spPr/>
      <dgm:t>
        <a:bodyPr/>
        <a:lstStyle/>
        <a:p>
          <a:endParaRPr lang="zh-CN" altLang="en-US"/>
        </a:p>
      </dgm:t>
    </dgm:pt>
    <dgm:pt modelId="{D14679D6-017C-41A2-9A10-76A1F9DDFAA0}" type="pres">
      <dgm:prSet presAssocID="{BCC6BD53-E785-44DE-A6B9-287637D53667}" presName="childShape" presStyleCnt="0"/>
      <dgm:spPr/>
    </dgm:pt>
    <dgm:pt modelId="{46BBA780-81B6-4527-8E31-DBBB8CAC1C0F}" type="pres">
      <dgm:prSet presAssocID="{4A69B4B4-828A-4F0E-A0E5-B945D5883161}" presName="Name13" presStyleLbl="parChTrans1D2" presStyleIdx="0" presStyleCnt="3"/>
      <dgm:spPr/>
      <dgm:t>
        <a:bodyPr/>
        <a:lstStyle/>
        <a:p>
          <a:endParaRPr lang="zh-CN" altLang="en-US"/>
        </a:p>
      </dgm:t>
    </dgm:pt>
    <dgm:pt modelId="{A3EE0635-A8B1-432C-AD13-AA15472DA67B}" type="pres">
      <dgm:prSet presAssocID="{35CC5D09-B6A0-472F-9B8A-4DB9561B8EB7}" presName="childText" presStyleLbl="bgAcc1" presStyleIdx="0" presStyleCnt="3" custScaleX="179521" custScaleY="265222">
        <dgm:presLayoutVars>
          <dgm:bulletEnabled val="1"/>
        </dgm:presLayoutVars>
      </dgm:prSet>
      <dgm:spPr/>
      <dgm:t>
        <a:bodyPr/>
        <a:lstStyle/>
        <a:p>
          <a:endParaRPr lang="zh-CN" altLang="en-US"/>
        </a:p>
      </dgm:t>
    </dgm:pt>
    <dgm:pt modelId="{7E694AEE-427C-4D51-A50B-F452040DB083}" type="pres">
      <dgm:prSet presAssocID="{A63F14A0-DC0A-4D4A-AB66-51C1098FB38B}" presName="root" presStyleCnt="0"/>
      <dgm:spPr/>
    </dgm:pt>
    <dgm:pt modelId="{B5BC7A2D-4DAC-4B16-88A3-54CEEA70E19E}" type="pres">
      <dgm:prSet presAssocID="{A63F14A0-DC0A-4D4A-AB66-51C1098FB38B}" presName="rootComposite" presStyleCnt="0"/>
      <dgm:spPr/>
    </dgm:pt>
    <dgm:pt modelId="{B4D3F537-7630-4349-87A9-A2EC49EFD1B9}" type="pres">
      <dgm:prSet presAssocID="{A63F14A0-DC0A-4D4A-AB66-51C1098FB38B}" presName="rootText" presStyleLbl="node1" presStyleIdx="1" presStyleCnt="3"/>
      <dgm:spPr/>
      <dgm:t>
        <a:bodyPr/>
        <a:lstStyle/>
        <a:p>
          <a:endParaRPr lang="zh-CN" altLang="en-US"/>
        </a:p>
      </dgm:t>
    </dgm:pt>
    <dgm:pt modelId="{03205867-F0A0-4EE6-BDEA-901F5961D3E4}" type="pres">
      <dgm:prSet presAssocID="{A63F14A0-DC0A-4D4A-AB66-51C1098FB38B}" presName="rootConnector" presStyleLbl="node1" presStyleIdx="1" presStyleCnt="3"/>
      <dgm:spPr/>
      <dgm:t>
        <a:bodyPr/>
        <a:lstStyle/>
        <a:p>
          <a:endParaRPr lang="zh-CN" altLang="en-US"/>
        </a:p>
      </dgm:t>
    </dgm:pt>
    <dgm:pt modelId="{76FDC852-4B56-4CDE-9DB0-E6A1FA151B5E}" type="pres">
      <dgm:prSet presAssocID="{A63F14A0-DC0A-4D4A-AB66-51C1098FB38B}" presName="childShape" presStyleCnt="0"/>
      <dgm:spPr/>
    </dgm:pt>
    <dgm:pt modelId="{2B4190CD-9AD4-4D45-958D-0CB7918D5DF6}" type="pres">
      <dgm:prSet presAssocID="{E0F9DB2C-2BE5-422E-B0CF-0EEB1937A72E}" presName="Name13" presStyleLbl="parChTrans1D2" presStyleIdx="1" presStyleCnt="3"/>
      <dgm:spPr/>
      <dgm:t>
        <a:bodyPr/>
        <a:lstStyle/>
        <a:p>
          <a:endParaRPr lang="zh-CN" altLang="en-US"/>
        </a:p>
      </dgm:t>
    </dgm:pt>
    <dgm:pt modelId="{0D4FA5CA-B5D4-4432-AC7D-AC6085680737}" type="pres">
      <dgm:prSet presAssocID="{E2BBB550-DDAE-49FF-9669-1545AFC48E43}" presName="childText" presStyleLbl="bgAcc1" presStyleIdx="1" presStyleCnt="3" custScaleX="179521" custScaleY="265222">
        <dgm:presLayoutVars>
          <dgm:bulletEnabled val="1"/>
        </dgm:presLayoutVars>
      </dgm:prSet>
      <dgm:spPr/>
      <dgm:t>
        <a:bodyPr/>
        <a:lstStyle/>
        <a:p>
          <a:endParaRPr lang="zh-CN" altLang="en-US"/>
        </a:p>
      </dgm:t>
    </dgm:pt>
    <dgm:pt modelId="{BD983134-7C31-420C-B0B6-EAE08EC5936D}" type="pres">
      <dgm:prSet presAssocID="{2B5A0E06-D1D8-4EC7-A5EA-E32D3FDFCBFA}" presName="root" presStyleCnt="0"/>
      <dgm:spPr/>
    </dgm:pt>
    <dgm:pt modelId="{F22CC518-A62B-4CFC-B85B-FD31CE9A1F49}" type="pres">
      <dgm:prSet presAssocID="{2B5A0E06-D1D8-4EC7-A5EA-E32D3FDFCBFA}" presName="rootComposite" presStyleCnt="0"/>
      <dgm:spPr/>
    </dgm:pt>
    <dgm:pt modelId="{FC1DAD1B-9877-46AD-8C12-6641756BA850}" type="pres">
      <dgm:prSet presAssocID="{2B5A0E06-D1D8-4EC7-A5EA-E32D3FDFCBFA}" presName="rootText" presStyleLbl="node1" presStyleIdx="2" presStyleCnt="3"/>
      <dgm:spPr/>
      <dgm:t>
        <a:bodyPr/>
        <a:lstStyle/>
        <a:p>
          <a:endParaRPr lang="zh-CN" altLang="en-US"/>
        </a:p>
      </dgm:t>
    </dgm:pt>
    <dgm:pt modelId="{68394D78-88A5-4BCF-9CA1-09D487D998A3}" type="pres">
      <dgm:prSet presAssocID="{2B5A0E06-D1D8-4EC7-A5EA-E32D3FDFCBFA}" presName="rootConnector" presStyleLbl="node1" presStyleIdx="2" presStyleCnt="3"/>
      <dgm:spPr/>
      <dgm:t>
        <a:bodyPr/>
        <a:lstStyle/>
        <a:p>
          <a:endParaRPr lang="zh-CN" altLang="en-US"/>
        </a:p>
      </dgm:t>
    </dgm:pt>
    <dgm:pt modelId="{85FC4515-385E-4183-91B3-4F4574903002}" type="pres">
      <dgm:prSet presAssocID="{2B5A0E06-D1D8-4EC7-A5EA-E32D3FDFCBFA}" presName="childShape" presStyleCnt="0"/>
      <dgm:spPr/>
    </dgm:pt>
    <dgm:pt modelId="{D5B3822C-6CAD-43B3-A770-5B70E9F61C56}" type="pres">
      <dgm:prSet presAssocID="{CBA801A8-D221-40A9-84C3-0AB2832F0460}" presName="Name13" presStyleLbl="parChTrans1D2" presStyleIdx="2" presStyleCnt="3"/>
      <dgm:spPr/>
      <dgm:t>
        <a:bodyPr/>
        <a:lstStyle/>
        <a:p>
          <a:endParaRPr lang="zh-CN" altLang="en-US"/>
        </a:p>
      </dgm:t>
    </dgm:pt>
    <dgm:pt modelId="{FDB21A73-4E81-45B5-940C-4738BF72A845}" type="pres">
      <dgm:prSet presAssocID="{9059469F-DDF7-4E92-8DC0-B9BCDF18BA82}" presName="childText" presStyleLbl="bgAcc1" presStyleIdx="2" presStyleCnt="3" custScaleX="179521" custScaleY="265222">
        <dgm:presLayoutVars>
          <dgm:bulletEnabled val="1"/>
        </dgm:presLayoutVars>
      </dgm:prSet>
      <dgm:spPr/>
      <dgm:t>
        <a:bodyPr/>
        <a:lstStyle/>
        <a:p>
          <a:endParaRPr lang="zh-CN" altLang="en-US"/>
        </a:p>
      </dgm:t>
    </dgm:pt>
  </dgm:ptLst>
  <dgm:cxnLst>
    <dgm:cxn modelId="{C2A005A3-6BBC-486A-8A54-C66BA3009781}" type="presOf" srcId="{2B5A0E06-D1D8-4EC7-A5EA-E32D3FDFCBFA}" destId="{FC1DAD1B-9877-46AD-8C12-6641756BA850}" srcOrd="0" destOrd="0" presId="urn:microsoft.com/office/officeart/2005/8/layout/hierarchy3"/>
    <dgm:cxn modelId="{03E58A4B-F0D2-43EE-9673-00B61BA81F06}" srcId="{2B5A0E06-D1D8-4EC7-A5EA-E32D3FDFCBFA}" destId="{9059469F-DDF7-4E92-8DC0-B9BCDF18BA82}" srcOrd="0" destOrd="0" parTransId="{CBA801A8-D221-40A9-84C3-0AB2832F0460}" sibTransId="{45966A1F-08FA-4A6A-B63D-3548C08A0FA0}"/>
    <dgm:cxn modelId="{7E90393A-9112-49E4-B021-116B07E68666}" type="presOf" srcId="{9059469F-DDF7-4E92-8DC0-B9BCDF18BA82}" destId="{FDB21A73-4E81-45B5-940C-4738BF72A845}" srcOrd="0" destOrd="0" presId="urn:microsoft.com/office/officeart/2005/8/layout/hierarchy3"/>
    <dgm:cxn modelId="{5D83ACDA-F137-462B-B508-E17CAB3D7FB9}" type="presOf" srcId="{040DDF09-E4B1-40E1-B55C-9CCE69E79954}" destId="{D021EC1B-7552-4040-A0EB-C07F88C87D46}" srcOrd="0" destOrd="0" presId="urn:microsoft.com/office/officeart/2005/8/layout/hierarchy3"/>
    <dgm:cxn modelId="{2F33BCC7-4C5A-4D27-80A1-8B38A1052976}" srcId="{040DDF09-E4B1-40E1-B55C-9CCE69E79954}" destId="{2B5A0E06-D1D8-4EC7-A5EA-E32D3FDFCBFA}" srcOrd="2" destOrd="0" parTransId="{7A58F3B0-057B-4882-9B53-D2E31AE5F5F0}" sibTransId="{2FE1A254-800C-4675-B657-B23703FD7A73}"/>
    <dgm:cxn modelId="{0BFF3926-1858-401E-A982-2BCA2B315C91}" type="presOf" srcId="{BCC6BD53-E785-44DE-A6B9-287637D53667}" destId="{58FD7F04-E67B-462B-8A2F-5611A27B7F4C}" srcOrd="1" destOrd="0" presId="urn:microsoft.com/office/officeart/2005/8/layout/hierarchy3"/>
    <dgm:cxn modelId="{FFE376F6-0316-4902-992E-EFEA0C407105}" type="presOf" srcId="{E0F9DB2C-2BE5-422E-B0CF-0EEB1937A72E}" destId="{2B4190CD-9AD4-4D45-958D-0CB7918D5DF6}" srcOrd="0" destOrd="0" presId="urn:microsoft.com/office/officeart/2005/8/layout/hierarchy3"/>
    <dgm:cxn modelId="{6EB79F31-1F1A-4C86-B6EE-A072116A7E4B}" srcId="{A63F14A0-DC0A-4D4A-AB66-51C1098FB38B}" destId="{E2BBB550-DDAE-49FF-9669-1545AFC48E43}" srcOrd="0" destOrd="0" parTransId="{E0F9DB2C-2BE5-422E-B0CF-0EEB1937A72E}" sibTransId="{2867C126-CA0C-4E80-A3F8-9D925997EDB9}"/>
    <dgm:cxn modelId="{724D5261-EBC8-4C98-9847-4D203D94F131}" type="presOf" srcId="{4A69B4B4-828A-4F0E-A0E5-B945D5883161}" destId="{46BBA780-81B6-4527-8E31-DBBB8CAC1C0F}" srcOrd="0" destOrd="0" presId="urn:microsoft.com/office/officeart/2005/8/layout/hierarchy3"/>
    <dgm:cxn modelId="{04143DB3-B5B3-4ACF-8CE7-B00E635BADE9}" type="presOf" srcId="{E2BBB550-DDAE-49FF-9669-1545AFC48E43}" destId="{0D4FA5CA-B5D4-4432-AC7D-AC6085680737}" srcOrd="0" destOrd="0" presId="urn:microsoft.com/office/officeart/2005/8/layout/hierarchy3"/>
    <dgm:cxn modelId="{40C92131-A161-464C-A157-ECA93691B020}" srcId="{BCC6BD53-E785-44DE-A6B9-287637D53667}" destId="{35CC5D09-B6A0-472F-9B8A-4DB9561B8EB7}" srcOrd="0" destOrd="0" parTransId="{4A69B4B4-828A-4F0E-A0E5-B945D5883161}" sibTransId="{5648F60D-C956-4071-A18B-9F85930A68AC}"/>
    <dgm:cxn modelId="{F3C04231-230D-43A9-96D1-A5FC036197A4}" type="presOf" srcId="{2B5A0E06-D1D8-4EC7-A5EA-E32D3FDFCBFA}" destId="{68394D78-88A5-4BCF-9CA1-09D487D998A3}" srcOrd="1" destOrd="0" presId="urn:microsoft.com/office/officeart/2005/8/layout/hierarchy3"/>
    <dgm:cxn modelId="{78B5A5B8-8820-4A3F-AF91-02D29BC9B9CC}" type="presOf" srcId="{CBA801A8-D221-40A9-84C3-0AB2832F0460}" destId="{D5B3822C-6CAD-43B3-A770-5B70E9F61C56}" srcOrd="0" destOrd="0" presId="urn:microsoft.com/office/officeart/2005/8/layout/hierarchy3"/>
    <dgm:cxn modelId="{51837EB5-0331-4564-AC85-79EBD20D46E2}" type="presOf" srcId="{A63F14A0-DC0A-4D4A-AB66-51C1098FB38B}" destId="{03205867-F0A0-4EE6-BDEA-901F5961D3E4}" srcOrd="1" destOrd="0" presId="urn:microsoft.com/office/officeart/2005/8/layout/hierarchy3"/>
    <dgm:cxn modelId="{5ACA5C39-D1F2-411B-A9E9-E147E38CA9A6}" type="presOf" srcId="{A63F14A0-DC0A-4D4A-AB66-51C1098FB38B}" destId="{B4D3F537-7630-4349-87A9-A2EC49EFD1B9}" srcOrd="0" destOrd="0" presId="urn:microsoft.com/office/officeart/2005/8/layout/hierarchy3"/>
    <dgm:cxn modelId="{2DD0A62A-4C6D-4B7A-88A4-66877E009174}" type="presOf" srcId="{BCC6BD53-E785-44DE-A6B9-287637D53667}" destId="{492E4024-31E6-4F74-81B8-63FFE23B80A5}" srcOrd="0" destOrd="0" presId="urn:microsoft.com/office/officeart/2005/8/layout/hierarchy3"/>
    <dgm:cxn modelId="{7868460E-BA07-4B80-B828-9A801A2133B5}" type="presOf" srcId="{35CC5D09-B6A0-472F-9B8A-4DB9561B8EB7}" destId="{A3EE0635-A8B1-432C-AD13-AA15472DA67B}" srcOrd="0" destOrd="0" presId="urn:microsoft.com/office/officeart/2005/8/layout/hierarchy3"/>
    <dgm:cxn modelId="{031DBE67-B260-4A28-82A1-8F885C621AE2}" srcId="{040DDF09-E4B1-40E1-B55C-9CCE69E79954}" destId="{BCC6BD53-E785-44DE-A6B9-287637D53667}" srcOrd="0" destOrd="0" parTransId="{8B747D80-EBAD-4E1A-B5C0-9E30112657E4}" sibTransId="{0F02B1EB-3A95-47A3-8949-2B9AA4CBC30A}"/>
    <dgm:cxn modelId="{8C4D42F2-3E8E-4ABE-9E44-C18E55233C9F}" srcId="{040DDF09-E4B1-40E1-B55C-9CCE69E79954}" destId="{A63F14A0-DC0A-4D4A-AB66-51C1098FB38B}" srcOrd="1" destOrd="0" parTransId="{FB6A549E-A071-4E24-9187-BC6CF29265F3}" sibTransId="{86885D46-A554-4DF5-B8DB-67A62C23794D}"/>
    <dgm:cxn modelId="{E60516CE-85FC-461D-ACDD-00D84ADC83C8}" type="presParOf" srcId="{D021EC1B-7552-4040-A0EB-C07F88C87D46}" destId="{0713ADB7-E632-4C7E-97B1-1D48968207EB}" srcOrd="0" destOrd="0" presId="urn:microsoft.com/office/officeart/2005/8/layout/hierarchy3"/>
    <dgm:cxn modelId="{DD74E0D8-E98D-420A-9D2E-AE40968FDB54}" type="presParOf" srcId="{0713ADB7-E632-4C7E-97B1-1D48968207EB}" destId="{5A2F0DBB-A914-459D-8F12-B5526BD8F311}" srcOrd="0" destOrd="0" presId="urn:microsoft.com/office/officeart/2005/8/layout/hierarchy3"/>
    <dgm:cxn modelId="{798152F1-ECE8-40F7-A699-B494EC044309}" type="presParOf" srcId="{5A2F0DBB-A914-459D-8F12-B5526BD8F311}" destId="{492E4024-31E6-4F74-81B8-63FFE23B80A5}" srcOrd="0" destOrd="0" presId="urn:microsoft.com/office/officeart/2005/8/layout/hierarchy3"/>
    <dgm:cxn modelId="{665CC035-FC85-4F53-BCCC-FF84758CC50A}" type="presParOf" srcId="{5A2F0DBB-A914-459D-8F12-B5526BD8F311}" destId="{58FD7F04-E67B-462B-8A2F-5611A27B7F4C}" srcOrd="1" destOrd="0" presId="urn:microsoft.com/office/officeart/2005/8/layout/hierarchy3"/>
    <dgm:cxn modelId="{F642DC79-E4BE-49AA-98D5-FAC0C9CBC020}" type="presParOf" srcId="{0713ADB7-E632-4C7E-97B1-1D48968207EB}" destId="{D14679D6-017C-41A2-9A10-76A1F9DDFAA0}" srcOrd="1" destOrd="0" presId="urn:microsoft.com/office/officeart/2005/8/layout/hierarchy3"/>
    <dgm:cxn modelId="{FE56FF70-FFC9-4EA1-9859-24678315854F}" type="presParOf" srcId="{D14679D6-017C-41A2-9A10-76A1F9DDFAA0}" destId="{46BBA780-81B6-4527-8E31-DBBB8CAC1C0F}" srcOrd="0" destOrd="0" presId="urn:microsoft.com/office/officeart/2005/8/layout/hierarchy3"/>
    <dgm:cxn modelId="{C8416826-6CB1-49A6-8297-A8CC64CC2E49}" type="presParOf" srcId="{D14679D6-017C-41A2-9A10-76A1F9DDFAA0}" destId="{A3EE0635-A8B1-432C-AD13-AA15472DA67B}" srcOrd="1" destOrd="0" presId="urn:microsoft.com/office/officeart/2005/8/layout/hierarchy3"/>
    <dgm:cxn modelId="{368D6CC9-7CED-4A5D-ADDA-E24DAD6A0F10}" type="presParOf" srcId="{D021EC1B-7552-4040-A0EB-C07F88C87D46}" destId="{7E694AEE-427C-4D51-A50B-F452040DB083}" srcOrd="1" destOrd="0" presId="urn:microsoft.com/office/officeart/2005/8/layout/hierarchy3"/>
    <dgm:cxn modelId="{760774BE-2FB6-4E91-B168-F7CA10AC840B}" type="presParOf" srcId="{7E694AEE-427C-4D51-A50B-F452040DB083}" destId="{B5BC7A2D-4DAC-4B16-88A3-54CEEA70E19E}" srcOrd="0" destOrd="0" presId="urn:microsoft.com/office/officeart/2005/8/layout/hierarchy3"/>
    <dgm:cxn modelId="{2B08531B-AC84-46A0-9414-E5DE1346A2AE}" type="presParOf" srcId="{B5BC7A2D-4DAC-4B16-88A3-54CEEA70E19E}" destId="{B4D3F537-7630-4349-87A9-A2EC49EFD1B9}" srcOrd="0" destOrd="0" presId="urn:microsoft.com/office/officeart/2005/8/layout/hierarchy3"/>
    <dgm:cxn modelId="{7118AC53-D1A1-4C9A-A478-55F2A478553C}" type="presParOf" srcId="{B5BC7A2D-4DAC-4B16-88A3-54CEEA70E19E}" destId="{03205867-F0A0-4EE6-BDEA-901F5961D3E4}" srcOrd="1" destOrd="0" presId="urn:microsoft.com/office/officeart/2005/8/layout/hierarchy3"/>
    <dgm:cxn modelId="{6F2CADDC-A4E7-4476-932E-F06961DEA292}" type="presParOf" srcId="{7E694AEE-427C-4D51-A50B-F452040DB083}" destId="{76FDC852-4B56-4CDE-9DB0-E6A1FA151B5E}" srcOrd="1" destOrd="0" presId="urn:microsoft.com/office/officeart/2005/8/layout/hierarchy3"/>
    <dgm:cxn modelId="{2E761491-E2BB-4061-A840-E918F6EB392C}" type="presParOf" srcId="{76FDC852-4B56-4CDE-9DB0-E6A1FA151B5E}" destId="{2B4190CD-9AD4-4D45-958D-0CB7918D5DF6}" srcOrd="0" destOrd="0" presId="urn:microsoft.com/office/officeart/2005/8/layout/hierarchy3"/>
    <dgm:cxn modelId="{8BD30A4A-B282-4989-BBFB-D937B0C332FC}" type="presParOf" srcId="{76FDC852-4B56-4CDE-9DB0-E6A1FA151B5E}" destId="{0D4FA5CA-B5D4-4432-AC7D-AC6085680737}" srcOrd="1" destOrd="0" presId="urn:microsoft.com/office/officeart/2005/8/layout/hierarchy3"/>
    <dgm:cxn modelId="{6D8F02A4-8367-47C0-9FB4-05AD2E5A9954}" type="presParOf" srcId="{D021EC1B-7552-4040-A0EB-C07F88C87D46}" destId="{BD983134-7C31-420C-B0B6-EAE08EC5936D}" srcOrd="2" destOrd="0" presId="urn:microsoft.com/office/officeart/2005/8/layout/hierarchy3"/>
    <dgm:cxn modelId="{B69CD93E-2298-4401-8523-5DFF7623543B}" type="presParOf" srcId="{BD983134-7C31-420C-B0B6-EAE08EC5936D}" destId="{F22CC518-A62B-4CFC-B85B-FD31CE9A1F49}" srcOrd="0" destOrd="0" presId="urn:microsoft.com/office/officeart/2005/8/layout/hierarchy3"/>
    <dgm:cxn modelId="{A9A17170-E10F-4160-A161-6ABFC66F4155}" type="presParOf" srcId="{F22CC518-A62B-4CFC-B85B-FD31CE9A1F49}" destId="{FC1DAD1B-9877-46AD-8C12-6641756BA850}" srcOrd="0" destOrd="0" presId="urn:microsoft.com/office/officeart/2005/8/layout/hierarchy3"/>
    <dgm:cxn modelId="{3E08FFAF-0EF9-4F29-9819-7B623CE92219}" type="presParOf" srcId="{F22CC518-A62B-4CFC-B85B-FD31CE9A1F49}" destId="{68394D78-88A5-4BCF-9CA1-09D487D998A3}" srcOrd="1" destOrd="0" presId="urn:microsoft.com/office/officeart/2005/8/layout/hierarchy3"/>
    <dgm:cxn modelId="{2FDB7B36-208F-40AF-8C43-AB89F69F560E}" type="presParOf" srcId="{BD983134-7C31-420C-B0B6-EAE08EC5936D}" destId="{85FC4515-385E-4183-91B3-4F4574903002}" srcOrd="1" destOrd="0" presId="urn:microsoft.com/office/officeart/2005/8/layout/hierarchy3"/>
    <dgm:cxn modelId="{43A7EDA2-A0FE-4E1B-8386-DC1B013A5172}" type="presParOf" srcId="{85FC4515-385E-4183-91B3-4F4574903002}" destId="{D5B3822C-6CAD-43B3-A770-5B70E9F61C56}" srcOrd="0" destOrd="0" presId="urn:microsoft.com/office/officeart/2005/8/layout/hierarchy3"/>
    <dgm:cxn modelId="{B4859B7C-7E3C-4F67-9048-6E0E6429F378}" type="presParOf" srcId="{85FC4515-385E-4183-91B3-4F4574903002}" destId="{FDB21A73-4E81-45B5-940C-4738BF72A845}"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F4B7B9-9289-4E6E-8E43-BD83FDE18CC5}"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C19D7D3A-66A3-427C-BB3A-4EF93FCEE905}">
      <dgm:prSet custT="1"/>
      <dgm:spPr/>
      <dgm:t>
        <a:bodyPr/>
        <a:lstStyle/>
        <a:p>
          <a:pPr rtl="0"/>
          <a:r>
            <a:rPr lang="en-US" sz="2400" b="1" dirty="0" smtClean="0">
              <a:latin typeface="宋体" pitchFamily="2" charset="-122"/>
              <a:ea typeface="宋体" pitchFamily="2" charset="-122"/>
            </a:rPr>
            <a:t>switch</a:t>
          </a:r>
          <a:r>
            <a:rPr lang="zh-CN" sz="2400" b="1" dirty="0" smtClean="0">
              <a:latin typeface="宋体" pitchFamily="2" charset="-122"/>
              <a:ea typeface="宋体" pitchFamily="2" charset="-122"/>
            </a:rPr>
            <a:t>分支结构</a:t>
          </a:r>
          <a:endParaRPr lang="zh-CN" sz="2400" b="1" dirty="0">
            <a:latin typeface="宋体" pitchFamily="2" charset="-122"/>
            <a:ea typeface="宋体" pitchFamily="2" charset="-122"/>
          </a:endParaRPr>
        </a:p>
      </dgm:t>
    </dgm:pt>
    <dgm:pt modelId="{E1C22EB2-E3AD-453A-90E1-F00B1AA3BE97}" type="parTrans" cxnId="{1E46599B-8E28-44A8-8660-314C26D4CEF8}">
      <dgm:prSet/>
      <dgm:spPr/>
      <dgm:t>
        <a:bodyPr/>
        <a:lstStyle/>
        <a:p>
          <a:endParaRPr lang="zh-CN" altLang="en-US" sz="2400">
            <a:latin typeface="宋体" pitchFamily="2" charset="-122"/>
            <a:ea typeface="宋体" pitchFamily="2" charset="-122"/>
          </a:endParaRPr>
        </a:p>
      </dgm:t>
    </dgm:pt>
    <dgm:pt modelId="{F2A23199-DB03-450E-B0A8-8D12DC4A19D8}" type="sibTrans" cxnId="{1E46599B-8E28-44A8-8660-314C26D4CEF8}">
      <dgm:prSet/>
      <dgm:spPr/>
      <dgm:t>
        <a:bodyPr/>
        <a:lstStyle/>
        <a:p>
          <a:endParaRPr lang="zh-CN" altLang="en-US" sz="2400">
            <a:latin typeface="宋体" pitchFamily="2" charset="-122"/>
            <a:ea typeface="宋体" pitchFamily="2" charset="-122"/>
          </a:endParaRPr>
        </a:p>
      </dgm:t>
    </dgm:pt>
    <dgm:pt modelId="{E7187AA0-2EEC-4091-8506-8C377C0BB472}">
      <dgm:prSet custT="1"/>
      <dgm:spPr/>
      <dgm:t>
        <a:bodyPr/>
        <a:lstStyle/>
        <a:p>
          <a:pPr rtl="0"/>
          <a:r>
            <a:rPr lang="zh-CN" altLang="en-US" sz="2400" b="1" dirty="0" smtClean="0">
              <a:solidFill>
                <a:srgbClr val="003300"/>
              </a:solidFill>
              <a:latin typeface="宋体" pitchFamily="2" charset="-122"/>
              <a:ea typeface="宋体" pitchFamily="2" charset="-122"/>
            </a:rPr>
            <a:t>格式：</a:t>
          </a:r>
          <a:endParaRPr lang="zh-CN" altLang="en-US" sz="2400" b="1" dirty="0">
            <a:solidFill>
              <a:srgbClr val="003300"/>
            </a:solidFill>
            <a:latin typeface="宋体" pitchFamily="2" charset="-122"/>
            <a:ea typeface="宋体" pitchFamily="2" charset="-122"/>
          </a:endParaRPr>
        </a:p>
      </dgm:t>
    </dgm:pt>
    <dgm:pt modelId="{3E1C1F7F-BDE7-4D39-94DD-CE569D0BF925}" type="parTrans" cxnId="{E4D8A11B-AFD4-41C7-AC05-17DACBC7D348}">
      <dgm:prSet/>
      <dgm:spPr/>
      <dgm:t>
        <a:bodyPr/>
        <a:lstStyle/>
        <a:p>
          <a:endParaRPr lang="zh-CN" altLang="en-US" sz="2400">
            <a:latin typeface="宋体" pitchFamily="2" charset="-122"/>
            <a:ea typeface="宋体" pitchFamily="2" charset="-122"/>
          </a:endParaRPr>
        </a:p>
      </dgm:t>
    </dgm:pt>
    <dgm:pt modelId="{AAB66980-D5C4-484C-803E-824930CC40E1}" type="sibTrans" cxnId="{E4D8A11B-AFD4-41C7-AC05-17DACBC7D348}">
      <dgm:prSet/>
      <dgm:spPr/>
      <dgm:t>
        <a:bodyPr/>
        <a:lstStyle/>
        <a:p>
          <a:endParaRPr lang="zh-CN" altLang="en-US" sz="2400">
            <a:latin typeface="宋体" pitchFamily="2" charset="-122"/>
            <a:ea typeface="宋体" pitchFamily="2" charset="-122"/>
          </a:endParaRPr>
        </a:p>
      </dgm:t>
    </dgm:pt>
    <dgm:pt modelId="{3DA49241-D784-492A-82D8-F77AC3C18D2A}">
      <dgm:prSet custT="1"/>
      <dgm:spPr/>
      <dgm:t>
        <a:bodyPr/>
        <a:lstStyle/>
        <a:p>
          <a:pPr rtl="0"/>
          <a:r>
            <a:rPr lang="en-US" sz="2400" dirty="0" smtClean="0">
              <a:solidFill>
                <a:srgbClr val="003300"/>
              </a:solidFill>
              <a:latin typeface="宋体" pitchFamily="2" charset="-122"/>
              <a:ea typeface="宋体" pitchFamily="2" charset="-122"/>
            </a:rPr>
            <a:t>switch ( &lt;</a:t>
          </a:r>
          <a:r>
            <a:rPr lang="zh-CN" sz="2400" dirty="0" smtClean="0">
              <a:solidFill>
                <a:srgbClr val="003300"/>
              </a:solidFill>
              <a:latin typeface="宋体" pitchFamily="2" charset="-122"/>
              <a:ea typeface="宋体" pitchFamily="2" charset="-122"/>
            </a:rPr>
            <a:t>变量</a:t>
          </a:r>
          <a:r>
            <a:rPr lang="en-US" sz="2400" dirty="0" smtClean="0">
              <a:solidFill>
                <a:srgbClr val="003300"/>
              </a:solidFill>
              <a:latin typeface="宋体" pitchFamily="2" charset="-122"/>
              <a:ea typeface="宋体" pitchFamily="2" charset="-122"/>
            </a:rPr>
            <a:t>&gt;/&lt;</a:t>
          </a:r>
          <a:r>
            <a:rPr lang="zh-CN" altLang="en-US" sz="2400" dirty="0" smtClean="0">
              <a:solidFill>
                <a:srgbClr val="003300"/>
              </a:solidFill>
              <a:latin typeface="宋体" pitchFamily="2" charset="-122"/>
              <a:ea typeface="宋体" pitchFamily="2" charset="-122"/>
            </a:rPr>
            <a:t>表达式</a:t>
          </a:r>
          <a:r>
            <a:rPr lang="en-US" sz="2400" dirty="0" smtClean="0">
              <a:solidFill>
                <a:srgbClr val="003300"/>
              </a:solidFill>
              <a:latin typeface="宋体" pitchFamily="2" charset="-122"/>
              <a:ea typeface="宋体" pitchFamily="2" charset="-122"/>
            </a:rPr>
            <a:t>&gt; ) </a:t>
          </a:r>
          <a:endParaRPr lang="zh-CN" sz="2400" dirty="0">
            <a:solidFill>
              <a:srgbClr val="003300"/>
            </a:solidFill>
            <a:latin typeface="宋体" pitchFamily="2" charset="-122"/>
            <a:ea typeface="宋体" pitchFamily="2" charset="-122"/>
          </a:endParaRPr>
        </a:p>
      </dgm:t>
    </dgm:pt>
    <dgm:pt modelId="{ADC0F45B-E862-4645-8882-F388097EDAE5}" type="parTrans" cxnId="{4FA3665E-FB35-461B-AD84-2A1D03F18652}">
      <dgm:prSet/>
      <dgm:spPr/>
      <dgm:t>
        <a:bodyPr/>
        <a:lstStyle/>
        <a:p>
          <a:endParaRPr lang="zh-CN" altLang="en-US" sz="2400">
            <a:latin typeface="宋体" pitchFamily="2" charset="-122"/>
            <a:ea typeface="宋体" pitchFamily="2" charset="-122"/>
          </a:endParaRPr>
        </a:p>
      </dgm:t>
    </dgm:pt>
    <dgm:pt modelId="{EEF80CFB-B8FC-472B-9C51-8F52D7CCDC39}" type="sibTrans" cxnId="{4FA3665E-FB35-461B-AD84-2A1D03F18652}">
      <dgm:prSet/>
      <dgm:spPr/>
      <dgm:t>
        <a:bodyPr/>
        <a:lstStyle/>
        <a:p>
          <a:endParaRPr lang="zh-CN" altLang="en-US" sz="2400">
            <a:latin typeface="宋体" pitchFamily="2" charset="-122"/>
            <a:ea typeface="宋体" pitchFamily="2" charset="-122"/>
          </a:endParaRPr>
        </a:p>
      </dgm:t>
    </dgm:pt>
    <dgm:pt modelId="{3F4AC5E9-2BEE-4D33-ADE7-2524F522C62A}">
      <dgm:prSet custT="1"/>
      <dgm:spPr/>
      <dgm:t>
        <a:bodyPr/>
        <a:lstStyle/>
        <a:p>
          <a:pPr rtl="0"/>
          <a:r>
            <a:rPr lang="en-US" sz="2400" dirty="0" smtClean="0">
              <a:solidFill>
                <a:srgbClr val="003300"/>
              </a:solidFill>
              <a:latin typeface="宋体" pitchFamily="2" charset="-122"/>
              <a:ea typeface="宋体" pitchFamily="2" charset="-122"/>
            </a:rPr>
            <a:t>{	</a:t>
          </a:r>
          <a:endParaRPr lang="zh-CN" sz="2400" dirty="0">
            <a:solidFill>
              <a:srgbClr val="003300"/>
            </a:solidFill>
            <a:latin typeface="宋体" pitchFamily="2" charset="-122"/>
            <a:ea typeface="宋体" pitchFamily="2" charset="-122"/>
          </a:endParaRPr>
        </a:p>
      </dgm:t>
    </dgm:pt>
    <dgm:pt modelId="{7D3216AF-7DC6-4719-8428-F55D241B1AD2}" type="parTrans" cxnId="{5226D805-4D9F-4584-9075-DD197CB53AB5}">
      <dgm:prSet/>
      <dgm:spPr/>
      <dgm:t>
        <a:bodyPr/>
        <a:lstStyle/>
        <a:p>
          <a:endParaRPr lang="zh-CN" altLang="en-US" sz="2400">
            <a:latin typeface="宋体" pitchFamily="2" charset="-122"/>
            <a:ea typeface="宋体" pitchFamily="2" charset="-122"/>
          </a:endParaRPr>
        </a:p>
      </dgm:t>
    </dgm:pt>
    <dgm:pt modelId="{09F09F69-B559-4608-A0B4-17A4345CAF87}" type="sibTrans" cxnId="{5226D805-4D9F-4584-9075-DD197CB53AB5}">
      <dgm:prSet/>
      <dgm:spPr/>
      <dgm:t>
        <a:bodyPr/>
        <a:lstStyle/>
        <a:p>
          <a:endParaRPr lang="zh-CN" altLang="en-US" sz="2400">
            <a:latin typeface="宋体" pitchFamily="2" charset="-122"/>
            <a:ea typeface="宋体" pitchFamily="2" charset="-122"/>
          </a:endParaRPr>
        </a:p>
      </dgm:t>
    </dgm:pt>
    <dgm:pt modelId="{71E5D835-3EDC-4A63-8222-7D0D26F0BEB5}">
      <dgm:prSet custT="1"/>
      <dgm:spPr/>
      <dgm:t>
        <a:bodyPr/>
        <a:lstStyle/>
        <a:p>
          <a:pPr rtl="0"/>
          <a:r>
            <a:rPr lang="en-US" sz="2400" dirty="0" smtClean="0">
              <a:solidFill>
                <a:srgbClr val="003300"/>
              </a:solidFill>
              <a:latin typeface="宋体" pitchFamily="2" charset="-122"/>
              <a:ea typeface="宋体" pitchFamily="2" charset="-122"/>
            </a:rPr>
            <a:t>case &lt;</a:t>
          </a:r>
          <a:r>
            <a:rPr lang="zh-CN" sz="2400" dirty="0" smtClean="0">
              <a:solidFill>
                <a:srgbClr val="003300"/>
              </a:solidFill>
              <a:latin typeface="宋体" pitchFamily="2" charset="-122"/>
              <a:ea typeface="宋体" pitchFamily="2" charset="-122"/>
            </a:rPr>
            <a:t>特定数值</a:t>
          </a:r>
          <a:r>
            <a:rPr lang="en-US" sz="2400" dirty="0" smtClean="0">
              <a:solidFill>
                <a:srgbClr val="003300"/>
              </a:solidFill>
              <a:latin typeface="宋体" pitchFamily="2" charset="-122"/>
              <a:ea typeface="宋体" pitchFamily="2" charset="-122"/>
            </a:rPr>
            <a:t>1&gt;</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&lt;</a:t>
          </a:r>
          <a:r>
            <a:rPr lang="zh-CN" sz="2400" dirty="0" smtClean="0">
              <a:solidFill>
                <a:srgbClr val="003300"/>
              </a:solidFill>
              <a:latin typeface="宋体" pitchFamily="2" charset="-122"/>
              <a:ea typeface="宋体" pitchFamily="2" charset="-122"/>
            </a:rPr>
            <a:t>语句或语句组</a:t>
          </a:r>
          <a:r>
            <a:rPr lang="en-US" sz="2400" dirty="0" smtClean="0">
              <a:solidFill>
                <a:srgbClr val="003300"/>
              </a:solidFill>
              <a:latin typeface="宋体" pitchFamily="2" charset="-122"/>
              <a:ea typeface="宋体" pitchFamily="2" charset="-122"/>
            </a:rPr>
            <a:t>&gt;</a:t>
          </a:r>
          <a:r>
            <a:rPr lang="zh-CN"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019983C0-5329-41B0-B274-FD61EEC154A7}" type="parTrans" cxnId="{436EE3D4-B4A2-4984-9AF8-256D42A46298}">
      <dgm:prSet/>
      <dgm:spPr/>
      <dgm:t>
        <a:bodyPr/>
        <a:lstStyle/>
        <a:p>
          <a:endParaRPr lang="zh-CN" altLang="en-US" sz="2400">
            <a:latin typeface="宋体" pitchFamily="2" charset="-122"/>
            <a:ea typeface="宋体" pitchFamily="2" charset="-122"/>
          </a:endParaRPr>
        </a:p>
      </dgm:t>
    </dgm:pt>
    <dgm:pt modelId="{28888124-306A-4D99-947C-04E35A472429}" type="sibTrans" cxnId="{436EE3D4-B4A2-4984-9AF8-256D42A46298}">
      <dgm:prSet/>
      <dgm:spPr/>
      <dgm:t>
        <a:bodyPr/>
        <a:lstStyle/>
        <a:p>
          <a:endParaRPr lang="zh-CN" altLang="en-US" sz="2400">
            <a:latin typeface="宋体" pitchFamily="2" charset="-122"/>
            <a:ea typeface="宋体" pitchFamily="2" charset="-122"/>
          </a:endParaRPr>
        </a:p>
      </dgm:t>
    </dgm:pt>
    <dgm:pt modelId="{F804CF7A-5D09-4508-9111-F4376DC1F855}">
      <dgm:prSet custT="1"/>
      <dgm:spPr/>
      <dgm:t>
        <a:bodyPr/>
        <a:lstStyle/>
        <a:p>
          <a:pPr rtl="0"/>
          <a:r>
            <a:rPr lang="en-US" sz="2400" dirty="0" smtClean="0">
              <a:solidFill>
                <a:srgbClr val="003300"/>
              </a:solidFill>
              <a:latin typeface="宋体" pitchFamily="2" charset="-122"/>
              <a:ea typeface="宋体" pitchFamily="2" charset="-122"/>
            </a:rPr>
            <a:t>case &lt;</a:t>
          </a:r>
          <a:r>
            <a:rPr lang="zh-CN" sz="2400" dirty="0" smtClean="0">
              <a:solidFill>
                <a:srgbClr val="003300"/>
              </a:solidFill>
              <a:latin typeface="宋体" pitchFamily="2" charset="-122"/>
              <a:ea typeface="宋体" pitchFamily="2" charset="-122"/>
            </a:rPr>
            <a:t>特定数值</a:t>
          </a:r>
          <a:r>
            <a:rPr lang="en-US" sz="2400" dirty="0" smtClean="0">
              <a:solidFill>
                <a:srgbClr val="003300"/>
              </a:solidFill>
              <a:latin typeface="宋体" pitchFamily="2" charset="-122"/>
              <a:ea typeface="宋体" pitchFamily="2" charset="-122"/>
            </a:rPr>
            <a:t>2&gt;</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&lt;</a:t>
          </a:r>
          <a:r>
            <a:rPr lang="zh-CN" sz="2400" dirty="0" smtClean="0">
              <a:solidFill>
                <a:srgbClr val="003300"/>
              </a:solidFill>
              <a:latin typeface="宋体" pitchFamily="2" charset="-122"/>
              <a:ea typeface="宋体" pitchFamily="2" charset="-122"/>
            </a:rPr>
            <a:t>语句或语句组</a:t>
          </a:r>
          <a:r>
            <a:rPr lang="en-US" sz="2400" dirty="0" smtClean="0">
              <a:solidFill>
                <a:srgbClr val="003300"/>
              </a:solidFill>
              <a:latin typeface="宋体" pitchFamily="2" charset="-122"/>
              <a:ea typeface="宋体" pitchFamily="2" charset="-122"/>
            </a:rPr>
            <a:t>&gt;</a:t>
          </a:r>
          <a:r>
            <a:rPr lang="zh-CN"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6F31C97B-69CB-4B0D-B281-27CF4DBC41C7}" type="parTrans" cxnId="{5CC3B8ED-6672-4C9B-B532-8433A2494D98}">
      <dgm:prSet/>
      <dgm:spPr/>
      <dgm:t>
        <a:bodyPr/>
        <a:lstStyle/>
        <a:p>
          <a:endParaRPr lang="zh-CN" altLang="en-US" sz="2400">
            <a:latin typeface="宋体" pitchFamily="2" charset="-122"/>
            <a:ea typeface="宋体" pitchFamily="2" charset="-122"/>
          </a:endParaRPr>
        </a:p>
      </dgm:t>
    </dgm:pt>
    <dgm:pt modelId="{8D96E6E7-8327-4052-995E-25B03998004C}" type="sibTrans" cxnId="{5CC3B8ED-6672-4C9B-B532-8433A2494D98}">
      <dgm:prSet/>
      <dgm:spPr/>
      <dgm:t>
        <a:bodyPr/>
        <a:lstStyle/>
        <a:p>
          <a:endParaRPr lang="zh-CN" altLang="en-US" sz="2400">
            <a:latin typeface="宋体" pitchFamily="2" charset="-122"/>
            <a:ea typeface="宋体" pitchFamily="2" charset="-122"/>
          </a:endParaRPr>
        </a:p>
      </dgm:t>
    </dgm:pt>
    <dgm:pt modelId="{EDFFD973-6787-4923-A0CD-B0EECAA9635B}">
      <dgm:prSet custT="1"/>
      <dgm:spPr/>
      <dgm:t>
        <a:bodyPr/>
        <a:lstStyle/>
        <a:p>
          <a:pPr rtl="0"/>
          <a:r>
            <a:rPr lang="en-US" sz="2400" dirty="0" smtClean="0">
              <a:solidFill>
                <a:srgbClr val="003300"/>
              </a:solidFill>
              <a:latin typeface="宋体" pitchFamily="2" charset="-122"/>
              <a:ea typeface="宋体" pitchFamily="2" charset="-122"/>
            </a:rPr>
            <a:t>default</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&lt;</a:t>
          </a:r>
          <a:r>
            <a:rPr lang="zh-CN" sz="2400" dirty="0" smtClean="0">
              <a:solidFill>
                <a:srgbClr val="003300"/>
              </a:solidFill>
              <a:latin typeface="宋体" pitchFamily="2" charset="-122"/>
              <a:ea typeface="宋体" pitchFamily="2" charset="-122"/>
            </a:rPr>
            <a:t>语句或语句组</a:t>
          </a:r>
          <a:r>
            <a:rPr lang="en-US" sz="2400" dirty="0" smtClean="0">
              <a:solidFill>
                <a:srgbClr val="003300"/>
              </a:solidFill>
              <a:latin typeface="宋体" pitchFamily="2" charset="-122"/>
              <a:ea typeface="宋体" pitchFamily="2" charset="-122"/>
            </a:rPr>
            <a:t>&gt;</a:t>
          </a:r>
          <a:r>
            <a:rPr lang="zh-CN"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66D8D9E5-39B3-44FE-8D2C-9CD5D42CA91C}" type="parTrans" cxnId="{F8CF2EB7-9A22-4D8C-A190-FA18CC7B1578}">
      <dgm:prSet/>
      <dgm:spPr/>
      <dgm:t>
        <a:bodyPr/>
        <a:lstStyle/>
        <a:p>
          <a:endParaRPr lang="zh-CN" altLang="en-US" sz="2400">
            <a:latin typeface="宋体" pitchFamily="2" charset="-122"/>
            <a:ea typeface="宋体" pitchFamily="2" charset="-122"/>
          </a:endParaRPr>
        </a:p>
      </dgm:t>
    </dgm:pt>
    <dgm:pt modelId="{65DB3418-EA7A-437F-8759-947F3315FED1}" type="sibTrans" cxnId="{F8CF2EB7-9A22-4D8C-A190-FA18CC7B1578}">
      <dgm:prSet/>
      <dgm:spPr/>
      <dgm:t>
        <a:bodyPr/>
        <a:lstStyle/>
        <a:p>
          <a:endParaRPr lang="zh-CN" altLang="en-US" sz="2400">
            <a:latin typeface="宋体" pitchFamily="2" charset="-122"/>
            <a:ea typeface="宋体" pitchFamily="2" charset="-122"/>
          </a:endParaRPr>
        </a:p>
      </dgm:t>
    </dgm:pt>
    <dgm:pt modelId="{60FF5F1E-0151-4C0F-BB3E-3F2413542756}">
      <dgm:prSet custT="1"/>
      <dgm:spPr/>
      <dgm:t>
        <a:bodyPr/>
        <a:lstStyle/>
        <a:p>
          <a:pPr rtl="0"/>
          <a:r>
            <a:rPr lang="en-US" sz="2400" dirty="0" smtClean="0">
              <a:solidFill>
                <a:srgbClr val="003300"/>
              </a:solidFill>
              <a:latin typeface="宋体" pitchFamily="2" charset="-122"/>
              <a:ea typeface="宋体" pitchFamily="2" charset="-122"/>
            </a:rPr>
            <a:t>} </a:t>
          </a:r>
          <a:endParaRPr lang="zh-CN" sz="2400" dirty="0">
            <a:solidFill>
              <a:srgbClr val="003300"/>
            </a:solidFill>
            <a:latin typeface="宋体" pitchFamily="2" charset="-122"/>
            <a:ea typeface="宋体" pitchFamily="2" charset="-122"/>
          </a:endParaRPr>
        </a:p>
      </dgm:t>
    </dgm:pt>
    <dgm:pt modelId="{91DDE0CF-8089-4394-AB40-9CE84FA3BED6}" type="parTrans" cxnId="{5741B23A-FB10-4626-9662-C0B9025BB406}">
      <dgm:prSet/>
      <dgm:spPr/>
      <dgm:t>
        <a:bodyPr/>
        <a:lstStyle/>
        <a:p>
          <a:endParaRPr lang="zh-CN" altLang="en-US" sz="2400">
            <a:latin typeface="宋体" pitchFamily="2" charset="-122"/>
            <a:ea typeface="宋体" pitchFamily="2" charset="-122"/>
          </a:endParaRPr>
        </a:p>
      </dgm:t>
    </dgm:pt>
    <dgm:pt modelId="{839CE595-7320-471F-BDD1-BEA654807F7C}" type="sibTrans" cxnId="{5741B23A-FB10-4626-9662-C0B9025BB406}">
      <dgm:prSet/>
      <dgm:spPr/>
      <dgm:t>
        <a:bodyPr/>
        <a:lstStyle/>
        <a:p>
          <a:endParaRPr lang="zh-CN" altLang="en-US" sz="2400">
            <a:latin typeface="宋体" pitchFamily="2" charset="-122"/>
            <a:ea typeface="宋体" pitchFamily="2" charset="-122"/>
          </a:endParaRPr>
        </a:p>
      </dgm:t>
    </dgm:pt>
    <dgm:pt modelId="{76CF45AB-DA52-4B51-B7C6-473DF8E12D19}" type="pres">
      <dgm:prSet presAssocID="{F0F4B7B9-9289-4E6E-8E43-BD83FDE18CC5}" presName="linear" presStyleCnt="0">
        <dgm:presLayoutVars>
          <dgm:animLvl val="lvl"/>
          <dgm:resizeHandles val="exact"/>
        </dgm:presLayoutVars>
      </dgm:prSet>
      <dgm:spPr/>
      <dgm:t>
        <a:bodyPr/>
        <a:lstStyle/>
        <a:p>
          <a:endParaRPr lang="zh-CN" altLang="en-US"/>
        </a:p>
      </dgm:t>
    </dgm:pt>
    <dgm:pt modelId="{A030893B-E8B6-41DA-90A2-AD6110533A32}" type="pres">
      <dgm:prSet presAssocID="{C19D7D3A-66A3-427C-BB3A-4EF93FCEE905}" presName="parentText" presStyleLbl="node1" presStyleIdx="0" presStyleCnt="1" custScaleY="53905">
        <dgm:presLayoutVars>
          <dgm:chMax val="0"/>
          <dgm:bulletEnabled val="1"/>
        </dgm:presLayoutVars>
      </dgm:prSet>
      <dgm:spPr/>
      <dgm:t>
        <a:bodyPr/>
        <a:lstStyle/>
        <a:p>
          <a:endParaRPr lang="zh-CN" altLang="en-US"/>
        </a:p>
      </dgm:t>
    </dgm:pt>
    <dgm:pt modelId="{DD35EA0B-055E-403C-AD30-DD6B9EB1261B}" type="pres">
      <dgm:prSet presAssocID="{C19D7D3A-66A3-427C-BB3A-4EF93FCEE905}" presName="childText" presStyleLbl="revTx" presStyleIdx="0" presStyleCnt="1">
        <dgm:presLayoutVars>
          <dgm:bulletEnabled val="1"/>
        </dgm:presLayoutVars>
      </dgm:prSet>
      <dgm:spPr/>
      <dgm:t>
        <a:bodyPr/>
        <a:lstStyle/>
        <a:p>
          <a:endParaRPr lang="zh-CN" altLang="en-US"/>
        </a:p>
      </dgm:t>
    </dgm:pt>
  </dgm:ptLst>
  <dgm:cxnLst>
    <dgm:cxn modelId="{A1884E2B-67DB-4A2D-917F-E2A4401036E1}" type="presOf" srcId="{3F4AC5E9-2BEE-4D33-ADE7-2524F522C62A}" destId="{DD35EA0B-055E-403C-AD30-DD6B9EB1261B}" srcOrd="0" destOrd="2" presId="urn:microsoft.com/office/officeart/2005/8/layout/vList2"/>
    <dgm:cxn modelId="{E51647D6-4C58-4036-A5FD-34A2C0B4140C}" type="presOf" srcId="{71E5D835-3EDC-4A63-8222-7D0D26F0BEB5}" destId="{DD35EA0B-055E-403C-AD30-DD6B9EB1261B}" srcOrd="0" destOrd="3" presId="urn:microsoft.com/office/officeart/2005/8/layout/vList2"/>
    <dgm:cxn modelId="{436EE3D4-B4A2-4984-9AF8-256D42A46298}" srcId="{C19D7D3A-66A3-427C-BB3A-4EF93FCEE905}" destId="{71E5D835-3EDC-4A63-8222-7D0D26F0BEB5}" srcOrd="3" destOrd="0" parTransId="{019983C0-5329-41B0-B274-FD61EEC154A7}" sibTransId="{28888124-306A-4D99-947C-04E35A472429}"/>
    <dgm:cxn modelId="{1B429F12-99CA-49DB-B3A4-424A36176EEF}" type="presOf" srcId="{F804CF7A-5D09-4508-9111-F4376DC1F855}" destId="{DD35EA0B-055E-403C-AD30-DD6B9EB1261B}" srcOrd="0" destOrd="4" presId="urn:microsoft.com/office/officeart/2005/8/layout/vList2"/>
    <dgm:cxn modelId="{F18C0DC5-CDF6-4837-9A49-A219298B31CB}" type="presOf" srcId="{F0F4B7B9-9289-4E6E-8E43-BD83FDE18CC5}" destId="{76CF45AB-DA52-4B51-B7C6-473DF8E12D19}" srcOrd="0" destOrd="0" presId="urn:microsoft.com/office/officeart/2005/8/layout/vList2"/>
    <dgm:cxn modelId="{F8CF2EB7-9A22-4D8C-A190-FA18CC7B1578}" srcId="{C19D7D3A-66A3-427C-BB3A-4EF93FCEE905}" destId="{EDFFD973-6787-4923-A0CD-B0EECAA9635B}" srcOrd="5" destOrd="0" parTransId="{66D8D9E5-39B3-44FE-8D2C-9CD5D42CA91C}" sibTransId="{65DB3418-EA7A-437F-8759-947F3315FED1}"/>
    <dgm:cxn modelId="{5226D805-4D9F-4584-9075-DD197CB53AB5}" srcId="{C19D7D3A-66A3-427C-BB3A-4EF93FCEE905}" destId="{3F4AC5E9-2BEE-4D33-ADE7-2524F522C62A}" srcOrd="2" destOrd="0" parTransId="{7D3216AF-7DC6-4719-8428-F55D241B1AD2}" sibTransId="{09F09F69-B559-4608-A0B4-17A4345CAF87}"/>
    <dgm:cxn modelId="{1E46599B-8E28-44A8-8660-314C26D4CEF8}" srcId="{F0F4B7B9-9289-4E6E-8E43-BD83FDE18CC5}" destId="{C19D7D3A-66A3-427C-BB3A-4EF93FCEE905}" srcOrd="0" destOrd="0" parTransId="{E1C22EB2-E3AD-453A-90E1-F00B1AA3BE97}" sibTransId="{F2A23199-DB03-450E-B0A8-8D12DC4A19D8}"/>
    <dgm:cxn modelId="{0F2203E3-44F8-438C-A3AD-07F53ACB4CBA}" type="presOf" srcId="{C19D7D3A-66A3-427C-BB3A-4EF93FCEE905}" destId="{A030893B-E8B6-41DA-90A2-AD6110533A32}" srcOrd="0" destOrd="0" presId="urn:microsoft.com/office/officeart/2005/8/layout/vList2"/>
    <dgm:cxn modelId="{4FD3ED9E-CF72-473E-B5E5-C184D03C5BDE}" type="presOf" srcId="{E7187AA0-2EEC-4091-8506-8C377C0BB472}" destId="{DD35EA0B-055E-403C-AD30-DD6B9EB1261B}" srcOrd="0" destOrd="0" presId="urn:microsoft.com/office/officeart/2005/8/layout/vList2"/>
    <dgm:cxn modelId="{E4D8A11B-AFD4-41C7-AC05-17DACBC7D348}" srcId="{C19D7D3A-66A3-427C-BB3A-4EF93FCEE905}" destId="{E7187AA0-2EEC-4091-8506-8C377C0BB472}" srcOrd="0" destOrd="0" parTransId="{3E1C1F7F-BDE7-4D39-94DD-CE569D0BF925}" sibTransId="{AAB66980-D5C4-484C-803E-824930CC40E1}"/>
    <dgm:cxn modelId="{4FA3665E-FB35-461B-AD84-2A1D03F18652}" srcId="{C19D7D3A-66A3-427C-BB3A-4EF93FCEE905}" destId="{3DA49241-D784-492A-82D8-F77AC3C18D2A}" srcOrd="1" destOrd="0" parTransId="{ADC0F45B-E862-4645-8882-F388097EDAE5}" sibTransId="{EEF80CFB-B8FC-472B-9C51-8F52D7CCDC39}"/>
    <dgm:cxn modelId="{5741B23A-FB10-4626-9662-C0B9025BB406}" srcId="{C19D7D3A-66A3-427C-BB3A-4EF93FCEE905}" destId="{60FF5F1E-0151-4C0F-BB3E-3F2413542756}" srcOrd="6" destOrd="0" parTransId="{91DDE0CF-8089-4394-AB40-9CE84FA3BED6}" sibTransId="{839CE595-7320-471F-BDD1-BEA654807F7C}"/>
    <dgm:cxn modelId="{3EA10F33-09DA-4F39-902A-5086251C4583}" type="presOf" srcId="{EDFFD973-6787-4923-A0CD-B0EECAA9635B}" destId="{DD35EA0B-055E-403C-AD30-DD6B9EB1261B}" srcOrd="0" destOrd="5" presId="urn:microsoft.com/office/officeart/2005/8/layout/vList2"/>
    <dgm:cxn modelId="{74D71495-7B4D-4320-A138-4851741C30B7}" type="presOf" srcId="{3DA49241-D784-492A-82D8-F77AC3C18D2A}" destId="{DD35EA0B-055E-403C-AD30-DD6B9EB1261B}" srcOrd="0" destOrd="1" presId="urn:microsoft.com/office/officeart/2005/8/layout/vList2"/>
    <dgm:cxn modelId="{F575174A-755E-46AB-812B-345F7FFD5237}" type="presOf" srcId="{60FF5F1E-0151-4C0F-BB3E-3F2413542756}" destId="{DD35EA0B-055E-403C-AD30-DD6B9EB1261B}" srcOrd="0" destOrd="6" presId="urn:microsoft.com/office/officeart/2005/8/layout/vList2"/>
    <dgm:cxn modelId="{5CC3B8ED-6672-4C9B-B532-8433A2494D98}" srcId="{C19D7D3A-66A3-427C-BB3A-4EF93FCEE905}" destId="{F804CF7A-5D09-4508-9111-F4376DC1F855}" srcOrd="4" destOrd="0" parTransId="{6F31C97B-69CB-4B0D-B281-27CF4DBC41C7}" sibTransId="{8D96E6E7-8327-4052-995E-25B03998004C}"/>
    <dgm:cxn modelId="{12EE1A51-5312-4043-8FAA-9E83E699D90C}" type="presParOf" srcId="{76CF45AB-DA52-4B51-B7C6-473DF8E12D19}" destId="{A030893B-E8B6-41DA-90A2-AD6110533A32}" srcOrd="0" destOrd="0" presId="urn:microsoft.com/office/officeart/2005/8/layout/vList2"/>
    <dgm:cxn modelId="{A3B5EABB-C864-402B-9DFC-C9FD714FECC6}" type="presParOf" srcId="{76CF45AB-DA52-4B51-B7C6-473DF8E12D19}" destId="{DD35EA0B-055E-403C-AD30-DD6B9EB1261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CD74759F-97C4-4D30-8C45-BB356AA3A1BA}"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D00FF620-451E-49AD-83EB-C783CD8C1E16}">
      <dgm:prSet custT="1"/>
      <dgm:spPr/>
      <dgm:t>
        <a:bodyPr/>
        <a:lstStyle/>
        <a:p>
          <a:pPr rtl="0"/>
          <a:r>
            <a:rPr lang="en-US" sz="2400" b="1" dirty="0" smtClean="0">
              <a:latin typeface="宋体" pitchFamily="2" charset="-122"/>
              <a:ea typeface="宋体" pitchFamily="2" charset="-122"/>
            </a:rPr>
            <a:t>while</a:t>
          </a:r>
          <a:r>
            <a:rPr lang="zh-CN" sz="2400" b="1" dirty="0" smtClean="0">
              <a:latin typeface="宋体" pitchFamily="2" charset="-122"/>
              <a:ea typeface="宋体" pitchFamily="2" charset="-122"/>
            </a:rPr>
            <a:t>循环</a:t>
          </a:r>
          <a:endParaRPr lang="zh-CN" sz="2400" b="1" dirty="0">
            <a:latin typeface="宋体" pitchFamily="2" charset="-122"/>
            <a:ea typeface="宋体" pitchFamily="2" charset="-122"/>
          </a:endParaRPr>
        </a:p>
      </dgm:t>
    </dgm:pt>
    <dgm:pt modelId="{0C3444C9-547D-4BF8-BD87-A718920979BD}" type="parTrans" cxnId="{BE94C2C1-3EE7-44CE-A131-0CC61BC727D7}">
      <dgm:prSet/>
      <dgm:spPr/>
      <dgm:t>
        <a:bodyPr/>
        <a:lstStyle/>
        <a:p>
          <a:endParaRPr lang="zh-CN" altLang="en-US" sz="2400">
            <a:latin typeface="宋体" pitchFamily="2" charset="-122"/>
            <a:ea typeface="宋体" pitchFamily="2" charset="-122"/>
          </a:endParaRPr>
        </a:p>
      </dgm:t>
    </dgm:pt>
    <dgm:pt modelId="{D226FA1C-39C9-4F6E-A373-DB02EAB65204}" type="sibTrans" cxnId="{BE94C2C1-3EE7-44CE-A131-0CC61BC727D7}">
      <dgm:prSet/>
      <dgm:spPr/>
      <dgm:t>
        <a:bodyPr/>
        <a:lstStyle/>
        <a:p>
          <a:endParaRPr lang="zh-CN" altLang="en-US" sz="2400">
            <a:latin typeface="宋体" pitchFamily="2" charset="-122"/>
            <a:ea typeface="宋体" pitchFamily="2" charset="-122"/>
          </a:endParaRPr>
        </a:p>
      </dgm:t>
    </dgm:pt>
    <dgm:pt modelId="{C720AC83-51EE-4ADF-B9B8-8510F16380DF}">
      <dgm:prSet custT="1"/>
      <dgm:spPr/>
      <dgm:t>
        <a:bodyPr/>
        <a:lstStyle/>
        <a:p>
          <a:pPr rtl="0"/>
          <a:r>
            <a:rPr lang="en-US" sz="2400" b="1" dirty="0" smtClean="0">
              <a:solidFill>
                <a:srgbClr val="003300"/>
              </a:solidFill>
              <a:latin typeface="宋体" pitchFamily="2" charset="-122"/>
              <a:ea typeface="宋体" pitchFamily="2" charset="-122"/>
            </a:rPr>
            <a:t>while (&lt;</a:t>
          </a:r>
          <a:r>
            <a:rPr lang="zh-CN" sz="2400" b="1" dirty="0" smtClean="0">
              <a:solidFill>
                <a:srgbClr val="003300"/>
              </a:solidFill>
              <a:latin typeface="宋体" pitchFamily="2" charset="-122"/>
              <a:ea typeface="宋体" pitchFamily="2" charset="-122"/>
            </a:rPr>
            <a:t>逻辑表达式</a:t>
          </a:r>
          <a:r>
            <a:rPr lang="en-US" sz="2400" b="1" dirty="0" smtClean="0">
              <a:solidFill>
                <a:srgbClr val="003300"/>
              </a:solidFill>
              <a:latin typeface="宋体" pitchFamily="2" charset="-122"/>
              <a:ea typeface="宋体" pitchFamily="2" charset="-122"/>
            </a:rPr>
            <a:t>&gt;)</a:t>
          </a:r>
          <a:endParaRPr lang="zh-CN" sz="2400" b="1" dirty="0">
            <a:solidFill>
              <a:srgbClr val="003300"/>
            </a:solidFill>
            <a:latin typeface="宋体" pitchFamily="2" charset="-122"/>
            <a:ea typeface="宋体" pitchFamily="2" charset="-122"/>
          </a:endParaRPr>
        </a:p>
      </dgm:t>
    </dgm:pt>
    <dgm:pt modelId="{A1B98623-B79C-4AB0-A89E-3EF1944DE95B}" type="parTrans" cxnId="{52BC550C-1EE7-4497-98AF-05892627AD1A}">
      <dgm:prSet/>
      <dgm:spPr/>
      <dgm:t>
        <a:bodyPr/>
        <a:lstStyle/>
        <a:p>
          <a:endParaRPr lang="zh-CN" altLang="en-US" sz="2400">
            <a:latin typeface="宋体" pitchFamily="2" charset="-122"/>
            <a:ea typeface="宋体" pitchFamily="2" charset="-122"/>
          </a:endParaRPr>
        </a:p>
      </dgm:t>
    </dgm:pt>
    <dgm:pt modelId="{2446BFCB-9745-44D9-A483-C03B14E71D80}" type="sibTrans" cxnId="{52BC550C-1EE7-4497-98AF-05892627AD1A}">
      <dgm:prSet/>
      <dgm:spPr/>
      <dgm:t>
        <a:bodyPr/>
        <a:lstStyle/>
        <a:p>
          <a:endParaRPr lang="zh-CN" altLang="en-US" sz="2400">
            <a:latin typeface="宋体" pitchFamily="2" charset="-122"/>
            <a:ea typeface="宋体" pitchFamily="2" charset="-122"/>
          </a:endParaRPr>
        </a:p>
      </dgm:t>
    </dgm:pt>
    <dgm:pt modelId="{812CAC1C-C204-4DF3-9CE4-B9F083FA0C55}">
      <dgm:prSet custT="1"/>
      <dgm:spPr/>
      <dgm:t>
        <a:bodyPr/>
        <a:lstStyle/>
        <a:p>
          <a:pPr rtl="0"/>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语句组</a:t>
          </a:r>
          <a:r>
            <a:rPr lang="en-US" sz="2400" b="1" dirty="0" smtClean="0">
              <a:solidFill>
                <a:srgbClr val="003300"/>
              </a:solidFill>
              <a:latin typeface="宋体" pitchFamily="2" charset="-122"/>
              <a:ea typeface="宋体" pitchFamily="2" charset="-122"/>
            </a:rPr>
            <a:t>} </a:t>
          </a:r>
          <a:endParaRPr lang="zh-CN" sz="2400" b="1" dirty="0">
            <a:solidFill>
              <a:srgbClr val="003300"/>
            </a:solidFill>
            <a:latin typeface="宋体" pitchFamily="2" charset="-122"/>
            <a:ea typeface="宋体" pitchFamily="2" charset="-122"/>
          </a:endParaRPr>
        </a:p>
      </dgm:t>
    </dgm:pt>
    <dgm:pt modelId="{519F276B-D9A5-4DFB-8017-FBEC59F0B9C9}" type="parTrans" cxnId="{75F59FAD-78B8-429B-8370-F5E69C3EC37B}">
      <dgm:prSet/>
      <dgm:spPr/>
      <dgm:t>
        <a:bodyPr/>
        <a:lstStyle/>
        <a:p>
          <a:endParaRPr lang="zh-CN" altLang="en-US" sz="2400">
            <a:latin typeface="宋体" pitchFamily="2" charset="-122"/>
            <a:ea typeface="宋体" pitchFamily="2" charset="-122"/>
          </a:endParaRPr>
        </a:p>
      </dgm:t>
    </dgm:pt>
    <dgm:pt modelId="{89ECC953-6FA1-428E-BC69-48AD8DA2DF6D}" type="sibTrans" cxnId="{75F59FAD-78B8-429B-8370-F5E69C3EC37B}">
      <dgm:prSet/>
      <dgm:spPr/>
      <dgm:t>
        <a:bodyPr/>
        <a:lstStyle/>
        <a:p>
          <a:endParaRPr lang="zh-CN" altLang="en-US" sz="2400">
            <a:latin typeface="宋体" pitchFamily="2" charset="-122"/>
            <a:ea typeface="宋体" pitchFamily="2" charset="-122"/>
          </a:endParaRPr>
        </a:p>
      </dgm:t>
    </dgm:pt>
    <dgm:pt modelId="{763A8AB6-FC4B-48A5-A571-3ECF7347755C}">
      <dgm:prSet custT="1"/>
      <dgm:spPr/>
      <dgm:t>
        <a:bodyPr/>
        <a:lstStyle/>
        <a:p>
          <a:pPr rtl="0"/>
          <a:r>
            <a:rPr lang="en-US" sz="2400" dirty="0" smtClean="0">
              <a:solidFill>
                <a:srgbClr val="003300"/>
              </a:solidFill>
              <a:latin typeface="宋体" pitchFamily="2" charset="-122"/>
              <a:ea typeface="宋体" pitchFamily="2" charset="-122"/>
            </a:rPr>
            <a:t>&lt;script&gt; </a:t>
          </a:r>
          <a:endParaRPr lang="zh-CN" sz="2400" dirty="0">
            <a:solidFill>
              <a:srgbClr val="003300"/>
            </a:solidFill>
            <a:latin typeface="宋体" pitchFamily="2" charset="-122"/>
            <a:ea typeface="宋体" pitchFamily="2" charset="-122"/>
          </a:endParaRPr>
        </a:p>
      </dgm:t>
    </dgm:pt>
    <dgm:pt modelId="{0111F1BD-AD88-4C9F-8EC2-43FD1490C4DA}" type="parTrans" cxnId="{B208502E-0E0E-44C7-9345-11F7F56282D4}">
      <dgm:prSet/>
      <dgm:spPr/>
      <dgm:t>
        <a:bodyPr/>
        <a:lstStyle/>
        <a:p>
          <a:endParaRPr lang="zh-CN" altLang="en-US" sz="2400">
            <a:latin typeface="宋体" pitchFamily="2" charset="-122"/>
            <a:ea typeface="宋体" pitchFamily="2" charset="-122"/>
          </a:endParaRPr>
        </a:p>
      </dgm:t>
    </dgm:pt>
    <dgm:pt modelId="{E7C0777A-DB1F-4D19-B59D-D46E00CEF130}" type="sibTrans" cxnId="{B208502E-0E0E-44C7-9345-11F7F56282D4}">
      <dgm:prSet/>
      <dgm:spPr/>
      <dgm:t>
        <a:bodyPr/>
        <a:lstStyle/>
        <a:p>
          <a:endParaRPr lang="zh-CN" altLang="en-US" sz="2400">
            <a:latin typeface="宋体" pitchFamily="2" charset="-122"/>
            <a:ea typeface="宋体" pitchFamily="2" charset="-122"/>
          </a:endParaRPr>
        </a:p>
      </dgm:t>
    </dgm:pt>
    <dgm:pt modelId="{364734D0-103F-429F-B09C-A4E7D135EF34}">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i = 5;</a:t>
          </a:r>
          <a:endParaRPr lang="zh-CN" sz="2400" dirty="0">
            <a:solidFill>
              <a:srgbClr val="003300"/>
            </a:solidFill>
            <a:latin typeface="宋体" pitchFamily="2" charset="-122"/>
            <a:ea typeface="宋体" pitchFamily="2" charset="-122"/>
          </a:endParaRPr>
        </a:p>
      </dgm:t>
    </dgm:pt>
    <dgm:pt modelId="{96A5EC54-4BBF-4CA5-AEAD-38DB3775A172}" type="parTrans" cxnId="{FB7462E8-3CB9-4150-BE5F-C7B4B383D00F}">
      <dgm:prSet/>
      <dgm:spPr/>
      <dgm:t>
        <a:bodyPr/>
        <a:lstStyle/>
        <a:p>
          <a:endParaRPr lang="zh-CN" altLang="en-US" sz="2400">
            <a:latin typeface="宋体" pitchFamily="2" charset="-122"/>
            <a:ea typeface="宋体" pitchFamily="2" charset="-122"/>
          </a:endParaRPr>
        </a:p>
      </dgm:t>
    </dgm:pt>
    <dgm:pt modelId="{79041920-1FB1-4DFF-85B9-9EAB723A4D40}" type="sibTrans" cxnId="{FB7462E8-3CB9-4150-BE5F-C7B4B383D00F}">
      <dgm:prSet/>
      <dgm:spPr/>
      <dgm:t>
        <a:bodyPr/>
        <a:lstStyle/>
        <a:p>
          <a:endParaRPr lang="zh-CN" altLang="en-US" sz="2400">
            <a:latin typeface="宋体" pitchFamily="2" charset="-122"/>
            <a:ea typeface="宋体" pitchFamily="2" charset="-122"/>
          </a:endParaRPr>
        </a:p>
      </dgm:t>
    </dgm:pt>
    <dgm:pt modelId="{20AE9C83-EFEF-4808-8657-7EDB1C5F8B10}">
      <dgm:prSet custT="1"/>
      <dgm:spPr/>
      <dgm:t>
        <a:bodyPr/>
        <a:lstStyle/>
        <a:p>
          <a:pPr rtl="0"/>
          <a:r>
            <a:rPr lang="en-US" sz="2400" dirty="0" smtClean="0">
              <a:solidFill>
                <a:srgbClr val="003300"/>
              </a:solidFill>
              <a:latin typeface="宋体" pitchFamily="2" charset="-122"/>
              <a:ea typeface="宋体" pitchFamily="2" charset="-122"/>
            </a:rPr>
            <a:t>while ( i &gt; 0 ) {</a:t>
          </a:r>
          <a:endParaRPr lang="zh-CN" sz="2400" dirty="0">
            <a:solidFill>
              <a:srgbClr val="003300"/>
            </a:solidFill>
            <a:latin typeface="宋体" pitchFamily="2" charset="-122"/>
            <a:ea typeface="宋体" pitchFamily="2" charset="-122"/>
          </a:endParaRPr>
        </a:p>
      </dgm:t>
    </dgm:pt>
    <dgm:pt modelId="{B3A99456-79E4-4A9B-8002-176B3D2AAEF6}" type="parTrans" cxnId="{0826D3F4-9187-4813-88F3-E58EB13B5E61}">
      <dgm:prSet/>
      <dgm:spPr/>
      <dgm:t>
        <a:bodyPr/>
        <a:lstStyle/>
        <a:p>
          <a:endParaRPr lang="zh-CN" altLang="en-US" sz="2400">
            <a:latin typeface="宋体" pitchFamily="2" charset="-122"/>
            <a:ea typeface="宋体" pitchFamily="2" charset="-122"/>
          </a:endParaRPr>
        </a:p>
      </dgm:t>
    </dgm:pt>
    <dgm:pt modelId="{C35B3168-BEEC-4366-A6F5-569A7372511D}" type="sibTrans" cxnId="{0826D3F4-9187-4813-88F3-E58EB13B5E61}">
      <dgm:prSet/>
      <dgm:spPr/>
      <dgm:t>
        <a:bodyPr/>
        <a:lstStyle/>
        <a:p>
          <a:endParaRPr lang="zh-CN" altLang="en-US" sz="2400">
            <a:latin typeface="宋体" pitchFamily="2" charset="-122"/>
            <a:ea typeface="宋体" pitchFamily="2" charset="-122"/>
          </a:endParaRPr>
        </a:p>
      </dgm:t>
    </dgm:pt>
    <dgm:pt modelId="{67BF5A4E-3186-4957-B192-95E755B2FEE3}">
      <dgm:prSet custT="1"/>
      <dgm:spPr/>
      <dgm:t>
        <a:bodyPr/>
        <a:lstStyle/>
        <a:p>
          <a:pPr rtl="0"/>
          <a:r>
            <a:rPr lang="en-US" sz="2400" dirty="0" err="1" smtClean="0">
              <a:solidFill>
                <a:srgbClr val="003300"/>
              </a:solidFill>
              <a:latin typeface="宋体" pitchFamily="2" charset="-122"/>
              <a:ea typeface="宋体" pitchFamily="2" charset="-122"/>
            </a:rPr>
            <a:t>document.write</a:t>
          </a:r>
          <a:r>
            <a:rPr lang="en-US" sz="2400" dirty="0" smtClean="0">
              <a:solidFill>
                <a:srgbClr val="003300"/>
              </a:solidFill>
              <a:latin typeface="宋体" pitchFamily="2" charset="-122"/>
              <a:ea typeface="宋体" pitchFamily="2" charset="-122"/>
            </a:rPr>
            <a:t>("i = " +i+"&lt;BR&gt;");</a:t>
          </a:r>
          <a:endParaRPr lang="zh-CN" sz="2400" dirty="0">
            <a:solidFill>
              <a:srgbClr val="003300"/>
            </a:solidFill>
            <a:latin typeface="宋体" pitchFamily="2" charset="-122"/>
            <a:ea typeface="宋体" pitchFamily="2" charset="-122"/>
          </a:endParaRPr>
        </a:p>
      </dgm:t>
    </dgm:pt>
    <dgm:pt modelId="{C751472B-1132-4A79-A58E-0486EE473AE2}" type="parTrans" cxnId="{3F7D029A-2F3A-4393-8C0F-66E7AC06B88A}">
      <dgm:prSet/>
      <dgm:spPr/>
      <dgm:t>
        <a:bodyPr/>
        <a:lstStyle/>
        <a:p>
          <a:endParaRPr lang="zh-CN" altLang="en-US" sz="2400">
            <a:latin typeface="宋体" pitchFamily="2" charset="-122"/>
            <a:ea typeface="宋体" pitchFamily="2" charset="-122"/>
          </a:endParaRPr>
        </a:p>
      </dgm:t>
    </dgm:pt>
    <dgm:pt modelId="{D199D976-BDF8-4A5A-9243-FB1E83F576FE}" type="sibTrans" cxnId="{3F7D029A-2F3A-4393-8C0F-66E7AC06B88A}">
      <dgm:prSet/>
      <dgm:spPr/>
      <dgm:t>
        <a:bodyPr/>
        <a:lstStyle/>
        <a:p>
          <a:endParaRPr lang="zh-CN" altLang="en-US" sz="2400">
            <a:latin typeface="宋体" pitchFamily="2" charset="-122"/>
            <a:ea typeface="宋体" pitchFamily="2" charset="-122"/>
          </a:endParaRPr>
        </a:p>
      </dgm:t>
    </dgm:pt>
    <dgm:pt modelId="{8A9EDEE4-C04B-49B8-BC23-EFCA467B0A6F}">
      <dgm:prSet custT="1"/>
      <dgm:spPr/>
      <dgm:t>
        <a:bodyPr/>
        <a:lstStyle/>
        <a:p>
          <a:pPr rtl="0"/>
          <a:r>
            <a:rPr lang="en-US" sz="2400" dirty="0" smtClean="0">
              <a:solidFill>
                <a:srgbClr val="003300"/>
              </a:solidFill>
              <a:latin typeface="宋体" pitchFamily="2" charset="-122"/>
              <a:ea typeface="宋体" pitchFamily="2" charset="-122"/>
            </a:rPr>
            <a:t>i--;</a:t>
          </a:r>
          <a:endParaRPr lang="zh-CN" sz="2400" dirty="0">
            <a:solidFill>
              <a:srgbClr val="003300"/>
            </a:solidFill>
            <a:latin typeface="宋体" pitchFamily="2" charset="-122"/>
            <a:ea typeface="宋体" pitchFamily="2" charset="-122"/>
          </a:endParaRPr>
        </a:p>
      </dgm:t>
    </dgm:pt>
    <dgm:pt modelId="{347FEBAD-B549-441F-8FFB-7AF5BEB6012B}" type="parTrans" cxnId="{A9DF8E61-1706-4721-8384-2C01BBF74D0F}">
      <dgm:prSet/>
      <dgm:spPr/>
      <dgm:t>
        <a:bodyPr/>
        <a:lstStyle/>
        <a:p>
          <a:endParaRPr lang="zh-CN" altLang="en-US" sz="2400">
            <a:latin typeface="宋体" pitchFamily="2" charset="-122"/>
            <a:ea typeface="宋体" pitchFamily="2" charset="-122"/>
          </a:endParaRPr>
        </a:p>
      </dgm:t>
    </dgm:pt>
    <dgm:pt modelId="{CCCD5036-334D-473A-A82E-26823835AA76}" type="sibTrans" cxnId="{A9DF8E61-1706-4721-8384-2C01BBF74D0F}">
      <dgm:prSet/>
      <dgm:spPr/>
      <dgm:t>
        <a:bodyPr/>
        <a:lstStyle/>
        <a:p>
          <a:endParaRPr lang="zh-CN" altLang="en-US" sz="2400">
            <a:latin typeface="宋体" pitchFamily="2" charset="-122"/>
            <a:ea typeface="宋体" pitchFamily="2" charset="-122"/>
          </a:endParaRPr>
        </a:p>
      </dgm:t>
    </dgm:pt>
    <dgm:pt modelId="{1354ED26-6FCC-4CDE-A9FF-8786D37F6970}">
      <dgm:prSet custT="1"/>
      <dgm:spPr/>
      <dgm:t>
        <a:bodyPr/>
        <a:lstStyle/>
        <a:p>
          <a:pPr rtl="0"/>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3EC63BC5-0914-40F5-8CAF-3EBC3E1D3B8F}" type="parTrans" cxnId="{82EEE5FA-63C1-463D-8584-685E82BF301D}">
      <dgm:prSet/>
      <dgm:spPr/>
      <dgm:t>
        <a:bodyPr/>
        <a:lstStyle/>
        <a:p>
          <a:endParaRPr lang="zh-CN" altLang="en-US" sz="2400">
            <a:latin typeface="宋体" pitchFamily="2" charset="-122"/>
            <a:ea typeface="宋体" pitchFamily="2" charset="-122"/>
          </a:endParaRPr>
        </a:p>
      </dgm:t>
    </dgm:pt>
    <dgm:pt modelId="{6176D552-EB71-4E44-8650-A062A5BDD397}" type="sibTrans" cxnId="{82EEE5FA-63C1-463D-8584-685E82BF301D}">
      <dgm:prSet/>
      <dgm:spPr/>
      <dgm:t>
        <a:bodyPr/>
        <a:lstStyle/>
        <a:p>
          <a:endParaRPr lang="zh-CN" altLang="en-US" sz="2400">
            <a:latin typeface="宋体" pitchFamily="2" charset="-122"/>
            <a:ea typeface="宋体" pitchFamily="2" charset="-122"/>
          </a:endParaRPr>
        </a:p>
      </dgm:t>
    </dgm:pt>
    <dgm:pt modelId="{48D6CE3E-1343-482A-9AE0-71994DB5728B}">
      <dgm:prSet custT="1"/>
      <dgm:spPr/>
      <dgm:t>
        <a:bodyPr/>
        <a:lstStyle/>
        <a:p>
          <a:pPr rtl="0"/>
          <a:r>
            <a:rPr lang="en-US" sz="2400" dirty="0" smtClean="0">
              <a:solidFill>
                <a:srgbClr val="003300"/>
              </a:solidFill>
              <a:latin typeface="宋体" pitchFamily="2" charset="-122"/>
              <a:ea typeface="宋体" pitchFamily="2" charset="-122"/>
            </a:rPr>
            <a:t>&lt;/script&gt; </a:t>
          </a:r>
          <a:endParaRPr lang="zh-CN" sz="2400" dirty="0">
            <a:solidFill>
              <a:srgbClr val="003300"/>
            </a:solidFill>
            <a:latin typeface="宋体" pitchFamily="2" charset="-122"/>
            <a:ea typeface="宋体" pitchFamily="2" charset="-122"/>
          </a:endParaRPr>
        </a:p>
      </dgm:t>
    </dgm:pt>
    <dgm:pt modelId="{664B63DD-B2A5-486C-8457-7BB53910B28C}" type="parTrans" cxnId="{63A013CF-FC41-4844-8C3B-2C1C38CECE26}">
      <dgm:prSet/>
      <dgm:spPr/>
      <dgm:t>
        <a:bodyPr/>
        <a:lstStyle/>
        <a:p>
          <a:endParaRPr lang="zh-CN" altLang="en-US" sz="2400">
            <a:latin typeface="宋体" pitchFamily="2" charset="-122"/>
            <a:ea typeface="宋体" pitchFamily="2" charset="-122"/>
          </a:endParaRPr>
        </a:p>
      </dgm:t>
    </dgm:pt>
    <dgm:pt modelId="{60827EF1-9E20-48DC-A3B6-BD814200F4AF}" type="sibTrans" cxnId="{63A013CF-FC41-4844-8C3B-2C1C38CECE26}">
      <dgm:prSet/>
      <dgm:spPr/>
      <dgm:t>
        <a:bodyPr/>
        <a:lstStyle/>
        <a:p>
          <a:endParaRPr lang="zh-CN" altLang="en-US" sz="2400">
            <a:latin typeface="宋体" pitchFamily="2" charset="-122"/>
            <a:ea typeface="宋体" pitchFamily="2" charset="-122"/>
          </a:endParaRPr>
        </a:p>
      </dgm:t>
    </dgm:pt>
    <dgm:pt modelId="{F02FDEFD-97BF-434E-9446-C4C8C3A9CE0C}">
      <dgm:prSet custT="1"/>
      <dgm:spPr/>
      <dgm:t>
        <a:bodyPr/>
        <a:lstStyle/>
        <a:p>
          <a:pPr rtl="0"/>
          <a:r>
            <a:rPr lang="zh-CN" altLang="en-US" sz="2400" dirty="0" smtClean="0">
              <a:latin typeface="宋体" pitchFamily="2" charset="-122"/>
              <a:ea typeface="宋体" pitchFamily="2" charset="-122"/>
            </a:rPr>
            <a:t>程序示例：</a:t>
          </a:r>
          <a:endParaRPr lang="zh-CN" sz="2400" dirty="0">
            <a:latin typeface="宋体" pitchFamily="2" charset="-122"/>
            <a:ea typeface="宋体" pitchFamily="2" charset="-122"/>
          </a:endParaRPr>
        </a:p>
      </dgm:t>
    </dgm:pt>
    <dgm:pt modelId="{FD0B6FDD-976B-421E-AE69-26B2616093B0}" type="parTrans" cxnId="{950F893A-0FF6-4AAD-B24B-4231C3552113}">
      <dgm:prSet/>
      <dgm:spPr/>
      <dgm:t>
        <a:bodyPr/>
        <a:lstStyle/>
        <a:p>
          <a:endParaRPr lang="zh-CN" altLang="en-US"/>
        </a:p>
      </dgm:t>
    </dgm:pt>
    <dgm:pt modelId="{D6442176-FC22-445E-B586-E267619B233F}" type="sibTrans" cxnId="{950F893A-0FF6-4AAD-B24B-4231C3552113}">
      <dgm:prSet/>
      <dgm:spPr/>
      <dgm:t>
        <a:bodyPr/>
        <a:lstStyle/>
        <a:p>
          <a:endParaRPr lang="zh-CN" altLang="en-US"/>
        </a:p>
      </dgm:t>
    </dgm:pt>
    <dgm:pt modelId="{1A4DC774-D177-4E4B-B6E9-3B48EB9A80BC}" type="pres">
      <dgm:prSet presAssocID="{CD74759F-97C4-4D30-8C45-BB356AA3A1BA}" presName="linear" presStyleCnt="0">
        <dgm:presLayoutVars>
          <dgm:animLvl val="lvl"/>
          <dgm:resizeHandles val="exact"/>
        </dgm:presLayoutVars>
      </dgm:prSet>
      <dgm:spPr/>
      <dgm:t>
        <a:bodyPr/>
        <a:lstStyle/>
        <a:p>
          <a:endParaRPr lang="zh-CN" altLang="en-US"/>
        </a:p>
      </dgm:t>
    </dgm:pt>
    <dgm:pt modelId="{EBD876C9-A725-41C8-AA26-FE093277289D}" type="pres">
      <dgm:prSet presAssocID="{D00FF620-451E-49AD-83EB-C783CD8C1E16}" presName="parentText" presStyleLbl="node1" presStyleIdx="0" presStyleCnt="2">
        <dgm:presLayoutVars>
          <dgm:chMax val="0"/>
          <dgm:bulletEnabled val="1"/>
        </dgm:presLayoutVars>
      </dgm:prSet>
      <dgm:spPr/>
      <dgm:t>
        <a:bodyPr/>
        <a:lstStyle/>
        <a:p>
          <a:endParaRPr lang="zh-CN" altLang="en-US"/>
        </a:p>
      </dgm:t>
    </dgm:pt>
    <dgm:pt modelId="{1E3B320C-43DD-4C27-B7AE-34A1E183F704}" type="pres">
      <dgm:prSet presAssocID="{D00FF620-451E-49AD-83EB-C783CD8C1E16}" presName="childText" presStyleLbl="revTx" presStyleIdx="0" presStyleCnt="2">
        <dgm:presLayoutVars>
          <dgm:bulletEnabled val="1"/>
        </dgm:presLayoutVars>
      </dgm:prSet>
      <dgm:spPr/>
      <dgm:t>
        <a:bodyPr/>
        <a:lstStyle/>
        <a:p>
          <a:endParaRPr lang="zh-CN" altLang="en-US"/>
        </a:p>
      </dgm:t>
    </dgm:pt>
    <dgm:pt modelId="{5A3C7D7A-4A57-47E4-A1DA-6ACAA57441AF}" type="pres">
      <dgm:prSet presAssocID="{F02FDEFD-97BF-434E-9446-C4C8C3A9CE0C}" presName="parentText" presStyleLbl="node1" presStyleIdx="1" presStyleCnt="2">
        <dgm:presLayoutVars>
          <dgm:chMax val="0"/>
          <dgm:bulletEnabled val="1"/>
        </dgm:presLayoutVars>
      </dgm:prSet>
      <dgm:spPr/>
      <dgm:t>
        <a:bodyPr/>
        <a:lstStyle/>
        <a:p>
          <a:endParaRPr lang="zh-CN" altLang="en-US"/>
        </a:p>
      </dgm:t>
    </dgm:pt>
    <dgm:pt modelId="{FCE01F21-461F-4D7A-B4AE-DB84F77B0A14}" type="pres">
      <dgm:prSet presAssocID="{F02FDEFD-97BF-434E-9446-C4C8C3A9CE0C}" presName="childText" presStyleLbl="revTx" presStyleIdx="1" presStyleCnt="2" custScaleX="83133">
        <dgm:presLayoutVars>
          <dgm:bulletEnabled val="1"/>
        </dgm:presLayoutVars>
      </dgm:prSet>
      <dgm:spPr/>
      <dgm:t>
        <a:bodyPr/>
        <a:lstStyle/>
        <a:p>
          <a:endParaRPr lang="zh-CN" altLang="en-US"/>
        </a:p>
      </dgm:t>
    </dgm:pt>
  </dgm:ptLst>
  <dgm:cxnLst>
    <dgm:cxn modelId="{371DB3C0-622C-41D8-B2AD-1CEB1F4A8F38}" type="presOf" srcId="{364734D0-103F-429F-B09C-A4E7D135EF34}" destId="{FCE01F21-461F-4D7A-B4AE-DB84F77B0A14}" srcOrd="0" destOrd="1" presId="urn:microsoft.com/office/officeart/2005/8/layout/vList2"/>
    <dgm:cxn modelId="{3F7D029A-2F3A-4393-8C0F-66E7AC06B88A}" srcId="{F02FDEFD-97BF-434E-9446-C4C8C3A9CE0C}" destId="{67BF5A4E-3186-4957-B192-95E755B2FEE3}" srcOrd="3" destOrd="0" parTransId="{C751472B-1132-4A79-A58E-0486EE473AE2}" sibTransId="{D199D976-BDF8-4A5A-9243-FB1E83F576FE}"/>
    <dgm:cxn modelId="{C863C3CF-8794-4EC0-B06B-0951206A6385}" type="presOf" srcId="{763A8AB6-FC4B-48A5-A571-3ECF7347755C}" destId="{FCE01F21-461F-4D7A-B4AE-DB84F77B0A14}" srcOrd="0" destOrd="0" presId="urn:microsoft.com/office/officeart/2005/8/layout/vList2"/>
    <dgm:cxn modelId="{B208502E-0E0E-44C7-9345-11F7F56282D4}" srcId="{F02FDEFD-97BF-434E-9446-C4C8C3A9CE0C}" destId="{763A8AB6-FC4B-48A5-A571-3ECF7347755C}" srcOrd="0" destOrd="0" parTransId="{0111F1BD-AD88-4C9F-8EC2-43FD1490C4DA}" sibTransId="{E7C0777A-DB1F-4D19-B59D-D46E00CEF130}"/>
    <dgm:cxn modelId="{52BC550C-1EE7-4497-98AF-05892627AD1A}" srcId="{D00FF620-451E-49AD-83EB-C783CD8C1E16}" destId="{C720AC83-51EE-4ADF-B9B8-8510F16380DF}" srcOrd="0" destOrd="0" parTransId="{A1B98623-B79C-4AB0-A89E-3EF1944DE95B}" sibTransId="{2446BFCB-9745-44D9-A483-C03B14E71D80}"/>
    <dgm:cxn modelId="{A609BED7-A982-4EA4-A504-6A0F342F86C7}" type="presOf" srcId="{F02FDEFD-97BF-434E-9446-C4C8C3A9CE0C}" destId="{5A3C7D7A-4A57-47E4-A1DA-6ACAA57441AF}" srcOrd="0" destOrd="0" presId="urn:microsoft.com/office/officeart/2005/8/layout/vList2"/>
    <dgm:cxn modelId="{74AC1BBC-F439-492F-B006-1DBC3ECD7949}" type="presOf" srcId="{812CAC1C-C204-4DF3-9CE4-B9F083FA0C55}" destId="{1E3B320C-43DD-4C27-B7AE-34A1E183F704}" srcOrd="0" destOrd="1" presId="urn:microsoft.com/office/officeart/2005/8/layout/vList2"/>
    <dgm:cxn modelId="{950F893A-0FF6-4AAD-B24B-4231C3552113}" srcId="{CD74759F-97C4-4D30-8C45-BB356AA3A1BA}" destId="{F02FDEFD-97BF-434E-9446-C4C8C3A9CE0C}" srcOrd="1" destOrd="0" parTransId="{FD0B6FDD-976B-421E-AE69-26B2616093B0}" sibTransId="{D6442176-FC22-445E-B586-E267619B233F}"/>
    <dgm:cxn modelId="{1419C5C3-D789-47A2-96B8-C18CCF5DC82E}" type="presOf" srcId="{C720AC83-51EE-4ADF-B9B8-8510F16380DF}" destId="{1E3B320C-43DD-4C27-B7AE-34A1E183F704}" srcOrd="0" destOrd="0" presId="urn:microsoft.com/office/officeart/2005/8/layout/vList2"/>
    <dgm:cxn modelId="{B8BC4E08-2188-4CAC-AC74-8524D90742BB}" type="presOf" srcId="{67BF5A4E-3186-4957-B192-95E755B2FEE3}" destId="{FCE01F21-461F-4D7A-B4AE-DB84F77B0A14}" srcOrd="0" destOrd="3" presId="urn:microsoft.com/office/officeart/2005/8/layout/vList2"/>
    <dgm:cxn modelId="{75F59FAD-78B8-429B-8370-F5E69C3EC37B}" srcId="{D00FF620-451E-49AD-83EB-C783CD8C1E16}" destId="{812CAC1C-C204-4DF3-9CE4-B9F083FA0C55}" srcOrd="1" destOrd="0" parTransId="{519F276B-D9A5-4DFB-8017-FBEC59F0B9C9}" sibTransId="{89ECC953-6FA1-428E-BC69-48AD8DA2DF6D}"/>
    <dgm:cxn modelId="{82EEE5FA-63C1-463D-8584-685E82BF301D}" srcId="{F02FDEFD-97BF-434E-9446-C4C8C3A9CE0C}" destId="{1354ED26-6FCC-4CDE-A9FF-8786D37F6970}" srcOrd="5" destOrd="0" parTransId="{3EC63BC5-0914-40F5-8CAF-3EBC3E1D3B8F}" sibTransId="{6176D552-EB71-4E44-8650-A062A5BDD397}"/>
    <dgm:cxn modelId="{63A013CF-FC41-4844-8C3B-2C1C38CECE26}" srcId="{F02FDEFD-97BF-434E-9446-C4C8C3A9CE0C}" destId="{48D6CE3E-1343-482A-9AE0-71994DB5728B}" srcOrd="6" destOrd="0" parTransId="{664B63DD-B2A5-486C-8457-7BB53910B28C}" sibTransId="{60827EF1-9E20-48DC-A3B6-BD814200F4AF}"/>
    <dgm:cxn modelId="{BE94C2C1-3EE7-44CE-A131-0CC61BC727D7}" srcId="{CD74759F-97C4-4D30-8C45-BB356AA3A1BA}" destId="{D00FF620-451E-49AD-83EB-C783CD8C1E16}" srcOrd="0" destOrd="0" parTransId="{0C3444C9-547D-4BF8-BD87-A718920979BD}" sibTransId="{D226FA1C-39C9-4F6E-A373-DB02EAB65204}"/>
    <dgm:cxn modelId="{9AF4A2B0-E448-4942-A10C-019738B45B02}" type="presOf" srcId="{48D6CE3E-1343-482A-9AE0-71994DB5728B}" destId="{FCE01F21-461F-4D7A-B4AE-DB84F77B0A14}" srcOrd="0" destOrd="6" presId="urn:microsoft.com/office/officeart/2005/8/layout/vList2"/>
    <dgm:cxn modelId="{1A5D2123-8CD4-4614-94EA-F279E1626957}" type="presOf" srcId="{1354ED26-6FCC-4CDE-A9FF-8786D37F6970}" destId="{FCE01F21-461F-4D7A-B4AE-DB84F77B0A14}" srcOrd="0" destOrd="5" presId="urn:microsoft.com/office/officeart/2005/8/layout/vList2"/>
    <dgm:cxn modelId="{FB7462E8-3CB9-4150-BE5F-C7B4B383D00F}" srcId="{F02FDEFD-97BF-434E-9446-C4C8C3A9CE0C}" destId="{364734D0-103F-429F-B09C-A4E7D135EF34}" srcOrd="1" destOrd="0" parTransId="{96A5EC54-4BBF-4CA5-AEAD-38DB3775A172}" sibTransId="{79041920-1FB1-4DFF-85B9-9EAB723A4D40}"/>
    <dgm:cxn modelId="{B7008F6A-0E06-453A-AB2F-1393EA0B140A}" type="presOf" srcId="{20AE9C83-EFEF-4808-8657-7EDB1C5F8B10}" destId="{FCE01F21-461F-4D7A-B4AE-DB84F77B0A14}" srcOrd="0" destOrd="2" presId="urn:microsoft.com/office/officeart/2005/8/layout/vList2"/>
    <dgm:cxn modelId="{97CA862A-25DC-4DD2-A03B-440736B5D917}" type="presOf" srcId="{D00FF620-451E-49AD-83EB-C783CD8C1E16}" destId="{EBD876C9-A725-41C8-AA26-FE093277289D}" srcOrd="0" destOrd="0" presId="urn:microsoft.com/office/officeart/2005/8/layout/vList2"/>
    <dgm:cxn modelId="{0826D3F4-9187-4813-88F3-E58EB13B5E61}" srcId="{F02FDEFD-97BF-434E-9446-C4C8C3A9CE0C}" destId="{20AE9C83-EFEF-4808-8657-7EDB1C5F8B10}" srcOrd="2" destOrd="0" parTransId="{B3A99456-79E4-4A9B-8002-176B3D2AAEF6}" sibTransId="{C35B3168-BEEC-4366-A6F5-569A7372511D}"/>
    <dgm:cxn modelId="{92F1EB55-5974-4BF7-BB3B-3F63345D7FA1}" type="presOf" srcId="{8A9EDEE4-C04B-49B8-BC23-EFCA467B0A6F}" destId="{FCE01F21-461F-4D7A-B4AE-DB84F77B0A14}" srcOrd="0" destOrd="4" presId="urn:microsoft.com/office/officeart/2005/8/layout/vList2"/>
    <dgm:cxn modelId="{8FCD1FC7-CD17-4BFE-8E51-A72656FB81F0}" type="presOf" srcId="{CD74759F-97C4-4D30-8C45-BB356AA3A1BA}" destId="{1A4DC774-D177-4E4B-B6E9-3B48EB9A80BC}" srcOrd="0" destOrd="0" presId="urn:microsoft.com/office/officeart/2005/8/layout/vList2"/>
    <dgm:cxn modelId="{A9DF8E61-1706-4721-8384-2C01BBF74D0F}" srcId="{F02FDEFD-97BF-434E-9446-C4C8C3A9CE0C}" destId="{8A9EDEE4-C04B-49B8-BC23-EFCA467B0A6F}" srcOrd="4" destOrd="0" parTransId="{347FEBAD-B549-441F-8FFB-7AF5BEB6012B}" sibTransId="{CCCD5036-334D-473A-A82E-26823835AA76}"/>
    <dgm:cxn modelId="{1EF475EC-2075-4314-8DF5-FA1398175C8E}" type="presParOf" srcId="{1A4DC774-D177-4E4B-B6E9-3B48EB9A80BC}" destId="{EBD876C9-A725-41C8-AA26-FE093277289D}" srcOrd="0" destOrd="0" presId="urn:microsoft.com/office/officeart/2005/8/layout/vList2"/>
    <dgm:cxn modelId="{367C7A32-84FB-48EC-9C1F-E104C0669E47}" type="presParOf" srcId="{1A4DC774-D177-4E4B-B6E9-3B48EB9A80BC}" destId="{1E3B320C-43DD-4C27-B7AE-34A1E183F704}" srcOrd="1" destOrd="0" presId="urn:microsoft.com/office/officeart/2005/8/layout/vList2"/>
    <dgm:cxn modelId="{0321B7AA-6BA8-422F-B205-ED3E9C42CEE6}" type="presParOf" srcId="{1A4DC774-D177-4E4B-B6E9-3B48EB9A80BC}" destId="{5A3C7D7A-4A57-47E4-A1DA-6ACAA57441AF}" srcOrd="2" destOrd="0" presId="urn:microsoft.com/office/officeart/2005/8/layout/vList2"/>
    <dgm:cxn modelId="{39DE1082-C464-4C08-B2AB-BAB8E6659CD0}" type="presParOf" srcId="{1A4DC774-D177-4E4B-B6E9-3B48EB9A80BC}" destId="{FCE01F21-461F-4D7A-B4AE-DB84F77B0A1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4007C3-B008-41DE-AB87-FFA4012FF59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FF7C81B7-D8C4-4B33-BD92-84CC0ADCDA38}">
      <dgm:prSet custT="1"/>
      <dgm:spPr/>
      <dgm:t>
        <a:bodyPr/>
        <a:lstStyle/>
        <a:p>
          <a:pPr rtl="0"/>
          <a:r>
            <a:rPr lang="zh-CN" sz="2800" b="1" dirty="0" smtClean="0">
              <a:latin typeface="+mn-ea"/>
              <a:ea typeface="+mn-ea"/>
            </a:rPr>
            <a:t>层叠样式表</a:t>
          </a:r>
          <a:r>
            <a:rPr lang="en-US" sz="2800" b="1" dirty="0" smtClean="0">
              <a:latin typeface="+mn-ea"/>
              <a:ea typeface="+mn-ea"/>
            </a:rPr>
            <a:t>CSS (</a:t>
          </a:r>
          <a:r>
            <a:rPr lang="en-US" sz="2800" b="1" dirty="0" smtClean="0">
              <a:solidFill>
                <a:srgbClr val="FFFF00"/>
              </a:solidFill>
              <a:latin typeface="+mn-ea"/>
              <a:ea typeface="+mn-ea"/>
            </a:rPr>
            <a:t>C</a:t>
          </a:r>
          <a:r>
            <a:rPr lang="en-US" sz="2800" b="1" dirty="0" smtClean="0">
              <a:latin typeface="+mn-ea"/>
              <a:ea typeface="+mn-ea"/>
            </a:rPr>
            <a:t>ascading </a:t>
          </a:r>
          <a:r>
            <a:rPr lang="en-US" sz="2800" b="1" dirty="0" smtClean="0">
              <a:solidFill>
                <a:srgbClr val="FFFF00"/>
              </a:solidFill>
              <a:latin typeface="+mn-ea"/>
              <a:ea typeface="+mn-ea"/>
            </a:rPr>
            <a:t>S</a:t>
          </a:r>
          <a:r>
            <a:rPr lang="en-US" sz="2800" b="1" dirty="0" smtClean="0">
              <a:latin typeface="+mn-ea"/>
              <a:ea typeface="+mn-ea"/>
            </a:rPr>
            <a:t>tyle </a:t>
          </a:r>
          <a:r>
            <a:rPr lang="en-US" sz="2800" b="1" dirty="0" smtClean="0">
              <a:solidFill>
                <a:srgbClr val="FFFF00"/>
              </a:solidFill>
              <a:latin typeface="+mn-ea"/>
              <a:ea typeface="+mn-ea"/>
            </a:rPr>
            <a:t>S</a:t>
          </a:r>
          <a:r>
            <a:rPr lang="en-US" sz="2800" b="1" dirty="0" smtClean="0">
              <a:latin typeface="+mn-ea"/>
              <a:ea typeface="+mn-ea"/>
            </a:rPr>
            <a:t>heets)</a:t>
          </a:r>
          <a:r>
            <a:rPr lang="zh-CN" sz="2800" b="1" dirty="0" smtClean="0">
              <a:latin typeface="+mn-ea"/>
              <a:ea typeface="+mn-ea"/>
            </a:rPr>
            <a:t>又叫级联样式表，简称样式表</a:t>
          </a:r>
          <a:endParaRPr lang="zh-CN" sz="2800" dirty="0">
            <a:latin typeface="+mn-ea"/>
            <a:ea typeface="+mn-ea"/>
          </a:endParaRPr>
        </a:p>
      </dgm:t>
    </dgm:pt>
    <dgm:pt modelId="{5027585C-8DA3-4804-983C-7548743CE197}" type="parTrans" cxnId="{44E0FECB-6D13-4AEF-B770-11B58782D162}">
      <dgm:prSet/>
      <dgm:spPr/>
      <dgm:t>
        <a:bodyPr/>
        <a:lstStyle/>
        <a:p>
          <a:endParaRPr lang="zh-CN" altLang="en-US" sz="2800">
            <a:latin typeface="+mn-ea"/>
            <a:ea typeface="+mn-ea"/>
          </a:endParaRPr>
        </a:p>
      </dgm:t>
    </dgm:pt>
    <dgm:pt modelId="{71105A1A-A6DE-4EE6-9D68-3D31AD7120B7}" type="sibTrans" cxnId="{44E0FECB-6D13-4AEF-B770-11B58782D162}">
      <dgm:prSet/>
      <dgm:spPr/>
      <dgm:t>
        <a:bodyPr/>
        <a:lstStyle/>
        <a:p>
          <a:endParaRPr lang="zh-CN" altLang="en-US" sz="2800">
            <a:latin typeface="+mn-ea"/>
            <a:ea typeface="+mn-ea"/>
          </a:endParaRPr>
        </a:p>
      </dgm:t>
    </dgm:pt>
    <dgm:pt modelId="{A391F661-B0BD-451F-B559-CF30388D7EF1}">
      <dgm:prSet custT="1"/>
      <dgm:spPr/>
      <dgm:t>
        <a:bodyPr/>
        <a:lstStyle/>
        <a:p>
          <a:pPr rtl="0"/>
          <a:r>
            <a:rPr lang="en-US" sz="2800" b="1" dirty="0" smtClean="0">
              <a:latin typeface="+mn-ea"/>
              <a:ea typeface="+mn-ea"/>
            </a:rPr>
            <a:t>CSS</a:t>
          </a:r>
          <a:r>
            <a:rPr lang="zh-CN" sz="2800" b="1" dirty="0" smtClean="0">
              <a:latin typeface="+mn-ea"/>
              <a:ea typeface="+mn-ea"/>
            </a:rPr>
            <a:t>是一系列用于表现</a:t>
          </a:r>
          <a:r>
            <a:rPr lang="en-US" sz="2800" b="1" dirty="0" smtClean="0">
              <a:latin typeface="+mn-ea"/>
              <a:ea typeface="+mn-ea"/>
            </a:rPr>
            <a:t>html</a:t>
          </a:r>
          <a:r>
            <a:rPr lang="zh-CN" sz="2800" b="1" dirty="0" smtClean="0">
              <a:latin typeface="+mn-ea"/>
              <a:ea typeface="+mn-ea"/>
            </a:rPr>
            <a:t>或</a:t>
          </a:r>
          <a:r>
            <a:rPr lang="en-US" sz="2800" b="1" dirty="0" smtClean="0">
              <a:latin typeface="+mn-ea"/>
              <a:ea typeface="+mn-ea"/>
            </a:rPr>
            <a:t>xml</a:t>
          </a:r>
          <a:r>
            <a:rPr lang="zh-CN" sz="2800" b="1" dirty="0" smtClean="0">
              <a:latin typeface="+mn-ea"/>
              <a:ea typeface="+mn-ea"/>
            </a:rPr>
            <a:t>文件样式的规则，用于控制网页的外观</a:t>
          </a:r>
          <a:r>
            <a:rPr lang="zh-CN" altLang="en-US" sz="2800" b="1" dirty="0" smtClean="0">
              <a:latin typeface="+mn-ea"/>
              <a:ea typeface="+mn-ea"/>
            </a:rPr>
            <a:t>，即如何显示</a:t>
          </a:r>
          <a:r>
            <a:rPr lang="en-US" altLang="zh-CN" sz="2800" b="1" dirty="0" smtClean="0">
              <a:latin typeface="+mn-ea"/>
              <a:ea typeface="+mn-ea"/>
            </a:rPr>
            <a:t>HTML</a:t>
          </a:r>
          <a:r>
            <a:rPr lang="zh-CN" altLang="en-US" sz="2800" b="1" dirty="0" smtClean="0">
              <a:latin typeface="+mn-ea"/>
              <a:ea typeface="+mn-ea"/>
            </a:rPr>
            <a:t>元素</a:t>
          </a:r>
          <a:endParaRPr lang="zh-CN" sz="2800" dirty="0">
            <a:latin typeface="+mn-ea"/>
            <a:ea typeface="+mn-ea"/>
          </a:endParaRPr>
        </a:p>
      </dgm:t>
    </dgm:pt>
    <dgm:pt modelId="{37D5A98E-D7F0-4A22-ACB5-AF81951B51A6}" type="parTrans" cxnId="{4460F6B1-E543-4F86-905D-E67015BD064B}">
      <dgm:prSet/>
      <dgm:spPr/>
      <dgm:t>
        <a:bodyPr/>
        <a:lstStyle/>
        <a:p>
          <a:endParaRPr lang="zh-CN" altLang="en-US" sz="2800">
            <a:latin typeface="+mn-ea"/>
            <a:ea typeface="+mn-ea"/>
          </a:endParaRPr>
        </a:p>
      </dgm:t>
    </dgm:pt>
    <dgm:pt modelId="{A4C2B4AC-224D-49EA-8BFE-887F7F3581CB}" type="sibTrans" cxnId="{4460F6B1-E543-4F86-905D-E67015BD064B}">
      <dgm:prSet/>
      <dgm:spPr/>
      <dgm:t>
        <a:bodyPr/>
        <a:lstStyle/>
        <a:p>
          <a:endParaRPr lang="zh-CN" altLang="en-US" sz="2800">
            <a:latin typeface="+mn-ea"/>
            <a:ea typeface="+mn-ea"/>
          </a:endParaRPr>
        </a:p>
      </dgm:t>
    </dgm:pt>
    <dgm:pt modelId="{7AF96D90-5CE7-4102-9616-D1C649AF9FF3}">
      <dgm:prSet custT="1"/>
      <dgm:spPr/>
      <dgm:t>
        <a:bodyPr/>
        <a:lstStyle/>
        <a:p>
          <a:pPr rtl="0"/>
          <a:r>
            <a:rPr kumimoji="1" lang="zh-CN" altLang="en-US" sz="2800" b="1" dirty="0" smtClean="0">
              <a:solidFill>
                <a:srgbClr val="FF0000"/>
              </a:solidFill>
              <a:latin typeface="+mn-ea"/>
              <a:ea typeface="+mn-ea"/>
            </a:rPr>
            <a:t>样式通常存储在样式表中，样式表是一个文件，实现了将内容与表现分离</a:t>
          </a:r>
          <a:endParaRPr lang="zh-CN" altLang="en-US" sz="2800" dirty="0">
            <a:solidFill>
              <a:srgbClr val="FF0000"/>
            </a:solidFill>
            <a:latin typeface="+mn-ea"/>
            <a:ea typeface="+mn-ea"/>
          </a:endParaRPr>
        </a:p>
      </dgm:t>
    </dgm:pt>
    <dgm:pt modelId="{88054214-A16B-4B44-9BDF-E778A01C5C02}" type="parTrans" cxnId="{6DCB5858-A84E-4969-A8C6-DC600C50CA7C}">
      <dgm:prSet/>
      <dgm:spPr/>
      <dgm:t>
        <a:bodyPr/>
        <a:lstStyle/>
        <a:p>
          <a:endParaRPr lang="zh-CN" altLang="en-US" sz="2800">
            <a:latin typeface="+mn-ea"/>
            <a:ea typeface="+mn-ea"/>
          </a:endParaRPr>
        </a:p>
      </dgm:t>
    </dgm:pt>
    <dgm:pt modelId="{28CFD36F-4DFF-4B19-AED2-9B6A2A7BF75C}" type="sibTrans" cxnId="{6DCB5858-A84E-4969-A8C6-DC600C50CA7C}">
      <dgm:prSet/>
      <dgm:spPr/>
      <dgm:t>
        <a:bodyPr/>
        <a:lstStyle/>
        <a:p>
          <a:endParaRPr lang="zh-CN" altLang="en-US" sz="2800">
            <a:latin typeface="+mn-ea"/>
            <a:ea typeface="+mn-ea"/>
          </a:endParaRPr>
        </a:p>
      </dgm:t>
    </dgm:pt>
    <dgm:pt modelId="{816DAF16-D3B4-40BE-BFB1-0B600767F802}">
      <dgm:prSet custT="1"/>
      <dgm:spPr/>
      <dgm:t>
        <a:bodyPr/>
        <a:lstStyle/>
        <a:p>
          <a:pPr rtl="0"/>
          <a:r>
            <a:rPr kumimoji="1" lang="zh-CN" altLang="en-US" sz="2800" b="1" dirty="0" smtClean="0">
              <a:solidFill>
                <a:srgbClr val="FF0000"/>
              </a:solidFill>
              <a:latin typeface="+mn-ea"/>
              <a:ea typeface="+mn-ea"/>
            </a:rPr>
            <a:t>提高了代码的可重用性和可维护性</a:t>
          </a:r>
          <a:endParaRPr lang="zh-CN" altLang="en-US" sz="2800" dirty="0">
            <a:solidFill>
              <a:srgbClr val="FF0000"/>
            </a:solidFill>
            <a:latin typeface="+mn-ea"/>
            <a:ea typeface="+mn-ea"/>
          </a:endParaRPr>
        </a:p>
      </dgm:t>
    </dgm:pt>
    <dgm:pt modelId="{79EAE4EE-DBFE-4520-BD60-80EE40E3A16B}" type="parTrans" cxnId="{BDA323DF-F4AB-439D-B4FE-406467F8E6A1}">
      <dgm:prSet/>
      <dgm:spPr/>
      <dgm:t>
        <a:bodyPr/>
        <a:lstStyle/>
        <a:p>
          <a:endParaRPr lang="zh-CN" altLang="en-US" sz="2800">
            <a:latin typeface="+mn-ea"/>
            <a:ea typeface="+mn-ea"/>
          </a:endParaRPr>
        </a:p>
      </dgm:t>
    </dgm:pt>
    <dgm:pt modelId="{276E7907-E3BC-4EA3-B884-2EE7E97298BD}" type="sibTrans" cxnId="{BDA323DF-F4AB-439D-B4FE-406467F8E6A1}">
      <dgm:prSet/>
      <dgm:spPr/>
      <dgm:t>
        <a:bodyPr/>
        <a:lstStyle/>
        <a:p>
          <a:endParaRPr lang="zh-CN" altLang="en-US" sz="2800">
            <a:latin typeface="+mn-ea"/>
            <a:ea typeface="+mn-ea"/>
          </a:endParaRPr>
        </a:p>
      </dgm:t>
    </dgm:pt>
    <dgm:pt modelId="{94EABBED-3CBE-4665-B69B-EB21CCFE1712}" type="pres">
      <dgm:prSet presAssocID="{214007C3-B008-41DE-AB87-FFA4012FF594}" presName="linear" presStyleCnt="0">
        <dgm:presLayoutVars>
          <dgm:animLvl val="lvl"/>
          <dgm:resizeHandles val="exact"/>
        </dgm:presLayoutVars>
      </dgm:prSet>
      <dgm:spPr/>
      <dgm:t>
        <a:bodyPr/>
        <a:lstStyle/>
        <a:p>
          <a:endParaRPr lang="zh-CN" altLang="en-US"/>
        </a:p>
      </dgm:t>
    </dgm:pt>
    <dgm:pt modelId="{E963F8CB-3EE8-4089-8522-72999B5368FA}" type="pres">
      <dgm:prSet presAssocID="{FF7C81B7-D8C4-4B33-BD92-84CC0ADCDA38}" presName="parentText" presStyleLbl="node1" presStyleIdx="0" presStyleCnt="4">
        <dgm:presLayoutVars>
          <dgm:chMax val="0"/>
          <dgm:bulletEnabled val="1"/>
        </dgm:presLayoutVars>
      </dgm:prSet>
      <dgm:spPr/>
      <dgm:t>
        <a:bodyPr/>
        <a:lstStyle/>
        <a:p>
          <a:endParaRPr lang="zh-CN" altLang="en-US"/>
        </a:p>
      </dgm:t>
    </dgm:pt>
    <dgm:pt modelId="{AE64646F-151A-4DBA-B560-C7AEDAB47FCF}" type="pres">
      <dgm:prSet presAssocID="{71105A1A-A6DE-4EE6-9D68-3D31AD7120B7}" presName="spacer" presStyleCnt="0"/>
      <dgm:spPr/>
    </dgm:pt>
    <dgm:pt modelId="{8282B5BB-7EE3-4871-AC79-8B40D04A95E9}" type="pres">
      <dgm:prSet presAssocID="{A391F661-B0BD-451F-B559-CF30388D7EF1}" presName="parentText" presStyleLbl="node1" presStyleIdx="1" presStyleCnt="4">
        <dgm:presLayoutVars>
          <dgm:chMax val="0"/>
          <dgm:bulletEnabled val="1"/>
        </dgm:presLayoutVars>
      </dgm:prSet>
      <dgm:spPr/>
      <dgm:t>
        <a:bodyPr/>
        <a:lstStyle/>
        <a:p>
          <a:endParaRPr lang="zh-CN" altLang="en-US"/>
        </a:p>
      </dgm:t>
    </dgm:pt>
    <dgm:pt modelId="{6A796067-6E60-47DE-929E-C406E6F9E08E}" type="pres">
      <dgm:prSet presAssocID="{A4C2B4AC-224D-49EA-8BFE-887F7F3581CB}" presName="spacer" presStyleCnt="0"/>
      <dgm:spPr/>
    </dgm:pt>
    <dgm:pt modelId="{68549FCC-BC05-4FAA-833D-A4EFF9992911}" type="pres">
      <dgm:prSet presAssocID="{7AF96D90-5CE7-4102-9616-D1C649AF9FF3}" presName="parentText" presStyleLbl="node1" presStyleIdx="2" presStyleCnt="4">
        <dgm:presLayoutVars>
          <dgm:chMax val="0"/>
          <dgm:bulletEnabled val="1"/>
        </dgm:presLayoutVars>
      </dgm:prSet>
      <dgm:spPr/>
      <dgm:t>
        <a:bodyPr/>
        <a:lstStyle/>
        <a:p>
          <a:endParaRPr lang="zh-CN" altLang="en-US"/>
        </a:p>
      </dgm:t>
    </dgm:pt>
    <dgm:pt modelId="{A45A1C62-90D4-40CD-8ED7-5D7E7A4EF144}" type="pres">
      <dgm:prSet presAssocID="{28CFD36F-4DFF-4B19-AED2-9B6A2A7BF75C}" presName="spacer" presStyleCnt="0"/>
      <dgm:spPr/>
    </dgm:pt>
    <dgm:pt modelId="{34B1667E-3330-486C-921C-508D379E945C}" type="pres">
      <dgm:prSet presAssocID="{816DAF16-D3B4-40BE-BFB1-0B600767F802}" presName="parentText" presStyleLbl="node1" presStyleIdx="3" presStyleCnt="4">
        <dgm:presLayoutVars>
          <dgm:chMax val="0"/>
          <dgm:bulletEnabled val="1"/>
        </dgm:presLayoutVars>
      </dgm:prSet>
      <dgm:spPr/>
      <dgm:t>
        <a:bodyPr/>
        <a:lstStyle/>
        <a:p>
          <a:endParaRPr lang="zh-CN" altLang="en-US"/>
        </a:p>
      </dgm:t>
    </dgm:pt>
  </dgm:ptLst>
  <dgm:cxnLst>
    <dgm:cxn modelId="{44E0FECB-6D13-4AEF-B770-11B58782D162}" srcId="{214007C3-B008-41DE-AB87-FFA4012FF594}" destId="{FF7C81B7-D8C4-4B33-BD92-84CC0ADCDA38}" srcOrd="0" destOrd="0" parTransId="{5027585C-8DA3-4804-983C-7548743CE197}" sibTransId="{71105A1A-A6DE-4EE6-9D68-3D31AD7120B7}"/>
    <dgm:cxn modelId="{E191B9E1-6531-47D7-9D67-AA3D08ADEA0B}" type="presOf" srcId="{816DAF16-D3B4-40BE-BFB1-0B600767F802}" destId="{34B1667E-3330-486C-921C-508D379E945C}" srcOrd="0" destOrd="0" presId="urn:microsoft.com/office/officeart/2005/8/layout/vList2"/>
    <dgm:cxn modelId="{95CB13B1-4BB8-4DB8-B26E-D9D5FBC0C621}" type="presOf" srcId="{A391F661-B0BD-451F-B559-CF30388D7EF1}" destId="{8282B5BB-7EE3-4871-AC79-8B40D04A95E9}" srcOrd="0" destOrd="0" presId="urn:microsoft.com/office/officeart/2005/8/layout/vList2"/>
    <dgm:cxn modelId="{6DCB5858-A84E-4969-A8C6-DC600C50CA7C}" srcId="{214007C3-B008-41DE-AB87-FFA4012FF594}" destId="{7AF96D90-5CE7-4102-9616-D1C649AF9FF3}" srcOrd="2" destOrd="0" parTransId="{88054214-A16B-4B44-9BDF-E778A01C5C02}" sibTransId="{28CFD36F-4DFF-4B19-AED2-9B6A2A7BF75C}"/>
    <dgm:cxn modelId="{BDA323DF-F4AB-439D-B4FE-406467F8E6A1}" srcId="{214007C3-B008-41DE-AB87-FFA4012FF594}" destId="{816DAF16-D3B4-40BE-BFB1-0B600767F802}" srcOrd="3" destOrd="0" parTransId="{79EAE4EE-DBFE-4520-BD60-80EE40E3A16B}" sibTransId="{276E7907-E3BC-4EA3-B884-2EE7E97298BD}"/>
    <dgm:cxn modelId="{61817F1D-1DF0-4C94-87EF-3E7BEF5D6A07}" type="presOf" srcId="{7AF96D90-5CE7-4102-9616-D1C649AF9FF3}" destId="{68549FCC-BC05-4FAA-833D-A4EFF9992911}" srcOrd="0" destOrd="0" presId="urn:microsoft.com/office/officeart/2005/8/layout/vList2"/>
    <dgm:cxn modelId="{FD109436-5CB9-4E81-BE78-8B2AB2EEF59B}" type="presOf" srcId="{FF7C81B7-D8C4-4B33-BD92-84CC0ADCDA38}" destId="{E963F8CB-3EE8-4089-8522-72999B5368FA}" srcOrd="0" destOrd="0" presId="urn:microsoft.com/office/officeart/2005/8/layout/vList2"/>
    <dgm:cxn modelId="{AEE3C3B5-62D3-4788-92CA-0F399D3629D3}" type="presOf" srcId="{214007C3-B008-41DE-AB87-FFA4012FF594}" destId="{94EABBED-3CBE-4665-B69B-EB21CCFE1712}" srcOrd="0" destOrd="0" presId="urn:microsoft.com/office/officeart/2005/8/layout/vList2"/>
    <dgm:cxn modelId="{4460F6B1-E543-4F86-905D-E67015BD064B}" srcId="{214007C3-B008-41DE-AB87-FFA4012FF594}" destId="{A391F661-B0BD-451F-B559-CF30388D7EF1}" srcOrd="1" destOrd="0" parTransId="{37D5A98E-D7F0-4A22-ACB5-AF81951B51A6}" sibTransId="{A4C2B4AC-224D-49EA-8BFE-887F7F3581CB}"/>
    <dgm:cxn modelId="{848EEEE5-5193-4755-B706-62F0472B7B81}" type="presParOf" srcId="{94EABBED-3CBE-4665-B69B-EB21CCFE1712}" destId="{E963F8CB-3EE8-4089-8522-72999B5368FA}" srcOrd="0" destOrd="0" presId="urn:microsoft.com/office/officeart/2005/8/layout/vList2"/>
    <dgm:cxn modelId="{AB31ED2D-A5A5-46C0-A8D5-DC7930ED7069}" type="presParOf" srcId="{94EABBED-3CBE-4665-B69B-EB21CCFE1712}" destId="{AE64646F-151A-4DBA-B560-C7AEDAB47FCF}" srcOrd="1" destOrd="0" presId="urn:microsoft.com/office/officeart/2005/8/layout/vList2"/>
    <dgm:cxn modelId="{6E2736EA-FFD2-4110-9A1E-45E7682989FF}" type="presParOf" srcId="{94EABBED-3CBE-4665-B69B-EB21CCFE1712}" destId="{8282B5BB-7EE3-4871-AC79-8B40D04A95E9}" srcOrd="2" destOrd="0" presId="urn:microsoft.com/office/officeart/2005/8/layout/vList2"/>
    <dgm:cxn modelId="{044D0EA9-CC2A-4C3F-9990-BDB0BC4321A2}" type="presParOf" srcId="{94EABBED-3CBE-4665-B69B-EB21CCFE1712}" destId="{6A796067-6E60-47DE-929E-C406E6F9E08E}" srcOrd="3" destOrd="0" presId="urn:microsoft.com/office/officeart/2005/8/layout/vList2"/>
    <dgm:cxn modelId="{0B40A5BF-592E-4B03-A9BB-1AC6642A44E9}" type="presParOf" srcId="{94EABBED-3CBE-4665-B69B-EB21CCFE1712}" destId="{68549FCC-BC05-4FAA-833D-A4EFF9992911}" srcOrd="4" destOrd="0" presId="urn:microsoft.com/office/officeart/2005/8/layout/vList2"/>
    <dgm:cxn modelId="{61581954-0038-4A34-92E6-E64A3BFBA505}" type="presParOf" srcId="{94EABBED-3CBE-4665-B69B-EB21CCFE1712}" destId="{A45A1C62-90D4-40CD-8ED7-5D7E7A4EF144}" srcOrd="5" destOrd="0" presId="urn:microsoft.com/office/officeart/2005/8/layout/vList2"/>
    <dgm:cxn modelId="{470ADA54-5CC3-4AB0-8409-E2676E78408F}" type="presParOf" srcId="{94EABBED-3CBE-4665-B69B-EB21CCFE1712}" destId="{34B1667E-3330-486C-921C-508D379E945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3328853-CE6E-40E4-BC2C-C6342F667983}"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E15F3C34-B055-40BE-BB5D-801E97105A32}">
      <dgm:prSet/>
      <dgm:spPr/>
      <dgm:t>
        <a:bodyPr/>
        <a:lstStyle/>
        <a:p>
          <a:pPr rtl="0"/>
          <a:r>
            <a:rPr lang="en-US" b="1" dirty="0" smtClean="0">
              <a:latin typeface="宋体" pitchFamily="2" charset="-122"/>
              <a:ea typeface="宋体" pitchFamily="2" charset="-122"/>
            </a:rPr>
            <a:t>do-While</a:t>
          </a:r>
          <a:r>
            <a:rPr lang="zh-CN" b="1" dirty="0" smtClean="0">
              <a:latin typeface="宋体" pitchFamily="2" charset="-122"/>
              <a:ea typeface="宋体" pitchFamily="2" charset="-122"/>
            </a:rPr>
            <a:t>循环</a:t>
          </a:r>
          <a:endParaRPr lang="zh-CN" b="1" dirty="0">
            <a:latin typeface="宋体" pitchFamily="2" charset="-122"/>
            <a:ea typeface="宋体" pitchFamily="2" charset="-122"/>
          </a:endParaRPr>
        </a:p>
      </dgm:t>
    </dgm:pt>
    <dgm:pt modelId="{93D5F74D-C24E-4394-B39F-4D75B4D5A898}" type="parTrans" cxnId="{21D92237-FFF9-4081-BF02-5DC7C0658736}">
      <dgm:prSet/>
      <dgm:spPr/>
      <dgm:t>
        <a:bodyPr/>
        <a:lstStyle/>
        <a:p>
          <a:endParaRPr lang="zh-CN" altLang="en-US">
            <a:latin typeface="宋体" pitchFamily="2" charset="-122"/>
            <a:ea typeface="宋体" pitchFamily="2" charset="-122"/>
          </a:endParaRPr>
        </a:p>
      </dgm:t>
    </dgm:pt>
    <dgm:pt modelId="{791E0D26-04EB-4FBA-9FF9-00C99C13B80B}" type="sibTrans" cxnId="{21D92237-FFF9-4081-BF02-5DC7C0658736}">
      <dgm:prSet/>
      <dgm:spPr/>
      <dgm:t>
        <a:bodyPr/>
        <a:lstStyle/>
        <a:p>
          <a:endParaRPr lang="zh-CN" altLang="en-US">
            <a:latin typeface="宋体" pitchFamily="2" charset="-122"/>
            <a:ea typeface="宋体" pitchFamily="2" charset="-122"/>
          </a:endParaRPr>
        </a:p>
      </dgm:t>
    </dgm:pt>
    <dgm:pt modelId="{A14A1F84-347A-4B25-8AE3-492266194555}">
      <dgm:prSet/>
      <dgm:spPr/>
      <dgm:t>
        <a:bodyPr/>
        <a:lstStyle/>
        <a:p>
          <a:pPr rtl="0"/>
          <a:r>
            <a:rPr lang="en-US" b="1" dirty="0" smtClean="0">
              <a:solidFill>
                <a:srgbClr val="003300"/>
              </a:solidFill>
              <a:latin typeface="宋体" pitchFamily="2" charset="-122"/>
              <a:ea typeface="宋体" pitchFamily="2" charset="-122"/>
            </a:rPr>
            <a:t>do {</a:t>
          </a:r>
          <a:endParaRPr lang="zh-CN" b="1" dirty="0">
            <a:solidFill>
              <a:srgbClr val="003300"/>
            </a:solidFill>
            <a:latin typeface="宋体" pitchFamily="2" charset="-122"/>
            <a:ea typeface="宋体" pitchFamily="2" charset="-122"/>
          </a:endParaRPr>
        </a:p>
      </dgm:t>
    </dgm:pt>
    <dgm:pt modelId="{EF174465-9DCF-44AB-99F7-72B8D6E4749C}" type="parTrans" cxnId="{25D079B3-9F82-499D-A078-2662BBB2ABA6}">
      <dgm:prSet/>
      <dgm:spPr/>
      <dgm:t>
        <a:bodyPr/>
        <a:lstStyle/>
        <a:p>
          <a:endParaRPr lang="zh-CN" altLang="en-US">
            <a:latin typeface="宋体" pitchFamily="2" charset="-122"/>
            <a:ea typeface="宋体" pitchFamily="2" charset="-122"/>
          </a:endParaRPr>
        </a:p>
      </dgm:t>
    </dgm:pt>
    <dgm:pt modelId="{F973850E-0F3D-46CF-87E1-940FE1445731}" type="sibTrans" cxnId="{25D079B3-9F82-499D-A078-2662BBB2ABA6}">
      <dgm:prSet/>
      <dgm:spPr/>
      <dgm:t>
        <a:bodyPr/>
        <a:lstStyle/>
        <a:p>
          <a:endParaRPr lang="zh-CN" altLang="en-US">
            <a:latin typeface="宋体" pitchFamily="2" charset="-122"/>
            <a:ea typeface="宋体" pitchFamily="2" charset="-122"/>
          </a:endParaRPr>
        </a:p>
      </dgm:t>
    </dgm:pt>
    <dgm:pt modelId="{9BF09D6C-FCB1-4AA9-B6B3-542AB5212105}">
      <dgm:prSet/>
      <dgm:spPr/>
      <dgm:t>
        <a:bodyPr/>
        <a:lstStyle/>
        <a:p>
          <a:pPr rtl="0"/>
          <a:r>
            <a:rPr lang="zh-CN" b="1" dirty="0" smtClean="0">
              <a:solidFill>
                <a:srgbClr val="003300"/>
              </a:solidFill>
              <a:latin typeface="宋体" pitchFamily="2" charset="-122"/>
              <a:ea typeface="宋体" pitchFamily="2" charset="-122"/>
            </a:rPr>
            <a:t>语句或语句组</a:t>
          </a:r>
          <a:endParaRPr lang="zh-CN" b="1" dirty="0">
            <a:solidFill>
              <a:srgbClr val="003300"/>
            </a:solidFill>
            <a:latin typeface="宋体" pitchFamily="2" charset="-122"/>
            <a:ea typeface="宋体" pitchFamily="2" charset="-122"/>
          </a:endParaRPr>
        </a:p>
      </dgm:t>
    </dgm:pt>
    <dgm:pt modelId="{F78DC762-DACD-49A2-B098-BB5EA78AFC39}" type="parTrans" cxnId="{18033A05-81BA-4F3D-98BF-B2F7D4DBC481}">
      <dgm:prSet/>
      <dgm:spPr/>
      <dgm:t>
        <a:bodyPr/>
        <a:lstStyle/>
        <a:p>
          <a:endParaRPr lang="zh-CN" altLang="en-US">
            <a:latin typeface="宋体" pitchFamily="2" charset="-122"/>
            <a:ea typeface="宋体" pitchFamily="2" charset="-122"/>
          </a:endParaRPr>
        </a:p>
      </dgm:t>
    </dgm:pt>
    <dgm:pt modelId="{A63D12CE-E41D-4FD0-B19F-EE8180FF89CB}" type="sibTrans" cxnId="{18033A05-81BA-4F3D-98BF-B2F7D4DBC481}">
      <dgm:prSet/>
      <dgm:spPr/>
      <dgm:t>
        <a:bodyPr/>
        <a:lstStyle/>
        <a:p>
          <a:endParaRPr lang="zh-CN" altLang="en-US">
            <a:latin typeface="宋体" pitchFamily="2" charset="-122"/>
            <a:ea typeface="宋体" pitchFamily="2" charset="-122"/>
          </a:endParaRPr>
        </a:p>
      </dgm:t>
    </dgm:pt>
    <dgm:pt modelId="{29E534B9-2118-408A-B9EB-56FC1D4124EC}">
      <dgm:prSet/>
      <dgm:spPr/>
      <dgm:t>
        <a:bodyPr/>
        <a:lstStyle/>
        <a:p>
          <a:pPr rtl="0"/>
          <a:r>
            <a:rPr lang="en-US" b="1" dirty="0" smtClean="0">
              <a:solidFill>
                <a:srgbClr val="003300"/>
              </a:solidFill>
              <a:latin typeface="宋体" pitchFamily="2" charset="-122"/>
              <a:ea typeface="宋体" pitchFamily="2" charset="-122"/>
            </a:rPr>
            <a:t>}while (&lt;</a:t>
          </a:r>
          <a:r>
            <a:rPr lang="zh-CN" b="1" dirty="0" smtClean="0">
              <a:solidFill>
                <a:srgbClr val="003300"/>
              </a:solidFill>
              <a:latin typeface="宋体" pitchFamily="2" charset="-122"/>
              <a:ea typeface="宋体" pitchFamily="2" charset="-122"/>
            </a:rPr>
            <a:t>逻辑表达式</a:t>
          </a:r>
          <a:r>
            <a:rPr lang="en-US" b="1" dirty="0" smtClean="0">
              <a:solidFill>
                <a:srgbClr val="003300"/>
              </a:solidFill>
              <a:latin typeface="宋体" pitchFamily="2" charset="-122"/>
              <a:ea typeface="宋体" pitchFamily="2" charset="-122"/>
            </a:rPr>
            <a:t>&gt;)</a:t>
          </a:r>
          <a:r>
            <a:rPr lang="zh-CN" altLang="en-US" b="1" dirty="0" smtClean="0">
              <a:solidFill>
                <a:srgbClr val="003300"/>
              </a:solidFill>
              <a:latin typeface="宋体" pitchFamily="2" charset="-122"/>
              <a:ea typeface="宋体" pitchFamily="2" charset="-122"/>
            </a:rPr>
            <a:t>；</a:t>
          </a:r>
          <a:endParaRPr lang="zh-CN" b="1" dirty="0">
            <a:solidFill>
              <a:srgbClr val="003300"/>
            </a:solidFill>
            <a:latin typeface="宋体" pitchFamily="2" charset="-122"/>
            <a:ea typeface="宋体" pitchFamily="2" charset="-122"/>
          </a:endParaRPr>
        </a:p>
      </dgm:t>
    </dgm:pt>
    <dgm:pt modelId="{EF64B2B3-37F0-4547-860F-C5C8CE6BDA30}" type="parTrans" cxnId="{D7E289ED-C036-47EF-8DEB-AFEA73139C30}">
      <dgm:prSet/>
      <dgm:spPr/>
      <dgm:t>
        <a:bodyPr/>
        <a:lstStyle/>
        <a:p>
          <a:endParaRPr lang="zh-CN" altLang="en-US">
            <a:latin typeface="宋体" pitchFamily="2" charset="-122"/>
            <a:ea typeface="宋体" pitchFamily="2" charset="-122"/>
          </a:endParaRPr>
        </a:p>
      </dgm:t>
    </dgm:pt>
    <dgm:pt modelId="{907E6384-FB95-4129-AD7E-689D341F05DF}" type="sibTrans" cxnId="{D7E289ED-C036-47EF-8DEB-AFEA73139C30}">
      <dgm:prSet/>
      <dgm:spPr/>
      <dgm:t>
        <a:bodyPr/>
        <a:lstStyle/>
        <a:p>
          <a:endParaRPr lang="zh-CN" altLang="en-US">
            <a:latin typeface="宋体" pitchFamily="2" charset="-122"/>
            <a:ea typeface="宋体" pitchFamily="2" charset="-122"/>
          </a:endParaRPr>
        </a:p>
      </dgm:t>
    </dgm:pt>
    <dgm:pt modelId="{47386A75-2CB1-46CF-88B6-A9544B7E13D6}">
      <dgm:prSet/>
      <dgm:spPr/>
      <dgm:t>
        <a:bodyPr/>
        <a:lstStyle/>
        <a:p>
          <a:pPr rtl="0"/>
          <a:r>
            <a:rPr lang="zh-CN" dirty="0" smtClean="0">
              <a:latin typeface="宋体" pitchFamily="2" charset="-122"/>
              <a:ea typeface="宋体" pitchFamily="2" charset="-122"/>
            </a:rPr>
            <a:t>程序示例：</a:t>
          </a:r>
          <a:endParaRPr lang="zh-CN" dirty="0">
            <a:latin typeface="宋体" pitchFamily="2" charset="-122"/>
            <a:ea typeface="宋体" pitchFamily="2" charset="-122"/>
          </a:endParaRPr>
        </a:p>
      </dgm:t>
    </dgm:pt>
    <dgm:pt modelId="{58AD30B9-B2DD-418F-8BA7-9896D8F82022}" type="parTrans" cxnId="{F2300160-D15D-4400-8712-FA3CF61484FB}">
      <dgm:prSet/>
      <dgm:spPr/>
      <dgm:t>
        <a:bodyPr/>
        <a:lstStyle/>
        <a:p>
          <a:endParaRPr lang="zh-CN" altLang="en-US">
            <a:latin typeface="宋体" pitchFamily="2" charset="-122"/>
            <a:ea typeface="宋体" pitchFamily="2" charset="-122"/>
          </a:endParaRPr>
        </a:p>
      </dgm:t>
    </dgm:pt>
    <dgm:pt modelId="{BC8DAAEA-68EC-46CE-9F18-308B5CED7326}" type="sibTrans" cxnId="{F2300160-D15D-4400-8712-FA3CF61484FB}">
      <dgm:prSet/>
      <dgm:spPr/>
      <dgm:t>
        <a:bodyPr/>
        <a:lstStyle/>
        <a:p>
          <a:endParaRPr lang="zh-CN" altLang="en-US">
            <a:latin typeface="宋体" pitchFamily="2" charset="-122"/>
            <a:ea typeface="宋体" pitchFamily="2" charset="-122"/>
          </a:endParaRPr>
        </a:p>
      </dgm:t>
    </dgm:pt>
    <dgm:pt modelId="{6D6AB816-89A2-4E1D-8C1B-09A9F9534FAC}">
      <dgm:prSet/>
      <dgm:spPr/>
      <dgm:t>
        <a:bodyPr/>
        <a:lstStyle/>
        <a:p>
          <a:pPr rtl="0"/>
          <a:r>
            <a:rPr lang="en-US" dirty="0" smtClean="0">
              <a:solidFill>
                <a:srgbClr val="003300"/>
              </a:solidFill>
              <a:latin typeface="宋体" pitchFamily="2" charset="-122"/>
              <a:ea typeface="宋体" pitchFamily="2" charset="-122"/>
            </a:rPr>
            <a:t>&lt;script&gt;</a:t>
          </a:r>
          <a:endParaRPr lang="zh-CN" dirty="0">
            <a:solidFill>
              <a:srgbClr val="003300"/>
            </a:solidFill>
            <a:latin typeface="宋体" pitchFamily="2" charset="-122"/>
            <a:ea typeface="宋体" pitchFamily="2" charset="-122"/>
          </a:endParaRPr>
        </a:p>
      </dgm:t>
    </dgm:pt>
    <dgm:pt modelId="{B6BD97B1-BEC5-4CDB-83BE-11132C5C5A6E}" type="parTrans" cxnId="{14EB5DC9-DD08-42CD-9E24-4C53D3ED6153}">
      <dgm:prSet/>
      <dgm:spPr/>
      <dgm:t>
        <a:bodyPr/>
        <a:lstStyle/>
        <a:p>
          <a:endParaRPr lang="zh-CN" altLang="en-US">
            <a:latin typeface="宋体" pitchFamily="2" charset="-122"/>
            <a:ea typeface="宋体" pitchFamily="2" charset="-122"/>
          </a:endParaRPr>
        </a:p>
      </dgm:t>
    </dgm:pt>
    <dgm:pt modelId="{F11250B7-79A3-4A9C-B958-6844A16E3C38}" type="sibTrans" cxnId="{14EB5DC9-DD08-42CD-9E24-4C53D3ED6153}">
      <dgm:prSet/>
      <dgm:spPr/>
      <dgm:t>
        <a:bodyPr/>
        <a:lstStyle/>
        <a:p>
          <a:endParaRPr lang="zh-CN" altLang="en-US">
            <a:latin typeface="宋体" pitchFamily="2" charset="-122"/>
            <a:ea typeface="宋体" pitchFamily="2" charset="-122"/>
          </a:endParaRPr>
        </a:p>
      </dgm:t>
    </dgm:pt>
    <dgm:pt modelId="{113D9224-900F-4D98-80C5-3CC79DFB5E69}">
      <dgm:prSet/>
      <dgm:spPr/>
      <dgm:t>
        <a:bodyPr/>
        <a:lstStyle/>
        <a:p>
          <a:pPr rtl="0"/>
          <a:r>
            <a:rPr lang="en-US" dirty="0" err="1" smtClean="0">
              <a:solidFill>
                <a:srgbClr val="003300"/>
              </a:solidFill>
              <a:latin typeface="宋体" pitchFamily="2" charset="-122"/>
              <a:ea typeface="宋体" pitchFamily="2" charset="-122"/>
            </a:rPr>
            <a:t>var</a:t>
          </a:r>
          <a:r>
            <a:rPr lang="en-US" dirty="0" smtClean="0">
              <a:solidFill>
                <a:srgbClr val="003300"/>
              </a:solidFill>
              <a:latin typeface="宋体" pitchFamily="2" charset="-122"/>
              <a:ea typeface="宋体" pitchFamily="2" charset="-122"/>
            </a:rPr>
            <a:t> i = 5;</a:t>
          </a:r>
          <a:endParaRPr lang="zh-CN" dirty="0">
            <a:solidFill>
              <a:srgbClr val="003300"/>
            </a:solidFill>
            <a:latin typeface="宋体" pitchFamily="2" charset="-122"/>
            <a:ea typeface="宋体" pitchFamily="2" charset="-122"/>
          </a:endParaRPr>
        </a:p>
      </dgm:t>
    </dgm:pt>
    <dgm:pt modelId="{11CAFF3A-B8CD-4D5D-9910-38C1BC350055}" type="parTrans" cxnId="{BE19A1C7-7040-4854-9ABF-04E25FC03963}">
      <dgm:prSet/>
      <dgm:spPr/>
      <dgm:t>
        <a:bodyPr/>
        <a:lstStyle/>
        <a:p>
          <a:endParaRPr lang="zh-CN" altLang="en-US">
            <a:latin typeface="宋体" pitchFamily="2" charset="-122"/>
            <a:ea typeface="宋体" pitchFamily="2" charset="-122"/>
          </a:endParaRPr>
        </a:p>
      </dgm:t>
    </dgm:pt>
    <dgm:pt modelId="{8923173A-B8A1-41B6-B984-68BBB7B2B078}" type="sibTrans" cxnId="{BE19A1C7-7040-4854-9ABF-04E25FC03963}">
      <dgm:prSet/>
      <dgm:spPr/>
      <dgm:t>
        <a:bodyPr/>
        <a:lstStyle/>
        <a:p>
          <a:endParaRPr lang="zh-CN" altLang="en-US">
            <a:latin typeface="宋体" pitchFamily="2" charset="-122"/>
            <a:ea typeface="宋体" pitchFamily="2" charset="-122"/>
          </a:endParaRPr>
        </a:p>
      </dgm:t>
    </dgm:pt>
    <dgm:pt modelId="{70B906E9-270B-46E0-BE4D-FEA53D4B3500}">
      <dgm:prSet/>
      <dgm:spPr/>
      <dgm:t>
        <a:bodyPr/>
        <a:lstStyle/>
        <a:p>
          <a:pPr rtl="0"/>
          <a:r>
            <a:rPr lang="en-US" dirty="0" smtClean="0">
              <a:solidFill>
                <a:srgbClr val="003300"/>
              </a:solidFill>
              <a:latin typeface="宋体" pitchFamily="2" charset="-122"/>
              <a:ea typeface="宋体" pitchFamily="2" charset="-122"/>
            </a:rPr>
            <a:t>do {</a:t>
          </a:r>
          <a:endParaRPr lang="zh-CN" dirty="0">
            <a:solidFill>
              <a:srgbClr val="003300"/>
            </a:solidFill>
            <a:latin typeface="宋体" pitchFamily="2" charset="-122"/>
            <a:ea typeface="宋体" pitchFamily="2" charset="-122"/>
          </a:endParaRPr>
        </a:p>
      </dgm:t>
    </dgm:pt>
    <dgm:pt modelId="{E83F1924-65DF-481A-98DA-EE36C09B8D29}" type="parTrans" cxnId="{F831F0E5-0E35-49A7-811A-91B83322F4AE}">
      <dgm:prSet/>
      <dgm:spPr/>
      <dgm:t>
        <a:bodyPr/>
        <a:lstStyle/>
        <a:p>
          <a:endParaRPr lang="zh-CN" altLang="en-US">
            <a:latin typeface="宋体" pitchFamily="2" charset="-122"/>
            <a:ea typeface="宋体" pitchFamily="2" charset="-122"/>
          </a:endParaRPr>
        </a:p>
      </dgm:t>
    </dgm:pt>
    <dgm:pt modelId="{C38B9B2F-3244-4767-B00C-C3B71AC8B24A}" type="sibTrans" cxnId="{F831F0E5-0E35-49A7-811A-91B83322F4AE}">
      <dgm:prSet/>
      <dgm:spPr/>
      <dgm:t>
        <a:bodyPr/>
        <a:lstStyle/>
        <a:p>
          <a:endParaRPr lang="zh-CN" altLang="en-US">
            <a:latin typeface="宋体" pitchFamily="2" charset="-122"/>
            <a:ea typeface="宋体" pitchFamily="2" charset="-122"/>
          </a:endParaRPr>
        </a:p>
      </dgm:t>
    </dgm:pt>
    <dgm:pt modelId="{5CABFC1C-9A76-43C9-A455-92F21D8624F9}">
      <dgm:prSet/>
      <dgm:spPr/>
      <dgm:t>
        <a:bodyPr/>
        <a:lstStyle/>
        <a:p>
          <a:pPr rtl="0"/>
          <a:r>
            <a:rPr lang="en-US" dirty="0" err="1" smtClean="0">
              <a:solidFill>
                <a:srgbClr val="003300"/>
              </a:solidFill>
              <a:latin typeface="宋体" pitchFamily="2" charset="-122"/>
              <a:ea typeface="宋体" pitchFamily="2" charset="-122"/>
            </a:rPr>
            <a:t>document.write</a:t>
          </a:r>
          <a:r>
            <a:rPr lang="en-US" dirty="0" smtClean="0">
              <a:solidFill>
                <a:srgbClr val="003300"/>
              </a:solidFill>
              <a:latin typeface="宋体" pitchFamily="2" charset="-122"/>
              <a:ea typeface="宋体" pitchFamily="2" charset="-122"/>
            </a:rPr>
            <a:t>("i = " ,i ,"&lt;BR&gt;");</a:t>
          </a:r>
          <a:endParaRPr lang="zh-CN" dirty="0">
            <a:solidFill>
              <a:srgbClr val="003300"/>
            </a:solidFill>
            <a:latin typeface="宋体" pitchFamily="2" charset="-122"/>
            <a:ea typeface="宋体" pitchFamily="2" charset="-122"/>
          </a:endParaRPr>
        </a:p>
      </dgm:t>
    </dgm:pt>
    <dgm:pt modelId="{337A8900-782E-4F29-BC00-87A7565B6533}" type="parTrans" cxnId="{C7690108-66BC-44BF-9C86-CFE241BAF289}">
      <dgm:prSet/>
      <dgm:spPr/>
      <dgm:t>
        <a:bodyPr/>
        <a:lstStyle/>
        <a:p>
          <a:endParaRPr lang="zh-CN" altLang="en-US">
            <a:latin typeface="宋体" pitchFamily="2" charset="-122"/>
            <a:ea typeface="宋体" pitchFamily="2" charset="-122"/>
          </a:endParaRPr>
        </a:p>
      </dgm:t>
    </dgm:pt>
    <dgm:pt modelId="{C536633D-8545-447B-9B7B-CCDA9AF3AE42}" type="sibTrans" cxnId="{C7690108-66BC-44BF-9C86-CFE241BAF289}">
      <dgm:prSet/>
      <dgm:spPr/>
      <dgm:t>
        <a:bodyPr/>
        <a:lstStyle/>
        <a:p>
          <a:endParaRPr lang="zh-CN" altLang="en-US">
            <a:latin typeface="宋体" pitchFamily="2" charset="-122"/>
            <a:ea typeface="宋体" pitchFamily="2" charset="-122"/>
          </a:endParaRPr>
        </a:p>
      </dgm:t>
    </dgm:pt>
    <dgm:pt modelId="{439F5D0D-156D-48B7-96C5-7DBE9A66A6F2}">
      <dgm:prSet/>
      <dgm:spPr/>
      <dgm:t>
        <a:bodyPr/>
        <a:lstStyle/>
        <a:p>
          <a:pPr rtl="0"/>
          <a:r>
            <a:rPr lang="en-US" dirty="0" smtClean="0">
              <a:solidFill>
                <a:srgbClr val="003300"/>
              </a:solidFill>
              <a:latin typeface="宋体" pitchFamily="2" charset="-122"/>
              <a:ea typeface="宋体" pitchFamily="2" charset="-122"/>
            </a:rPr>
            <a:t>i--;</a:t>
          </a:r>
          <a:endParaRPr lang="zh-CN" dirty="0">
            <a:solidFill>
              <a:srgbClr val="003300"/>
            </a:solidFill>
            <a:latin typeface="宋体" pitchFamily="2" charset="-122"/>
            <a:ea typeface="宋体" pitchFamily="2" charset="-122"/>
          </a:endParaRPr>
        </a:p>
      </dgm:t>
    </dgm:pt>
    <dgm:pt modelId="{3884B8FF-6175-4F55-8EB6-E80F15124122}" type="parTrans" cxnId="{0D5E7E53-C0BE-400E-9701-2362FC2CB2DE}">
      <dgm:prSet/>
      <dgm:spPr/>
      <dgm:t>
        <a:bodyPr/>
        <a:lstStyle/>
        <a:p>
          <a:endParaRPr lang="zh-CN" altLang="en-US">
            <a:latin typeface="宋体" pitchFamily="2" charset="-122"/>
            <a:ea typeface="宋体" pitchFamily="2" charset="-122"/>
          </a:endParaRPr>
        </a:p>
      </dgm:t>
    </dgm:pt>
    <dgm:pt modelId="{7A7F00E6-4A8C-41FF-86C9-54179D70267B}" type="sibTrans" cxnId="{0D5E7E53-C0BE-400E-9701-2362FC2CB2DE}">
      <dgm:prSet/>
      <dgm:spPr/>
      <dgm:t>
        <a:bodyPr/>
        <a:lstStyle/>
        <a:p>
          <a:endParaRPr lang="zh-CN" altLang="en-US">
            <a:latin typeface="宋体" pitchFamily="2" charset="-122"/>
            <a:ea typeface="宋体" pitchFamily="2" charset="-122"/>
          </a:endParaRPr>
        </a:p>
      </dgm:t>
    </dgm:pt>
    <dgm:pt modelId="{7535D78A-5D6B-4354-9BBD-D01867B624AE}">
      <dgm:prSet/>
      <dgm:spPr/>
      <dgm:t>
        <a:bodyPr/>
        <a:lstStyle/>
        <a:p>
          <a:pPr rtl="0"/>
          <a:r>
            <a:rPr lang="en-US" dirty="0" smtClean="0">
              <a:solidFill>
                <a:srgbClr val="003300"/>
              </a:solidFill>
              <a:latin typeface="宋体" pitchFamily="2" charset="-122"/>
              <a:ea typeface="宋体" pitchFamily="2" charset="-122"/>
            </a:rPr>
            <a:t>} while( i &gt; 0 )</a:t>
          </a:r>
          <a:r>
            <a:rPr lang="zh-CN" altLang="en-US" dirty="0" smtClean="0">
              <a:solidFill>
                <a:srgbClr val="003300"/>
              </a:solidFill>
              <a:latin typeface="宋体" pitchFamily="2" charset="-122"/>
              <a:ea typeface="宋体" pitchFamily="2" charset="-122"/>
            </a:rPr>
            <a:t>；</a:t>
          </a:r>
          <a:r>
            <a:rPr lang="en-US" dirty="0" smtClean="0">
              <a:solidFill>
                <a:srgbClr val="003300"/>
              </a:solidFill>
              <a:latin typeface="宋体" pitchFamily="2" charset="-122"/>
              <a:ea typeface="宋体" pitchFamily="2" charset="-122"/>
            </a:rPr>
            <a:t> </a:t>
          </a:r>
          <a:endParaRPr lang="zh-CN" dirty="0">
            <a:solidFill>
              <a:srgbClr val="003300"/>
            </a:solidFill>
            <a:latin typeface="宋体" pitchFamily="2" charset="-122"/>
            <a:ea typeface="宋体" pitchFamily="2" charset="-122"/>
          </a:endParaRPr>
        </a:p>
      </dgm:t>
    </dgm:pt>
    <dgm:pt modelId="{FBE2208C-5520-4BD9-A65D-BF7B8FB61210}" type="parTrans" cxnId="{C533BB6B-E3C1-4BA3-A335-B6D76B3C4F04}">
      <dgm:prSet/>
      <dgm:spPr/>
      <dgm:t>
        <a:bodyPr/>
        <a:lstStyle/>
        <a:p>
          <a:endParaRPr lang="zh-CN" altLang="en-US">
            <a:latin typeface="宋体" pitchFamily="2" charset="-122"/>
            <a:ea typeface="宋体" pitchFamily="2" charset="-122"/>
          </a:endParaRPr>
        </a:p>
      </dgm:t>
    </dgm:pt>
    <dgm:pt modelId="{F82DD640-D3B3-4B9C-B339-DA61173F0F6D}" type="sibTrans" cxnId="{C533BB6B-E3C1-4BA3-A335-B6D76B3C4F04}">
      <dgm:prSet/>
      <dgm:spPr/>
      <dgm:t>
        <a:bodyPr/>
        <a:lstStyle/>
        <a:p>
          <a:endParaRPr lang="zh-CN" altLang="en-US">
            <a:latin typeface="宋体" pitchFamily="2" charset="-122"/>
            <a:ea typeface="宋体" pitchFamily="2" charset="-122"/>
          </a:endParaRPr>
        </a:p>
      </dgm:t>
    </dgm:pt>
    <dgm:pt modelId="{D4CA8BCC-1501-43A8-9556-36ED260C458D}">
      <dgm:prSet/>
      <dgm:spPr/>
      <dgm:t>
        <a:bodyPr/>
        <a:lstStyle/>
        <a:p>
          <a:pPr rtl="0"/>
          <a:r>
            <a:rPr lang="en-US" dirty="0" smtClean="0">
              <a:solidFill>
                <a:srgbClr val="003300"/>
              </a:solidFill>
              <a:latin typeface="宋体" pitchFamily="2" charset="-122"/>
              <a:ea typeface="宋体" pitchFamily="2" charset="-122"/>
            </a:rPr>
            <a:t>&lt;/script&gt; </a:t>
          </a:r>
          <a:endParaRPr lang="zh-CN" dirty="0">
            <a:solidFill>
              <a:srgbClr val="003300"/>
            </a:solidFill>
            <a:latin typeface="宋体" pitchFamily="2" charset="-122"/>
            <a:ea typeface="宋体" pitchFamily="2" charset="-122"/>
          </a:endParaRPr>
        </a:p>
      </dgm:t>
    </dgm:pt>
    <dgm:pt modelId="{970E9310-E490-4200-9FB5-81AD433FCB9B}" type="parTrans" cxnId="{BE12641A-89F8-4DD7-BD20-BD6772E9DFCF}">
      <dgm:prSet/>
      <dgm:spPr/>
      <dgm:t>
        <a:bodyPr/>
        <a:lstStyle/>
        <a:p>
          <a:endParaRPr lang="zh-CN" altLang="en-US">
            <a:latin typeface="宋体" pitchFamily="2" charset="-122"/>
            <a:ea typeface="宋体" pitchFamily="2" charset="-122"/>
          </a:endParaRPr>
        </a:p>
      </dgm:t>
    </dgm:pt>
    <dgm:pt modelId="{0629F7D0-40B8-4D35-A642-089E965F9BA4}" type="sibTrans" cxnId="{BE12641A-89F8-4DD7-BD20-BD6772E9DFCF}">
      <dgm:prSet/>
      <dgm:spPr/>
      <dgm:t>
        <a:bodyPr/>
        <a:lstStyle/>
        <a:p>
          <a:endParaRPr lang="zh-CN" altLang="en-US">
            <a:latin typeface="宋体" pitchFamily="2" charset="-122"/>
            <a:ea typeface="宋体" pitchFamily="2" charset="-122"/>
          </a:endParaRPr>
        </a:p>
      </dgm:t>
    </dgm:pt>
    <dgm:pt modelId="{4950AEA6-0313-4CE5-96FD-C489ED526A5E}" type="pres">
      <dgm:prSet presAssocID="{03328853-CE6E-40E4-BC2C-C6342F667983}" presName="linear" presStyleCnt="0">
        <dgm:presLayoutVars>
          <dgm:animLvl val="lvl"/>
          <dgm:resizeHandles val="exact"/>
        </dgm:presLayoutVars>
      </dgm:prSet>
      <dgm:spPr/>
      <dgm:t>
        <a:bodyPr/>
        <a:lstStyle/>
        <a:p>
          <a:endParaRPr lang="zh-CN" altLang="en-US"/>
        </a:p>
      </dgm:t>
    </dgm:pt>
    <dgm:pt modelId="{B884CDD4-7505-4DF0-854B-E4D6EF61027A}" type="pres">
      <dgm:prSet presAssocID="{E15F3C34-B055-40BE-BB5D-801E97105A32}" presName="parentText" presStyleLbl="node1" presStyleIdx="0" presStyleCnt="2">
        <dgm:presLayoutVars>
          <dgm:chMax val="0"/>
          <dgm:bulletEnabled val="1"/>
        </dgm:presLayoutVars>
      </dgm:prSet>
      <dgm:spPr/>
      <dgm:t>
        <a:bodyPr/>
        <a:lstStyle/>
        <a:p>
          <a:endParaRPr lang="zh-CN" altLang="en-US"/>
        </a:p>
      </dgm:t>
    </dgm:pt>
    <dgm:pt modelId="{C7D81DAE-286F-4BFD-9B01-AB2929FD6E34}" type="pres">
      <dgm:prSet presAssocID="{E15F3C34-B055-40BE-BB5D-801E97105A32}" presName="childText" presStyleLbl="revTx" presStyleIdx="0" presStyleCnt="2">
        <dgm:presLayoutVars>
          <dgm:bulletEnabled val="1"/>
        </dgm:presLayoutVars>
      </dgm:prSet>
      <dgm:spPr/>
      <dgm:t>
        <a:bodyPr/>
        <a:lstStyle/>
        <a:p>
          <a:endParaRPr lang="zh-CN" altLang="en-US"/>
        </a:p>
      </dgm:t>
    </dgm:pt>
    <dgm:pt modelId="{7A804734-4DB8-4DE4-8C56-3551E12FE7BF}" type="pres">
      <dgm:prSet presAssocID="{47386A75-2CB1-46CF-88B6-A9544B7E13D6}" presName="parentText" presStyleLbl="node1" presStyleIdx="1" presStyleCnt="2">
        <dgm:presLayoutVars>
          <dgm:chMax val="0"/>
          <dgm:bulletEnabled val="1"/>
        </dgm:presLayoutVars>
      </dgm:prSet>
      <dgm:spPr/>
      <dgm:t>
        <a:bodyPr/>
        <a:lstStyle/>
        <a:p>
          <a:endParaRPr lang="zh-CN" altLang="en-US"/>
        </a:p>
      </dgm:t>
    </dgm:pt>
    <dgm:pt modelId="{949F3A14-8C65-4F31-8D4E-508972A50B18}" type="pres">
      <dgm:prSet presAssocID="{47386A75-2CB1-46CF-88B6-A9544B7E13D6}" presName="childText" presStyleLbl="revTx" presStyleIdx="1" presStyleCnt="2" custScaleX="78512">
        <dgm:presLayoutVars>
          <dgm:bulletEnabled val="1"/>
        </dgm:presLayoutVars>
      </dgm:prSet>
      <dgm:spPr/>
      <dgm:t>
        <a:bodyPr/>
        <a:lstStyle/>
        <a:p>
          <a:endParaRPr lang="zh-CN" altLang="en-US"/>
        </a:p>
      </dgm:t>
    </dgm:pt>
  </dgm:ptLst>
  <dgm:cxnLst>
    <dgm:cxn modelId="{25D079B3-9F82-499D-A078-2662BBB2ABA6}" srcId="{E15F3C34-B055-40BE-BB5D-801E97105A32}" destId="{A14A1F84-347A-4B25-8AE3-492266194555}" srcOrd="0" destOrd="0" parTransId="{EF174465-9DCF-44AB-99F7-72B8D6E4749C}" sibTransId="{F973850E-0F3D-46CF-87E1-940FE1445731}"/>
    <dgm:cxn modelId="{ECCB868C-42CA-468F-829C-F491E5C197A6}" type="presOf" srcId="{03328853-CE6E-40E4-BC2C-C6342F667983}" destId="{4950AEA6-0313-4CE5-96FD-C489ED526A5E}" srcOrd="0" destOrd="0" presId="urn:microsoft.com/office/officeart/2005/8/layout/vList2"/>
    <dgm:cxn modelId="{0CB9D27B-353C-4565-B36A-5F6B3E7C56A4}" type="presOf" srcId="{9BF09D6C-FCB1-4AA9-B6B3-542AB5212105}" destId="{C7D81DAE-286F-4BFD-9B01-AB2929FD6E34}" srcOrd="0" destOrd="1" presId="urn:microsoft.com/office/officeart/2005/8/layout/vList2"/>
    <dgm:cxn modelId="{691EA8F3-A029-4B78-B352-3E6BF3FCD3C8}" type="presOf" srcId="{5CABFC1C-9A76-43C9-A455-92F21D8624F9}" destId="{949F3A14-8C65-4F31-8D4E-508972A50B18}" srcOrd="0" destOrd="3" presId="urn:microsoft.com/office/officeart/2005/8/layout/vList2"/>
    <dgm:cxn modelId="{A6515919-1C82-4181-A5D0-571EF110ADDB}" type="presOf" srcId="{113D9224-900F-4D98-80C5-3CC79DFB5E69}" destId="{949F3A14-8C65-4F31-8D4E-508972A50B18}" srcOrd="0" destOrd="1" presId="urn:microsoft.com/office/officeart/2005/8/layout/vList2"/>
    <dgm:cxn modelId="{BE19A1C7-7040-4854-9ABF-04E25FC03963}" srcId="{47386A75-2CB1-46CF-88B6-A9544B7E13D6}" destId="{113D9224-900F-4D98-80C5-3CC79DFB5E69}" srcOrd="1" destOrd="0" parTransId="{11CAFF3A-B8CD-4D5D-9910-38C1BC350055}" sibTransId="{8923173A-B8A1-41B6-B984-68BBB7B2B078}"/>
    <dgm:cxn modelId="{2915F0AA-C1E2-4AC4-9146-CD2FDD9BB562}" type="presOf" srcId="{6D6AB816-89A2-4E1D-8C1B-09A9F9534FAC}" destId="{949F3A14-8C65-4F31-8D4E-508972A50B18}" srcOrd="0" destOrd="0" presId="urn:microsoft.com/office/officeart/2005/8/layout/vList2"/>
    <dgm:cxn modelId="{A9173BB5-D4F7-43AA-94C9-AB9237FE4493}" type="presOf" srcId="{A14A1F84-347A-4B25-8AE3-492266194555}" destId="{C7D81DAE-286F-4BFD-9B01-AB2929FD6E34}" srcOrd="0" destOrd="0" presId="urn:microsoft.com/office/officeart/2005/8/layout/vList2"/>
    <dgm:cxn modelId="{D7E289ED-C036-47EF-8DEB-AFEA73139C30}" srcId="{E15F3C34-B055-40BE-BB5D-801E97105A32}" destId="{29E534B9-2118-408A-B9EB-56FC1D4124EC}" srcOrd="2" destOrd="0" parTransId="{EF64B2B3-37F0-4547-860F-C5C8CE6BDA30}" sibTransId="{907E6384-FB95-4129-AD7E-689D341F05DF}"/>
    <dgm:cxn modelId="{1911C9F1-6D3D-4487-96D8-8A2AA2813304}" type="presOf" srcId="{7535D78A-5D6B-4354-9BBD-D01867B624AE}" destId="{949F3A14-8C65-4F31-8D4E-508972A50B18}" srcOrd="0" destOrd="5" presId="urn:microsoft.com/office/officeart/2005/8/layout/vList2"/>
    <dgm:cxn modelId="{18033A05-81BA-4F3D-98BF-B2F7D4DBC481}" srcId="{E15F3C34-B055-40BE-BB5D-801E97105A32}" destId="{9BF09D6C-FCB1-4AA9-B6B3-542AB5212105}" srcOrd="1" destOrd="0" parTransId="{F78DC762-DACD-49A2-B098-BB5EA78AFC39}" sibTransId="{A63D12CE-E41D-4FD0-B19F-EE8180FF89CB}"/>
    <dgm:cxn modelId="{BE12641A-89F8-4DD7-BD20-BD6772E9DFCF}" srcId="{47386A75-2CB1-46CF-88B6-A9544B7E13D6}" destId="{D4CA8BCC-1501-43A8-9556-36ED260C458D}" srcOrd="6" destOrd="0" parTransId="{970E9310-E490-4200-9FB5-81AD433FCB9B}" sibTransId="{0629F7D0-40B8-4D35-A642-089E965F9BA4}"/>
    <dgm:cxn modelId="{0D5E7E53-C0BE-400E-9701-2362FC2CB2DE}" srcId="{47386A75-2CB1-46CF-88B6-A9544B7E13D6}" destId="{439F5D0D-156D-48B7-96C5-7DBE9A66A6F2}" srcOrd="4" destOrd="0" parTransId="{3884B8FF-6175-4F55-8EB6-E80F15124122}" sibTransId="{7A7F00E6-4A8C-41FF-86C9-54179D70267B}"/>
    <dgm:cxn modelId="{72835189-B0E9-4DC8-BA5A-84D0DEB6DE60}" type="presOf" srcId="{D4CA8BCC-1501-43A8-9556-36ED260C458D}" destId="{949F3A14-8C65-4F31-8D4E-508972A50B18}" srcOrd="0" destOrd="6" presId="urn:microsoft.com/office/officeart/2005/8/layout/vList2"/>
    <dgm:cxn modelId="{14EB5DC9-DD08-42CD-9E24-4C53D3ED6153}" srcId="{47386A75-2CB1-46CF-88B6-A9544B7E13D6}" destId="{6D6AB816-89A2-4E1D-8C1B-09A9F9534FAC}" srcOrd="0" destOrd="0" parTransId="{B6BD97B1-BEC5-4CDB-83BE-11132C5C5A6E}" sibTransId="{F11250B7-79A3-4A9C-B958-6844A16E3C38}"/>
    <dgm:cxn modelId="{F831F0E5-0E35-49A7-811A-91B83322F4AE}" srcId="{47386A75-2CB1-46CF-88B6-A9544B7E13D6}" destId="{70B906E9-270B-46E0-BE4D-FEA53D4B3500}" srcOrd="2" destOrd="0" parTransId="{E83F1924-65DF-481A-98DA-EE36C09B8D29}" sibTransId="{C38B9B2F-3244-4767-B00C-C3B71AC8B24A}"/>
    <dgm:cxn modelId="{F2300160-D15D-4400-8712-FA3CF61484FB}" srcId="{03328853-CE6E-40E4-BC2C-C6342F667983}" destId="{47386A75-2CB1-46CF-88B6-A9544B7E13D6}" srcOrd="1" destOrd="0" parTransId="{58AD30B9-B2DD-418F-8BA7-9896D8F82022}" sibTransId="{BC8DAAEA-68EC-46CE-9F18-308B5CED7326}"/>
    <dgm:cxn modelId="{5251C646-5446-46AC-A8FB-D9D62CF3179F}" type="presOf" srcId="{439F5D0D-156D-48B7-96C5-7DBE9A66A6F2}" destId="{949F3A14-8C65-4F31-8D4E-508972A50B18}" srcOrd="0" destOrd="4" presId="urn:microsoft.com/office/officeart/2005/8/layout/vList2"/>
    <dgm:cxn modelId="{21D92237-FFF9-4081-BF02-5DC7C0658736}" srcId="{03328853-CE6E-40E4-BC2C-C6342F667983}" destId="{E15F3C34-B055-40BE-BB5D-801E97105A32}" srcOrd="0" destOrd="0" parTransId="{93D5F74D-C24E-4394-B39F-4D75B4D5A898}" sibTransId="{791E0D26-04EB-4FBA-9FF9-00C99C13B80B}"/>
    <dgm:cxn modelId="{0B99F807-A4E0-4184-BCFC-C1CA64FA5B0F}" type="presOf" srcId="{E15F3C34-B055-40BE-BB5D-801E97105A32}" destId="{B884CDD4-7505-4DF0-854B-E4D6EF61027A}" srcOrd="0" destOrd="0" presId="urn:microsoft.com/office/officeart/2005/8/layout/vList2"/>
    <dgm:cxn modelId="{DB7C79F5-2354-482D-9266-F7AA32BDDCE7}" type="presOf" srcId="{29E534B9-2118-408A-B9EB-56FC1D4124EC}" destId="{C7D81DAE-286F-4BFD-9B01-AB2929FD6E34}" srcOrd="0" destOrd="2" presId="urn:microsoft.com/office/officeart/2005/8/layout/vList2"/>
    <dgm:cxn modelId="{C533BB6B-E3C1-4BA3-A335-B6D76B3C4F04}" srcId="{47386A75-2CB1-46CF-88B6-A9544B7E13D6}" destId="{7535D78A-5D6B-4354-9BBD-D01867B624AE}" srcOrd="5" destOrd="0" parTransId="{FBE2208C-5520-4BD9-A65D-BF7B8FB61210}" sibTransId="{F82DD640-D3B3-4B9C-B339-DA61173F0F6D}"/>
    <dgm:cxn modelId="{C7690108-66BC-44BF-9C86-CFE241BAF289}" srcId="{47386A75-2CB1-46CF-88B6-A9544B7E13D6}" destId="{5CABFC1C-9A76-43C9-A455-92F21D8624F9}" srcOrd="3" destOrd="0" parTransId="{337A8900-782E-4F29-BC00-87A7565B6533}" sibTransId="{C536633D-8545-447B-9B7B-CCDA9AF3AE42}"/>
    <dgm:cxn modelId="{6F140904-F64E-42E4-BD38-A3F0E94FD888}" type="presOf" srcId="{47386A75-2CB1-46CF-88B6-A9544B7E13D6}" destId="{7A804734-4DB8-4DE4-8C56-3551E12FE7BF}" srcOrd="0" destOrd="0" presId="urn:microsoft.com/office/officeart/2005/8/layout/vList2"/>
    <dgm:cxn modelId="{6FC04B09-1A6F-4983-8AE4-D4C8C04AB9BE}" type="presOf" srcId="{70B906E9-270B-46E0-BE4D-FEA53D4B3500}" destId="{949F3A14-8C65-4F31-8D4E-508972A50B18}" srcOrd="0" destOrd="2" presId="urn:microsoft.com/office/officeart/2005/8/layout/vList2"/>
    <dgm:cxn modelId="{408531EA-F0A1-4D1F-8419-5AECC5B9A23D}" type="presParOf" srcId="{4950AEA6-0313-4CE5-96FD-C489ED526A5E}" destId="{B884CDD4-7505-4DF0-854B-E4D6EF61027A}" srcOrd="0" destOrd="0" presId="urn:microsoft.com/office/officeart/2005/8/layout/vList2"/>
    <dgm:cxn modelId="{13FA5BB1-CD24-488B-952B-3D09C98F519D}" type="presParOf" srcId="{4950AEA6-0313-4CE5-96FD-C489ED526A5E}" destId="{C7D81DAE-286F-4BFD-9B01-AB2929FD6E34}" srcOrd="1" destOrd="0" presId="urn:microsoft.com/office/officeart/2005/8/layout/vList2"/>
    <dgm:cxn modelId="{D0EBA09C-ECD1-452C-9B76-035BA9761763}" type="presParOf" srcId="{4950AEA6-0313-4CE5-96FD-C489ED526A5E}" destId="{7A804734-4DB8-4DE4-8C56-3551E12FE7BF}" srcOrd="2" destOrd="0" presId="urn:microsoft.com/office/officeart/2005/8/layout/vList2"/>
    <dgm:cxn modelId="{8EA0DEB4-41E3-4BBC-89DB-D53E8A1727F7}" type="presParOf" srcId="{4950AEA6-0313-4CE5-96FD-C489ED526A5E}" destId="{949F3A14-8C65-4F31-8D4E-508972A50B1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C34DF26C-4944-407A-8971-73C9FB569B5B}"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8531FBD6-68AB-46A8-AF97-40EED9CD1874}">
      <dgm:prSet custT="1"/>
      <dgm:spPr/>
      <dgm:t>
        <a:bodyPr/>
        <a:lstStyle/>
        <a:p>
          <a:pPr rtl="0"/>
          <a:r>
            <a:rPr lang="en-US" sz="2400" b="1" dirty="0" smtClean="0">
              <a:latin typeface="宋体" pitchFamily="2" charset="-122"/>
              <a:ea typeface="宋体" pitchFamily="2" charset="-122"/>
            </a:rPr>
            <a:t>for</a:t>
          </a:r>
          <a:r>
            <a:rPr lang="zh-CN" sz="2400" b="1" dirty="0" smtClean="0">
              <a:latin typeface="宋体" pitchFamily="2" charset="-122"/>
              <a:ea typeface="宋体" pitchFamily="2" charset="-122"/>
            </a:rPr>
            <a:t>循环</a:t>
          </a:r>
          <a:endParaRPr lang="zh-CN" sz="2400" b="1" dirty="0">
            <a:latin typeface="宋体" pitchFamily="2" charset="-122"/>
            <a:ea typeface="宋体" pitchFamily="2" charset="-122"/>
          </a:endParaRPr>
        </a:p>
      </dgm:t>
    </dgm:pt>
    <dgm:pt modelId="{501CFD4A-0523-4AE6-AE2C-B48C9808BEBE}" type="parTrans" cxnId="{5B20602E-E14F-4DBE-A19F-DC0AA94B1AF1}">
      <dgm:prSet/>
      <dgm:spPr/>
      <dgm:t>
        <a:bodyPr/>
        <a:lstStyle/>
        <a:p>
          <a:endParaRPr lang="zh-CN" altLang="en-US" sz="2400">
            <a:latin typeface="宋体" pitchFamily="2" charset="-122"/>
            <a:ea typeface="宋体" pitchFamily="2" charset="-122"/>
          </a:endParaRPr>
        </a:p>
      </dgm:t>
    </dgm:pt>
    <dgm:pt modelId="{45A7EC72-EF9C-4DBD-9F4B-2CAB99C2AF3E}" type="sibTrans" cxnId="{5B20602E-E14F-4DBE-A19F-DC0AA94B1AF1}">
      <dgm:prSet/>
      <dgm:spPr/>
      <dgm:t>
        <a:bodyPr/>
        <a:lstStyle/>
        <a:p>
          <a:endParaRPr lang="zh-CN" altLang="en-US" sz="2400">
            <a:latin typeface="宋体" pitchFamily="2" charset="-122"/>
            <a:ea typeface="宋体" pitchFamily="2" charset="-122"/>
          </a:endParaRPr>
        </a:p>
      </dgm:t>
    </dgm:pt>
    <dgm:pt modelId="{E964CC31-54AA-4366-BC99-85F9601E6731}">
      <dgm:prSet custT="1"/>
      <dgm:spPr/>
      <dgm:t>
        <a:bodyPr/>
        <a:lstStyle/>
        <a:p>
          <a:pPr rtl="0"/>
          <a:r>
            <a:rPr lang="en-US" sz="2400" b="1" dirty="0" smtClean="0">
              <a:solidFill>
                <a:srgbClr val="003300"/>
              </a:solidFill>
              <a:latin typeface="宋体" pitchFamily="2" charset="-122"/>
              <a:ea typeface="宋体" pitchFamily="2" charset="-122"/>
            </a:rPr>
            <a:t>for ( [</a:t>
          </a:r>
          <a:r>
            <a:rPr lang="zh-CN" sz="2400" b="1" dirty="0" smtClean="0">
              <a:solidFill>
                <a:srgbClr val="003300"/>
              </a:solidFill>
              <a:latin typeface="宋体" pitchFamily="2" charset="-122"/>
              <a:ea typeface="宋体" pitchFamily="2" charset="-122"/>
            </a:rPr>
            <a:t>初始值</a:t>
          </a:r>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a:t>
          </a:r>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条件</a:t>
          </a:r>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a:t>
          </a:r>
          <a:r>
            <a:rPr lang="en-US" sz="2400" b="1" dirty="0" smtClean="0">
              <a:solidFill>
                <a:srgbClr val="003300"/>
              </a:solidFill>
              <a:latin typeface="宋体" pitchFamily="2" charset="-122"/>
              <a:ea typeface="宋体" pitchFamily="2" charset="-122"/>
            </a:rPr>
            <a:t>[</a:t>
          </a:r>
          <a:r>
            <a:rPr lang="zh-CN" sz="2400" b="1" dirty="0" smtClean="0">
              <a:solidFill>
                <a:srgbClr val="003300"/>
              </a:solidFill>
              <a:latin typeface="宋体" pitchFamily="2" charset="-122"/>
              <a:ea typeface="宋体" pitchFamily="2" charset="-122"/>
            </a:rPr>
            <a:t>增量</a:t>
          </a:r>
          <a:r>
            <a:rPr lang="en-US" sz="2400" b="1" dirty="0" smtClean="0">
              <a:solidFill>
                <a:srgbClr val="003300"/>
              </a:solidFill>
              <a:latin typeface="宋体" pitchFamily="2" charset="-122"/>
              <a:ea typeface="宋体" pitchFamily="2" charset="-122"/>
            </a:rPr>
            <a:t>] ) </a:t>
          </a:r>
          <a:endParaRPr lang="zh-CN" sz="2400" dirty="0">
            <a:solidFill>
              <a:srgbClr val="003300"/>
            </a:solidFill>
            <a:latin typeface="宋体" pitchFamily="2" charset="-122"/>
            <a:ea typeface="宋体" pitchFamily="2" charset="-122"/>
          </a:endParaRPr>
        </a:p>
      </dgm:t>
    </dgm:pt>
    <dgm:pt modelId="{6D264381-FE13-4427-A9DC-101A61DA39AE}" type="parTrans" cxnId="{DCB69F75-CEDF-4F00-AE98-31C30023751B}">
      <dgm:prSet/>
      <dgm:spPr/>
      <dgm:t>
        <a:bodyPr/>
        <a:lstStyle/>
        <a:p>
          <a:endParaRPr lang="zh-CN" altLang="en-US" sz="2400">
            <a:latin typeface="宋体" pitchFamily="2" charset="-122"/>
            <a:ea typeface="宋体" pitchFamily="2" charset="-122"/>
          </a:endParaRPr>
        </a:p>
      </dgm:t>
    </dgm:pt>
    <dgm:pt modelId="{5979735E-BC5C-47B7-9F12-FCFAD7D22478}" type="sibTrans" cxnId="{DCB69F75-CEDF-4F00-AE98-31C30023751B}">
      <dgm:prSet/>
      <dgm:spPr/>
      <dgm:t>
        <a:bodyPr/>
        <a:lstStyle/>
        <a:p>
          <a:endParaRPr lang="zh-CN" altLang="en-US" sz="2400">
            <a:latin typeface="宋体" pitchFamily="2" charset="-122"/>
            <a:ea typeface="宋体" pitchFamily="2" charset="-122"/>
          </a:endParaRPr>
        </a:p>
      </dgm:t>
    </dgm:pt>
    <dgm:pt modelId="{0C38483E-1CD1-4471-88CF-A1E5E709B074}">
      <dgm:prSet custT="1"/>
      <dgm:spPr/>
      <dgm:t>
        <a:bodyPr/>
        <a:lstStyle/>
        <a:p>
          <a:pPr rtl="0"/>
          <a:r>
            <a:rPr lang="en-US" sz="2400" b="1" dirty="0" smtClean="0">
              <a:solidFill>
                <a:srgbClr val="003300"/>
              </a:solidFill>
              <a:latin typeface="宋体" pitchFamily="2" charset="-122"/>
              <a:ea typeface="宋体" pitchFamily="2" charset="-122"/>
            </a:rPr>
            <a:t>{ &lt;</a:t>
          </a:r>
          <a:r>
            <a:rPr lang="zh-CN" sz="2400" b="1" dirty="0" smtClean="0">
              <a:solidFill>
                <a:srgbClr val="003300"/>
              </a:solidFill>
              <a:latin typeface="宋体" pitchFamily="2" charset="-122"/>
              <a:ea typeface="宋体" pitchFamily="2" charset="-122"/>
            </a:rPr>
            <a:t>语句组</a:t>
          </a:r>
          <a:r>
            <a:rPr lang="en-US" sz="2400" b="1" dirty="0" smtClean="0">
              <a:solidFill>
                <a:srgbClr val="003300"/>
              </a:solidFill>
              <a:latin typeface="宋体" pitchFamily="2" charset="-122"/>
              <a:ea typeface="宋体" pitchFamily="2" charset="-122"/>
            </a:rPr>
            <a:t>&gt;}</a:t>
          </a:r>
          <a:endParaRPr lang="zh-CN" sz="2400" dirty="0">
            <a:solidFill>
              <a:srgbClr val="003300"/>
            </a:solidFill>
            <a:latin typeface="宋体" pitchFamily="2" charset="-122"/>
            <a:ea typeface="宋体" pitchFamily="2" charset="-122"/>
          </a:endParaRPr>
        </a:p>
      </dgm:t>
    </dgm:pt>
    <dgm:pt modelId="{C0DC7B96-7409-47DF-B02F-356D7E4F8BE1}" type="parTrans" cxnId="{33058889-F0C7-4619-9820-66DE810CAE39}">
      <dgm:prSet/>
      <dgm:spPr/>
      <dgm:t>
        <a:bodyPr/>
        <a:lstStyle/>
        <a:p>
          <a:endParaRPr lang="zh-CN" altLang="en-US" sz="2400">
            <a:latin typeface="宋体" pitchFamily="2" charset="-122"/>
            <a:ea typeface="宋体" pitchFamily="2" charset="-122"/>
          </a:endParaRPr>
        </a:p>
      </dgm:t>
    </dgm:pt>
    <dgm:pt modelId="{B11CD837-0AE2-44C0-BCF6-AD462F789CAF}" type="sibTrans" cxnId="{33058889-F0C7-4619-9820-66DE810CAE39}">
      <dgm:prSet/>
      <dgm:spPr/>
      <dgm:t>
        <a:bodyPr/>
        <a:lstStyle/>
        <a:p>
          <a:endParaRPr lang="zh-CN" altLang="en-US" sz="2400">
            <a:latin typeface="宋体" pitchFamily="2" charset="-122"/>
            <a:ea typeface="宋体" pitchFamily="2" charset="-122"/>
          </a:endParaRPr>
        </a:p>
      </dgm:t>
    </dgm:pt>
    <dgm:pt modelId="{D5053E3A-E0F4-4AD0-90B7-FA71851672B3}">
      <dgm:prSet custT="1"/>
      <dgm:spPr/>
      <dgm:t>
        <a:bodyPr/>
        <a:lstStyle/>
        <a:p>
          <a:pPr rtl="0"/>
          <a:r>
            <a:rPr lang="zh-CN" altLang="en-US" sz="2400" dirty="0" smtClean="0">
              <a:latin typeface="宋体" pitchFamily="2" charset="-122"/>
              <a:ea typeface="宋体" pitchFamily="2" charset="-122"/>
            </a:rPr>
            <a:t>程序示例：</a:t>
          </a:r>
          <a:endParaRPr lang="zh-CN" altLang="en-US" sz="2400" dirty="0">
            <a:latin typeface="宋体" pitchFamily="2" charset="-122"/>
            <a:ea typeface="宋体" pitchFamily="2" charset="-122"/>
          </a:endParaRPr>
        </a:p>
      </dgm:t>
    </dgm:pt>
    <dgm:pt modelId="{A7988378-91F5-4E3E-9C7C-843BAF35F4BF}" type="parTrans" cxnId="{8BEAE5AF-238F-46C0-A616-2E8E2C2B4436}">
      <dgm:prSet/>
      <dgm:spPr/>
      <dgm:t>
        <a:bodyPr/>
        <a:lstStyle/>
        <a:p>
          <a:endParaRPr lang="zh-CN" altLang="en-US" sz="2400">
            <a:latin typeface="宋体" pitchFamily="2" charset="-122"/>
            <a:ea typeface="宋体" pitchFamily="2" charset="-122"/>
          </a:endParaRPr>
        </a:p>
      </dgm:t>
    </dgm:pt>
    <dgm:pt modelId="{8818A96E-7051-422C-8D4C-413466600A04}" type="sibTrans" cxnId="{8BEAE5AF-238F-46C0-A616-2E8E2C2B4436}">
      <dgm:prSet/>
      <dgm:spPr/>
      <dgm:t>
        <a:bodyPr/>
        <a:lstStyle/>
        <a:p>
          <a:endParaRPr lang="zh-CN" altLang="en-US" sz="2400">
            <a:latin typeface="宋体" pitchFamily="2" charset="-122"/>
            <a:ea typeface="宋体" pitchFamily="2" charset="-122"/>
          </a:endParaRPr>
        </a:p>
      </dgm:t>
    </dgm:pt>
    <dgm:pt modelId="{7C7579B9-72EA-4D4B-874F-E39D1112D04D}">
      <dgm:prSet custT="1"/>
      <dgm:spPr/>
      <dgm:t>
        <a:bodyPr/>
        <a:lstStyle/>
        <a:p>
          <a:pPr rtl="0">
            <a:lnSpc>
              <a:spcPct val="80000"/>
            </a:lnSpc>
          </a:pPr>
          <a:r>
            <a:rPr lang="en-US" sz="2400" dirty="0" smtClean="0">
              <a:solidFill>
                <a:srgbClr val="003300"/>
              </a:solidFill>
              <a:latin typeface="宋体" pitchFamily="2" charset="-122"/>
              <a:ea typeface="宋体" pitchFamily="2" charset="-122"/>
            </a:rPr>
            <a:t>&lt;script&gt;</a:t>
          </a:r>
          <a:endParaRPr lang="zh-CN" sz="2400" dirty="0">
            <a:solidFill>
              <a:srgbClr val="003300"/>
            </a:solidFill>
            <a:latin typeface="宋体" pitchFamily="2" charset="-122"/>
            <a:ea typeface="宋体" pitchFamily="2" charset="-122"/>
          </a:endParaRPr>
        </a:p>
      </dgm:t>
    </dgm:pt>
    <dgm:pt modelId="{CEE48A58-8891-44C1-A9CF-46E0278728C8}" type="parTrans" cxnId="{80610D56-B627-4B27-A384-932FC0D79819}">
      <dgm:prSet/>
      <dgm:spPr/>
      <dgm:t>
        <a:bodyPr/>
        <a:lstStyle/>
        <a:p>
          <a:endParaRPr lang="zh-CN" altLang="en-US" sz="2400">
            <a:latin typeface="宋体" pitchFamily="2" charset="-122"/>
            <a:ea typeface="宋体" pitchFamily="2" charset="-122"/>
          </a:endParaRPr>
        </a:p>
      </dgm:t>
    </dgm:pt>
    <dgm:pt modelId="{F82658F8-284F-41A3-A0C5-444936DE175E}" type="sibTrans" cxnId="{80610D56-B627-4B27-A384-932FC0D79819}">
      <dgm:prSet/>
      <dgm:spPr/>
      <dgm:t>
        <a:bodyPr/>
        <a:lstStyle/>
        <a:p>
          <a:endParaRPr lang="zh-CN" altLang="en-US" sz="2400">
            <a:latin typeface="宋体" pitchFamily="2" charset="-122"/>
            <a:ea typeface="宋体" pitchFamily="2" charset="-122"/>
          </a:endParaRPr>
        </a:p>
      </dgm:t>
    </dgm:pt>
    <dgm:pt modelId="{322800A1-033E-4B68-A1EA-E0B18AD36366}">
      <dgm:prSet custT="1"/>
      <dgm:spPr/>
      <dgm:t>
        <a:bodyPr/>
        <a:lstStyle/>
        <a:p>
          <a:pPr rtl="0">
            <a:lnSpc>
              <a:spcPct val="80000"/>
            </a:lnSpc>
          </a:pPr>
          <a:r>
            <a:rPr lang="en-US" sz="2400" dirty="0" smtClean="0">
              <a:solidFill>
                <a:srgbClr val="003300"/>
              </a:solidFill>
              <a:latin typeface="宋体" pitchFamily="2" charset="-122"/>
              <a:ea typeface="宋体" pitchFamily="2" charset="-122"/>
            </a:rPr>
            <a:t>for ( </a:t>
          </a:r>
          <a:r>
            <a:rPr lang="en-US" sz="2400" b="1" dirty="0" err="1" smtClean="0">
              <a:solidFill>
                <a:srgbClr val="FF00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i = 5; i &gt; 0; i-- ) </a:t>
          </a:r>
          <a:endParaRPr lang="zh-CN" sz="2400" dirty="0">
            <a:solidFill>
              <a:srgbClr val="003300"/>
            </a:solidFill>
            <a:latin typeface="宋体" pitchFamily="2" charset="-122"/>
            <a:ea typeface="宋体" pitchFamily="2" charset="-122"/>
          </a:endParaRPr>
        </a:p>
      </dgm:t>
    </dgm:pt>
    <dgm:pt modelId="{A807C7DA-13E8-4ACF-8D4A-89AEBC1915E4}" type="parTrans" cxnId="{C90B2E8F-DA8F-465D-8885-DA05540C1AA1}">
      <dgm:prSet/>
      <dgm:spPr/>
      <dgm:t>
        <a:bodyPr/>
        <a:lstStyle/>
        <a:p>
          <a:endParaRPr lang="zh-CN" altLang="en-US" sz="2400">
            <a:latin typeface="宋体" pitchFamily="2" charset="-122"/>
            <a:ea typeface="宋体" pitchFamily="2" charset="-122"/>
          </a:endParaRPr>
        </a:p>
      </dgm:t>
    </dgm:pt>
    <dgm:pt modelId="{7CDEAACC-DCB4-45C6-B9B4-A94B517F6051}" type="sibTrans" cxnId="{C90B2E8F-DA8F-465D-8885-DA05540C1AA1}">
      <dgm:prSet/>
      <dgm:spPr/>
      <dgm:t>
        <a:bodyPr/>
        <a:lstStyle/>
        <a:p>
          <a:endParaRPr lang="zh-CN" altLang="en-US" sz="2400">
            <a:latin typeface="宋体" pitchFamily="2" charset="-122"/>
            <a:ea typeface="宋体" pitchFamily="2" charset="-122"/>
          </a:endParaRPr>
        </a:p>
      </dgm:t>
    </dgm:pt>
    <dgm:pt modelId="{E7D57334-FB6C-4432-A78C-BFD045D45D35}">
      <dgm:prSet custT="1"/>
      <dgm:spPr/>
      <dgm:t>
        <a:bodyPr/>
        <a:lstStyle/>
        <a:p>
          <a:pPr rtl="0">
            <a:lnSpc>
              <a:spcPct val="80000"/>
            </a:lnSpc>
          </a:pP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23A53EE6-9568-46B1-9482-AE723C3BB821}" type="parTrans" cxnId="{85FFBAF0-3D86-46F6-AED0-8127E44DB1A2}">
      <dgm:prSet/>
      <dgm:spPr/>
      <dgm:t>
        <a:bodyPr/>
        <a:lstStyle/>
        <a:p>
          <a:endParaRPr lang="zh-CN" altLang="en-US" sz="2400">
            <a:latin typeface="宋体" pitchFamily="2" charset="-122"/>
            <a:ea typeface="宋体" pitchFamily="2" charset="-122"/>
          </a:endParaRPr>
        </a:p>
      </dgm:t>
    </dgm:pt>
    <dgm:pt modelId="{114C1837-7E81-4839-807B-9DD6B58F4844}" type="sibTrans" cxnId="{85FFBAF0-3D86-46F6-AED0-8127E44DB1A2}">
      <dgm:prSet/>
      <dgm:spPr/>
      <dgm:t>
        <a:bodyPr/>
        <a:lstStyle/>
        <a:p>
          <a:endParaRPr lang="zh-CN" altLang="en-US" sz="2400">
            <a:latin typeface="宋体" pitchFamily="2" charset="-122"/>
            <a:ea typeface="宋体" pitchFamily="2" charset="-122"/>
          </a:endParaRPr>
        </a:p>
      </dgm:t>
    </dgm:pt>
    <dgm:pt modelId="{82E214C5-292F-406A-8A14-D5045858E2AE}">
      <dgm:prSet custT="1"/>
      <dgm:spPr/>
      <dgm:t>
        <a:bodyPr/>
        <a:lstStyle/>
        <a:p>
          <a:pPr rtl="0">
            <a:lnSpc>
              <a:spcPct val="80000"/>
            </a:lnSpc>
          </a:pPr>
          <a:r>
            <a:rPr lang="en-US" sz="2400" dirty="0" err="1" smtClean="0">
              <a:solidFill>
                <a:srgbClr val="003300"/>
              </a:solidFill>
              <a:latin typeface="宋体" pitchFamily="2" charset="-122"/>
              <a:ea typeface="宋体" pitchFamily="2" charset="-122"/>
            </a:rPr>
            <a:t>document.write</a:t>
          </a:r>
          <a:r>
            <a:rPr lang="en-US" sz="2400" dirty="0" smtClean="0">
              <a:solidFill>
                <a:srgbClr val="003300"/>
              </a:solidFill>
              <a:latin typeface="宋体" pitchFamily="2" charset="-122"/>
              <a:ea typeface="宋体" pitchFamily="2" charset="-122"/>
            </a:rPr>
            <a:t>("i = " ,i ,"&lt;BR&gt;");</a:t>
          </a:r>
          <a:endParaRPr lang="zh-CN" sz="2400" dirty="0">
            <a:solidFill>
              <a:srgbClr val="003300"/>
            </a:solidFill>
            <a:latin typeface="宋体" pitchFamily="2" charset="-122"/>
            <a:ea typeface="宋体" pitchFamily="2" charset="-122"/>
          </a:endParaRPr>
        </a:p>
      </dgm:t>
    </dgm:pt>
    <dgm:pt modelId="{EFF080DB-E626-499E-A618-25A7CE60A7DF}" type="parTrans" cxnId="{C35B5E1F-AB48-4CB1-9A90-A113F7EF2DF4}">
      <dgm:prSet/>
      <dgm:spPr/>
      <dgm:t>
        <a:bodyPr/>
        <a:lstStyle/>
        <a:p>
          <a:endParaRPr lang="zh-CN" altLang="en-US" sz="2400">
            <a:latin typeface="宋体" pitchFamily="2" charset="-122"/>
            <a:ea typeface="宋体" pitchFamily="2" charset="-122"/>
          </a:endParaRPr>
        </a:p>
      </dgm:t>
    </dgm:pt>
    <dgm:pt modelId="{740D5500-1347-45AA-AF6E-F21FE24B5D7E}" type="sibTrans" cxnId="{C35B5E1F-AB48-4CB1-9A90-A113F7EF2DF4}">
      <dgm:prSet/>
      <dgm:spPr/>
      <dgm:t>
        <a:bodyPr/>
        <a:lstStyle/>
        <a:p>
          <a:endParaRPr lang="zh-CN" altLang="en-US" sz="2400">
            <a:latin typeface="宋体" pitchFamily="2" charset="-122"/>
            <a:ea typeface="宋体" pitchFamily="2" charset="-122"/>
          </a:endParaRPr>
        </a:p>
      </dgm:t>
    </dgm:pt>
    <dgm:pt modelId="{C47414EF-8DA5-4F5D-9B34-6CF09FCD6CF5}">
      <dgm:prSet custT="1"/>
      <dgm:spPr/>
      <dgm:t>
        <a:bodyPr/>
        <a:lstStyle/>
        <a:p>
          <a:pPr rtl="0">
            <a:lnSpc>
              <a:spcPct val="80000"/>
            </a:lnSpc>
          </a:pP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110E498A-B075-4553-BCE4-D500FC267734}" type="parTrans" cxnId="{FCA8D72F-6A7B-42B2-B855-F68A3CBA706C}">
      <dgm:prSet/>
      <dgm:spPr/>
      <dgm:t>
        <a:bodyPr/>
        <a:lstStyle/>
        <a:p>
          <a:endParaRPr lang="zh-CN" altLang="en-US" sz="2400">
            <a:latin typeface="宋体" pitchFamily="2" charset="-122"/>
            <a:ea typeface="宋体" pitchFamily="2" charset="-122"/>
          </a:endParaRPr>
        </a:p>
      </dgm:t>
    </dgm:pt>
    <dgm:pt modelId="{21FD7F47-3D99-43F4-807D-6B3B3E251C3A}" type="sibTrans" cxnId="{FCA8D72F-6A7B-42B2-B855-F68A3CBA706C}">
      <dgm:prSet/>
      <dgm:spPr/>
      <dgm:t>
        <a:bodyPr/>
        <a:lstStyle/>
        <a:p>
          <a:endParaRPr lang="zh-CN" altLang="en-US" sz="2400">
            <a:latin typeface="宋体" pitchFamily="2" charset="-122"/>
            <a:ea typeface="宋体" pitchFamily="2" charset="-122"/>
          </a:endParaRPr>
        </a:p>
      </dgm:t>
    </dgm:pt>
    <dgm:pt modelId="{570ABDA9-C781-4027-95C0-45673CD2D4F4}">
      <dgm:prSet custT="1"/>
      <dgm:spPr/>
      <dgm:t>
        <a:bodyPr/>
        <a:lstStyle/>
        <a:p>
          <a:pPr rtl="0">
            <a:lnSpc>
              <a:spcPct val="80000"/>
            </a:lnSpc>
          </a:pPr>
          <a:r>
            <a:rPr lang="en-US" sz="2400" dirty="0" smtClean="0">
              <a:solidFill>
                <a:srgbClr val="003300"/>
              </a:solidFill>
              <a:latin typeface="宋体" pitchFamily="2" charset="-122"/>
              <a:ea typeface="宋体" pitchFamily="2" charset="-122"/>
            </a:rPr>
            <a:t>&lt;/script&gt; </a:t>
          </a:r>
          <a:endParaRPr lang="zh-CN" sz="2400" dirty="0">
            <a:solidFill>
              <a:srgbClr val="003300"/>
            </a:solidFill>
            <a:latin typeface="宋体" pitchFamily="2" charset="-122"/>
            <a:ea typeface="宋体" pitchFamily="2" charset="-122"/>
          </a:endParaRPr>
        </a:p>
      </dgm:t>
    </dgm:pt>
    <dgm:pt modelId="{3BB6446B-04D4-4C09-B348-99768AAC4832}" type="parTrans" cxnId="{8AEC330D-D80F-4C5A-BC02-7AA0005D2145}">
      <dgm:prSet/>
      <dgm:spPr/>
      <dgm:t>
        <a:bodyPr/>
        <a:lstStyle/>
        <a:p>
          <a:endParaRPr lang="zh-CN" altLang="en-US" sz="2400">
            <a:latin typeface="宋体" pitchFamily="2" charset="-122"/>
            <a:ea typeface="宋体" pitchFamily="2" charset="-122"/>
          </a:endParaRPr>
        </a:p>
      </dgm:t>
    </dgm:pt>
    <dgm:pt modelId="{51D7B1C3-EAA6-4010-9A02-37128A936983}" type="sibTrans" cxnId="{8AEC330D-D80F-4C5A-BC02-7AA0005D2145}">
      <dgm:prSet/>
      <dgm:spPr/>
      <dgm:t>
        <a:bodyPr/>
        <a:lstStyle/>
        <a:p>
          <a:endParaRPr lang="zh-CN" altLang="en-US" sz="2400">
            <a:latin typeface="宋体" pitchFamily="2" charset="-122"/>
            <a:ea typeface="宋体" pitchFamily="2" charset="-122"/>
          </a:endParaRPr>
        </a:p>
      </dgm:t>
    </dgm:pt>
    <dgm:pt modelId="{E19C81FD-E3DB-48ED-A8F6-310CB6988A1D}" type="pres">
      <dgm:prSet presAssocID="{C34DF26C-4944-407A-8971-73C9FB569B5B}" presName="linear" presStyleCnt="0">
        <dgm:presLayoutVars>
          <dgm:animLvl val="lvl"/>
          <dgm:resizeHandles val="exact"/>
        </dgm:presLayoutVars>
      </dgm:prSet>
      <dgm:spPr/>
      <dgm:t>
        <a:bodyPr/>
        <a:lstStyle/>
        <a:p>
          <a:endParaRPr lang="zh-CN" altLang="en-US"/>
        </a:p>
      </dgm:t>
    </dgm:pt>
    <dgm:pt modelId="{F455FD14-AB09-4D38-9A25-FE0DB1940CD5}" type="pres">
      <dgm:prSet presAssocID="{8531FBD6-68AB-46A8-AF97-40EED9CD1874}" presName="parentText" presStyleLbl="node1" presStyleIdx="0" presStyleCnt="2">
        <dgm:presLayoutVars>
          <dgm:chMax val="0"/>
          <dgm:bulletEnabled val="1"/>
        </dgm:presLayoutVars>
      </dgm:prSet>
      <dgm:spPr/>
      <dgm:t>
        <a:bodyPr/>
        <a:lstStyle/>
        <a:p>
          <a:endParaRPr lang="zh-CN" altLang="en-US"/>
        </a:p>
      </dgm:t>
    </dgm:pt>
    <dgm:pt modelId="{C0573123-E951-4735-A821-C5714F9F19B3}" type="pres">
      <dgm:prSet presAssocID="{8531FBD6-68AB-46A8-AF97-40EED9CD1874}" presName="childText" presStyleLbl="revTx" presStyleIdx="0" presStyleCnt="2">
        <dgm:presLayoutVars>
          <dgm:bulletEnabled val="1"/>
        </dgm:presLayoutVars>
      </dgm:prSet>
      <dgm:spPr/>
      <dgm:t>
        <a:bodyPr/>
        <a:lstStyle/>
        <a:p>
          <a:endParaRPr lang="zh-CN" altLang="en-US"/>
        </a:p>
      </dgm:t>
    </dgm:pt>
    <dgm:pt modelId="{6B7BF33B-A8B7-4E64-82D3-5168CE0B63C0}" type="pres">
      <dgm:prSet presAssocID="{D5053E3A-E0F4-4AD0-90B7-FA71851672B3}" presName="parentText" presStyleLbl="node1" presStyleIdx="1" presStyleCnt="2">
        <dgm:presLayoutVars>
          <dgm:chMax val="0"/>
          <dgm:bulletEnabled val="1"/>
        </dgm:presLayoutVars>
      </dgm:prSet>
      <dgm:spPr/>
      <dgm:t>
        <a:bodyPr/>
        <a:lstStyle/>
        <a:p>
          <a:endParaRPr lang="zh-CN" altLang="en-US"/>
        </a:p>
      </dgm:t>
    </dgm:pt>
    <dgm:pt modelId="{37D962CB-2F93-4B11-B0C2-EC7DDE105026}" type="pres">
      <dgm:prSet presAssocID="{D5053E3A-E0F4-4AD0-90B7-FA71851672B3}" presName="childText" presStyleLbl="revTx" presStyleIdx="1" presStyleCnt="2">
        <dgm:presLayoutVars>
          <dgm:bulletEnabled val="1"/>
        </dgm:presLayoutVars>
      </dgm:prSet>
      <dgm:spPr/>
      <dgm:t>
        <a:bodyPr/>
        <a:lstStyle/>
        <a:p>
          <a:endParaRPr lang="zh-CN" altLang="en-US"/>
        </a:p>
      </dgm:t>
    </dgm:pt>
  </dgm:ptLst>
  <dgm:cxnLst>
    <dgm:cxn modelId="{DFB7D668-88CE-4CF5-9D2F-3A2B0DB4C4ED}" type="presOf" srcId="{D5053E3A-E0F4-4AD0-90B7-FA71851672B3}" destId="{6B7BF33B-A8B7-4E64-82D3-5168CE0B63C0}" srcOrd="0" destOrd="0" presId="urn:microsoft.com/office/officeart/2005/8/layout/vList2"/>
    <dgm:cxn modelId="{83E45E9B-3F14-47CD-87E8-601EDCC5F186}" type="presOf" srcId="{C34DF26C-4944-407A-8971-73C9FB569B5B}" destId="{E19C81FD-E3DB-48ED-A8F6-310CB6988A1D}" srcOrd="0" destOrd="0" presId="urn:microsoft.com/office/officeart/2005/8/layout/vList2"/>
    <dgm:cxn modelId="{EFA5A01C-3194-4A80-8116-E416EF55667B}" type="presOf" srcId="{570ABDA9-C781-4027-95C0-45673CD2D4F4}" destId="{37D962CB-2F93-4B11-B0C2-EC7DDE105026}" srcOrd="0" destOrd="5" presId="urn:microsoft.com/office/officeart/2005/8/layout/vList2"/>
    <dgm:cxn modelId="{1C89DE51-F1A6-4010-98D5-0D8C933143EE}" type="presOf" srcId="{C47414EF-8DA5-4F5D-9B34-6CF09FCD6CF5}" destId="{37D962CB-2F93-4B11-B0C2-EC7DDE105026}" srcOrd="0" destOrd="4" presId="urn:microsoft.com/office/officeart/2005/8/layout/vList2"/>
    <dgm:cxn modelId="{92EC0112-98C9-4904-B6B7-5AD97E69B8A3}" type="presOf" srcId="{E964CC31-54AA-4366-BC99-85F9601E6731}" destId="{C0573123-E951-4735-A821-C5714F9F19B3}" srcOrd="0" destOrd="0" presId="urn:microsoft.com/office/officeart/2005/8/layout/vList2"/>
    <dgm:cxn modelId="{8AEC330D-D80F-4C5A-BC02-7AA0005D2145}" srcId="{D5053E3A-E0F4-4AD0-90B7-FA71851672B3}" destId="{570ABDA9-C781-4027-95C0-45673CD2D4F4}" srcOrd="5" destOrd="0" parTransId="{3BB6446B-04D4-4C09-B348-99768AAC4832}" sibTransId="{51D7B1C3-EAA6-4010-9A02-37128A936983}"/>
    <dgm:cxn modelId="{C9431843-06AD-4911-8E9A-142C0FF57A0D}" type="presOf" srcId="{322800A1-033E-4B68-A1EA-E0B18AD36366}" destId="{37D962CB-2F93-4B11-B0C2-EC7DDE105026}" srcOrd="0" destOrd="1" presId="urn:microsoft.com/office/officeart/2005/8/layout/vList2"/>
    <dgm:cxn modelId="{8BEAE5AF-238F-46C0-A616-2E8E2C2B4436}" srcId="{C34DF26C-4944-407A-8971-73C9FB569B5B}" destId="{D5053E3A-E0F4-4AD0-90B7-FA71851672B3}" srcOrd="1" destOrd="0" parTransId="{A7988378-91F5-4E3E-9C7C-843BAF35F4BF}" sibTransId="{8818A96E-7051-422C-8D4C-413466600A04}"/>
    <dgm:cxn modelId="{DCB69F75-CEDF-4F00-AE98-31C30023751B}" srcId="{8531FBD6-68AB-46A8-AF97-40EED9CD1874}" destId="{E964CC31-54AA-4366-BC99-85F9601E6731}" srcOrd="0" destOrd="0" parTransId="{6D264381-FE13-4427-A9DC-101A61DA39AE}" sibTransId="{5979735E-BC5C-47B7-9F12-FCFAD7D22478}"/>
    <dgm:cxn modelId="{62097D9C-543E-406B-AFEA-17F038C2AB68}" type="presOf" srcId="{7C7579B9-72EA-4D4B-874F-E39D1112D04D}" destId="{37D962CB-2F93-4B11-B0C2-EC7DDE105026}" srcOrd="0" destOrd="0" presId="urn:microsoft.com/office/officeart/2005/8/layout/vList2"/>
    <dgm:cxn modelId="{C35B5E1F-AB48-4CB1-9A90-A113F7EF2DF4}" srcId="{D5053E3A-E0F4-4AD0-90B7-FA71851672B3}" destId="{82E214C5-292F-406A-8A14-D5045858E2AE}" srcOrd="3" destOrd="0" parTransId="{EFF080DB-E626-499E-A618-25A7CE60A7DF}" sibTransId="{740D5500-1347-45AA-AF6E-F21FE24B5D7E}"/>
    <dgm:cxn modelId="{F9653BB5-7CD3-4105-9728-8332F71D9EDD}" type="presOf" srcId="{0C38483E-1CD1-4471-88CF-A1E5E709B074}" destId="{C0573123-E951-4735-A821-C5714F9F19B3}" srcOrd="0" destOrd="1" presId="urn:microsoft.com/office/officeart/2005/8/layout/vList2"/>
    <dgm:cxn modelId="{80610D56-B627-4B27-A384-932FC0D79819}" srcId="{D5053E3A-E0F4-4AD0-90B7-FA71851672B3}" destId="{7C7579B9-72EA-4D4B-874F-E39D1112D04D}" srcOrd="0" destOrd="0" parTransId="{CEE48A58-8891-44C1-A9CF-46E0278728C8}" sibTransId="{F82658F8-284F-41A3-A0C5-444936DE175E}"/>
    <dgm:cxn modelId="{0327EF1D-7DC4-4A19-8CAC-C6D3C9D3785E}" type="presOf" srcId="{E7D57334-FB6C-4432-A78C-BFD045D45D35}" destId="{37D962CB-2F93-4B11-B0C2-EC7DDE105026}" srcOrd="0" destOrd="2" presId="urn:microsoft.com/office/officeart/2005/8/layout/vList2"/>
    <dgm:cxn modelId="{5B20602E-E14F-4DBE-A19F-DC0AA94B1AF1}" srcId="{C34DF26C-4944-407A-8971-73C9FB569B5B}" destId="{8531FBD6-68AB-46A8-AF97-40EED9CD1874}" srcOrd="0" destOrd="0" parTransId="{501CFD4A-0523-4AE6-AE2C-B48C9808BEBE}" sibTransId="{45A7EC72-EF9C-4DBD-9F4B-2CAB99C2AF3E}"/>
    <dgm:cxn modelId="{C90B2E8F-DA8F-465D-8885-DA05540C1AA1}" srcId="{D5053E3A-E0F4-4AD0-90B7-FA71851672B3}" destId="{322800A1-033E-4B68-A1EA-E0B18AD36366}" srcOrd="1" destOrd="0" parTransId="{A807C7DA-13E8-4ACF-8D4A-89AEBC1915E4}" sibTransId="{7CDEAACC-DCB4-45C6-B9B4-A94B517F6051}"/>
    <dgm:cxn modelId="{FCA8D72F-6A7B-42B2-B855-F68A3CBA706C}" srcId="{D5053E3A-E0F4-4AD0-90B7-FA71851672B3}" destId="{C47414EF-8DA5-4F5D-9B34-6CF09FCD6CF5}" srcOrd="4" destOrd="0" parTransId="{110E498A-B075-4553-BCE4-D500FC267734}" sibTransId="{21FD7F47-3D99-43F4-807D-6B3B3E251C3A}"/>
    <dgm:cxn modelId="{33058889-F0C7-4619-9820-66DE810CAE39}" srcId="{8531FBD6-68AB-46A8-AF97-40EED9CD1874}" destId="{0C38483E-1CD1-4471-88CF-A1E5E709B074}" srcOrd="1" destOrd="0" parTransId="{C0DC7B96-7409-47DF-B02F-356D7E4F8BE1}" sibTransId="{B11CD837-0AE2-44C0-BCF6-AD462F789CAF}"/>
    <dgm:cxn modelId="{F893891E-852D-4302-8636-548D3E17516C}" type="presOf" srcId="{8531FBD6-68AB-46A8-AF97-40EED9CD1874}" destId="{F455FD14-AB09-4D38-9A25-FE0DB1940CD5}" srcOrd="0" destOrd="0" presId="urn:microsoft.com/office/officeart/2005/8/layout/vList2"/>
    <dgm:cxn modelId="{85FFBAF0-3D86-46F6-AED0-8127E44DB1A2}" srcId="{D5053E3A-E0F4-4AD0-90B7-FA71851672B3}" destId="{E7D57334-FB6C-4432-A78C-BFD045D45D35}" srcOrd="2" destOrd="0" parTransId="{23A53EE6-9568-46B1-9482-AE723C3BB821}" sibTransId="{114C1837-7E81-4839-807B-9DD6B58F4844}"/>
    <dgm:cxn modelId="{D7DA9E02-44E3-4749-8AE2-18EAA3A94F10}" type="presOf" srcId="{82E214C5-292F-406A-8A14-D5045858E2AE}" destId="{37D962CB-2F93-4B11-B0C2-EC7DDE105026}" srcOrd="0" destOrd="3" presId="urn:microsoft.com/office/officeart/2005/8/layout/vList2"/>
    <dgm:cxn modelId="{C923D830-DFB8-44A6-AD02-B1C5426B90DA}" type="presParOf" srcId="{E19C81FD-E3DB-48ED-A8F6-310CB6988A1D}" destId="{F455FD14-AB09-4D38-9A25-FE0DB1940CD5}" srcOrd="0" destOrd="0" presId="urn:microsoft.com/office/officeart/2005/8/layout/vList2"/>
    <dgm:cxn modelId="{E8B79FE6-AA00-4D66-87BE-DD0CB1322053}" type="presParOf" srcId="{E19C81FD-E3DB-48ED-A8F6-310CB6988A1D}" destId="{C0573123-E951-4735-A821-C5714F9F19B3}" srcOrd="1" destOrd="0" presId="urn:microsoft.com/office/officeart/2005/8/layout/vList2"/>
    <dgm:cxn modelId="{A41156AB-9FE1-46C5-8210-7FFA6C25F45D}" type="presParOf" srcId="{E19C81FD-E3DB-48ED-A8F6-310CB6988A1D}" destId="{6B7BF33B-A8B7-4E64-82D3-5168CE0B63C0}" srcOrd="2" destOrd="0" presId="urn:microsoft.com/office/officeart/2005/8/layout/vList2"/>
    <dgm:cxn modelId="{D5A1F3EF-BC0C-4DCB-AD92-71D2503D67FA}" type="presParOf" srcId="{E19C81FD-E3DB-48ED-A8F6-310CB6988A1D}" destId="{37D962CB-2F93-4B11-B0C2-EC7DDE10502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50A388D7-BD20-4745-8DD8-3069F8E37C49}"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B92C03B7-D7CA-430E-A803-48A44FC0140F}">
      <dgm:prSet custT="1"/>
      <dgm:spPr/>
      <dgm:t>
        <a:bodyPr/>
        <a:lstStyle/>
        <a:p>
          <a:pPr rtl="0"/>
          <a:r>
            <a:rPr lang="en-US" sz="2400" b="1" dirty="0" smtClean="0">
              <a:latin typeface="宋体" pitchFamily="2" charset="-122"/>
              <a:ea typeface="宋体" pitchFamily="2" charset="-122"/>
            </a:rPr>
            <a:t>for-in</a:t>
          </a:r>
          <a:r>
            <a:rPr lang="zh-CN" sz="2400" b="1" dirty="0" smtClean="0">
              <a:latin typeface="宋体" pitchFamily="2" charset="-122"/>
              <a:ea typeface="宋体" pitchFamily="2" charset="-122"/>
            </a:rPr>
            <a:t>循环</a:t>
          </a:r>
          <a:r>
            <a:rPr lang="en-US" altLang="zh-CN" sz="2400" b="1" dirty="0" smtClean="0">
              <a:latin typeface="宋体" pitchFamily="2" charset="-122"/>
              <a:ea typeface="宋体" pitchFamily="2" charset="-122"/>
            </a:rPr>
            <a:t>:</a:t>
          </a:r>
          <a:r>
            <a:rPr lang="zh-CN" altLang="en-US" sz="2400" dirty="0" smtClean="0"/>
            <a:t>循环遍历数组或对象的属性</a:t>
          </a:r>
          <a:endParaRPr lang="zh-CN" sz="2400" b="1" dirty="0">
            <a:latin typeface="宋体" pitchFamily="2" charset="-122"/>
            <a:ea typeface="宋体" pitchFamily="2" charset="-122"/>
          </a:endParaRPr>
        </a:p>
      </dgm:t>
    </dgm:pt>
    <dgm:pt modelId="{D4315D09-6BCC-48E4-ADE9-F698532BD787}" type="parTrans" cxnId="{9E5DCC51-60E0-4C88-A45F-F46C97C36A30}">
      <dgm:prSet/>
      <dgm:spPr/>
      <dgm:t>
        <a:bodyPr/>
        <a:lstStyle/>
        <a:p>
          <a:endParaRPr lang="zh-CN" altLang="en-US" sz="2400">
            <a:latin typeface="宋体" pitchFamily="2" charset="-122"/>
            <a:ea typeface="宋体" pitchFamily="2" charset="-122"/>
          </a:endParaRPr>
        </a:p>
      </dgm:t>
    </dgm:pt>
    <dgm:pt modelId="{857B5DAF-4E92-46CA-85DF-76DB19B4DB7A}" type="sibTrans" cxnId="{9E5DCC51-60E0-4C88-A45F-F46C97C36A30}">
      <dgm:prSet/>
      <dgm:spPr/>
      <dgm:t>
        <a:bodyPr/>
        <a:lstStyle/>
        <a:p>
          <a:endParaRPr lang="zh-CN" altLang="en-US" sz="2400">
            <a:latin typeface="宋体" pitchFamily="2" charset="-122"/>
            <a:ea typeface="宋体" pitchFamily="2" charset="-122"/>
          </a:endParaRPr>
        </a:p>
      </dgm:t>
    </dgm:pt>
    <dgm:pt modelId="{B3637ADD-3D19-4FFF-9B95-B3CDED03915C}">
      <dgm:prSet custT="1"/>
      <dgm:spPr/>
      <dgm:t>
        <a:bodyPr/>
        <a:lstStyle/>
        <a:p>
          <a:pPr rtl="0"/>
          <a:r>
            <a:rPr lang="en-US" sz="2400" b="1" dirty="0" smtClean="0">
              <a:solidFill>
                <a:srgbClr val="003300"/>
              </a:solidFill>
              <a:latin typeface="宋体" pitchFamily="2" charset="-122"/>
              <a:ea typeface="宋体" pitchFamily="2" charset="-122"/>
            </a:rPr>
            <a:t>for ( </a:t>
          </a:r>
          <a:r>
            <a:rPr lang="en-US" sz="2400" b="1" dirty="0" err="1" smtClean="0">
              <a:solidFill>
                <a:srgbClr val="003300"/>
              </a:solidFill>
              <a:latin typeface="宋体" pitchFamily="2" charset="-122"/>
              <a:ea typeface="宋体" pitchFamily="2" charset="-122"/>
            </a:rPr>
            <a:t>var</a:t>
          </a:r>
          <a:r>
            <a:rPr lang="en-US" sz="2400" b="1" dirty="0" smtClean="0">
              <a:solidFill>
                <a:srgbClr val="003300"/>
              </a:solidFill>
              <a:latin typeface="宋体" pitchFamily="2" charset="-122"/>
              <a:ea typeface="宋体" pitchFamily="2" charset="-122"/>
            </a:rPr>
            <a:t> variable in </a:t>
          </a:r>
          <a:r>
            <a:rPr lang="en-US" sz="2400" b="1" dirty="0" err="1" smtClean="0">
              <a:solidFill>
                <a:srgbClr val="003300"/>
              </a:solidFill>
              <a:latin typeface="宋体" pitchFamily="2" charset="-122"/>
              <a:ea typeface="宋体" pitchFamily="2" charset="-122"/>
            </a:rPr>
            <a:t>obj</a:t>
          </a:r>
          <a:r>
            <a:rPr lang="en-US" sz="2400" b="1" dirty="0" smtClean="0">
              <a:solidFill>
                <a:srgbClr val="003300"/>
              </a:solidFill>
              <a:latin typeface="宋体" pitchFamily="2" charset="-122"/>
              <a:ea typeface="宋体" pitchFamily="2" charset="-122"/>
            </a:rPr>
            <a:t> ) </a:t>
          </a:r>
          <a:endParaRPr lang="zh-CN" sz="2400" b="1" dirty="0">
            <a:solidFill>
              <a:srgbClr val="003300"/>
            </a:solidFill>
            <a:latin typeface="宋体" pitchFamily="2" charset="-122"/>
            <a:ea typeface="宋体" pitchFamily="2" charset="-122"/>
          </a:endParaRPr>
        </a:p>
      </dgm:t>
    </dgm:pt>
    <dgm:pt modelId="{013EA9CF-9C86-49DE-987C-35639EF06E0C}" type="parTrans" cxnId="{F1049B99-27CC-46E1-874A-762C55F6B2CF}">
      <dgm:prSet/>
      <dgm:spPr/>
      <dgm:t>
        <a:bodyPr/>
        <a:lstStyle/>
        <a:p>
          <a:endParaRPr lang="zh-CN" altLang="en-US" sz="2400">
            <a:latin typeface="宋体" pitchFamily="2" charset="-122"/>
            <a:ea typeface="宋体" pitchFamily="2" charset="-122"/>
          </a:endParaRPr>
        </a:p>
      </dgm:t>
    </dgm:pt>
    <dgm:pt modelId="{A09C7155-32B2-446C-BF42-46560733500F}" type="sibTrans" cxnId="{F1049B99-27CC-46E1-874A-762C55F6B2CF}">
      <dgm:prSet/>
      <dgm:spPr/>
      <dgm:t>
        <a:bodyPr/>
        <a:lstStyle/>
        <a:p>
          <a:endParaRPr lang="zh-CN" altLang="en-US" sz="2400">
            <a:latin typeface="宋体" pitchFamily="2" charset="-122"/>
            <a:ea typeface="宋体" pitchFamily="2" charset="-122"/>
          </a:endParaRPr>
        </a:p>
      </dgm:t>
    </dgm:pt>
    <dgm:pt modelId="{376F18E4-A8BB-4B29-91A7-C1225ECF22A9}">
      <dgm:prSet custT="1"/>
      <dgm:spPr/>
      <dgm:t>
        <a:bodyPr/>
        <a:lstStyle/>
        <a:p>
          <a:pPr rtl="0"/>
          <a:r>
            <a:rPr lang="en-US" sz="2400" b="1" dirty="0" smtClean="0">
              <a:solidFill>
                <a:srgbClr val="003300"/>
              </a:solidFill>
              <a:latin typeface="宋体" pitchFamily="2" charset="-122"/>
              <a:ea typeface="宋体" pitchFamily="2" charset="-122"/>
            </a:rPr>
            <a:t>{ &lt;</a:t>
          </a:r>
          <a:r>
            <a:rPr lang="zh-CN" sz="2400" b="1" dirty="0" smtClean="0">
              <a:solidFill>
                <a:srgbClr val="003300"/>
              </a:solidFill>
              <a:latin typeface="宋体" pitchFamily="2" charset="-122"/>
              <a:ea typeface="宋体" pitchFamily="2" charset="-122"/>
            </a:rPr>
            <a:t>语句组</a:t>
          </a:r>
          <a:r>
            <a:rPr lang="en-US" sz="2400" b="1" dirty="0" smtClean="0">
              <a:solidFill>
                <a:srgbClr val="003300"/>
              </a:solidFill>
              <a:latin typeface="宋体" pitchFamily="2" charset="-122"/>
              <a:ea typeface="宋体" pitchFamily="2" charset="-122"/>
            </a:rPr>
            <a:t>&gt; }</a:t>
          </a:r>
          <a:endParaRPr lang="zh-CN" sz="2400" b="1" dirty="0">
            <a:solidFill>
              <a:srgbClr val="003300"/>
            </a:solidFill>
            <a:latin typeface="宋体" pitchFamily="2" charset="-122"/>
            <a:ea typeface="宋体" pitchFamily="2" charset="-122"/>
          </a:endParaRPr>
        </a:p>
      </dgm:t>
    </dgm:pt>
    <dgm:pt modelId="{1AC0400F-CFB3-41E0-82A5-314227E9411D}" type="sibTrans" cxnId="{DA93626D-3AAE-485B-AAAD-41BD8B460FEE}">
      <dgm:prSet/>
      <dgm:spPr/>
      <dgm:t>
        <a:bodyPr/>
        <a:lstStyle/>
        <a:p>
          <a:endParaRPr lang="zh-CN" altLang="en-US" sz="2400">
            <a:latin typeface="宋体" pitchFamily="2" charset="-122"/>
            <a:ea typeface="宋体" pitchFamily="2" charset="-122"/>
          </a:endParaRPr>
        </a:p>
      </dgm:t>
    </dgm:pt>
    <dgm:pt modelId="{E2431EC7-A9AD-4ED8-9E17-002A7F9AF095}" type="parTrans" cxnId="{DA93626D-3AAE-485B-AAAD-41BD8B460FEE}">
      <dgm:prSet/>
      <dgm:spPr/>
      <dgm:t>
        <a:bodyPr/>
        <a:lstStyle/>
        <a:p>
          <a:endParaRPr lang="zh-CN" altLang="en-US" sz="2400">
            <a:latin typeface="宋体" pitchFamily="2" charset="-122"/>
            <a:ea typeface="宋体" pitchFamily="2" charset="-122"/>
          </a:endParaRPr>
        </a:p>
      </dgm:t>
    </dgm:pt>
    <dgm:pt modelId="{A699AE01-DAD6-43C6-A4D3-6709442A08A7}">
      <dgm:prSet custT="1"/>
      <dgm:spPr/>
      <dgm:t>
        <a:bodyPr/>
        <a:lstStyle/>
        <a:p>
          <a:r>
            <a:rPr lang="zh-CN" altLang="en-US" sz="2800" dirty="0" smtClean="0"/>
            <a:t>实例：利用此循环遍历一个数组</a:t>
          </a:r>
          <a:endParaRPr lang="zh-CN" altLang="en-US" sz="2800" dirty="0"/>
        </a:p>
      </dgm:t>
    </dgm:pt>
    <dgm:pt modelId="{71AF6CFE-6DF9-4341-8C88-FAD87CC16AB8}" type="parTrans" cxnId="{00A9239C-BADC-411D-90F0-9B6BFACD6CAE}">
      <dgm:prSet/>
      <dgm:spPr/>
      <dgm:t>
        <a:bodyPr/>
        <a:lstStyle/>
        <a:p>
          <a:endParaRPr lang="zh-CN" altLang="en-US"/>
        </a:p>
      </dgm:t>
    </dgm:pt>
    <dgm:pt modelId="{BAB5741E-22AA-4A7F-94F8-445F2EBB6A9D}" type="sibTrans" cxnId="{00A9239C-BADC-411D-90F0-9B6BFACD6CAE}">
      <dgm:prSet/>
      <dgm:spPr/>
      <dgm:t>
        <a:bodyPr/>
        <a:lstStyle/>
        <a:p>
          <a:endParaRPr lang="zh-CN" altLang="en-US"/>
        </a:p>
      </dgm:t>
    </dgm:pt>
    <dgm:pt modelId="{B8F9F675-D932-4360-B28D-2760BB94143F}" type="pres">
      <dgm:prSet presAssocID="{50A388D7-BD20-4745-8DD8-3069F8E37C49}" presName="linear" presStyleCnt="0">
        <dgm:presLayoutVars>
          <dgm:animLvl val="lvl"/>
          <dgm:resizeHandles val="exact"/>
        </dgm:presLayoutVars>
      </dgm:prSet>
      <dgm:spPr/>
      <dgm:t>
        <a:bodyPr/>
        <a:lstStyle/>
        <a:p>
          <a:endParaRPr lang="zh-CN" altLang="en-US"/>
        </a:p>
      </dgm:t>
    </dgm:pt>
    <dgm:pt modelId="{33BB1C76-02F8-47B1-88D2-7052F6BFD6B3}" type="pres">
      <dgm:prSet presAssocID="{B92C03B7-D7CA-430E-A803-48A44FC0140F}" presName="parentText" presStyleLbl="node1" presStyleIdx="0" presStyleCnt="2" custScaleY="68951">
        <dgm:presLayoutVars>
          <dgm:chMax val="0"/>
          <dgm:bulletEnabled val="1"/>
        </dgm:presLayoutVars>
      </dgm:prSet>
      <dgm:spPr/>
      <dgm:t>
        <a:bodyPr/>
        <a:lstStyle/>
        <a:p>
          <a:endParaRPr lang="zh-CN" altLang="en-US"/>
        </a:p>
      </dgm:t>
    </dgm:pt>
    <dgm:pt modelId="{47AA2E3D-3A9F-4A0A-ACC3-DE14F592BD01}" type="pres">
      <dgm:prSet presAssocID="{B92C03B7-D7CA-430E-A803-48A44FC0140F}" presName="childText" presStyleLbl="revTx" presStyleIdx="0" presStyleCnt="1">
        <dgm:presLayoutVars>
          <dgm:bulletEnabled val="1"/>
        </dgm:presLayoutVars>
      </dgm:prSet>
      <dgm:spPr/>
      <dgm:t>
        <a:bodyPr/>
        <a:lstStyle/>
        <a:p>
          <a:endParaRPr lang="zh-CN" altLang="en-US"/>
        </a:p>
      </dgm:t>
    </dgm:pt>
    <dgm:pt modelId="{51E4FBFF-7049-44CA-884A-E8DD02425460}" type="pres">
      <dgm:prSet presAssocID="{A699AE01-DAD6-43C6-A4D3-6709442A08A7}" presName="parentText" presStyleLbl="node1" presStyleIdx="1" presStyleCnt="2">
        <dgm:presLayoutVars>
          <dgm:chMax val="0"/>
          <dgm:bulletEnabled val="1"/>
        </dgm:presLayoutVars>
      </dgm:prSet>
      <dgm:spPr/>
      <dgm:t>
        <a:bodyPr/>
        <a:lstStyle/>
        <a:p>
          <a:endParaRPr lang="zh-CN" altLang="en-US"/>
        </a:p>
      </dgm:t>
    </dgm:pt>
  </dgm:ptLst>
  <dgm:cxnLst>
    <dgm:cxn modelId="{F1049B99-27CC-46E1-874A-762C55F6B2CF}" srcId="{B92C03B7-D7CA-430E-A803-48A44FC0140F}" destId="{B3637ADD-3D19-4FFF-9B95-B3CDED03915C}" srcOrd="0" destOrd="0" parTransId="{013EA9CF-9C86-49DE-987C-35639EF06E0C}" sibTransId="{A09C7155-32B2-446C-BF42-46560733500F}"/>
    <dgm:cxn modelId="{BF3527B2-A13F-477B-896B-222A18B6ECBF}" type="presOf" srcId="{376F18E4-A8BB-4B29-91A7-C1225ECF22A9}" destId="{47AA2E3D-3A9F-4A0A-ACC3-DE14F592BD01}" srcOrd="0" destOrd="1" presId="urn:microsoft.com/office/officeart/2005/8/layout/vList2"/>
    <dgm:cxn modelId="{5BB99FA5-89A7-4565-80D0-E3DE893A731C}" type="presOf" srcId="{50A388D7-BD20-4745-8DD8-3069F8E37C49}" destId="{B8F9F675-D932-4360-B28D-2760BB94143F}" srcOrd="0" destOrd="0" presId="urn:microsoft.com/office/officeart/2005/8/layout/vList2"/>
    <dgm:cxn modelId="{9E5DCC51-60E0-4C88-A45F-F46C97C36A30}" srcId="{50A388D7-BD20-4745-8DD8-3069F8E37C49}" destId="{B92C03B7-D7CA-430E-A803-48A44FC0140F}" srcOrd="0" destOrd="0" parTransId="{D4315D09-6BCC-48E4-ADE9-F698532BD787}" sibTransId="{857B5DAF-4E92-46CA-85DF-76DB19B4DB7A}"/>
    <dgm:cxn modelId="{E66D405A-0496-4C6B-BDA5-C47B26322AEF}" type="presOf" srcId="{B3637ADD-3D19-4FFF-9B95-B3CDED03915C}" destId="{47AA2E3D-3A9F-4A0A-ACC3-DE14F592BD01}" srcOrd="0" destOrd="0" presId="urn:microsoft.com/office/officeart/2005/8/layout/vList2"/>
    <dgm:cxn modelId="{00A9239C-BADC-411D-90F0-9B6BFACD6CAE}" srcId="{50A388D7-BD20-4745-8DD8-3069F8E37C49}" destId="{A699AE01-DAD6-43C6-A4D3-6709442A08A7}" srcOrd="1" destOrd="0" parTransId="{71AF6CFE-6DF9-4341-8C88-FAD87CC16AB8}" sibTransId="{BAB5741E-22AA-4A7F-94F8-445F2EBB6A9D}"/>
    <dgm:cxn modelId="{DA93626D-3AAE-485B-AAAD-41BD8B460FEE}" srcId="{B92C03B7-D7CA-430E-A803-48A44FC0140F}" destId="{376F18E4-A8BB-4B29-91A7-C1225ECF22A9}" srcOrd="1" destOrd="0" parTransId="{E2431EC7-A9AD-4ED8-9E17-002A7F9AF095}" sibTransId="{1AC0400F-CFB3-41E0-82A5-314227E9411D}"/>
    <dgm:cxn modelId="{D09D6710-BF1C-423A-A4CE-EBF68470A1BE}" type="presOf" srcId="{A699AE01-DAD6-43C6-A4D3-6709442A08A7}" destId="{51E4FBFF-7049-44CA-884A-E8DD02425460}" srcOrd="0" destOrd="0" presId="urn:microsoft.com/office/officeart/2005/8/layout/vList2"/>
    <dgm:cxn modelId="{9B28A6B9-36F6-46BD-8780-69C1C93E4E83}" type="presOf" srcId="{B92C03B7-D7CA-430E-A803-48A44FC0140F}" destId="{33BB1C76-02F8-47B1-88D2-7052F6BFD6B3}" srcOrd="0" destOrd="0" presId="urn:microsoft.com/office/officeart/2005/8/layout/vList2"/>
    <dgm:cxn modelId="{1D453D69-E011-45B0-BCBA-96CE485F3CE0}" type="presParOf" srcId="{B8F9F675-D932-4360-B28D-2760BB94143F}" destId="{33BB1C76-02F8-47B1-88D2-7052F6BFD6B3}" srcOrd="0" destOrd="0" presId="urn:microsoft.com/office/officeart/2005/8/layout/vList2"/>
    <dgm:cxn modelId="{DF7003A4-3BB7-4739-B7A9-522DC9D42824}" type="presParOf" srcId="{B8F9F675-D932-4360-B28D-2760BB94143F}" destId="{47AA2E3D-3A9F-4A0A-ACC3-DE14F592BD01}" srcOrd="1" destOrd="0" presId="urn:microsoft.com/office/officeart/2005/8/layout/vList2"/>
    <dgm:cxn modelId="{1617B352-664D-4221-B3E6-F6B6AB311847}" type="presParOf" srcId="{B8F9F675-D932-4360-B28D-2760BB94143F}" destId="{51E4FBFF-7049-44CA-884A-E8DD0242546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E21EDCA4-46C6-4C54-BCC5-AA031D6420BA}" type="doc">
      <dgm:prSet loTypeId="urn:microsoft.com/office/officeart/2008/layout/LinedList" loCatId="hierarchy" qsTypeId="urn:microsoft.com/office/officeart/2005/8/quickstyle/3d3" qsCatId="3D" csTypeId="urn:microsoft.com/office/officeart/2005/8/colors/accent4_3" csCatId="accent4" phldr="1"/>
      <dgm:spPr/>
      <dgm:t>
        <a:bodyPr/>
        <a:lstStyle/>
        <a:p>
          <a:endParaRPr lang="zh-CN" altLang="en-US"/>
        </a:p>
      </dgm:t>
    </dgm:pt>
    <dgm:pt modelId="{0596FED5-6886-4739-BAF2-862681F3E58E}">
      <dgm:prSet custT="1"/>
      <dgm:spPr/>
      <dgm:t>
        <a:bodyPr/>
        <a:lstStyle/>
        <a:p>
          <a:pPr rtl="0"/>
          <a:r>
            <a:rPr lang="zh-CN" altLang="en-US" sz="3200" b="1" dirty="0" smtClean="0">
              <a:solidFill>
                <a:srgbClr val="003300"/>
              </a:solidFill>
              <a:latin typeface="宋体" pitchFamily="2" charset="-122"/>
              <a:ea typeface="宋体" pitchFamily="2" charset="-122"/>
            </a:rPr>
            <a:t>跳出循环</a:t>
          </a:r>
          <a:endParaRPr lang="zh-CN" altLang="en-US" sz="3200" dirty="0">
            <a:solidFill>
              <a:srgbClr val="003300"/>
            </a:solidFill>
            <a:latin typeface="宋体" pitchFamily="2" charset="-122"/>
            <a:ea typeface="宋体" pitchFamily="2" charset="-122"/>
          </a:endParaRPr>
        </a:p>
      </dgm:t>
    </dgm:pt>
    <dgm:pt modelId="{483EE052-8120-4662-8A98-61834923A68D}" type="parTrans" cxnId="{F5941B2D-DAE6-4396-B13D-65DE98FFCFD3}">
      <dgm:prSet/>
      <dgm:spPr/>
      <dgm:t>
        <a:bodyPr/>
        <a:lstStyle/>
        <a:p>
          <a:endParaRPr lang="zh-CN" altLang="en-US" sz="2400">
            <a:solidFill>
              <a:srgbClr val="003300"/>
            </a:solidFill>
            <a:latin typeface="宋体" pitchFamily="2" charset="-122"/>
            <a:ea typeface="宋体" pitchFamily="2" charset="-122"/>
          </a:endParaRPr>
        </a:p>
      </dgm:t>
    </dgm:pt>
    <dgm:pt modelId="{9682EE39-29C4-4AFF-BFB8-115DB62C361F}" type="sibTrans" cxnId="{F5941B2D-DAE6-4396-B13D-65DE98FFCFD3}">
      <dgm:prSet/>
      <dgm:spPr/>
      <dgm:t>
        <a:bodyPr/>
        <a:lstStyle/>
        <a:p>
          <a:endParaRPr lang="zh-CN" altLang="en-US" sz="2400">
            <a:solidFill>
              <a:srgbClr val="003300"/>
            </a:solidFill>
            <a:latin typeface="宋体" pitchFamily="2" charset="-122"/>
            <a:ea typeface="宋体" pitchFamily="2" charset="-122"/>
          </a:endParaRPr>
        </a:p>
      </dgm:t>
    </dgm:pt>
    <dgm:pt modelId="{1D9B9761-65CC-4016-B4CD-E6E02E6FBD3D}">
      <dgm:prSet custT="1"/>
      <dgm:spPr>
        <a:pattFill prst="sphere">
          <a:fgClr>
            <a:schemeClr val="tx2">
              <a:lumMod val="20000"/>
              <a:lumOff val="80000"/>
            </a:schemeClr>
          </a:fgClr>
          <a:bgClr>
            <a:schemeClr val="bg1"/>
          </a:bgClr>
        </a:pattFill>
      </dgm:spPr>
      <dgm:t>
        <a:bodyPr/>
        <a:lstStyle/>
        <a:p>
          <a:pPr rtl="0"/>
          <a:r>
            <a:rPr lang="en-US" sz="2400" b="1" dirty="0" smtClean="0">
              <a:solidFill>
                <a:srgbClr val="003300"/>
              </a:solidFill>
              <a:latin typeface="宋体" pitchFamily="2" charset="-122"/>
              <a:ea typeface="宋体" pitchFamily="2" charset="-122"/>
            </a:rPr>
            <a:t>break</a:t>
          </a:r>
          <a:endParaRPr lang="zh-CN" sz="2400" dirty="0">
            <a:solidFill>
              <a:srgbClr val="003300"/>
            </a:solidFill>
            <a:latin typeface="宋体" pitchFamily="2" charset="-122"/>
            <a:ea typeface="宋体" pitchFamily="2" charset="-122"/>
          </a:endParaRPr>
        </a:p>
      </dgm:t>
    </dgm:pt>
    <dgm:pt modelId="{EE5592B2-7036-4372-AA67-C8AE65080B95}" type="parTrans" cxnId="{072DDDAE-1DF8-4773-BF3C-82531AEBB861}">
      <dgm:prSet/>
      <dgm:spPr/>
      <dgm:t>
        <a:bodyPr/>
        <a:lstStyle/>
        <a:p>
          <a:endParaRPr lang="zh-CN" altLang="en-US" sz="2400">
            <a:solidFill>
              <a:srgbClr val="003300"/>
            </a:solidFill>
            <a:latin typeface="宋体" pitchFamily="2" charset="-122"/>
            <a:ea typeface="宋体" pitchFamily="2" charset="-122"/>
          </a:endParaRPr>
        </a:p>
      </dgm:t>
    </dgm:pt>
    <dgm:pt modelId="{DEBB8BC0-1FDA-48E2-8DB0-76C674FB91C3}" type="sibTrans" cxnId="{072DDDAE-1DF8-4773-BF3C-82531AEBB861}">
      <dgm:prSet/>
      <dgm:spPr/>
      <dgm:t>
        <a:bodyPr/>
        <a:lstStyle/>
        <a:p>
          <a:endParaRPr lang="zh-CN" altLang="en-US" sz="2400">
            <a:solidFill>
              <a:srgbClr val="003300"/>
            </a:solidFill>
            <a:latin typeface="宋体" pitchFamily="2" charset="-122"/>
            <a:ea typeface="宋体" pitchFamily="2" charset="-122"/>
          </a:endParaRPr>
        </a:p>
      </dgm:t>
    </dgm:pt>
    <dgm:pt modelId="{A345D0F2-54AC-4A28-887C-23BCBF6CB2CC}">
      <dgm:prSet custT="1"/>
      <dgm:spPr>
        <a:pattFill prst="sphere">
          <a:fgClr>
            <a:schemeClr val="tx2">
              <a:lumMod val="20000"/>
              <a:lumOff val="80000"/>
            </a:schemeClr>
          </a:fgClr>
          <a:bgClr>
            <a:schemeClr val="bg1"/>
          </a:bgClr>
        </a:pattFill>
      </dgm:spPr>
      <dgm:t>
        <a:bodyPr/>
        <a:lstStyle/>
        <a:p>
          <a:pPr rtl="0"/>
          <a:r>
            <a:rPr lang="en-US" sz="2400" b="1" dirty="0" smtClean="0">
              <a:solidFill>
                <a:srgbClr val="003300"/>
              </a:solidFill>
              <a:latin typeface="宋体" pitchFamily="2" charset="-122"/>
              <a:ea typeface="宋体" pitchFamily="2" charset="-122"/>
            </a:rPr>
            <a:t>continue</a:t>
          </a:r>
          <a:endParaRPr lang="zh-CN" sz="2400" dirty="0">
            <a:solidFill>
              <a:srgbClr val="003300"/>
            </a:solidFill>
            <a:latin typeface="宋体" pitchFamily="2" charset="-122"/>
            <a:ea typeface="宋体" pitchFamily="2" charset="-122"/>
          </a:endParaRPr>
        </a:p>
      </dgm:t>
    </dgm:pt>
    <dgm:pt modelId="{518298C0-A364-4EB7-A982-2C040C0B8C08}" type="parTrans" cxnId="{2858360E-5401-451E-BF1E-2EFCDD79DDEE}">
      <dgm:prSet/>
      <dgm:spPr/>
      <dgm:t>
        <a:bodyPr/>
        <a:lstStyle/>
        <a:p>
          <a:endParaRPr lang="zh-CN" altLang="en-US" sz="2400">
            <a:solidFill>
              <a:srgbClr val="003300"/>
            </a:solidFill>
            <a:latin typeface="宋体" pitchFamily="2" charset="-122"/>
            <a:ea typeface="宋体" pitchFamily="2" charset="-122"/>
          </a:endParaRPr>
        </a:p>
      </dgm:t>
    </dgm:pt>
    <dgm:pt modelId="{4736083B-28D0-4C25-9B1F-C398A601DAD1}" type="sibTrans" cxnId="{2858360E-5401-451E-BF1E-2EFCDD79DDEE}">
      <dgm:prSet/>
      <dgm:spPr/>
      <dgm:t>
        <a:bodyPr/>
        <a:lstStyle/>
        <a:p>
          <a:endParaRPr lang="zh-CN" altLang="en-US" sz="2400">
            <a:solidFill>
              <a:srgbClr val="003300"/>
            </a:solidFill>
            <a:latin typeface="宋体" pitchFamily="2" charset="-122"/>
            <a:ea typeface="宋体" pitchFamily="2" charset="-122"/>
          </a:endParaRPr>
        </a:p>
      </dgm:t>
    </dgm:pt>
    <dgm:pt modelId="{0E2FC7B2-3545-4DF5-A95D-46AA46DB3EC0}">
      <dgm:prSet custT="1"/>
      <dgm:spPr>
        <a:pattFill prst="sphere">
          <a:fgClr>
            <a:schemeClr val="tx2">
              <a:lumMod val="20000"/>
              <a:lumOff val="80000"/>
            </a:schemeClr>
          </a:fgClr>
          <a:bgClr>
            <a:schemeClr val="bg1"/>
          </a:bgClr>
        </a:pattFill>
      </dgm:spPr>
      <dgm:t>
        <a:bodyPr/>
        <a:lstStyle/>
        <a:p>
          <a:pPr rtl="0"/>
          <a:r>
            <a:rPr lang="en-US" sz="2400" b="1" dirty="0" smtClean="0">
              <a:solidFill>
                <a:srgbClr val="003300"/>
              </a:solidFill>
              <a:latin typeface="宋体" pitchFamily="2" charset="-122"/>
              <a:ea typeface="宋体" pitchFamily="2" charset="-122"/>
            </a:rPr>
            <a:t>break </a:t>
          </a:r>
        </a:p>
        <a:p>
          <a:pPr rtl="0"/>
          <a:r>
            <a:rPr lang="en-US" sz="2400" b="1" dirty="0" smtClean="0">
              <a:solidFill>
                <a:srgbClr val="003300"/>
              </a:solidFill>
              <a:latin typeface="宋体" pitchFamily="2" charset="-122"/>
              <a:ea typeface="宋体" pitchFamily="2" charset="-122"/>
            </a:rPr>
            <a:t>[</a:t>
          </a:r>
          <a:r>
            <a:rPr lang="en-US" sz="2400" b="1" i="1" dirty="0" smtClean="0">
              <a:solidFill>
                <a:srgbClr val="003300"/>
              </a:solidFill>
              <a:latin typeface="宋体" pitchFamily="2" charset="-122"/>
              <a:ea typeface="宋体" pitchFamily="2" charset="-122"/>
            </a:rPr>
            <a:t>label</a:t>
          </a:r>
          <a:r>
            <a:rPr lang="en-US" sz="2400" b="1"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2C42FEFC-4471-45CC-8549-119179A2A9EC}" type="parTrans" cxnId="{462CA29D-E62E-4A29-AAB6-8E7AA67D2539}">
      <dgm:prSet/>
      <dgm:spPr/>
      <dgm:t>
        <a:bodyPr/>
        <a:lstStyle/>
        <a:p>
          <a:endParaRPr lang="zh-CN" altLang="en-US" sz="2400">
            <a:solidFill>
              <a:srgbClr val="003300"/>
            </a:solidFill>
            <a:latin typeface="宋体" pitchFamily="2" charset="-122"/>
            <a:ea typeface="宋体" pitchFamily="2" charset="-122"/>
          </a:endParaRPr>
        </a:p>
      </dgm:t>
    </dgm:pt>
    <dgm:pt modelId="{F0D4722A-8F57-4F5B-BBD4-0F28098E7056}" type="sibTrans" cxnId="{462CA29D-E62E-4A29-AAB6-8E7AA67D2539}">
      <dgm:prSet/>
      <dgm:spPr/>
      <dgm:t>
        <a:bodyPr/>
        <a:lstStyle/>
        <a:p>
          <a:endParaRPr lang="zh-CN" altLang="en-US" sz="2400">
            <a:solidFill>
              <a:srgbClr val="003300"/>
            </a:solidFill>
            <a:latin typeface="宋体" pitchFamily="2" charset="-122"/>
            <a:ea typeface="宋体" pitchFamily="2" charset="-122"/>
          </a:endParaRPr>
        </a:p>
      </dgm:t>
    </dgm:pt>
    <dgm:pt modelId="{A42363E3-19B5-4A77-88A2-0845A9610BF5}">
      <dgm:prSet custT="1"/>
      <dgm:spPr>
        <a:pattFill prst="sphere">
          <a:fgClr>
            <a:schemeClr val="tx2">
              <a:lumMod val="20000"/>
              <a:lumOff val="80000"/>
            </a:schemeClr>
          </a:fgClr>
          <a:bgClr>
            <a:schemeClr val="bg1"/>
          </a:bgClr>
        </a:pattFill>
      </dgm:spPr>
      <dgm:t>
        <a:bodyPr/>
        <a:lstStyle/>
        <a:p>
          <a:pPr rtl="0"/>
          <a:r>
            <a:rPr lang="en-US" sz="2400" b="1" dirty="0" smtClean="0">
              <a:solidFill>
                <a:srgbClr val="003300"/>
              </a:solidFill>
              <a:latin typeface="宋体" pitchFamily="2" charset="-122"/>
              <a:ea typeface="宋体" pitchFamily="2" charset="-122"/>
            </a:rPr>
            <a:t>continue</a:t>
          </a:r>
        </a:p>
        <a:p>
          <a:pPr rtl="0"/>
          <a:r>
            <a:rPr lang="en-US" sz="2400" b="1" dirty="0" smtClean="0">
              <a:solidFill>
                <a:srgbClr val="003300"/>
              </a:solidFill>
              <a:latin typeface="宋体" pitchFamily="2" charset="-122"/>
              <a:ea typeface="宋体" pitchFamily="2" charset="-122"/>
            </a:rPr>
            <a:t>[</a:t>
          </a:r>
          <a:r>
            <a:rPr lang="en-US" sz="2400" b="1" i="1" dirty="0" smtClean="0">
              <a:solidFill>
                <a:srgbClr val="003300"/>
              </a:solidFill>
              <a:latin typeface="宋体" pitchFamily="2" charset="-122"/>
              <a:ea typeface="宋体" pitchFamily="2" charset="-122"/>
            </a:rPr>
            <a:t>label</a:t>
          </a:r>
          <a:r>
            <a:rPr lang="en-US" sz="2400" b="1"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4BEE27AD-D37C-474E-87A5-0BEA9D61C765}" type="parTrans" cxnId="{E3CA0D01-2FF6-4E34-A4B0-DE760DC32E25}">
      <dgm:prSet/>
      <dgm:spPr/>
      <dgm:t>
        <a:bodyPr/>
        <a:lstStyle/>
        <a:p>
          <a:endParaRPr lang="zh-CN" altLang="en-US" sz="2400">
            <a:solidFill>
              <a:srgbClr val="003300"/>
            </a:solidFill>
            <a:latin typeface="宋体" pitchFamily="2" charset="-122"/>
            <a:ea typeface="宋体" pitchFamily="2" charset="-122"/>
          </a:endParaRPr>
        </a:p>
      </dgm:t>
    </dgm:pt>
    <dgm:pt modelId="{1737900D-0A8E-4F9D-B75D-040BBC1061C0}" type="sibTrans" cxnId="{E3CA0D01-2FF6-4E34-A4B0-DE760DC32E25}">
      <dgm:prSet/>
      <dgm:spPr/>
      <dgm:t>
        <a:bodyPr/>
        <a:lstStyle/>
        <a:p>
          <a:endParaRPr lang="zh-CN" altLang="en-US" sz="2400">
            <a:solidFill>
              <a:srgbClr val="003300"/>
            </a:solidFill>
            <a:latin typeface="宋体" pitchFamily="2" charset="-122"/>
            <a:ea typeface="宋体" pitchFamily="2" charset="-122"/>
          </a:endParaRPr>
        </a:p>
      </dgm:t>
    </dgm:pt>
    <dgm:pt modelId="{8722151C-9EE1-495A-80EF-3009FDA7FAA1}" type="pres">
      <dgm:prSet presAssocID="{E21EDCA4-46C6-4C54-BCC5-AA031D6420BA}" presName="vert0" presStyleCnt="0">
        <dgm:presLayoutVars>
          <dgm:dir/>
          <dgm:animOne val="branch"/>
          <dgm:animLvl val="lvl"/>
        </dgm:presLayoutVars>
      </dgm:prSet>
      <dgm:spPr/>
      <dgm:t>
        <a:bodyPr/>
        <a:lstStyle/>
        <a:p>
          <a:endParaRPr lang="zh-CN" altLang="en-US"/>
        </a:p>
      </dgm:t>
    </dgm:pt>
    <dgm:pt modelId="{F2AF4CD8-479A-4116-86AB-B8000558D455}" type="pres">
      <dgm:prSet presAssocID="{0596FED5-6886-4739-BAF2-862681F3E58E}" presName="thickLine" presStyleLbl="alignNode1" presStyleIdx="0" presStyleCnt="1"/>
      <dgm:spPr/>
    </dgm:pt>
    <dgm:pt modelId="{8CA6C647-F6BF-4609-8320-26DB9E63536A}" type="pres">
      <dgm:prSet presAssocID="{0596FED5-6886-4739-BAF2-862681F3E58E}" presName="horz1" presStyleCnt="0"/>
      <dgm:spPr/>
    </dgm:pt>
    <dgm:pt modelId="{93A56014-A2B1-4236-8BF9-018E536AFA45}" type="pres">
      <dgm:prSet presAssocID="{0596FED5-6886-4739-BAF2-862681F3E58E}" presName="tx1" presStyleLbl="revTx" presStyleIdx="0" presStyleCnt="5" custScaleX="63093"/>
      <dgm:spPr/>
      <dgm:t>
        <a:bodyPr/>
        <a:lstStyle/>
        <a:p>
          <a:endParaRPr lang="zh-CN" altLang="en-US"/>
        </a:p>
      </dgm:t>
    </dgm:pt>
    <dgm:pt modelId="{3CDA394D-5F36-4390-9C6C-3E99F92680B6}" type="pres">
      <dgm:prSet presAssocID="{0596FED5-6886-4739-BAF2-862681F3E58E}" presName="vert1" presStyleCnt="0"/>
      <dgm:spPr/>
    </dgm:pt>
    <dgm:pt modelId="{06D2D676-A9BA-4209-B889-654607252C00}" type="pres">
      <dgm:prSet presAssocID="{1D9B9761-65CC-4016-B4CD-E6E02E6FBD3D}" presName="vertSpace2a" presStyleCnt="0"/>
      <dgm:spPr/>
    </dgm:pt>
    <dgm:pt modelId="{A2E535D7-92B0-42C7-A0C3-8330E6E14187}" type="pres">
      <dgm:prSet presAssocID="{1D9B9761-65CC-4016-B4CD-E6E02E6FBD3D}" presName="horz2" presStyleCnt="0"/>
      <dgm:spPr/>
    </dgm:pt>
    <dgm:pt modelId="{6B604E83-AF34-4749-9FC3-0344EC50040F}" type="pres">
      <dgm:prSet presAssocID="{1D9B9761-65CC-4016-B4CD-E6E02E6FBD3D}" presName="horzSpace2" presStyleCnt="0"/>
      <dgm:spPr/>
    </dgm:pt>
    <dgm:pt modelId="{DB3D9317-61DF-4552-A43C-3DEE54CA6127}" type="pres">
      <dgm:prSet presAssocID="{1D9B9761-65CC-4016-B4CD-E6E02E6FBD3D}" presName="tx2" presStyleLbl="revTx" presStyleIdx="1" presStyleCnt="5"/>
      <dgm:spPr/>
      <dgm:t>
        <a:bodyPr/>
        <a:lstStyle/>
        <a:p>
          <a:endParaRPr lang="zh-CN" altLang="en-US"/>
        </a:p>
      </dgm:t>
    </dgm:pt>
    <dgm:pt modelId="{702E865E-45CC-4F9F-84EA-DB6648ABD082}" type="pres">
      <dgm:prSet presAssocID="{1D9B9761-65CC-4016-B4CD-E6E02E6FBD3D}" presName="vert2" presStyleCnt="0"/>
      <dgm:spPr/>
    </dgm:pt>
    <dgm:pt modelId="{6C8C6F0C-2F02-4837-B639-4D9CF69B2DD0}" type="pres">
      <dgm:prSet presAssocID="{1D9B9761-65CC-4016-B4CD-E6E02E6FBD3D}" presName="thinLine2b" presStyleLbl="callout" presStyleIdx="0" presStyleCnt="4"/>
      <dgm:spPr/>
    </dgm:pt>
    <dgm:pt modelId="{4BB08E45-9ECE-4091-8868-47F9F1D567A1}" type="pres">
      <dgm:prSet presAssocID="{1D9B9761-65CC-4016-B4CD-E6E02E6FBD3D}" presName="vertSpace2b" presStyleCnt="0"/>
      <dgm:spPr/>
    </dgm:pt>
    <dgm:pt modelId="{50D8679F-925B-4E0E-9820-D341E224EB35}" type="pres">
      <dgm:prSet presAssocID="{A345D0F2-54AC-4A28-887C-23BCBF6CB2CC}" presName="horz2" presStyleCnt="0"/>
      <dgm:spPr/>
    </dgm:pt>
    <dgm:pt modelId="{DCBE9C8F-8289-4302-9232-B2D4C045C1E4}" type="pres">
      <dgm:prSet presAssocID="{A345D0F2-54AC-4A28-887C-23BCBF6CB2CC}" presName="horzSpace2" presStyleCnt="0"/>
      <dgm:spPr/>
    </dgm:pt>
    <dgm:pt modelId="{E20ACF47-D618-4471-8B64-EE97B3143F0D}" type="pres">
      <dgm:prSet presAssocID="{A345D0F2-54AC-4A28-887C-23BCBF6CB2CC}" presName="tx2" presStyleLbl="revTx" presStyleIdx="2" presStyleCnt="5"/>
      <dgm:spPr/>
      <dgm:t>
        <a:bodyPr/>
        <a:lstStyle/>
        <a:p>
          <a:endParaRPr lang="zh-CN" altLang="en-US"/>
        </a:p>
      </dgm:t>
    </dgm:pt>
    <dgm:pt modelId="{1100E66C-D3A8-47E8-933F-3C30F0D27BB4}" type="pres">
      <dgm:prSet presAssocID="{A345D0F2-54AC-4A28-887C-23BCBF6CB2CC}" presName="vert2" presStyleCnt="0"/>
      <dgm:spPr/>
    </dgm:pt>
    <dgm:pt modelId="{36A15577-6517-46C0-A82F-6950DF9C27D4}" type="pres">
      <dgm:prSet presAssocID="{A345D0F2-54AC-4A28-887C-23BCBF6CB2CC}" presName="thinLine2b" presStyleLbl="callout" presStyleIdx="1" presStyleCnt="4"/>
      <dgm:spPr/>
    </dgm:pt>
    <dgm:pt modelId="{C258B6E5-C9B8-44F4-A63D-C1D95C59EFAD}" type="pres">
      <dgm:prSet presAssocID="{A345D0F2-54AC-4A28-887C-23BCBF6CB2CC}" presName="vertSpace2b" presStyleCnt="0"/>
      <dgm:spPr/>
    </dgm:pt>
    <dgm:pt modelId="{87463678-CD43-4EF9-850A-054124099741}" type="pres">
      <dgm:prSet presAssocID="{0E2FC7B2-3545-4DF5-A95D-46AA46DB3EC0}" presName="horz2" presStyleCnt="0"/>
      <dgm:spPr/>
    </dgm:pt>
    <dgm:pt modelId="{E9833E93-525D-4FF1-8896-ADEE831170D0}" type="pres">
      <dgm:prSet presAssocID="{0E2FC7B2-3545-4DF5-A95D-46AA46DB3EC0}" presName="horzSpace2" presStyleCnt="0"/>
      <dgm:spPr/>
    </dgm:pt>
    <dgm:pt modelId="{0F412787-3E1D-4E0A-B294-AF10AC332852}" type="pres">
      <dgm:prSet presAssocID="{0E2FC7B2-3545-4DF5-A95D-46AA46DB3EC0}" presName="tx2" presStyleLbl="revTx" presStyleIdx="3" presStyleCnt="5"/>
      <dgm:spPr/>
      <dgm:t>
        <a:bodyPr/>
        <a:lstStyle/>
        <a:p>
          <a:endParaRPr lang="zh-CN" altLang="en-US"/>
        </a:p>
      </dgm:t>
    </dgm:pt>
    <dgm:pt modelId="{F5921089-372E-4496-9430-3DAD68A71A4D}" type="pres">
      <dgm:prSet presAssocID="{0E2FC7B2-3545-4DF5-A95D-46AA46DB3EC0}" presName="vert2" presStyleCnt="0"/>
      <dgm:spPr/>
    </dgm:pt>
    <dgm:pt modelId="{EF295F0A-F81B-4D58-A08A-22F8421AFEFC}" type="pres">
      <dgm:prSet presAssocID="{0E2FC7B2-3545-4DF5-A95D-46AA46DB3EC0}" presName="thinLine2b" presStyleLbl="callout" presStyleIdx="2" presStyleCnt="4"/>
      <dgm:spPr/>
    </dgm:pt>
    <dgm:pt modelId="{AA9852BD-702C-4C48-ADCE-677C4DC9104A}" type="pres">
      <dgm:prSet presAssocID="{0E2FC7B2-3545-4DF5-A95D-46AA46DB3EC0}" presName="vertSpace2b" presStyleCnt="0"/>
      <dgm:spPr/>
    </dgm:pt>
    <dgm:pt modelId="{993FDC50-79D2-4A95-8034-A012E616DB68}" type="pres">
      <dgm:prSet presAssocID="{A42363E3-19B5-4A77-88A2-0845A9610BF5}" presName="horz2" presStyleCnt="0"/>
      <dgm:spPr/>
    </dgm:pt>
    <dgm:pt modelId="{021F821D-E35A-4E39-A4E5-AFAB81380A7F}" type="pres">
      <dgm:prSet presAssocID="{A42363E3-19B5-4A77-88A2-0845A9610BF5}" presName="horzSpace2" presStyleCnt="0"/>
      <dgm:spPr/>
    </dgm:pt>
    <dgm:pt modelId="{4EF365F6-BE3C-4E58-B096-3A027D90EA01}" type="pres">
      <dgm:prSet presAssocID="{A42363E3-19B5-4A77-88A2-0845A9610BF5}" presName="tx2" presStyleLbl="revTx" presStyleIdx="4" presStyleCnt="5"/>
      <dgm:spPr/>
      <dgm:t>
        <a:bodyPr/>
        <a:lstStyle/>
        <a:p>
          <a:endParaRPr lang="zh-CN" altLang="en-US"/>
        </a:p>
      </dgm:t>
    </dgm:pt>
    <dgm:pt modelId="{B822DF31-6660-4A4E-B0C8-A6B5C48D5EAC}" type="pres">
      <dgm:prSet presAssocID="{A42363E3-19B5-4A77-88A2-0845A9610BF5}" presName="vert2" presStyleCnt="0"/>
      <dgm:spPr/>
    </dgm:pt>
    <dgm:pt modelId="{7F137F3F-7B6D-40D2-83AA-3A336D37EEB3}" type="pres">
      <dgm:prSet presAssocID="{A42363E3-19B5-4A77-88A2-0845A9610BF5}" presName="thinLine2b" presStyleLbl="callout" presStyleIdx="3" presStyleCnt="4"/>
      <dgm:spPr/>
    </dgm:pt>
    <dgm:pt modelId="{945BA30D-6FEA-48CB-87FA-AEB683039962}" type="pres">
      <dgm:prSet presAssocID="{A42363E3-19B5-4A77-88A2-0845A9610BF5}" presName="vertSpace2b" presStyleCnt="0"/>
      <dgm:spPr/>
    </dgm:pt>
  </dgm:ptLst>
  <dgm:cxnLst>
    <dgm:cxn modelId="{A4F12F68-98D0-4F02-B954-5F0DF0469F1A}" type="presOf" srcId="{0E2FC7B2-3545-4DF5-A95D-46AA46DB3EC0}" destId="{0F412787-3E1D-4E0A-B294-AF10AC332852}" srcOrd="0" destOrd="0" presId="urn:microsoft.com/office/officeart/2008/layout/LinedList"/>
    <dgm:cxn modelId="{E0ADAEF3-2994-4776-84D3-1EC889374681}" type="presOf" srcId="{E21EDCA4-46C6-4C54-BCC5-AA031D6420BA}" destId="{8722151C-9EE1-495A-80EF-3009FDA7FAA1}" srcOrd="0" destOrd="0" presId="urn:microsoft.com/office/officeart/2008/layout/LinedList"/>
    <dgm:cxn modelId="{B884DEC9-EEB5-4C98-AB21-3B211736ADA7}" type="presOf" srcId="{0596FED5-6886-4739-BAF2-862681F3E58E}" destId="{93A56014-A2B1-4236-8BF9-018E536AFA45}" srcOrd="0" destOrd="0" presId="urn:microsoft.com/office/officeart/2008/layout/LinedList"/>
    <dgm:cxn modelId="{2858360E-5401-451E-BF1E-2EFCDD79DDEE}" srcId="{0596FED5-6886-4739-BAF2-862681F3E58E}" destId="{A345D0F2-54AC-4A28-887C-23BCBF6CB2CC}" srcOrd="1" destOrd="0" parTransId="{518298C0-A364-4EB7-A982-2C040C0B8C08}" sibTransId="{4736083B-28D0-4C25-9B1F-C398A601DAD1}"/>
    <dgm:cxn modelId="{462CA29D-E62E-4A29-AAB6-8E7AA67D2539}" srcId="{0596FED5-6886-4739-BAF2-862681F3E58E}" destId="{0E2FC7B2-3545-4DF5-A95D-46AA46DB3EC0}" srcOrd="2" destOrd="0" parTransId="{2C42FEFC-4471-45CC-8549-119179A2A9EC}" sibTransId="{F0D4722A-8F57-4F5B-BBD4-0F28098E7056}"/>
    <dgm:cxn modelId="{F5941B2D-DAE6-4396-B13D-65DE98FFCFD3}" srcId="{E21EDCA4-46C6-4C54-BCC5-AA031D6420BA}" destId="{0596FED5-6886-4739-BAF2-862681F3E58E}" srcOrd="0" destOrd="0" parTransId="{483EE052-8120-4662-8A98-61834923A68D}" sibTransId="{9682EE39-29C4-4AFF-BFB8-115DB62C361F}"/>
    <dgm:cxn modelId="{E4206220-FA30-4707-A511-93AC3951F140}" type="presOf" srcId="{1D9B9761-65CC-4016-B4CD-E6E02E6FBD3D}" destId="{DB3D9317-61DF-4552-A43C-3DEE54CA6127}" srcOrd="0" destOrd="0" presId="urn:microsoft.com/office/officeart/2008/layout/LinedList"/>
    <dgm:cxn modelId="{F32DF804-65FE-4F46-903A-D33655E1A6AD}" type="presOf" srcId="{A345D0F2-54AC-4A28-887C-23BCBF6CB2CC}" destId="{E20ACF47-D618-4471-8B64-EE97B3143F0D}" srcOrd="0" destOrd="0" presId="urn:microsoft.com/office/officeart/2008/layout/LinedList"/>
    <dgm:cxn modelId="{E3CA0D01-2FF6-4E34-A4B0-DE760DC32E25}" srcId="{0596FED5-6886-4739-BAF2-862681F3E58E}" destId="{A42363E3-19B5-4A77-88A2-0845A9610BF5}" srcOrd="3" destOrd="0" parTransId="{4BEE27AD-D37C-474E-87A5-0BEA9D61C765}" sibTransId="{1737900D-0A8E-4F9D-B75D-040BBC1061C0}"/>
    <dgm:cxn modelId="{67CF2837-4F97-4F48-9F12-8EA7D9348D46}" type="presOf" srcId="{A42363E3-19B5-4A77-88A2-0845A9610BF5}" destId="{4EF365F6-BE3C-4E58-B096-3A027D90EA01}" srcOrd="0" destOrd="0" presId="urn:microsoft.com/office/officeart/2008/layout/LinedList"/>
    <dgm:cxn modelId="{072DDDAE-1DF8-4773-BF3C-82531AEBB861}" srcId="{0596FED5-6886-4739-BAF2-862681F3E58E}" destId="{1D9B9761-65CC-4016-B4CD-E6E02E6FBD3D}" srcOrd="0" destOrd="0" parTransId="{EE5592B2-7036-4372-AA67-C8AE65080B95}" sibTransId="{DEBB8BC0-1FDA-48E2-8DB0-76C674FB91C3}"/>
    <dgm:cxn modelId="{9845B7D8-FAEF-433F-B6A9-5C3A53FC1F36}" type="presParOf" srcId="{8722151C-9EE1-495A-80EF-3009FDA7FAA1}" destId="{F2AF4CD8-479A-4116-86AB-B8000558D455}" srcOrd="0" destOrd="0" presId="urn:microsoft.com/office/officeart/2008/layout/LinedList"/>
    <dgm:cxn modelId="{BA06A960-4939-4C5C-AB34-C54DFB3EE8F2}" type="presParOf" srcId="{8722151C-9EE1-495A-80EF-3009FDA7FAA1}" destId="{8CA6C647-F6BF-4609-8320-26DB9E63536A}" srcOrd="1" destOrd="0" presId="urn:microsoft.com/office/officeart/2008/layout/LinedList"/>
    <dgm:cxn modelId="{55A6F962-7CEE-4CEC-BCF1-6737DE86C1F1}" type="presParOf" srcId="{8CA6C647-F6BF-4609-8320-26DB9E63536A}" destId="{93A56014-A2B1-4236-8BF9-018E536AFA45}" srcOrd="0" destOrd="0" presId="urn:microsoft.com/office/officeart/2008/layout/LinedList"/>
    <dgm:cxn modelId="{F1E570AE-FF77-4C4C-9445-73913F367A3E}" type="presParOf" srcId="{8CA6C647-F6BF-4609-8320-26DB9E63536A}" destId="{3CDA394D-5F36-4390-9C6C-3E99F92680B6}" srcOrd="1" destOrd="0" presId="urn:microsoft.com/office/officeart/2008/layout/LinedList"/>
    <dgm:cxn modelId="{5F99120D-B690-44F3-9639-94FB83DB4897}" type="presParOf" srcId="{3CDA394D-5F36-4390-9C6C-3E99F92680B6}" destId="{06D2D676-A9BA-4209-B889-654607252C00}" srcOrd="0" destOrd="0" presId="urn:microsoft.com/office/officeart/2008/layout/LinedList"/>
    <dgm:cxn modelId="{034B35D6-7065-477C-9904-6B7274F33F3B}" type="presParOf" srcId="{3CDA394D-5F36-4390-9C6C-3E99F92680B6}" destId="{A2E535D7-92B0-42C7-A0C3-8330E6E14187}" srcOrd="1" destOrd="0" presId="urn:microsoft.com/office/officeart/2008/layout/LinedList"/>
    <dgm:cxn modelId="{6AC087E8-A6ED-4902-A59B-BF31CE3D49EE}" type="presParOf" srcId="{A2E535D7-92B0-42C7-A0C3-8330E6E14187}" destId="{6B604E83-AF34-4749-9FC3-0344EC50040F}" srcOrd="0" destOrd="0" presId="urn:microsoft.com/office/officeart/2008/layout/LinedList"/>
    <dgm:cxn modelId="{850D275D-3E97-4F45-9CBF-A10669227E4B}" type="presParOf" srcId="{A2E535D7-92B0-42C7-A0C3-8330E6E14187}" destId="{DB3D9317-61DF-4552-A43C-3DEE54CA6127}" srcOrd="1" destOrd="0" presId="urn:microsoft.com/office/officeart/2008/layout/LinedList"/>
    <dgm:cxn modelId="{6CBCB3F8-4244-4C4C-AD9C-715F1FB0F8DC}" type="presParOf" srcId="{A2E535D7-92B0-42C7-A0C3-8330E6E14187}" destId="{702E865E-45CC-4F9F-84EA-DB6648ABD082}" srcOrd="2" destOrd="0" presId="urn:microsoft.com/office/officeart/2008/layout/LinedList"/>
    <dgm:cxn modelId="{CB08CAAB-0FAD-43CE-B53C-0E5B0A19CEAC}" type="presParOf" srcId="{3CDA394D-5F36-4390-9C6C-3E99F92680B6}" destId="{6C8C6F0C-2F02-4837-B639-4D9CF69B2DD0}" srcOrd="2" destOrd="0" presId="urn:microsoft.com/office/officeart/2008/layout/LinedList"/>
    <dgm:cxn modelId="{8A869278-40A7-42CA-BB9F-8F494CE046DD}" type="presParOf" srcId="{3CDA394D-5F36-4390-9C6C-3E99F92680B6}" destId="{4BB08E45-9ECE-4091-8868-47F9F1D567A1}" srcOrd="3" destOrd="0" presId="urn:microsoft.com/office/officeart/2008/layout/LinedList"/>
    <dgm:cxn modelId="{1F263B34-7417-4551-BDE2-ABDD4A4A55C9}" type="presParOf" srcId="{3CDA394D-5F36-4390-9C6C-3E99F92680B6}" destId="{50D8679F-925B-4E0E-9820-D341E224EB35}" srcOrd="4" destOrd="0" presId="urn:microsoft.com/office/officeart/2008/layout/LinedList"/>
    <dgm:cxn modelId="{E6B40B78-8266-4D7C-A90E-8751A63312D1}" type="presParOf" srcId="{50D8679F-925B-4E0E-9820-D341E224EB35}" destId="{DCBE9C8F-8289-4302-9232-B2D4C045C1E4}" srcOrd="0" destOrd="0" presId="urn:microsoft.com/office/officeart/2008/layout/LinedList"/>
    <dgm:cxn modelId="{B73390D6-A2AF-4465-9DCC-FAAF0CD04BD4}" type="presParOf" srcId="{50D8679F-925B-4E0E-9820-D341E224EB35}" destId="{E20ACF47-D618-4471-8B64-EE97B3143F0D}" srcOrd="1" destOrd="0" presId="urn:microsoft.com/office/officeart/2008/layout/LinedList"/>
    <dgm:cxn modelId="{ED7D306B-2FE0-4645-8CA7-464AE70C9AD8}" type="presParOf" srcId="{50D8679F-925B-4E0E-9820-D341E224EB35}" destId="{1100E66C-D3A8-47E8-933F-3C30F0D27BB4}" srcOrd="2" destOrd="0" presId="urn:microsoft.com/office/officeart/2008/layout/LinedList"/>
    <dgm:cxn modelId="{62AF4BD7-8C9A-46AC-8A8A-F48A8F93FFFE}" type="presParOf" srcId="{3CDA394D-5F36-4390-9C6C-3E99F92680B6}" destId="{36A15577-6517-46C0-A82F-6950DF9C27D4}" srcOrd="5" destOrd="0" presId="urn:microsoft.com/office/officeart/2008/layout/LinedList"/>
    <dgm:cxn modelId="{F37CC10B-FC98-4A41-97D5-346BA8C15844}" type="presParOf" srcId="{3CDA394D-5F36-4390-9C6C-3E99F92680B6}" destId="{C258B6E5-C9B8-44F4-A63D-C1D95C59EFAD}" srcOrd="6" destOrd="0" presId="urn:microsoft.com/office/officeart/2008/layout/LinedList"/>
    <dgm:cxn modelId="{19A1580C-ABA1-424A-A029-4C36E1F57034}" type="presParOf" srcId="{3CDA394D-5F36-4390-9C6C-3E99F92680B6}" destId="{87463678-CD43-4EF9-850A-054124099741}" srcOrd="7" destOrd="0" presId="urn:microsoft.com/office/officeart/2008/layout/LinedList"/>
    <dgm:cxn modelId="{CB589900-7B28-46D6-8DDA-F2F18B5A3AFB}" type="presParOf" srcId="{87463678-CD43-4EF9-850A-054124099741}" destId="{E9833E93-525D-4FF1-8896-ADEE831170D0}" srcOrd="0" destOrd="0" presId="urn:microsoft.com/office/officeart/2008/layout/LinedList"/>
    <dgm:cxn modelId="{0AA87625-FA9C-4094-8388-3B60BA9E8670}" type="presParOf" srcId="{87463678-CD43-4EF9-850A-054124099741}" destId="{0F412787-3E1D-4E0A-B294-AF10AC332852}" srcOrd="1" destOrd="0" presId="urn:microsoft.com/office/officeart/2008/layout/LinedList"/>
    <dgm:cxn modelId="{F4D3C6AC-A972-4C66-BCE6-0086E32DC83E}" type="presParOf" srcId="{87463678-CD43-4EF9-850A-054124099741}" destId="{F5921089-372E-4496-9430-3DAD68A71A4D}" srcOrd="2" destOrd="0" presId="urn:microsoft.com/office/officeart/2008/layout/LinedList"/>
    <dgm:cxn modelId="{153F0E6C-BD76-452D-8905-EE516AE4C27A}" type="presParOf" srcId="{3CDA394D-5F36-4390-9C6C-3E99F92680B6}" destId="{EF295F0A-F81B-4D58-A08A-22F8421AFEFC}" srcOrd="8" destOrd="0" presId="urn:microsoft.com/office/officeart/2008/layout/LinedList"/>
    <dgm:cxn modelId="{4A38644E-17F7-4E6C-A664-26D7637F39CD}" type="presParOf" srcId="{3CDA394D-5F36-4390-9C6C-3E99F92680B6}" destId="{AA9852BD-702C-4C48-ADCE-677C4DC9104A}" srcOrd="9" destOrd="0" presId="urn:microsoft.com/office/officeart/2008/layout/LinedList"/>
    <dgm:cxn modelId="{8FCAC8B8-CEB9-45A8-9FBE-640191828C74}" type="presParOf" srcId="{3CDA394D-5F36-4390-9C6C-3E99F92680B6}" destId="{993FDC50-79D2-4A95-8034-A012E616DB68}" srcOrd="10" destOrd="0" presId="urn:microsoft.com/office/officeart/2008/layout/LinedList"/>
    <dgm:cxn modelId="{AFBF9751-4F67-478E-B6A0-8D1C2E585FBA}" type="presParOf" srcId="{993FDC50-79D2-4A95-8034-A012E616DB68}" destId="{021F821D-E35A-4E39-A4E5-AFAB81380A7F}" srcOrd="0" destOrd="0" presId="urn:microsoft.com/office/officeart/2008/layout/LinedList"/>
    <dgm:cxn modelId="{AB57FC40-3238-4EDE-8D76-AFE025C04062}" type="presParOf" srcId="{993FDC50-79D2-4A95-8034-A012E616DB68}" destId="{4EF365F6-BE3C-4E58-B096-3A027D90EA01}" srcOrd="1" destOrd="0" presId="urn:microsoft.com/office/officeart/2008/layout/LinedList"/>
    <dgm:cxn modelId="{2D1E98E6-A8B8-4885-B05F-051ABED2FE91}" type="presParOf" srcId="{993FDC50-79D2-4A95-8034-A012E616DB68}" destId="{B822DF31-6660-4A4E-B0C8-A6B5C48D5EAC}" srcOrd="2" destOrd="0" presId="urn:microsoft.com/office/officeart/2008/layout/LinedList"/>
    <dgm:cxn modelId="{7230E0C5-E693-4F54-B83D-F5550F875533}" type="presParOf" srcId="{3CDA394D-5F36-4390-9C6C-3E99F92680B6}" destId="{7F137F3F-7B6D-40D2-83AA-3A336D37EEB3}" srcOrd="11" destOrd="0" presId="urn:microsoft.com/office/officeart/2008/layout/LinedList"/>
    <dgm:cxn modelId="{446AB995-47CB-4516-9B44-3B5058506BE1}" type="presParOf" srcId="{3CDA394D-5F36-4390-9C6C-3E99F92680B6}" destId="{945BA30D-6FEA-48CB-87FA-AEB68303996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B9A53B6C-9E6F-46CC-90D9-DEC2C37E71E9}"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70B5815D-0F0B-4299-A57F-C73A4AD615E0}">
      <dgm:prSet custT="1"/>
      <dgm:spPr/>
      <dgm:t>
        <a:bodyPr/>
        <a:lstStyle/>
        <a:p>
          <a:pPr rtl="0"/>
          <a:r>
            <a:rPr lang="zh-CN" sz="2400" dirty="0" smtClean="0">
              <a:latin typeface="宋体" pitchFamily="2" charset="-122"/>
              <a:ea typeface="宋体" pitchFamily="2" charset="-122"/>
            </a:rPr>
            <a:t>对象是一系列命名变量</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即属性</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和函数</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即方法</a:t>
          </a:r>
          <a:r>
            <a:rPr lang="en-US" sz="2400" dirty="0" smtClean="0">
              <a:latin typeface="宋体" pitchFamily="2" charset="-122"/>
              <a:ea typeface="宋体" pitchFamily="2" charset="-122"/>
            </a:rPr>
            <a:t>)</a:t>
          </a:r>
          <a:r>
            <a:rPr lang="zh-CN" sz="2400" dirty="0" smtClean="0">
              <a:latin typeface="宋体" pitchFamily="2" charset="-122"/>
              <a:ea typeface="宋体" pitchFamily="2" charset="-122"/>
            </a:rPr>
            <a:t>的集合。在对象中，属性和方法的访问都是通过“</a:t>
          </a:r>
          <a:r>
            <a:rPr lang="en-US" sz="2400" dirty="0" smtClean="0">
              <a:solidFill>
                <a:srgbClr val="FFFF00"/>
              </a:solidFill>
              <a:latin typeface="宋体" pitchFamily="2" charset="-122"/>
              <a:ea typeface="宋体" pitchFamily="2" charset="-122"/>
            </a:rPr>
            <a:t>.</a:t>
          </a:r>
          <a:r>
            <a:rPr lang="zh-CN" sz="2400" dirty="0" smtClean="0">
              <a:latin typeface="宋体" pitchFamily="2" charset="-122"/>
              <a:ea typeface="宋体" pitchFamily="2" charset="-122"/>
            </a:rPr>
            <a:t>”来实现的</a:t>
          </a:r>
          <a:endParaRPr lang="zh-CN" sz="2400" dirty="0">
            <a:latin typeface="宋体" pitchFamily="2" charset="-122"/>
            <a:ea typeface="宋体" pitchFamily="2" charset="-122"/>
          </a:endParaRPr>
        </a:p>
      </dgm:t>
    </dgm:pt>
    <dgm:pt modelId="{9DA03CB8-9A97-4A5B-9147-DAA7E097D0FB}" type="parTrans" cxnId="{C4F628C1-02B3-44E0-B350-F16CA9C05242}">
      <dgm:prSet/>
      <dgm:spPr/>
      <dgm:t>
        <a:bodyPr/>
        <a:lstStyle/>
        <a:p>
          <a:endParaRPr lang="zh-CN" altLang="en-US" sz="2400">
            <a:latin typeface="宋体" pitchFamily="2" charset="-122"/>
            <a:ea typeface="宋体" pitchFamily="2" charset="-122"/>
          </a:endParaRPr>
        </a:p>
      </dgm:t>
    </dgm:pt>
    <dgm:pt modelId="{890F1E83-95DD-4197-AA41-13B74DCF5A9C}" type="sibTrans" cxnId="{C4F628C1-02B3-44E0-B350-F16CA9C05242}">
      <dgm:prSet/>
      <dgm:spPr/>
      <dgm:t>
        <a:bodyPr/>
        <a:lstStyle/>
        <a:p>
          <a:endParaRPr lang="zh-CN" altLang="en-US" sz="2400">
            <a:latin typeface="宋体" pitchFamily="2" charset="-122"/>
            <a:ea typeface="宋体" pitchFamily="2" charset="-122"/>
          </a:endParaRPr>
        </a:p>
      </dgm:t>
    </dgm:pt>
    <dgm:pt modelId="{DE3E049A-C455-45F1-9530-F9A003B601E7}" type="pres">
      <dgm:prSet presAssocID="{B9A53B6C-9E6F-46CC-90D9-DEC2C37E71E9}" presName="linear" presStyleCnt="0">
        <dgm:presLayoutVars>
          <dgm:animLvl val="lvl"/>
          <dgm:resizeHandles val="exact"/>
        </dgm:presLayoutVars>
      </dgm:prSet>
      <dgm:spPr/>
      <dgm:t>
        <a:bodyPr/>
        <a:lstStyle/>
        <a:p>
          <a:endParaRPr lang="zh-CN" altLang="en-US"/>
        </a:p>
      </dgm:t>
    </dgm:pt>
    <dgm:pt modelId="{F4C53110-7F2F-4227-84E4-A2729AA9072A}" type="pres">
      <dgm:prSet presAssocID="{70B5815D-0F0B-4299-A57F-C73A4AD615E0}" presName="parentText" presStyleLbl="node1" presStyleIdx="0" presStyleCnt="1">
        <dgm:presLayoutVars>
          <dgm:chMax val="0"/>
          <dgm:bulletEnabled val="1"/>
        </dgm:presLayoutVars>
      </dgm:prSet>
      <dgm:spPr/>
      <dgm:t>
        <a:bodyPr/>
        <a:lstStyle/>
        <a:p>
          <a:endParaRPr lang="zh-CN" altLang="en-US"/>
        </a:p>
      </dgm:t>
    </dgm:pt>
  </dgm:ptLst>
  <dgm:cxnLst>
    <dgm:cxn modelId="{E2CAD709-B67A-4945-82D7-9CC7033F142C}" type="presOf" srcId="{70B5815D-0F0B-4299-A57F-C73A4AD615E0}" destId="{F4C53110-7F2F-4227-84E4-A2729AA9072A}" srcOrd="0" destOrd="0" presId="urn:microsoft.com/office/officeart/2005/8/layout/vList2"/>
    <dgm:cxn modelId="{C4F628C1-02B3-44E0-B350-F16CA9C05242}" srcId="{B9A53B6C-9E6F-46CC-90D9-DEC2C37E71E9}" destId="{70B5815D-0F0B-4299-A57F-C73A4AD615E0}" srcOrd="0" destOrd="0" parTransId="{9DA03CB8-9A97-4A5B-9147-DAA7E097D0FB}" sibTransId="{890F1E83-95DD-4197-AA41-13B74DCF5A9C}"/>
    <dgm:cxn modelId="{F0E0D0DE-97D9-4FDB-B664-D6851A7054EC}" type="presOf" srcId="{B9A53B6C-9E6F-46CC-90D9-DEC2C37E71E9}" destId="{DE3E049A-C455-45F1-9530-F9A003B601E7}" srcOrd="0" destOrd="0" presId="urn:microsoft.com/office/officeart/2005/8/layout/vList2"/>
    <dgm:cxn modelId="{D93648B1-2167-49BF-A151-2090D5BEEAB1}" type="presParOf" srcId="{DE3E049A-C455-45F1-9530-F9A003B601E7}" destId="{F4C53110-7F2F-4227-84E4-A2729AA907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80929C80-A9F4-44A6-B634-2F26E0E11CF0}" type="doc">
      <dgm:prSet loTypeId="urn:microsoft.com/office/officeart/2005/8/layout/hierarchy4" loCatId="hierarchy" qsTypeId="urn:microsoft.com/office/officeart/2005/8/quickstyle/3d1" qsCatId="3D" csTypeId="urn:microsoft.com/office/officeart/2005/8/colors/colorful2" csCatId="colorful" phldr="1"/>
      <dgm:spPr/>
      <dgm:t>
        <a:bodyPr/>
        <a:lstStyle/>
        <a:p>
          <a:endParaRPr lang="zh-CN" altLang="en-US"/>
        </a:p>
      </dgm:t>
    </dgm:pt>
    <dgm:pt modelId="{29B33250-7679-4C18-B597-DD67C810122F}">
      <dgm:prSet custT="1"/>
      <dgm:spPr/>
      <dgm:t>
        <a:bodyPr/>
        <a:lstStyle/>
        <a:p>
          <a:pPr rtl="0"/>
          <a:r>
            <a:rPr lang="en-US" sz="2200" smtClean="0">
              <a:latin typeface="+mn-ea"/>
              <a:ea typeface="+mn-ea"/>
            </a:rPr>
            <a:t>JavaScript</a:t>
          </a:r>
          <a:r>
            <a:rPr lang="zh-CN" sz="2200" smtClean="0">
              <a:latin typeface="+mn-ea"/>
              <a:ea typeface="+mn-ea"/>
            </a:rPr>
            <a:t>是基于对象的脚本语言，其中内置了大量供用户使用的对象：</a:t>
          </a:r>
          <a:endParaRPr lang="zh-CN" sz="2200">
            <a:latin typeface="+mn-ea"/>
            <a:ea typeface="+mn-ea"/>
          </a:endParaRPr>
        </a:p>
      </dgm:t>
    </dgm:pt>
    <dgm:pt modelId="{319C0CDA-BEDB-437C-B752-7217CD69222F}" type="parTrans" cxnId="{7F3785B0-9FD3-4546-848A-85594E30C64D}">
      <dgm:prSet/>
      <dgm:spPr/>
      <dgm:t>
        <a:bodyPr/>
        <a:lstStyle/>
        <a:p>
          <a:endParaRPr lang="zh-CN" altLang="en-US" sz="2000">
            <a:latin typeface="+mn-ea"/>
            <a:ea typeface="+mn-ea"/>
          </a:endParaRPr>
        </a:p>
      </dgm:t>
    </dgm:pt>
    <dgm:pt modelId="{57D71C8D-6654-4DA1-9789-6C32B1E6262C}" type="sibTrans" cxnId="{7F3785B0-9FD3-4546-848A-85594E30C64D}">
      <dgm:prSet/>
      <dgm:spPr/>
      <dgm:t>
        <a:bodyPr/>
        <a:lstStyle/>
        <a:p>
          <a:endParaRPr lang="zh-CN" altLang="en-US" sz="2000">
            <a:latin typeface="+mn-ea"/>
            <a:ea typeface="+mn-ea"/>
          </a:endParaRPr>
        </a:p>
      </dgm:t>
    </dgm:pt>
    <dgm:pt modelId="{48302215-3AEC-4AFB-85C5-D4585C34D4E2}">
      <dgm:prSet custT="1"/>
      <dgm:spPr/>
      <dgm:t>
        <a:bodyPr/>
        <a:lstStyle/>
        <a:p>
          <a:pPr rtl="0"/>
          <a:r>
            <a:rPr lang="zh-CN" altLang="en-US" sz="2000" b="1" dirty="0" smtClean="0">
              <a:solidFill>
                <a:srgbClr val="003300"/>
              </a:solidFill>
              <a:latin typeface="+mn-ea"/>
              <a:ea typeface="+mn-ea"/>
            </a:rPr>
            <a:t>基本数据对象</a:t>
          </a:r>
          <a:endParaRPr lang="zh-CN" altLang="en-US" sz="2000" b="1" dirty="0">
            <a:solidFill>
              <a:srgbClr val="003300"/>
            </a:solidFill>
            <a:latin typeface="+mn-ea"/>
            <a:ea typeface="+mn-ea"/>
          </a:endParaRPr>
        </a:p>
      </dgm:t>
    </dgm:pt>
    <dgm:pt modelId="{D4B69488-4F04-4D7D-AFD6-A72F8DA5AB02}" type="parTrans" cxnId="{D7BCB5FC-C746-4CFF-88B9-3F2AB0E4680B}">
      <dgm:prSet/>
      <dgm:spPr/>
      <dgm:t>
        <a:bodyPr/>
        <a:lstStyle/>
        <a:p>
          <a:endParaRPr lang="zh-CN" altLang="en-US" sz="2000">
            <a:latin typeface="+mn-ea"/>
            <a:ea typeface="+mn-ea"/>
          </a:endParaRPr>
        </a:p>
      </dgm:t>
    </dgm:pt>
    <dgm:pt modelId="{CD9D436F-795E-46A0-BEAB-3278090CE9C7}" type="sibTrans" cxnId="{D7BCB5FC-C746-4CFF-88B9-3F2AB0E4680B}">
      <dgm:prSet/>
      <dgm:spPr/>
      <dgm:t>
        <a:bodyPr/>
        <a:lstStyle/>
        <a:p>
          <a:endParaRPr lang="zh-CN" altLang="en-US" sz="2000">
            <a:latin typeface="+mn-ea"/>
            <a:ea typeface="+mn-ea"/>
          </a:endParaRPr>
        </a:p>
      </dgm:t>
    </dgm:pt>
    <dgm:pt modelId="{464DE40B-3217-43AF-A78D-6ED0FCEAE6C7}">
      <dgm:prSet custT="1"/>
      <dgm:spPr/>
      <dgm:t>
        <a:bodyPr/>
        <a:lstStyle/>
        <a:p>
          <a:pPr rtl="0"/>
          <a:r>
            <a:rPr lang="zh-CN" altLang="en-US" sz="2000" b="1" dirty="0" smtClean="0">
              <a:solidFill>
                <a:srgbClr val="003300"/>
              </a:solidFill>
              <a:latin typeface="+mn-ea"/>
              <a:ea typeface="+mn-ea"/>
            </a:rPr>
            <a:t>组合数据对象</a:t>
          </a:r>
          <a:endParaRPr lang="zh-CN" altLang="en-US" sz="2000" b="1" dirty="0">
            <a:solidFill>
              <a:srgbClr val="003300"/>
            </a:solidFill>
            <a:latin typeface="+mn-ea"/>
            <a:ea typeface="+mn-ea"/>
          </a:endParaRPr>
        </a:p>
      </dgm:t>
    </dgm:pt>
    <dgm:pt modelId="{40571BC0-75AA-465E-B2C5-235736DD589D}" type="parTrans" cxnId="{34DEDAED-734E-4849-B871-3D0B5950CC25}">
      <dgm:prSet/>
      <dgm:spPr/>
      <dgm:t>
        <a:bodyPr/>
        <a:lstStyle/>
        <a:p>
          <a:endParaRPr lang="zh-CN" altLang="en-US" sz="2000">
            <a:latin typeface="+mn-ea"/>
            <a:ea typeface="+mn-ea"/>
          </a:endParaRPr>
        </a:p>
      </dgm:t>
    </dgm:pt>
    <dgm:pt modelId="{E5FF6B10-B7EA-4E6A-9E10-546CB7217228}" type="sibTrans" cxnId="{34DEDAED-734E-4849-B871-3D0B5950CC25}">
      <dgm:prSet/>
      <dgm:spPr/>
      <dgm:t>
        <a:bodyPr/>
        <a:lstStyle/>
        <a:p>
          <a:endParaRPr lang="zh-CN" altLang="en-US" sz="2000">
            <a:latin typeface="+mn-ea"/>
            <a:ea typeface="+mn-ea"/>
          </a:endParaRPr>
        </a:p>
      </dgm:t>
    </dgm:pt>
    <dgm:pt modelId="{39678554-7B23-4DE7-BC16-242ED2A5B2C6}">
      <dgm:prSet custT="1"/>
      <dgm:spPr/>
      <dgm:t>
        <a:bodyPr/>
        <a:lstStyle/>
        <a:p>
          <a:pPr rtl="0"/>
          <a:r>
            <a:rPr lang="zh-CN" altLang="en-US" sz="2000" b="1" dirty="0" smtClean="0">
              <a:solidFill>
                <a:srgbClr val="003300"/>
              </a:solidFill>
              <a:latin typeface="+mn-ea"/>
              <a:ea typeface="+mn-ea"/>
            </a:rPr>
            <a:t>复杂数据对象</a:t>
          </a:r>
          <a:endParaRPr lang="zh-CN" altLang="en-US" sz="2000" b="1" dirty="0">
            <a:solidFill>
              <a:srgbClr val="003300"/>
            </a:solidFill>
            <a:latin typeface="+mn-ea"/>
            <a:ea typeface="+mn-ea"/>
          </a:endParaRPr>
        </a:p>
      </dgm:t>
    </dgm:pt>
    <dgm:pt modelId="{69299A48-7A8E-411E-A20D-13DEF559C09C}" type="parTrans" cxnId="{31A3761B-3A1C-476F-8A83-D9394DD5E50F}">
      <dgm:prSet/>
      <dgm:spPr/>
      <dgm:t>
        <a:bodyPr/>
        <a:lstStyle/>
        <a:p>
          <a:endParaRPr lang="zh-CN" altLang="en-US" sz="2000">
            <a:latin typeface="+mn-ea"/>
            <a:ea typeface="+mn-ea"/>
          </a:endParaRPr>
        </a:p>
      </dgm:t>
    </dgm:pt>
    <dgm:pt modelId="{9E9712DD-FE30-4449-A300-6AB96B255CF5}" type="sibTrans" cxnId="{31A3761B-3A1C-476F-8A83-D9394DD5E50F}">
      <dgm:prSet/>
      <dgm:spPr/>
      <dgm:t>
        <a:bodyPr/>
        <a:lstStyle/>
        <a:p>
          <a:endParaRPr lang="zh-CN" altLang="en-US" sz="2000">
            <a:latin typeface="+mn-ea"/>
            <a:ea typeface="+mn-ea"/>
          </a:endParaRPr>
        </a:p>
      </dgm:t>
    </dgm:pt>
    <dgm:pt modelId="{8FA3FE23-5A85-4021-9E2E-102239C7869A}" type="pres">
      <dgm:prSet presAssocID="{80929C80-A9F4-44A6-B634-2F26E0E11CF0}" presName="Name0" presStyleCnt="0">
        <dgm:presLayoutVars>
          <dgm:chPref val="1"/>
          <dgm:dir/>
          <dgm:animOne val="branch"/>
          <dgm:animLvl val="lvl"/>
          <dgm:resizeHandles/>
        </dgm:presLayoutVars>
      </dgm:prSet>
      <dgm:spPr/>
      <dgm:t>
        <a:bodyPr/>
        <a:lstStyle/>
        <a:p>
          <a:endParaRPr lang="zh-CN" altLang="en-US"/>
        </a:p>
      </dgm:t>
    </dgm:pt>
    <dgm:pt modelId="{03D0FBAD-FA29-4053-AC5D-BDA1316A5F7F}" type="pres">
      <dgm:prSet presAssocID="{29B33250-7679-4C18-B597-DD67C810122F}" presName="vertOne" presStyleCnt="0"/>
      <dgm:spPr/>
    </dgm:pt>
    <dgm:pt modelId="{1C17C00C-EFE3-45FB-B3F6-A5A1AA0BA995}" type="pres">
      <dgm:prSet presAssocID="{29B33250-7679-4C18-B597-DD67C810122F}" presName="txOne" presStyleLbl="node0" presStyleIdx="0" presStyleCnt="1" custScaleY="124375">
        <dgm:presLayoutVars>
          <dgm:chPref val="3"/>
        </dgm:presLayoutVars>
      </dgm:prSet>
      <dgm:spPr/>
      <dgm:t>
        <a:bodyPr/>
        <a:lstStyle/>
        <a:p>
          <a:endParaRPr lang="zh-CN" altLang="en-US"/>
        </a:p>
      </dgm:t>
    </dgm:pt>
    <dgm:pt modelId="{F68E006D-DD72-4B8E-B43B-E603A609BDEC}" type="pres">
      <dgm:prSet presAssocID="{29B33250-7679-4C18-B597-DD67C810122F}" presName="parTransOne" presStyleCnt="0"/>
      <dgm:spPr/>
    </dgm:pt>
    <dgm:pt modelId="{C9CE40CC-9ED2-4F1B-A6B3-A4F9ABA1C365}" type="pres">
      <dgm:prSet presAssocID="{29B33250-7679-4C18-B597-DD67C810122F}" presName="horzOne" presStyleCnt="0"/>
      <dgm:spPr/>
    </dgm:pt>
    <dgm:pt modelId="{DBDF51CB-6D90-41C9-B8CB-32D4E6D97B1B}" type="pres">
      <dgm:prSet presAssocID="{48302215-3AEC-4AFB-85C5-D4585C34D4E2}" presName="vertTwo" presStyleCnt="0"/>
      <dgm:spPr/>
    </dgm:pt>
    <dgm:pt modelId="{49D5C3DE-B016-419B-B459-8111F2DD0568}" type="pres">
      <dgm:prSet presAssocID="{48302215-3AEC-4AFB-85C5-D4585C34D4E2}" presName="txTwo" presStyleLbl="node2" presStyleIdx="0" presStyleCnt="3" custLinFactNeighborX="2816">
        <dgm:presLayoutVars>
          <dgm:chPref val="3"/>
        </dgm:presLayoutVars>
      </dgm:prSet>
      <dgm:spPr/>
      <dgm:t>
        <a:bodyPr/>
        <a:lstStyle/>
        <a:p>
          <a:endParaRPr lang="zh-CN" altLang="en-US"/>
        </a:p>
      </dgm:t>
    </dgm:pt>
    <dgm:pt modelId="{A883959A-621E-479C-9722-BB0ED24E7D46}" type="pres">
      <dgm:prSet presAssocID="{48302215-3AEC-4AFB-85C5-D4585C34D4E2}" presName="horzTwo" presStyleCnt="0"/>
      <dgm:spPr/>
    </dgm:pt>
    <dgm:pt modelId="{AB328986-B3F7-4F00-9AE4-A57B2E504D3D}" type="pres">
      <dgm:prSet presAssocID="{CD9D436F-795E-46A0-BEAB-3278090CE9C7}" presName="sibSpaceTwo" presStyleCnt="0"/>
      <dgm:spPr/>
    </dgm:pt>
    <dgm:pt modelId="{FBDF08EB-860D-4123-A938-C714D7651D1A}" type="pres">
      <dgm:prSet presAssocID="{464DE40B-3217-43AF-A78D-6ED0FCEAE6C7}" presName="vertTwo" presStyleCnt="0"/>
      <dgm:spPr/>
    </dgm:pt>
    <dgm:pt modelId="{B09EE5FE-3C54-4068-A43F-47B82F6516E4}" type="pres">
      <dgm:prSet presAssocID="{464DE40B-3217-43AF-A78D-6ED0FCEAE6C7}" presName="txTwo" presStyleLbl="node2" presStyleIdx="1" presStyleCnt="3">
        <dgm:presLayoutVars>
          <dgm:chPref val="3"/>
        </dgm:presLayoutVars>
      </dgm:prSet>
      <dgm:spPr/>
      <dgm:t>
        <a:bodyPr/>
        <a:lstStyle/>
        <a:p>
          <a:endParaRPr lang="zh-CN" altLang="en-US"/>
        </a:p>
      </dgm:t>
    </dgm:pt>
    <dgm:pt modelId="{142E66A6-9341-43BE-BB24-44922607BB3E}" type="pres">
      <dgm:prSet presAssocID="{464DE40B-3217-43AF-A78D-6ED0FCEAE6C7}" presName="horzTwo" presStyleCnt="0"/>
      <dgm:spPr/>
    </dgm:pt>
    <dgm:pt modelId="{6ABE9CCA-A04D-4C42-87C8-B092DE565745}" type="pres">
      <dgm:prSet presAssocID="{E5FF6B10-B7EA-4E6A-9E10-546CB7217228}" presName="sibSpaceTwo" presStyleCnt="0"/>
      <dgm:spPr/>
    </dgm:pt>
    <dgm:pt modelId="{34F2DA88-61AD-4BB7-BB5B-C3C2AE032B08}" type="pres">
      <dgm:prSet presAssocID="{39678554-7B23-4DE7-BC16-242ED2A5B2C6}" presName="vertTwo" presStyleCnt="0"/>
      <dgm:spPr/>
    </dgm:pt>
    <dgm:pt modelId="{FD0A6AD3-A447-45ED-AD1A-A33AFE340CA3}" type="pres">
      <dgm:prSet presAssocID="{39678554-7B23-4DE7-BC16-242ED2A5B2C6}" presName="txTwo" presStyleLbl="node2" presStyleIdx="2" presStyleCnt="3" custLinFactNeighborX="-3476">
        <dgm:presLayoutVars>
          <dgm:chPref val="3"/>
        </dgm:presLayoutVars>
      </dgm:prSet>
      <dgm:spPr/>
      <dgm:t>
        <a:bodyPr/>
        <a:lstStyle/>
        <a:p>
          <a:endParaRPr lang="zh-CN" altLang="en-US"/>
        </a:p>
      </dgm:t>
    </dgm:pt>
    <dgm:pt modelId="{895BABC4-92D8-408B-8995-6ED8F3210217}" type="pres">
      <dgm:prSet presAssocID="{39678554-7B23-4DE7-BC16-242ED2A5B2C6}" presName="horzTwo" presStyleCnt="0"/>
      <dgm:spPr/>
    </dgm:pt>
  </dgm:ptLst>
  <dgm:cxnLst>
    <dgm:cxn modelId="{724733AF-2DBF-4490-B966-1F251C9F2C95}" type="presOf" srcId="{48302215-3AEC-4AFB-85C5-D4585C34D4E2}" destId="{49D5C3DE-B016-419B-B459-8111F2DD0568}" srcOrd="0" destOrd="0" presId="urn:microsoft.com/office/officeart/2005/8/layout/hierarchy4"/>
    <dgm:cxn modelId="{31A3761B-3A1C-476F-8A83-D9394DD5E50F}" srcId="{29B33250-7679-4C18-B597-DD67C810122F}" destId="{39678554-7B23-4DE7-BC16-242ED2A5B2C6}" srcOrd="2" destOrd="0" parTransId="{69299A48-7A8E-411E-A20D-13DEF559C09C}" sibTransId="{9E9712DD-FE30-4449-A300-6AB96B255CF5}"/>
    <dgm:cxn modelId="{521019B2-2524-47F8-94DA-796D7665C75D}" type="presOf" srcId="{80929C80-A9F4-44A6-B634-2F26E0E11CF0}" destId="{8FA3FE23-5A85-4021-9E2E-102239C7869A}" srcOrd="0" destOrd="0" presId="urn:microsoft.com/office/officeart/2005/8/layout/hierarchy4"/>
    <dgm:cxn modelId="{69D49D92-F9C2-4987-90B3-D8267EE41A65}" type="presOf" srcId="{39678554-7B23-4DE7-BC16-242ED2A5B2C6}" destId="{FD0A6AD3-A447-45ED-AD1A-A33AFE340CA3}" srcOrd="0" destOrd="0" presId="urn:microsoft.com/office/officeart/2005/8/layout/hierarchy4"/>
    <dgm:cxn modelId="{34DEDAED-734E-4849-B871-3D0B5950CC25}" srcId="{29B33250-7679-4C18-B597-DD67C810122F}" destId="{464DE40B-3217-43AF-A78D-6ED0FCEAE6C7}" srcOrd="1" destOrd="0" parTransId="{40571BC0-75AA-465E-B2C5-235736DD589D}" sibTransId="{E5FF6B10-B7EA-4E6A-9E10-546CB7217228}"/>
    <dgm:cxn modelId="{7F3785B0-9FD3-4546-848A-85594E30C64D}" srcId="{80929C80-A9F4-44A6-B634-2F26E0E11CF0}" destId="{29B33250-7679-4C18-B597-DD67C810122F}" srcOrd="0" destOrd="0" parTransId="{319C0CDA-BEDB-437C-B752-7217CD69222F}" sibTransId="{57D71C8D-6654-4DA1-9789-6C32B1E6262C}"/>
    <dgm:cxn modelId="{3E9C6212-239F-4812-8B4E-3FC095016E03}" type="presOf" srcId="{29B33250-7679-4C18-B597-DD67C810122F}" destId="{1C17C00C-EFE3-45FB-B3F6-A5A1AA0BA995}" srcOrd="0" destOrd="0" presId="urn:microsoft.com/office/officeart/2005/8/layout/hierarchy4"/>
    <dgm:cxn modelId="{0EC8F1DC-ED88-48A3-BB4C-681E76278570}" type="presOf" srcId="{464DE40B-3217-43AF-A78D-6ED0FCEAE6C7}" destId="{B09EE5FE-3C54-4068-A43F-47B82F6516E4}" srcOrd="0" destOrd="0" presId="urn:microsoft.com/office/officeart/2005/8/layout/hierarchy4"/>
    <dgm:cxn modelId="{D7BCB5FC-C746-4CFF-88B9-3F2AB0E4680B}" srcId="{29B33250-7679-4C18-B597-DD67C810122F}" destId="{48302215-3AEC-4AFB-85C5-D4585C34D4E2}" srcOrd="0" destOrd="0" parTransId="{D4B69488-4F04-4D7D-AFD6-A72F8DA5AB02}" sibTransId="{CD9D436F-795E-46A0-BEAB-3278090CE9C7}"/>
    <dgm:cxn modelId="{1A85D779-30C1-40E1-BE4A-002A597A9391}" type="presParOf" srcId="{8FA3FE23-5A85-4021-9E2E-102239C7869A}" destId="{03D0FBAD-FA29-4053-AC5D-BDA1316A5F7F}" srcOrd="0" destOrd="0" presId="urn:microsoft.com/office/officeart/2005/8/layout/hierarchy4"/>
    <dgm:cxn modelId="{23CF5491-A038-4A93-806A-FFACA943C507}" type="presParOf" srcId="{03D0FBAD-FA29-4053-AC5D-BDA1316A5F7F}" destId="{1C17C00C-EFE3-45FB-B3F6-A5A1AA0BA995}" srcOrd="0" destOrd="0" presId="urn:microsoft.com/office/officeart/2005/8/layout/hierarchy4"/>
    <dgm:cxn modelId="{51300AD3-68E9-4F53-A78F-4C6D82153CBA}" type="presParOf" srcId="{03D0FBAD-FA29-4053-AC5D-BDA1316A5F7F}" destId="{F68E006D-DD72-4B8E-B43B-E603A609BDEC}" srcOrd="1" destOrd="0" presId="urn:microsoft.com/office/officeart/2005/8/layout/hierarchy4"/>
    <dgm:cxn modelId="{1FA1AF56-E53A-4705-B121-20120DA9F880}" type="presParOf" srcId="{03D0FBAD-FA29-4053-AC5D-BDA1316A5F7F}" destId="{C9CE40CC-9ED2-4F1B-A6B3-A4F9ABA1C365}" srcOrd="2" destOrd="0" presId="urn:microsoft.com/office/officeart/2005/8/layout/hierarchy4"/>
    <dgm:cxn modelId="{7B0796C0-6641-4E58-9827-D8723715E241}" type="presParOf" srcId="{C9CE40CC-9ED2-4F1B-A6B3-A4F9ABA1C365}" destId="{DBDF51CB-6D90-41C9-B8CB-32D4E6D97B1B}" srcOrd="0" destOrd="0" presId="urn:microsoft.com/office/officeart/2005/8/layout/hierarchy4"/>
    <dgm:cxn modelId="{F63B5545-F7AD-4EAD-B4EE-F044C497F230}" type="presParOf" srcId="{DBDF51CB-6D90-41C9-B8CB-32D4E6D97B1B}" destId="{49D5C3DE-B016-419B-B459-8111F2DD0568}" srcOrd="0" destOrd="0" presId="urn:microsoft.com/office/officeart/2005/8/layout/hierarchy4"/>
    <dgm:cxn modelId="{5AF7D7F9-CA2C-4732-8917-BF5C7A436365}" type="presParOf" srcId="{DBDF51CB-6D90-41C9-B8CB-32D4E6D97B1B}" destId="{A883959A-621E-479C-9722-BB0ED24E7D46}" srcOrd="1" destOrd="0" presId="urn:microsoft.com/office/officeart/2005/8/layout/hierarchy4"/>
    <dgm:cxn modelId="{7471D647-2DAD-43B8-A386-8C383ECE6049}" type="presParOf" srcId="{C9CE40CC-9ED2-4F1B-A6B3-A4F9ABA1C365}" destId="{AB328986-B3F7-4F00-9AE4-A57B2E504D3D}" srcOrd="1" destOrd="0" presId="urn:microsoft.com/office/officeart/2005/8/layout/hierarchy4"/>
    <dgm:cxn modelId="{C8D60566-B171-433E-956F-4AAC18101319}" type="presParOf" srcId="{C9CE40CC-9ED2-4F1B-A6B3-A4F9ABA1C365}" destId="{FBDF08EB-860D-4123-A938-C714D7651D1A}" srcOrd="2" destOrd="0" presId="urn:microsoft.com/office/officeart/2005/8/layout/hierarchy4"/>
    <dgm:cxn modelId="{A7E1BA8F-E1D2-44E3-A2C6-DEFDA349E310}" type="presParOf" srcId="{FBDF08EB-860D-4123-A938-C714D7651D1A}" destId="{B09EE5FE-3C54-4068-A43F-47B82F6516E4}" srcOrd="0" destOrd="0" presId="urn:microsoft.com/office/officeart/2005/8/layout/hierarchy4"/>
    <dgm:cxn modelId="{1534928A-584A-45B5-8AD6-34FF4D521344}" type="presParOf" srcId="{FBDF08EB-860D-4123-A938-C714D7651D1A}" destId="{142E66A6-9341-43BE-BB24-44922607BB3E}" srcOrd="1" destOrd="0" presId="urn:microsoft.com/office/officeart/2005/8/layout/hierarchy4"/>
    <dgm:cxn modelId="{93165B65-D8DD-4956-A826-08D85961D905}" type="presParOf" srcId="{C9CE40CC-9ED2-4F1B-A6B3-A4F9ABA1C365}" destId="{6ABE9CCA-A04D-4C42-87C8-B092DE565745}" srcOrd="3" destOrd="0" presId="urn:microsoft.com/office/officeart/2005/8/layout/hierarchy4"/>
    <dgm:cxn modelId="{A259B678-07AC-4880-A865-37AA7C38450C}" type="presParOf" srcId="{C9CE40CC-9ED2-4F1B-A6B3-A4F9ABA1C365}" destId="{34F2DA88-61AD-4BB7-BB5B-C3C2AE032B08}" srcOrd="4" destOrd="0" presId="urn:microsoft.com/office/officeart/2005/8/layout/hierarchy4"/>
    <dgm:cxn modelId="{BACCC8A7-10F4-4B3E-965D-FB71BB42E7CD}" type="presParOf" srcId="{34F2DA88-61AD-4BB7-BB5B-C3C2AE032B08}" destId="{FD0A6AD3-A447-45ED-AD1A-A33AFE340CA3}" srcOrd="0" destOrd="0" presId="urn:microsoft.com/office/officeart/2005/8/layout/hierarchy4"/>
    <dgm:cxn modelId="{9A9B5029-942B-42E4-B153-ACF9D3EAC2FF}" type="presParOf" srcId="{34F2DA88-61AD-4BB7-BB5B-C3C2AE032B08}" destId="{895BABC4-92D8-408B-8995-6ED8F3210217}"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C52122C0-2423-402A-8B4E-8A616AA28C84}"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2222B38F-F855-46D2-ABD6-6C1221B5AE3F}">
      <dgm:prSet custT="1"/>
      <dgm:spPr/>
      <dgm:t>
        <a:bodyPr/>
        <a:lstStyle/>
        <a:p>
          <a:pPr rtl="0"/>
          <a:r>
            <a:rPr lang="zh-CN" sz="2400" b="1" dirty="0" smtClean="0">
              <a:latin typeface="宋体" pitchFamily="2" charset="-122"/>
              <a:ea typeface="宋体" pitchFamily="2" charset="-122"/>
            </a:rPr>
            <a:t>字符串</a:t>
          </a:r>
          <a:r>
            <a:rPr lang="en-US" sz="2400" b="1" dirty="0" smtClean="0">
              <a:latin typeface="宋体" pitchFamily="2" charset="-122"/>
              <a:ea typeface="宋体" pitchFamily="2" charset="-122"/>
            </a:rPr>
            <a:t>(String)</a:t>
          </a:r>
          <a:r>
            <a:rPr lang="zh-CN" sz="2400" b="1" dirty="0" smtClean="0">
              <a:latin typeface="宋体" pitchFamily="2" charset="-122"/>
              <a:ea typeface="宋体" pitchFamily="2" charset="-122"/>
            </a:rPr>
            <a:t>对象</a:t>
          </a:r>
          <a:endParaRPr lang="zh-CN" sz="2400" b="1" dirty="0">
            <a:latin typeface="宋体" pitchFamily="2" charset="-122"/>
            <a:ea typeface="宋体" pitchFamily="2" charset="-122"/>
          </a:endParaRPr>
        </a:p>
      </dgm:t>
    </dgm:pt>
    <dgm:pt modelId="{B865C4D7-63AB-41D3-9226-1FBD1C23F4E9}" type="parTrans" cxnId="{E58C21CF-BFA6-489B-8032-4275736EB7D5}">
      <dgm:prSet/>
      <dgm:spPr/>
      <dgm:t>
        <a:bodyPr/>
        <a:lstStyle/>
        <a:p>
          <a:endParaRPr lang="zh-CN" altLang="en-US" sz="2400" b="1">
            <a:latin typeface="宋体" pitchFamily="2" charset="-122"/>
            <a:ea typeface="宋体" pitchFamily="2" charset="-122"/>
          </a:endParaRPr>
        </a:p>
      </dgm:t>
    </dgm:pt>
    <dgm:pt modelId="{D81FE15E-7769-4F43-9F6E-7C8471E7F254}" type="sibTrans" cxnId="{E58C21CF-BFA6-489B-8032-4275736EB7D5}">
      <dgm:prSet/>
      <dgm:spPr/>
      <dgm:t>
        <a:bodyPr/>
        <a:lstStyle/>
        <a:p>
          <a:endParaRPr lang="zh-CN" altLang="en-US" sz="2400" b="1">
            <a:latin typeface="宋体" pitchFamily="2" charset="-122"/>
            <a:ea typeface="宋体" pitchFamily="2" charset="-122"/>
          </a:endParaRPr>
        </a:p>
      </dgm:t>
    </dgm:pt>
    <dgm:pt modelId="{710A7728-C1BD-4D58-B29E-F833556A5C20}">
      <dgm:prSet custT="1"/>
      <dgm:spPr/>
      <dgm:t>
        <a:bodyPr/>
        <a:lstStyle/>
        <a:p>
          <a:pPr rtl="0"/>
          <a:r>
            <a:rPr lang="zh-CN" sz="2400" b="1" dirty="0" smtClean="0">
              <a:latin typeface="宋体" pitchFamily="2" charset="-122"/>
              <a:ea typeface="宋体" pitchFamily="2" charset="-122"/>
            </a:rPr>
            <a:t>数值</a:t>
          </a:r>
          <a:r>
            <a:rPr lang="en-US" sz="2400" b="1" dirty="0" smtClean="0">
              <a:latin typeface="宋体" pitchFamily="2" charset="-122"/>
              <a:ea typeface="宋体" pitchFamily="2" charset="-122"/>
            </a:rPr>
            <a:t>(Number)</a:t>
          </a:r>
          <a:r>
            <a:rPr lang="zh-CN" sz="2400" b="1" dirty="0" smtClean="0">
              <a:latin typeface="宋体" pitchFamily="2" charset="-122"/>
              <a:ea typeface="宋体" pitchFamily="2" charset="-122"/>
            </a:rPr>
            <a:t>对象</a:t>
          </a:r>
          <a:endParaRPr lang="zh-CN" sz="2400" b="1" dirty="0">
            <a:latin typeface="宋体" pitchFamily="2" charset="-122"/>
            <a:ea typeface="宋体" pitchFamily="2" charset="-122"/>
          </a:endParaRPr>
        </a:p>
      </dgm:t>
    </dgm:pt>
    <dgm:pt modelId="{3BF4321F-6543-4748-B75E-958CA6444C86}" type="parTrans" cxnId="{01622518-B800-44B2-94F0-781508B4D9AC}">
      <dgm:prSet/>
      <dgm:spPr/>
      <dgm:t>
        <a:bodyPr/>
        <a:lstStyle/>
        <a:p>
          <a:endParaRPr lang="zh-CN" altLang="en-US" sz="2400" b="1">
            <a:latin typeface="宋体" pitchFamily="2" charset="-122"/>
            <a:ea typeface="宋体" pitchFamily="2" charset="-122"/>
          </a:endParaRPr>
        </a:p>
      </dgm:t>
    </dgm:pt>
    <dgm:pt modelId="{8EAF3771-E32D-4F02-A8BB-C4A8ADE9F955}" type="sibTrans" cxnId="{01622518-B800-44B2-94F0-781508B4D9AC}">
      <dgm:prSet/>
      <dgm:spPr/>
      <dgm:t>
        <a:bodyPr/>
        <a:lstStyle/>
        <a:p>
          <a:endParaRPr lang="zh-CN" altLang="en-US" sz="2400" b="1">
            <a:latin typeface="宋体" pitchFamily="2" charset="-122"/>
            <a:ea typeface="宋体" pitchFamily="2" charset="-122"/>
          </a:endParaRPr>
        </a:p>
      </dgm:t>
    </dgm:pt>
    <dgm:pt modelId="{51E1A351-397D-4902-AD56-D17F59D9FBCA}">
      <dgm:prSet custT="1"/>
      <dgm:spPr/>
      <dgm:t>
        <a:bodyPr/>
        <a:lstStyle/>
        <a:p>
          <a:pPr rtl="0"/>
          <a:r>
            <a:rPr lang="zh-CN" sz="2400" b="1" dirty="0" smtClean="0">
              <a:latin typeface="宋体" pitchFamily="2" charset="-122"/>
              <a:ea typeface="宋体" pitchFamily="2" charset="-122"/>
            </a:rPr>
            <a:t>布尔</a:t>
          </a:r>
          <a:r>
            <a:rPr lang="en-US" sz="2400" b="1" dirty="0" smtClean="0">
              <a:latin typeface="宋体" pitchFamily="2" charset="-122"/>
              <a:ea typeface="宋体" pitchFamily="2" charset="-122"/>
            </a:rPr>
            <a:t>(Boolean)</a:t>
          </a:r>
          <a:r>
            <a:rPr lang="zh-CN" sz="2400" b="1" dirty="0" smtClean="0">
              <a:latin typeface="宋体" pitchFamily="2" charset="-122"/>
              <a:ea typeface="宋体" pitchFamily="2" charset="-122"/>
            </a:rPr>
            <a:t>对象</a:t>
          </a:r>
          <a:endParaRPr lang="zh-CN" sz="2400" b="1" dirty="0">
            <a:latin typeface="宋体" pitchFamily="2" charset="-122"/>
            <a:ea typeface="宋体" pitchFamily="2" charset="-122"/>
          </a:endParaRPr>
        </a:p>
      </dgm:t>
    </dgm:pt>
    <dgm:pt modelId="{A91FEF9A-5D88-414C-B0AF-F44E14BDAAD4}" type="parTrans" cxnId="{4B61F83C-3106-4007-A322-D76204FBAB02}">
      <dgm:prSet/>
      <dgm:spPr/>
      <dgm:t>
        <a:bodyPr/>
        <a:lstStyle/>
        <a:p>
          <a:endParaRPr lang="zh-CN" altLang="en-US" sz="2400" b="1">
            <a:latin typeface="宋体" pitchFamily="2" charset="-122"/>
            <a:ea typeface="宋体" pitchFamily="2" charset="-122"/>
          </a:endParaRPr>
        </a:p>
      </dgm:t>
    </dgm:pt>
    <dgm:pt modelId="{A5605E64-0A91-4599-B462-131C23FA87CC}" type="sibTrans" cxnId="{4B61F83C-3106-4007-A322-D76204FBAB02}">
      <dgm:prSet/>
      <dgm:spPr/>
      <dgm:t>
        <a:bodyPr/>
        <a:lstStyle/>
        <a:p>
          <a:endParaRPr lang="zh-CN" altLang="en-US" sz="2400" b="1">
            <a:latin typeface="宋体" pitchFamily="2" charset="-122"/>
            <a:ea typeface="宋体" pitchFamily="2" charset="-122"/>
          </a:endParaRPr>
        </a:p>
      </dgm:t>
    </dgm:pt>
    <dgm:pt modelId="{172A8EDC-D858-40EE-A8FB-7EBE30A250CE}" type="pres">
      <dgm:prSet presAssocID="{C52122C0-2423-402A-8B4E-8A616AA28C84}" presName="linear" presStyleCnt="0">
        <dgm:presLayoutVars>
          <dgm:animLvl val="lvl"/>
          <dgm:resizeHandles val="exact"/>
        </dgm:presLayoutVars>
      </dgm:prSet>
      <dgm:spPr/>
      <dgm:t>
        <a:bodyPr/>
        <a:lstStyle/>
        <a:p>
          <a:endParaRPr lang="zh-CN" altLang="en-US"/>
        </a:p>
      </dgm:t>
    </dgm:pt>
    <dgm:pt modelId="{51D1D174-7DBD-455E-BDDB-8D0CDD2F012A}" type="pres">
      <dgm:prSet presAssocID="{2222B38F-F855-46D2-ABD6-6C1221B5AE3F}" presName="parentText" presStyleLbl="node1" presStyleIdx="0" presStyleCnt="3">
        <dgm:presLayoutVars>
          <dgm:chMax val="0"/>
          <dgm:bulletEnabled val="1"/>
        </dgm:presLayoutVars>
      </dgm:prSet>
      <dgm:spPr/>
      <dgm:t>
        <a:bodyPr/>
        <a:lstStyle/>
        <a:p>
          <a:endParaRPr lang="zh-CN" altLang="en-US"/>
        </a:p>
      </dgm:t>
    </dgm:pt>
    <dgm:pt modelId="{231435FE-078B-41AE-A4F8-4BBBBA793249}" type="pres">
      <dgm:prSet presAssocID="{D81FE15E-7769-4F43-9F6E-7C8471E7F254}" presName="spacer" presStyleCnt="0"/>
      <dgm:spPr/>
    </dgm:pt>
    <dgm:pt modelId="{751003C4-97EC-4C49-93B6-FB7E20DD86CA}" type="pres">
      <dgm:prSet presAssocID="{710A7728-C1BD-4D58-B29E-F833556A5C20}" presName="parentText" presStyleLbl="node1" presStyleIdx="1" presStyleCnt="3">
        <dgm:presLayoutVars>
          <dgm:chMax val="0"/>
          <dgm:bulletEnabled val="1"/>
        </dgm:presLayoutVars>
      </dgm:prSet>
      <dgm:spPr/>
      <dgm:t>
        <a:bodyPr/>
        <a:lstStyle/>
        <a:p>
          <a:endParaRPr lang="zh-CN" altLang="en-US"/>
        </a:p>
      </dgm:t>
    </dgm:pt>
    <dgm:pt modelId="{8DB0FE7B-B3A1-4654-929A-12E67310F6A1}" type="pres">
      <dgm:prSet presAssocID="{8EAF3771-E32D-4F02-A8BB-C4A8ADE9F955}" presName="spacer" presStyleCnt="0"/>
      <dgm:spPr/>
    </dgm:pt>
    <dgm:pt modelId="{5AA69433-4123-4997-B6D6-6BA4F6ECC59C}" type="pres">
      <dgm:prSet presAssocID="{51E1A351-397D-4902-AD56-D17F59D9FBCA}" presName="parentText" presStyleLbl="node1" presStyleIdx="2" presStyleCnt="3">
        <dgm:presLayoutVars>
          <dgm:chMax val="0"/>
          <dgm:bulletEnabled val="1"/>
        </dgm:presLayoutVars>
      </dgm:prSet>
      <dgm:spPr/>
      <dgm:t>
        <a:bodyPr/>
        <a:lstStyle/>
        <a:p>
          <a:endParaRPr lang="zh-CN" altLang="en-US"/>
        </a:p>
      </dgm:t>
    </dgm:pt>
  </dgm:ptLst>
  <dgm:cxnLst>
    <dgm:cxn modelId="{E58C21CF-BFA6-489B-8032-4275736EB7D5}" srcId="{C52122C0-2423-402A-8B4E-8A616AA28C84}" destId="{2222B38F-F855-46D2-ABD6-6C1221B5AE3F}" srcOrd="0" destOrd="0" parTransId="{B865C4D7-63AB-41D3-9226-1FBD1C23F4E9}" sibTransId="{D81FE15E-7769-4F43-9F6E-7C8471E7F254}"/>
    <dgm:cxn modelId="{4D0B7B14-AB35-4AAA-9711-B7F5AF8ABFF0}" type="presOf" srcId="{710A7728-C1BD-4D58-B29E-F833556A5C20}" destId="{751003C4-97EC-4C49-93B6-FB7E20DD86CA}" srcOrd="0" destOrd="0" presId="urn:microsoft.com/office/officeart/2005/8/layout/vList2"/>
    <dgm:cxn modelId="{0CB7CF33-35C8-4C38-98A3-D2EA25E3F9F4}" type="presOf" srcId="{51E1A351-397D-4902-AD56-D17F59D9FBCA}" destId="{5AA69433-4123-4997-B6D6-6BA4F6ECC59C}" srcOrd="0" destOrd="0" presId="urn:microsoft.com/office/officeart/2005/8/layout/vList2"/>
    <dgm:cxn modelId="{62EDBEF1-B659-4EAA-A216-DEB1DCC10BD3}" type="presOf" srcId="{2222B38F-F855-46D2-ABD6-6C1221B5AE3F}" destId="{51D1D174-7DBD-455E-BDDB-8D0CDD2F012A}" srcOrd="0" destOrd="0" presId="urn:microsoft.com/office/officeart/2005/8/layout/vList2"/>
    <dgm:cxn modelId="{E7EF70D8-C00D-4614-90A0-FEFC12207B1A}" type="presOf" srcId="{C52122C0-2423-402A-8B4E-8A616AA28C84}" destId="{172A8EDC-D858-40EE-A8FB-7EBE30A250CE}" srcOrd="0" destOrd="0" presId="urn:microsoft.com/office/officeart/2005/8/layout/vList2"/>
    <dgm:cxn modelId="{01622518-B800-44B2-94F0-781508B4D9AC}" srcId="{C52122C0-2423-402A-8B4E-8A616AA28C84}" destId="{710A7728-C1BD-4D58-B29E-F833556A5C20}" srcOrd="1" destOrd="0" parTransId="{3BF4321F-6543-4748-B75E-958CA6444C86}" sibTransId="{8EAF3771-E32D-4F02-A8BB-C4A8ADE9F955}"/>
    <dgm:cxn modelId="{4B61F83C-3106-4007-A322-D76204FBAB02}" srcId="{C52122C0-2423-402A-8B4E-8A616AA28C84}" destId="{51E1A351-397D-4902-AD56-D17F59D9FBCA}" srcOrd="2" destOrd="0" parTransId="{A91FEF9A-5D88-414C-B0AF-F44E14BDAAD4}" sibTransId="{A5605E64-0A91-4599-B462-131C23FA87CC}"/>
    <dgm:cxn modelId="{066E5A1E-DA32-48F3-9887-79128862E360}" type="presParOf" srcId="{172A8EDC-D858-40EE-A8FB-7EBE30A250CE}" destId="{51D1D174-7DBD-455E-BDDB-8D0CDD2F012A}" srcOrd="0" destOrd="0" presId="urn:microsoft.com/office/officeart/2005/8/layout/vList2"/>
    <dgm:cxn modelId="{5D4F6B61-A481-4911-A694-7FCC52F1DD30}" type="presParOf" srcId="{172A8EDC-D858-40EE-A8FB-7EBE30A250CE}" destId="{231435FE-078B-41AE-A4F8-4BBBBA793249}" srcOrd="1" destOrd="0" presId="urn:microsoft.com/office/officeart/2005/8/layout/vList2"/>
    <dgm:cxn modelId="{1C20B8F0-D64D-436E-B852-034C69BD7338}" type="presParOf" srcId="{172A8EDC-D858-40EE-A8FB-7EBE30A250CE}" destId="{751003C4-97EC-4C49-93B6-FB7E20DD86CA}" srcOrd="2" destOrd="0" presId="urn:microsoft.com/office/officeart/2005/8/layout/vList2"/>
    <dgm:cxn modelId="{4F339B48-4518-4766-86EF-F5A4E5B9D965}" type="presParOf" srcId="{172A8EDC-D858-40EE-A8FB-7EBE30A250CE}" destId="{8DB0FE7B-B3A1-4654-929A-12E67310F6A1}" srcOrd="3" destOrd="0" presId="urn:microsoft.com/office/officeart/2005/8/layout/vList2"/>
    <dgm:cxn modelId="{257A136F-95DF-4D0E-9527-227645873577}" type="presParOf" srcId="{172A8EDC-D858-40EE-A8FB-7EBE30A250CE}" destId="{5AA69433-4123-4997-B6D6-6BA4F6ECC5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BF3905E3-5EDD-405E-BB32-274472BEDE63}"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7771EB0B-BC48-4B73-9CD1-F1386031E4FF}">
      <dgm:prSet custT="1"/>
      <dgm:spPr/>
      <dgm:t>
        <a:bodyPr/>
        <a:lstStyle/>
        <a:p>
          <a:pPr rtl="0"/>
          <a:r>
            <a:rPr lang="zh-CN" sz="2400" b="0" dirty="0" smtClean="0">
              <a:latin typeface="宋体" pitchFamily="2" charset="-122"/>
              <a:ea typeface="宋体" pitchFamily="2" charset="-122"/>
            </a:rPr>
            <a:t>格式：字符串</a:t>
          </a:r>
          <a:r>
            <a:rPr lang="zh-CN" sz="2400" b="0" smtClean="0">
              <a:latin typeface="宋体" pitchFamily="2" charset="-122"/>
              <a:ea typeface="宋体" pitchFamily="2" charset="-122"/>
            </a:rPr>
            <a:t>变量名 </a:t>
          </a:r>
          <a:r>
            <a:rPr lang="en-US" sz="2400" b="0" smtClean="0">
              <a:latin typeface="宋体" pitchFamily="2" charset="-122"/>
              <a:ea typeface="宋体" pitchFamily="2" charset="-122"/>
            </a:rPr>
            <a:t>= “</a:t>
          </a:r>
          <a:r>
            <a:rPr lang="zh-CN" sz="2400" b="0" smtClean="0">
              <a:latin typeface="宋体" pitchFamily="2" charset="-122"/>
              <a:ea typeface="宋体" pitchFamily="2" charset="-122"/>
            </a:rPr>
            <a:t>字符串常数” </a:t>
          </a:r>
          <a:endParaRPr lang="zh-CN" sz="2400" b="0" dirty="0">
            <a:latin typeface="宋体" pitchFamily="2" charset="-122"/>
            <a:ea typeface="宋体" pitchFamily="2" charset="-122"/>
          </a:endParaRPr>
        </a:p>
      </dgm:t>
    </dgm:pt>
    <dgm:pt modelId="{B8A715E8-E3E0-4505-9C53-4D5EE6E3A71F}" type="parTrans" cxnId="{919409B2-8DAD-49EE-919B-7B4A1414EE97}">
      <dgm:prSet/>
      <dgm:spPr/>
      <dgm:t>
        <a:bodyPr/>
        <a:lstStyle/>
        <a:p>
          <a:endParaRPr lang="zh-CN" altLang="en-US" sz="2400" b="0">
            <a:latin typeface="宋体" pitchFamily="2" charset="-122"/>
            <a:ea typeface="宋体" pitchFamily="2" charset="-122"/>
          </a:endParaRPr>
        </a:p>
      </dgm:t>
    </dgm:pt>
    <dgm:pt modelId="{86D3BA60-9BDB-47A0-9A85-2E4315AFF63E}" type="sibTrans" cxnId="{919409B2-8DAD-49EE-919B-7B4A1414EE97}">
      <dgm:prSet/>
      <dgm:spPr/>
      <dgm:t>
        <a:bodyPr/>
        <a:lstStyle/>
        <a:p>
          <a:endParaRPr lang="zh-CN" altLang="en-US" sz="2400" b="0">
            <a:latin typeface="宋体" pitchFamily="2" charset="-122"/>
            <a:ea typeface="宋体" pitchFamily="2" charset="-122"/>
          </a:endParaRPr>
        </a:p>
      </dgm:t>
    </dgm:pt>
    <dgm:pt modelId="{38A0BDD1-9B36-47AA-BD18-AD7D02562E2F}">
      <dgm:prSet custT="1"/>
      <dgm:spPr/>
      <dgm:t>
        <a:bodyPr/>
        <a:lstStyle/>
        <a:p>
          <a:pPr rtl="0"/>
          <a:r>
            <a:rPr lang="zh-CN" sz="2400" b="0" smtClean="0">
              <a:solidFill>
                <a:srgbClr val="003300"/>
              </a:solidFill>
              <a:latin typeface="宋体" pitchFamily="2" charset="-122"/>
              <a:ea typeface="宋体" pitchFamily="2" charset="-122"/>
            </a:rPr>
            <a:t>例如：</a:t>
          </a:r>
          <a:r>
            <a:rPr lang="en-US" sz="2400" b="0" smtClean="0">
              <a:solidFill>
                <a:srgbClr val="003300"/>
              </a:solidFill>
              <a:latin typeface="宋体" pitchFamily="2" charset="-122"/>
              <a:ea typeface="宋体" pitchFamily="2" charset="-122"/>
            </a:rPr>
            <a:t>var str=“JavaScript” //</a:t>
          </a:r>
          <a:r>
            <a:rPr lang="zh-CN" sz="2400" b="0" dirty="0" smtClean="0">
              <a:solidFill>
                <a:srgbClr val="003300"/>
              </a:solidFill>
              <a:latin typeface="宋体" pitchFamily="2" charset="-122"/>
              <a:ea typeface="宋体" pitchFamily="2" charset="-122"/>
            </a:rPr>
            <a:t>定义字符串变量</a:t>
          </a:r>
          <a:r>
            <a:rPr lang="en-US" altLang="zh-CN" sz="2400" b="0" dirty="0" err="1" smtClean="0">
              <a:solidFill>
                <a:srgbClr val="003300"/>
              </a:solidFill>
              <a:latin typeface="宋体" pitchFamily="2" charset="-122"/>
              <a:ea typeface="宋体" pitchFamily="2" charset="-122"/>
            </a:rPr>
            <a:t>str</a:t>
          </a:r>
          <a:r>
            <a:rPr lang="en-US" altLang="zh-CN" sz="2400" b="0" dirty="0" smtClean="0">
              <a:solidFill>
                <a:srgbClr val="003300"/>
              </a:solidFill>
              <a:latin typeface="宋体" pitchFamily="2" charset="-122"/>
              <a:ea typeface="宋体" pitchFamily="2" charset="-122"/>
            </a:rPr>
            <a:t>   </a:t>
          </a:r>
          <a:endParaRPr lang="zh-CN" sz="2400" b="0" dirty="0">
            <a:solidFill>
              <a:srgbClr val="003300"/>
            </a:solidFill>
            <a:latin typeface="宋体" pitchFamily="2" charset="-122"/>
            <a:ea typeface="宋体" pitchFamily="2" charset="-122"/>
          </a:endParaRPr>
        </a:p>
      </dgm:t>
    </dgm:pt>
    <dgm:pt modelId="{73461BA9-F5CA-43AB-95B8-BFB3526A824D}" type="parTrans" cxnId="{4A9AC289-6DD1-4EB7-9247-473EDA89BF94}">
      <dgm:prSet/>
      <dgm:spPr/>
      <dgm:t>
        <a:bodyPr/>
        <a:lstStyle/>
        <a:p>
          <a:endParaRPr lang="zh-CN" altLang="en-US" sz="2400" b="0">
            <a:latin typeface="宋体" pitchFamily="2" charset="-122"/>
            <a:ea typeface="宋体" pitchFamily="2" charset="-122"/>
          </a:endParaRPr>
        </a:p>
      </dgm:t>
    </dgm:pt>
    <dgm:pt modelId="{C955DC96-D696-40EC-93B6-0B4B6997C9FC}" type="sibTrans" cxnId="{4A9AC289-6DD1-4EB7-9247-473EDA89BF94}">
      <dgm:prSet/>
      <dgm:spPr/>
      <dgm:t>
        <a:bodyPr/>
        <a:lstStyle/>
        <a:p>
          <a:endParaRPr lang="zh-CN" altLang="en-US" sz="2400" b="0">
            <a:latin typeface="宋体" pitchFamily="2" charset="-122"/>
            <a:ea typeface="宋体" pitchFamily="2" charset="-122"/>
          </a:endParaRPr>
        </a:p>
      </dgm:t>
    </dgm:pt>
    <dgm:pt modelId="{4700233C-43AA-4F7F-83BE-173528F994FA}">
      <dgm:prSet custT="1"/>
      <dgm:spPr/>
      <dgm:t>
        <a:bodyPr/>
        <a:lstStyle/>
        <a:p>
          <a:pPr rtl="0"/>
          <a:r>
            <a:rPr lang="zh-CN" sz="2400" b="0" dirty="0" smtClean="0">
              <a:latin typeface="宋体" pitchFamily="2" charset="-122"/>
              <a:ea typeface="宋体" pitchFamily="2" charset="-122"/>
            </a:rPr>
            <a:t>属性：</a:t>
          </a:r>
          <a:r>
            <a:rPr lang="en-US" sz="2400" b="0" dirty="0" smtClean="0">
              <a:latin typeface="宋体" pitchFamily="2" charset="-122"/>
              <a:ea typeface="宋体" pitchFamily="2" charset="-122"/>
            </a:rPr>
            <a:t> length</a:t>
          </a:r>
          <a:r>
            <a:rPr lang="zh-CN" sz="2400" b="0" dirty="0" smtClean="0">
              <a:latin typeface="宋体" pitchFamily="2" charset="-122"/>
              <a:ea typeface="宋体" pitchFamily="2" charset="-122"/>
            </a:rPr>
            <a:t>：字符串长度</a:t>
          </a:r>
          <a:endParaRPr lang="zh-CN" sz="2400" b="0" dirty="0">
            <a:latin typeface="宋体" pitchFamily="2" charset="-122"/>
            <a:ea typeface="宋体" pitchFamily="2" charset="-122"/>
          </a:endParaRPr>
        </a:p>
      </dgm:t>
    </dgm:pt>
    <dgm:pt modelId="{02AA260F-DB6E-4847-9920-8A294DDD1844}" type="parTrans" cxnId="{296B2FB8-A8B1-42FE-9022-8DE938095BF0}">
      <dgm:prSet/>
      <dgm:spPr/>
      <dgm:t>
        <a:bodyPr/>
        <a:lstStyle/>
        <a:p>
          <a:endParaRPr lang="zh-CN" altLang="en-US" sz="2400" b="0">
            <a:latin typeface="宋体" pitchFamily="2" charset="-122"/>
            <a:ea typeface="宋体" pitchFamily="2" charset="-122"/>
          </a:endParaRPr>
        </a:p>
      </dgm:t>
    </dgm:pt>
    <dgm:pt modelId="{4EB015C4-6346-4CF4-86BB-11201161C6AF}" type="sibTrans" cxnId="{296B2FB8-A8B1-42FE-9022-8DE938095BF0}">
      <dgm:prSet/>
      <dgm:spPr/>
      <dgm:t>
        <a:bodyPr/>
        <a:lstStyle/>
        <a:p>
          <a:endParaRPr lang="zh-CN" altLang="en-US" sz="2400" b="0">
            <a:latin typeface="宋体" pitchFamily="2" charset="-122"/>
            <a:ea typeface="宋体" pitchFamily="2" charset="-122"/>
          </a:endParaRPr>
        </a:p>
      </dgm:t>
    </dgm:pt>
    <dgm:pt modelId="{F7287C82-D470-4E62-9C09-9DFF8B5F63D9}">
      <dgm:prSet custT="1"/>
      <dgm:spPr/>
      <dgm:t>
        <a:bodyPr/>
        <a:lstStyle/>
        <a:p>
          <a:pPr rtl="0"/>
          <a:r>
            <a:rPr lang="zh-CN" altLang="en-US" sz="2400" b="0" dirty="0" smtClean="0">
              <a:solidFill>
                <a:srgbClr val="003300"/>
              </a:solidFill>
              <a:latin typeface="宋体" pitchFamily="2" charset="-122"/>
              <a:ea typeface="宋体" pitchFamily="2" charset="-122"/>
            </a:rPr>
            <a:t>例如：</a:t>
          </a:r>
          <a:r>
            <a:rPr lang="en-US" altLang="zh-CN" sz="2400" b="0" dirty="0" err="1" smtClean="0">
              <a:solidFill>
                <a:srgbClr val="003300"/>
              </a:solidFill>
              <a:latin typeface="宋体" pitchFamily="2" charset="-122"/>
              <a:ea typeface="宋体" pitchFamily="2" charset="-122"/>
            </a:rPr>
            <a:t>var</a:t>
          </a:r>
          <a:r>
            <a:rPr lang="en-US" altLang="zh-CN" sz="2400" b="0" dirty="0" smtClean="0">
              <a:solidFill>
                <a:srgbClr val="003300"/>
              </a:solidFill>
              <a:latin typeface="宋体" pitchFamily="2" charset="-122"/>
              <a:ea typeface="宋体" pitchFamily="2" charset="-122"/>
            </a:rPr>
            <a:t> </a:t>
          </a:r>
          <a:r>
            <a:rPr lang="en-US" altLang="zh-CN" sz="2400" b="0" dirty="0" err="1" smtClean="0">
              <a:solidFill>
                <a:srgbClr val="003300"/>
              </a:solidFill>
              <a:latin typeface="宋体" pitchFamily="2" charset="-122"/>
              <a:ea typeface="宋体" pitchFamily="2" charset="-122"/>
            </a:rPr>
            <a:t>len</a:t>
          </a:r>
          <a:r>
            <a:rPr lang="en-US" altLang="zh-CN" sz="2400" b="0" dirty="0" smtClean="0">
              <a:solidFill>
                <a:srgbClr val="003300"/>
              </a:solidFill>
              <a:latin typeface="宋体" pitchFamily="2" charset="-122"/>
              <a:ea typeface="宋体" pitchFamily="2" charset="-122"/>
            </a:rPr>
            <a:t> = </a:t>
          </a:r>
          <a:r>
            <a:rPr lang="en-US" altLang="zh-CN" sz="2400" b="0" dirty="0" err="1" smtClean="0">
              <a:solidFill>
                <a:srgbClr val="003300"/>
              </a:solidFill>
              <a:latin typeface="宋体" pitchFamily="2" charset="-122"/>
              <a:ea typeface="宋体" pitchFamily="2" charset="-122"/>
            </a:rPr>
            <a:t>str.length</a:t>
          </a:r>
          <a:r>
            <a:rPr lang="en-US" altLang="zh-CN" sz="2400" b="0" dirty="0" smtClean="0">
              <a:solidFill>
                <a:srgbClr val="003300"/>
              </a:solidFill>
              <a:latin typeface="宋体" pitchFamily="2" charset="-122"/>
              <a:ea typeface="宋体" pitchFamily="2" charset="-122"/>
            </a:rPr>
            <a:t>   //</a:t>
          </a:r>
          <a:r>
            <a:rPr lang="en-US" altLang="zh-CN" sz="2400" b="0" dirty="0" err="1" smtClean="0">
              <a:solidFill>
                <a:srgbClr val="003300"/>
              </a:solidFill>
              <a:latin typeface="宋体" pitchFamily="2" charset="-122"/>
              <a:ea typeface="宋体" pitchFamily="2" charset="-122"/>
            </a:rPr>
            <a:t>len</a:t>
          </a:r>
          <a:r>
            <a:rPr lang="en-US" altLang="zh-CN" sz="2400" b="0" dirty="0" smtClean="0">
              <a:solidFill>
                <a:srgbClr val="003300"/>
              </a:solidFill>
              <a:latin typeface="宋体" pitchFamily="2" charset="-122"/>
              <a:ea typeface="宋体" pitchFamily="2" charset="-122"/>
            </a:rPr>
            <a:t>=10</a:t>
          </a:r>
          <a:r>
            <a:rPr lang="zh-CN" sz="2400" b="0" dirty="0" smtClean="0">
              <a:solidFill>
                <a:srgbClr val="003300"/>
              </a:solidFill>
              <a:latin typeface="宋体" pitchFamily="2" charset="-122"/>
              <a:ea typeface="宋体" pitchFamily="2" charset="-122"/>
            </a:rPr>
            <a:t> </a:t>
          </a:r>
          <a:r>
            <a:rPr lang="en-US" sz="2400" b="0" dirty="0" smtClean="0">
              <a:solidFill>
                <a:srgbClr val="003300"/>
              </a:solidFill>
              <a:latin typeface="宋体" pitchFamily="2" charset="-122"/>
              <a:ea typeface="宋体" pitchFamily="2" charset="-122"/>
            </a:rPr>
            <a:t>          </a:t>
          </a:r>
          <a:endParaRPr lang="zh-CN" sz="2400" b="0" dirty="0">
            <a:solidFill>
              <a:srgbClr val="003300"/>
            </a:solidFill>
            <a:latin typeface="宋体" pitchFamily="2" charset="-122"/>
            <a:ea typeface="宋体" pitchFamily="2" charset="-122"/>
          </a:endParaRPr>
        </a:p>
      </dgm:t>
    </dgm:pt>
    <dgm:pt modelId="{02BD88DD-0D5B-4D5D-9CF3-830CD0590BA4}" type="parTrans" cxnId="{4D16DAAE-AF7E-4051-A263-F0D97FF5D53B}">
      <dgm:prSet/>
      <dgm:spPr/>
      <dgm:t>
        <a:bodyPr/>
        <a:lstStyle/>
        <a:p>
          <a:endParaRPr lang="zh-CN" altLang="en-US"/>
        </a:p>
      </dgm:t>
    </dgm:pt>
    <dgm:pt modelId="{D71F24D3-C8D0-462C-9C54-3227228B7CE6}" type="sibTrans" cxnId="{4D16DAAE-AF7E-4051-A263-F0D97FF5D53B}">
      <dgm:prSet/>
      <dgm:spPr/>
      <dgm:t>
        <a:bodyPr/>
        <a:lstStyle/>
        <a:p>
          <a:endParaRPr lang="zh-CN" altLang="en-US"/>
        </a:p>
      </dgm:t>
    </dgm:pt>
    <dgm:pt modelId="{8D3CD4E3-892D-468A-8271-F2FB02F77D56}">
      <dgm:prSet custT="1"/>
      <dgm:spPr/>
      <dgm:t>
        <a:bodyPr/>
        <a:lstStyle/>
        <a:p>
          <a:pPr rtl="0"/>
          <a:r>
            <a:rPr lang="en-US" altLang="zh-CN" sz="2400" b="0" dirty="0" smtClean="0">
              <a:solidFill>
                <a:srgbClr val="003300"/>
              </a:solidFill>
              <a:latin typeface="宋体" pitchFamily="2" charset="-122"/>
              <a:ea typeface="宋体" pitchFamily="2" charset="-122"/>
            </a:rPr>
            <a:t>      </a:t>
          </a:r>
          <a:r>
            <a:rPr lang="en-US" altLang="zh-CN" sz="2400" b="0" dirty="0" err="1" smtClean="0">
              <a:solidFill>
                <a:srgbClr val="003300"/>
              </a:solidFill>
              <a:latin typeface="宋体" pitchFamily="2" charset="-122"/>
              <a:ea typeface="宋体" pitchFamily="2" charset="-122"/>
            </a:rPr>
            <a:t>var</a:t>
          </a:r>
          <a:r>
            <a:rPr lang="en-US" altLang="zh-CN" sz="2400" b="0" dirty="0" smtClean="0">
              <a:solidFill>
                <a:srgbClr val="003300"/>
              </a:solidFill>
              <a:latin typeface="宋体" pitchFamily="2" charset="-122"/>
              <a:ea typeface="宋体" pitchFamily="2" charset="-122"/>
            </a:rPr>
            <a:t> </a:t>
          </a:r>
          <a:r>
            <a:rPr lang="en-US" altLang="zh-CN" sz="2400" b="0" dirty="0" err="1" smtClean="0">
              <a:solidFill>
                <a:srgbClr val="003300"/>
              </a:solidFill>
              <a:latin typeface="宋体" pitchFamily="2" charset="-122"/>
              <a:ea typeface="宋体" pitchFamily="2" charset="-122"/>
            </a:rPr>
            <a:t>str</a:t>
          </a:r>
          <a:r>
            <a:rPr lang="en-US" altLang="zh-CN" sz="2400" b="0" dirty="0" smtClean="0">
              <a:solidFill>
                <a:srgbClr val="003300"/>
              </a:solidFill>
              <a:latin typeface="宋体" pitchFamily="2" charset="-122"/>
              <a:ea typeface="宋体" pitchFamily="2" charset="-122"/>
            </a:rPr>
            <a:t> = new String(“JavaScript”);</a:t>
          </a:r>
          <a:endParaRPr lang="zh-CN" sz="2400" b="0" dirty="0">
            <a:solidFill>
              <a:srgbClr val="003300"/>
            </a:solidFill>
            <a:latin typeface="宋体" pitchFamily="2" charset="-122"/>
            <a:ea typeface="宋体" pitchFamily="2" charset="-122"/>
          </a:endParaRPr>
        </a:p>
      </dgm:t>
    </dgm:pt>
    <dgm:pt modelId="{839AB86D-A5F4-4C80-AFAC-35B87BC80CC7}" type="parTrans" cxnId="{4F2463B1-B3A2-4F7D-AEE5-1173B9D83E13}">
      <dgm:prSet/>
      <dgm:spPr/>
    </dgm:pt>
    <dgm:pt modelId="{FCE159D0-089A-4355-9F20-B3B7C2A5F0EB}" type="sibTrans" cxnId="{4F2463B1-B3A2-4F7D-AEE5-1173B9D83E13}">
      <dgm:prSet/>
      <dgm:spPr/>
    </dgm:pt>
    <dgm:pt modelId="{AA262D54-1502-4F8F-9419-6B9964723AE1}" type="pres">
      <dgm:prSet presAssocID="{BF3905E3-5EDD-405E-BB32-274472BEDE63}" presName="linear" presStyleCnt="0">
        <dgm:presLayoutVars>
          <dgm:animLvl val="lvl"/>
          <dgm:resizeHandles val="exact"/>
        </dgm:presLayoutVars>
      </dgm:prSet>
      <dgm:spPr/>
      <dgm:t>
        <a:bodyPr/>
        <a:lstStyle/>
        <a:p>
          <a:endParaRPr lang="zh-CN" altLang="en-US"/>
        </a:p>
      </dgm:t>
    </dgm:pt>
    <dgm:pt modelId="{76E93638-2312-48E7-9403-B96EE0C3F2B0}" type="pres">
      <dgm:prSet presAssocID="{7771EB0B-BC48-4B73-9CD1-F1386031E4FF}" presName="parentText" presStyleLbl="node1" presStyleIdx="0" presStyleCnt="2">
        <dgm:presLayoutVars>
          <dgm:chMax val="0"/>
          <dgm:bulletEnabled val="1"/>
        </dgm:presLayoutVars>
      </dgm:prSet>
      <dgm:spPr/>
      <dgm:t>
        <a:bodyPr/>
        <a:lstStyle/>
        <a:p>
          <a:endParaRPr lang="zh-CN" altLang="en-US"/>
        </a:p>
      </dgm:t>
    </dgm:pt>
    <dgm:pt modelId="{6A8EB043-4B52-47DF-95DE-16E62E009E7C}" type="pres">
      <dgm:prSet presAssocID="{7771EB0B-BC48-4B73-9CD1-F1386031E4FF}" presName="childText" presStyleLbl="revTx" presStyleIdx="0" presStyleCnt="2">
        <dgm:presLayoutVars>
          <dgm:bulletEnabled val="1"/>
        </dgm:presLayoutVars>
      </dgm:prSet>
      <dgm:spPr/>
      <dgm:t>
        <a:bodyPr/>
        <a:lstStyle/>
        <a:p>
          <a:endParaRPr lang="zh-CN" altLang="en-US"/>
        </a:p>
      </dgm:t>
    </dgm:pt>
    <dgm:pt modelId="{142D00D3-D0DD-4BE6-BB90-C282F5BD0093}" type="pres">
      <dgm:prSet presAssocID="{4700233C-43AA-4F7F-83BE-173528F994FA}" presName="parentText" presStyleLbl="node1" presStyleIdx="1" presStyleCnt="2">
        <dgm:presLayoutVars>
          <dgm:chMax val="0"/>
          <dgm:bulletEnabled val="1"/>
        </dgm:presLayoutVars>
      </dgm:prSet>
      <dgm:spPr/>
      <dgm:t>
        <a:bodyPr/>
        <a:lstStyle/>
        <a:p>
          <a:endParaRPr lang="zh-CN" altLang="en-US"/>
        </a:p>
      </dgm:t>
    </dgm:pt>
    <dgm:pt modelId="{3670766F-F827-4F42-A850-EE2E4F9F9AFA}" type="pres">
      <dgm:prSet presAssocID="{4700233C-43AA-4F7F-83BE-173528F994FA}" presName="childText" presStyleLbl="revTx" presStyleIdx="1" presStyleCnt="2">
        <dgm:presLayoutVars>
          <dgm:bulletEnabled val="1"/>
        </dgm:presLayoutVars>
      </dgm:prSet>
      <dgm:spPr/>
      <dgm:t>
        <a:bodyPr/>
        <a:lstStyle/>
        <a:p>
          <a:endParaRPr lang="zh-CN" altLang="en-US"/>
        </a:p>
      </dgm:t>
    </dgm:pt>
  </dgm:ptLst>
  <dgm:cxnLst>
    <dgm:cxn modelId="{2ADFD66B-B858-4838-93BC-DFF89F0CC39B}" type="presOf" srcId="{F7287C82-D470-4E62-9C09-9DFF8B5F63D9}" destId="{3670766F-F827-4F42-A850-EE2E4F9F9AFA}" srcOrd="0" destOrd="0" presId="urn:microsoft.com/office/officeart/2005/8/layout/vList2"/>
    <dgm:cxn modelId="{4A9AC289-6DD1-4EB7-9247-473EDA89BF94}" srcId="{7771EB0B-BC48-4B73-9CD1-F1386031E4FF}" destId="{38A0BDD1-9B36-47AA-BD18-AD7D02562E2F}" srcOrd="0" destOrd="0" parTransId="{73461BA9-F5CA-43AB-95B8-BFB3526A824D}" sibTransId="{C955DC96-D696-40EC-93B6-0B4B6997C9FC}"/>
    <dgm:cxn modelId="{919409B2-8DAD-49EE-919B-7B4A1414EE97}" srcId="{BF3905E3-5EDD-405E-BB32-274472BEDE63}" destId="{7771EB0B-BC48-4B73-9CD1-F1386031E4FF}" srcOrd="0" destOrd="0" parTransId="{B8A715E8-E3E0-4505-9C53-4D5EE6E3A71F}" sibTransId="{86D3BA60-9BDB-47A0-9A85-2E4315AFF63E}"/>
    <dgm:cxn modelId="{4D16DAAE-AF7E-4051-A263-F0D97FF5D53B}" srcId="{4700233C-43AA-4F7F-83BE-173528F994FA}" destId="{F7287C82-D470-4E62-9C09-9DFF8B5F63D9}" srcOrd="0" destOrd="0" parTransId="{02BD88DD-0D5B-4D5D-9CF3-830CD0590BA4}" sibTransId="{D71F24D3-C8D0-462C-9C54-3227228B7CE6}"/>
    <dgm:cxn modelId="{4F2463B1-B3A2-4F7D-AEE5-1173B9D83E13}" srcId="{7771EB0B-BC48-4B73-9CD1-F1386031E4FF}" destId="{8D3CD4E3-892D-468A-8271-F2FB02F77D56}" srcOrd="1" destOrd="0" parTransId="{839AB86D-A5F4-4C80-AFAC-35B87BC80CC7}" sibTransId="{FCE159D0-089A-4355-9F20-B3B7C2A5F0EB}"/>
    <dgm:cxn modelId="{EA3AB750-8724-4285-86AD-30558EA302E4}" type="presOf" srcId="{8D3CD4E3-892D-468A-8271-F2FB02F77D56}" destId="{6A8EB043-4B52-47DF-95DE-16E62E009E7C}" srcOrd="0" destOrd="1" presId="urn:microsoft.com/office/officeart/2005/8/layout/vList2"/>
    <dgm:cxn modelId="{9C9982A0-AC68-41D4-893D-79FFFA28CFC1}" type="presOf" srcId="{38A0BDD1-9B36-47AA-BD18-AD7D02562E2F}" destId="{6A8EB043-4B52-47DF-95DE-16E62E009E7C}" srcOrd="0" destOrd="0" presId="urn:microsoft.com/office/officeart/2005/8/layout/vList2"/>
    <dgm:cxn modelId="{F47AD46B-68BA-47CF-BE59-E3AD4B2A3EB5}" type="presOf" srcId="{BF3905E3-5EDD-405E-BB32-274472BEDE63}" destId="{AA262D54-1502-4F8F-9419-6B9964723AE1}" srcOrd="0" destOrd="0" presId="urn:microsoft.com/office/officeart/2005/8/layout/vList2"/>
    <dgm:cxn modelId="{B61E5F86-E54F-4ED5-B446-579823F62981}" type="presOf" srcId="{7771EB0B-BC48-4B73-9CD1-F1386031E4FF}" destId="{76E93638-2312-48E7-9403-B96EE0C3F2B0}" srcOrd="0" destOrd="0" presId="urn:microsoft.com/office/officeart/2005/8/layout/vList2"/>
    <dgm:cxn modelId="{296B2FB8-A8B1-42FE-9022-8DE938095BF0}" srcId="{BF3905E3-5EDD-405E-BB32-274472BEDE63}" destId="{4700233C-43AA-4F7F-83BE-173528F994FA}" srcOrd="1" destOrd="0" parTransId="{02AA260F-DB6E-4847-9920-8A294DDD1844}" sibTransId="{4EB015C4-6346-4CF4-86BB-11201161C6AF}"/>
    <dgm:cxn modelId="{C747DB7C-7860-4D4F-A5C7-FCF38F2F08DA}" type="presOf" srcId="{4700233C-43AA-4F7F-83BE-173528F994FA}" destId="{142D00D3-D0DD-4BE6-BB90-C282F5BD0093}" srcOrd="0" destOrd="0" presId="urn:microsoft.com/office/officeart/2005/8/layout/vList2"/>
    <dgm:cxn modelId="{78153CA7-EEEE-48B9-8783-C31B646AD894}" type="presParOf" srcId="{AA262D54-1502-4F8F-9419-6B9964723AE1}" destId="{76E93638-2312-48E7-9403-B96EE0C3F2B0}" srcOrd="0" destOrd="0" presId="urn:microsoft.com/office/officeart/2005/8/layout/vList2"/>
    <dgm:cxn modelId="{03B2DDA2-1AC4-4BC4-97B7-6EC17B3DE016}" type="presParOf" srcId="{AA262D54-1502-4F8F-9419-6B9964723AE1}" destId="{6A8EB043-4B52-47DF-95DE-16E62E009E7C}" srcOrd="1" destOrd="0" presId="urn:microsoft.com/office/officeart/2005/8/layout/vList2"/>
    <dgm:cxn modelId="{5F461446-4BC6-498B-8338-F37D7E3DC583}" type="presParOf" srcId="{AA262D54-1502-4F8F-9419-6B9964723AE1}" destId="{142D00D3-D0DD-4BE6-BB90-C282F5BD0093}" srcOrd="2" destOrd="0" presId="urn:microsoft.com/office/officeart/2005/8/layout/vList2"/>
    <dgm:cxn modelId="{D01E7B4E-CBEE-4F77-AF31-AEDE5F0D72C1}" type="presParOf" srcId="{AA262D54-1502-4F8F-9419-6B9964723AE1}" destId="{3670766F-F827-4F42-A850-EE2E4F9F9AF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CAAF3C21-32D6-4995-BA20-12C3C0D2AB93}"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13780061-723C-4234-80C0-5E87866F8870}">
      <dgm:prSet custT="1"/>
      <dgm:spPr/>
      <dgm:t>
        <a:bodyPr/>
        <a:lstStyle/>
        <a:p>
          <a:pPr rtl="0"/>
          <a:r>
            <a:rPr lang="en-US" sz="2400" b="1" i="0" baseline="0" dirty="0" smtClean="0">
              <a:latin typeface="Tahoma" panose="020B0604030504040204" pitchFamily="34" charset="0"/>
              <a:ea typeface="+mn-ea"/>
            </a:rPr>
            <a:t>substring() </a:t>
          </a:r>
          <a:r>
            <a:rPr lang="zh-CN" altLang="en-US" sz="2400" b="1" i="0" baseline="0" dirty="0" smtClean="0">
              <a:latin typeface="Tahoma" panose="020B0604030504040204" pitchFamily="34" charset="0"/>
              <a:ea typeface="+mn-ea"/>
            </a:rPr>
            <a:t>：</a:t>
          </a:r>
          <a:r>
            <a:rPr lang="zh-CN" sz="2400" b="1" i="0" baseline="0" dirty="0" smtClean="0">
              <a:latin typeface="Tahoma" panose="020B0604030504040204" pitchFamily="34" charset="0"/>
              <a:ea typeface="+mn-ea"/>
            </a:rPr>
            <a:t>用于提取字符串中介于两个指定下标之间的字符</a:t>
          </a:r>
          <a:r>
            <a:rPr lang="zh-CN" altLang="en-US" sz="2400" b="1" i="0" baseline="0" dirty="0" smtClean="0">
              <a:latin typeface="Tahoma" panose="020B0604030504040204" pitchFamily="34" charset="0"/>
              <a:ea typeface="+mn-ea"/>
            </a:rPr>
            <a:t>，即取中间子串</a:t>
          </a:r>
          <a:r>
            <a:rPr lang="zh-CN" sz="2400" b="1" i="0" baseline="0" dirty="0" smtClean="0">
              <a:latin typeface="Tahoma" panose="020B0604030504040204" pitchFamily="34" charset="0"/>
              <a:ea typeface="+mn-ea"/>
            </a:rPr>
            <a:t>。</a:t>
          </a:r>
          <a:endParaRPr lang="en-US" altLang="zh-CN" sz="2400" b="1" i="0" baseline="0" dirty="0" smtClean="0">
            <a:latin typeface="Tahoma" panose="020B0604030504040204" pitchFamily="34" charset="0"/>
            <a:ea typeface="+mn-ea"/>
          </a:endParaRPr>
        </a:p>
        <a:p>
          <a:pPr rtl="0"/>
          <a:r>
            <a:rPr lang="zh-CN" sz="2400" b="1" i="0" baseline="0" dirty="0" smtClean="0">
              <a:latin typeface="Tahoma" panose="020B0604030504040204" pitchFamily="34" charset="0"/>
              <a:ea typeface="+mn-ea"/>
            </a:rPr>
            <a:t>格式</a:t>
          </a:r>
          <a:r>
            <a:rPr lang="zh-CN" sz="2400" b="1" i="0" baseline="0" smtClean="0">
              <a:latin typeface="Tahoma" panose="020B0604030504040204" pitchFamily="34" charset="0"/>
              <a:ea typeface="+mn-ea"/>
            </a:rPr>
            <a:t>：</a:t>
          </a:r>
          <a:r>
            <a:rPr lang="en-US" sz="2800" b="1" i="0" baseline="0" smtClean="0">
              <a:solidFill>
                <a:srgbClr val="FFFF00"/>
              </a:solidFill>
              <a:latin typeface="Tahoma" panose="020B0604030504040204" pitchFamily="34" charset="0"/>
              <a:ea typeface="+mn-ea"/>
            </a:rPr>
            <a:t>stringObject.substring(start,stop</a:t>
          </a:r>
          <a:r>
            <a:rPr lang="en-US" sz="2800" b="1" i="0" baseline="0" dirty="0" smtClean="0">
              <a:solidFill>
                <a:srgbClr val="FFFF00"/>
              </a:solidFill>
              <a:latin typeface="Tahoma" panose="020B0604030504040204" pitchFamily="34" charset="0"/>
              <a:ea typeface="+mn-ea"/>
            </a:rPr>
            <a:t>)</a:t>
          </a:r>
          <a:endParaRPr lang="zh-CN" sz="1800" b="1" i="0" baseline="0" dirty="0">
            <a:solidFill>
              <a:srgbClr val="FFFF00"/>
            </a:solidFill>
            <a:latin typeface="Tahoma" panose="020B0604030504040204" pitchFamily="34" charset="0"/>
            <a:ea typeface="+mn-ea"/>
          </a:endParaRPr>
        </a:p>
      </dgm:t>
    </dgm:pt>
    <dgm:pt modelId="{B861C044-0BED-4413-8AAD-9D195623563A}" type="parTrans" cxnId="{EF04817B-1EBD-465E-A635-423E1401C561}">
      <dgm:prSet/>
      <dgm:spPr/>
      <dgm:t>
        <a:bodyPr/>
        <a:lstStyle/>
        <a:p>
          <a:endParaRPr lang="zh-CN" altLang="en-US" sz="2400" b="1" i="0" baseline="0">
            <a:latin typeface="Tahoma" panose="020B0604030504040204" pitchFamily="34" charset="0"/>
            <a:ea typeface="+mn-ea"/>
          </a:endParaRPr>
        </a:p>
      </dgm:t>
    </dgm:pt>
    <dgm:pt modelId="{BC4AE05C-D505-43F8-9765-4D3D92B1E3F6}" type="sibTrans" cxnId="{EF04817B-1EBD-465E-A635-423E1401C561}">
      <dgm:prSet/>
      <dgm:spPr/>
      <dgm:t>
        <a:bodyPr/>
        <a:lstStyle/>
        <a:p>
          <a:endParaRPr lang="zh-CN" altLang="en-US" sz="2400" b="1" i="0" baseline="0">
            <a:latin typeface="Tahoma" panose="020B0604030504040204" pitchFamily="34" charset="0"/>
            <a:ea typeface="+mn-ea"/>
          </a:endParaRPr>
        </a:p>
      </dgm:t>
    </dgm:pt>
    <dgm:pt modelId="{37072955-7F61-4E77-8C15-BE144FBD7BD8}">
      <dgm:prSet custT="1"/>
      <dgm:spPr/>
      <dgm:t>
        <a:bodyPr/>
        <a:lstStyle/>
        <a:p>
          <a:pPr rtl="0"/>
          <a:r>
            <a:rPr lang="zh-CN" sz="2400" b="1" i="0" baseline="0" dirty="0" smtClean="0">
              <a:latin typeface="Tahoma" panose="020B0604030504040204" pitchFamily="34" charset="0"/>
              <a:ea typeface="+mn-ea"/>
            </a:rPr>
            <a:t>参数说明：</a:t>
          </a:r>
          <a:endParaRPr lang="en-US" altLang="zh-CN" sz="2400" b="1" i="0" baseline="0" dirty="0" smtClean="0">
            <a:latin typeface="Tahoma" panose="020B0604030504040204" pitchFamily="34" charset="0"/>
            <a:ea typeface="+mn-ea"/>
          </a:endParaRPr>
        </a:p>
        <a:p>
          <a:pPr rtl="0"/>
          <a:r>
            <a:rPr lang="en-US" sz="2400" b="1" i="0" baseline="0" dirty="0" smtClean="0">
              <a:latin typeface="Tahoma" panose="020B0604030504040204" pitchFamily="34" charset="0"/>
              <a:ea typeface="+mn-ea"/>
            </a:rPr>
            <a:t>start</a:t>
          </a:r>
          <a:r>
            <a:rPr lang="zh-CN" sz="2400" b="1" i="0" baseline="0" dirty="0" smtClean="0">
              <a:latin typeface="Tahoma" panose="020B0604030504040204" pitchFamily="34" charset="0"/>
              <a:ea typeface="+mn-ea"/>
            </a:rPr>
            <a:t>：必需。一个非负的整数，规定要提取的子串的第一个字符在 </a:t>
          </a:r>
          <a:r>
            <a:rPr lang="en-US" sz="2400" b="1" i="0" baseline="0" dirty="0" err="1" smtClean="0">
              <a:latin typeface="Tahoma" panose="020B0604030504040204" pitchFamily="34" charset="0"/>
              <a:ea typeface="+mn-ea"/>
            </a:rPr>
            <a:t>stringObject</a:t>
          </a:r>
          <a:r>
            <a:rPr lang="en-US" sz="2400" b="1" i="0" baseline="0" dirty="0" smtClean="0">
              <a:latin typeface="Tahoma" panose="020B0604030504040204" pitchFamily="34" charset="0"/>
              <a:ea typeface="+mn-ea"/>
            </a:rPr>
            <a:t> </a:t>
          </a:r>
          <a:r>
            <a:rPr lang="zh-CN" sz="2400" b="1" i="0" baseline="0" dirty="0" smtClean="0">
              <a:latin typeface="Tahoma" panose="020B0604030504040204" pitchFamily="34" charset="0"/>
              <a:ea typeface="+mn-ea"/>
            </a:rPr>
            <a:t>中的位置。</a:t>
          </a:r>
          <a:endParaRPr lang="en-US" altLang="zh-CN" sz="2400" b="1" i="0" baseline="0" dirty="0" smtClean="0">
            <a:latin typeface="Tahoma" panose="020B0604030504040204" pitchFamily="34" charset="0"/>
            <a:ea typeface="+mn-ea"/>
          </a:endParaRPr>
        </a:p>
        <a:p>
          <a:pPr rtl="0"/>
          <a:r>
            <a:rPr lang="en-US" sz="2400" b="1" i="0" baseline="0" dirty="0" smtClean="0">
              <a:latin typeface="Tahoma" panose="020B0604030504040204" pitchFamily="34" charset="0"/>
              <a:ea typeface="+mn-ea"/>
            </a:rPr>
            <a:t>stop</a:t>
          </a:r>
          <a:r>
            <a:rPr lang="zh-CN" sz="2400" b="1" i="0" baseline="0" dirty="0" smtClean="0">
              <a:latin typeface="Tahoma" panose="020B0604030504040204" pitchFamily="34" charset="0"/>
              <a:ea typeface="+mn-ea"/>
            </a:rPr>
            <a:t>：可选。一个非负的整数，比要提取的子串的最后一个字符在 </a:t>
          </a:r>
          <a:r>
            <a:rPr lang="en-US" sz="2400" b="1" i="0" baseline="0" dirty="0" err="1" smtClean="0">
              <a:latin typeface="Tahoma" panose="020B0604030504040204" pitchFamily="34" charset="0"/>
              <a:ea typeface="+mn-ea"/>
            </a:rPr>
            <a:t>stringObject</a:t>
          </a:r>
          <a:r>
            <a:rPr lang="en-US" sz="2400" b="1" i="0" baseline="0" dirty="0" smtClean="0">
              <a:latin typeface="Tahoma" panose="020B0604030504040204" pitchFamily="34" charset="0"/>
              <a:ea typeface="+mn-ea"/>
            </a:rPr>
            <a:t> </a:t>
          </a:r>
          <a:r>
            <a:rPr lang="zh-CN" sz="2400" b="1" i="0" baseline="0" dirty="0" smtClean="0">
              <a:latin typeface="Tahoma" panose="020B0604030504040204" pitchFamily="34" charset="0"/>
              <a:ea typeface="+mn-ea"/>
            </a:rPr>
            <a:t>中的位置多 </a:t>
          </a:r>
          <a:r>
            <a:rPr lang="en-US" sz="2400" b="1" i="0" baseline="0" dirty="0" smtClean="0">
              <a:latin typeface="Tahoma" panose="020B0604030504040204" pitchFamily="34" charset="0"/>
              <a:ea typeface="+mn-ea"/>
            </a:rPr>
            <a:t>1</a:t>
          </a:r>
          <a:r>
            <a:rPr lang="zh-CN" sz="2400" b="1" i="0" baseline="0" dirty="0" smtClean="0">
              <a:latin typeface="Tahoma" panose="020B0604030504040204" pitchFamily="34" charset="0"/>
              <a:ea typeface="+mn-ea"/>
            </a:rPr>
            <a:t>。</a:t>
          </a:r>
          <a:endParaRPr lang="zh-CN" sz="2400" b="1" i="0" baseline="0" dirty="0">
            <a:latin typeface="Tahoma" panose="020B0604030504040204" pitchFamily="34" charset="0"/>
            <a:ea typeface="+mn-ea"/>
          </a:endParaRPr>
        </a:p>
      </dgm:t>
    </dgm:pt>
    <dgm:pt modelId="{6150950E-37AB-4188-973A-506A271CC901}" type="parTrans" cxnId="{5D78A692-C60C-45B9-8CCF-311C53E19FA5}">
      <dgm:prSet/>
      <dgm:spPr/>
      <dgm:t>
        <a:bodyPr/>
        <a:lstStyle/>
        <a:p>
          <a:endParaRPr lang="zh-CN" altLang="en-US" sz="2400" b="1" i="0" baseline="0">
            <a:latin typeface="Tahoma" panose="020B0604030504040204" pitchFamily="34" charset="0"/>
            <a:ea typeface="+mn-ea"/>
          </a:endParaRPr>
        </a:p>
      </dgm:t>
    </dgm:pt>
    <dgm:pt modelId="{20062690-10AE-4642-A9E0-FF274EE879EE}" type="sibTrans" cxnId="{5D78A692-C60C-45B9-8CCF-311C53E19FA5}">
      <dgm:prSet/>
      <dgm:spPr/>
      <dgm:t>
        <a:bodyPr/>
        <a:lstStyle/>
        <a:p>
          <a:endParaRPr lang="zh-CN" altLang="en-US" sz="2400" b="1" i="0" baseline="0">
            <a:latin typeface="Tahoma" panose="020B0604030504040204" pitchFamily="34" charset="0"/>
            <a:ea typeface="+mn-ea"/>
          </a:endParaRPr>
        </a:p>
      </dgm:t>
    </dgm:pt>
    <dgm:pt modelId="{0BB0B9E1-F844-4027-8FED-944EB4EF5A57}" type="pres">
      <dgm:prSet presAssocID="{CAAF3C21-32D6-4995-BA20-12C3C0D2AB93}" presName="linear" presStyleCnt="0">
        <dgm:presLayoutVars>
          <dgm:animLvl val="lvl"/>
          <dgm:resizeHandles val="exact"/>
        </dgm:presLayoutVars>
      </dgm:prSet>
      <dgm:spPr/>
      <dgm:t>
        <a:bodyPr/>
        <a:lstStyle/>
        <a:p>
          <a:endParaRPr lang="zh-CN" altLang="en-US"/>
        </a:p>
      </dgm:t>
    </dgm:pt>
    <dgm:pt modelId="{0823B2A7-F1DF-4ECB-ACF8-00AD150C08F9}" type="pres">
      <dgm:prSet presAssocID="{13780061-723C-4234-80C0-5E87866F8870}" presName="parentText" presStyleLbl="node1" presStyleIdx="0" presStyleCnt="2">
        <dgm:presLayoutVars>
          <dgm:chMax val="0"/>
          <dgm:bulletEnabled val="1"/>
        </dgm:presLayoutVars>
      </dgm:prSet>
      <dgm:spPr/>
      <dgm:t>
        <a:bodyPr/>
        <a:lstStyle/>
        <a:p>
          <a:endParaRPr lang="zh-CN" altLang="en-US"/>
        </a:p>
      </dgm:t>
    </dgm:pt>
    <dgm:pt modelId="{A06B7547-3155-42CE-B9FD-9C2953424523}" type="pres">
      <dgm:prSet presAssocID="{BC4AE05C-D505-43F8-9765-4D3D92B1E3F6}" presName="spacer" presStyleCnt="0"/>
      <dgm:spPr/>
    </dgm:pt>
    <dgm:pt modelId="{A72477AC-6CAA-4735-BB1B-0ECF0053A08F}" type="pres">
      <dgm:prSet presAssocID="{37072955-7F61-4E77-8C15-BE144FBD7BD8}" presName="parentText" presStyleLbl="node1" presStyleIdx="1" presStyleCnt="2">
        <dgm:presLayoutVars>
          <dgm:chMax val="0"/>
          <dgm:bulletEnabled val="1"/>
        </dgm:presLayoutVars>
      </dgm:prSet>
      <dgm:spPr/>
      <dgm:t>
        <a:bodyPr/>
        <a:lstStyle/>
        <a:p>
          <a:endParaRPr lang="zh-CN" altLang="en-US"/>
        </a:p>
      </dgm:t>
    </dgm:pt>
  </dgm:ptLst>
  <dgm:cxnLst>
    <dgm:cxn modelId="{3EF4AEEF-245C-4072-825E-05483A18DF8F}" type="presOf" srcId="{CAAF3C21-32D6-4995-BA20-12C3C0D2AB93}" destId="{0BB0B9E1-F844-4027-8FED-944EB4EF5A57}" srcOrd="0" destOrd="0" presId="urn:microsoft.com/office/officeart/2005/8/layout/vList2"/>
    <dgm:cxn modelId="{5D78A692-C60C-45B9-8CCF-311C53E19FA5}" srcId="{CAAF3C21-32D6-4995-BA20-12C3C0D2AB93}" destId="{37072955-7F61-4E77-8C15-BE144FBD7BD8}" srcOrd="1" destOrd="0" parTransId="{6150950E-37AB-4188-973A-506A271CC901}" sibTransId="{20062690-10AE-4642-A9E0-FF274EE879EE}"/>
    <dgm:cxn modelId="{F5AC14D7-04ED-427E-915A-06F110D62558}" type="presOf" srcId="{13780061-723C-4234-80C0-5E87866F8870}" destId="{0823B2A7-F1DF-4ECB-ACF8-00AD150C08F9}" srcOrd="0" destOrd="0" presId="urn:microsoft.com/office/officeart/2005/8/layout/vList2"/>
    <dgm:cxn modelId="{3D3B6D82-AC12-462B-9DD8-B89FCEF0A449}" type="presOf" srcId="{37072955-7F61-4E77-8C15-BE144FBD7BD8}" destId="{A72477AC-6CAA-4735-BB1B-0ECF0053A08F}" srcOrd="0" destOrd="0" presId="urn:microsoft.com/office/officeart/2005/8/layout/vList2"/>
    <dgm:cxn modelId="{EF04817B-1EBD-465E-A635-423E1401C561}" srcId="{CAAF3C21-32D6-4995-BA20-12C3C0D2AB93}" destId="{13780061-723C-4234-80C0-5E87866F8870}" srcOrd="0" destOrd="0" parTransId="{B861C044-0BED-4413-8AAD-9D195623563A}" sibTransId="{BC4AE05C-D505-43F8-9765-4D3D92B1E3F6}"/>
    <dgm:cxn modelId="{4F5EBD19-BAD4-4D34-B078-5E70A0732ABC}" type="presParOf" srcId="{0BB0B9E1-F844-4027-8FED-944EB4EF5A57}" destId="{0823B2A7-F1DF-4ECB-ACF8-00AD150C08F9}" srcOrd="0" destOrd="0" presId="urn:microsoft.com/office/officeart/2005/8/layout/vList2"/>
    <dgm:cxn modelId="{394C3870-E74B-4043-9D45-3155E4BC4ED9}" type="presParOf" srcId="{0BB0B9E1-F844-4027-8FED-944EB4EF5A57}" destId="{A06B7547-3155-42CE-B9FD-9C2953424523}" srcOrd="1" destOrd="0" presId="urn:microsoft.com/office/officeart/2005/8/layout/vList2"/>
    <dgm:cxn modelId="{C98EEC43-5476-4D15-9426-C6795265E773}" type="presParOf" srcId="{0BB0B9E1-F844-4027-8FED-944EB4EF5A57}" destId="{A72477AC-6CAA-4735-BB1B-0ECF0053A0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AAF3C21-32D6-4995-BA20-12C3C0D2AB93}"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13780061-723C-4234-80C0-5E87866F8870}">
      <dgm:prSet custT="1"/>
      <dgm:spPr/>
      <dgm:t>
        <a:bodyPr/>
        <a:lstStyle/>
        <a:p>
          <a:pPr rtl="0"/>
          <a:r>
            <a:rPr lang="en-US" altLang="zh-CN" sz="2400" b="1" i="0" baseline="0" dirty="0" smtClean="0">
              <a:latin typeface="Tahoma" panose="020B0604030504040204" pitchFamily="34" charset="0"/>
              <a:ea typeface="+mn-ea"/>
            </a:rPr>
            <a:t>split() </a:t>
          </a:r>
          <a:r>
            <a:rPr lang="zh-CN" altLang="en-US" sz="2400" b="1" i="0" baseline="0" dirty="0" smtClean="0">
              <a:latin typeface="Tahoma" panose="020B0604030504040204" pitchFamily="34" charset="0"/>
              <a:ea typeface="+mn-ea"/>
            </a:rPr>
            <a:t>：用于把一个字符串分割成字符串数组。</a:t>
          </a:r>
          <a:endParaRPr lang="en-US" altLang="zh-CN" sz="2400" b="1" i="0" baseline="0" dirty="0" smtClean="0">
            <a:latin typeface="Tahoma" panose="020B0604030504040204" pitchFamily="34" charset="0"/>
            <a:ea typeface="+mn-ea"/>
          </a:endParaRPr>
        </a:p>
        <a:p>
          <a:pPr rtl="0"/>
          <a:r>
            <a:rPr lang="zh-CN" sz="2400" b="1" i="0" baseline="0" dirty="0" smtClean="0">
              <a:latin typeface="Tahoma" panose="020B0604030504040204" pitchFamily="34" charset="0"/>
              <a:ea typeface="+mn-ea"/>
            </a:rPr>
            <a:t>格式：</a:t>
          </a:r>
          <a:r>
            <a:rPr lang="en-US" sz="2800" b="1" i="0" baseline="0" dirty="0" err="1" smtClean="0">
              <a:solidFill>
                <a:srgbClr val="FFFF00"/>
              </a:solidFill>
              <a:latin typeface="Tahoma" panose="020B0604030504040204" pitchFamily="34" charset="0"/>
              <a:ea typeface="+mn-ea"/>
            </a:rPr>
            <a:t>stringObject.split</a:t>
          </a:r>
          <a:r>
            <a:rPr lang="en-US" sz="2800" b="1" i="0" baseline="0" dirty="0" smtClean="0">
              <a:solidFill>
                <a:srgbClr val="FFFF00"/>
              </a:solidFill>
              <a:latin typeface="Tahoma" panose="020B0604030504040204" pitchFamily="34" charset="0"/>
              <a:ea typeface="+mn-ea"/>
            </a:rPr>
            <a:t>(</a:t>
          </a:r>
          <a:r>
            <a:rPr lang="en-US" sz="2800" b="1" i="0" baseline="0" dirty="0" err="1" smtClean="0">
              <a:solidFill>
                <a:srgbClr val="FFFF00"/>
              </a:solidFill>
              <a:latin typeface="Tahoma" panose="020B0604030504040204" pitchFamily="34" charset="0"/>
              <a:ea typeface="+mn-ea"/>
            </a:rPr>
            <a:t>separator,howmany</a:t>
          </a:r>
          <a:r>
            <a:rPr lang="en-US" sz="2800" b="1" i="0" baseline="0" dirty="0" smtClean="0">
              <a:solidFill>
                <a:srgbClr val="FFFF00"/>
              </a:solidFill>
              <a:latin typeface="Tahoma" panose="020B0604030504040204" pitchFamily="34" charset="0"/>
              <a:ea typeface="+mn-ea"/>
            </a:rPr>
            <a:t>)</a:t>
          </a:r>
          <a:endParaRPr lang="zh-CN" sz="3200" b="1" i="0" baseline="0" dirty="0">
            <a:solidFill>
              <a:srgbClr val="FFFF00"/>
            </a:solidFill>
            <a:latin typeface="Tahoma" panose="020B0604030504040204" pitchFamily="34" charset="0"/>
            <a:ea typeface="+mn-ea"/>
          </a:endParaRPr>
        </a:p>
      </dgm:t>
    </dgm:pt>
    <dgm:pt modelId="{B861C044-0BED-4413-8AAD-9D195623563A}" type="parTrans" cxnId="{EF04817B-1EBD-465E-A635-423E1401C561}">
      <dgm:prSet/>
      <dgm:spPr/>
      <dgm:t>
        <a:bodyPr/>
        <a:lstStyle/>
        <a:p>
          <a:endParaRPr lang="zh-CN" altLang="en-US" sz="2400" b="1" i="0" baseline="0">
            <a:latin typeface="Tahoma" panose="020B0604030504040204" pitchFamily="34" charset="0"/>
            <a:ea typeface="+mn-ea"/>
          </a:endParaRPr>
        </a:p>
      </dgm:t>
    </dgm:pt>
    <dgm:pt modelId="{BC4AE05C-D505-43F8-9765-4D3D92B1E3F6}" type="sibTrans" cxnId="{EF04817B-1EBD-465E-A635-423E1401C561}">
      <dgm:prSet/>
      <dgm:spPr/>
      <dgm:t>
        <a:bodyPr/>
        <a:lstStyle/>
        <a:p>
          <a:endParaRPr lang="zh-CN" altLang="en-US" sz="2400" b="1" i="0" baseline="0">
            <a:latin typeface="Tahoma" panose="020B0604030504040204" pitchFamily="34" charset="0"/>
            <a:ea typeface="+mn-ea"/>
          </a:endParaRPr>
        </a:p>
      </dgm:t>
    </dgm:pt>
    <dgm:pt modelId="{37072955-7F61-4E77-8C15-BE144FBD7BD8}">
      <dgm:prSet custT="1"/>
      <dgm:spPr/>
      <dgm:t>
        <a:bodyPr/>
        <a:lstStyle/>
        <a:p>
          <a:pPr algn="just" rtl="0"/>
          <a:r>
            <a:rPr lang="zh-CN" sz="2400" b="1" i="0" baseline="0" dirty="0" smtClean="0">
              <a:latin typeface="Tahoma" panose="020B0604030504040204" pitchFamily="34" charset="0"/>
              <a:ea typeface="+mn-ea"/>
            </a:rPr>
            <a:t>参数说明：</a:t>
          </a:r>
          <a:endParaRPr lang="en-US" altLang="zh-CN" sz="2400" b="1" i="0" baseline="0" dirty="0" smtClean="0">
            <a:latin typeface="Tahoma" panose="020B0604030504040204" pitchFamily="34" charset="0"/>
            <a:ea typeface="+mn-ea"/>
          </a:endParaRPr>
        </a:p>
        <a:p>
          <a:pPr algn="just" rtl="0"/>
          <a:r>
            <a:rPr lang="en-US" sz="2400" b="1" i="0" baseline="0" dirty="0" smtClean="0">
              <a:latin typeface="Tahoma" panose="020B0604030504040204" pitchFamily="34" charset="0"/>
              <a:ea typeface="+mn-ea"/>
            </a:rPr>
            <a:t>separator</a:t>
          </a:r>
          <a:r>
            <a:rPr lang="zh-CN" sz="2400" b="1" i="0" baseline="0" dirty="0" smtClean="0">
              <a:latin typeface="Tahoma" panose="020B0604030504040204" pitchFamily="34" charset="0"/>
              <a:ea typeface="+mn-ea"/>
            </a:rPr>
            <a:t>：必需。</a:t>
          </a:r>
          <a:r>
            <a:rPr lang="zh-CN" altLang="en-US" sz="2400" b="1" i="0" baseline="0" dirty="0" smtClean="0">
              <a:latin typeface="Tahoma" panose="020B0604030504040204" pitchFamily="34" charset="0"/>
              <a:ea typeface="+mn-ea"/>
            </a:rPr>
            <a:t>字符串或正则表达式，从该参数指定的地方分割 </a:t>
          </a:r>
          <a:r>
            <a:rPr lang="en-US" altLang="zh-CN" sz="2400" b="1" i="0" baseline="0" dirty="0" err="1" smtClean="0">
              <a:latin typeface="Tahoma" panose="020B0604030504040204" pitchFamily="34" charset="0"/>
              <a:ea typeface="+mn-ea"/>
            </a:rPr>
            <a:t>stringObject</a:t>
          </a:r>
          <a:r>
            <a:rPr lang="zh-CN" sz="2400" b="1" i="0" baseline="0" dirty="0" smtClean="0">
              <a:latin typeface="Tahoma" panose="020B0604030504040204" pitchFamily="34" charset="0"/>
              <a:ea typeface="+mn-ea"/>
            </a:rPr>
            <a:t>。</a:t>
          </a:r>
          <a:endParaRPr lang="en-US" altLang="zh-CN" sz="2400" b="1" i="0" baseline="0" dirty="0" smtClean="0">
            <a:latin typeface="Tahoma" panose="020B0604030504040204" pitchFamily="34" charset="0"/>
            <a:ea typeface="+mn-ea"/>
          </a:endParaRPr>
        </a:p>
        <a:p>
          <a:pPr algn="just" rtl="0"/>
          <a:r>
            <a:rPr lang="en-US" sz="2400" b="1" i="0" baseline="0" dirty="0" err="1" smtClean="0">
              <a:latin typeface="Tahoma" panose="020B0604030504040204" pitchFamily="34" charset="0"/>
              <a:ea typeface="+mn-ea"/>
            </a:rPr>
            <a:t>howmany</a:t>
          </a:r>
          <a:r>
            <a:rPr lang="zh-CN" sz="2400" b="1" i="0" baseline="0" dirty="0" smtClean="0">
              <a:latin typeface="Tahoma" panose="020B0604030504040204" pitchFamily="34" charset="0"/>
              <a:ea typeface="+mn-ea"/>
            </a:rPr>
            <a:t>：</a:t>
          </a:r>
          <a:r>
            <a:rPr lang="zh-CN" altLang="en-US" sz="2400" b="1" i="0" baseline="0" dirty="0" smtClean="0">
              <a:latin typeface="Tahoma" panose="020B0604030504040204" pitchFamily="34" charset="0"/>
              <a:ea typeface="+mn-ea"/>
            </a:rPr>
            <a:t>可选。指定返回的数组的最大长度。如果设置了该参数，返回的子串不会多于这个参数指定的数组。如果没有设置该参数，整个字符串都会被分割，不考虑它的长度</a:t>
          </a:r>
          <a:r>
            <a:rPr lang="zh-CN" sz="2400" b="1" i="0" baseline="0" dirty="0" smtClean="0">
              <a:latin typeface="Tahoma" panose="020B0604030504040204" pitchFamily="34" charset="0"/>
              <a:ea typeface="+mn-ea"/>
            </a:rPr>
            <a:t>。</a:t>
          </a:r>
          <a:endParaRPr lang="zh-CN" sz="2400" b="1" i="0" baseline="0" dirty="0">
            <a:latin typeface="Tahoma" panose="020B0604030504040204" pitchFamily="34" charset="0"/>
            <a:ea typeface="+mn-ea"/>
          </a:endParaRPr>
        </a:p>
      </dgm:t>
    </dgm:pt>
    <dgm:pt modelId="{6150950E-37AB-4188-973A-506A271CC901}" type="parTrans" cxnId="{5D78A692-C60C-45B9-8CCF-311C53E19FA5}">
      <dgm:prSet/>
      <dgm:spPr/>
      <dgm:t>
        <a:bodyPr/>
        <a:lstStyle/>
        <a:p>
          <a:endParaRPr lang="zh-CN" altLang="en-US" sz="2400" b="1" i="0" baseline="0">
            <a:latin typeface="Tahoma" panose="020B0604030504040204" pitchFamily="34" charset="0"/>
            <a:ea typeface="+mn-ea"/>
          </a:endParaRPr>
        </a:p>
      </dgm:t>
    </dgm:pt>
    <dgm:pt modelId="{20062690-10AE-4642-A9E0-FF274EE879EE}" type="sibTrans" cxnId="{5D78A692-C60C-45B9-8CCF-311C53E19FA5}">
      <dgm:prSet/>
      <dgm:spPr/>
      <dgm:t>
        <a:bodyPr/>
        <a:lstStyle/>
        <a:p>
          <a:endParaRPr lang="zh-CN" altLang="en-US" sz="2400" b="1" i="0" baseline="0">
            <a:latin typeface="Tahoma" panose="020B0604030504040204" pitchFamily="34" charset="0"/>
            <a:ea typeface="+mn-ea"/>
          </a:endParaRPr>
        </a:p>
      </dgm:t>
    </dgm:pt>
    <dgm:pt modelId="{0BB0B9E1-F844-4027-8FED-944EB4EF5A57}" type="pres">
      <dgm:prSet presAssocID="{CAAF3C21-32D6-4995-BA20-12C3C0D2AB93}" presName="linear" presStyleCnt="0">
        <dgm:presLayoutVars>
          <dgm:animLvl val="lvl"/>
          <dgm:resizeHandles val="exact"/>
        </dgm:presLayoutVars>
      </dgm:prSet>
      <dgm:spPr/>
      <dgm:t>
        <a:bodyPr/>
        <a:lstStyle/>
        <a:p>
          <a:endParaRPr lang="zh-CN" altLang="en-US"/>
        </a:p>
      </dgm:t>
    </dgm:pt>
    <dgm:pt modelId="{0823B2A7-F1DF-4ECB-ACF8-00AD150C08F9}" type="pres">
      <dgm:prSet presAssocID="{13780061-723C-4234-80C0-5E87866F8870}" presName="parentText" presStyleLbl="node1" presStyleIdx="0" presStyleCnt="2" custScaleY="63518">
        <dgm:presLayoutVars>
          <dgm:chMax val="0"/>
          <dgm:bulletEnabled val="1"/>
        </dgm:presLayoutVars>
      </dgm:prSet>
      <dgm:spPr/>
      <dgm:t>
        <a:bodyPr/>
        <a:lstStyle/>
        <a:p>
          <a:endParaRPr lang="zh-CN" altLang="en-US"/>
        </a:p>
      </dgm:t>
    </dgm:pt>
    <dgm:pt modelId="{A06B7547-3155-42CE-B9FD-9C2953424523}" type="pres">
      <dgm:prSet presAssocID="{BC4AE05C-D505-43F8-9765-4D3D92B1E3F6}" presName="spacer" presStyleCnt="0"/>
      <dgm:spPr/>
    </dgm:pt>
    <dgm:pt modelId="{A72477AC-6CAA-4735-BB1B-0ECF0053A08F}" type="pres">
      <dgm:prSet presAssocID="{37072955-7F61-4E77-8C15-BE144FBD7BD8}" presName="parentText" presStyleLbl="node1" presStyleIdx="1" presStyleCnt="2">
        <dgm:presLayoutVars>
          <dgm:chMax val="0"/>
          <dgm:bulletEnabled val="1"/>
        </dgm:presLayoutVars>
      </dgm:prSet>
      <dgm:spPr/>
      <dgm:t>
        <a:bodyPr/>
        <a:lstStyle/>
        <a:p>
          <a:endParaRPr lang="zh-CN" altLang="en-US"/>
        </a:p>
      </dgm:t>
    </dgm:pt>
  </dgm:ptLst>
  <dgm:cxnLst>
    <dgm:cxn modelId="{5D78A692-C60C-45B9-8CCF-311C53E19FA5}" srcId="{CAAF3C21-32D6-4995-BA20-12C3C0D2AB93}" destId="{37072955-7F61-4E77-8C15-BE144FBD7BD8}" srcOrd="1" destOrd="0" parTransId="{6150950E-37AB-4188-973A-506A271CC901}" sibTransId="{20062690-10AE-4642-A9E0-FF274EE879EE}"/>
    <dgm:cxn modelId="{602E8A74-62BA-4A35-AFF3-97AD7071FD19}" type="presOf" srcId="{37072955-7F61-4E77-8C15-BE144FBD7BD8}" destId="{A72477AC-6CAA-4735-BB1B-0ECF0053A08F}" srcOrd="0" destOrd="0" presId="urn:microsoft.com/office/officeart/2005/8/layout/vList2"/>
    <dgm:cxn modelId="{28CCDE58-A964-45D4-A3A4-F757D7193080}" type="presOf" srcId="{13780061-723C-4234-80C0-5E87866F8870}" destId="{0823B2A7-F1DF-4ECB-ACF8-00AD150C08F9}" srcOrd="0" destOrd="0" presId="urn:microsoft.com/office/officeart/2005/8/layout/vList2"/>
    <dgm:cxn modelId="{EF04817B-1EBD-465E-A635-423E1401C561}" srcId="{CAAF3C21-32D6-4995-BA20-12C3C0D2AB93}" destId="{13780061-723C-4234-80C0-5E87866F8870}" srcOrd="0" destOrd="0" parTransId="{B861C044-0BED-4413-8AAD-9D195623563A}" sibTransId="{BC4AE05C-D505-43F8-9765-4D3D92B1E3F6}"/>
    <dgm:cxn modelId="{17A95844-098F-4F6C-8EC5-97E9607E963E}" type="presOf" srcId="{CAAF3C21-32D6-4995-BA20-12C3C0D2AB93}" destId="{0BB0B9E1-F844-4027-8FED-944EB4EF5A57}" srcOrd="0" destOrd="0" presId="urn:microsoft.com/office/officeart/2005/8/layout/vList2"/>
    <dgm:cxn modelId="{492B4281-89C7-44A4-A770-A96D836A8291}" type="presParOf" srcId="{0BB0B9E1-F844-4027-8FED-944EB4EF5A57}" destId="{0823B2A7-F1DF-4ECB-ACF8-00AD150C08F9}" srcOrd="0" destOrd="0" presId="urn:microsoft.com/office/officeart/2005/8/layout/vList2"/>
    <dgm:cxn modelId="{AE869C22-D062-4E11-BF0B-63699F4A43B3}" type="presParOf" srcId="{0BB0B9E1-F844-4027-8FED-944EB4EF5A57}" destId="{A06B7547-3155-42CE-B9FD-9C2953424523}" srcOrd="1" destOrd="0" presId="urn:microsoft.com/office/officeart/2005/8/layout/vList2"/>
    <dgm:cxn modelId="{36D8965F-1EE6-47B1-B6A6-0A564027EB3C}" type="presParOf" srcId="{0BB0B9E1-F844-4027-8FED-944EB4EF5A57}" destId="{A72477AC-6CAA-4735-BB1B-0ECF0053A0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527D38-5533-43BA-9FB0-B9A5AA38997F}" type="doc">
      <dgm:prSet loTypeId="urn:microsoft.com/office/officeart/2005/8/layout/gear1" loCatId="relationship" qsTypeId="urn:microsoft.com/office/officeart/2005/8/quickstyle/simple1" qsCatId="simple" csTypeId="urn:microsoft.com/office/officeart/2005/8/colors/colorful1" csCatId="colorful" phldr="1"/>
      <dgm:spPr/>
      <dgm:t>
        <a:bodyPr/>
        <a:lstStyle/>
        <a:p>
          <a:endParaRPr lang="zh-CN" altLang="en-US"/>
        </a:p>
      </dgm:t>
    </dgm:pt>
    <dgm:pt modelId="{BF98BC51-A661-40BB-9775-2B50A275B8EF}">
      <dgm:prSet/>
      <dgm:spPr/>
      <dgm:t>
        <a:bodyPr/>
        <a:lstStyle/>
        <a:p>
          <a:pPr rtl="0"/>
          <a:r>
            <a:rPr lang="zh-CN" altLang="en-US" b="1" dirty="0" smtClean="0"/>
            <a:t>声明</a:t>
          </a:r>
          <a:endParaRPr lang="zh-CN" dirty="0"/>
        </a:p>
      </dgm:t>
    </dgm:pt>
    <dgm:pt modelId="{FCECD6EC-6B5D-47DC-8131-5E4D98FFD473}" type="parTrans" cxnId="{473910D7-C440-413D-9A34-7B38D204A728}">
      <dgm:prSet/>
      <dgm:spPr/>
      <dgm:t>
        <a:bodyPr/>
        <a:lstStyle/>
        <a:p>
          <a:endParaRPr lang="zh-CN" altLang="en-US"/>
        </a:p>
      </dgm:t>
    </dgm:pt>
    <dgm:pt modelId="{B699AD8D-AE7B-436D-8C9D-4277151D4A33}" type="sibTrans" cxnId="{473910D7-C440-413D-9A34-7B38D204A728}">
      <dgm:prSet/>
      <dgm:spPr/>
      <dgm:t>
        <a:bodyPr/>
        <a:lstStyle/>
        <a:p>
          <a:endParaRPr lang="zh-CN" altLang="en-US"/>
        </a:p>
      </dgm:t>
    </dgm:pt>
    <dgm:pt modelId="{C52033AF-D498-4913-A729-061A9374803A}">
      <dgm:prSet/>
      <dgm:spPr/>
      <dgm:t>
        <a:bodyPr/>
        <a:lstStyle/>
        <a:p>
          <a:pPr rtl="0"/>
          <a:r>
            <a:rPr lang="zh-CN" altLang="en-US" b="1" dirty="0" smtClean="0"/>
            <a:t>选择器</a:t>
          </a:r>
          <a:endParaRPr lang="zh-CN" dirty="0"/>
        </a:p>
      </dgm:t>
    </dgm:pt>
    <dgm:pt modelId="{A01C0C6D-2462-416E-8772-7E60FDC82421}" type="parTrans" cxnId="{5C729E18-0DAF-4188-9094-52AEBEDE9054}">
      <dgm:prSet/>
      <dgm:spPr/>
      <dgm:t>
        <a:bodyPr/>
        <a:lstStyle/>
        <a:p>
          <a:endParaRPr lang="zh-CN" altLang="en-US"/>
        </a:p>
      </dgm:t>
    </dgm:pt>
    <dgm:pt modelId="{6B0D7DD7-002E-4A23-9DED-A90181CC0728}" type="sibTrans" cxnId="{5C729E18-0DAF-4188-9094-52AEBEDE9054}">
      <dgm:prSet/>
      <dgm:spPr/>
      <dgm:t>
        <a:bodyPr/>
        <a:lstStyle/>
        <a:p>
          <a:endParaRPr lang="zh-CN" altLang="en-US"/>
        </a:p>
      </dgm:t>
    </dgm:pt>
    <dgm:pt modelId="{2FC123EF-4E7F-447C-8D6D-1401592A855E}">
      <dgm:prSet/>
      <dgm:spPr/>
      <dgm:t>
        <a:bodyPr/>
        <a:lstStyle/>
        <a:p>
          <a:pPr rtl="0"/>
          <a:r>
            <a:rPr lang="zh-CN" altLang="en-US" b="1" dirty="0" smtClean="0"/>
            <a:t>语法规则</a:t>
          </a:r>
          <a:endParaRPr lang="zh-CN" dirty="0"/>
        </a:p>
      </dgm:t>
    </dgm:pt>
    <dgm:pt modelId="{68D4F188-76AC-40A3-BBCD-D2DE3B1602D3}" type="parTrans" cxnId="{856BBE4E-82C1-4776-A47F-C2DDFDE9251F}">
      <dgm:prSet/>
      <dgm:spPr/>
      <dgm:t>
        <a:bodyPr/>
        <a:lstStyle/>
        <a:p>
          <a:endParaRPr lang="zh-CN" altLang="en-US"/>
        </a:p>
      </dgm:t>
    </dgm:pt>
    <dgm:pt modelId="{79E444CF-CFEF-42F8-A062-8358792DEDB0}" type="sibTrans" cxnId="{856BBE4E-82C1-4776-A47F-C2DDFDE9251F}">
      <dgm:prSet/>
      <dgm:spPr/>
      <dgm:t>
        <a:bodyPr/>
        <a:lstStyle/>
        <a:p>
          <a:endParaRPr lang="zh-CN" altLang="en-US"/>
        </a:p>
      </dgm:t>
    </dgm:pt>
    <dgm:pt modelId="{156C9791-564F-49E5-B333-5A6FD0074B88}" type="pres">
      <dgm:prSet presAssocID="{AA527D38-5533-43BA-9FB0-B9A5AA38997F}" presName="composite" presStyleCnt="0">
        <dgm:presLayoutVars>
          <dgm:chMax val="3"/>
          <dgm:animLvl val="lvl"/>
          <dgm:resizeHandles val="exact"/>
        </dgm:presLayoutVars>
      </dgm:prSet>
      <dgm:spPr/>
      <dgm:t>
        <a:bodyPr/>
        <a:lstStyle/>
        <a:p>
          <a:endParaRPr lang="zh-CN" altLang="en-US"/>
        </a:p>
      </dgm:t>
    </dgm:pt>
    <dgm:pt modelId="{8D4F0E40-1E39-47C3-8C4A-34D3D4A53ED3}" type="pres">
      <dgm:prSet presAssocID="{2FC123EF-4E7F-447C-8D6D-1401592A855E}" presName="gear1" presStyleLbl="node1" presStyleIdx="0" presStyleCnt="3">
        <dgm:presLayoutVars>
          <dgm:chMax val="1"/>
          <dgm:bulletEnabled val="1"/>
        </dgm:presLayoutVars>
      </dgm:prSet>
      <dgm:spPr/>
      <dgm:t>
        <a:bodyPr/>
        <a:lstStyle/>
        <a:p>
          <a:endParaRPr lang="zh-CN" altLang="en-US"/>
        </a:p>
      </dgm:t>
    </dgm:pt>
    <dgm:pt modelId="{F8502D20-0A4B-47A0-AEE7-18354DEF4E49}" type="pres">
      <dgm:prSet presAssocID="{2FC123EF-4E7F-447C-8D6D-1401592A855E}" presName="gear1srcNode" presStyleLbl="node1" presStyleIdx="0" presStyleCnt="3"/>
      <dgm:spPr/>
      <dgm:t>
        <a:bodyPr/>
        <a:lstStyle/>
        <a:p>
          <a:endParaRPr lang="zh-CN" altLang="en-US"/>
        </a:p>
      </dgm:t>
    </dgm:pt>
    <dgm:pt modelId="{2F707B2A-99A2-430C-9B1D-7571AA6ABED0}" type="pres">
      <dgm:prSet presAssocID="{2FC123EF-4E7F-447C-8D6D-1401592A855E}" presName="gear1dstNode" presStyleLbl="node1" presStyleIdx="0" presStyleCnt="3"/>
      <dgm:spPr/>
      <dgm:t>
        <a:bodyPr/>
        <a:lstStyle/>
        <a:p>
          <a:endParaRPr lang="zh-CN" altLang="en-US"/>
        </a:p>
      </dgm:t>
    </dgm:pt>
    <dgm:pt modelId="{72723D36-6544-4642-910F-7444B8BA594C}" type="pres">
      <dgm:prSet presAssocID="{BF98BC51-A661-40BB-9775-2B50A275B8EF}" presName="gear2" presStyleLbl="node1" presStyleIdx="1" presStyleCnt="3">
        <dgm:presLayoutVars>
          <dgm:chMax val="1"/>
          <dgm:bulletEnabled val="1"/>
        </dgm:presLayoutVars>
      </dgm:prSet>
      <dgm:spPr/>
      <dgm:t>
        <a:bodyPr/>
        <a:lstStyle/>
        <a:p>
          <a:endParaRPr lang="zh-CN" altLang="en-US"/>
        </a:p>
      </dgm:t>
    </dgm:pt>
    <dgm:pt modelId="{6381804C-F2B7-4B31-BC9C-A92C927C0834}" type="pres">
      <dgm:prSet presAssocID="{BF98BC51-A661-40BB-9775-2B50A275B8EF}" presName="gear2srcNode" presStyleLbl="node1" presStyleIdx="1" presStyleCnt="3"/>
      <dgm:spPr/>
      <dgm:t>
        <a:bodyPr/>
        <a:lstStyle/>
        <a:p>
          <a:endParaRPr lang="zh-CN" altLang="en-US"/>
        </a:p>
      </dgm:t>
    </dgm:pt>
    <dgm:pt modelId="{1414F633-1263-4158-9410-F8B7A4C79591}" type="pres">
      <dgm:prSet presAssocID="{BF98BC51-A661-40BB-9775-2B50A275B8EF}" presName="gear2dstNode" presStyleLbl="node1" presStyleIdx="1" presStyleCnt="3"/>
      <dgm:spPr/>
      <dgm:t>
        <a:bodyPr/>
        <a:lstStyle/>
        <a:p>
          <a:endParaRPr lang="zh-CN" altLang="en-US"/>
        </a:p>
      </dgm:t>
    </dgm:pt>
    <dgm:pt modelId="{8AAB06C1-18FD-44AA-A09C-5AACC7A21699}" type="pres">
      <dgm:prSet presAssocID="{C52033AF-D498-4913-A729-061A9374803A}" presName="gear3" presStyleLbl="node1" presStyleIdx="2" presStyleCnt="3"/>
      <dgm:spPr/>
      <dgm:t>
        <a:bodyPr/>
        <a:lstStyle/>
        <a:p>
          <a:endParaRPr lang="zh-CN" altLang="en-US"/>
        </a:p>
      </dgm:t>
    </dgm:pt>
    <dgm:pt modelId="{BE389DD7-CB82-4A22-A5B0-94F6612641CE}" type="pres">
      <dgm:prSet presAssocID="{C52033AF-D498-4913-A729-061A9374803A}" presName="gear3tx" presStyleLbl="node1" presStyleIdx="2" presStyleCnt="3">
        <dgm:presLayoutVars>
          <dgm:chMax val="1"/>
          <dgm:bulletEnabled val="1"/>
        </dgm:presLayoutVars>
      </dgm:prSet>
      <dgm:spPr/>
      <dgm:t>
        <a:bodyPr/>
        <a:lstStyle/>
        <a:p>
          <a:endParaRPr lang="zh-CN" altLang="en-US"/>
        </a:p>
      </dgm:t>
    </dgm:pt>
    <dgm:pt modelId="{5C0639FA-BAA8-4187-98FB-8B4A07C6D87E}" type="pres">
      <dgm:prSet presAssocID="{C52033AF-D498-4913-A729-061A9374803A}" presName="gear3srcNode" presStyleLbl="node1" presStyleIdx="2" presStyleCnt="3"/>
      <dgm:spPr/>
      <dgm:t>
        <a:bodyPr/>
        <a:lstStyle/>
        <a:p>
          <a:endParaRPr lang="zh-CN" altLang="en-US"/>
        </a:p>
      </dgm:t>
    </dgm:pt>
    <dgm:pt modelId="{BA2104B8-FBA2-469D-B661-2B9532694046}" type="pres">
      <dgm:prSet presAssocID="{C52033AF-D498-4913-A729-061A9374803A}" presName="gear3dstNode" presStyleLbl="node1" presStyleIdx="2" presStyleCnt="3"/>
      <dgm:spPr/>
      <dgm:t>
        <a:bodyPr/>
        <a:lstStyle/>
        <a:p>
          <a:endParaRPr lang="zh-CN" altLang="en-US"/>
        </a:p>
      </dgm:t>
    </dgm:pt>
    <dgm:pt modelId="{A4673D11-46B6-41D2-96F3-11AA423DCE05}" type="pres">
      <dgm:prSet presAssocID="{79E444CF-CFEF-42F8-A062-8358792DEDB0}" presName="connector1" presStyleLbl="sibTrans2D1" presStyleIdx="0" presStyleCnt="3"/>
      <dgm:spPr/>
      <dgm:t>
        <a:bodyPr/>
        <a:lstStyle/>
        <a:p>
          <a:endParaRPr lang="zh-CN" altLang="en-US"/>
        </a:p>
      </dgm:t>
    </dgm:pt>
    <dgm:pt modelId="{F72E1036-880F-4044-A073-A45ED8144EE5}" type="pres">
      <dgm:prSet presAssocID="{B699AD8D-AE7B-436D-8C9D-4277151D4A33}" presName="connector2" presStyleLbl="sibTrans2D1" presStyleIdx="1" presStyleCnt="3"/>
      <dgm:spPr/>
      <dgm:t>
        <a:bodyPr/>
        <a:lstStyle/>
        <a:p>
          <a:endParaRPr lang="zh-CN" altLang="en-US"/>
        </a:p>
      </dgm:t>
    </dgm:pt>
    <dgm:pt modelId="{30547335-C9A3-48CD-817E-2819B6A13F5A}" type="pres">
      <dgm:prSet presAssocID="{6B0D7DD7-002E-4A23-9DED-A90181CC0728}" presName="connector3" presStyleLbl="sibTrans2D1" presStyleIdx="2" presStyleCnt="3"/>
      <dgm:spPr/>
      <dgm:t>
        <a:bodyPr/>
        <a:lstStyle/>
        <a:p>
          <a:endParaRPr lang="zh-CN" altLang="en-US"/>
        </a:p>
      </dgm:t>
    </dgm:pt>
  </dgm:ptLst>
  <dgm:cxnLst>
    <dgm:cxn modelId="{78D1A599-EB1D-427B-9396-7FEF752F3323}" type="presOf" srcId="{C52033AF-D498-4913-A729-061A9374803A}" destId="{BE389DD7-CB82-4A22-A5B0-94F6612641CE}" srcOrd="1" destOrd="0" presId="urn:microsoft.com/office/officeart/2005/8/layout/gear1"/>
    <dgm:cxn modelId="{856BBE4E-82C1-4776-A47F-C2DDFDE9251F}" srcId="{AA527D38-5533-43BA-9FB0-B9A5AA38997F}" destId="{2FC123EF-4E7F-447C-8D6D-1401592A855E}" srcOrd="0" destOrd="0" parTransId="{68D4F188-76AC-40A3-BBCD-D2DE3B1602D3}" sibTransId="{79E444CF-CFEF-42F8-A062-8358792DEDB0}"/>
    <dgm:cxn modelId="{DF9FDC5D-86DC-4610-8FC2-A346D1ABD1B5}" type="presOf" srcId="{2FC123EF-4E7F-447C-8D6D-1401592A855E}" destId="{8D4F0E40-1E39-47C3-8C4A-34D3D4A53ED3}" srcOrd="0" destOrd="0" presId="urn:microsoft.com/office/officeart/2005/8/layout/gear1"/>
    <dgm:cxn modelId="{473910D7-C440-413D-9A34-7B38D204A728}" srcId="{AA527D38-5533-43BA-9FB0-B9A5AA38997F}" destId="{BF98BC51-A661-40BB-9775-2B50A275B8EF}" srcOrd="1" destOrd="0" parTransId="{FCECD6EC-6B5D-47DC-8131-5E4D98FFD473}" sibTransId="{B699AD8D-AE7B-436D-8C9D-4277151D4A33}"/>
    <dgm:cxn modelId="{0F3E6585-7A4B-489E-B9DE-1CF7A7C63BBF}" type="presOf" srcId="{6B0D7DD7-002E-4A23-9DED-A90181CC0728}" destId="{30547335-C9A3-48CD-817E-2819B6A13F5A}" srcOrd="0" destOrd="0" presId="urn:microsoft.com/office/officeart/2005/8/layout/gear1"/>
    <dgm:cxn modelId="{7EBAF884-1C35-44FE-B650-6FCB74B4883D}" type="presOf" srcId="{C52033AF-D498-4913-A729-061A9374803A}" destId="{5C0639FA-BAA8-4187-98FB-8B4A07C6D87E}" srcOrd="2" destOrd="0" presId="urn:microsoft.com/office/officeart/2005/8/layout/gear1"/>
    <dgm:cxn modelId="{6CAF132F-D7F0-40ED-81FB-3127564DB097}" type="presOf" srcId="{79E444CF-CFEF-42F8-A062-8358792DEDB0}" destId="{A4673D11-46B6-41D2-96F3-11AA423DCE05}" srcOrd="0" destOrd="0" presId="urn:microsoft.com/office/officeart/2005/8/layout/gear1"/>
    <dgm:cxn modelId="{D1010CF7-8DA0-4166-B1E9-B448CC79D5AB}" type="presOf" srcId="{C52033AF-D498-4913-A729-061A9374803A}" destId="{BA2104B8-FBA2-469D-B661-2B9532694046}" srcOrd="3" destOrd="0" presId="urn:microsoft.com/office/officeart/2005/8/layout/gear1"/>
    <dgm:cxn modelId="{CDFA9D1B-52B8-45E1-AA43-972B8CBA6269}" type="presOf" srcId="{BF98BC51-A661-40BB-9775-2B50A275B8EF}" destId="{1414F633-1263-4158-9410-F8B7A4C79591}" srcOrd="2" destOrd="0" presId="urn:microsoft.com/office/officeart/2005/8/layout/gear1"/>
    <dgm:cxn modelId="{12F76D26-C18E-49D8-9932-BFBE39BC052D}" type="presOf" srcId="{2FC123EF-4E7F-447C-8D6D-1401592A855E}" destId="{F8502D20-0A4B-47A0-AEE7-18354DEF4E49}" srcOrd="1" destOrd="0" presId="urn:microsoft.com/office/officeart/2005/8/layout/gear1"/>
    <dgm:cxn modelId="{5C729E18-0DAF-4188-9094-52AEBEDE9054}" srcId="{AA527D38-5533-43BA-9FB0-B9A5AA38997F}" destId="{C52033AF-D498-4913-A729-061A9374803A}" srcOrd="2" destOrd="0" parTransId="{A01C0C6D-2462-416E-8772-7E60FDC82421}" sibTransId="{6B0D7DD7-002E-4A23-9DED-A90181CC0728}"/>
    <dgm:cxn modelId="{ED9CDC98-1618-48E0-B1F2-013010E063F2}" type="presOf" srcId="{C52033AF-D498-4913-A729-061A9374803A}" destId="{8AAB06C1-18FD-44AA-A09C-5AACC7A21699}" srcOrd="0" destOrd="0" presId="urn:microsoft.com/office/officeart/2005/8/layout/gear1"/>
    <dgm:cxn modelId="{71C28D3B-6AEE-4AFD-95DD-B486429EA230}" type="presOf" srcId="{AA527D38-5533-43BA-9FB0-B9A5AA38997F}" destId="{156C9791-564F-49E5-B333-5A6FD0074B88}" srcOrd="0" destOrd="0" presId="urn:microsoft.com/office/officeart/2005/8/layout/gear1"/>
    <dgm:cxn modelId="{0B278267-E102-4024-8614-49903EAA6644}" type="presOf" srcId="{BF98BC51-A661-40BB-9775-2B50A275B8EF}" destId="{6381804C-F2B7-4B31-BC9C-A92C927C0834}" srcOrd="1" destOrd="0" presId="urn:microsoft.com/office/officeart/2005/8/layout/gear1"/>
    <dgm:cxn modelId="{A81BB32B-A3FC-47EE-AE07-EBA7156C0F10}" type="presOf" srcId="{BF98BC51-A661-40BB-9775-2B50A275B8EF}" destId="{72723D36-6544-4642-910F-7444B8BA594C}" srcOrd="0" destOrd="0" presId="urn:microsoft.com/office/officeart/2005/8/layout/gear1"/>
    <dgm:cxn modelId="{CDD7D831-2B99-4E48-8BC7-4A8015F548D7}" type="presOf" srcId="{B699AD8D-AE7B-436D-8C9D-4277151D4A33}" destId="{F72E1036-880F-4044-A073-A45ED8144EE5}" srcOrd="0" destOrd="0" presId="urn:microsoft.com/office/officeart/2005/8/layout/gear1"/>
    <dgm:cxn modelId="{98408B77-85E3-4F96-96E4-21A61BBCBF4A}" type="presOf" srcId="{2FC123EF-4E7F-447C-8D6D-1401592A855E}" destId="{2F707B2A-99A2-430C-9B1D-7571AA6ABED0}" srcOrd="2" destOrd="0" presId="urn:microsoft.com/office/officeart/2005/8/layout/gear1"/>
    <dgm:cxn modelId="{4C553E88-3C1F-40EB-A4DF-8148D9CBD0F6}" type="presParOf" srcId="{156C9791-564F-49E5-B333-5A6FD0074B88}" destId="{8D4F0E40-1E39-47C3-8C4A-34D3D4A53ED3}" srcOrd="0" destOrd="0" presId="urn:microsoft.com/office/officeart/2005/8/layout/gear1"/>
    <dgm:cxn modelId="{C6E863D4-93FB-4331-8C7C-EE6D2647C850}" type="presParOf" srcId="{156C9791-564F-49E5-B333-5A6FD0074B88}" destId="{F8502D20-0A4B-47A0-AEE7-18354DEF4E49}" srcOrd="1" destOrd="0" presId="urn:microsoft.com/office/officeart/2005/8/layout/gear1"/>
    <dgm:cxn modelId="{02521B66-AFCF-474D-81FD-C76D38B42A71}" type="presParOf" srcId="{156C9791-564F-49E5-B333-5A6FD0074B88}" destId="{2F707B2A-99A2-430C-9B1D-7571AA6ABED0}" srcOrd="2" destOrd="0" presId="urn:microsoft.com/office/officeart/2005/8/layout/gear1"/>
    <dgm:cxn modelId="{4CACFECA-49EC-456E-A89E-D3DA5EE8C91E}" type="presParOf" srcId="{156C9791-564F-49E5-B333-5A6FD0074B88}" destId="{72723D36-6544-4642-910F-7444B8BA594C}" srcOrd="3" destOrd="0" presId="urn:microsoft.com/office/officeart/2005/8/layout/gear1"/>
    <dgm:cxn modelId="{5B3143A9-E1C1-4F5D-BBF1-5074A6C91EE8}" type="presParOf" srcId="{156C9791-564F-49E5-B333-5A6FD0074B88}" destId="{6381804C-F2B7-4B31-BC9C-A92C927C0834}" srcOrd="4" destOrd="0" presId="urn:microsoft.com/office/officeart/2005/8/layout/gear1"/>
    <dgm:cxn modelId="{3CCB7951-D1E9-4C2A-8002-0C24BF8C6376}" type="presParOf" srcId="{156C9791-564F-49E5-B333-5A6FD0074B88}" destId="{1414F633-1263-4158-9410-F8B7A4C79591}" srcOrd="5" destOrd="0" presId="urn:microsoft.com/office/officeart/2005/8/layout/gear1"/>
    <dgm:cxn modelId="{5C03EA5C-6DAC-49E3-9B66-977AB93397F4}" type="presParOf" srcId="{156C9791-564F-49E5-B333-5A6FD0074B88}" destId="{8AAB06C1-18FD-44AA-A09C-5AACC7A21699}" srcOrd="6" destOrd="0" presId="urn:microsoft.com/office/officeart/2005/8/layout/gear1"/>
    <dgm:cxn modelId="{FF6DD6B2-714F-48F6-9133-DED417955865}" type="presParOf" srcId="{156C9791-564F-49E5-B333-5A6FD0074B88}" destId="{BE389DD7-CB82-4A22-A5B0-94F6612641CE}" srcOrd="7" destOrd="0" presId="urn:microsoft.com/office/officeart/2005/8/layout/gear1"/>
    <dgm:cxn modelId="{4A97D6E7-BD8A-4A66-A72C-1E60D71164AD}" type="presParOf" srcId="{156C9791-564F-49E5-B333-5A6FD0074B88}" destId="{5C0639FA-BAA8-4187-98FB-8B4A07C6D87E}" srcOrd="8" destOrd="0" presId="urn:microsoft.com/office/officeart/2005/8/layout/gear1"/>
    <dgm:cxn modelId="{A05AE15D-A433-41FC-8895-9B1ADACA6D48}" type="presParOf" srcId="{156C9791-564F-49E5-B333-5A6FD0074B88}" destId="{BA2104B8-FBA2-469D-B661-2B9532694046}" srcOrd="9" destOrd="0" presId="urn:microsoft.com/office/officeart/2005/8/layout/gear1"/>
    <dgm:cxn modelId="{998E85D7-42FF-498D-A71C-C7198C1DA1CB}" type="presParOf" srcId="{156C9791-564F-49E5-B333-5A6FD0074B88}" destId="{A4673D11-46B6-41D2-96F3-11AA423DCE05}" srcOrd="10" destOrd="0" presId="urn:microsoft.com/office/officeart/2005/8/layout/gear1"/>
    <dgm:cxn modelId="{5745179C-DC83-4E63-96FB-3D10662FA52A}" type="presParOf" srcId="{156C9791-564F-49E5-B333-5A6FD0074B88}" destId="{F72E1036-880F-4044-A073-A45ED8144EE5}" srcOrd="11" destOrd="0" presId="urn:microsoft.com/office/officeart/2005/8/layout/gear1"/>
    <dgm:cxn modelId="{A3269EC3-CD0A-4481-B4EC-3DDE3194DB8E}" type="presParOf" srcId="{156C9791-564F-49E5-B333-5A6FD0074B88}" destId="{30547335-C9A3-48CD-817E-2819B6A13F5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EE1EFBB2-B5BD-4521-9414-CA37234B7BC6}"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F81EA456-EC27-4F21-A8CF-5E2E27898B44}">
      <dgm:prSet custT="1"/>
      <dgm:spPr/>
      <dgm:t>
        <a:bodyPr/>
        <a:lstStyle/>
        <a:p>
          <a:pPr rtl="0"/>
          <a:r>
            <a:rPr lang="zh-CN" altLang="en-US" sz="2400" b="1" smtClean="0">
              <a:latin typeface="宋体" pitchFamily="2" charset="-122"/>
              <a:ea typeface="宋体" pitchFamily="2" charset="-122"/>
            </a:rPr>
            <a:t>格式：</a:t>
          </a:r>
          <a:endParaRPr lang="zh-CN" altLang="en-US" sz="2400">
            <a:latin typeface="宋体" pitchFamily="2" charset="-122"/>
            <a:ea typeface="宋体" pitchFamily="2" charset="-122"/>
          </a:endParaRPr>
        </a:p>
      </dgm:t>
    </dgm:pt>
    <dgm:pt modelId="{9D0B3852-AB10-4B22-9350-207BA527374A}" type="parTrans" cxnId="{C86B47A5-F649-4DA1-862A-B8CA7997BC0F}">
      <dgm:prSet/>
      <dgm:spPr/>
      <dgm:t>
        <a:bodyPr/>
        <a:lstStyle/>
        <a:p>
          <a:endParaRPr lang="zh-CN" altLang="en-US" sz="2400">
            <a:latin typeface="宋体" pitchFamily="2" charset="-122"/>
            <a:ea typeface="宋体" pitchFamily="2" charset="-122"/>
          </a:endParaRPr>
        </a:p>
      </dgm:t>
    </dgm:pt>
    <dgm:pt modelId="{82C12FBE-4F8D-414C-9EE9-8C11A93A2C61}" type="sibTrans" cxnId="{C86B47A5-F649-4DA1-862A-B8CA7997BC0F}">
      <dgm:prSet/>
      <dgm:spPr/>
      <dgm:t>
        <a:bodyPr/>
        <a:lstStyle/>
        <a:p>
          <a:endParaRPr lang="zh-CN" altLang="en-US" sz="2400">
            <a:latin typeface="宋体" pitchFamily="2" charset="-122"/>
            <a:ea typeface="宋体" pitchFamily="2" charset="-122"/>
          </a:endParaRPr>
        </a:p>
      </dgm:t>
    </dgm:pt>
    <dgm:pt modelId="{816F4320-9C33-494D-AE65-CC591EB38A10}">
      <dgm:prSet custT="1"/>
      <dgm:spPr/>
      <dgm:t>
        <a:bodyPr/>
        <a:lstStyle/>
        <a:p>
          <a:pPr rtl="0"/>
          <a:r>
            <a:rPr lang="zh-CN" sz="2400" dirty="0" smtClean="0">
              <a:solidFill>
                <a:srgbClr val="003300"/>
              </a:solidFill>
              <a:latin typeface="宋体" pitchFamily="2" charset="-122"/>
              <a:ea typeface="宋体" pitchFamily="2" charset="-122"/>
            </a:rPr>
            <a:t>方式一：</a:t>
          </a:r>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t>
          </a:r>
          <a:r>
            <a:rPr lang="en-US" sz="2400" dirty="0" err="1" smtClean="0">
              <a:solidFill>
                <a:srgbClr val="003300"/>
              </a:solidFill>
              <a:latin typeface="宋体" pitchFamily="2" charset="-122"/>
              <a:ea typeface="宋体" pitchFamily="2" charset="-122"/>
            </a:rPr>
            <a:t>myNum</a:t>
          </a:r>
          <a:r>
            <a:rPr lang="en-US" sz="2400" dirty="0" smtClean="0">
              <a:solidFill>
                <a:srgbClr val="003300"/>
              </a:solidFill>
              <a:latin typeface="宋体" pitchFamily="2" charset="-122"/>
              <a:ea typeface="宋体" pitchFamily="2" charset="-122"/>
            </a:rPr>
            <a:t> = new Number(value);</a:t>
          </a:r>
          <a:endParaRPr lang="zh-CN" sz="2400" dirty="0">
            <a:solidFill>
              <a:srgbClr val="003300"/>
            </a:solidFill>
            <a:latin typeface="宋体" pitchFamily="2" charset="-122"/>
            <a:ea typeface="宋体" pitchFamily="2" charset="-122"/>
          </a:endParaRPr>
        </a:p>
      </dgm:t>
    </dgm:pt>
    <dgm:pt modelId="{A85E08D7-DE7C-4190-B452-C5EA1312029B}" type="parTrans" cxnId="{79A02F45-0C33-4BFF-A242-8C6817B156E0}">
      <dgm:prSet/>
      <dgm:spPr/>
      <dgm:t>
        <a:bodyPr/>
        <a:lstStyle/>
        <a:p>
          <a:endParaRPr lang="zh-CN" altLang="en-US" sz="2400">
            <a:latin typeface="宋体" pitchFamily="2" charset="-122"/>
            <a:ea typeface="宋体" pitchFamily="2" charset="-122"/>
          </a:endParaRPr>
        </a:p>
      </dgm:t>
    </dgm:pt>
    <dgm:pt modelId="{60D1A406-47A5-4F39-8DDD-6BFB2342A655}" type="sibTrans" cxnId="{79A02F45-0C33-4BFF-A242-8C6817B156E0}">
      <dgm:prSet/>
      <dgm:spPr/>
      <dgm:t>
        <a:bodyPr/>
        <a:lstStyle/>
        <a:p>
          <a:endParaRPr lang="zh-CN" altLang="en-US" sz="2400">
            <a:latin typeface="宋体" pitchFamily="2" charset="-122"/>
            <a:ea typeface="宋体" pitchFamily="2" charset="-122"/>
          </a:endParaRPr>
        </a:p>
      </dgm:t>
    </dgm:pt>
    <dgm:pt modelId="{9F1FA79B-4466-4FF1-BFC5-E0B0DF96296F}">
      <dgm:prSet custT="1"/>
      <dgm:spPr/>
      <dgm:t>
        <a:bodyPr/>
        <a:lstStyle/>
        <a:p>
          <a:pPr rtl="0"/>
          <a:r>
            <a:rPr lang="zh-CN" sz="2400" dirty="0" smtClean="0">
              <a:solidFill>
                <a:srgbClr val="003300"/>
              </a:solidFill>
              <a:latin typeface="宋体" pitchFamily="2" charset="-122"/>
              <a:ea typeface="宋体" pitchFamily="2" charset="-122"/>
            </a:rPr>
            <a:t>方式二：</a:t>
          </a:r>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t>
          </a:r>
          <a:r>
            <a:rPr lang="en-US" sz="2400" dirty="0" err="1" smtClean="0">
              <a:solidFill>
                <a:srgbClr val="003300"/>
              </a:solidFill>
              <a:latin typeface="宋体" pitchFamily="2" charset="-122"/>
              <a:ea typeface="宋体" pitchFamily="2" charset="-122"/>
            </a:rPr>
            <a:t>myNun</a:t>
          </a:r>
          <a:r>
            <a:rPr lang="en-US" sz="2400" dirty="0" smtClean="0">
              <a:solidFill>
                <a:srgbClr val="003300"/>
              </a:solidFill>
              <a:latin typeface="宋体" pitchFamily="2" charset="-122"/>
              <a:ea typeface="宋体" pitchFamily="2" charset="-122"/>
            </a:rPr>
            <a:t> = Number(value);</a:t>
          </a:r>
          <a:endParaRPr lang="zh-CN" sz="2400" dirty="0">
            <a:solidFill>
              <a:srgbClr val="003300"/>
            </a:solidFill>
            <a:latin typeface="宋体" pitchFamily="2" charset="-122"/>
            <a:ea typeface="宋体" pitchFamily="2" charset="-122"/>
          </a:endParaRPr>
        </a:p>
      </dgm:t>
    </dgm:pt>
    <dgm:pt modelId="{C2A945BC-F76C-4352-B0BD-E0D7D14C352D}" type="parTrans" cxnId="{64594963-207B-4B35-BC98-BCE877F6BC57}">
      <dgm:prSet/>
      <dgm:spPr/>
      <dgm:t>
        <a:bodyPr/>
        <a:lstStyle/>
        <a:p>
          <a:endParaRPr lang="zh-CN" altLang="en-US" sz="2400">
            <a:latin typeface="宋体" pitchFamily="2" charset="-122"/>
            <a:ea typeface="宋体" pitchFamily="2" charset="-122"/>
          </a:endParaRPr>
        </a:p>
      </dgm:t>
    </dgm:pt>
    <dgm:pt modelId="{F8181F1E-1D61-4C1A-909E-C2657CC59B0A}" type="sibTrans" cxnId="{64594963-207B-4B35-BC98-BCE877F6BC57}">
      <dgm:prSet/>
      <dgm:spPr/>
      <dgm:t>
        <a:bodyPr/>
        <a:lstStyle/>
        <a:p>
          <a:endParaRPr lang="zh-CN" altLang="en-US" sz="2400">
            <a:latin typeface="宋体" pitchFamily="2" charset="-122"/>
            <a:ea typeface="宋体" pitchFamily="2" charset="-122"/>
          </a:endParaRPr>
        </a:p>
      </dgm:t>
    </dgm:pt>
    <dgm:pt modelId="{975DE2B1-D30B-4F59-92A4-8E201429B461}">
      <dgm:prSet custT="1"/>
      <dgm:spPr/>
      <dgm:t>
        <a:bodyPr/>
        <a:lstStyle/>
        <a:p>
          <a:pPr rtl="0"/>
          <a:r>
            <a:rPr lang="zh-CN" altLang="en-US" sz="2400" b="1" dirty="0" smtClean="0">
              <a:latin typeface="宋体" pitchFamily="2" charset="-122"/>
              <a:ea typeface="宋体" pitchFamily="2" charset="-122"/>
            </a:rPr>
            <a:t>方法：</a:t>
          </a:r>
          <a:endParaRPr lang="zh-CN" altLang="en-US" sz="2400" dirty="0">
            <a:latin typeface="宋体" pitchFamily="2" charset="-122"/>
            <a:ea typeface="宋体" pitchFamily="2" charset="-122"/>
          </a:endParaRPr>
        </a:p>
      </dgm:t>
    </dgm:pt>
    <dgm:pt modelId="{9EBB56A7-6C4C-4096-9940-6E44EFF0AB47}" type="parTrans" cxnId="{D2631195-DBAF-45D8-B9C4-B8841133B139}">
      <dgm:prSet/>
      <dgm:spPr/>
      <dgm:t>
        <a:bodyPr/>
        <a:lstStyle/>
        <a:p>
          <a:endParaRPr lang="zh-CN" altLang="en-US" sz="2400">
            <a:latin typeface="宋体" pitchFamily="2" charset="-122"/>
            <a:ea typeface="宋体" pitchFamily="2" charset="-122"/>
          </a:endParaRPr>
        </a:p>
      </dgm:t>
    </dgm:pt>
    <dgm:pt modelId="{79D1F30F-C96C-4F70-B073-8AAC57F5AAFD}" type="sibTrans" cxnId="{D2631195-DBAF-45D8-B9C4-B8841133B139}">
      <dgm:prSet/>
      <dgm:spPr/>
      <dgm:t>
        <a:bodyPr/>
        <a:lstStyle/>
        <a:p>
          <a:endParaRPr lang="zh-CN" altLang="en-US" sz="2400">
            <a:latin typeface="宋体" pitchFamily="2" charset="-122"/>
            <a:ea typeface="宋体" pitchFamily="2" charset="-122"/>
          </a:endParaRPr>
        </a:p>
      </dgm:t>
    </dgm:pt>
    <dgm:pt modelId="{53620EDA-EDF1-4A5D-B238-2D50E0323A0E}">
      <dgm:prSet custT="1"/>
      <dgm:spPr/>
      <dgm:t>
        <a:bodyPr/>
        <a:lstStyle/>
        <a:p>
          <a:pPr rtl="0"/>
          <a:r>
            <a:rPr lang="en-US" sz="2400" dirty="0" smtClean="0">
              <a:solidFill>
                <a:srgbClr val="003300"/>
              </a:solidFill>
              <a:latin typeface="宋体" pitchFamily="2" charset="-122"/>
              <a:ea typeface="宋体" pitchFamily="2" charset="-122"/>
            </a:rPr>
            <a:t>①</a:t>
          </a:r>
          <a:r>
            <a:rPr lang="en-US" sz="2400" dirty="0" err="1" smtClean="0">
              <a:solidFill>
                <a:srgbClr val="003300"/>
              </a:solidFill>
              <a:latin typeface="宋体" pitchFamily="2" charset="-122"/>
              <a:ea typeface="宋体" pitchFamily="2" charset="-122"/>
            </a:rPr>
            <a:t>toString</a:t>
          </a:r>
          <a:r>
            <a:rPr lang="zh-CN" sz="2400" dirty="0" smtClean="0">
              <a:solidFill>
                <a:srgbClr val="003300"/>
              </a:solidFill>
              <a:latin typeface="宋体" pitchFamily="2" charset="-122"/>
              <a:ea typeface="宋体" pitchFamily="2" charset="-122"/>
            </a:rPr>
            <a:t>：数值转换为字符串。</a:t>
          </a:r>
          <a:endParaRPr lang="zh-CN" sz="2400" dirty="0">
            <a:solidFill>
              <a:srgbClr val="003300"/>
            </a:solidFill>
            <a:latin typeface="宋体" pitchFamily="2" charset="-122"/>
            <a:ea typeface="宋体" pitchFamily="2" charset="-122"/>
          </a:endParaRPr>
        </a:p>
      </dgm:t>
    </dgm:pt>
    <dgm:pt modelId="{F4B5A4B0-2C5F-40F5-BEFF-E68765409046}" type="parTrans" cxnId="{A0BC1EDE-792D-4831-8352-B9C2A8D0AEB7}">
      <dgm:prSet/>
      <dgm:spPr/>
      <dgm:t>
        <a:bodyPr/>
        <a:lstStyle/>
        <a:p>
          <a:endParaRPr lang="zh-CN" altLang="en-US" sz="2400">
            <a:latin typeface="宋体" pitchFamily="2" charset="-122"/>
            <a:ea typeface="宋体" pitchFamily="2" charset="-122"/>
          </a:endParaRPr>
        </a:p>
      </dgm:t>
    </dgm:pt>
    <dgm:pt modelId="{365E8D07-5D0F-474B-B627-C04C41568F15}" type="sibTrans" cxnId="{A0BC1EDE-792D-4831-8352-B9C2A8D0AEB7}">
      <dgm:prSet/>
      <dgm:spPr/>
      <dgm:t>
        <a:bodyPr/>
        <a:lstStyle/>
        <a:p>
          <a:endParaRPr lang="zh-CN" altLang="en-US" sz="2400">
            <a:latin typeface="宋体" pitchFamily="2" charset="-122"/>
            <a:ea typeface="宋体" pitchFamily="2" charset="-122"/>
          </a:endParaRPr>
        </a:p>
      </dgm:t>
    </dgm:pt>
    <dgm:pt modelId="{41623004-2FDB-4E66-B82C-0559C2EE0522}">
      <dgm:prSet custT="1"/>
      <dgm:spPr/>
      <dgm:t>
        <a:bodyPr/>
        <a:lstStyle/>
        <a:p>
          <a:pPr rtl="0"/>
          <a:r>
            <a:rPr lang="en-US" sz="2400" dirty="0" smtClean="0">
              <a:solidFill>
                <a:srgbClr val="003300"/>
              </a:solidFill>
              <a:latin typeface="宋体" pitchFamily="2" charset="-122"/>
              <a:ea typeface="宋体" pitchFamily="2" charset="-122"/>
            </a:rPr>
            <a:t>②</a:t>
          </a:r>
          <a:r>
            <a:rPr lang="en-US" sz="2400" dirty="0" err="1" smtClean="0">
              <a:solidFill>
                <a:srgbClr val="003300"/>
              </a:solidFill>
              <a:latin typeface="宋体" pitchFamily="2" charset="-122"/>
              <a:ea typeface="宋体" pitchFamily="2" charset="-122"/>
            </a:rPr>
            <a:t>toFixed</a:t>
          </a:r>
          <a:r>
            <a:rPr lang="en-US" sz="2400" dirty="0" smtClean="0">
              <a:solidFill>
                <a:srgbClr val="003300"/>
              </a:solidFill>
              <a:latin typeface="宋体" pitchFamily="2" charset="-122"/>
              <a:ea typeface="宋体" pitchFamily="2" charset="-122"/>
            </a:rPr>
            <a:t>(n)</a:t>
          </a:r>
          <a:r>
            <a:rPr lang="zh-CN" sz="2400" dirty="0" smtClean="0">
              <a:solidFill>
                <a:srgbClr val="003300"/>
              </a:solidFill>
              <a:latin typeface="宋体" pitchFamily="2" charset="-122"/>
              <a:ea typeface="宋体" pitchFamily="2" charset="-122"/>
            </a:rPr>
            <a:t>：数值转换为字符串，并保留小数点后</a:t>
          </a:r>
          <a:r>
            <a:rPr lang="en-US" sz="2400" dirty="0" smtClean="0">
              <a:solidFill>
                <a:srgbClr val="003300"/>
              </a:solidFill>
              <a:latin typeface="宋体" pitchFamily="2" charset="-122"/>
              <a:ea typeface="宋体" pitchFamily="2" charset="-122"/>
            </a:rPr>
            <a:t>n</a:t>
          </a:r>
          <a:r>
            <a:rPr lang="zh-CN" sz="2400" dirty="0" smtClean="0">
              <a:solidFill>
                <a:srgbClr val="003300"/>
              </a:solidFill>
              <a:latin typeface="宋体" pitchFamily="2" charset="-122"/>
              <a:ea typeface="宋体" pitchFamily="2" charset="-122"/>
            </a:rPr>
            <a:t>位数，多了就截断，四舍五入。少了就用</a:t>
          </a:r>
          <a:r>
            <a:rPr lang="en-US" sz="2400" dirty="0" smtClean="0">
              <a:solidFill>
                <a:srgbClr val="003300"/>
              </a:solidFill>
              <a:latin typeface="宋体" pitchFamily="2" charset="-122"/>
              <a:ea typeface="宋体" pitchFamily="2" charset="-122"/>
            </a:rPr>
            <a:t>0</a:t>
          </a:r>
          <a:r>
            <a:rPr lang="zh-CN" sz="2400" dirty="0" smtClean="0">
              <a:solidFill>
                <a:srgbClr val="003300"/>
              </a:solidFill>
              <a:latin typeface="宋体" pitchFamily="2" charset="-122"/>
              <a:ea typeface="宋体" pitchFamily="2" charset="-122"/>
            </a:rPr>
            <a:t>补足，常用作数值的格式化。数值型</a:t>
          </a:r>
          <a:r>
            <a:rPr lang="zh-CN" sz="2400" smtClean="0">
              <a:solidFill>
                <a:srgbClr val="003300"/>
              </a:solidFill>
              <a:latin typeface="宋体" pitchFamily="2" charset="-122"/>
              <a:ea typeface="宋体" pitchFamily="2" charset="-122"/>
            </a:rPr>
            <a:t>变量名 </a:t>
          </a:r>
          <a:r>
            <a:rPr lang="en-US" sz="2400" smtClean="0">
              <a:solidFill>
                <a:srgbClr val="003300"/>
              </a:solidFill>
              <a:latin typeface="宋体" pitchFamily="2" charset="-122"/>
              <a:ea typeface="宋体" pitchFamily="2" charset="-122"/>
            </a:rPr>
            <a:t>= “</a:t>
          </a:r>
          <a:r>
            <a:rPr lang="zh-CN" sz="2400" smtClean="0">
              <a:solidFill>
                <a:srgbClr val="003300"/>
              </a:solidFill>
              <a:latin typeface="宋体" pitchFamily="2" charset="-122"/>
              <a:ea typeface="宋体" pitchFamily="2" charset="-122"/>
            </a:rPr>
            <a:t>字符串常数” </a:t>
          </a:r>
          <a:endParaRPr lang="zh-CN" sz="2400" dirty="0">
            <a:solidFill>
              <a:srgbClr val="003300"/>
            </a:solidFill>
            <a:latin typeface="宋体" pitchFamily="2" charset="-122"/>
            <a:ea typeface="宋体" pitchFamily="2" charset="-122"/>
          </a:endParaRPr>
        </a:p>
      </dgm:t>
    </dgm:pt>
    <dgm:pt modelId="{BFBF596A-3F7E-4471-9D83-6CC7902FD96B}" type="parTrans" cxnId="{69E516C3-DF63-4C45-AC61-B1468584F9F8}">
      <dgm:prSet/>
      <dgm:spPr/>
      <dgm:t>
        <a:bodyPr/>
        <a:lstStyle/>
        <a:p>
          <a:endParaRPr lang="zh-CN" altLang="en-US" sz="2400">
            <a:latin typeface="宋体" pitchFamily="2" charset="-122"/>
            <a:ea typeface="宋体" pitchFamily="2" charset="-122"/>
          </a:endParaRPr>
        </a:p>
      </dgm:t>
    </dgm:pt>
    <dgm:pt modelId="{2A38B74C-9A6A-4916-9F09-9DA3A88F8CA8}" type="sibTrans" cxnId="{69E516C3-DF63-4C45-AC61-B1468584F9F8}">
      <dgm:prSet/>
      <dgm:spPr/>
      <dgm:t>
        <a:bodyPr/>
        <a:lstStyle/>
        <a:p>
          <a:endParaRPr lang="zh-CN" altLang="en-US" sz="2400">
            <a:latin typeface="宋体" pitchFamily="2" charset="-122"/>
            <a:ea typeface="宋体" pitchFamily="2" charset="-122"/>
          </a:endParaRPr>
        </a:p>
      </dgm:t>
    </dgm:pt>
    <dgm:pt modelId="{68FC89D6-0C63-4693-A8F4-2DBCA2EB4ABA}">
      <dgm:prSet custT="1"/>
      <dgm:spPr/>
      <dgm:t>
        <a:bodyPr/>
        <a:lstStyle/>
        <a:p>
          <a:pPr rtl="0"/>
          <a:r>
            <a:rPr lang="en-US" altLang="zh-CN" sz="2400" smtClean="0">
              <a:solidFill>
                <a:srgbClr val="003300"/>
              </a:solidFill>
              <a:latin typeface="宋体" pitchFamily="2" charset="-122"/>
              <a:ea typeface="宋体" pitchFamily="2" charset="-122"/>
            </a:rPr>
            <a:t>var data=23.56789;  </a:t>
          </a:r>
          <a:endParaRPr lang="zh-CN" sz="2400" dirty="0">
            <a:solidFill>
              <a:srgbClr val="003300"/>
            </a:solidFill>
            <a:latin typeface="宋体" pitchFamily="2" charset="-122"/>
            <a:ea typeface="宋体" pitchFamily="2" charset="-122"/>
          </a:endParaRPr>
        </a:p>
      </dgm:t>
    </dgm:pt>
    <dgm:pt modelId="{B928B33B-9328-4E1E-892A-01F601682BE9}" type="parTrans" cxnId="{1E0D47CA-A874-43EE-B1DE-CEB284C98BB3}">
      <dgm:prSet/>
      <dgm:spPr/>
      <dgm:t>
        <a:bodyPr/>
        <a:lstStyle/>
        <a:p>
          <a:endParaRPr lang="zh-CN" altLang="en-US"/>
        </a:p>
      </dgm:t>
    </dgm:pt>
    <dgm:pt modelId="{85A6D19F-368E-4EEF-95CB-03D4D3459387}" type="sibTrans" cxnId="{1E0D47CA-A874-43EE-B1DE-CEB284C98BB3}">
      <dgm:prSet/>
      <dgm:spPr/>
      <dgm:t>
        <a:bodyPr/>
        <a:lstStyle/>
        <a:p>
          <a:endParaRPr lang="zh-CN" altLang="en-US"/>
        </a:p>
      </dgm:t>
    </dgm:pt>
    <dgm:pt modelId="{5AA3E90D-753A-44BF-91E6-BFF98FE474B5}">
      <dgm:prSet custT="1"/>
      <dgm:spPr/>
      <dgm:t>
        <a:bodyPr/>
        <a:lstStyle/>
        <a:p>
          <a:pPr rtl="0"/>
          <a:r>
            <a:rPr lang="zh-CN" altLang="en-US" sz="2400" b="1" dirty="0" smtClean="0">
              <a:latin typeface="宋体" pitchFamily="2" charset="-122"/>
              <a:ea typeface="宋体" pitchFamily="2" charset="-122"/>
            </a:rPr>
            <a:t>示例：</a:t>
          </a:r>
          <a:endParaRPr lang="zh-CN" sz="2400" b="1" dirty="0">
            <a:latin typeface="宋体" pitchFamily="2" charset="-122"/>
            <a:ea typeface="宋体" pitchFamily="2" charset="-122"/>
          </a:endParaRPr>
        </a:p>
      </dgm:t>
    </dgm:pt>
    <dgm:pt modelId="{90762BA4-F05E-4650-AD5F-B3923727138D}" type="parTrans" cxnId="{946C08DD-5843-4EED-ADCC-687E82F96847}">
      <dgm:prSet/>
      <dgm:spPr/>
      <dgm:t>
        <a:bodyPr/>
        <a:lstStyle/>
        <a:p>
          <a:endParaRPr lang="zh-CN" altLang="en-US"/>
        </a:p>
      </dgm:t>
    </dgm:pt>
    <dgm:pt modelId="{D52EE587-8C10-4166-9FC9-CF78E69BFF2E}" type="sibTrans" cxnId="{946C08DD-5843-4EED-ADCC-687E82F96847}">
      <dgm:prSet/>
      <dgm:spPr/>
      <dgm:t>
        <a:bodyPr/>
        <a:lstStyle/>
        <a:p>
          <a:endParaRPr lang="zh-CN" altLang="en-US"/>
        </a:p>
      </dgm:t>
    </dgm:pt>
    <dgm:pt modelId="{64DC092D-E574-4083-A656-3824A53D5650}">
      <dgm:prSet custT="1"/>
      <dgm:spPr/>
      <dgm:t>
        <a:bodyPr/>
        <a:lstStyle/>
        <a:p>
          <a:r>
            <a:rPr lang="en-US" altLang="zh-CN" sz="2400" dirty="0" smtClean="0">
              <a:solidFill>
                <a:srgbClr val="003300"/>
              </a:solidFill>
              <a:latin typeface="宋体" pitchFamily="2" charset="-122"/>
              <a:ea typeface="宋体" pitchFamily="2" charset="-122"/>
            </a:rPr>
            <a:t>alert(</a:t>
          </a:r>
          <a:r>
            <a:rPr lang="en-US" altLang="zh-CN" sz="2400" dirty="0" err="1" smtClean="0">
              <a:solidFill>
                <a:srgbClr val="003300"/>
              </a:solidFill>
              <a:latin typeface="宋体" pitchFamily="2" charset="-122"/>
              <a:ea typeface="宋体" pitchFamily="2" charset="-122"/>
            </a:rPr>
            <a:t>data.toFixed</a:t>
          </a:r>
          <a:r>
            <a:rPr lang="en-US" altLang="zh-CN" sz="2400" dirty="0" smtClean="0">
              <a:solidFill>
                <a:srgbClr val="003300"/>
              </a:solidFill>
              <a:latin typeface="宋体" pitchFamily="2" charset="-122"/>
              <a:ea typeface="宋体" pitchFamily="2" charset="-122"/>
            </a:rPr>
            <a:t>(2));//23.57</a:t>
          </a:r>
          <a:r>
            <a:rPr lang="en-US" altLang="zh-CN" sz="2400" smtClean="0">
              <a:solidFill>
                <a:srgbClr val="003300"/>
              </a:solidFill>
              <a:latin typeface="宋体" pitchFamily="2" charset="-122"/>
              <a:ea typeface="宋体" pitchFamily="2" charset="-122"/>
            </a:rPr>
            <a:t>	  </a:t>
          </a:r>
          <a:endParaRPr lang="en-US" altLang="zh-CN" sz="2400" dirty="0">
            <a:solidFill>
              <a:srgbClr val="003300"/>
            </a:solidFill>
            <a:latin typeface="宋体" pitchFamily="2" charset="-122"/>
            <a:ea typeface="宋体" pitchFamily="2" charset="-122"/>
          </a:endParaRPr>
        </a:p>
      </dgm:t>
    </dgm:pt>
    <dgm:pt modelId="{6FEDBE11-907C-4FA1-BC1D-2C40F8F47345}" type="parTrans" cxnId="{7B69B35A-EC81-4D83-B1D1-A4EDFE9A84AE}">
      <dgm:prSet/>
      <dgm:spPr/>
      <dgm:t>
        <a:bodyPr/>
        <a:lstStyle/>
        <a:p>
          <a:endParaRPr lang="zh-CN" altLang="en-US"/>
        </a:p>
      </dgm:t>
    </dgm:pt>
    <dgm:pt modelId="{73693994-4D15-4D58-9392-C04DBB85CE37}" type="sibTrans" cxnId="{7B69B35A-EC81-4D83-B1D1-A4EDFE9A84AE}">
      <dgm:prSet/>
      <dgm:spPr/>
      <dgm:t>
        <a:bodyPr/>
        <a:lstStyle/>
        <a:p>
          <a:endParaRPr lang="zh-CN" altLang="en-US"/>
        </a:p>
      </dgm:t>
    </dgm:pt>
    <dgm:pt modelId="{0884ED8C-D76E-4853-B8CA-636E2C465C95}">
      <dgm:prSet custT="1"/>
      <dgm:spPr/>
      <dgm:t>
        <a:bodyPr/>
        <a:lstStyle/>
        <a:p>
          <a:r>
            <a:rPr lang="en-US" altLang="zh-CN" sz="2400" smtClean="0">
              <a:solidFill>
                <a:srgbClr val="003300"/>
              </a:solidFill>
              <a:latin typeface="宋体" pitchFamily="2" charset="-122"/>
              <a:ea typeface="宋体" pitchFamily="2" charset="-122"/>
            </a:rPr>
            <a:t>data=23.5;  </a:t>
          </a:r>
          <a:endParaRPr lang="en-US" altLang="zh-CN" sz="2400" dirty="0">
            <a:solidFill>
              <a:srgbClr val="003300"/>
            </a:solidFill>
            <a:latin typeface="宋体" pitchFamily="2" charset="-122"/>
            <a:ea typeface="宋体" pitchFamily="2" charset="-122"/>
          </a:endParaRPr>
        </a:p>
      </dgm:t>
    </dgm:pt>
    <dgm:pt modelId="{EAFA8EDD-77AE-434F-8F47-44D3AA054D3C}" type="parTrans" cxnId="{4F4E93B3-FE1B-4ACE-B5B0-A9D23EFBF825}">
      <dgm:prSet/>
      <dgm:spPr/>
      <dgm:t>
        <a:bodyPr/>
        <a:lstStyle/>
        <a:p>
          <a:endParaRPr lang="zh-CN" altLang="en-US"/>
        </a:p>
      </dgm:t>
    </dgm:pt>
    <dgm:pt modelId="{1CEEA736-56E4-4B93-BA20-574FCFA132A9}" type="sibTrans" cxnId="{4F4E93B3-FE1B-4ACE-B5B0-A9D23EFBF825}">
      <dgm:prSet/>
      <dgm:spPr/>
      <dgm:t>
        <a:bodyPr/>
        <a:lstStyle/>
        <a:p>
          <a:endParaRPr lang="zh-CN" altLang="en-US"/>
        </a:p>
      </dgm:t>
    </dgm:pt>
    <dgm:pt modelId="{1E013909-F0C0-4F43-9D02-4CE04F9D96F5}">
      <dgm:prSet custT="1"/>
      <dgm:spPr/>
      <dgm:t>
        <a:bodyPr/>
        <a:lstStyle/>
        <a:p>
          <a:r>
            <a:rPr lang="en-US" altLang="zh-CN" sz="2400" dirty="0" smtClean="0">
              <a:solidFill>
                <a:srgbClr val="003300"/>
              </a:solidFill>
              <a:latin typeface="宋体" pitchFamily="2" charset="-122"/>
              <a:ea typeface="宋体" pitchFamily="2" charset="-122"/>
            </a:rPr>
            <a:t>alert(</a:t>
          </a:r>
          <a:r>
            <a:rPr lang="en-US" altLang="zh-CN" sz="2400" dirty="0" err="1" smtClean="0">
              <a:solidFill>
                <a:srgbClr val="003300"/>
              </a:solidFill>
              <a:latin typeface="宋体" pitchFamily="2" charset="-122"/>
              <a:ea typeface="宋体" pitchFamily="2" charset="-122"/>
            </a:rPr>
            <a:t>data.toFixed</a:t>
          </a:r>
          <a:r>
            <a:rPr lang="en-US" altLang="zh-CN" sz="2400" dirty="0" smtClean="0">
              <a:solidFill>
                <a:srgbClr val="003300"/>
              </a:solidFill>
              <a:latin typeface="宋体" pitchFamily="2" charset="-122"/>
              <a:ea typeface="宋体" pitchFamily="2" charset="-122"/>
            </a:rPr>
            <a:t>(2));//23.50</a:t>
          </a:r>
          <a:endParaRPr lang="en-US" altLang="zh-CN" sz="2400" dirty="0">
            <a:solidFill>
              <a:srgbClr val="003300"/>
            </a:solidFill>
            <a:latin typeface="宋体" pitchFamily="2" charset="-122"/>
            <a:ea typeface="宋体" pitchFamily="2" charset="-122"/>
          </a:endParaRPr>
        </a:p>
      </dgm:t>
    </dgm:pt>
    <dgm:pt modelId="{005D3098-5EF6-45FE-803D-EFA7F84E1152}" type="parTrans" cxnId="{CF9BAB01-4939-4541-906F-8220BF4DCE04}">
      <dgm:prSet/>
      <dgm:spPr/>
      <dgm:t>
        <a:bodyPr/>
        <a:lstStyle/>
        <a:p>
          <a:endParaRPr lang="zh-CN" altLang="en-US"/>
        </a:p>
      </dgm:t>
    </dgm:pt>
    <dgm:pt modelId="{254E562A-5F15-4B4B-80D0-F0AF314FF299}" type="sibTrans" cxnId="{CF9BAB01-4939-4541-906F-8220BF4DCE04}">
      <dgm:prSet/>
      <dgm:spPr/>
      <dgm:t>
        <a:bodyPr/>
        <a:lstStyle/>
        <a:p>
          <a:endParaRPr lang="zh-CN" altLang="en-US"/>
        </a:p>
      </dgm:t>
    </dgm:pt>
    <dgm:pt modelId="{B56AF555-4C04-40A4-9E55-90099362AE8A}" type="pres">
      <dgm:prSet presAssocID="{EE1EFBB2-B5BD-4521-9414-CA37234B7BC6}" presName="linear" presStyleCnt="0">
        <dgm:presLayoutVars>
          <dgm:animLvl val="lvl"/>
          <dgm:resizeHandles val="exact"/>
        </dgm:presLayoutVars>
      </dgm:prSet>
      <dgm:spPr/>
      <dgm:t>
        <a:bodyPr/>
        <a:lstStyle/>
        <a:p>
          <a:endParaRPr lang="zh-CN" altLang="en-US"/>
        </a:p>
      </dgm:t>
    </dgm:pt>
    <dgm:pt modelId="{D0B06080-A273-479D-AB66-C0A0426F642B}" type="pres">
      <dgm:prSet presAssocID="{F81EA456-EC27-4F21-A8CF-5E2E27898B44}" presName="parentText" presStyleLbl="node1" presStyleIdx="0" presStyleCnt="3">
        <dgm:presLayoutVars>
          <dgm:chMax val="0"/>
          <dgm:bulletEnabled val="1"/>
        </dgm:presLayoutVars>
      </dgm:prSet>
      <dgm:spPr/>
      <dgm:t>
        <a:bodyPr/>
        <a:lstStyle/>
        <a:p>
          <a:endParaRPr lang="zh-CN" altLang="en-US"/>
        </a:p>
      </dgm:t>
    </dgm:pt>
    <dgm:pt modelId="{DF1790FD-3BC2-4460-BEF4-D8FD9BD9CCDB}" type="pres">
      <dgm:prSet presAssocID="{F81EA456-EC27-4F21-A8CF-5E2E27898B44}" presName="childText" presStyleLbl="revTx" presStyleIdx="0" presStyleCnt="3">
        <dgm:presLayoutVars>
          <dgm:bulletEnabled val="1"/>
        </dgm:presLayoutVars>
      </dgm:prSet>
      <dgm:spPr/>
      <dgm:t>
        <a:bodyPr/>
        <a:lstStyle/>
        <a:p>
          <a:endParaRPr lang="zh-CN" altLang="en-US"/>
        </a:p>
      </dgm:t>
    </dgm:pt>
    <dgm:pt modelId="{D3BAE89F-9356-4BC6-A351-8DE23DE05DCE}" type="pres">
      <dgm:prSet presAssocID="{975DE2B1-D30B-4F59-92A4-8E201429B461}" presName="parentText" presStyleLbl="node1" presStyleIdx="1" presStyleCnt="3">
        <dgm:presLayoutVars>
          <dgm:chMax val="0"/>
          <dgm:bulletEnabled val="1"/>
        </dgm:presLayoutVars>
      </dgm:prSet>
      <dgm:spPr/>
      <dgm:t>
        <a:bodyPr/>
        <a:lstStyle/>
        <a:p>
          <a:endParaRPr lang="zh-CN" altLang="en-US"/>
        </a:p>
      </dgm:t>
    </dgm:pt>
    <dgm:pt modelId="{74788D58-E093-4E91-A475-70D123BC36C7}" type="pres">
      <dgm:prSet presAssocID="{975DE2B1-D30B-4F59-92A4-8E201429B461}" presName="childText" presStyleLbl="revTx" presStyleIdx="1" presStyleCnt="3">
        <dgm:presLayoutVars>
          <dgm:bulletEnabled val="1"/>
        </dgm:presLayoutVars>
      </dgm:prSet>
      <dgm:spPr/>
      <dgm:t>
        <a:bodyPr/>
        <a:lstStyle/>
        <a:p>
          <a:endParaRPr lang="zh-CN" altLang="en-US"/>
        </a:p>
      </dgm:t>
    </dgm:pt>
    <dgm:pt modelId="{F6965776-A87F-4818-BCB0-F7F9E50D1756}" type="pres">
      <dgm:prSet presAssocID="{5AA3E90D-753A-44BF-91E6-BFF98FE474B5}" presName="parentText" presStyleLbl="node1" presStyleIdx="2" presStyleCnt="3">
        <dgm:presLayoutVars>
          <dgm:chMax val="0"/>
          <dgm:bulletEnabled val="1"/>
        </dgm:presLayoutVars>
      </dgm:prSet>
      <dgm:spPr/>
      <dgm:t>
        <a:bodyPr/>
        <a:lstStyle/>
        <a:p>
          <a:endParaRPr lang="zh-CN" altLang="en-US"/>
        </a:p>
      </dgm:t>
    </dgm:pt>
    <dgm:pt modelId="{4CF283CD-2B60-4B18-8E49-BB9B616CC4BA}" type="pres">
      <dgm:prSet presAssocID="{5AA3E90D-753A-44BF-91E6-BFF98FE474B5}" presName="childText" presStyleLbl="revTx" presStyleIdx="2" presStyleCnt="3" custScaleX="91920">
        <dgm:presLayoutVars>
          <dgm:bulletEnabled val="1"/>
        </dgm:presLayoutVars>
      </dgm:prSet>
      <dgm:spPr/>
      <dgm:t>
        <a:bodyPr/>
        <a:lstStyle/>
        <a:p>
          <a:endParaRPr lang="zh-CN" altLang="en-US"/>
        </a:p>
      </dgm:t>
    </dgm:pt>
  </dgm:ptLst>
  <dgm:cxnLst>
    <dgm:cxn modelId="{D455B4FF-7BA7-4994-9598-5E6F92CE8A3F}" type="presOf" srcId="{68FC89D6-0C63-4693-A8F4-2DBCA2EB4ABA}" destId="{4CF283CD-2B60-4B18-8E49-BB9B616CC4BA}" srcOrd="0" destOrd="0" presId="urn:microsoft.com/office/officeart/2005/8/layout/vList2"/>
    <dgm:cxn modelId="{1E0D47CA-A874-43EE-B1DE-CEB284C98BB3}" srcId="{5AA3E90D-753A-44BF-91E6-BFF98FE474B5}" destId="{68FC89D6-0C63-4693-A8F4-2DBCA2EB4ABA}" srcOrd="0" destOrd="0" parTransId="{B928B33B-9328-4E1E-892A-01F601682BE9}" sibTransId="{85A6D19F-368E-4EEF-95CB-03D4D3459387}"/>
    <dgm:cxn modelId="{6E5085B7-16E4-4205-A0E4-5834D1FA2667}" type="presOf" srcId="{9F1FA79B-4466-4FF1-BFC5-E0B0DF96296F}" destId="{DF1790FD-3BC2-4460-BEF4-D8FD9BD9CCDB}" srcOrd="0" destOrd="1" presId="urn:microsoft.com/office/officeart/2005/8/layout/vList2"/>
    <dgm:cxn modelId="{D7F9D477-6A69-4C0B-987C-D854D93C1EC0}" type="presOf" srcId="{EE1EFBB2-B5BD-4521-9414-CA37234B7BC6}" destId="{B56AF555-4C04-40A4-9E55-90099362AE8A}" srcOrd="0" destOrd="0" presId="urn:microsoft.com/office/officeart/2005/8/layout/vList2"/>
    <dgm:cxn modelId="{344BE060-F05D-477D-8B8C-ACB6557D7DC2}" type="presOf" srcId="{0884ED8C-D76E-4853-B8CA-636E2C465C95}" destId="{4CF283CD-2B60-4B18-8E49-BB9B616CC4BA}" srcOrd="0" destOrd="2" presId="urn:microsoft.com/office/officeart/2005/8/layout/vList2"/>
    <dgm:cxn modelId="{7E5FFDEC-5321-4425-84D0-5EDB4D5A5C91}" type="presOf" srcId="{5AA3E90D-753A-44BF-91E6-BFF98FE474B5}" destId="{F6965776-A87F-4818-BCB0-F7F9E50D1756}" srcOrd="0" destOrd="0" presId="urn:microsoft.com/office/officeart/2005/8/layout/vList2"/>
    <dgm:cxn modelId="{DF165921-09D4-45C6-8600-033BDA17044D}" type="presOf" srcId="{975DE2B1-D30B-4F59-92A4-8E201429B461}" destId="{D3BAE89F-9356-4BC6-A351-8DE23DE05DCE}" srcOrd="0" destOrd="0" presId="urn:microsoft.com/office/officeart/2005/8/layout/vList2"/>
    <dgm:cxn modelId="{5C3A0EF2-2638-4F0B-A64A-A0843A6B3A22}" type="presOf" srcId="{F81EA456-EC27-4F21-A8CF-5E2E27898B44}" destId="{D0B06080-A273-479D-AB66-C0A0426F642B}" srcOrd="0" destOrd="0" presId="urn:microsoft.com/office/officeart/2005/8/layout/vList2"/>
    <dgm:cxn modelId="{946C08DD-5843-4EED-ADCC-687E82F96847}" srcId="{EE1EFBB2-B5BD-4521-9414-CA37234B7BC6}" destId="{5AA3E90D-753A-44BF-91E6-BFF98FE474B5}" srcOrd="2" destOrd="0" parTransId="{90762BA4-F05E-4650-AD5F-B3923727138D}" sibTransId="{D52EE587-8C10-4166-9FC9-CF78E69BFF2E}"/>
    <dgm:cxn modelId="{69E516C3-DF63-4C45-AC61-B1468584F9F8}" srcId="{975DE2B1-D30B-4F59-92A4-8E201429B461}" destId="{41623004-2FDB-4E66-B82C-0559C2EE0522}" srcOrd="1" destOrd="0" parTransId="{BFBF596A-3F7E-4471-9D83-6CC7902FD96B}" sibTransId="{2A38B74C-9A6A-4916-9F09-9DA3A88F8CA8}"/>
    <dgm:cxn modelId="{C86B47A5-F649-4DA1-862A-B8CA7997BC0F}" srcId="{EE1EFBB2-B5BD-4521-9414-CA37234B7BC6}" destId="{F81EA456-EC27-4F21-A8CF-5E2E27898B44}" srcOrd="0" destOrd="0" parTransId="{9D0B3852-AB10-4B22-9350-207BA527374A}" sibTransId="{82C12FBE-4F8D-414C-9EE9-8C11A93A2C61}"/>
    <dgm:cxn modelId="{359CA3BA-456E-4445-9E4D-A822754FECEA}" type="presOf" srcId="{64DC092D-E574-4083-A656-3824A53D5650}" destId="{4CF283CD-2B60-4B18-8E49-BB9B616CC4BA}" srcOrd="0" destOrd="1" presId="urn:microsoft.com/office/officeart/2005/8/layout/vList2"/>
    <dgm:cxn modelId="{A0BC1EDE-792D-4831-8352-B9C2A8D0AEB7}" srcId="{975DE2B1-D30B-4F59-92A4-8E201429B461}" destId="{53620EDA-EDF1-4A5D-B238-2D50E0323A0E}" srcOrd="0" destOrd="0" parTransId="{F4B5A4B0-2C5F-40F5-BEFF-E68765409046}" sibTransId="{365E8D07-5D0F-474B-B627-C04C41568F15}"/>
    <dgm:cxn modelId="{64594963-207B-4B35-BC98-BCE877F6BC57}" srcId="{F81EA456-EC27-4F21-A8CF-5E2E27898B44}" destId="{9F1FA79B-4466-4FF1-BFC5-E0B0DF96296F}" srcOrd="1" destOrd="0" parTransId="{C2A945BC-F76C-4352-B0BD-E0D7D14C352D}" sibTransId="{F8181F1E-1D61-4C1A-909E-C2657CC59B0A}"/>
    <dgm:cxn modelId="{7B69B35A-EC81-4D83-B1D1-A4EDFE9A84AE}" srcId="{5AA3E90D-753A-44BF-91E6-BFF98FE474B5}" destId="{64DC092D-E574-4083-A656-3824A53D5650}" srcOrd="1" destOrd="0" parTransId="{6FEDBE11-907C-4FA1-BC1D-2C40F8F47345}" sibTransId="{73693994-4D15-4D58-9392-C04DBB85CE37}"/>
    <dgm:cxn modelId="{5E013191-C1D2-4FC1-A15C-A6612B6081E9}" type="presOf" srcId="{1E013909-F0C0-4F43-9D02-4CE04F9D96F5}" destId="{4CF283CD-2B60-4B18-8E49-BB9B616CC4BA}" srcOrd="0" destOrd="3" presId="urn:microsoft.com/office/officeart/2005/8/layout/vList2"/>
    <dgm:cxn modelId="{79A02F45-0C33-4BFF-A242-8C6817B156E0}" srcId="{F81EA456-EC27-4F21-A8CF-5E2E27898B44}" destId="{816F4320-9C33-494D-AE65-CC591EB38A10}" srcOrd="0" destOrd="0" parTransId="{A85E08D7-DE7C-4190-B452-C5EA1312029B}" sibTransId="{60D1A406-47A5-4F39-8DDD-6BFB2342A655}"/>
    <dgm:cxn modelId="{D2631195-DBAF-45D8-B9C4-B8841133B139}" srcId="{EE1EFBB2-B5BD-4521-9414-CA37234B7BC6}" destId="{975DE2B1-D30B-4F59-92A4-8E201429B461}" srcOrd="1" destOrd="0" parTransId="{9EBB56A7-6C4C-4096-9940-6E44EFF0AB47}" sibTransId="{79D1F30F-C96C-4F70-B073-8AAC57F5AAFD}"/>
    <dgm:cxn modelId="{7423E9D8-08F2-4F44-8155-A05938C6FFA1}" type="presOf" srcId="{816F4320-9C33-494D-AE65-CC591EB38A10}" destId="{DF1790FD-3BC2-4460-BEF4-D8FD9BD9CCDB}" srcOrd="0" destOrd="0" presId="urn:microsoft.com/office/officeart/2005/8/layout/vList2"/>
    <dgm:cxn modelId="{3E93BB93-ACFD-4899-9C80-300EF9D60ABA}" type="presOf" srcId="{53620EDA-EDF1-4A5D-B238-2D50E0323A0E}" destId="{74788D58-E093-4E91-A475-70D123BC36C7}" srcOrd="0" destOrd="0" presId="urn:microsoft.com/office/officeart/2005/8/layout/vList2"/>
    <dgm:cxn modelId="{4F4E93B3-FE1B-4ACE-B5B0-A9D23EFBF825}" srcId="{5AA3E90D-753A-44BF-91E6-BFF98FE474B5}" destId="{0884ED8C-D76E-4853-B8CA-636E2C465C95}" srcOrd="2" destOrd="0" parTransId="{EAFA8EDD-77AE-434F-8F47-44D3AA054D3C}" sibTransId="{1CEEA736-56E4-4B93-BA20-574FCFA132A9}"/>
    <dgm:cxn modelId="{EC1BEE3A-69F3-4D6F-87AA-4A6C49C77B99}" type="presOf" srcId="{41623004-2FDB-4E66-B82C-0559C2EE0522}" destId="{74788D58-E093-4E91-A475-70D123BC36C7}" srcOrd="0" destOrd="1" presId="urn:microsoft.com/office/officeart/2005/8/layout/vList2"/>
    <dgm:cxn modelId="{CF9BAB01-4939-4541-906F-8220BF4DCE04}" srcId="{5AA3E90D-753A-44BF-91E6-BFF98FE474B5}" destId="{1E013909-F0C0-4F43-9D02-4CE04F9D96F5}" srcOrd="3" destOrd="0" parTransId="{005D3098-5EF6-45FE-803D-EFA7F84E1152}" sibTransId="{254E562A-5F15-4B4B-80D0-F0AF314FF299}"/>
    <dgm:cxn modelId="{518CFF9C-E729-4FFF-8B02-C47537520E57}" type="presParOf" srcId="{B56AF555-4C04-40A4-9E55-90099362AE8A}" destId="{D0B06080-A273-479D-AB66-C0A0426F642B}" srcOrd="0" destOrd="0" presId="urn:microsoft.com/office/officeart/2005/8/layout/vList2"/>
    <dgm:cxn modelId="{34B6FBF8-4A4F-43B6-943A-A01668D6EBBA}" type="presParOf" srcId="{B56AF555-4C04-40A4-9E55-90099362AE8A}" destId="{DF1790FD-3BC2-4460-BEF4-D8FD9BD9CCDB}" srcOrd="1" destOrd="0" presId="urn:microsoft.com/office/officeart/2005/8/layout/vList2"/>
    <dgm:cxn modelId="{CBA7AF18-401A-42CD-AD3E-C4331E85C1A7}" type="presParOf" srcId="{B56AF555-4C04-40A4-9E55-90099362AE8A}" destId="{D3BAE89F-9356-4BC6-A351-8DE23DE05DCE}" srcOrd="2" destOrd="0" presId="urn:microsoft.com/office/officeart/2005/8/layout/vList2"/>
    <dgm:cxn modelId="{73C957FF-1B00-41C3-8161-495E47BCD783}" type="presParOf" srcId="{B56AF555-4C04-40A4-9E55-90099362AE8A}" destId="{74788D58-E093-4E91-A475-70D123BC36C7}" srcOrd="3" destOrd="0" presId="urn:microsoft.com/office/officeart/2005/8/layout/vList2"/>
    <dgm:cxn modelId="{FA67CC5E-BFE7-4824-82BF-3D5D69C23CEB}" type="presParOf" srcId="{B56AF555-4C04-40A4-9E55-90099362AE8A}" destId="{F6965776-A87F-4818-BCB0-F7F9E50D1756}" srcOrd="4" destOrd="0" presId="urn:microsoft.com/office/officeart/2005/8/layout/vList2"/>
    <dgm:cxn modelId="{C0707F6F-B57E-49A7-9997-0A7A5D5E3389}" type="presParOf" srcId="{B56AF555-4C04-40A4-9E55-90099362AE8A}" destId="{4CF283CD-2B60-4B18-8E49-BB9B616CC4B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8E44CE1-9AE1-44E8-983C-8F043339DD9E}"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299AD33E-4D2C-49BD-93A7-13A315D48BCA}">
      <dgm:prSet custT="1"/>
      <dgm:spPr/>
      <dgm:t>
        <a:bodyPr/>
        <a:lstStyle/>
        <a:p>
          <a:pPr rtl="0"/>
          <a:r>
            <a:rPr lang="zh-CN" altLang="en-US" sz="2400" b="1" smtClean="0">
              <a:latin typeface="宋体" pitchFamily="2" charset="-122"/>
              <a:ea typeface="宋体" pitchFamily="2" charset="-122"/>
            </a:rPr>
            <a:t>格式：</a:t>
          </a:r>
          <a:endParaRPr lang="zh-CN" altLang="en-US" sz="2400">
            <a:latin typeface="宋体" pitchFamily="2" charset="-122"/>
            <a:ea typeface="宋体" pitchFamily="2" charset="-122"/>
          </a:endParaRPr>
        </a:p>
      </dgm:t>
    </dgm:pt>
    <dgm:pt modelId="{9CEF8455-091C-49B0-BA05-427A7920E870}" type="parTrans" cxnId="{DFD96147-D102-455B-BF92-BBC170B3F9AB}">
      <dgm:prSet/>
      <dgm:spPr/>
      <dgm:t>
        <a:bodyPr/>
        <a:lstStyle/>
        <a:p>
          <a:endParaRPr lang="zh-CN" altLang="en-US" sz="2400">
            <a:latin typeface="宋体" pitchFamily="2" charset="-122"/>
            <a:ea typeface="宋体" pitchFamily="2" charset="-122"/>
          </a:endParaRPr>
        </a:p>
      </dgm:t>
    </dgm:pt>
    <dgm:pt modelId="{ADC50D7F-40BA-4A05-A0C1-B38440025D5C}" type="sibTrans" cxnId="{DFD96147-D102-455B-BF92-BBC170B3F9AB}">
      <dgm:prSet/>
      <dgm:spPr/>
      <dgm:t>
        <a:bodyPr/>
        <a:lstStyle/>
        <a:p>
          <a:endParaRPr lang="zh-CN" altLang="en-US" sz="2400">
            <a:latin typeface="宋体" pitchFamily="2" charset="-122"/>
            <a:ea typeface="宋体" pitchFamily="2" charset="-122"/>
          </a:endParaRPr>
        </a:p>
      </dgm:t>
    </dgm:pt>
    <dgm:pt modelId="{856D956C-9E0D-4373-A9D1-F5B09FB4F476}">
      <dgm:prSet custT="1"/>
      <dgm:spPr/>
      <dgm:t>
        <a:bodyPr/>
        <a:lstStyle/>
        <a:p>
          <a:pPr rtl="0"/>
          <a:r>
            <a:rPr lang="en-US" sz="2400" i="0" dirty="0" smtClean="0">
              <a:solidFill>
                <a:srgbClr val="003300"/>
              </a:solidFill>
              <a:latin typeface="宋体" pitchFamily="2" charset="-122"/>
              <a:ea typeface="宋体" pitchFamily="2" charset="-122"/>
            </a:rPr>
            <a:t>new Boolean(value); //</a:t>
          </a:r>
          <a:r>
            <a:rPr lang="zh-CN" sz="2400" i="0" dirty="0" smtClean="0">
              <a:solidFill>
                <a:srgbClr val="003300"/>
              </a:solidFill>
              <a:latin typeface="宋体" pitchFamily="2" charset="-122"/>
              <a:ea typeface="宋体" pitchFamily="2" charset="-122"/>
            </a:rPr>
            <a:t>构造函数 </a:t>
          </a:r>
          <a:endParaRPr lang="zh-CN" sz="2400" i="0" dirty="0">
            <a:solidFill>
              <a:srgbClr val="003300"/>
            </a:solidFill>
            <a:latin typeface="宋体" pitchFamily="2" charset="-122"/>
            <a:ea typeface="宋体" pitchFamily="2" charset="-122"/>
          </a:endParaRPr>
        </a:p>
      </dgm:t>
    </dgm:pt>
    <dgm:pt modelId="{E12ACC0A-DB09-46EC-8F4E-2D492AAF624D}" type="parTrans" cxnId="{2E2C7691-464F-46B4-977B-654F9AC05BC0}">
      <dgm:prSet/>
      <dgm:spPr/>
      <dgm:t>
        <a:bodyPr/>
        <a:lstStyle/>
        <a:p>
          <a:endParaRPr lang="zh-CN" altLang="en-US" sz="2400">
            <a:latin typeface="宋体" pitchFamily="2" charset="-122"/>
            <a:ea typeface="宋体" pitchFamily="2" charset="-122"/>
          </a:endParaRPr>
        </a:p>
      </dgm:t>
    </dgm:pt>
    <dgm:pt modelId="{3EFADAEA-F0FF-4C8E-80CC-4A24ABAED1F4}" type="sibTrans" cxnId="{2E2C7691-464F-46B4-977B-654F9AC05BC0}">
      <dgm:prSet/>
      <dgm:spPr/>
      <dgm:t>
        <a:bodyPr/>
        <a:lstStyle/>
        <a:p>
          <a:endParaRPr lang="zh-CN" altLang="en-US" sz="2400">
            <a:latin typeface="宋体" pitchFamily="2" charset="-122"/>
            <a:ea typeface="宋体" pitchFamily="2" charset="-122"/>
          </a:endParaRPr>
        </a:p>
      </dgm:t>
    </dgm:pt>
    <dgm:pt modelId="{62C1946C-EFC0-4BD4-9E69-32292848DB22}">
      <dgm:prSet custT="1"/>
      <dgm:spPr/>
      <dgm:t>
        <a:bodyPr/>
        <a:lstStyle/>
        <a:p>
          <a:pPr rtl="0"/>
          <a:r>
            <a:rPr lang="en-US" sz="2400" i="0" dirty="0" smtClean="0">
              <a:solidFill>
                <a:srgbClr val="003300"/>
              </a:solidFill>
              <a:latin typeface="宋体" pitchFamily="2" charset="-122"/>
              <a:ea typeface="宋体" pitchFamily="2" charset="-122"/>
            </a:rPr>
            <a:t>Boolean(value);</a:t>
          </a:r>
          <a:endParaRPr lang="zh-CN" sz="2400" i="0" dirty="0">
            <a:solidFill>
              <a:srgbClr val="003300"/>
            </a:solidFill>
            <a:latin typeface="宋体" pitchFamily="2" charset="-122"/>
            <a:ea typeface="宋体" pitchFamily="2" charset="-122"/>
          </a:endParaRPr>
        </a:p>
      </dgm:t>
    </dgm:pt>
    <dgm:pt modelId="{2EC931A5-FA4B-4576-BE5F-3B00828AA787}" type="parTrans" cxnId="{6A13E970-AF42-4A44-98F5-E23CB9421DCD}">
      <dgm:prSet/>
      <dgm:spPr/>
      <dgm:t>
        <a:bodyPr/>
        <a:lstStyle/>
        <a:p>
          <a:endParaRPr lang="zh-CN" altLang="en-US" sz="2400">
            <a:latin typeface="宋体" pitchFamily="2" charset="-122"/>
            <a:ea typeface="宋体" pitchFamily="2" charset="-122"/>
          </a:endParaRPr>
        </a:p>
      </dgm:t>
    </dgm:pt>
    <dgm:pt modelId="{96B277BC-40C7-4722-85A1-0200F32BAA52}" type="sibTrans" cxnId="{6A13E970-AF42-4A44-98F5-E23CB9421DCD}">
      <dgm:prSet/>
      <dgm:spPr/>
      <dgm:t>
        <a:bodyPr/>
        <a:lstStyle/>
        <a:p>
          <a:endParaRPr lang="zh-CN" altLang="en-US" sz="2400">
            <a:latin typeface="宋体" pitchFamily="2" charset="-122"/>
            <a:ea typeface="宋体" pitchFamily="2" charset="-122"/>
          </a:endParaRPr>
        </a:p>
      </dgm:t>
    </dgm:pt>
    <dgm:pt modelId="{3C0D32F9-BCE6-4FA6-91D2-2F06DB5C9F36}">
      <dgm:prSet custT="1"/>
      <dgm:spPr/>
      <dgm:t>
        <a:bodyPr/>
        <a:lstStyle/>
        <a:p>
          <a:pPr rtl="0"/>
          <a:r>
            <a:rPr lang="zh-CN" altLang="en-US" sz="2400" b="1" smtClean="0">
              <a:latin typeface="宋体" pitchFamily="2" charset="-122"/>
              <a:ea typeface="宋体" pitchFamily="2" charset="-122"/>
            </a:rPr>
            <a:t>方法：</a:t>
          </a:r>
          <a:endParaRPr lang="zh-CN" altLang="en-US" sz="2400">
            <a:latin typeface="宋体" pitchFamily="2" charset="-122"/>
            <a:ea typeface="宋体" pitchFamily="2" charset="-122"/>
          </a:endParaRPr>
        </a:p>
      </dgm:t>
    </dgm:pt>
    <dgm:pt modelId="{7AE36214-6B83-4CA8-83DF-EC6C1C80C4C3}" type="parTrans" cxnId="{7AECAED0-46B6-4E58-9DE1-88D3F2CB0328}">
      <dgm:prSet/>
      <dgm:spPr/>
      <dgm:t>
        <a:bodyPr/>
        <a:lstStyle/>
        <a:p>
          <a:endParaRPr lang="zh-CN" altLang="en-US" sz="2400">
            <a:latin typeface="宋体" pitchFamily="2" charset="-122"/>
            <a:ea typeface="宋体" pitchFamily="2" charset="-122"/>
          </a:endParaRPr>
        </a:p>
      </dgm:t>
    </dgm:pt>
    <dgm:pt modelId="{14114A81-69C1-4B72-9C0B-83BA154481D4}" type="sibTrans" cxnId="{7AECAED0-46B6-4E58-9DE1-88D3F2CB0328}">
      <dgm:prSet/>
      <dgm:spPr/>
      <dgm:t>
        <a:bodyPr/>
        <a:lstStyle/>
        <a:p>
          <a:endParaRPr lang="zh-CN" altLang="en-US" sz="2400">
            <a:latin typeface="宋体" pitchFamily="2" charset="-122"/>
            <a:ea typeface="宋体" pitchFamily="2" charset="-122"/>
          </a:endParaRPr>
        </a:p>
      </dgm:t>
    </dgm:pt>
    <dgm:pt modelId="{94130C0F-EFEB-468F-BBCD-F90FD7A7C81A}">
      <dgm:prSet custT="1"/>
      <dgm:spPr/>
      <dgm:t>
        <a:bodyPr/>
        <a:lstStyle/>
        <a:p>
          <a:pPr rtl="0"/>
          <a:r>
            <a:rPr lang="en-US" sz="2400" dirty="0" err="1" smtClean="0">
              <a:solidFill>
                <a:srgbClr val="003300"/>
              </a:solidFill>
              <a:latin typeface="宋体" pitchFamily="2" charset="-122"/>
              <a:ea typeface="宋体" pitchFamily="2" charset="-122"/>
            </a:rPr>
            <a:t>toString</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BD532BBF-5542-4B1E-A5D5-48FECBBEF8F7}" type="parTrans" cxnId="{3C1B673F-C7C0-4C2F-BFC2-F95F524721AE}">
      <dgm:prSet/>
      <dgm:spPr/>
      <dgm:t>
        <a:bodyPr/>
        <a:lstStyle/>
        <a:p>
          <a:endParaRPr lang="zh-CN" altLang="en-US" sz="2400">
            <a:latin typeface="宋体" pitchFamily="2" charset="-122"/>
            <a:ea typeface="宋体" pitchFamily="2" charset="-122"/>
          </a:endParaRPr>
        </a:p>
      </dgm:t>
    </dgm:pt>
    <dgm:pt modelId="{70B0F742-4D16-458F-A6AC-31156B2A028B}" type="sibTrans" cxnId="{3C1B673F-C7C0-4C2F-BFC2-F95F524721AE}">
      <dgm:prSet/>
      <dgm:spPr/>
      <dgm:t>
        <a:bodyPr/>
        <a:lstStyle/>
        <a:p>
          <a:endParaRPr lang="zh-CN" altLang="en-US" sz="2400">
            <a:latin typeface="宋体" pitchFamily="2" charset="-122"/>
            <a:ea typeface="宋体" pitchFamily="2" charset="-122"/>
          </a:endParaRPr>
        </a:p>
      </dgm:t>
    </dgm:pt>
    <dgm:pt modelId="{80CA3564-B6D0-4602-A672-AA784074EDFF}" type="pres">
      <dgm:prSet presAssocID="{68E44CE1-9AE1-44E8-983C-8F043339DD9E}" presName="linear" presStyleCnt="0">
        <dgm:presLayoutVars>
          <dgm:animLvl val="lvl"/>
          <dgm:resizeHandles val="exact"/>
        </dgm:presLayoutVars>
      </dgm:prSet>
      <dgm:spPr/>
      <dgm:t>
        <a:bodyPr/>
        <a:lstStyle/>
        <a:p>
          <a:endParaRPr lang="zh-CN" altLang="en-US"/>
        </a:p>
      </dgm:t>
    </dgm:pt>
    <dgm:pt modelId="{4CE9B172-AE78-406A-8C40-AFA1F3CFE33C}" type="pres">
      <dgm:prSet presAssocID="{299AD33E-4D2C-49BD-93A7-13A315D48BCA}" presName="parentText" presStyleLbl="node1" presStyleIdx="0" presStyleCnt="2">
        <dgm:presLayoutVars>
          <dgm:chMax val="0"/>
          <dgm:bulletEnabled val="1"/>
        </dgm:presLayoutVars>
      </dgm:prSet>
      <dgm:spPr/>
      <dgm:t>
        <a:bodyPr/>
        <a:lstStyle/>
        <a:p>
          <a:endParaRPr lang="zh-CN" altLang="en-US"/>
        </a:p>
      </dgm:t>
    </dgm:pt>
    <dgm:pt modelId="{60199E64-4E1C-4265-8925-9896C87C4A87}" type="pres">
      <dgm:prSet presAssocID="{299AD33E-4D2C-49BD-93A7-13A315D48BCA}" presName="childText" presStyleLbl="revTx" presStyleIdx="0" presStyleCnt="2">
        <dgm:presLayoutVars>
          <dgm:bulletEnabled val="1"/>
        </dgm:presLayoutVars>
      </dgm:prSet>
      <dgm:spPr/>
      <dgm:t>
        <a:bodyPr/>
        <a:lstStyle/>
        <a:p>
          <a:endParaRPr lang="zh-CN" altLang="en-US"/>
        </a:p>
      </dgm:t>
    </dgm:pt>
    <dgm:pt modelId="{07FEBD1E-A372-4546-9C11-1B1DC0F958DD}" type="pres">
      <dgm:prSet presAssocID="{3C0D32F9-BCE6-4FA6-91D2-2F06DB5C9F36}" presName="parentText" presStyleLbl="node1" presStyleIdx="1" presStyleCnt="2">
        <dgm:presLayoutVars>
          <dgm:chMax val="0"/>
          <dgm:bulletEnabled val="1"/>
        </dgm:presLayoutVars>
      </dgm:prSet>
      <dgm:spPr/>
      <dgm:t>
        <a:bodyPr/>
        <a:lstStyle/>
        <a:p>
          <a:endParaRPr lang="zh-CN" altLang="en-US"/>
        </a:p>
      </dgm:t>
    </dgm:pt>
    <dgm:pt modelId="{293C479F-6719-4777-BCC8-E322C2E663F0}" type="pres">
      <dgm:prSet presAssocID="{3C0D32F9-BCE6-4FA6-91D2-2F06DB5C9F36}" presName="childText" presStyleLbl="revTx" presStyleIdx="1" presStyleCnt="2">
        <dgm:presLayoutVars>
          <dgm:bulletEnabled val="1"/>
        </dgm:presLayoutVars>
      </dgm:prSet>
      <dgm:spPr/>
      <dgm:t>
        <a:bodyPr/>
        <a:lstStyle/>
        <a:p>
          <a:endParaRPr lang="zh-CN" altLang="en-US"/>
        </a:p>
      </dgm:t>
    </dgm:pt>
  </dgm:ptLst>
  <dgm:cxnLst>
    <dgm:cxn modelId="{3C1B673F-C7C0-4C2F-BFC2-F95F524721AE}" srcId="{3C0D32F9-BCE6-4FA6-91D2-2F06DB5C9F36}" destId="{94130C0F-EFEB-468F-BBCD-F90FD7A7C81A}" srcOrd="0" destOrd="0" parTransId="{BD532BBF-5542-4B1E-A5D5-48FECBBEF8F7}" sibTransId="{70B0F742-4D16-458F-A6AC-31156B2A028B}"/>
    <dgm:cxn modelId="{6A13E970-AF42-4A44-98F5-E23CB9421DCD}" srcId="{299AD33E-4D2C-49BD-93A7-13A315D48BCA}" destId="{62C1946C-EFC0-4BD4-9E69-32292848DB22}" srcOrd="1" destOrd="0" parTransId="{2EC931A5-FA4B-4576-BE5F-3B00828AA787}" sibTransId="{96B277BC-40C7-4722-85A1-0200F32BAA52}"/>
    <dgm:cxn modelId="{2E2C7691-464F-46B4-977B-654F9AC05BC0}" srcId="{299AD33E-4D2C-49BD-93A7-13A315D48BCA}" destId="{856D956C-9E0D-4373-A9D1-F5B09FB4F476}" srcOrd="0" destOrd="0" parTransId="{E12ACC0A-DB09-46EC-8F4E-2D492AAF624D}" sibTransId="{3EFADAEA-F0FF-4C8E-80CC-4A24ABAED1F4}"/>
    <dgm:cxn modelId="{390FA3B7-CDE9-4D4B-91C1-620F6C226001}" type="presOf" srcId="{3C0D32F9-BCE6-4FA6-91D2-2F06DB5C9F36}" destId="{07FEBD1E-A372-4546-9C11-1B1DC0F958DD}" srcOrd="0" destOrd="0" presId="urn:microsoft.com/office/officeart/2005/8/layout/vList2"/>
    <dgm:cxn modelId="{DFD96147-D102-455B-BF92-BBC170B3F9AB}" srcId="{68E44CE1-9AE1-44E8-983C-8F043339DD9E}" destId="{299AD33E-4D2C-49BD-93A7-13A315D48BCA}" srcOrd="0" destOrd="0" parTransId="{9CEF8455-091C-49B0-BA05-427A7920E870}" sibTransId="{ADC50D7F-40BA-4A05-A0C1-B38440025D5C}"/>
    <dgm:cxn modelId="{83B6EAE0-FE3B-4C9A-9B28-83104D584BE4}" type="presOf" srcId="{299AD33E-4D2C-49BD-93A7-13A315D48BCA}" destId="{4CE9B172-AE78-406A-8C40-AFA1F3CFE33C}" srcOrd="0" destOrd="0" presId="urn:microsoft.com/office/officeart/2005/8/layout/vList2"/>
    <dgm:cxn modelId="{35191318-F29B-46AC-B29C-AB7972BE5415}" type="presOf" srcId="{856D956C-9E0D-4373-A9D1-F5B09FB4F476}" destId="{60199E64-4E1C-4265-8925-9896C87C4A87}" srcOrd="0" destOrd="0" presId="urn:microsoft.com/office/officeart/2005/8/layout/vList2"/>
    <dgm:cxn modelId="{FA951F78-8115-4972-8AF4-396F2311D645}" type="presOf" srcId="{68E44CE1-9AE1-44E8-983C-8F043339DD9E}" destId="{80CA3564-B6D0-4602-A672-AA784074EDFF}" srcOrd="0" destOrd="0" presId="urn:microsoft.com/office/officeart/2005/8/layout/vList2"/>
    <dgm:cxn modelId="{7AECAED0-46B6-4E58-9DE1-88D3F2CB0328}" srcId="{68E44CE1-9AE1-44E8-983C-8F043339DD9E}" destId="{3C0D32F9-BCE6-4FA6-91D2-2F06DB5C9F36}" srcOrd="1" destOrd="0" parTransId="{7AE36214-6B83-4CA8-83DF-EC6C1C80C4C3}" sibTransId="{14114A81-69C1-4B72-9C0B-83BA154481D4}"/>
    <dgm:cxn modelId="{E68653AD-BB6B-4BF2-9B20-396AF8D01250}" type="presOf" srcId="{94130C0F-EFEB-468F-BBCD-F90FD7A7C81A}" destId="{293C479F-6719-4777-BCC8-E322C2E663F0}" srcOrd="0" destOrd="0" presId="urn:microsoft.com/office/officeart/2005/8/layout/vList2"/>
    <dgm:cxn modelId="{31D87C25-001B-4BC8-A81A-490A24D9B1E7}" type="presOf" srcId="{62C1946C-EFC0-4BD4-9E69-32292848DB22}" destId="{60199E64-4E1C-4265-8925-9896C87C4A87}" srcOrd="0" destOrd="1" presId="urn:microsoft.com/office/officeart/2005/8/layout/vList2"/>
    <dgm:cxn modelId="{7A84C0BF-3417-4669-AD4A-5C44429064BB}" type="presParOf" srcId="{80CA3564-B6D0-4602-A672-AA784074EDFF}" destId="{4CE9B172-AE78-406A-8C40-AFA1F3CFE33C}" srcOrd="0" destOrd="0" presId="urn:microsoft.com/office/officeart/2005/8/layout/vList2"/>
    <dgm:cxn modelId="{F20BE7D4-04DF-4721-AAA0-A651EF94E28D}" type="presParOf" srcId="{80CA3564-B6D0-4602-A672-AA784074EDFF}" destId="{60199E64-4E1C-4265-8925-9896C87C4A87}" srcOrd="1" destOrd="0" presId="urn:microsoft.com/office/officeart/2005/8/layout/vList2"/>
    <dgm:cxn modelId="{258681CB-4C39-4CF4-A292-8F85381A4DAE}" type="presParOf" srcId="{80CA3564-B6D0-4602-A672-AA784074EDFF}" destId="{07FEBD1E-A372-4546-9C11-1B1DC0F958DD}" srcOrd="2" destOrd="0" presId="urn:microsoft.com/office/officeart/2005/8/layout/vList2"/>
    <dgm:cxn modelId="{DD3B8772-C867-4E2C-9AB1-C20DE072FE30}" type="presParOf" srcId="{80CA3564-B6D0-4602-A672-AA784074EDFF}" destId="{293C479F-6719-4777-BCC8-E322C2E663F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E317E56-8896-41A8-A510-A341067BF7C8}" type="doc">
      <dgm:prSet loTypeId="urn:microsoft.com/office/officeart/2005/8/layout/vList2" loCatId="list" qsTypeId="urn:microsoft.com/office/officeart/2005/8/quickstyle/3d3" qsCatId="3D" csTypeId="urn:microsoft.com/office/officeart/2005/8/colors/colorful4" csCatId="colorful"/>
      <dgm:spPr/>
      <dgm:t>
        <a:bodyPr/>
        <a:lstStyle/>
        <a:p>
          <a:endParaRPr lang="zh-CN" altLang="en-US"/>
        </a:p>
      </dgm:t>
    </dgm:pt>
    <dgm:pt modelId="{F00DFC03-94F0-48D0-B2C5-1FEBFDC34EBD}">
      <dgm:prSet custT="1"/>
      <dgm:spPr/>
      <dgm:t>
        <a:bodyPr/>
        <a:lstStyle/>
        <a:p>
          <a:pPr rtl="0"/>
          <a:r>
            <a:rPr lang="zh-CN" sz="2400" b="1" smtClean="0">
              <a:latin typeface="宋体" pitchFamily="2" charset="-122"/>
              <a:ea typeface="宋体" pitchFamily="2" charset="-122"/>
            </a:rPr>
            <a:t>数组</a:t>
          </a:r>
          <a:r>
            <a:rPr lang="en-US" sz="2400" b="1" smtClean="0">
              <a:latin typeface="宋体" pitchFamily="2" charset="-122"/>
              <a:ea typeface="宋体" pitchFamily="2" charset="-122"/>
            </a:rPr>
            <a:t>(Array)</a:t>
          </a:r>
          <a:r>
            <a:rPr lang="zh-CN" sz="2400" b="1" smtClean="0">
              <a:latin typeface="宋体" pitchFamily="2" charset="-122"/>
              <a:ea typeface="宋体" pitchFamily="2" charset="-122"/>
            </a:rPr>
            <a:t>对象</a:t>
          </a:r>
          <a:endParaRPr lang="zh-CN" sz="2400">
            <a:latin typeface="宋体" pitchFamily="2" charset="-122"/>
            <a:ea typeface="宋体" pitchFamily="2" charset="-122"/>
          </a:endParaRPr>
        </a:p>
      </dgm:t>
    </dgm:pt>
    <dgm:pt modelId="{A2FBF730-7836-4851-A1B1-25F63979D13E}" type="parTrans" cxnId="{4D13718B-0AE5-4608-8243-0F8FA5A44548}">
      <dgm:prSet/>
      <dgm:spPr/>
      <dgm:t>
        <a:bodyPr/>
        <a:lstStyle/>
        <a:p>
          <a:endParaRPr lang="zh-CN" altLang="en-US" sz="2400">
            <a:latin typeface="宋体" pitchFamily="2" charset="-122"/>
            <a:ea typeface="宋体" pitchFamily="2" charset="-122"/>
          </a:endParaRPr>
        </a:p>
      </dgm:t>
    </dgm:pt>
    <dgm:pt modelId="{981368EB-842F-4F57-835A-814FCCC21C7A}" type="sibTrans" cxnId="{4D13718B-0AE5-4608-8243-0F8FA5A44548}">
      <dgm:prSet/>
      <dgm:spPr/>
      <dgm:t>
        <a:bodyPr/>
        <a:lstStyle/>
        <a:p>
          <a:endParaRPr lang="zh-CN" altLang="en-US" sz="2400">
            <a:latin typeface="宋体" pitchFamily="2" charset="-122"/>
            <a:ea typeface="宋体" pitchFamily="2" charset="-122"/>
          </a:endParaRPr>
        </a:p>
      </dgm:t>
    </dgm:pt>
    <dgm:pt modelId="{AC46C727-108F-48B5-A71D-1BCF69EEFC42}">
      <dgm:prSet custT="1"/>
      <dgm:spPr/>
      <dgm:t>
        <a:bodyPr/>
        <a:lstStyle/>
        <a:p>
          <a:pPr rtl="0"/>
          <a:r>
            <a:rPr lang="zh-CN" sz="2400" b="1" smtClean="0">
              <a:latin typeface="宋体" pitchFamily="2" charset="-122"/>
              <a:ea typeface="宋体" pitchFamily="2" charset="-122"/>
            </a:rPr>
            <a:t>数学</a:t>
          </a:r>
          <a:r>
            <a:rPr lang="en-US" sz="2400" b="1" smtClean="0">
              <a:latin typeface="宋体" pitchFamily="2" charset="-122"/>
              <a:ea typeface="宋体" pitchFamily="2" charset="-122"/>
            </a:rPr>
            <a:t>(Math)</a:t>
          </a:r>
          <a:r>
            <a:rPr lang="zh-CN" sz="2400" b="1" smtClean="0">
              <a:latin typeface="宋体" pitchFamily="2" charset="-122"/>
              <a:ea typeface="宋体" pitchFamily="2" charset="-122"/>
            </a:rPr>
            <a:t>对象</a:t>
          </a:r>
          <a:endParaRPr lang="zh-CN" sz="2400">
            <a:latin typeface="宋体" pitchFamily="2" charset="-122"/>
            <a:ea typeface="宋体" pitchFamily="2" charset="-122"/>
          </a:endParaRPr>
        </a:p>
      </dgm:t>
    </dgm:pt>
    <dgm:pt modelId="{511AB27B-1F22-41E9-843D-F4C30BEC0B59}" type="parTrans" cxnId="{FD17DF31-045D-4B36-B06E-E8631E83F432}">
      <dgm:prSet/>
      <dgm:spPr/>
      <dgm:t>
        <a:bodyPr/>
        <a:lstStyle/>
        <a:p>
          <a:endParaRPr lang="zh-CN" altLang="en-US" sz="2400">
            <a:latin typeface="宋体" pitchFamily="2" charset="-122"/>
            <a:ea typeface="宋体" pitchFamily="2" charset="-122"/>
          </a:endParaRPr>
        </a:p>
      </dgm:t>
    </dgm:pt>
    <dgm:pt modelId="{0201A915-368C-4BE5-BB4A-A051F3DF3BFD}" type="sibTrans" cxnId="{FD17DF31-045D-4B36-B06E-E8631E83F432}">
      <dgm:prSet/>
      <dgm:spPr/>
      <dgm:t>
        <a:bodyPr/>
        <a:lstStyle/>
        <a:p>
          <a:endParaRPr lang="zh-CN" altLang="en-US" sz="2400">
            <a:latin typeface="宋体" pitchFamily="2" charset="-122"/>
            <a:ea typeface="宋体" pitchFamily="2" charset="-122"/>
          </a:endParaRPr>
        </a:p>
      </dgm:t>
    </dgm:pt>
    <dgm:pt modelId="{1B67C492-7882-45C5-BC87-606DBC59C487}">
      <dgm:prSet custT="1"/>
      <dgm:spPr/>
      <dgm:t>
        <a:bodyPr/>
        <a:lstStyle/>
        <a:p>
          <a:pPr rtl="0"/>
          <a:r>
            <a:rPr lang="zh-CN" sz="2400" b="1" smtClean="0">
              <a:latin typeface="宋体" pitchFamily="2" charset="-122"/>
              <a:ea typeface="宋体" pitchFamily="2" charset="-122"/>
            </a:rPr>
            <a:t>日期时间</a:t>
          </a:r>
          <a:r>
            <a:rPr lang="en-US" sz="2400" b="1" smtClean="0">
              <a:latin typeface="宋体" pitchFamily="2" charset="-122"/>
              <a:ea typeface="宋体" pitchFamily="2" charset="-122"/>
            </a:rPr>
            <a:t>(Date)</a:t>
          </a:r>
          <a:r>
            <a:rPr lang="zh-CN" sz="2400" b="1" smtClean="0">
              <a:latin typeface="宋体" pitchFamily="2" charset="-122"/>
              <a:ea typeface="宋体" pitchFamily="2" charset="-122"/>
            </a:rPr>
            <a:t>对象</a:t>
          </a:r>
          <a:endParaRPr lang="zh-CN" sz="2400">
            <a:latin typeface="宋体" pitchFamily="2" charset="-122"/>
            <a:ea typeface="宋体" pitchFamily="2" charset="-122"/>
          </a:endParaRPr>
        </a:p>
      </dgm:t>
    </dgm:pt>
    <dgm:pt modelId="{3E1031C7-B0DA-4B55-BE3E-1C4D1046AB1B}" type="parTrans" cxnId="{076FA11E-C56D-4E4D-B6C9-56E18F95C36F}">
      <dgm:prSet/>
      <dgm:spPr/>
      <dgm:t>
        <a:bodyPr/>
        <a:lstStyle/>
        <a:p>
          <a:endParaRPr lang="zh-CN" altLang="en-US" sz="2400">
            <a:latin typeface="宋体" pitchFamily="2" charset="-122"/>
            <a:ea typeface="宋体" pitchFamily="2" charset="-122"/>
          </a:endParaRPr>
        </a:p>
      </dgm:t>
    </dgm:pt>
    <dgm:pt modelId="{2DC467A5-8DA8-4517-8ABB-2E7B9E6341BF}" type="sibTrans" cxnId="{076FA11E-C56D-4E4D-B6C9-56E18F95C36F}">
      <dgm:prSet/>
      <dgm:spPr/>
      <dgm:t>
        <a:bodyPr/>
        <a:lstStyle/>
        <a:p>
          <a:endParaRPr lang="zh-CN" altLang="en-US" sz="2400">
            <a:latin typeface="宋体" pitchFamily="2" charset="-122"/>
            <a:ea typeface="宋体" pitchFamily="2" charset="-122"/>
          </a:endParaRPr>
        </a:p>
      </dgm:t>
    </dgm:pt>
    <dgm:pt modelId="{1287FC6A-9EE4-48EE-802D-6922DE6253F9}" type="pres">
      <dgm:prSet presAssocID="{FE317E56-8896-41A8-A510-A341067BF7C8}" presName="linear" presStyleCnt="0">
        <dgm:presLayoutVars>
          <dgm:animLvl val="lvl"/>
          <dgm:resizeHandles val="exact"/>
        </dgm:presLayoutVars>
      </dgm:prSet>
      <dgm:spPr/>
      <dgm:t>
        <a:bodyPr/>
        <a:lstStyle/>
        <a:p>
          <a:endParaRPr lang="zh-CN" altLang="en-US"/>
        </a:p>
      </dgm:t>
    </dgm:pt>
    <dgm:pt modelId="{0454AFB6-8C12-4F7F-AF1C-3D9C637AB12E}" type="pres">
      <dgm:prSet presAssocID="{F00DFC03-94F0-48D0-B2C5-1FEBFDC34EBD}" presName="parentText" presStyleLbl="node1" presStyleIdx="0" presStyleCnt="3">
        <dgm:presLayoutVars>
          <dgm:chMax val="0"/>
          <dgm:bulletEnabled val="1"/>
        </dgm:presLayoutVars>
      </dgm:prSet>
      <dgm:spPr/>
      <dgm:t>
        <a:bodyPr/>
        <a:lstStyle/>
        <a:p>
          <a:endParaRPr lang="zh-CN" altLang="en-US"/>
        </a:p>
      </dgm:t>
    </dgm:pt>
    <dgm:pt modelId="{92E348FA-5D03-442E-AD0A-37274CE1633E}" type="pres">
      <dgm:prSet presAssocID="{981368EB-842F-4F57-835A-814FCCC21C7A}" presName="spacer" presStyleCnt="0"/>
      <dgm:spPr/>
    </dgm:pt>
    <dgm:pt modelId="{64B3D03A-7C29-4633-9036-5155A09CDE1B}" type="pres">
      <dgm:prSet presAssocID="{AC46C727-108F-48B5-A71D-1BCF69EEFC42}" presName="parentText" presStyleLbl="node1" presStyleIdx="1" presStyleCnt="3">
        <dgm:presLayoutVars>
          <dgm:chMax val="0"/>
          <dgm:bulletEnabled val="1"/>
        </dgm:presLayoutVars>
      </dgm:prSet>
      <dgm:spPr/>
      <dgm:t>
        <a:bodyPr/>
        <a:lstStyle/>
        <a:p>
          <a:endParaRPr lang="zh-CN" altLang="en-US"/>
        </a:p>
      </dgm:t>
    </dgm:pt>
    <dgm:pt modelId="{473FED7A-EFBC-42EC-A38E-6931F760AD92}" type="pres">
      <dgm:prSet presAssocID="{0201A915-368C-4BE5-BB4A-A051F3DF3BFD}" presName="spacer" presStyleCnt="0"/>
      <dgm:spPr/>
    </dgm:pt>
    <dgm:pt modelId="{E1BC6E1E-005F-44DC-8BB9-7A5FA0280720}" type="pres">
      <dgm:prSet presAssocID="{1B67C492-7882-45C5-BC87-606DBC59C487}" presName="parentText" presStyleLbl="node1" presStyleIdx="2" presStyleCnt="3">
        <dgm:presLayoutVars>
          <dgm:chMax val="0"/>
          <dgm:bulletEnabled val="1"/>
        </dgm:presLayoutVars>
      </dgm:prSet>
      <dgm:spPr/>
      <dgm:t>
        <a:bodyPr/>
        <a:lstStyle/>
        <a:p>
          <a:endParaRPr lang="zh-CN" altLang="en-US"/>
        </a:p>
      </dgm:t>
    </dgm:pt>
  </dgm:ptLst>
  <dgm:cxnLst>
    <dgm:cxn modelId="{1ECFFF73-7A91-418E-9714-CF872AF663C4}" type="presOf" srcId="{1B67C492-7882-45C5-BC87-606DBC59C487}" destId="{E1BC6E1E-005F-44DC-8BB9-7A5FA0280720}" srcOrd="0" destOrd="0" presId="urn:microsoft.com/office/officeart/2005/8/layout/vList2"/>
    <dgm:cxn modelId="{7B7CACBA-AB0F-4F79-B660-A5529CE2D8B9}" type="presOf" srcId="{F00DFC03-94F0-48D0-B2C5-1FEBFDC34EBD}" destId="{0454AFB6-8C12-4F7F-AF1C-3D9C637AB12E}" srcOrd="0" destOrd="0" presId="urn:microsoft.com/office/officeart/2005/8/layout/vList2"/>
    <dgm:cxn modelId="{FEEF4EA6-A678-443A-AFBA-FA018322DAD1}" type="presOf" srcId="{FE317E56-8896-41A8-A510-A341067BF7C8}" destId="{1287FC6A-9EE4-48EE-802D-6922DE6253F9}" srcOrd="0" destOrd="0" presId="urn:microsoft.com/office/officeart/2005/8/layout/vList2"/>
    <dgm:cxn modelId="{FD17DF31-045D-4B36-B06E-E8631E83F432}" srcId="{FE317E56-8896-41A8-A510-A341067BF7C8}" destId="{AC46C727-108F-48B5-A71D-1BCF69EEFC42}" srcOrd="1" destOrd="0" parTransId="{511AB27B-1F22-41E9-843D-F4C30BEC0B59}" sibTransId="{0201A915-368C-4BE5-BB4A-A051F3DF3BFD}"/>
    <dgm:cxn modelId="{E16E1336-5526-4B0B-B029-B6AA6C0CA88F}" type="presOf" srcId="{AC46C727-108F-48B5-A71D-1BCF69EEFC42}" destId="{64B3D03A-7C29-4633-9036-5155A09CDE1B}" srcOrd="0" destOrd="0" presId="urn:microsoft.com/office/officeart/2005/8/layout/vList2"/>
    <dgm:cxn modelId="{076FA11E-C56D-4E4D-B6C9-56E18F95C36F}" srcId="{FE317E56-8896-41A8-A510-A341067BF7C8}" destId="{1B67C492-7882-45C5-BC87-606DBC59C487}" srcOrd="2" destOrd="0" parTransId="{3E1031C7-B0DA-4B55-BE3E-1C4D1046AB1B}" sibTransId="{2DC467A5-8DA8-4517-8ABB-2E7B9E6341BF}"/>
    <dgm:cxn modelId="{4D13718B-0AE5-4608-8243-0F8FA5A44548}" srcId="{FE317E56-8896-41A8-A510-A341067BF7C8}" destId="{F00DFC03-94F0-48D0-B2C5-1FEBFDC34EBD}" srcOrd="0" destOrd="0" parTransId="{A2FBF730-7836-4851-A1B1-25F63979D13E}" sibTransId="{981368EB-842F-4F57-835A-814FCCC21C7A}"/>
    <dgm:cxn modelId="{66FFEBBF-506E-40B5-9759-4ACAF838D3FE}" type="presParOf" srcId="{1287FC6A-9EE4-48EE-802D-6922DE6253F9}" destId="{0454AFB6-8C12-4F7F-AF1C-3D9C637AB12E}" srcOrd="0" destOrd="0" presId="urn:microsoft.com/office/officeart/2005/8/layout/vList2"/>
    <dgm:cxn modelId="{1850AD1B-2011-4616-A197-C39F4B0CCE7A}" type="presParOf" srcId="{1287FC6A-9EE4-48EE-802D-6922DE6253F9}" destId="{92E348FA-5D03-442E-AD0A-37274CE1633E}" srcOrd="1" destOrd="0" presId="urn:microsoft.com/office/officeart/2005/8/layout/vList2"/>
    <dgm:cxn modelId="{BD77BACD-984A-4693-8015-4D36D852E13E}" type="presParOf" srcId="{1287FC6A-9EE4-48EE-802D-6922DE6253F9}" destId="{64B3D03A-7C29-4633-9036-5155A09CDE1B}" srcOrd="2" destOrd="0" presId="urn:microsoft.com/office/officeart/2005/8/layout/vList2"/>
    <dgm:cxn modelId="{5CEED4AA-C0AE-4FAD-8A87-800E5EFB26E8}" type="presParOf" srcId="{1287FC6A-9EE4-48EE-802D-6922DE6253F9}" destId="{473FED7A-EFBC-42EC-A38E-6931F760AD92}" srcOrd="3" destOrd="0" presId="urn:microsoft.com/office/officeart/2005/8/layout/vList2"/>
    <dgm:cxn modelId="{75BD9AAC-13F3-411F-8C20-F0BA87337BAD}" type="presParOf" srcId="{1287FC6A-9EE4-48EE-802D-6922DE6253F9}" destId="{E1BC6E1E-005F-44DC-8BB9-7A5FA02807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6EC1876-527C-46A3-B311-6EDC7141A4F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B2EC3354-7FA7-46F2-B9DC-4D8FD10AC6FD}">
      <dgm:prSet custT="1"/>
      <dgm:spPr/>
      <dgm:t>
        <a:bodyPr/>
        <a:lstStyle/>
        <a:p>
          <a:pPr rtl="0"/>
          <a:r>
            <a:rPr lang="zh-CN" altLang="en-US" sz="2400" b="1" dirty="0" smtClean="0">
              <a:latin typeface="宋体" pitchFamily="2" charset="-122"/>
              <a:ea typeface="宋体" pitchFamily="2" charset="-122"/>
            </a:rPr>
            <a:t>格式：</a:t>
          </a:r>
          <a:endParaRPr lang="zh-CN" altLang="en-US" sz="2400" dirty="0">
            <a:latin typeface="宋体" pitchFamily="2" charset="-122"/>
            <a:ea typeface="宋体" pitchFamily="2" charset="-122"/>
          </a:endParaRPr>
        </a:p>
      </dgm:t>
    </dgm:pt>
    <dgm:pt modelId="{58B5E07C-9A2D-4571-A971-1D1DA0CC1D01}" type="parTrans" cxnId="{AFBD376D-2B3B-46EA-975E-3B660ED94CD5}">
      <dgm:prSet/>
      <dgm:spPr/>
      <dgm:t>
        <a:bodyPr/>
        <a:lstStyle/>
        <a:p>
          <a:endParaRPr lang="zh-CN" altLang="en-US" sz="2400" dirty="0">
            <a:latin typeface="宋体" pitchFamily="2" charset="-122"/>
            <a:ea typeface="宋体" pitchFamily="2" charset="-122"/>
          </a:endParaRPr>
        </a:p>
      </dgm:t>
    </dgm:pt>
    <dgm:pt modelId="{771B4C20-8886-42B8-966C-31957A8D30FB}" type="sibTrans" cxnId="{AFBD376D-2B3B-46EA-975E-3B660ED94CD5}">
      <dgm:prSet/>
      <dgm:spPr/>
      <dgm:t>
        <a:bodyPr/>
        <a:lstStyle/>
        <a:p>
          <a:endParaRPr lang="zh-CN" altLang="en-US" sz="2400" dirty="0">
            <a:latin typeface="宋体" pitchFamily="2" charset="-122"/>
            <a:ea typeface="宋体" pitchFamily="2" charset="-122"/>
          </a:endParaRPr>
        </a:p>
      </dgm:t>
    </dgm:pt>
    <dgm:pt modelId="{3F36A2E5-8137-4B38-AE56-E0ECDE9D4BF6}">
      <dgm:prSet custT="1"/>
      <dgm:spPr/>
      <dgm:t>
        <a:bodyPr/>
        <a:lstStyle/>
        <a:p>
          <a:pPr rtl="0">
            <a:lnSpc>
              <a:spcPct val="50000"/>
            </a:lnSpc>
          </a:pPr>
          <a:r>
            <a:rPr lang="en-US" altLang="zh-CN" sz="2400" dirty="0" err="1" smtClean="0">
              <a:solidFill>
                <a:srgbClr val="003300"/>
              </a:solidFill>
              <a:latin typeface="宋体" pitchFamily="2" charset="-122"/>
              <a:ea typeface="宋体" pitchFamily="2" charset="-122"/>
            </a:rPr>
            <a:t>var</a:t>
          </a:r>
          <a:r>
            <a:rPr lang="en-US" altLang="zh-CN"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对象名 </a:t>
          </a:r>
          <a:r>
            <a:rPr lang="en-US" sz="2400" dirty="0" smtClean="0">
              <a:solidFill>
                <a:srgbClr val="003300"/>
              </a:solidFill>
              <a:latin typeface="宋体" pitchFamily="2" charset="-122"/>
              <a:ea typeface="宋体" pitchFamily="2" charset="-122"/>
            </a:rPr>
            <a:t>= new Array([</a:t>
          </a:r>
          <a:r>
            <a:rPr lang="zh-CN" sz="2400" dirty="0" smtClean="0">
              <a:solidFill>
                <a:srgbClr val="003300"/>
              </a:solidFill>
              <a:latin typeface="宋体" pitchFamily="2" charset="-122"/>
              <a:ea typeface="宋体" pitchFamily="2" charset="-122"/>
            </a:rPr>
            <a:t>元素个数</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A85883C2-2423-4B5E-83B4-7ECADF87821D}" type="parTrans" cxnId="{BBBBA1C3-9A7B-4F9B-9C4A-1FF4D55B0D46}">
      <dgm:prSet/>
      <dgm:spPr/>
      <dgm:t>
        <a:bodyPr/>
        <a:lstStyle/>
        <a:p>
          <a:endParaRPr lang="zh-CN" altLang="en-US" sz="2400" dirty="0">
            <a:latin typeface="宋体" pitchFamily="2" charset="-122"/>
            <a:ea typeface="宋体" pitchFamily="2" charset="-122"/>
          </a:endParaRPr>
        </a:p>
      </dgm:t>
    </dgm:pt>
    <dgm:pt modelId="{9ABB4F6D-8E8B-4AA6-A620-F224FFEC7525}" type="sibTrans" cxnId="{BBBBA1C3-9A7B-4F9B-9C4A-1FF4D55B0D46}">
      <dgm:prSet/>
      <dgm:spPr/>
      <dgm:t>
        <a:bodyPr/>
        <a:lstStyle/>
        <a:p>
          <a:endParaRPr lang="zh-CN" altLang="en-US" sz="2400" dirty="0">
            <a:latin typeface="宋体" pitchFamily="2" charset="-122"/>
            <a:ea typeface="宋体" pitchFamily="2" charset="-122"/>
          </a:endParaRPr>
        </a:p>
      </dgm:t>
    </dgm:pt>
    <dgm:pt modelId="{CB239D49-B73C-4D27-BA8B-D30CE92A2392}">
      <dgm:prSet custT="1"/>
      <dgm:spPr/>
      <dgm:t>
        <a:bodyPr/>
        <a:lstStyle/>
        <a:p>
          <a:pPr rtl="0">
            <a:lnSpc>
              <a:spcPct val="50000"/>
            </a:lnSpc>
          </a:pPr>
          <a:r>
            <a:rPr lang="en-US" altLang="zh-CN" sz="2400" dirty="0" err="1" smtClean="0">
              <a:solidFill>
                <a:srgbClr val="003300"/>
              </a:solidFill>
              <a:latin typeface="宋体" pitchFamily="2" charset="-122"/>
              <a:ea typeface="宋体" pitchFamily="2" charset="-122"/>
            </a:rPr>
            <a:t>var</a:t>
          </a:r>
          <a:r>
            <a:rPr lang="en-US" altLang="zh-CN"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对象名 </a:t>
          </a:r>
          <a:r>
            <a:rPr lang="en-US" sz="2400" dirty="0" smtClean="0">
              <a:solidFill>
                <a:srgbClr val="003300"/>
              </a:solidFill>
              <a:latin typeface="宋体" pitchFamily="2" charset="-122"/>
              <a:ea typeface="宋体" pitchFamily="2" charset="-122"/>
            </a:rPr>
            <a:t>= new Array(</a:t>
          </a:r>
          <a:r>
            <a:rPr lang="zh-CN" sz="2400" dirty="0" smtClean="0">
              <a:solidFill>
                <a:srgbClr val="003300"/>
              </a:solidFill>
              <a:latin typeface="宋体" pitchFamily="2" charset="-122"/>
              <a:ea typeface="宋体" pitchFamily="2" charset="-122"/>
            </a:rPr>
            <a:t>值</a:t>
          </a:r>
          <a:r>
            <a:rPr lang="en-US" sz="2400" dirty="0" smtClean="0">
              <a:solidFill>
                <a:srgbClr val="003300"/>
              </a:solidFill>
              <a:latin typeface="宋体" pitchFamily="2" charset="-122"/>
              <a:ea typeface="宋体" pitchFamily="2" charset="-122"/>
            </a:rPr>
            <a:t>1,</a:t>
          </a:r>
          <a:r>
            <a:rPr lang="zh-CN" sz="2400" dirty="0" smtClean="0">
              <a:solidFill>
                <a:srgbClr val="003300"/>
              </a:solidFill>
              <a:latin typeface="宋体" pitchFamily="2" charset="-122"/>
              <a:ea typeface="宋体" pitchFamily="2" charset="-122"/>
            </a:rPr>
            <a:t>值</a:t>
          </a:r>
          <a:r>
            <a:rPr lang="en-US" sz="2400" dirty="0" smtClean="0">
              <a:solidFill>
                <a:srgbClr val="003300"/>
              </a:solidFill>
              <a:latin typeface="宋体" pitchFamily="2" charset="-122"/>
              <a:ea typeface="宋体" pitchFamily="2" charset="-122"/>
            </a:rPr>
            <a:t>2,…)</a:t>
          </a:r>
          <a:endParaRPr lang="zh-CN" sz="2400" dirty="0">
            <a:solidFill>
              <a:srgbClr val="003300"/>
            </a:solidFill>
            <a:latin typeface="宋体" pitchFamily="2" charset="-122"/>
            <a:ea typeface="宋体" pitchFamily="2" charset="-122"/>
          </a:endParaRPr>
        </a:p>
      </dgm:t>
    </dgm:pt>
    <dgm:pt modelId="{BC9684CF-9225-45C6-9E4C-376BBB028ABF}" type="parTrans" cxnId="{BE35D5DC-62CA-4651-A83D-E1BCD3E4EF86}">
      <dgm:prSet/>
      <dgm:spPr/>
      <dgm:t>
        <a:bodyPr/>
        <a:lstStyle/>
        <a:p>
          <a:endParaRPr lang="zh-CN" altLang="en-US" sz="2400" dirty="0">
            <a:latin typeface="宋体" pitchFamily="2" charset="-122"/>
            <a:ea typeface="宋体" pitchFamily="2" charset="-122"/>
          </a:endParaRPr>
        </a:p>
      </dgm:t>
    </dgm:pt>
    <dgm:pt modelId="{036FAA57-C5F7-41B4-9413-C7721C98B11E}" type="sibTrans" cxnId="{BE35D5DC-62CA-4651-A83D-E1BCD3E4EF86}">
      <dgm:prSet/>
      <dgm:spPr/>
      <dgm:t>
        <a:bodyPr/>
        <a:lstStyle/>
        <a:p>
          <a:endParaRPr lang="zh-CN" altLang="en-US" sz="2400" dirty="0">
            <a:latin typeface="宋体" pitchFamily="2" charset="-122"/>
            <a:ea typeface="宋体" pitchFamily="2" charset="-122"/>
          </a:endParaRPr>
        </a:p>
      </dgm:t>
    </dgm:pt>
    <dgm:pt modelId="{9F0AF71A-753C-426D-AAEB-9E660EB27641}">
      <dgm:prSet custT="1"/>
      <dgm:spPr/>
      <dgm:t>
        <a:bodyPr/>
        <a:lstStyle/>
        <a:p>
          <a:pPr rtl="0"/>
          <a:r>
            <a:rPr lang="zh-CN" altLang="en-US" sz="2400" b="1" dirty="0" smtClean="0">
              <a:latin typeface="宋体" pitchFamily="2" charset="-122"/>
              <a:ea typeface="宋体" pitchFamily="2" charset="-122"/>
            </a:rPr>
            <a:t>示例：</a:t>
          </a:r>
          <a:endParaRPr lang="zh-CN" altLang="en-US" sz="2400" dirty="0">
            <a:latin typeface="宋体" pitchFamily="2" charset="-122"/>
            <a:ea typeface="宋体" pitchFamily="2" charset="-122"/>
          </a:endParaRPr>
        </a:p>
      </dgm:t>
    </dgm:pt>
    <dgm:pt modelId="{3B4711E3-55D6-459E-A457-F357C580D815}" type="parTrans" cxnId="{5383162F-9310-4E0F-A346-315EDA9BC05A}">
      <dgm:prSet/>
      <dgm:spPr/>
      <dgm:t>
        <a:bodyPr/>
        <a:lstStyle/>
        <a:p>
          <a:endParaRPr lang="zh-CN" altLang="en-US" sz="2400" dirty="0">
            <a:latin typeface="宋体" pitchFamily="2" charset="-122"/>
            <a:ea typeface="宋体" pitchFamily="2" charset="-122"/>
          </a:endParaRPr>
        </a:p>
      </dgm:t>
    </dgm:pt>
    <dgm:pt modelId="{A480135C-E253-4949-98BD-5D70D0D39FEC}" type="sibTrans" cxnId="{5383162F-9310-4E0F-A346-315EDA9BC05A}">
      <dgm:prSet/>
      <dgm:spPr/>
      <dgm:t>
        <a:bodyPr/>
        <a:lstStyle/>
        <a:p>
          <a:endParaRPr lang="zh-CN" altLang="en-US" sz="2400" dirty="0">
            <a:latin typeface="宋体" pitchFamily="2" charset="-122"/>
            <a:ea typeface="宋体" pitchFamily="2" charset="-122"/>
          </a:endParaRPr>
        </a:p>
      </dgm:t>
    </dgm:pt>
    <dgm:pt modelId="{0E70768D-324F-46D5-8DFF-53359091CA4F}">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fruit=new Array(2)</a:t>
          </a:r>
          <a:endParaRPr lang="zh-CN" sz="2400" dirty="0">
            <a:solidFill>
              <a:srgbClr val="003300"/>
            </a:solidFill>
            <a:latin typeface="宋体" pitchFamily="2" charset="-122"/>
            <a:ea typeface="宋体" pitchFamily="2" charset="-122"/>
          </a:endParaRPr>
        </a:p>
      </dgm:t>
    </dgm:pt>
    <dgm:pt modelId="{E378D220-63DC-42AD-82A5-50799C7B0378}" type="parTrans" cxnId="{F0A2A3D8-F69A-44EB-BD30-E944E4F110D1}">
      <dgm:prSet/>
      <dgm:spPr/>
      <dgm:t>
        <a:bodyPr/>
        <a:lstStyle/>
        <a:p>
          <a:endParaRPr lang="zh-CN" altLang="en-US" sz="2400" dirty="0">
            <a:latin typeface="宋体" pitchFamily="2" charset="-122"/>
            <a:ea typeface="宋体" pitchFamily="2" charset="-122"/>
          </a:endParaRPr>
        </a:p>
      </dgm:t>
    </dgm:pt>
    <dgm:pt modelId="{C759921A-07B1-4FB0-BBC6-FA6BCA02012B}" type="sibTrans" cxnId="{F0A2A3D8-F69A-44EB-BD30-E944E4F110D1}">
      <dgm:prSet/>
      <dgm:spPr/>
      <dgm:t>
        <a:bodyPr/>
        <a:lstStyle/>
        <a:p>
          <a:endParaRPr lang="zh-CN" altLang="en-US" sz="2400" dirty="0">
            <a:latin typeface="宋体" pitchFamily="2" charset="-122"/>
            <a:ea typeface="宋体" pitchFamily="2" charset="-122"/>
          </a:endParaRPr>
        </a:p>
      </dgm:t>
    </dgm:pt>
    <dgm:pt modelId="{7D766487-D1F9-4B53-A9E3-76B96D8CC4D1}">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fruit=new Array(“</a:t>
          </a:r>
          <a:r>
            <a:rPr lang="zh-CN" sz="2400" dirty="0" smtClean="0">
              <a:solidFill>
                <a:srgbClr val="003300"/>
              </a:solidFill>
              <a:latin typeface="宋体" pitchFamily="2" charset="-122"/>
              <a:ea typeface="宋体" pitchFamily="2" charset="-122"/>
            </a:rPr>
            <a:t>苹果”</a:t>
          </a:r>
          <a:r>
            <a:rPr lang="en-US"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橘子</a:t>
          </a:r>
          <a:r>
            <a:rPr lang="zh-CN" altLang="en-US"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80E9270D-0CCC-4AEB-B886-6980D2FC2E3D}" type="parTrans" cxnId="{4F27E976-B7DF-4589-A1CD-5B5F55B40BAB}">
      <dgm:prSet/>
      <dgm:spPr/>
      <dgm:t>
        <a:bodyPr/>
        <a:lstStyle/>
        <a:p>
          <a:endParaRPr lang="zh-CN" altLang="en-US" sz="2400" dirty="0">
            <a:latin typeface="宋体" pitchFamily="2" charset="-122"/>
            <a:ea typeface="宋体" pitchFamily="2" charset="-122"/>
          </a:endParaRPr>
        </a:p>
      </dgm:t>
    </dgm:pt>
    <dgm:pt modelId="{4F4370B0-ECDA-498E-A97C-98B2D9CAD6FF}" type="sibTrans" cxnId="{4F27E976-B7DF-4589-A1CD-5B5F55B40BAB}">
      <dgm:prSet/>
      <dgm:spPr/>
      <dgm:t>
        <a:bodyPr/>
        <a:lstStyle/>
        <a:p>
          <a:endParaRPr lang="zh-CN" altLang="en-US" sz="2400" dirty="0">
            <a:latin typeface="宋体" pitchFamily="2" charset="-122"/>
            <a:ea typeface="宋体" pitchFamily="2" charset="-122"/>
          </a:endParaRPr>
        </a:p>
      </dgm:t>
    </dgm:pt>
    <dgm:pt modelId="{61490DDD-A4B0-4764-A996-067C1A7EFA2F}">
      <dgm:prSet custT="1"/>
      <dgm:spPr/>
      <dgm:t>
        <a:bodyPr/>
        <a:lstStyle/>
        <a:p>
          <a:pPr rtl="0"/>
          <a:r>
            <a:rPr lang="zh-CN" altLang="en-US" sz="2400" b="1" dirty="0" smtClean="0">
              <a:latin typeface="宋体" pitchFamily="2" charset="-122"/>
              <a:ea typeface="宋体" pitchFamily="2" charset="-122"/>
            </a:rPr>
            <a:t>属性：</a:t>
          </a:r>
          <a:endParaRPr lang="zh-CN" altLang="en-US" sz="2400" dirty="0">
            <a:latin typeface="宋体" pitchFamily="2" charset="-122"/>
            <a:ea typeface="宋体" pitchFamily="2" charset="-122"/>
          </a:endParaRPr>
        </a:p>
      </dgm:t>
    </dgm:pt>
    <dgm:pt modelId="{638CD684-5E61-4372-9AC4-A7278C18BAA7}" type="parTrans" cxnId="{69F7EBBD-C950-49E5-9F47-C58AD8057252}">
      <dgm:prSet/>
      <dgm:spPr/>
      <dgm:t>
        <a:bodyPr/>
        <a:lstStyle/>
        <a:p>
          <a:endParaRPr lang="zh-CN" altLang="en-US" sz="2400" dirty="0">
            <a:latin typeface="宋体" pitchFamily="2" charset="-122"/>
            <a:ea typeface="宋体" pitchFamily="2" charset="-122"/>
          </a:endParaRPr>
        </a:p>
      </dgm:t>
    </dgm:pt>
    <dgm:pt modelId="{3F3CAC31-DF17-4309-84E6-0F31A80B80E4}" type="sibTrans" cxnId="{69F7EBBD-C950-49E5-9F47-C58AD8057252}">
      <dgm:prSet/>
      <dgm:spPr/>
      <dgm:t>
        <a:bodyPr/>
        <a:lstStyle/>
        <a:p>
          <a:endParaRPr lang="zh-CN" altLang="en-US" sz="2400" dirty="0">
            <a:latin typeface="宋体" pitchFamily="2" charset="-122"/>
            <a:ea typeface="宋体" pitchFamily="2" charset="-122"/>
          </a:endParaRPr>
        </a:p>
      </dgm:t>
    </dgm:pt>
    <dgm:pt modelId="{66755212-5246-467B-8BBB-4956D89CE3B5}">
      <dgm:prSet custT="1"/>
      <dgm:spPr/>
      <dgm:t>
        <a:bodyPr/>
        <a:lstStyle/>
        <a:p>
          <a:pPr rtl="0"/>
          <a:r>
            <a:rPr lang="en-US" sz="2400" dirty="0" smtClean="0">
              <a:solidFill>
                <a:srgbClr val="003300"/>
              </a:solidFill>
              <a:latin typeface="宋体" pitchFamily="2" charset="-122"/>
              <a:ea typeface="宋体" pitchFamily="2" charset="-122"/>
            </a:rPr>
            <a:t>   index</a:t>
          </a:r>
          <a:r>
            <a:rPr lang="zh-CN" sz="2400" dirty="0" smtClean="0">
              <a:solidFill>
                <a:srgbClr val="003300"/>
              </a:solidFill>
              <a:latin typeface="宋体" pitchFamily="2" charset="-122"/>
              <a:ea typeface="宋体" pitchFamily="2" charset="-122"/>
            </a:rPr>
            <a:t>：数组元素的索引值</a:t>
          </a:r>
          <a:endParaRPr lang="zh-CN" sz="2400" dirty="0">
            <a:solidFill>
              <a:srgbClr val="003300"/>
            </a:solidFill>
            <a:latin typeface="宋体" pitchFamily="2" charset="-122"/>
            <a:ea typeface="宋体" pitchFamily="2" charset="-122"/>
          </a:endParaRPr>
        </a:p>
      </dgm:t>
    </dgm:pt>
    <dgm:pt modelId="{86DFB0F5-A4DE-4B15-A7E9-9FB58539601F}" type="parTrans" cxnId="{6F9CEC56-E797-41CD-B26E-E9497BE74632}">
      <dgm:prSet/>
      <dgm:spPr/>
      <dgm:t>
        <a:bodyPr/>
        <a:lstStyle/>
        <a:p>
          <a:endParaRPr lang="zh-CN" altLang="en-US" sz="2400" dirty="0">
            <a:latin typeface="宋体" pitchFamily="2" charset="-122"/>
            <a:ea typeface="宋体" pitchFamily="2" charset="-122"/>
          </a:endParaRPr>
        </a:p>
      </dgm:t>
    </dgm:pt>
    <dgm:pt modelId="{8A43DB25-68E1-43C1-971F-7CE3D627A04C}" type="sibTrans" cxnId="{6F9CEC56-E797-41CD-B26E-E9497BE74632}">
      <dgm:prSet/>
      <dgm:spPr/>
      <dgm:t>
        <a:bodyPr/>
        <a:lstStyle/>
        <a:p>
          <a:endParaRPr lang="zh-CN" altLang="en-US" sz="2400" dirty="0">
            <a:latin typeface="宋体" pitchFamily="2" charset="-122"/>
            <a:ea typeface="宋体" pitchFamily="2" charset="-122"/>
          </a:endParaRPr>
        </a:p>
      </dgm:t>
    </dgm:pt>
    <dgm:pt modelId="{ED89B710-B72D-4DC1-8169-7C5694CF411F}">
      <dgm:prSet custT="1"/>
      <dgm:spPr/>
      <dgm:t>
        <a:bodyPr/>
        <a:lstStyle/>
        <a:p>
          <a:pPr rtl="0"/>
          <a:r>
            <a:rPr lang="en-US" sz="2400" dirty="0" smtClean="0">
              <a:solidFill>
                <a:srgbClr val="003300"/>
              </a:solidFill>
              <a:latin typeface="宋体" pitchFamily="2" charset="-122"/>
              <a:ea typeface="宋体" pitchFamily="2" charset="-122"/>
            </a:rPr>
            <a:t>   length</a:t>
          </a:r>
          <a:r>
            <a:rPr lang="zh-CN" sz="2400" dirty="0" smtClean="0">
              <a:solidFill>
                <a:srgbClr val="003300"/>
              </a:solidFill>
              <a:latin typeface="宋体" pitchFamily="2" charset="-122"/>
              <a:ea typeface="宋体" pitchFamily="2" charset="-122"/>
            </a:rPr>
            <a:t>：数组长度</a:t>
          </a:r>
          <a:r>
            <a:rPr lang="en-US"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即</a:t>
          </a:r>
          <a:r>
            <a:rPr lang="zh-CN" sz="2400" dirty="0" smtClean="0">
              <a:solidFill>
                <a:srgbClr val="003300"/>
              </a:solidFill>
              <a:latin typeface="宋体" pitchFamily="2" charset="-122"/>
              <a:ea typeface="宋体" pitchFamily="2" charset="-122"/>
            </a:rPr>
            <a:t>数组元素</a:t>
          </a:r>
          <a:r>
            <a:rPr lang="zh-CN" altLang="en-US" sz="2400" dirty="0" smtClean="0">
              <a:solidFill>
                <a:srgbClr val="003300"/>
              </a:solidFill>
              <a:latin typeface="宋体" pitchFamily="2" charset="-122"/>
              <a:ea typeface="宋体" pitchFamily="2" charset="-122"/>
            </a:rPr>
            <a:t>的</a:t>
          </a:r>
          <a:r>
            <a:rPr lang="zh-CN" sz="2400" dirty="0" smtClean="0">
              <a:solidFill>
                <a:srgbClr val="003300"/>
              </a:solidFill>
              <a:latin typeface="宋体" pitchFamily="2" charset="-122"/>
              <a:ea typeface="宋体" pitchFamily="2" charset="-122"/>
            </a:rPr>
            <a:t>个数</a:t>
          </a:r>
          <a:r>
            <a:rPr lang="zh-CN" altLang="en-US" sz="2400" dirty="0" smtClean="0">
              <a:solidFill>
                <a:srgbClr val="003300"/>
              </a:solidFill>
              <a:latin typeface="宋体" pitchFamily="2" charset="-122"/>
              <a:ea typeface="宋体" pitchFamily="2" charset="-122"/>
            </a:rPr>
            <a:t>，常用于遍历数组</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 </a:t>
          </a:r>
          <a:endParaRPr lang="zh-CN" sz="2400" dirty="0">
            <a:solidFill>
              <a:srgbClr val="003300"/>
            </a:solidFill>
            <a:latin typeface="宋体" pitchFamily="2" charset="-122"/>
            <a:ea typeface="宋体" pitchFamily="2" charset="-122"/>
          </a:endParaRPr>
        </a:p>
      </dgm:t>
    </dgm:pt>
    <dgm:pt modelId="{19F2042C-9D68-424D-B444-0BA1C3C8DD04}" type="parTrans" cxnId="{C511C5AD-80E4-4079-8654-888715E1D17E}">
      <dgm:prSet/>
      <dgm:spPr/>
      <dgm:t>
        <a:bodyPr/>
        <a:lstStyle/>
        <a:p>
          <a:endParaRPr lang="zh-CN" altLang="en-US" sz="2400" dirty="0">
            <a:latin typeface="宋体" pitchFamily="2" charset="-122"/>
            <a:ea typeface="宋体" pitchFamily="2" charset="-122"/>
          </a:endParaRPr>
        </a:p>
      </dgm:t>
    </dgm:pt>
    <dgm:pt modelId="{0EE41D32-66A1-4359-8A46-6DFEDE0BEFA4}" type="sibTrans" cxnId="{C511C5AD-80E4-4079-8654-888715E1D17E}">
      <dgm:prSet/>
      <dgm:spPr/>
      <dgm:t>
        <a:bodyPr/>
        <a:lstStyle/>
        <a:p>
          <a:endParaRPr lang="zh-CN" altLang="en-US" sz="2400" dirty="0">
            <a:latin typeface="宋体" pitchFamily="2" charset="-122"/>
            <a:ea typeface="宋体" pitchFamily="2" charset="-122"/>
          </a:endParaRPr>
        </a:p>
      </dgm:t>
    </dgm:pt>
    <dgm:pt modelId="{34BEFD10-82DA-4146-8420-7C944C52506C}">
      <dgm:prSet custT="1"/>
      <dgm:spPr/>
      <dgm:t>
        <a:bodyPr/>
        <a:lstStyle/>
        <a:p>
          <a:pPr rtl="0">
            <a:lnSpc>
              <a:spcPct val="50000"/>
            </a:lnSpc>
          </a:pPr>
          <a:r>
            <a:rPr lang="en-US" altLang="zh-CN" sz="2400" dirty="0" err="1" smtClean="0">
              <a:solidFill>
                <a:srgbClr val="003300"/>
              </a:solidFill>
              <a:latin typeface="宋体" pitchFamily="2" charset="-122"/>
              <a:ea typeface="宋体" pitchFamily="2" charset="-122"/>
            </a:rPr>
            <a:t>var</a:t>
          </a:r>
          <a:r>
            <a:rPr lang="en-US" altLang="zh-CN"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对象名 </a:t>
          </a:r>
          <a:r>
            <a:rPr lang="en-US" sz="2400" dirty="0" smtClean="0">
              <a:solidFill>
                <a:srgbClr val="003300"/>
              </a:solidFill>
              <a:latin typeface="宋体" pitchFamily="2" charset="-122"/>
              <a:ea typeface="宋体" pitchFamily="2" charset="-122"/>
            </a:rPr>
            <a:t>= new Array()</a:t>
          </a:r>
          <a:endParaRPr lang="zh-CN" sz="2400" dirty="0">
            <a:solidFill>
              <a:srgbClr val="003300"/>
            </a:solidFill>
            <a:latin typeface="宋体" pitchFamily="2" charset="-122"/>
            <a:ea typeface="宋体" pitchFamily="2" charset="-122"/>
          </a:endParaRPr>
        </a:p>
      </dgm:t>
    </dgm:pt>
    <dgm:pt modelId="{FA650559-A4B1-47F1-83CB-1ABA69133033}" type="parTrans" cxnId="{BE5594E1-2955-4E58-8EA5-0775597EF84F}">
      <dgm:prSet/>
      <dgm:spPr/>
      <dgm:t>
        <a:bodyPr/>
        <a:lstStyle/>
        <a:p>
          <a:endParaRPr lang="zh-CN" altLang="en-US" sz="2400" dirty="0">
            <a:latin typeface="宋体" pitchFamily="2" charset="-122"/>
            <a:ea typeface="宋体" pitchFamily="2" charset="-122"/>
          </a:endParaRPr>
        </a:p>
      </dgm:t>
    </dgm:pt>
    <dgm:pt modelId="{14A89934-904D-4180-BDA7-339C797B82B6}" type="sibTrans" cxnId="{BE5594E1-2955-4E58-8EA5-0775597EF84F}">
      <dgm:prSet/>
      <dgm:spPr/>
      <dgm:t>
        <a:bodyPr/>
        <a:lstStyle/>
        <a:p>
          <a:endParaRPr lang="zh-CN" altLang="en-US" sz="2400" dirty="0">
            <a:latin typeface="宋体" pitchFamily="2" charset="-122"/>
            <a:ea typeface="宋体" pitchFamily="2" charset="-122"/>
          </a:endParaRPr>
        </a:p>
      </dgm:t>
    </dgm:pt>
    <dgm:pt modelId="{EF2F044F-C20D-4FBE-A74C-F833C1761178}">
      <dgm:prSet custT="1"/>
      <dgm:spPr/>
      <dgm:t>
        <a:bodyPr/>
        <a:lstStyle/>
        <a:p>
          <a:pPr rtl="0"/>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声明了有</a:t>
          </a:r>
          <a:r>
            <a:rPr lang="en-US" sz="2400" dirty="0" smtClean="0">
              <a:solidFill>
                <a:srgbClr val="003300"/>
              </a:solidFill>
              <a:latin typeface="宋体" pitchFamily="2" charset="-122"/>
              <a:ea typeface="宋体" pitchFamily="2" charset="-122"/>
            </a:rPr>
            <a:t>2</a:t>
          </a:r>
          <a:r>
            <a:rPr lang="zh-CN" sz="2400" dirty="0" smtClean="0">
              <a:solidFill>
                <a:srgbClr val="003300"/>
              </a:solidFill>
              <a:latin typeface="宋体" pitchFamily="2" charset="-122"/>
              <a:ea typeface="宋体" pitchFamily="2" charset="-122"/>
            </a:rPr>
            <a:t>个数组元素的数组，并赋值</a:t>
          </a:r>
          <a:endParaRPr lang="zh-CN" sz="2400" dirty="0">
            <a:solidFill>
              <a:srgbClr val="003300"/>
            </a:solidFill>
            <a:latin typeface="宋体" pitchFamily="2" charset="-122"/>
            <a:ea typeface="宋体" pitchFamily="2" charset="-122"/>
          </a:endParaRPr>
        </a:p>
      </dgm:t>
    </dgm:pt>
    <dgm:pt modelId="{30B5AE42-070F-491F-B2A3-AA36AB36D981}" type="parTrans" cxnId="{231EDD12-D6BE-4BCF-8883-6835E60B442E}">
      <dgm:prSet/>
      <dgm:spPr/>
      <dgm:t>
        <a:bodyPr/>
        <a:lstStyle/>
        <a:p>
          <a:endParaRPr lang="zh-CN" altLang="en-US"/>
        </a:p>
      </dgm:t>
    </dgm:pt>
    <dgm:pt modelId="{33E430A6-0EF5-4794-8802-87CEA18408A0}" type="sibTrans" cxnId="{231EDD12-D6BE-4BCF-8883-6835E60B442E}">
      <dgm:prSet/>
      <dgm:spPr/>
      <dgm:t>
        <a:bodyPr/>
        <a:lstStyle/>
        <a:p>
          <a:endParaRPr lang="zh-CN" altLang="en-US"/>
        </a:p>
      </dgm:t>
    </dgm:pt>
    <dgm:pt modelId="{436624E0-BBD0-4083-AB61-3F9B252CF06F}">
      <dgm:prSet custT="1"/>
      <dgm:spPr/>
      <dgm:t>
        <a:bodyPr/>
        <a:lstStyle/>
        <a:p>
          <a:pPr rtl="0"/>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声明了有</a:t>
          </a:r>
          <a:r>
            <a:rPr lang="en-US" sz="2400" dirty="0" smtClean="0">
              <a:solidFill>
                <a:srgbClr val="003300"/>
              </a:solidFill>
              <a:latin typeface="宋体" pitchFamily="2" charset="-122"/>
              <a:ea typeface="宋体" pitchFamily="2" charset="-122"/>
            </a:rPr>
            <a:t>2</a:t>
          </a:r>
          <a:r>
            <a:rPr lang="zh-CN" sz="2400" dirty="0" smtClean="0">
              <a:solidFill>
                <a:srgbClr val="003300"/>
              </a:solidFill>
              <a:latin typeface="宋体" pitchFamily="2" charset="-122"/>
              <a:ea typeface="宋体" pitchFamily="2" charset="-122"/>
            </a:rPr>
            <a:t>个元素的数组</a:t>
          </a:r>
          <a:endParaRPr lang="zh-CN" sz="2400" dirty="0">
            <a:solidFill>
              <a:srgbClr val="003300"/>
            </a:solidFill>
            <a:latin typeface="宋体" pitchFamily="2" charset="-122"/>
            <a:ea typeface="宋体" pitchFamily="2" charset="-122"/>
          </a:endParaRPr>
        </a:p>
      </dgm:t>
    </dgm:pt>
    <dgm:pt modelId="{46576893-5706-45B3-91B0-DC533C82DC52}" type="parTrans" cxnId="{E1E52490-CDFC-4600-87B5-C390C09320B0}">
      <dgm:prSet/>
      <dgm:spPr/>
      <dgm:t>
        <a:bodyPr/>
        <a:lstStyle/>
        <a:p>
          <a:endParaRPr lang="zh-CN" altLang="en-US"/>
        </a:p>
      </dgm:t>
    </dgm:pt>
    <dgm:pt modelId="{C2A10C44-9A0D-4099-8B0B-9A8C39BAD4D2}" type="sibTrans" cxnId="{E1E52490-CDFC-4600-87B5-C390C09320B0}">
      <dgm:prSet/>
      <dgm:spPr/>
      <dgm:t>
        <a:bodyPr/>
        <a:lstStyle/>
        <a:p>
          <a:endParaRPr lang="zh-CN" altLang="en-US"/>
        </a:p>
      </dgm:t>
    </dgm:pt>
    <dgm:pt modelId="{5F6641E9-2268-4A21-AB13-ABEAF58898D5}">
      <dgm:prSet custT="1"/>
      <dgm:spPr/>
      <dgm:t>
        <a:bodyPr/>
        <a:lstStyle/>
        <a:p>
          <a:pPr rtl="0">
            <a:lnSpc>
              <a:spcPct val="50000"/>
            </a:lnSpc>
          </a:pPr>
          <a:r>
            <a:rPr lang="en-US" altLang="zh-CN" sz="2400" dirty="0" err="1" smtClean="0">
              <a:solidFill>
                <a:srgbClr val="003300"/>
              </a:solidFill>
              <a:latin typeface="宋体" pitchFamily="2" charset="-122"/>
              <a:ea typeface="宋体" pitchFamily="2" charset="-122"/>
            </a:rPr>
            <a:t>var</a:t>
          </a:r>
          <a:r>
            <a:rPr lang="en-US" altLang="zh-CN" sz="2400" dirty="0" smtClean="0">
              <a:solidFill>
                <a:srgbClr val="003300"/>
              </a:solidFill>
              <a:latin typeface="宋体" pitchFamily="2" charset="-122"/>
              <a:ea typeface="宋体" pitchFamily="2" charset="-122"/>
            </a:rPr>
            <a:t>  </a:t>
          </a:r>
          <a:r>
            <a:rPr lang="zh-CN" altLang="en-US" sz="2400" dirty="0" smtClean="0">
              <a:solidFill>
                <a:srgbClr val="003300"/>
              </a:solidFill>
              <a:latin typeface="宋体" pitchFamily="2" charset="-122"/>
              <a:ea typeface="宋体" pitchFamily="2" charset="-122"/>
            </a:rPr>
            <a:t>对象名 </a:t>
          </a:r>
          <a:r>
            <a:rPr lang="en-US" altLang="zh-CN" sz="2400" dirty="0" smtClean="0">
              <a:solidFill>
                <a:srgbClr val="003300"/>
              </a:solidFill>
              <a:latin typeface="宋体" pitchFamily="2" charset="-122"/>
              <a:ea typeface="宋体" pitchFamily="2" charset="-122"/>
            </a:rPr>
            <a:t>= []</a:t>
          </a:r>
          <a:endParaRPr lang="zh-CN" sz="2400" dirty="0">
            <a:solidFill>
              <a:srgbClr val="003300"/>
            </a:solidFill>
            <a:latin typeface="宋体" pitchFamily="2" charset="-122"/>
            <a:ea typeface="宋体" pitchFamily="2" charset="-122"/>
          </a:endParaRPr>
        </a:p>
      </dgm:t>
    </dgm:pt>
    <dgm:pt modelId="{5AA9C60F-3BE4-465F-90D9-45D77E287B07}" type="parTrans" cxnId="{5C69AE8C-36A0-4724-B854-A76C796E1033}">
      <dgm:prSet/>
      <dgm:spPr/>
    </dgm:pt>
    <dgm:pt modelId="{8648AE8D-9263-42FB-860B-25299456FF51}" type="sibTrans" cxnId="{5C69AE8C-36A0-4724-B854-A76C796E1033}">
      <dgm:prSet/>
      <dgm:spPr/>
    </dgm:pt>
    <dgm:pt modelId="{5EC5CEB5-3D0A-47FD-B396-2098CF28E251}" type="pres">
      <dgm:prSet presAssocID="{56EC1876-527C-46A3-B311-6EDC7141A4FC}" presName="linear" presStyleCnt="0">
        <dgm:presLayoutVars>
          <dgm:animLvl val="lvl"/>
          <dgm:resizeHandles val="exact"/>
        </dgm:presLayoutVars>
      </dgm:prSet>
      <dgm:spPr/>
      <dgm:t>
        <a:bodyPr/>
        <a:lstStyle/>
        <a:p>
          <a:endParaRPr lang="zh-CN" altLang="en-US"/>
        </a:p>
      </dgm:t>
    </dgm:pt>
    <dgm:pt modelId="{CA8381CC-F1CF-4B04-8A36-5DF8D1BA975A}" type="pres">
      <dgm:prSet presAssocID="{B2EC3354-7FA7-46F2-B9DC-4D8FD10AC6FD}" presName="parentText" presStyleLbl="node1" presStyleIdx="0" presStyleCnt="3" custScaleY="67804">
        <dgm:presLayoutVars>
          <dgm:chMax val="0"/>
          <dgm:bulletEnabled val="1"/>
        </dgm:presLayoutVars>
      </dgm:prSet>
      <dgm:spPr/>
      <dgm:t>
        <a:bodyPr/>
        <a:lstStyle/>
        <a:p>
          <a:endParaRPr lang="zh-CN" altLang="en-US"/>
        </a:p>
      </dgm:t>
    </dgm:pt>
    <dgm:pt modelId="{4E399163-E067-4F24-8BA3-7AC9EC6FCD3A}" type="pres">
      <dgm:prSet presAssocID="{B2EC3354-7FA7-46F2-B9DC-4D8FD10AC6FD}" presName="childText" presStyleLbl="revTx" presStyleIdx="0" presStyleCnt="3">
        <dgm:presLayoutVars>
          <dgm:bulletEnabled val="1"/>
        </dgm:presLayoutVars>
      </dgm:prSet>
      <dgm:spPr/>
      <dgm:t>
        <a:bodyPr/>
        <a:lstStyle/>
        <a:p>
          <a:endParaRPr lang="zh-CN" altLang="en-US"/>
        </a:p>
      </dgm:t>
    </dgm:pt>
    <dgm:pt modelId="{B6580DE0-9A32-405E-9AA0-EF8FB2AC3298}" type="pres">
      <dgm:prSet presAssocID="{9F0AF71A-753C-426D-AAEB-9E660EB27641}" presName="parentText" presStyleLbl="node1" presStyleIdx="1" presStyleCnt="3" custScaleY="80117">
        <dgm:presLayoutVars>
          <dgm:chMax val="0"/>
          <dgm:bulletEnabled val="1"/>
        </dgm:presLayoutVars>
      </dgm:prSet>
      <dgm:spPr/>
      <dgm:t>
        <a:bodyPr/>
        <a:lstStyle/>
        <a:p>
          <a:endParaRPr lang="zh-CN" altLang="en-US"/>
        </a:p>
      </dgm:t>
    </dgm:pt>
    <dgm:pt modelId="{F967421A-ACF0-4099-95A5-F820933926FE}" type="pres">
      <dgm:prSet presAssocID="{9F0AF71A-753C-426D-AAEB-9E660EB27641}" presName="childText" presStyleLbl="revTx" presStyleIdx="1" presStyleCnt="3">
        <dgm:presLayoutVars>
          <dgm:bulletEnabled val="1"/>
        </dgm:presLayoutVars>
      </dgm:prSet>
      <dgm:spPr/>
      <dgm:t>
        <a:bodyPr/>
        <a:lstStyle/>
        <a:p>
          <a:endParaRPr lang="zh-CN" altLang="en-US"/>
        </a:p>
      </dgm:t>
    </dgm:pt>
    <dgm:pt modelId="{E210C0EF-B2F5-45A7-A61C-C9CFE25BD225}" type="pres">
      <dgm:prSet presAssocID="{61490DDD-A4B0-4764-A996-067C1A7EFA2F}" presName="parentText" presStyleLbl="node1" presStyleIdx="2" presStyleCnt="3">
        <dgm:presLayoutVars>
          <dgm:chMax val="0"/>
          <dgm:bulletEnabled val="1"/>
        </dgm:presLayoutVars>
      </dgm:prSet>
      <dgm:spPr/>
      <dgm:t>
        <a:bodyPr/>
        <a:lstStyle/>
        <a:p>
          <a:endParaRPr lang="zh-CN" altLang="en-US"/>
        </a:p>
      </dgm:t>
    </dgm:pt>
    <dgm:pt modelId="{EE200A5D-F088-4019-8E52-81967020DEFE}" type="pres">
      <dgm:prSet presAssocID="{61490DDD-A4B0-4764-A996-067C1A7EFA2F}" presName="childText" presStyleLbl="revTx" presStyleIdx="2" presStyleCnt="3">
        <dgm:presLayoutVars>
          <dgm:bulletEnabled val="1"/>
        </dgm:presLayoutVars>
      </dgm:prSet>
      <dgm:spPr/>
      <dgm:t>
        <a:bodyPr/>
        <a:lstStyle/>
        <a:p>
          <a:endParaRPr lang="zh-CN" altLang="en-US"/>
        </a:p>
      </dgm:t>
    </dgm:pt>
  </dgm:ptLst>
  <dgm:cxnLst>
    <dgm:cxn modelId="{0F6101A4-BFA3-4A1D-A3E5-9B11CC76AA51}" type="presOf" srcId="{B2EC3354-7FA7-46F2-B9DC-4D8FD10AC6FD}" destId="{CA8381CC-F1CF-4B04-8A36-5DF8D1BA975A}" srcOrd="0" destOrd="0" presId="urn:microsoft.com/office/officeart/2005/8/layout/vList2"/>
    <dgm:cxn modelId="{AFBD376D-2B3B-46EA-975E-3B660ED94CD5}" srcId="{56EC1876-527C-46A3-B311-6EDC7141A4FC}" destId="{B2EC3354-7FA7-46F2-B9DC-4D8FD10AC6FD}" srcOrd="0" destOrd="0" parTransId="{58B5E07C-9A2D-4571-A971-1D1DA0CC1D01}" sibTransId="{771B4C20-8886-42B8-966C-31957A8D30FB}"/>
    <dgm:cxn modelId="{B3C73185-971D-40F7-BD35-C077148E3305}" type="presOf" srcId="{436624E0-BBD0-4083-AB61-3F9B252CF06F}" destId="{F967421A-ACF0-4099-95A5-F820933926FE}" srcOrd="0" destOrd="1" presId="urn:microsoft.com/office/officeart/2005/8/layout/vList2"/>
    <dgm:cxn modelId="{31B64D51-0A07-4202-B1AB-681B6BD6912B}" type="presOf" srcId="{ED89B710-B72D-4DC1-8169-7C5694CF411F}" destId="{EE200A5D-F088-4019-8E52-81967020DEFE}" srcOrd="0" destOrd="1" presId="urn:microsoft.com/office/officeart/2005/8/layout/vList2"/>
    <dgm:cxn modelId="{E1E52490-CDFC-4600-87B5-C390C09320B0}" srcId="{0E70768D-324F-46D5-8DFF-53359091CA4F}" destId="{436624E0-BBD0-4083-AB61-3F9B252CF06F}" srcOrd="0" destOrd="0" parTransId="{46576893-5706-45B3-91B0-DC533C82DC52}" sibTransId="{C2A10C44-9A0D-4099-8B0B-9A8C39BAD4D2}"/>
    <dgm:cxn modelId="{68715E92-B827-4A56-98DE-66F4C631690F}" type="presOf" srcId="{5F6641E9-2268-4A21-AB13-ABEAF58898D5}" destId="{4E399163-E067-4F24-8BA3-7AC9EC6FCD3A}" srcOrd="0" destOrd="3" presId="urn:microsoft.com/office/officeart/2005/8/layout/vList2"/>
    <dgm:cxn modelId="{9641FFFF-1894-4907-BE88-2223CD905D3C}" type="presOf" srcId="{EF2F044F-C20D-4FBE-A74C-F833C1761178}" destId="{F967421A-ACF0-4099-95A5-F820933926FE}" srcOrd="0" destOrd="3" presId="urn:microsoft.com/office/officeart/2005/8/layout/vList2"/>
    <dgm:cxn modelId="{C87CEC2D-8641-4AE1-88CC-1EB7953C8359}" type="presOf" srcId="{0E70768D-324F-46D5-8DFF-53359091CA4F}" destId="{F967421A-ACF0-4099-95A5-F820933926FE}" srcOrd="0" destOrd="0" presId="urn:microsoft.com/office/officeart/2005/8/layout/vList2"/>
    <dgm:cxn modelId="{231EDD12-D6BE-4BCF-8883-6835E60B442E}" srcId="{7D766487-D1F9-4B53-A9E3-76B96D8CC4D1}" destId="{EF2F044F-C20D-4FBE-A74C-F833C1761178}" srcOrd="0" destOrd="0" parTransId="{30B5AE42-070F-491F-B2A3-AA36AB36D981}" sibTransId="{33E430A6-0EF5-4794-8802-87CEA18408A0}"/>
    <dgm:cxn modelId="{7DF854C6-FC6C-41B3-AABC-B29559315260}" type="presOf" srcId="{3F36A2E5-8137-4B38-AE56-E0ECDE9D4BF6}" destId="{4E399163-E067-4F24-8BA3-7AC9EC6FCD3A}" srcOrd="0" destOrd="1" presId="urn:microsoft.com/office/officeart/2005/8/layout/vList2"/>
    <dgm:cxn modelId="{104AB832-46D6-4A70-B7D3-733F17A51FA6}" type="presOf" srcId="{7D766487-D1F9-4B53-A9E3-76B96D8CC4D1}" destId="{F967421A-ACF0-4099-95A5-F820933926FE}" srcOrd="0" destOrd="2" presId="urn:microsoft.com/office/officeart/2005/8/layout/vList2"/>
    <dgm:cxn modelId="{B451BAB4-ADDC-4AF1-8F02-9980F044AA27}" type="presOf" srcId="{34BEFD10-82DA-4146-8420-7C944C52506C}" destId="{4E399163-E067-4F24-8BA3-7AC9EC6FCD3A}" srcOrd="0" destOrd="0" presId="urn:microsoft.com/office/officeart/2005/8/layout/vList2"/>
    <dgm:cxn modelId="{6E981E0F-EDA9-4E5D-93D4-DDAD6F238941}" type="presOf" srcId="{56EC1876-527C-46A3-B311-6EDC7141A4FC}" destId="{5EC5CEB5-3D0A-47FD-B396-2098CF28E251}" srcOrd="0" destOrd="0" presId="urn:microsoft.com/office/officeart/2005/8/layout/vList2"/>
    <dgm:cxn modelId="{F4FDC9D0-C57B-43A9-9852-1E2E819D6F5D}" type="presOf" srcId="{CB239D49-B73C-4D27-BA8B-D30CE92A2392}" destId="{4E399163-E067-4F24-8BA3-7AC9EC6FCD3A}" srcOrd="0" destOrd="2" presId="urn:microsoft.com/office/officeart/2005/8/layout/vList2"/>
    <dgm:cxn modelId="{BBBBA1C3-9A7B-4F9B-9C4A-1FF4D55B0D46}" srcId="{B2EC3354-7FA7-46F2-B9DC-4D8FD10AC6FD}" destId="{3F36A2E5-8137-4B38-AE56-E0ECDE9D4BF6}" srcOrd="1" destOrd="0" parTransId="{A85883C2-2423-4B5E-83B4-7ECADF87821D}" sibTransId="{9ABB4F6D-8E8B-4AA6-A620-F224FFEC7525}"/>
    <dgm:cxn modelId="{C511C5AD-80E4-4079-8654-888715E1D17E}" srcId="{61490DDD-A4B0-4764-A996-067C1A7EFA2F}" destId="{ED89B710-B72D-4DC1-8169-7C5694CF411F}" srcOrd="1" destOrd="0" parTransId="{19F2042C-9D68-424D-B444-0BA1C3C8DD04}" sibTransId="{0EE41D32-66A1-4359-8A46-6DFEDE0BEFA4}"/>
    <dgm:cxn modelId="{8C2D2FFB-D3C0-4096-9B2A-E0336355FFAF}" type="presOf" srcId="{66755212-5246-467B-8BBB-4956D89CE3B5}" destId="{EE200A5D-F088-4019-8E52-81967020DEFE}" srcOrd="0" destOrd="0" presId="urn:microsoft.com/office/officeart/2005/8/layout/vList2"/>
    <dgm:cxn modelId="{BE35D5DC-62CA-4651-A83D-E1BCD3E4EF86}" srcId="{B2EC3354-7FA7-46F2-B9DC-4D8FD10AC6FD}" destId="{CB239D49-B73C-4D27-BA8B-D30CE92A2392}" srcOrd="2" destOrd="0" parTransId="{BC9684CF-9225-45C6-9E4C-376BBB028ABF}" sibTransId="{036FAA57-C5F7-41B4-9413-C7721C98B11E}"/>
    <dgm:cxn modelId="{5C69AE8C-36A0-4724-B854-A76C796E1033}" srcId="{B2EC3354-7FA7-46F2-B9DC-4D8FD10AC6FD}" destId="{5F6641E9-2268-4A21-AB13-ABEAF58898D5}" srcOrd="3" destOrd="0" parTransId="{5AA9C60F-3BE4-465F-90D9-45D77E287B07}" sibTransId="{8648AE8D-9263-42FB-860B-25299456FF51}"/>
    <dgm:cxn modelId="{5383162F-9310-4E0F-A346-315EDA9BC05A}" srcId="{56EC1876-527C-46A3-B311-6EDC7141A4FC}" destId="{9F0AF71A-753C-426D-AAEB-9E660EB27641}" srcOrd="1" destOrd="0" parTransId="{3B4711E3-55D6-459E-A457-F357C580D815}" sibTransId="{A480135C-E253-4949-98BD-5D70D0D39FEC}"/>
    <dgm:cxn modelId="{4F27E976-B7DF-4589-A1CD-5B5F55B40BAB}" srcId="{9F0AF71A-753C-426D-AAEB-9E660EB27641}" destId="{7D766487-D1F9-4B53-A9E3-76B96D8CC4D1}" srcOrd="1" destOrd="0" parTransId="{80E9270D-0CCC-4AEB-B886-6980D2FC2E3D}" sibTransId="{4F4370B0-ECDA-498E-A97C-98B2D9CAD6FF}"/>
    <dgm:cxn modelId="{F0A2A3D8-F69A-44EB-BD30-E944E4F110D1}" srcId="{9F0AF71A-753C-426D-AAEB-9E660EB27641}" destId="{0E70768D-324F-46D5-8DFF-53359091CA4F}" srcOrd="0" destOrd="0" parTransId="{E378D220-63DC-42AD-82A5-50799C7B0378}" sibTransId="{C759921A-07B1-4FB0-BBC6-FA6BCA02012B}"/>
    <dgm:cxn modelId="{6F9CEC56-E797-41CD-B26E-E9497BE74632}" srcId="{61490DDD-A4B0-4764-A996-067C1A7EFA2F}" destId="{66755212-5246-467B-8BBB-4956D89CE3B5}" srcOrd="0" destOrd="0" parTransId="{86DFB0F5-A4DE-4B15-A7E9-9FB58539601F}" sibTransId="{8A43DB25-68E1-43C1-971F-7CE3D627A04C}"/>
    <dgm:cxn modelId="{BE5594E1-2955-4E58-8EA5-0775597EF84F}" srcId="{B2EC3354-7FA7-46F2-B9DC-4D8FD10AC6FD}" destId="{34BEFD10-82DA-4146-8420-7C944C52506C}" srcOrd="0" destOrd="0" parTransId="{FA650559-A4B1-47F1-83CB-1ABA69133033}" sibTransId="{14A89934-904D-4180-BDA7-339C797B82B6}"/>
    <dgm:cxn modelId="{69F7EBBD-C950-49E5-9F47-C58AD8057252}" srcId="{56EC1876-527C-46A3-B311-6EDC7141A4FC}" destId="{61490DDD-A4B0-4764-A996-067C1A7EFA2F}" srcOrd="2" destOrd="0" parTransId="{638CD684-5E61-4372-9AC4-A7278C18BAA7}" sibTransId="{3F3CAC31-DF17-4309-84E6-0F31A80B80E4}"/>
    <dgm:cxn modelId="{2CC44E6E-D29F-4732-B80E-BB5A979D1298}" type="presOf" srcId="{9F0AF71A-753C-426D-AAEB-9E660EB27641}" destId="{B6580DE0-9A32-405E-9AA0-EF8FB2AC3298}" srcOrd="0" destOrd="0" presId="urn:microsoft.com/office/officeart/2005/8/layout/vList2"/>
    <dgm:cxn modelId="{26C292A3-D95B-409D-93B6-AF2A646B90A6}" type="presOf" srcId="{61490DDD-A4B0-4764-A996-067C1A7EFA2F}" destId="{E210C0EF-B2F5-45A7-A61C-C9CFE25BD225}" srcOrd="0" destOrd="0" presId="urn:microsoft.com/office/officeart/2005/8/layout/vList2"/>
    <dgm:cxn modelId="{BF1A2FCE-5B91-4D8E-9144-CD06C0C220A2}" type="presParOf" srcId="{5EC5CEB5-3D0A-47FD-B396-2098CF28E251}" destId="{CA8381CC-F1CF-4B04-8A36-5DF8D1BA975A}" srcOrd="0" destOrd="0" presId="urn:microsoft.com/office/officeart/2005/8/layout/vList2"/>
    <dgm:cxn modelId="{D9D6FADC-DB1D-4E3E-B9BF-972A71840EE0}" type="presParOf" srcId="{5EC5CEB5-3D0A-47FD-B396-2098CF28E251}" destId="{4E399163-E067-4F24-8BA3-7AC9EC6FCD3A}" srcOrd="1" destOrd="0" presId="urn:microsoft.com/office/officeart/2005/8/layout/vList2"/>
    <dgm:cxn modelId="{8EED1453-D65B-4D01-95C4-EA139B4CF117}" type="presParOf" srcId="{5EC5CEB5-3D0A-47FD-B396-2098CF28E251}" destId="{B6580DE0-9A32-405E-9AA0-EF8FB2AC3298}" srcOrd="2" destOrd="0" presId="urn:microsoft.com/office/officeart/2005/8/layout/vList2"/>
    <dgm:cxn modelId="{7AB8D65D-98F6-49B2-984D-F45365DEAA37}" type="presParOf" srcId="{5EC5CEB5-3D0A-47FD-B396-2098CF28E251}" destId="{F967421A-ACF0-4099-95A5-F820933926FE}" srcOrd="3" destOrd="0" presId="urn:microsoft.com/office/officeart/2005/8/layout/vList2"/>
    <dgm:cxn modelId="{4DA257F2-AFB2-4020-A32A-BE8025B245AF}" type="presParOf" srcId="{5EC5CEB5-3D0A-47FD-B396-2098CF28E251}" destId="{E210C0EF-B2F5-45A7-A61C-C9CFE25BD225}" srcOrd="4" destOrd="0" presId="urn:microsoft.com/office/officeart/2005/8/layout/vList2"/>
    <dgm:cxn modelId="{0069F143-F5DD-4BF6-B16E-3209EA8AE6C5}" type="presParOf" srcId="{5EC5CEB5-3D0A-47FD-B396-2098CF28E251}" destId="{EE200A5D-F088-4019-8E52-81967020DEF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D0F58253-E757-4FAB-B7F6-92E1D9C74FB4}" type="doc">
      <dgm:prSet loTypeId="urn:microsoft.com/office/officeart/2005/8/layout/hierarchy3" loCatId="hierarchy" qsTypeId="urn:microsoft.com/office/officeart/2005/8/quickstyle/3d3" qsCatId="3D" csTypeId="urn:microsoft.com/office/officeart/2005/8/colors/colorful4" csCatId="colorful" phldr="1"/>
      <dgm:spPr/>
      <dgm:t>
        <a:bodyPr/>
        <a:lstStyle/>
        <a:p>
          <a:endParaRPr lang="zh-CN" altLang="en-US"/>
        </a:p>
      </dgm:t>
    </dgm:pt>
    <dgm:pt modelId="{A0E820C0-89F3-4E25-9881-ACFDD524F6D1}">
      <dgm:prSet custT="1"/>
      <dgm:spPr/>
      <dgm:t>
        <a:bodyPr/>
        <a:lstStyle/>
        <a:p>
          <a:pPr algn="l" rtl="0"/>
          <a:r>
            <a:rPr lang="zh-CN" sz="2000" dirty="0" smtClean="0">
              <a:latin typeface="宋体" pitchFamily="2" charset="-122"/>
              <a:ea typeface="宋体" pitchFamily="2" charset="-122"/>
            </a:rPr>
            <a:t>数组是一系列具有相同名称、以不同下标区分的变量。由于</a:t>
          </a:r>
          <a:r>
            <a:rPr lang="en-US" sz="2000" dirty="0" smtClean="0">
              <a:latin typeface="宋体" pitchFamily="2" charset="-122"/>
              <a:ea typeface="宋体" pitchFamily="2" charset="-122"/>
            </a:rPr>
            <a:t>JavaScript</a:t>
          </a:r>
          <a:r>
            <a:rPr lang="zh-CN" sz="2000" dirty="0" smtClean="0">
              <a:latin typeface="宋体" pitchFamily="2" charset="-122"/>
              <a:ea typeface="宋体" pitchFamily="2" charset="-122"/>
            </a:rPr>
            <a:t>不是强类型语言，所以同一数组中的数组元素的数据类型可以不相同。</a:t>
          </a:r>
          <a:endParaRPr lang="zh-CN" sz="2000" dirty="0">
            <a:latin typeface="宋体" pitchFamily="2" charset="-122"/>
            <a:ea typeface="宋体" pitchFamily="2" charset="-122"/>
          </a:endParaRPr>
        </a:p>
      </dgm:t>
    </dgm:pt>
    <dgm:pt modelId="{65B46E3A-40E4-46A5-BB99-4E8C468466E9}" type="parTrans" cxnId="{AF26B67A-080B-4200-A006-F013F31810D2}">
      <dgm:prSet/>
      <dgm:spPr/>
      <dgm:t>
        <a:bodyPr/>
        <a:lstStyle/>
        <a:p>
          <a:endParaRPr lang="zh-CN" altLang="en-US" sz="2000">
            <a:latin typeface="宋体" pitchFamily="2" charset="-122"/>
            <a:ea typeface="宋体" pitchFamily="2" charset="-122"/>
          </a:endParaRPr>
        </a:p>
      </dgm:t>
    </dgm:pt>
    <dgm:pt modelId="{D1F65A1B-D9F5-421E-9AF3-A661B24786C2}" type="sibTrans" cxnId="{AF26B67A-080B-4200-A006-F013F31810D2}">
      <dgm:prSet/>
      <dgm:spPr/>
      <dgm:t>
        <a:bodyPr/>
        <a:lstStyle/>
        <a:p>
          <a:endParaRPr lang="zh-CN" altLang="en-US" sz="2000">
            <a:latin typeface="宋体" pitchFamily="2" charset="-122"/>
            <a:ea typeface="宋体" pitchFamily="2" charset="-122"/>
          </a:endParaRPr>
        </a:p>
      </dgm:t>
    </dgm:pt>
    <dgm:pt modelId="{75F8E0B6-801A-4F3A-8717-A154F73A46A7}">
      <dgm:prSet custT="1"/>
      <dgm:spPr>
        <a:solidFill>
          <a:schemeClr val="accent3">
            <a:lumMod val="40000"/>
            <a:lumOff val="60000"/>
            <a:alpha val="90000"/>
          </a:schemeClr>
        </a:solidFill>
      </dgm:spPr>
      <dgm:t>
        <a:bodyPr/>
        <a:lstStyle/>
        <a:p>
          <a:pPr algn="l" rtl="0"/>
          <a:r>
            <a:rPr lang="zh-CN" altLang="en-US" sz="2000" b="1" dirty="0" smtClean="0">
              <a:solidFill>
                <a:srgbClr val="003300"/>
              </a:solidFill>
              <a:latin typeface="宋体" pitchFamily="2" charset="-122"/>
              <a:ea typeface="宋体" pitchFamily="2" charset="-122"/>
            </a:rPr>
            <a:t>数组</a:t>
          </a:r>
          <a:r>
            <a:rPr lang="zh-CN" sz="2000" b="1" dirty="0" smtClean="0">
              <a:solidFill>
                <a:srgbClr val="003300"/>
              </a:solidFill>
              <a:latin typeface="宋体" pitchFamily="2" charset="-122"/>
              <a:ea typeface="宋体" pitchFamily="2" charset="-122"/>
            </a:rPr>
            <a:t>性质：</a:t>
          </a:r>
          <a:endParaRPr lang="en-US" altLang="zh-CN" sz="2000" b="1" dirty="0" smtClean="0">
            <a:solidFill>
              <a:srgbClr val="003300"/>
            </a:solidFill>
            <a:latin typeface="宋体" pitchFamily="2" charset="-122"/>
            <a:ea typeface="宋体" pitchFamily="2" charset="-122"/>
          </a:endParaRPr>
        </a:p>
        <a:p>
          <a:pPr algn="l" rtl="0"/>
          <a:r>
            <a:rPr lang="en-US" sz="2000" b="0" dirty="0" smtClean="0">
              <a:solidFill>
                <a:srgbClr val="003300"/>
              </a:solidFill>
              <a:latin typeface="宋体" pitchFamily="2" charset="-122"/>
              <a:ea typeface="宋体" pitchFamily="2" charset="-122"/>
            </a:rPr>
            <a:t>1</a:t>
          </a:r>
          <a:r>
            <a:rPr lang="zh-CN" sz="2000" b="0" dirty="0" smtClean="0">
              <a:solidFill>
                <a:srgbClr val="003300"/>
              </a:solidFill>
              <a:latin typeface="宋体" pitchFamily="2" charset="-122"/>
              <a:ea typeface="宋体" pitchFamily="2" charset="-122"/>
            </a:rPr>
            <a:t>、数组的索引从</a:t>
          </a:r>
          <a:r>
            <a:rPr lang="en-US" sz="2000" b="0" dirty="0" smtClean="0">
              <a:solidFill>
                <a:srgbClr val="003300"/>
              </a:solidFill>
              <a:latin typeface="宋体" pitchFamily="2" charset="-122"/>
              <a:ea typeface="宋体" pitchFamily="2" charset="-122"/>
            </a:rPr>
            <a:t>0</a:t>
          </a:r>
          <a:r>
            <a:rPr lang="zh-CN" sz="2000" b="0" dirty="0" smtClean="0">
              <a:solidFill>
                <a:srgbClr val="003300"/>
              </a:solidFill>
              <a:latin typeface="宋体" pitchFamily="2" charset="-122"/>
              <a:ea typeface="宋体" pitchFamily="2" charset="-122"/>
            </a:rPr>
            <a:t>开始，即第一个数组元素的下标为</a:t>
          </a:r>
          <a:r>
            <a:rPr lang="en-US" sz="2000" b="0" dirty="0" smtClean="0">
              <a:solidFill>
                <a:srgbClr val="003300"/>
              </a:solidFill>
              <a:latin typeface="宋体" pitchFamily="2" charset="-122"/>
              <a:ea typeface="宋体" pitchFamily="2" charset="-122"/>
            </a:rPr>
            <a:t>0</a:t>
          </a:r>
        </a:p>
        <a:p>
          <a:pPr algn="l" rtl="0"/>
          <a:r>
            <a:rPr lang="en-US" sz="2000" b="0" dirty="0" smtClean="0">
              <a:solidFill>
                <a:srgbClr val="003300"/>
              </a:solidFill>
              <a:latin typeface="宋体" pitchFamily="2" charset="-122"/>
              <a:ea typeface="宋体" pitchFamily="2" charset="-122"/>
            </a:rPr>
            <a:t>2</a:t>
          </a:r>
          <a:r>
            <a:rPr lang="zh-CN" sz="2000" b="0" dirty="0" smtClean="0">
              <a:solidFill>
                <a:srgbClr val="003300"/>
              </a:solidFill>
              <a:latin typeface="宋体" pitchFamily="2" charset="-122"/>
              <a:ea typeface="宋体" pitchFamily="2" charset="-122"/>
            </a:rPr>
            <a:t>、数组具有</a:t>
          </a:r>
          <a:r>
            <a:rPr lang="en-US" sz="2000" b="0" dirty="0" smtClean="0">
              <a:solidFill>
                <a:srgbClr val="003300"/>
              </a:solidFill>
              <a:latin typeface="宋体" pitchFamily="2" charset="-122"/>
              <a:ea typeface="宋体" pitchFamily="2" charset="-122"/>
            </a:rPr>
            <a:t>length</a:t>
          </a:r>
          <a:r>
            <a:rPr lang="zh-CN" sz="2000" b="0" dirty="0" smtClean="0">
              <a:solidFill>
                <a:srgbClr val="003300"/>
              </a:solidFill>
              <a:latin typeface="宋体" pitchFamily="2" charset="-122"/>
              <a:ea typeface="宋体" pitchFamily="2" charset="-122"/>
            </a:rPr>
            <a:t>属性，可以用于计算数组的大小</a:t>
          </a:r>
          <a:endParaRPr lang="en-US" altLang="zh-CN" sz="2000" b="0" dirty="0" smtClean="0">
            <a:solidFill>
              <a:srgbClr val="003300"/>
            </a:solidFill>
            <a:latin typeface="宋体" pitchFamily="2" charset="-122"/>
            <a:ea typeface="宋体" pitchFamily="2" charset="-122"/>
          </a:endParaRPr>
        </a:p>
        <a:p>
          <a:pPr algn="l" rtl="0"/>
          <a:r>
            <a:rPr lang="en-US" sz="2000" b="0" dirty="0" smtClean="0">
              <a:solidFill>
                <a:srgbClr val="003300"/>
              </a:solidFill>
              <a:latin typeface="宋体" pitchFamily="2" charset="-122"/>
              <a:ea typeface="宋体" pitchFamily="2" charset="-122"/>
            </a:rPr>
            <a:t>3</a:t>
          </a:r>
          <a:r>
            <a:rPr lang="zh-CN" sz="2000" b="0" dirty="0" smtClean="0">
              <a:solidFill>
                <a:srgbClr val="003300"/>
              </a:solidFill>
              <a:latin typeface="宋体" pitchFamily="2" charset="-122"/>
              <a:ea typeface="宋体" pitchFamily="2" charset="-122"/>
            </a:rPr>
            <a:t>、访问数组元素不会产生越界，但是访问未赋值的数组元素时会得到</a:t>
          </a:r>
          <a:r>
            <a:rPr lang="en-US" sz="2000" b="0" dirty="0" smtClean="0">
              <a:solidFill>
                <a:srgbClr val="003300"/>
              </a:solidFill>
              <a:latin typeface="宋体" pitchFamily="2" charset="-122"/>
              <a:ea typeface="宋体" pitchFamily="2" charset="-122"/>
            </a:rPr>
            <a:t>Undefined</a:t>
          </a:r>
          <a:endParaRPr lang="zh-CN" sz="2000" b="0" dirty="0">
            <a:solidFill>
              <a:srgbClr val="003300"/>
            </a:solidFill>
            <a:latin typeface="宋体" pitchFamily="2" charset="-122"/>
            <a:ea typeface="宋体" pitchFamily="2" charset="-122"/>
          </a:endParaRPr>
        </a:p>
      </dgm:t>
    </dgm:pt>
    <dgm:pt modelId="{208CFE88-5166-463D-A2E6-EB57D938EEE5}" type="parTrans" cxnId="{1F7C100B-C0FF-4A62-AB00-283507A1EDBE}">
      <dgm:prSet/>
      <dgm:spPr/>
      <dgm:t>
        <a:bodyPr/>
        <a:lstStyle/>
        <a:p>
          <a:endParaRPr lang="zh-CN" altLang="en-US" sz="2000">
            <a:latin typeface="宋体" pitchFamily="2" charset="-122"/>
            <a:ea typeface="宋体" pitchFamily="2" charset="-122"/>
          </a:endParaRPr>
        </a:p>
      </dgm:t>
    </dgm:pt>
    <dgm:pt modelId="{D492150E-0AF0-4322-90C3-FD41CACBB9F0}" type="sibTrans" cxnId="{1F7C100B-C0FF-4A62-AB00-283507A1EDBE}">
      <dgm:prSet/>
      <dgm:spPr/>
      <dgm:t>
        <a:bodyPr/>
        <a:lstStyle/>
        <a:p>
          <a:endParaRPr lang="zh-CN" altLang="en-US" sz="2000">
            <a:latin typeface="宋体" pitchFamily="2" charset="-122"/>
            <a:ea typeface="宋体" pitchFamily="2" charset="-122"/>
          </a:endParaRPr>
        </a:p>
      </dgm:t>
    </dgm:pt>
    <dgm:pt modelId="{4E0FD8A9-B333-40E2-8590-FA6D266DD0C3}" type="pres">
      <dgm:prSet presAssocID="{D0F58253-E757-4FAB-B7F6-92E1D9C74FB4}" presName="diagram" presStyleCnt="0">
        <dgm:presLayoutVars>
          <dgm:chPref val="1"/>
          <dgm:dir/>
          <dgm:animOne val="branch"/>
          <dgm:animLvl val="lvl"/>
          <dgm:resizeHandles/>
        </dgm:presLayoutVars>
      </dgm:prSet>
      <dgm:spPr/>
      <dgm:t>
        <a:bodyPr/>
        <a:lstStyle/>
        <a:p>
          <a:endParaRPr lang="zh-CN" altLang="en-US"/>
        </a:p>
      </dgm:t>
    </dgm:pt>
    <dgm:pt modelId="{46D7B6E3-B703-4C91-9B95-21BF5D47C945}" type="pres">
      <dgm:prSet presAssocID="{A0E820C0-89F3-4E25-9881-ACFDD524F6D1}" presName="root" presStyleCnt="0"/>
      <dgm:spPr/>
    </dgm:pt>
    <dgm:pt modelId="{7841E2EB-23CA-4940-9818-5D6EA475B7B1}" type="pres">
      <dgm:prSet presAssocID="{A0E820C0-89F3-4E25-9881-ACFDD524F6D1}" presName="rootComposite" presStyleCnt="0"/>
      <dgm:spPr/>
    </dgm:pt>
    <dgm:pt modelId="{9C4E4682-0722-49F0-901D-A341047CB21B}" type="pres">
      <dgm:prSet presAssocID="{A0E820C0-89F3-4E25-9881-ACFDD524F6D1}" presName="rootText" presStyleLbl="node1" presStyleIdx="0" presStyleCnt="1" custScaleX="249452" custScaleY="69504"/>
      <dgm:spPr/>
      <dgm:t>
        <a:bodyPr/>
        <a:lstStyle/>
        <a:p>
          <a:endParaRPr lang="zh-CN" altLang="en-US"/>
        </a:p>
      </dgm:t>
    </dgm:pt>
    <dgm:pt modelId="{C604ED86-8F25-4E52-96AC-C4FE0609A18E}" type="pres">
      <dgm:prSet presAssocID="{A0E820C0-89F3-4E25-9881-ACFDD524F6D1}" presName="rootConnector" presStyleLbl="node1" presStyleIdx="0" presStyleCnt="1"/>
      <dgm:spPr/>
      <dgm:t>
        <a:bodyPr/>
        <a:lstStyle/>
        <a:p>
          <a:endParaRPr lang="zh-CN" altLang="en-US"/>
        </a:p>
      </dgm:t>
    </dgm:pt>
    <dgm:pt modelId="{8A2F3804-D32F-41E2-AE89-BDF81FD58C26}" type="pres">
      <dgm:prSet presAssocID="{A0E820C0-89F3-4E25-9881-ACFDD524F6D1}" presName="childShape" presStyleCnt="0"/>
      <dgm:spPr/>
    </dgm:pt>
    <dgm:pt modelId="{F4EE3759-0B7B-4EC2-8AE9-FE604C05279C}" type="pres">
      <dgm:prSet presAssocID="{208CFE88-5166-463D-A2E6-EB57D938EEE5}" presName="Name13" presStyleLbl="parChTrans1D2" presStyleIdx="0" presStyleCnt="1"/>
      <dgm:spPr/>
      <dgm:t>
        <a:bodyPr/>
        <a:lstStyle/>
        <a:p>
          <a:endParaRPr lang="zh-CN" altLang="en-US"/>
        </a:p>
      </dgm:t>
    </dgm:pt>
    <dgm:pt modelId="{70114B76-59C9-4555-9A2D-56BE5A52D507}" type="pres">
      <dgm:prSet presAssocID="{75F8E0B6-801A-4F3A-8717-A154F73A46A7}" presName="childText" presStyleLbl="bgAcc1" presStyleIdx="0" presStyleCnt="1" custScaleX="249452" custScaleY="122588">
        <dgm:presLayoutVars>
          <dgm:bulletEnabled val="1"/>
        </dgm:presLayoutVars>
      </dgm:prSet>
      <dgm:spPr/>
      <dgm:t>
        <a:bodyPr/>
        <a:lstStyle/>
        <a:p>
          <a:endParaRPr lang="zh-CN" altLang="en-US"/>
        </a:p>
      </dgm:t>
    </dgm:pt>
  </dgm:ptLst>
  <dgm:cxnLst>
    <dgm:cxn modelId="{E64BC2D5-F3F3-4974-9078-BECED01B13E6}" type="presOf" srcId="{208CFE88-5166-463D-A2E6-EB57D938EEE5}" destId="{F4EE3759-0B7B-4EC2-8AE9-FE604C05279C}" srcOrd="0" destOrd="0" presId="urn:microsoft.com/office/officeart/2005/8/layout/hierarchy3"/>
    <dgm:cxn modelId="{1F7C100B-C0FF-4A62-AB00-283507A1EDBE}" srcId="{A0E820C0-89F3-4E25-9881-ACFDD524F6D1}" destId="{75F8E0B6-801A-4F3A-8717-A154F73A46A7}" srcOrd="0" destOrd="0" parTransId="{208CFE88-5166-463D-A2E6-EB57D938EEE5}" sibTransId="{D492150E-0AF0-4322-90C3-FD41CACBB9F0}"/>
    <dgm:cxn modelId="{5ADD1A9F-BEA4-4303-BB71-55EE7CD92D8E}" type="presOf" srcId="{D0F58253-E757-4FAB-B7F6-92E1D9C74FB4}" destId="{4E0FD8A9-B333-40E2-8590-FA6D266DD0C3}" srcOrd="0" destOrd="0" presId="urn:microsoft.com/office/officeart/2005/8/layout/hierarchy3"/>
    <dgm:cxn modelId="{AF26B67A-080B-4200-A006-F013F31810D2}" srcId="{D0F58253-E757-4FAB-B7F6-92E1D9C74FB4}" destId="{A0E820C0-89F3-4E25-9881-ACFDD524F6D1}" srcOrd="0" destOrd="0" parTransId="{65B46E3A-40E4-46A5-BB99-4E8C468466E9}" sibTransId="{D1F65A1B-D9F5-421E-9AF3-A661B24786C2}"/>
    <dgm:cxn modelId="{BD52EA09-1670-49F8-BE06-67ACD08D0B24}" type="presOf" srcId="{A0E820C0-89F3-4E25-9881-ACFDD524F6D1}" destId="{9C4E4682-0722-49F0-901D-A341047CB21B}" srcOrd="0" destOrd="0" presId="urn:microsoft.com/office/officeart/2005/8/layout/hierarchy3"/>
    <dgm:cxn modelId="{3C59E96E-7127-4281-8D0F-5D2B58909D2E}" type="presOf" srcId="{A0E820C0-89F3-4E25-9881-ACFDD524F6D1}" destId="{C604ED86-8F25-4E52-96AC-C4FE0609A18E}" srcOrd="1" destOrd="0" presId="urn:microsoft.com/office/officeart/2005/8/layout/hierarchy3"/>
    <dgm:cxn modelId="{7BB44E9B-AC63-471B-8A2B-F33A53676EFE}" type="presOf" srcId="{75F8E0B6-801A-4F3A-8717-A154F73A46A7}" destId="{70114B76-59C9-4555-9A2D-56BE5A52D507}" srcOrd="0" destOrd="0" presId="urn:microsoft.com/office/officeart/2005/8/layout/hierarchy3"/>
    <dgm:cxn modelId="{D840F777-A69A-43C8-B3C4-0540139A1B2A}" type="presParOf" srcId="{4E0FD8A9-B333-40E2-8590-FA6D266DD0C3}" destId="{46D7B6E3-B703-4C91-9B95-21BF5D47C945}" srcOrd="0" destOrd="0" presId="urn:microsoft.com/office/officeart/2005/8/layout/hierarchy3"/>
    <dgm:cxn modelId="{6664C289-0745-4086-A319-839F1F778D36}" type="presParOf" srcId="{46D7B6E3-B703-4C91-9B95-21BF5D47C945}" destId="{7841E2EB-23CA-4940-9818-5D6EA475B7B1}" srcOrd="0" destOrd="0" presId="urn:microsoft.com/office/officeart/2005/8/layout/hierarchy3"/>
    <dgm:cxn modelId="{E9691B0D-6551-4C5B-8438-48E66C0EA9A0}" type="presParOf" srcId="{7841E2EB-23CA-4940-9818-5D6EA475B7B1}" destId="{9C4E4682-0722-49F0-901D-A341047CB21B}" srcOrd="0" destOrd="0" presId="urn:microsoft.com/office/officeart/2005/8/layout/hierarchy3"/>
    <dgm:cxn modelId="{47ADC41D-7124-401F-859B-0D8EFF36BBD9}" type="presParOf" srcId="{7841E2EB-23CA-4940-9818-5D6EA475B7B1}" destId="{C604ED86-8F25-4E52-96AC-C4FE0609A18E}" srcOrd="1" destOrd="0" presId="urn:microsoft.com/office/officeart/2005/8/layout/hierarchy3"/>
    <dgm:cxn modelId="{76B7BBBF-C236-4253-8E61-F242419543F0}" type="presParOf" srcId="{46D7B6E3-B703-4C91-9B95-21BF5D47C945}" destId="{8A2F3804-D32F-41E2-AE89-BDF81FD58C26}" srcOrd="1" destOrd="0" presId="urn:microsoft.com/office/officeart/2005/8/layout/hierarchy3"/>
    <dgm:cxn modelId="{7E267B7F-D184-4D89-83FB-0DDB3BE984FA}" type="presParOf" srcId="{8A2F3804-D32F-41E2-AE89-BDF81FD58C26}" destId="{F4EE3759-0B7B-4EC2-8AE9-FE604C05279C}" srcOrd="0" destOrd="0" presId="urn:microsoft.com/office/officeart/2005/8/layout/hierarchy3"/>
    <dgm:cxn modelId="{A63F0E66-199A-4497-9763-80C9A74166E2}" type="presParOf" srcId="{8A2F3804-D32F-41E2-AE89-BDF81FD58C26}" destId="{70114B76-59C9-4555-9A2D-56BE5A52D50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56EC1876-527C-46A3-B311-6EDC7141A4F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ED89B710-B72D-4DC1-8169-7C5694CF411F}">
      <dgm:prSet custT="1"/>
      <dgm:spPr/>
      <dgm:t>
        <a:bodyPr/>
        <a:lstStyle/>
        <a:p>
          <a:pPr rtl="0"/>
          <a:r>
            <a:rPr lang="zh-CN" altLang="en-US" sz="2400" b="1" dirty="0" smtClean="0">
              <a:latin typeface="宋体" pitchFamily="2" charset="-122"/>
              <a:ea typeface="宋体" pitchFamily="2" charset="-122"/>
            </a:rPr>
            <a:t>方法：</a:t>
          </a:r>
          <a:endParaRPr lang="zh-CN" sz="2400" dirty="0">
            <a:latin typeface="宋体" pitchFamily="2" charset="-122"/>
            <a:ea typeface="宋体" pitchFamily="2" charset="-122"/>
          </a:endParaRPr>
        </a:p>
      </dgm:t>
    </dgm:pt>
    <dgm:pt modelId="{19F2042C-9D68-424D-B444-0BA1C3C8DD04}" type="parTrans" cxnId="{C511C5AD-80E4-4079-8654-888715E1D17E}">
      <dgm:prSet/>
      <dgm:spPr/>
      <dgm:t>
        <a:bodyPr/>
        <a:lstStyle/>
        <a:p>
          <a:endParaRPr lang="zh-CN" altLang="en-US" sz="2400">
            <a:latin typeface="宋体" pitchFamily="2" charset="-122"/>
            <a:ea typeface="宋体" pitchFamily="2" charset="-122"/>
          </a:endParaRPr>
        </a:p>
      </dgm:t>
    </dgm:pt>
    <dgm:pt modelId="{0EE41D32-66A1-4359-8A46-6DFEDE0BEFA4}" type="sibTrans" cxnId="{C511C5AD-80E4-4079-8654-888715E1D17E}">
      <dgm:prSet/>
      <dgm:spPr/>
      <dgm:t>
        <a:bodyPr/>
        <a:lstStyle/>
        <a:p>
          <a:endParaRPr lang="zh-CN" altLang="en-US" sz="2400">
            <a:latin typeface="宋体" pitchFamily="2" charset="-122"/>
            <a:ea typeface="宋体" pitchFamily="2" charset="-122"/>
          </a:endParaRPr>
        </a:p>
      </dgm:t>
    </dgm:pt>
    <dgm:pt modelId="{B9E8DB17-85AB-48C5-9B0B-2CA6801FA7EF}">
      <dgm:prSet custT="1"/>
      <dgm:spPr/>
      <dgm:t>
        <a:bodyPr/>
        <a:lstStyle/>
        <a:p>
          <a:pPr rtl="0"/>
          <a:r>
            <a:rPr lang="en-US" sz="2400" dirty="0" smtClean="0">
              <a:solidFill>
                <a:srgbClr val="003300"/>
              </a:solidFill>
              <a:latin typeface="宋体" pitchFamily="2" charset="-122"/>
              <a:ea typeface="宋体" pitchFamily="2" charset="-122"/>
            </a:rPr>
            <a:t>join()</a:t>
          </a:r>
          <a:r>
            <a:rPr lang="zh-CN" sz="2400" dirty="0" smtClean="0">
              <a:solidFill>
                <a:srgbClr val="003300"/>
              </a:solidFill>
              <a:latin typeface="宋体" pitchFamily="2" charset="-122"/>
              <a:ea typeface="宋体" pitchFamily="2" charset="-122"/>
            </a:rPr>
            <a:t>：将数组内的所有值组合成一个字符串，并用特定符号分开。</a:t>
          </a:r>
          <a:endParaRPr lang="zh-CN" sz="2400" dirty="0">
            <a:solidFill>
              <a:srgbClr val="003300"/>
            </a:solidFill>
            <a:latin typeface="宋体" pitchFamily="2" charset="-122"/>
            <a:ea typeface="宋体" pitchFamily="2" charset="-122"/>
          </a:endParaRPr>
        </a:p>
      </dgm:t>
    </dgm:pt>
    <dgm:pt modelId="{CEE6ED98-5548-49A8-903D-F306C402F108}" type="parTrans" cxnId="{B3165D2D-7303-4234-ADA6-082175813FC9}">
      <dgm:prSet/>
      <dgm:spPr/>
      <dgm:t>
        <a:bodyPr/>
        <a:lstStyle/>
        <a:p>
          <a:endParaRPr lang="zh-CN" altLang="en-US" sz="2400">
            <a:latin typeface="宋体" pitchFamily="2" charset="-122"/>
            <a:ea typeface="宋体" pitchFamily="2" charset="-122"/>
          </a:endParaRPr>
        </a:p>
      </dgm:t>
    </dgm:pt>
    <dgm:pt modelId="{EC6EEAC2-CAA5-46E5-8432-1478CE440DAE}" type="sibTrans" cxnId="{B3165D2D-7303-4234-ADA6-082175813FC9}">
      <dgm:prSet/>
      <dgm:spPr/>
      <dgm:t>
        <a:bodyPr/>
        <a:lstStyle/>
        <a:p>
          <a:endParaRPr lang="zh-CN" altLang="en-US" sz="2400">
            <a:latin typeface="宋体" pitchFamily="2" charset="-122"/>
            <a:ea typeface="宋体" pitchFamily="2" charset="-122"/>
          </a:endParaRPr>
        </a:p>
      </dgm:t>
    </dgm:pt>
    <dgm:pt modelId="{740AD8BE-2EA1-4D74-978F-D14976D43F59}">
      <dgm:prSet custT="1"/>
      <dgm:spPr/>
      <dgm:t>
        <a:bodyPr/>
        <a:lstStyle/>
        <a:p>
          <a:pPr rtl="0"/>
          <a:r>
            <a:rPr lang="en-US" sz="2400" dirty="0" err="1" smtClean="0">
              <a:solidFill>
                <a:srgbClr val="003300"/>
              </a:solidFill>
              <a:latin typeface="宋体" pitchFamily="2" charset="-122"/>
              <a:ea typeface="宋体" pitchFamily="2" charset="-122"/>
            </a:rPr>
            <a:t>toString</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：以字符串来表示数组和数组值。</a:t>
          </a:r>
          <a:endParaRPr lang="zh-CN" sz="2400" dirty="0">
            <a:solidFill>
              <a:srgbClr val="003300"/>
            </a:solidFill>
            <a:latin typeface="宋体" pitchFamily="2" charset="-122"/>
            <a:ea typeface="宋体" pitchFamily="2" charset="-122"/>
          </a:endParaRPr>
        </a:p>
      </dgm:t>
    </dgm:pt>
    <dgm:pt modelId="{FF0F401C-56AD-4813-88D6-56CB79E04D4E}" type="parTrans" cxnId="{FAF42797-F2FA-4582-8C85-E7F2105DF21E}">
      <dgm:prSet/>
      <dgm:spPr/>
      <dgm:t>
        <a:bodyPr/>
        <a:lstStyle/>
        <a:p>
          <a:endParaRPr lang="zh-CN" altLang="en-US" sz="2400">
            <a:latin typeface="宋体" pitchFamily="2" charset="-122"/>
            <a:ea typeface="宋体" pitchFamily="2" charset="-122"/>
          </a:endParaRPr>
        </a:p>
      </dgm:t>
    </dgm:pt>
    <dgm:pt modelId="{4CECF0B7-94D2-4C1E-8AD0-15F4B32439EA}" type="sibTrans" cxnId="{FAF42797-F2FA-4582-8C85-E7F2105DF21E}">
      <dgm:prSet/>
      <dgm:spPr/>
      <dgm:t>
        <a:bodyPr/>
        <a:lstStyle/>
        <a:p>
          <a:endParaRPr lang="zh-CN" altLang="en-US" sz="2400">
            <a:latin typeface="宋体" pitchFamily="2" charset="-122"/>
            <a:ea typeface="宋体" pitchFamily="2" charset="-122"/>
          </a:endParaRPr>
        </a:p>
      </dgm:t>
    </dgm:pt>
    <dgm:pt modelId="{3EE626A6-D9C4-462C-A4D9-F3B56A94F6BD}">
      <dgm:prSet custT="1"/>
      <dgm:spPr/>
      <dgm:t>
        <a:bodyPr/>
        <a:lstStyle/>
        <a:p>
          <a:pPr rtl="0"/>
          <a:r>
            <a:rPr lang="en-US" altLang="zh-CN" sz="2400" dirty="0" err="1" smtClean="0">
              <a:solidFill>
                <a:srgbClr val="003300"/>
              </a:solidFill>
              <a:latin typeface="宋体" pitchFamily="2" charset="-122"/>
              <a:ea typeface="宋体" pitchFamily="2" charset="-122"/>
            </a:rPr>
            <a:t>unshift</a:t>
          </a:r>
          <a:r>
            <a:rPr lang="en-US" altLang="zh-CN"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：在数组开头添加一个元素，原有元素后移一位，数组长度加一</a:t>
          </a:r>
          <a:endParaRPr lang="zh-CN" sz="2400" dirty="0">
            <a:solidFill>
              <a:srgbClr val="003300"/>
            </a:solidFill>
            <a:latin typeface="宋体" pitchFamily="2" charset="-122"/>
            <a:ea typeface="宋体" pitchFamily="2" charset="-122"/>
          </a:endParaRPr>
        </a:p>
      </dgm:t>
    </dgm:pt>
    <dgm:pt modelId="{C7BD6F51-3157-48C1-9C8A-E6AA276E5ABF}" type="parTrans" cxnId="{E533DAA4-D530-4943-B803-05C43E1CB0FE}">
      <dgm:prSet/>
      <dgm:spPr/>
      <dgm:t>
        <a:bodyPr/>
        <a:lstStyle/>
        <a:p>
          <a:endParaRPr lang="zh-CN" altLang="en-US"/>
        </a:p>
      </dgm:t>
    </dgm:pt>
    <dgm:pt modelId="{8E9B575D-499E-4CAF-A98B-F90E6BEC22AF}" type="sibTrans" cxnId="{E533DAA4-D530-4943-B803-05C43E1CB0FE}">
      <dgm:prSet/>
      <dgm:spPr/>
      <dgm:t>
        <a:bodyPr/>
        <a:lstStyle/>
        <a:p>
          <a:endParaRPr lang="zh-CN" altLang="en-US"/>
        </a:p>
      </dgm:t>
    </dgm:pt>
    <dgm:pt modelId="{A7F9160F-3BC0-4127-AE35-DC0BCC59B0E1}">
      <dgm:prSet custT="1"/>
      <dgm:spPr/>
      <dgm:t>
        <a:bodyPr/>
        <a:lstStyle/>
        <a:p>
          <a:pPr rtl="0"/>
          <a:r>
            <a:rPr lang="en-US" altLang="zh-CN" sz="2400" dirty="0" smtClean="0">
              <a:solidFill>
                <a:srgbClr val="003300"/>
              </a:solidFill>
              <a:latin typeface="宋体" pitchFamily="2" charset="-122"/>
              <a:ea typeface="宋体" pitchFamily="2" charset="-122"/>
            </a:rPr>
            <a:t>push()</a:t>
          </a:r>
          <a:r>
            <a:rPr lang="zh-CN" altLang="en-US" sz="2400" dirty="0" smtClean="0">
              <a:solidFill>
                <a:srgbClr val="003300"/>
              </a:solidFill>
              <a:latin typeface="宋体" pitchFamily="2" charset="-122"/>
              <a:ea typeface="宋体" pitchFamily="2" charset="-122"/>
            </a:rPr>
            <a:t>：在数组结尾添加一个元素，数组长度加一</a:t>
          </a:r>
          <a:endParaRPr lang="zh-CN" sz="2400" dirty="0">
            <a:solidFill>
              <a:srgbClr val="003300"/>
            </a:solidFill>
            <a:latin typeface="宋体" pitchFamily="2" charset="-122"/>
            <a:ea typeface="宋体" pitchFamily="2" charset="-122"/>
          </a:endParaRPr>
        </a:p>
      </dgm:t>
    </dgm:pt>
    <dgm:pt modelId="{5099AC7A-7559-4301-8B8C-213998B4F6E9}" type="parTrans" cxnId="{F5157BD7-97A3-4D27-9C5D-676A2BD1EFC1}">
      <dgm:prSet/>
      <dgm:spPr/>
      <dgm:t>
        <a:bodyPr/>
        <a:lstStyle/>
        <a:p>
          <a:endParaRPr lang="zh-CN" altLang="en-US"/>
        </a:p>
      </dgm:t>
    </dgm:pt>
    <dgm:pt modelId="{CC209118-DFA1-4858-996E-6AFD925A4D7C}" type="sibTrans" cxnId="{F5157BD7-97A3-4D27-9C5D-676A2BD1EFC1}">
      <dgm:prSet/>
      <dgm:spPr/>
      <dgm:t>
        <a:bodyPr/>
        <a:lstStyle/>
        <a:p>
          <a:endParaRPr lang="zh-CN" altLang="en-US"/>
        </a:p>
      </dgm:t>
    </dgm:pt>
    <dgm:pt modelId="{C7169FC7-3B86-4784-BDAC-F32B244F0F6F}">
      <dgm:prSet custT="1"/>
      <dgm:spPr/>
      <dgm:t>
        <a:bodyPr/>
        <a:lstStyle/>
        <a:p>
          <a:pPr rtl="0"/>
          <a:r>
            <a:rPr lang="en-US" altLang="zh-CN" sz="2400" dirty="0" smtClean="0">
              <a:solidFill>
                <a:srgbClr val="003300"/>
              </a:solidFill>
              <a:latin typeface="宋体" pitchFamily="2" charset="-122"/>
              <a:ea typeface="宋体" pitchFamily="2" charset="-122"/>
            </a:rPr>
            <a:t>shift()</a:t>
          </a:r>
          <a:r>
            <a:rPr lang="zh-CN" altLang="en-US" sz="2400" dirty="0" smtClean="0">
              <a:solidFill>
                <a:srgbClr val="003300"/>
              </a:solidFill>
              <a:latin typeface="宋体" pitchFamily="2" charset="-122"/>
              <a:ea typeface="宋体" pitchFamily="2" charset="-122"/>
            </a:rPr>
            <a:t>：删除数组开头一个元素，其他元素前移一位，数组长度减一</a:t>
          </a:r>
          <a:endParaRPr lang="zh-CN" sz="2400" dirty="0">
            <a:solidFill>
              <a:srgbClr val="003300"/>
            </a:solidFill>
            <a:latin typeface="宋体" pitchFamily="2" charset="-122"/>
            <a:ea typeface="宋体" pitchFamily="2" charset="-122"/>
          </a:endParaRPr>
        </a:p>
      </dgm:t>
    </dgm:pt>
    <dgm:pt modelId="{B6C3A7B8-795F-4BC9-9838-C3380D5B59C0}" type="parTrans" cxnId="{B540253C-179C-49A8-87F6-A4FF4A91061B}">
      <dgm:prSet/>
      <dgm:spPr/>
      <dgm:t>
        <a:bodyPr/>
        <a:lstStyle/>
        <a:p>
          <a:endParaRPr lang="zh-CN" altLang="en-US"/>
        </a:p>
      </dgm:t>
    </dgm:pt>
    <dgm:pt modelId="{CE2EA49C-6DCD-4DF8-9159-33243695ECE6}" type="sibTrans" cxnId="{B540253C-179C-49A8-87F6-A4FF4A91061B}">
      <dgm:prSet/>
      <dgm:spPr/>
      <dgm:t>
        <a:bodyPr/>
        <a:lstStyle/>
        <a:p>
          <a:endParaRPr lang="zh-CN" altLang="en-US"/>
        </a:p>
      </dgm:t>
    </dgm:pt>
    <dgm:pt modelId="{7A2B7445-FD9F-4A71-A683-AEAC76072522}">
      <dgm:prSet custT="1"/>
      <dgm:spPr/>
      <dgm:t>
        <a:bodyPr/>
        <a:lstStyle/>
        <a:p>
          <a:pPr rtl="0"/>
          <a:r>
            <a:rPr lang="en-US" altLang="zh-CN" sz="2400" dirty="0" smtClean="0">
              <a:solidFill>
                <a:srgbClr val="003300"/>
              </a:solidFill>
              <a:latin typeface="宋体" pitchFamily="2" charset="-122"/>
              <a:ea typeface="宋体" pitchFamily="2" charset="-122"/>
            </a:rPr>
            <a:t>pop()</a:t>
          </a:r>
          <a:r>
            <a:rPr lang="zh-CN" altLang="en-US" sz="2400" dirty="0" smtClean="0">
              <a:solidFill>
                <a:srgbClr val="003300"/>
              </a:solidFill>
              <a:latin typeface="宋体" pitchFamily="2" charset="-122"/>
              <a:ea typeface="宋体" pitchFamily="2" charset="-122"/>
            </a:rPr>
            <a:t>：删除数组最后一个元素，数组长度减一</a:t>
          </a:r>
          <a:endParaRPr lang="zh-CN" sz="2400" dirty="0">
            <a:solidFill>
              <a:srgbClr val="003300"/>
            </a:solidFill>
            <a:latin typeface="宋体" pitchFamily="2" charset="-122"/>
            <a:ea typeface="宋体" pitchFamily="2" charset="-122"/>
          </a:endParaRPr>
        </a:p>
      </dgm:t>
    </dgm:pt>
    <dgm:pt modelId="{FDC55366-D74C-49D1-8057-0CE741FDAC5B}" type="parTrans" cxnId="{09B1CD87-0030-4F39-8945-AAF2DD56315B}">
      <dgm:prSet/>
      <dgm:spPr/>
      <dgm:t>
        <a:bodyPr/>
        <a:lstStyle/>
        <a:p>
          <a:endParaRPr lang="zh-CN" altLang="en-US"/>
        </a:p>
      </dgm:t>
    </dgm:pt>
    <dgm:pt modelId="{1FD552FD-F1CA-49DB-BBD3-545F2140772D}" type="sibTrans" cxnId="{09B1CD87-0030-4F39-8945-AAF2DD56315B}">
      <dgm:prSet/>
      <dgm:spPr/>
      <dgm:t>
        <a:bodyPr/>
        <a:lstStyle/>
        <a:p>
          <a:endParaRPr lang="zh-CN" altLang="en-US"/>
        </a:p>
      </dgm:t>
    </dgm:pt>
    <dgm:pt modelId="{5EC5CEB5-3D0A-47FD-B396-2098CF28E251}" type="pres">
      <dgm:prSet presAssocID="{56EC1876-527C-46A3-B311-6EDC7141A4FC}" presName="linear" presStyleCnt="0">
        <dgm:presLayoutVars>
          <dgm:animLvl val="lvl"/>
          <dgm:resizeHandles val="exact"/>
        </dgm:presLayoutVars>
      </dgm:prSet>
      <dgm:spPr/>
      <dgm:t>
        <a:bodyPr/>
        <a:lstStyle/>
        <a:p>
          <a:endParaRPr lang="zh-CN" altLang="en-US"/>
        </a:p>
      </dgm:t>
    </dgm:pt>
    <dgm:pt modelId="{D80DA6B1-91F4-4B26-A63C-F5645733EC4A}" type="pres">
      <dgm:prSet presAssocID="{ED89B710-B72D-4DC1-8169-7C5694CF411F}" presName="parentText" presStyleLbl="node1" presStyleIdx="0" presStyleCnt="1">
        <dgm:presLayoutVars>
          <dgm:chMax val="0"/>
          <dgm:bulletEnabled val="1"/>
        </dgm:presLayoutVars>
      </dgm:prSet>
      <dgm:spPr/>
      <dgm:t>
        <a:bodyPr/>
        <a:lstStyle/>
        <a:p>
          <a:endParaRPr lang="zh-CN" altLang="en-US"/>
        </a:p>
      </dgm:t>
    </dgm:pt>
    <dgm:pt modelId="{E0C71C73-ED33-4FA9-B13C-6CFA3E40C891}" type="pres">
      <dgm:prSet presAssocID="{ED89B710-B72D-4DC1-8169-7C5694CF411F}" presName="childText" presStyleLbl="revTx" presStyleIdx="0" presStyleCnt="1" custScaleY="132370">
        <dgm:presLayoutVars>
          <dgm:bulletEnabled val="1"/>
        </dgm:presLayoutVars>
      </dgm:prSet>
      <dgm:spPr/>
      <dgm:t>
        <a:bodyPr/>
        <a:lstStyle/>
        <a:p>
          <a:endParaRPr lang="zh-CN" altLang="en-US"/>
        </a:p>
      </dgm:t>
    </dgm:pt>
  </dgm:ptLst>
  <dgm:cxnLst>
    <dgm:cxn modelId="{7906A8F4-9723-47C1-8CA2-C9C4C95138C5}" type="presOf" srcId="{ED89B710-B72D-4DC1-8169-7C5694CF411F}" destId="{D80DA6B1-91F4-4B26-A63C-F5645733EC4A}" srcOrd="0" destOrd="0" presId="urn:microsoft.com/office/officeart/2005/8/layout/vList2"/>
    <dgm:cxn modelId="{09B1CD87-0030-4F39-8945-AAF2DD56315B}" srcId="{ED89B710-B72D-4DC1-8169-7C5694CF411F}" destId="{7A2B7445-FD9F-4A71-A683-AEAC76072522}" srcOrd="3" destOrd="0" parTransId="{FDC55366-D74C-49D1-8057-0CE741FDAC5B}" sibTransId="{1FD552FD-F1CA-49DB-BBD3-545F2140772D}"/>
    <dgm:cxn modelId="{B95EB0AC-F2E7-4AE7-BAA7-5FDF85B2A372}" type="presOf" srcId="{C7169FC7-3B86-4784-BDAC-F32B244F0F6F}" destId="{E0C71C73-ED33-4FA9-B13C-6CFA3E40C891}" srcOrd="0" destOrd="2" presId="urn:microsoft.com/office/officeart/2005/8/layout/vList2"/>
    <dgm:cxn modelId="{FAF42797-F2FA-4582-8C85-E7F2105DF21E}" srcId="{ED89B710-B72D-4DC1-8169-7C5694CF411F}" destId="{740AD8BE-2EA1-4D74-978F-D14976D43F59}" srcOrd="5" destOrd="0" parTransId="{FF0F401C-56AD-4813-88D6-56CB79E04D4E}" sibTransId="{4CECF0B7-94D2-4C1E-8AD0-15F4B32439EA}"/>
    <dgm:cxn modelId="{259A27DF-FF6F-4FA1-93C1-A5C49FCC60AE}" type="presOf" srcId="{B9E8DB17-85AB-48C5-9B0B-2CA6801FA7EF}" destId="{E0C71C73-ED33-4FA9-B13C-6CFA3E40C891}" srcOrd="0" destOrd="4" presId="urn:microsoft.com/office/officeart/2005/8/layout/vList2"/>
    <dgm:cxn modelId="{F5157BD7-97A3-4D27-9C5D-676A2BD1EFC1}" srcId="{ED89B710-B72D-4DC1-8169-7C5694CF411F}" destId="{A7F9160F-3BC0-4127-AE35-DC0BCC59B0E1}" srcOrd="1" destOrd="0" parTransId="{5099AC7A-7559-4301-8B8C-213998B4F6E9}" sibTransId="{CC209118-DFA1-4858-996E-6AFD925A4D7C}"/>
    <dgm:cxn modelId="{97C54236-CFB6-412F-B598-E5544BB11976}" type="presOf" srcId="{56EC1876-527C-46A3-B311-6EDC7141A4FC}" destId="{5EC5CEB5-3D0A-47FD-B396-2098CF28E251}" srcOrd="0" destOrd="0" presId="urn:microsoft.com/office/officeart/2005/8/layout/vList2"/>
    <dgm:cxn modelId="{C511C5AD-80E4-4079-8654-888715E1D17E}" srcId="{56EC1876-527C-46A3-B311-6EDC7141A4FC}" destId="{ED89B710-B72D-4DC1-8169-7C5694CF411F}" srcOrd="0" destOrd="0" parTransId="{19F2042C-9D68-424D-B444-0BA1C3C8DD04}" sibTransId="{0EE41D32-66A1-4359-8A46-6DFEDE0BEFA4}"/>
    <dgm:cxn modelId="{F4F1DEE4-518B-4306-B0F2-5B9EF498BFC3}" type="presOf" srcId="{A7F9160F-3BC0-4127-AE35-DC0BCC59B0E1}" destId="{E0C71C73-ED33-4FA9-B13C-6CFA3E40C891}" srcOrd="0" destOrd="1" presId="urn:microsoft.com/office/officeart/2005/8/layout/vList2"/>
    <dgm:cxn modelId="{B540253C-179C-49A8-87F6-A4FF4A91061B}" srcId="{ED89B710-B72D-4DC1-8169-7C5694CF411F}" destId="{C7169FC7-3B86-4784-BDAC-F32B244F0F6F}" srcOrd="2" destOrd="0" parTransId="{B6C3A7B8-795F-4BC9-9838-C3380D5B59C0}" sibTransId="{CE2EA49C-6DCD-4DF8-9159-33243695ECE6}"/>
    <dgm:cxn modelId="{DB403F29-3DFD-4BB3-8DCB-BB36E56CA5B9}" type="presOf" srcId="{3EE626A6-D9C4-462C-A4D9-F3B56A94F6BD}" destId="{E0C71C73-ED33-4FA9-B13C-6CFA3E40C891}" srcOrd="0" destOrd="0" presId="urn:microsoft.com/office/officeart/2005/8/layout/vList2"/>
    <dgm:cxn modelId="{436DBE9C-F04F-4F0B-92F6-B21992D113C0}" type="presOf" srcId="{7A2B7445-FD9F-4A71-A683-AEAC76072522}" destId="{E0C71C73-ED33-4FA9-B13C-6CFA3E40C891}" srcOrd="0" destOrd="3" presId="urn:microsoft.com/office/officeart/2005/8/layout/vList2"/>
    <dgm:cxn modelId="{13379DD8-8858-48D6-94AB-BC9C205DE748}" type="presOf" srcId="{740AD8BE-2EA1-4D74-978F-D14976D43F59}" destId="{E0C71C73-ED33-4FA9-B13C-6CFA3E40C891}" srcOrd="0" destOrd="5" presId="urn:microsoft.com/office/officeart/2005/8/layout/vList2"/>
    <dgm:cxn modelId="{B3165D2D-7303-4234-ADA6-082175813FC9}" srcId="{ED89B710-B72D-4DC1-8169-7C5694CF411F}" destId="{B9E8DB17-85AB-48C5-9B0B-2CA6801FA7EF}" srcOrd="4" destOrd="0" parTransId="{CEE6ED98-5548-49A8-903D-F306C402F108}" sibTransId="{EC6EEAC2-CAA5-46E5-8432-1478CE440DAE}"/>
    <dgm:cxn modelId="{E533DAA4-D530-4943-B803-05C43E1CB0FE}" srcId="{ED89B710-B72D-4DC1-8169-7C5694CF411F}" destId="{3EE626A6-D9C4-462C-A4D9-F3B56A94F6BD}" srcOrd="0" destOrd="0" parTransId="{C7BD6F51-3157-48C1-9C8A-E6AA276E5ABF}" sibTransId="{8E9B575D-499E-4CAF-A98B-F90E6BEC22AF}"/>
    <dgm:cxn modelId="{5038420C-47B5-493C-8B1D-3262C1607B12}" type="presParOf" srcId="{5EC5CEB5-3D0A-47FD-B396-2098CF28E251}" destId="{D80DA6B1-91F4-4B26-A63C-F5645733EC4A}" srcOrd="0" destOrd="0" presId="urn:microsoft.com/office/officeart/2005/8/layout/vList2"/>
    <dgm:cxn modelId="{BB5566BE-5A8F-47A8-864F-D485DAC253AE}" type="presParOf" srcId="{5EC5CEB5-3D0A-47FD-B396-2098CF28E251}" destId="{E0C71C73-ED33-4FA9-B13C-6CFA3E40C8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6EB63B1D-EF53-484B-B8AA-ACA6D6938B16}"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DF239A28-5D71-4644-A2CD-5421D64D7EA7}">
      <dgm:prSet custT="1"/>
      <dgm:spPr/>
      <dgm:t>
        <a:bodyPr/>
        <a:lstStyle/>
        <a:p>
          <a:pPr rtl="0"/>
          <a:r>
            <a:rPr lang="zh-CN" altLang="en-US" sz="2400" b="0" dirty="0" smtClean="0">
              <a:latin typeface="宋体" pitchFamily="2" charset="-122"/>
              <a:ea typeface="宋体" pitchFamily="2" charset="-122"/>
            </a:rPr>
            <a:t>格式：</a:t>
          </a:r>
          <a:r>
            <a:rPr lang="en-US" altLang="zh-CN" sz="2400" b="0" smtClean="0">
              <a:latin typeface="宋体" pitchFamily="2" charset="-122"/>
              <a:ea typeface="宋体" pitchFamily="2" charset="-122"/>
            </a:rPr>
            <a:t>Math</a:t>
          </a:r>
          <a:r>
            <a:rPr lang="en-US" altLang="zh-CN" sz="2400" b="0" dirty="0" smtClean="0">
              <a:latin typeface="宋体" pitchFamily="2" charset="-122"/>
              <a:ea typeface="宋体" pitchFamily="2" charset="-122"/>
            </a:rPr>
            <a:t>.</a:t>
          </a:r>
          <a:r>
            <a:rPr lang="zh-CN" altLang="en-US" sz="2400" b="0" dirty="0" smtClean="0">
              <a:latin typeface="宋体" pitchFamily="2" charset="-122"/>
              <a:ea typeface="宋体" pitchFamily="2" charset="-122"/>
            </a:rPr>
            <a:t>方法名</a:t>
          </a:r>
          <a:r>
            <a:rPr lang="en-US" altLang="zh-CN" sz="2400" b="0" dirty="0" smtClean="0">
              <a:latin typeface="宋体" pitchFamily="2" charset="-122"/>
              <a:ea typeface="宋体" pitchFamily="2" charset="-122"/>
            </a:rPr>
            <a:t>(</a:t>
          </a:r>
          <a:r>
            <a:rPr lang="zh-CN" altLang="en-US" sz="2400" b="0" dirty="0" smtClean="0">
              <a:latin typeface="宋体" pitchFamily="2" charset="-122"/>
              <a:ea typeface="宋体" pitchFamily="2" charset="-122"/>
            </a:rPr>
            <a:t>参数列表</a:t>
          </a:r>
          <a:r>
            <a:rPr lang="en-US" altLang="zh-CN" sz="2400" b="0" dirty="0" smtClean="0">
              <a:latin typeface="宋体" pitchFamily="2" charset="-122"/>
              <a:ea typeface="宋体" pitchFamily="2" charset="-122"/>
            </a:rPr>
            <a:t>)</a:t>
          </a:r>
          <a:endParaRPr lang="zh-CN" altLang="en-US" sz="2400" b="0" dirty="0">
            <a:latin typeface="宋体" pitchFamily="2" charset="-122"/>
            <a:ea typeface="宋体" pitchFamily="2" charset="-122"/>
          </a:endParaRPr>
        </a:p>
      </dgm:t>
    </dgm:pt>
    <dgm:pt modelId="{C4FBEE90-A0A6-42B9-823F-FC38D7B71E01}" type="parTrans" cxnId="{188715BA-513A-4ED9-BF47-3D70E0727B0B}">
      <dgm:prSet/>
      <dgm:spPr/>
      <dgm:t>
        <a:bodyPr/>
        <a:lstStyle/>
        <a:p>
          <a:endParaRPr lang="zh-CN" altLang="en-US" sz="2400" b="0">
            <a:latin typeface="宋体" pitchFamily="2" charset="-122"/>
            <a:ea typeface="宋体" pitchFamily="2" charset="-122"/>
          </a:endParaRPr>
        </a:p>
      </dgm:t>
    </dgm:pt>
    <dgm:pt modelId="{11242C50-A2C4-4711-BE94-7E92C004D780}" type="sibTrans" cxnId="{188715BA-513A-4ED9-BF47-3D70E0727B0B}">
      <dgm:prSet/>
      <dgm:spPr/>
      <dgm:t>
        <a:bodyPr/>
        <a:lstStyle/>
        <a:p>
          <a:endParaRPr lang="zh-CN" altLang="en-US" sz="2400" b="0">
            <a:latin typeface="宋体" pitchFamily="2" charset="-122"/>
            <a:ea typeface="宋体" pitchFamily="2" charset="-122"/>
          </a:endParaRPr>
        </a:p>
      </dgm:t>
    </dgm:pt>
    <dgm:pt modelId="{39AA93C7-F224-4C3B-9249-5E7A7A3F6191}" type="pres">
      <dgm:prSet presAssocID="{6EB63B1D-EF53-484B-B8AA-ACA6D6938B16}" presName="linear" presStyleCnt="0">
        <dgm:presLayoutVars>
          <dgm:animLvl val="lvl"/>
          <dgm:resizeHandles val="exact"/>
        </dgm:presLayoutVars>
      </dgm:prSet>
      <dgm:spPr/>
      <dgm:t>
        <a:bodyPr/>
        <a:lstStyle/>
        <a:p>
          <a:endParaRPr lang="zh-CN" altLang="en-US"/>
        </a:p>
      </dgm:t>
    </dgm:pt>
    <dgm:pt modelId="{F88EE514-4618-4724-B4A0-F318CDA9E5E0}" type="pres">
      <dgm:prSet presAssocID="{DF239A28-5D71-4644-A2CD-5421D64D7EA7}" presName="parentText" presStyleLbl="node1" presStyleIdx="0" presStyleCnt="1">
        <dgm:presLayoutVars>
          <dgm:chMax val="0"/>
          <dgm:bulletEnabled val="1"/>
        </dgm:presLayoutVars>
      </dgm:prSet>
      <dgm:spPr/>
      <dgm:t>
        <a:bodyPr/>
        <a:lstStyle/>
        <a:p>
          <a:endParaRPr lang="zh-CN" altLang="en-US"/>
        </a:p>
      </dgm:t>
    </dgm:pt>
  </dgm:ptLst>
  <dgm:cxnLst>
    <dgm:cxn modelId="{188715BA-513A-4ED9-BF47-3D70E0727B0B}" srcId="{6EB63B1D-EF53-484B-B8AA-ACA6D6938B16}" destId="{DF239A28-5D71-4644-A2CD-5421D64D7EA7}" srcOrd="0" destOrd="0" parTransId="{C4FBEE90-A0A6-42B9-823F-FC38D7B71E01}" sibTransId="{11242C50-A2C4-4711-BE94-7E92C004D780}"/>
    <dgm:cxn modelId="{92710853-67C2-4C62-8AE7-A3B72435DAEA}" type="presOf" srcId="{DF239A28-5D71-4644-A2CD-5421D64D7EA7}" destId="{F88EE514-4618-4724-B4A0-F318CDA9E5E0}" srcOrd="0" destOrd="0" presId="urn:microsoft.com/office/officeart/2005/8/layout/vList2"/>
    <dgm:cxn modelId="{2F2CE84D-11E6-45C3-BF75-CB1AA2AC2837}" type="presOf" srcId="{6EB63B1D-EF53-484B-B8AA-ACA6D6938B16}" destId="{39AA93C7-F224-4C3B-9249-5E7A7A3F6191}" srcOrd="0" destOrd="0" presId="urn:microsoft.com/office/officeart/2005/8/layout/vList2"/>
    <dgm:cxn modelId="{E46DE5A9-6012-47BE-9B86-AB6E7C554754}" type="presParOf" srcId="{39AA93C7-F224-4C3B-9249-5E7A7A3F6191}" destId="{F88EE514-4618-4724-B4A0-F318CDA9E5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1E3A71BB-40B1-414F-A755-86F2473FA59B}"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2B09ABAF-7693-4CB0-ADFA-511F379C13F5}">
      <dgm:prSet custT="1"/>
      <dgm:spPr/>
      <dgm:t>
        <a:bodyPr/>
        <a:lstStyle/>
        <a:p>
          <a:pPr rtl="0"/>
          <a:r>
            <a:rPr lang="zh-CN" sz="2400" smtClean="0">
              <a:latin typeface="宋体" pitchFamily="2" charset="-122"/>
              <a:ea typeface="宋体" pitchFamily="2" charset="-122"/>
            </a:rPr>
            <a:t>格式：对象名 </a:t>
          </a:r>
          <a:r>
            <a:rPr lang="en-US" sz="2400" smtClean="0">
              <a:latin typeface="宋体" pitchFamily="2" charset="-122"/>
              <a:ea typeface="宋体" pitchFamily="2" charset="-122"/>
            </a:rPr>
            <a:t>= new Date([</a:t>
          </a:r>
          <a:r>
            <a:rPr lang="zh-CN" sz="2400" smtClean="0">
              <a:latin typeface="宋体" pitchFamily="2" charset="-122"/>
              <a:ea typeface="宋体" pitchFamily="2" charset="-122"/>
            </a:rPr>
            <a:t>日期参数</a:t>
          </a:r>
          <a:r>
            <a:rPr lang="en-US" sz="2400" smtClean="0">
              <a:latin typeface="宋体" pitchFamily="2" charset="-122"/>
              <a:ea typeface="宋体" pitchFamily="2" charset="-122"/>
            </a:rPr>
            <a:t>])</a:t>
          </a:r>
          <a:endParaRPr lang="zh-CN" sz="2400">
            <a:latin typeface="宋体" pitchFamily="2" charset="-122"/>
            <a:ea typeface="宋体" pitchFamily="2" charset="-122"/>
          </a:endParaRPr>
        </a:p>
      </dgm:t>
    </dgm:pt>
    <dgm:pt modelId="{8560D111-8019-402C-A5A2-FBAF9D522B07}" type="parTrans" cxnId="{A9D80925-8596-4465-B2A5-E7F12A75FACB}">
      <dgm:prSet/>
      <dgm:spPr/>
      <dgm:t>
        <a:bodyPr/>
        <a:lstStyle/>
        <a:p>
          <a:endParaRPr lang="zh-CN" altLang="en-US" sz="2400">
            <a:latin typeface="宋体" pitchFamily="2" charset="-122"/>
            <a:ea typeface="宋体" pitchFamily="2" charset="-122"/>
          </a:endParaRPr>
        </a:p>
      </dgm:t>
    </dgm:pt>
    <dgm:pt modelId="{C59E0263-A0BC-4506-937C-4BB710C70504}" type="sibTrans" cxnId="{A9D80925-8596-4465-B2A5-E7F12A75FACB}">
      <dgm:prSet/>
      <dgm:spPr/>
      <dgm:t>
        <a:bodyPr/>
        <a:lstStyle/>
        <a:p>
          <a:endParaRPr lang="zh-CN" altLang="en-US" sz="2400">
            <a:latin typeface="宋体" pitchFamily="2" charset="-122"/>
            <a:ea typeface="宋体" pitchFamily="2" charset="-122"/>
          </a:endParaRPr>
        </a:p>
      </dgm:t>
    </dgm:pt>
    <dgm:pt modelId="{71AD7DE8-A5FA-4AFC-A80C-32D1EF7CD533}">
      <dgm:prSet custT="1"/>
      <dgm:spPr/>
      <dgm:t>
        <a:bodyPr/>
        <a:lstStyle/>
        <a:p>
          <a:pPr rtl="0"/>
          <a:r>
            <a:rPr lang="en-US" sz="2400" dirty="0" smtClean="0">
              <a:solidFill>
                <a:srgbClr val="003300"/>
              </a:solidFill>
              <a:latin typeface="宋体" pitchFamily="2" charset="-122"/>
              <a:ea typeface="宋体" pitchFamily="2" charset="-122"/>
            </a:rPr>
            <a:t>today = new Date( ) //</a:t>
          </a:r>
          <a:r>
            <a:rPr lang="zh-CN" sz="2400" dirty="0" smtClean="0">
              <a:solidFill>
                <a:srgbClr val="003300"/>
              </a:solidFill>
              <a:latin typeface="宋体" pitchFamily="2" charset="-122"/>
              <a:ea typeface="宋体" pitchFamily="2" charset="-122"/>
            </a:rPr>
            <a:t>以当日时间为对象初值</a:t>
          </a:r>
          <a:endParaRPr lang="zh-CN" sz="2400" dirty="0">
            <a:solidFill>
              <a:srgbClr val="003300"/>
            </a:solidFill>
            <a:latin typeface="宋体" pitchFamily="2" charset="-122"/>
            <a:ea typeface="宋体" pitchFamily="2" charset="-122"/>
          </a:endParaRPr>
        </a:p>
      </dgm:t>
    </dgm:pt>
    <dgm:pt modelId="{5E822F25-A351-46B1-8CC2-1495355F4A4E}" type="parTrans" cxnId="{62737851-886B-4E52-839A-B721EC3550F6}">
      <dgm:prSet/>
      <dgm:spPr/>
      <dgm:t>
        <a:bodyPr/>
        <a:lstStyle/>
        <a:p>
          <a:endParaRPr lang="zh-CN" altLang="en-US" sz="2400">
            <a:latin typeface="宋体" pitchFamily="2" charset="-122"/>
            <a:ea typeface="宋体" pitchFamily="2" charset="-122"/>
          </a:endParaRPr>
        </a:p>
      </dgm:t>
    </dgm:pt>
    <dgm:pt modelId="{FA043C98-1DE9-44AF-8303-C9F4ED6B9E0E}" type="sibTrans" cxnId="{62737851-886B-4E52-839A-B721EC3550F6}">
      <dgm:prSet/>
      <dgm:spPr/>
      <dgm:t>
        <a:bodyPr/>
        <a:lstStyle/>
        <a:p>
          <a:endParaRPr lang="zh-CN" altLang="en-US" sz="2400">
            <a:latin typeface="宋体" pitchFamily="2" charset="-122"/>
            <a:ea typeface="宋体" pitchFamily="2" charset="-122"/>
          </a:endParaRPr>
        </a:p>
      </dgm:t>
    </dgm:pt>
    <dgm:pt modelId="{B20D9A42-A018-4C82-8131-F22DC4A9A167}">
      <dgm:prSet custT="1"/>
      <dgm:spPr/>
      <dgm:t>
        <a:bodyPr/>
        <a:lstStyle/>
        <a:p>
          <a:pPr rtl="0"/>
          <a:r>
            <a:rPr lang="en-US" sz="2400" smtClean="0">
              <a:latin typeface="宋体" pitchFamily="2" charset="-122"/>
              <a:ea typeface="宋体" pitchFamily="2" charset="-122"/>
            </a:rPr>
            <a:t>1</a:t>
          </a:r>
          <a:r>
            <a:rPr lang="zh-CN" sz="2400" smtClean="0">
              <a:latin typeface="宋体" pitchFamily="2" charset="-122"/>
              <a:ea typeface="宋体" pitchFamily="2" charset="-122"/>
            </a:rPr>
            <a:t>、参数为字符串时，会被作为日期和时间的字符串表示</a:t>
          </a:r>
          <a:endParaRPr lang="zh-CN" sz="2400">
            <a:latin typeface="宋体" pitchFamily="2" charset="-122"/>
            <a:ea typeface="宋体" pitchFamily="2" charset="-122"/>
          </a:endParaRPr>
        </a:p>
      </dgm:t>
    </dgm:pt>
    <dgm:pt modelId="{CCCAE7BC-9AEE-42EE-B598-6BFF011B935F}" type="parTrans" cxnId="{8B256CA8-5962-44CE-ABCE-7C5FF903CA8B}">
      <dgm:prSet/>
      <dgm:spPr/>
      <dgm:t>
        <a:bodyPr/>
        <a:lstStyle/>
        <a:p>
          <a:endParaRPr lang="zh-CN" altLang="en-US" sz="2400">
            <a:latin typeface="宋体" pitchFamily="2" charset="-122"/>
            <a:ea typeface="宋体" pitchFamily="2" charset="-122"/>
          </a:endParaRPr>
        </a:p>
      </dgm:t>
    </dgm:pt>
    <dgm:pt modelId="{2BD92569-58CB-405B-BD77-F3BBD3DEC443}" type="sibTrans" cxnId="{8B256CA8-5962-44CE-ABCE-7C5FF903CA8B}">
      <dgm:prSet/>
      <dgm:spPr/>
      <dgm:t>
        <a:bodyPr/>
        <a:lstStyle/>
        <a:p>
          <a:endParaRPr lang="zh-CN" altLang="en-US" sz="2400">
            <a:latin typeface="宋体" pitchFamily="2" charset="-122"/>
            <a:ea typeface="宋体" pitchFamily="2" charset="-122"/>
          </a:endParaRPr>
        </a:p>
      </dgm:t>
    </dgm:pt>
    <dgm:pt modelId="{DAD8A20E-E5C5-42FF-8B31-22B87CAC55F1}">
      <dgm:prSet custT="1"/>
      <dgm:spPr/>
      <dgm:t>
        <a:bodyPr/>
        <a:lstStyle/>
        <a:p>
          <a:pPr rtl="0"/>
          <a:r>
            <a:rPr lang="en-US" sz="2400" dirty="0" smtClean="0">
              <a:solidFill>
                <a:srgbClr val="003300"/>
              </a:solidFill>
              <a:latin typeface="宋体" pitchFamily="2" charset="-122"/>
              <a:ea typeface="宋体" pitchFamily="2" charset="-122"/>
            </a:rPr>
            <a:t>today = new Date(“2</a:t>
          </a:r>
          <a:r>
            <a:rPr lang="en-US" altLang="zh-CN" sz="2400" dirty="0" smtClean="0">
              <a:solidFill>
                <a:srgbClr val="003300"/>
              </a:solidFill>
              <a:latin typeface="宋体" pitchFamily="2" charset="-122"/>
              <a:ea typeface="宋体" pitchFamily="2" charset="-122"/>
            </a:rPr>
            <a:t>012/10/10</a:t>
          </a:r>
          <a:r>
            <a:rPr lang="en-US" sz="2400" dirty="0" smtClean="0">
              <a:solidFill>
                <a:srgbClr val="003300"/>
              </a:solidFill>
              <a:latin typeface="宋体" pitchFamily="2" charset="-122"/>
              <a:ea typeface="宋体" pitchFamily="2" charset="-122"/>
            </a:rPr>
            <a:t> 12:00:00”)</a:t>
          </a:r>
          <a:endParaRPr lang="zh-CN" sz="2400" dirty="0">
            <a:solidFill>
              <a:srgbClr val="003300"/>
            </a:solidFill>
            <a:latin typeface="宋体" pitchFamily="2" charset="-122"/>
            <a:ea typeface="宋体" pitchFamily="2" charset="-122"/>
          </a:endParaRPr>
        </a:p>
      </dgm:t>
    </dgm:pt>
    <dgm:pt modelId="{45E63559-0DA1-4D36-A944-183C69F446AE}" type="parTrans" cxnId="{CDCE5760-3E87-45EE-9312-B6D4161A13C7}">
      <dgm:prSet/>
      <dgm:spPr/>
      <dgm:t>
        <a:bodyPr/>
        <a:lstStyle/>
        <a:p>
          <a:endParaRPr lang="zh-CN" altLang="en-US" sz="2400">
            <a:latin typeface="宋体" pitchFamily="2" charset="-122"/>
            <a:ea typeface="宋体" pitchFamily="2" charset="-122"/>
          </a:endParaRPr>
        </a:p>
      </dgm:t>
    </dgm:pt>
    <dgm:pt modelId="{E443ADC4-5609-46CF-B716-7DB6DB35BE2D}" type="sibTrans" cxnId="{CDCE5760-3E87-45EE-9312-B6D4161A13C7}">
      <dgm:prSet/>
      <dgm:spPr/>
      <dgm:t>
        <a:bodyPr/>
        <a:lstStyle/>
        <a:p>
          <a:endParaRPr lang="zh-CN" altLang="en-US" sz="2400">
            <a:latin typeface="宋体" pitchFamily="2" charset="-122"/>
            <a:ea typeface="宋体" pitchFamily="2" charset="-122"/>
          </a:endParaRPr>
        </a:p>
      </dgm:t>
    </dgm:pt>
    <dgm:pt modelId="{49D23B54-C8D4-4327-86C5-69D2D463D4F4}">
      <dgm:prSet custT="1"/>
      <dgm:spPr/>
      <dgm:t>
        <a:bodyPr/>
        <a:lstStyle/>
        <a:p>
          <a:pPr rtl="0"/>
          <a:r>
            <a:rPr lang="en-US" sz="2400" dirty="0" smtClean="0">
              <a:latin typeface="宋体" pitchFamily="2" charset="-122"/>
              <a:ea typeface="宋体" pitchFamily="2" charset="-122"/>
            </a:rPr>
            <a:t>2</a:t>
          </a:r>
          <a:r>
            <a:rPr lang="zh-CN" sz="2400" dirty="0" smtClean="0">
              <a:latin typeface="宋体" pitchFamily="2" charset="-122"/>
              <a:ea typeface="宋体" pitchFamily="2" charset="-122"/>
            </a:rPr>
            <a:t>、参数为数字时，将作为日期的内部数字表示，单位</a:t>
          </a:r>
          <a:r>
            <a:rPr lang="en-US" sz="2400" dirty="0" err="1" smtClean="0">
              <a:latin typeface="宋体" pitchFamily="2" charset="-122"/>
              <a:ea typeface="宋体" pitchFamily="2" charset="-122"/>
            </a:rPr>
            <a:t>ms</a:t>
          </a:r>
          <a:endParaRPr lang="zh-CN" sz="2400" dirty="0">
            <a:latin typeface="宋体" pitchFamily="2" charset="-122"/>
            <a:ea typeface="宋体" pitchFamily="2" charset="-122"/>
          </a:endParaRPr>
        </a:p>
      </dgm:t>
    </dgm:pt>
    <dgm:pt modelId="{D220DA34-A356-4308-A082-7B44AC7978FC}" type="parTrans" cxnId="{795603AE-19B8-4F0A-9F3D-CF759AB474B5}">
      <dgm:prSet/>
      <dgm:spPr/>
      <dgm:t>
        <a:bodyPr/>
        <a:lstStyle/>
        <a:p>
          <a:endParaRPr lang="zh-CN" altLang="en-US" sz="2400">
            <a:latin typeface="宋体" pitchFamily="2" charset="-122"/>
            <a:ea typeface="宋体" pitchFamily="2" charset="-122"/>
          </a:endParaRPr>
        </a:p>
      </dgm:t>
    </dgm:pt>
    <dgm:pt modelId="{7D0667E0-5B9D-49E3-AA7A-51485EDC3AF2}" type="sibTrans" cxnId="{795603AE-19B8-4F0A-9F3D-CF759AB474B5}">
      <dgm:prSet/>
      <dgm:spPr/>
      <dgm:t>
        <a:bodyPr/>
        <a:lstStyle/>
        <a:p>
          <a:endParaRPr lang="zh-CN" altLang="en-US" sz="2400">
            <a:latin typeface="宋体" pitchFamily="2" charset="-122"/>
            <a:ea typeface="宋体" pitchFamily="2" charset="-122"/>
          </a:endParaRPr>
        </a:p>
      </dgm:t>
    </dgm:pt>
    <dgm:pt modelId="{125F6F1F-28EB-418F-88DC-0DC410A1BA25}">
      <dgm:prSet custT="1"/>
      <dgm:spPr/>
      <dgm:t>
        <a:bodyPr/>
        <a:lstStyle/>
        <a:p>
          <a:pPr rtl="0"/>
          <a:r>
            <a:rPr lang="en-US" sz="2400" dirty="0" smtClean="0">
              <a:solidFill>
                <a:srgbClr val="003300"/>
              </a:solidFill>
              <a:latin typeface="宋体" pitchFamily="2" charset="-122"/>
              <a:ea typeface="宋体" pitchFamily="2" charset="-122"/>
            </a:rPr>
            <a:t>today = new Date(2002</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08</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07</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0</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0</a:t>
          </a:r>
          <a:r>
            <a:rPr lang="zh-CN" sz="2400" dirty="0" smtClean="0">
              <a:solidFill>
                <a:srgbClr val="003300"/>
              </a:solidFill>
              <a:latin typeface="宋体" pitchFamily="2" charset="-122"/>
              <a:ea typeface="宋体" pitchFamily="2" charset="-122"/>
            </a:rPr>
            <a:t>，</a:t>
          </a:r>
          <a:r>
            <a:rPr lang="en-US" sz="2400" dirty="0" smtClean="0">
              <a:solidFill>
                <a:srgbClr val="003300"/>
              </a:solidFill>
              <a:latin typeface="宋体" pitchFamily="2" charset="-122"/>
              <a:ea typeface="宋体" pitchFamily="2" charset="-122"/>
            </a:rPr>
            <a:t>0)</a:t>
          </a:r>
          <a:endParaRPr lang="zh-CN" sz="2400" dirty="0">
            <a:solidFill>
              <a:srgbClr val="003300"/>
            </a:solidFill>
            <a:latin typeface="宋体" pitchFamily="2" charset="-122"/>
            <a:ea typeface="宋体" pitchFamily="2" charset="-122"/>
          </a:endParaRPr>
        </a:p>
      </dgm:t>
    </dgm:pt>
    <dgm:pt modelId="{EF1B36DE-7EA0-4337-BABE-D6E25FB67873}" type="parTrans" cxnId="{2743312A-9019-4C13-8494-BFEB0D65E2A9}">
      <dgm:prSet/>
      <dgm:spPr/>
      <dgm:t>
        <a:bodyPr/>
        <a:lstStyle/>
        <a:p>
          <a:endParaRPr lang="zh-CN" altLang="en-US" sz="2400">
            <a:latin typeface="宋体" pitchFamily="2" charset="-122"/>
            <a:ea typeface="宋体" pitchFamily="2" charset="-122"/>
          </a:endParaRPr>
        </a:p>
      </dgm:t>
    </dgm:pt>
    <dgm:pt modelId="{A289A02B-09AA-451A-B1FF-E96514ECD469}" type="sibTrans" cxnId="{2743312A-9019-4C13-8494-BFEB0D65E2A9}">
      <dgm:prSet/>
      <dgm:spPr/>
      <dgm:t>
        <a:bodyPr/>
        <a:lstStyle/>
        <a:p>
          <a:endParaRPr lang="zh-CN" altLang="en-US" sz="2400">
            <a:latin typeface="宋体" pitchFamily="2" charset="-122"/>
            <a:ea typeface="宋体" pitchFamily="2" charset="-122"/>
          </a:endParaRPr>
        </a:p>
      </dgm:t>
    </dgm:pt>
    <dgm:pt modelId="{B97AADF5-9244-4079-9B6F-4D2CD3A40EC7}">
      <dgm:prSet custT="1"/>
      <dgm:spPr/>
      <dgm:t>
        <a:bodyPr/>
        <a:lstStyle/>
        <a:p>
          <a:pPr rtl="0"/>
          <a:r>
            <a:rPr lang="en-US" sz="2400" dirty="0" smtClean="0">
              <a:latin typeface="宋体" pitchFamily="2" charset="-122"/>
              <a:ea typeface="宋体" pitchFamily="2" charset="-122"/>
            </a:rPr>
            <a:t>3</a:t>
          </a:r>
          <a:r>
            <a:rPr lang="zh-CN" sz="2400" dirty="0" smtClean="0">
              <a:latin typeface="宋体" pitchFamily="2" charset="-122"/>
              <a:ea typeface="宋体" pitchFamily="2" charset="-122"/>
            </a:rPr>
            <a:t>、不带参数调用</a:t>
          </a:r>
          <a:r>
            <a:rPr lang="en-US" sz="2400" dirty="0" smtClean="0">
              <a:latin typeface="宋体" pitchFamily="2" charset="-122"/>
              <a:ea typeface="宋体" pitchFamily="2" charset="-122"/>
            </a:rPr>
            <a:t>Date</a:t>
          </a:r>
          <a:r>
            <a:rPr lang="zh-CN" sz="2400" dirty="0" smtClean="0">
              <a:latin typeface="宋体" pitchFamily="2" charset="-122"/>
              <a:ea typeface="宋体" pitchFamily="2" charset="-122"/>
            </a:rPr>
            <a:t>构造函数时，返回的是系统当前时间</a:t>
          </a:r>
          <a:endParaRPr lang="zh-CN" sz="2400" dirty="0">
            <a:latin typeface="宋体" pitchFamily="2" charset="-122"/>
            <a:ea typeface="宋体" pitchFamily="2" charset="-122"/>
          </a:endParaRPr>
        </a:p>
      </dgm:t>
    </dgm:pt>
    <dgm:pt modelId="{155186B0-8C65-49C2-835A-CC4191140CA7}" type="parTrans" cxnId="{115CE230-58F2-43B9-A1F5-68737A16B979}">
      <dgm:prSet/>
      <dgm:spPr/>
      <dgm:t>
        <a:bodyPr/>
        <a:lstStyle/>
        <a:p>
          <a:endParaRPr lang="zh-CN" altLang="en-US" sz="2400">
            <a:latin typeface="宋体" pitchFamily="2" charset="-122"/>
            <a:ea typeface="宋体" pitchFamily="2" charset="-122"/>
          </a:endParaRPr>
        </a:p>
      </dgm:t>
    </dgm:pt>
    <dgm:pt modelId="{6AF76162-75DE-427C-82DE-27E10F16E3D6}" type="sibTrans" cxnId="{115CE230-58F2-43B9-A1F5-68737A16B979}">
      <dgm:prSet/>
      <dgm:spPr/>
      <dgm:t>
        <a:bodyPr/>
        <a:lstStyle/>
        <a:p>
          <a:endParaRPr lang="zh-CN" altLang="en-US" sz="2400">
            <a:latin typeface="宋体" pitchFamily="2" charset="-122"/>
            <a:ea typeface="宋体" pitchFamily="2" charset="-122"/>
          </a:endParaRPr>
        </a:p>
      </dgm:t>
    </dgm:pt>
    <dgm:pt modelId="{3A36E6C9-B92F-445C-B107-6DF4FA1084A9}">
      <dgm:prSet custT="1"/>
      <dgm:spPr/>
      <dgm:t>
        <a:bodyPr/>
        <a:lstStyle/>
        <a:p>
          <a:pPr rtl="0"/>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一律以数字表示</a:t>
          </a:r>
          <a:r>
            <a:rPr lang="zh-CN" alt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年</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月</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日</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时</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分</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秒</a:t>
          </a:r>
          <a:endParaRPr lang="zh-CN" sz="2400" dirty="0">
            <a:solidFill>
              <a:srgbClr val="003300"/>
            </a:solidFill>
            <a:latin typeface="宋体" pitchFamily="2" charset="-122"/>
            <a:ea typeface="宋体" pitchFamily="2" charset="-122"/>
          </a:endParaRPr>
        </a:p>
      </dgm:t>
    </dgm:pt>
    <dgm:pt modelId="{9E5D1162-D3C0-497B-A1BF-07573798930D}" type="sibTrans" cxnId="{0205E5FE-6040-4328-AC22-A39AD44F4315}">
      <dgm:prSet/>
      <dgm:spPr/>
      <dgm:t>
        <a:bodyPr/>
        <a:lstStyle/>
        <a:p>
          <a:endParaRPr lang="zh-CN" altLang="en-US" sz="2400">
            <a:latin typeface="宋体" pitchFamily="2" charset="-122"/>
            <a:ea typeface="宋体" pitchFamily="2" charset="-122"/>
          </a:endParaRPr>
        </a:p>
      </dgm:t>
    </dgm:pt>
    <dgm:pt modelId="{597342AF-3B32-45E2-A1BC-3551C8AA6638}" type="parTrans" cxnId="{0205E5FE-6040-4328-AC22-A39AD44F4315}">
      <dgm:prSet/>
      <dgm:spPr/>
      <dgm:t>
        <a:bodyPr/>
        <a:lstStyle/>
        <a:p>
          <a:endParaRPr lang="zh-CN" altLang="en-US" sz="2400">
            <a:latin typeface="宋体" pitchFamily="2" charset="-122"/>
            <a:ea typeface="宋体" pitchFamily="2" charset="-122"/>
          </a:endParaRPr>
        </a:p>
      </dgm:t>
    </dgm:pt>
    <dgm:pt modelId="{7312F0DC-325B-4EFB-8D28-39F64772A346}">
      <dgm:prSet custT="1"/>
      <dgm:spPr/>
      <dgm:t>
        <a:bodyPr/>
        <a:lstStyle/>
        <a:p>
          <a:pPr rtl="0"/>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英文表示</a:t>
          </a:r>
          <a:r>
            <a:rPr lang="zh-CN" altLang="en-US" sz="2400" dirty="0" smtClean="0">
              <a:solidFill>
                <a:srgbClr val="003300"/>
              </a:solidFill>
              <a:latin typeface="宋体" pitchFamily="2" charset="-122"/>
              <a:ea typeface="宋体" pitchFamily="2" charset="-122"/>
            </a:rPr>
            <a:t>星期和</a:t>
          </a:r>
          <a:r>
            <a:rPr lang="zh-CN" sz="2400" dirty="0" smtClean="0">
              <a:solidFill>
                <a:srgbClr val="003300"/>
              </a:solidFill>
              <a:latin typeface="宋体" pitchFamily="2" charset="-122"/>
              <a:ea typeface="宋体" pitchFamily="2" charset="-122"/>
            </a:rPr>
            <a:t>月份，其余以数值表示</a:t>
          </a:r>
          <a:r>
            <a:rPr lang="zh-CN" alt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3496C27F-6779-4DCD-AD2D-F0E834E54B52}" type="sibTrans" cxnId="{3E051D8C-B30A-419E-9B1B-E504544F6971}">
      <dgm:prSet/>
      <dgm:spPr/>
      <dgm:t>
        <a:bodyPr/>
        <a:lstStyle/>
        <a:p>
          <a:endParaRPr lang="zh-CN" altLang="en-US" sz="2400">
            <a:latin typeface="宋体" pitchFamily="2" charset="-122"/>
            <a:ea typeface="宋体" pitchFamily="2" charset="-122"/>
          </a:endParaRPr>
        </a:p>
      </dgm:t>
    </dgm:pt>
    <dgm:pt modelId="{666EAA0D-80DB-4794-A988-FE350DA1CEF2}" type="parTrans" cxnId="{3E051D8C-B30A-419E-9B1B-E504544F6971}">
      <dgm:prSet/>
      <dgm:spPr/>
      <dgm:t>
        <a:bodyPr/>
        <a:lstStyle/>
        <a:p>
          <a:endParaRPr lang="zh-CN" altLang="en-US" sz="2400">
            <a:latin typeface="宋体" pitchFamily="2" charset="-122"/>
            <a:ea typeface="宋体" pitchFamily="2" charset="-122"/>
          </a:endParaRPr>
        </a:p>
      </dgm:t>
    </dgm:pt>
    <dgm:pt modelId="{9DEE8553-EB65-48DA-AB03-523D38FCE91D}">
      <dgm:prSet custT="1"/>
      <dgm:spPr/>
      <dgm:t>
        <a:bodyPr/>
        <a:lstStyle/>
        <a:p>
          <a:pPr rtl="0"/>
          <a:r>
            <a:rPr lang="en-US" altLang="zh-CN"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星期</a:t>
          </a:r>
          <a:r>
            <a:rPr lang="en-US" altLang="zh-CN"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月</a:t>
          </a:r>
          <a:r>
            <a:rPr lang="en-US"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日</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年</a:t>
          </a:r>
          <a:r>
            <a:rPr lang="en-US" sz="2400" dirty="0" smtClean="0">
              <a:solidFill>
                <a:srgbClr val="003300"/>
              </a:solidFill>
              <a:latin typeface="宋体" pitchFamily="2" charset="-122"/>
              <a:ea typeface="宋体" pitchFamily="2" charset="-122"/>
            </a:rPr>
            <a:t> </a:t>
          </a:r>
          <a:r>
            <a:rPr lang="zh-CN" sz="2400" dirty="0" smtClean="0">
              <a:solidFill>
                <a:srgbClr val="003300"/>
              </a:solidFill>
              <a:latin typeface="宋体" pitchFamily="2" charset="-122"/>
              <a:ea typeface="宋体" pitchFamily="2" charset="-122"/>
            </a:rPr>
            <a:t>时</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分</a:t>
          </a:r>
          <a:r>
            <a:rPr lang="en-US" sz="2400" dirty="0" smtClean="0">
              <a:solidFill>
                <a:srgbClr val="003300"/>
              </a:solidFill>
              <a:latin typeface="宋体" pitchFamily="2" charset="-122"/>
              <a:ea typeface="宋体" pitchFamily="2" charset="-122"/>
            </a:rPr>
            <a:t>:</a:t>
          </a:r>
          <a:r>
            <a:rPr lang="zh-CN" sz="2400" dirty="0" smtClean="0">
              <a:solidFill>
                <a:srgbClr val="003300"/>
              </a:solidFill>
              <a:latin typeface="宋体" pitchFamily="2" charset="-122"/>
              <a:ea typeface="宋体" pitchFamily="2" charset="-122"/>
            </a:rPr>
            <a:t>秒</a:t>
          </a:r>
          <a:r>
            <a:rPr lang="en-US" altLang="zh-CN" sz="2400" dirty="0" smtClean="0">
              <a:solidFill>
                <a:srgbClr val="003300"/>
              </a:solidFill>
              <a:latin typeface="宋体" pitchFamily="2" charset="-122"/>
              <a:ea typeface="宋体" pitchFamily="2" charset="-122"/>
            </a:rPr>
            <a:t> </a:t>
          </a:r>
          <a:r>
            <a:rPr lang="zh-CN" altLang="en-US" sz="2400" dirty="0" smtClean="0">
              <a:solidFill>
                <a:srgbClr val="003300"/>
              </a:solidFill>
              <a:latin typeface="宋体" pitchFamily="2" charset="-122"/>
              <a:ea typeface="宋体" pitchFamily="2" charset="-122"/>
            </a:rPr>
            <a:t>时间格式</a:t>
          </a:r>
          <a:endParaRPr lang="zh-CN" sz="2400" dirty="0">
            <a:solidFill>
              <a:srgbClr val="003300"/>
            </a:solidFill>
            <a:latin typeface="宋体" pitchFamily="2" charset="-122"/>
            <a:ea typeface="宋体" pitchFamily="2" charset="-122"/>
          </a:endParaRPr>
        </a:p>
      </dgm:t>
    </dgm:pt>
    <dgm:pt modelId="{51CB6AF9-E156-4B0F-8451-A408295907EE}" type="parTrans" cxnId="{81D33259-805E-4576-BF1D-520775D13E35}">
      <dgm:prSet/>
      <dgm:spPr/>
      <dgm:t>
        <a:bodyPr/>
        <a:lstStyle/>
        <a:p>
          <a:endParaRPr lang="zh-CN" altLang="en-US"/>
        </a:p>
      </dgm:t>
    </dgm:pt>
    <dgm:pt modelId="{5C5179EF-7F7E-4C2F-9177-BBF8FFC9B59A}" type="sibTrans" cxnId="{81D33259-805E-4576-BF1D-520775D13E35}">
      <dgm:prSet/>
      <dgm:spPr/>
      <dgm:t>
        <a:bodyPr/>
        <a:lstStyle/>
        <a:p>
          <a:endParaRPr lang="zh-CN" altLang="en-US"/>
        </a:p>
      </dgm:t>
    </dgm:pt>
    <dgm:pt modelId="{C74FA74B-98D2-4FD8-ABD9-0BC330731EAB}" type="pres">
      <dgm:prSet presAssocID="{1E3A71BB-40B1-414F-A755-86F2473FA59B}" presName="linear" presStyleCnt="0">
        <dgm:presLayoutVars>
          <dgm:animLvl val="lvl"/>
          <dgm:resizeHandles val="exact"/>
        </dgm:presLayoutVars>
      </dgm:prSet>
      <dgm:spPr/>
      <dgm:t>
        <a:bodyPr/>
        <a:lstStyle/>
        <a:p>
          <a:endParaRPr lang="zh-CN" altLang="en-US"/>
        </a:p>
      </dgm:t>
    </dgm:pt>
    <dgm:pt modelId="{D0F25115-D782-4365-B7D6-F402A00A5B2F}" type="pres">
      <dgm:prSet presAssocID="{2B09ABAF-7693-4CB0-ADFA-511F379C13F5}" presName="parentText" presStyleLbl="node1" presStyleIdx="0" presStyleCnt="4">
        <dgm:presLayoutVars>
          <dgm:chMax val="0"/>
          <dgm:bulletEnabled val="1"/>
        </dgm:presLayoutVars>
      </dgm:prSet>
      <dgm:spPr/>
      <dgm:t>
        <a:bodyPr/>
        <a:lstStyle/>
        <a:p>
          <a:endParaRPr lang="zh-CN" altLang="en-US"/>
        </a:p>
      </dgm:t>
    </dgm:pt>
    <dgm:pt modelId="{87661EBB-7148-4E78-AFE7-3B9D7874FD23}" type="pres">
      <dgm:prSet presAssocID="{2B09ABAF-7693-4CB0-ADFA-511F379C13F5}" presName="childText" presStyleLbl="revTx" presStyleIdx="0" presStyleCnt="3">
        <dgm:presLayoutVars>
          <dgm:bulletEnabled val="1"/>
        </dgm:presLayoutVars>
      </dgm:prSet>
      <dgm:spPr/>
      <dgm:t>
        <a:bodyPr/>
        <a:lstStyle/>
        <a:p>
          <a:endParaRPr lang="zh-CN" altLang="en-US"/>
        </a:p>
      </dgm:t>
    </dgm:pt>
    <dgm:pt modelId="{896A6619-7212-4B9A-B0C7-F695DA669E76}" type="pres">
      <dgm:prSet presAssocID="{B20D9A42-A018-4C82-8131-F22DC4A9A167}" presName="parentText" presStyleLbl="node1" presStyleIdx="1" presStyleCnt="4">
        <dgm:presLayoutVars>
          <dgm:chMax val="0"/>
          <dgm:bulletEnabled val="1"/>
        </dgm:presLayoutVars>
      </dgm:prSet>
      <dgm:spPr/>
      <dgm:t>
        <a:bodyPr/>
        <a:lstStyle/>
        <a:p>
          <a:endParaRPr lang="zh-CN" altLang="en-US"/>
        </a:p>
      </dgm:t>
    </dgm:pt>
    <dgm:pt modelId="{92940AE5-9270-4734-8106-B13AF4679AD3}" type="pres">
      <dgm:prSet presAssocID="{B20D9A42-A018-4C82-8131-F22DC4A9A167}" presName="childText" presStyleLbl="revTx" presStyleIdx="1" presStyleCnt="3">
        <dgm:presLayoutVars>
          <dgm:bulletEnabled val="1"/>
        </dgm:presLayoutVars>
      </dgm:prSet>
      <dgm:spPr/>
      <dgm:t>
        <a:bodyPr/>
        <a:lstStyle/>
        <a:p>
          <a:endParaRPr lang="zh-CN" altLang="en-US"/>
        </a:p>
      </dgm:t>
    </dgm:pt>
    <dgm:pt modelId="{A4AF3447-36FD-4D8D-80E1-04DCE41EDB06}" type="pres">
      <dgm:prSet presAssocID="{49D23B54-C8D4-4327-86C5-69D2D463D4F4}" presName="parentText" presStyleLbl="node1" presStyleIdx="2" presStyleCnt="4">
        <dgm:presLayoutVars>
          <dgm:chMax val="0"/>
          <dgm:bulletEnabled val="1"/>
        </dgm:presLayoutVars>
      </dgm:prSet>
      <dgm:spPr/>
      <dgm:t>
        <a:bodyPr/>
        <a:lstStyle/>
        <a:p>
          <a:endParaRPr lang="zh-CN" altLang="en-US"/>
        </a:p>
      </dgm:t>
    </dgm:pt>
    <dgm:pt modelId="{25A31243-0F92-44CD-9A85-4C8E20E1C407}" type="pres">
      <dgm:prSet presAssocID="{49D23B54-C8D4-4327-86C5-69D2D463D4F4}" presName="childText" presStyleLbl="revTx" presStyleIdx="2" presStyleCnt="3">
        <dgm:presLayoutVars>
          <dgm:bulletEnabled val="1"/>
        </dgm:presLayoutVars>
      </dgm:prSet>
      <dgm:spPr/>
      <dgm:t>
        <a:bodyPr/>
        <a:lstStyle/>
        <a:p>
          <a:endParaRPr lang="zh-CN" altLang="en-US"/>
        </a:p>
      </dgm:t>
    </dgm:pt>
    <dgm:pt modelId="{2A6A0913-BEC2-4E46-BD4F-6ECA6464871B}" type="pres">
      <dgm:prSet presAssocID="{B97AADF5-9244-4079-9B6F-4D2CD3A40EC7}" presName="parentText" presStyleLbl="node1" presStyleIdx="3" presStyleCnt="4">
        <dgm:presLayoutVars>
          <dgm:chMax val="0"/>
          <dgm:bulletEnabled val="1"/>
        </dgm:presLayoutVars>
      </dgm:prSet>
      <dgm:spPr/>
      <dgm:t>
        <a:bodyPr/>
        <a:lstStyle/>
        <a:p>
          <a:endParaRPr lang="zh-CN" altLang="en-US"/>
        </a:p>
      </dgm:t>
    </dgm:pt>
  </dgm:ptLst>
  <dgm:cxnLst>
    <dgm:cxn modelId="{0205E5FE-6040-4328-AC22-A39AD44F4315}" srcId="{49D23B54-C8D4-4327-86C5-69D2D463D4F4}" destId="{3A36E6C9-B92F-445C-B107-6DF4FA1084A9}" srcOrd="1" destOrd="0" parTransId="{597342AF-3B32-45E2-A1BC-3551C8AA6638}" sibTransId="{9E5D1162-D3C0-497B-A1BF-07573798930D}"/>
    <dgm:cxn modelId="{CA9575FB-7E32-40C7-854A-FBE42C976B9A}" type="presOf" srcId="{9DEE8553-EB65-48DA-AB03-523D38FCE91D}" destId="{92940AE5-9270-4734-8106-B13AF4679AD3}" srcOrd="0" destOrd="2" presId="urn:microsoft.com/office/officeart/2005/8/layout/vList2"/>
    <dgm:cxn modelId="{CDCE5760-3E87-45EE-9312-B6D4161A13C7}" srcId="{B20D9A42-A018-4C82-8131-F22DC4A9A167}" destId="{DAD8A20E-E5C5-42FF-8B31-22B87CAC55F1}" srcOrd="0" destOrd="0" parTransId="{45E63559-0DA1-4D36-A944-183C69F446AE}" sibTransId="{E443ADC4-5609-46CF-B716-7DB6DB35BE2D}"/>
    <dgm:cxn modelId="{D62F90B4-6269-4205-9184-A62CA8DEEEAC}" type="presOf" srcId="{125F6F1F-28EB-418F-88DC-0DC410A1BA25}" destId="{25A31243-0F92-44CD-9A85-4C8E20E1C407}" srcOrd="0" destOrd="0" presId="urn:microsoft.com/office/officeart/2005/8/layout/vList2"/>
    <dgm:cxn modelId="{81D33259-805E-4576-BF1D-520775D13E35}" srcId="{B20D9A42-A018-4C82-8131-F22DC4A9A167}" destId="{9DEE8553-EB65-48DA-AB03-523D38FCE91D}" srcOrd="2" destOrd="0" parTransId="{51CB6AF9-E156-4B0F-8451-A408295907EE}" sibTransId="{5C5179EF-7F7E-4C2F-9177-BBF8FFC9B59A}"/>
    <dgm:cxn modelId="{115CE230-58F2-43B9-A1F5-68737A16B979}" srcId="{1E3A71BB-40B1-414F-A755-86F2473FA59B}" destId="{B97AADF5-9244-4079-9B6F-4D2CD3A40EC7}" srcOrd="3" destOrd="0" parTransId="{155186B0-8C65-49C2-835A-CC4191140CA7}" sibTransId="{6AF76162-75DE-427C-82DE-27E10F16E3D6}"/>
    <dgm:cxn modelId="{2743312A-9019-4C13-8494-BFEB0D65E2A9}" srcId="{49D23B54-C8D4-4327-86C5-69D2D463D4F4}" destId="{125F6F1F-28EB-418F-88DC-0DC410A1BA25}" srcOrd="0" destOrd="0" parTransId="{EF1B36DE-7EA0-4337-BABE-D6E25FB67873}" sibTransId="{A289A02B-09AA-451A-B1FF-E96514ECD469}"/>
    <dgm:cxn modelId="{8B256CA8-5962-44CE-ABCE-7C5FF903CA8B}" srcId="{1E3A71BB-40B1-414F-A755-86F2473FA59B}" destId="{B20D9A42-A018-4C82-8131-F22DC4A9A167}" srcOrd="1" destOrd="0" parTransId="{CCCAE7BC-9AEE-42EE-B598-6BFF011B935F}" sibTransId="{2BD92569-58CB-405B-BD77-F3BBD3DEC443}"/>
    <dgm:cxn modelId="{10ECEE7C-6D91-499F-B4E4-DD0B44BBA7DB}" type="presOf" srcId="{B97AADF5-9244-4079-9B6F-4D2CD3A40EC7}" destId="{2A6A0913-BEC2-4E46-BD4F-6ECA6464871B}" srcOrd="0" destOrd="0" presId="urn:microsoft.com/office/officeart/2005/8/layout/vList2"/>
    <dgm:cxn modelId="{B51AF56C-D20E-4B59-AB33-8D6F82CE304C}" type="presOf" srcId="{DAD8A20E-E5C5-42FF-8B31-22B87CAC55F1}" destId="{92940AE5-9270-4734-8106-B13AF4679AD3}" srcOrd="0" destOrd="0" presId="urn:microsoft.com/office/officeart/2005/8/layout/vList2"/>
    <dgm:cxn modelId="{3E051D8C-B30A-419E-9B1B-E504544F6971}" srcId="{B20D9A42-A018-4C82-8131-F22DC4A9A167}" destId="{7312F0DC-325B-4EFB-8D28-39F64772A346}" srcOrd="1" destOrd="0" parTransId="{666EAA0D-80DB-4794-A988-FE350DA1CEF2}" sibTransId="{3496C27F-6779-4DCD-AD2D-F0E834E54B52}"/>
    <dgm:cxn modelId="{0C49D936-9723-468B-AC6D-CC190526CE8B}" type="presOf" srcId="{1E3A71BB-40B1-414F-A755-86F2473FA59B}" destId="{C74FA74B-98D2-4FD8-ABD9-0BC330731EAB}" srcOrd="0" destOrd="0" presId="urn:microsoft.com/office/officeart/2005/8/layout/vList2"/>
    <dgm:cxn modelId="{AB1A710B-4C6E-4899-B683-A9B11875E35F}" type="presOf" srcId="{3A36E6C9-B92F-445C-B107-6DF4FA1084A9}" destId="{25A31243-0F92-44CD-9A85-4C8E20E1C407}" srcOrd="0" destOrd="1" presId="urn:microsoft.com/office/officeart/2005/8/layout/vList2"/>
    <dgm:cxn modelId="{251DE9CD-6121-4279-AC2C-54FE4837C197}" type="presOf" srcId="{2B09ABAF-7693-4CB0-ADFA-511F379C13F5}" destId="{D0F25115-D782-4365-B7D6-F402A00A5B2F}" srcOrd="0" destOrd="0" presId="urn:microsoft.com/office/officeart/2005/8/layout/vList2"/>
    <dgm:cxn modelId="{9AFE6003-A8D9-4EFF-8ED6-F9EB779F5ACD}" type="presOf" srcId="{B20D9A42-A018-4C82-8131-F22DC4A9A167}" destId="{896A6619-7212-4B9A-B0C7-F695DA669E76}" srcOrd="0" destOrd="0" presId="urn:microsoft.com/office/officeart/2005/8/layout/vList2"/>
    <dgm:cxn modelId="{A9D80925-8596-4465-B2A5-E7F12A75FACB}" srcId="{1E3A71BB-40B1-414F-A755-86F2473FA59B}" destId="{2B09ABAF-7693-4CB0-ADFA-511F379C13F5}" srcOrd="0" destOrd="0" parTransId="{8560D111-8019-402C-A5A2-FBAF9D522B07}" sibTransId="{C59E0263-A0BC-4506-937C-4BB710C70504}"/>
    <dgm:cxn modelId="{F4B97DB7-6BA4-4964-B445-C332DE8A84FA}" type="presOf" srcId="{7312F0DC-325B-4EFB-8D28-39F64772A346}" destId="{92940AE5-9270-4734-8106-B13AF4679AD3}" srcOrd="0" destOrd="1" presId="urn:microsoft.com/office/officeart/2005/8/layout/vList2"/>
    <dgm:cxn modelId="{795603AE-19B8-4F0A-9F3D-CF759AB474B5}" srcId="{1E3A71BB-40B1-414F-A755-86F2473FA59B}" destId="{49D23B54-C8D4-4327-86C5-69D2D463D4F4}" srcOrd="2" destOrd="0" parTransId="{D220DA34-A356-4308-A082-7B44AC7978FC}" sibTransId="{7D0667E0-5B9D-49E3-AA7A-51485EDC3AF2}"/>
    <dgm:cxn modelId="{D5E1A422-43E3-4F1F-AFDD-DBE03F9E32B6}" type="presOf" srcId="{71AD7DE8-A5FA-4AFC-A80C-32D1EF7CD533}" destId="{87661EBB-7148-4E78-AFE7-3B9D7874FD23}" srcOrd="0" destOrd="0" presId="urn:microsoft.com/office/officeart/2005/8/layout/vList2"/>
    <dgm:cxn modelId="{62737851-886B-4E52-839A-B721EC3550F6}" srcId="{2B09ABAF-7693-4CB0-ADFA-511F379C13F5}" destId="{71AD7DE8-A5FA-4AFC-A80C-32D1EF7CD533}" srcOrd="0" destOrd="0" parTransId="{5E822F25-A351-46B1-8CC2-1495355F4A4E}" sibTransId="{FA043C98-1DE9-44AF-8303-C9F4ED6B9E0E}"/>
    <dgm:cxn modelId="{5AFF1630-5569-4D44-88D9-5B2B4768B71A}" type="presOf" srcId="{49D23B54-C8D4-4327-86C5-69D2D463D4F4}" destId="{A4AF3447-36FD-4D8D-80E1-04DCE41EDB06}" srcOrd="0" destOrd="0" presId="urn:microsoft.com/office/officeart/2005/8/layout/vList2"/>
    <dgm:cxn modelId="{EE63C85C-1D14-4D3D-BF1F-608400FBB41B}" type="presParOf" srcId="{C74FA74B-98D2-4FD8-ABD9-0BC330731EAB}" destId="{D0F25115-D782-4365-B7D6-F402A00A5B2F}" srcOrd="0" destOrd="0" presId="urn:microsoft.com/office/officeart/2005/8/layout/vList2"/>
    <dgm:cxn modelId="{69E5DF7C-77AD-427A-B509-2E1CB5CEEBBD}" type="presParOf" srcId="{C74FA74B-98D2-4FD8-ABD9-0BC330731EAB}" destId="{87661EBB-7148-4E78-AFE7-3B9D7874FD23}" srcOrd="1" destOrd="0" presId="urn:microsoft.com/office/officeart/2005/8/layout/vList2"/>
    <dgm:cxn modelId="{A886A20A-2B4C-45F3-84AD-D94C550DA6E0}" type="presParOf" srcId="{C74FA74B-98D2-4FD8-ABD9-0BC330731EAB}" destId="{896A6619-7212-4B9A-B0C7-F695DA669E76}" srcOrd="2" destOrd="0" presId="urn:microsoft.com/office/officeart/2005/8/layout/vList2"/>
    <dgm:cxn modelId="{950F2E2A-FAB7-4325-85E1-961A48FBC32A}" type="presParOf" srcId="{C74FA74B-98D2-4FD8-ABD9-0BC330731EAB}" destId="{92940AE5-9270-4734-8106-B13AF4679AD3}" srcOrd="3" destOrd="0" presId="urn:microsoft.com/office/officeart/2005/8/layout/vList2"/>
    <dgm:cxn modelId="{8665935F-931B-4AA4-9B81-9192BAEAD6E9}" type="presParOf" srcId="{C74FA74B-98D2-4FD8-ABD9-0BC330731EAB}" destId="{A4AF3447-36FD-4D8D-80E1-04DCE41EDB06}" srcOrd="4" destOrd="0" presId="urn:microsoft.com/office/officeart/2005/8/layout/vList2"/>
    <dgm:cxn modelId="{3F60AC91-6710-48DE-B3F7-400B5E297F76}" type="presParOf" srcId="{C74FA74B-98D2-4FD8-ABD9-0BC330731EAB}" destId="{25A31243-0F92-44CD-9A85-4C8E20E1C407}" srcOrd="5" destOrd="0" presId="urn:microsoft.com/office/officeart/2005/8/layout/vList2"/>
    <dgm:cxn modelId="{1E3256F1-2CA3-44F8-A6C5-59A2B1D96260}" type="presParOf" srcId="{C74FA74B-98D2-4FD8-ABD9-0BC330731EAB}" destId="{2A6A0913-BEC2-4E46-BD4F-6ECA6464871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265B44-29AD-40CF-80C8-14DEC45D183A}" type="doc">
      <dgm:prSet loTypeId="urn:microsoft.com/office/officeart/2005/8/layout/vList2" loCatId="list" qsTypeId="urn:microsoft.com/office/officeart/2005/8/quickstyle/3d3" qsCatId="3D" csTypeId="urn:microsoft.com/office/officeart/2005/8/colors/colorful4" csCatId="colorful"/>
      <dgm:spPr/>
      <dgm:t>
        <a:bodyPr/>
        <a:lstStyle/>
        <a:p>
          <a:endParaRPr lang="zh-CN" altLang="en-US"/>
        </a:p>
      </dgm:t>
    </dgm:pt>
    <dgm:pt modelId="{E4C0F876-60E4-4CF9-80F0-54AD86FDBD17}">
      <dgm:prSet custT="1"/>
      <dgm:spPr/>
      <dgm:t>
        <a:bodyPr/>
        <a:lstStyle/>
        <a:p>
          <a:pPr rtl="0"/>
          <a:r>
            <a:rPr lang="zh-CN" sz="2400" b="1" dirty="0" smtClean="0">
              <a:latin typeface="宋体" pitchFamily="2" charset="-122"/>
              <a:ea typeface="宋体" pitchFamily="2" charset="-122"/>
            </a:rPr>
            <a:t>函数</a:t>
          </a:r>
          <a:r>
            <a:rPr lang="en-US" sz="2400" b="1" dirty="0" smtClean="0">
              <a:latin typeface="宋体" pitchFamily="2" charset="-122"/>
              <a:ea typeface="宋体" pitchFamily="2" charset="-122"/>
            </a:rPr>
            <a:t>(function)</a:t>
          </a:r>
          <a:r>
            <a:rPr lang="zh-CN" sz="2400" b="1" dirty="0" smtClean="0">
              <a:latin typeface="宋体" pitchFamily="2" charset="-122"/>
              <a:ea typeface="宋体" pitchFamily="2" charset="-122"/>
            </a:rPr>
            <a:t>对象</a:t>
          </a:r>
          <a:endParaRPr lang="zh-CN" sz="2400" dirty="0">
            <a:latin typeface="宋体" pitchFamily="2" charset="-122"/>
            <a:ea typeface="宋体" pitchFamily="2" charset="-122"/>
          </a:endParaRPr>
        </a:p>
      </dgm:t>
    </dgm:pt>
    <dgm:pt modelId="{F8E29BB9-4187-496D-94DF-FC8EEFB0CF5F}" type="parTrans" cxnId="{46854FFE-00B7-48BD-8E31-E3074C4B0BF9}">
      <dgm:prSet/>
      <dgm:spPr/>
      <dgm:t>
        <a:bodyPr/>
        <a:lstStyle/>
        <a:p>
          <a:endParaRPr lang="zh-CN" altLang="en-US" sz="2400">
            <a:latin typeface="宋体" pitchFamily="2" charset="-122"/>
            <a:ea typeface="宋体" pitchFamily="2" charset="-122"/>
          </a:endParaRPr>
        </a:p>
      </dgm:t>
    </dgm:pt>
    <dgm:pt modelId="{54BD57AD-7131-4FC4-BF4B-C27EA096523D}" type="sibTrans" cxnId="{46854FFE-00B7-48BD-8E31-E3074C4B0BF9}">
      <dgm:prSet/>
      <dgm:spPr/>
      <dgm:t>
        <a:bodyPr/>
        <a:lstStyle/>
        <a:p>
          <a:endParaRPr lang="zh-CN" altLang="en-US" sz="2400">
            <a:latin typeface="宋体" pitchFamily="2" charset="-122"/>
            <a:ea typeface="宋体" pitchFamily="2" charset="-122"/>
          </a:endParaRPr>
        </a:p>
      </dgm:t>
    </dgm:pt>
    <dgm:pt modelId="{A5934F46-CB4B-4B57-89E2-F57AD8BE360E}">
      <dgm:prSet custT="1"/>
      <dgm:spPr/>
      <dgm:t>
        <a:bodyPr/>
        <a:lstStyle/>
        <a:p>
          <a:pPr rtl="0"/>
          <a:r>
            <a:rPr lang="zh-CN" sz="2400" b="1" dirty="0" smtClean="0">
              <a:latin typeface="宋体" pitchFamily="2" charset="-122"/>
              <a:ea typeface="宋体" pitchFamily="2" charset="-122"/>
            </a:rPr>
            <a:t>正则表达式</a:t>
          </a:r>
          <a:r>
            <a:rPr lang="en-US" sz="2400" b="1" dirty="0" smtClean="0">
              <a:latin typeface="宋体" pitchFamily="2" charset="-122"/>
              <a:ea typeface="宋体" pitchFamily="2" charset="-122"/>
            </a:rPr>
            <a:t>(</a:t>
          </a:r>
          <a:r>
            <a:rPr lang="en-US" sz="2400" b="1" dirty="0" err="1" smtClean="0">
              <a:latin typeface="宋体" pitchFamily="2" charset="-122"/>
              <a:ea typeface="宋体" pitchFamily="2" charset="-122"/>
            </a:rPr>
            <a:t>RegExp</a:t>
          </a:r>
          <a:r>
            <a:rPr lang="en-US" sz="2400" b="1" dirty="0" smtClean="0">
              <a:latin typeface="宋体" pitchFamily="2" charset="-122"/>
              <a:ea typeface="宋体" pitchFamily="2" charset="-122"/>
            </a:rPr>
            <a:t>)</a:t>
          </a:r>
          <a:r>
            <a:rPr lang="zh-CN" sz="2400" b="1" dirty="0" smtClean="0">
              <a:latin typeface="宋体" pitchFamily="2" charset="-122"/>
              <a:ea typeface="宋体" pitchFamily="2" charset="-122"/>
            </a:rPr>
            <a:t>对象</a:t>
          </a:r>
          <a:endParaRPr lang="zh-CN" sz="2400" dirty="0">
            <a:latin typeface="宋体" pitchFamily="2" charset="-122"/>
            <a:ea typeface="宋体" pitchFamily="2" charset="-122"/>
          </a:endParaRPr>
        </a:p>
      </dgm:t>
    </dgm:pt>
    <dgm:pt modelId="{249543F2-94B6-4F89-84FB-3125EDFB45EE}" type="parTrans" cxnId="{12E82855-CD12-453A-88D6-FEEB83155C3D}">
      <dgm:prSet/>
      <dgm:spPr/>
      <dgm:t>
        <a:bodyPr/>
        <a:lstStyle/>
        <a:p>
          <a:endParaRPr lang="zh-CN" altLang="en-US" sz="2400">
            <a:latin typeface="宋体" pitchFamily="2" charset="-122"/>
            <a:ea typeface="宋体" pitchFamily="2" charset="-122"/>
          </a:endParaRPr>
        </a:p>
      </dgm:t>
    </dgm:pt>
    <dgm:pt modelId="{DB090161-FACA-43FA-BB76-1CB25EC289FC}" type="sibTrans" cxnId="{12E82855-CD12-453A-88D6-FEEB83155C3D}">
      <dgm:prSet/>
      <dgm:spPr/>
      <dgm:t>
        <a:bodyPr/>
        <a:lstStyle/>
        <a:p>
          <a:endParaRPr lang="zh-CN" altLang="en-US" sz="2400">
            <a:latin typeface="宋体" pitchFamily="2" charset="-122"/>
            <a:ea typeface="宋体" pitchFamily="2" charset="-122"/>
          </a:endParaRPr>
        </a:p>
      </dgm:t>
    </dgm:pt>
    <dgm:pt modelId="{A691C955-4E5B-4A1B-B4F2-2C90BEB0D88B}" type="pres">
      <dgm:prSet presAssocID="{2F265B44-29AD-40CF-80C8-14DEC45D183A}" presName="linear" presStyleCnt="0">
        <dgm:presLayoutVars>
          <dgm:animLvl val="lvl"/>
          <dgm:resizeHandles val="exact"/>
        </dgm:presLayoutVars>
      </dgm:prSet>
      <dgm:spPr/>
      <dgm:t>
        <a:bodyPr/>
        <a:lstStyle/>
        <a:p>
          <a:endParaRPr lang="zh-CN" altLang="en-US"/>
        </a:p>
      </dgm:t>
    </dgm:pt>
    <dgm:pt modelId="{6AA20453-8D72-4B89-AF37-A72DB35CB7A9}" type="pres">
      <dgm:prSet presAssocID="{E4C0F876-60E4-4CF9-80F0-54AD86FDBD17}" presName="parentText" presStyleLbl="node1" presStyleIdx="0" presStyleCnt="2" custLinFactY="312432" custLinFactNeighborX="5045" custLinFactNeighborY="400000">
        <dgm:presLayoutVars>
          <dgm:chMax val="0"/>
          <dgm:bulletEnabled val="1"/>
        </dgm:presLayoutVars>
      </dgm:prSet>
      <dgm:spPr/>
      <dgm:t>
        <a:bodyPr/>
        <a:lstStyle/>
        <a:p>
          <a:endParaRPr lang="zh-CN" altLang="en-US"/>
        </a:p>
      </dgm:t>
    </dgm:pt>
    <dgm:pt modelId="{917276AE-5EBB-495C-A39E-17BFDE5BC5D7}" type="pres">
      <dgm:prSet presAssocID="{54BD57AD-7131-4FC4-BF4B-C27EA096523D}" presName="spacer" presStyleCnt="0"/>
      <dgm:spPr/>
    </dgm:pt>
    <dgm:pt modelId="{1B9257D8-692B-4709-82D7-E42C5E98520B}" type="pres">
      <dgm:prSet presAssocID="{A5934F46-CB4B-4B57-89E2-F57AD8BE360E}" presName="parentText" presStyleLbl="node1" presStyleIdx="1" presStyleCnt="2" custLinFactY="-90962" custLinFactNeighborX="3" custLinFactNeighborY="-100000">
        <dgm:presLayoutVars>
          <dgm:chMax val="0"/>
          <dgm:bulletEnabled val="1"/>
        </dgm:presLayoutVars>
      </dgm:prSet>
      <dgm:spPr/>
      <dgm:t>
        <a:bodyPr/>
        <a:lstStyle/>
        <a:p>
          <a:endParaRPr lang="zh-CN" altLang="en-US"/>
        </a:p>
      </dgm:t>
    </dgm:pt>
  </dgm:ptLst>
  <dgm:cxnLst>
    <dgm:cxn modelId="{2DC905C0-9E04-4925-B06E-B621AD2ACE6E}" type="presOf" srcId="{2F265B44-29AD-40CF-80C8-14DEC45D183A}" destId="{A691C955-4E5B-4A1B-B4F2-2C90BEB0D88B}" srcOrd="0" destOrd="0" presId="urn:microsoft.com/office/officeart/2005/8/layout/vList2"/>
    <dgm:cxn modelId="{D90D821E-E12C-49B7-BA1B-362C9AE9B076}" type="presOf" srcId="{E4C0F876-60E4-4CF9-80F0-54AD86FDBD17}" destId="{6AA20453-8D72-4B89-AF37-A72DB35CB7A9}" srcOrd="0" destOrd="0" presId="urn:microsoft.com/office/officeart/2005/8/layout/vList2"/>
    <dgm:cxn modelId="{46854FFE-00B7-48BD-8E31-E3074C4B0BF9}" srcId="{2F265B44-29AD-40CF-80C8-14DEC45D183A}" destId="{E4C0F876-60E4-4CF9-80F0-54AD86FDBD17}" srcOrd="0" destOrd="0" parTransId="{F8E29BB9-4187-496D-94DF-FC8EEFB0CF5F}" sibTransId="{54BD57AD-7131-4FC4-BF4B-C27EA096523D}"/>
    <dgm:cxn modelId="{12E82855-CD12-453A-88D6-FEEB83155C3D}" srcId="{2F265B44-29AD-40CF-80C8-14DEC45D183A}" destId="{A5934F46-CB4B-4B57-89E2-F57AD8BE360E}" srcOrd="1" destOrd="0" parTransId="{249543F2-94B6-4F89-84FB-3125EDFB45EE}" sibTransId="{DB090161-FACA-43FA-BB76-1CB25EC289FC}"/>
    <dgm:cxn modelId="{B336F393-516A-417A-8CE9-8DDEFA3DC917}" type="presOf" srcId="{A5934F46-CB4B-4B57-89E2-F57AD8BE360E}" destId="{1B9257D8-692B-4709-82D7-E42C5E98520B}" srcOrd="0" destOrd="0" presId="urn:microsoft.com/office/officeart/2005/8/layout/vList2"/>
    <dgm:cxn modelId="{5C7C7CAD-9AA4-4729-936A-4EA157A8913D}" type="presParOf" srcId="{A691C955-4E5B-4A1B-B4F2-2C90BEB0D88B}" destId="{6AA20453-8D72-4B89-AF37-A72DB35CB7A9}" srcOrd="0" destOrd="0" presId="urn:microsoft.com/office/officeart/2005/8/layout/vList2"/>
    <dgm:cxn modelId="{D2018953-370B-4DC8-B96D-54E9E3547176}" type="presParOf" srcId="{A691C955-4E5B-4A1B-B4F2-2C90BEB0D88B}" destId="{917276AE-5EBB-495C-A39E-17BFDE5BC5D7}" srcOrd="1" destOrd="0" presId="urn:microsoft.com/office/officeart/2005/8/layout/vList2"/>
    <dgm:cxn modelId="{3CD5210F-8E33-40DB-A885-6C9C2F701E90}" type="presParOf" srcId="{A691C955-4E5B-4A1B-B4F2-2C90BEB0D88B}" destId="{1B9257D8-692B-4709-82D7-E42C5E98520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77AA98E-CD14-47D7-9373-19BEBDC6B179}" type="doc">
      <dgm:prSet loTypeId="urn:microsoft.com/office/officeart/2005/8/layout/list1" loCatId="list" qsTypeId="urn:microsoft.com/office/officeart/2005/8/quickstyle/3d2" qsCatId="3D" csTypeId="urn:microsoft.com/office/officeart/2005/8/colors/accent1_1" csCatId="accent1" phldr="1"/>
      <dgm:spPr/>
      <dgm:t>
        <a:bodyPr/>
        <a:lstStyle/>
        <a:p>
          <a:endParaRPr lang="zh-CN" altLang="en-US"/>
        </a:p>
      </dgm:t>
    </dgm:pt>
    <dgm:pt modelId="{033EB1BA-DD8C-4186-9E52-5904C7AE4F5E}">
      <dgm:prSet custT="1"/>
      <dgm:spPr/>
      <dgm:t>
        <a:bodyPr/>
        <a:lstStyle/>
        <a:p>
          <a:pPr rtl="0"/>
          <a:r>
            <a:rPr lang="zh-CN" altLang="en-US" sz="2400" b="0" i="0" dirty="0" smtClean="0">
              <a:solidFill>
                <a:srgbClr val="003300"/>
              </a:solidFill>
              <a:latin typeface="+mn-ea"/>
              <a:ea typeface="+mn-ea"/>
            </a:rPr>
            <a:t>当我们检索某个文本时，可以使用一种模式来描述要检索的内容，正则表达式就是这种模式。</a:t>
          </a:r>
          <a:endParaRPr lang="zh-CN" altLang="en-US" sz="2400" b="0" dirty="0">
            <a:solidFill>
              <a:srgbClr val="003300"/>
            </a:solidFill>
            <a:latin typeface="+mn-ea"/>
            <a:ea typeface="+mn-ea"/>
          </a:endParaRPr>
        </a:p>
      </dgm:t>
    </dgm:pt>
    <dgm:pt modelId="{33DC0F56-9FFA-419C-B5E1-D7B1B007C01E}" type="parTrans" cxnId="{71A09794-78D9-42EC-9AFD-1C3A0890617F}">
      <dgm:prSet/>
      <dgm:spPr/>
      <dgm:t>
        <a:bodyPr/>
        <a:lstStyle/>
        <a:p>
          <a:endParaRPr lang="zh-CN" altLang="en-US" sz="2400" b="0">
            <a:solidFill>
              <a:srgbClr val="003300"/>
            </a:solidFill>
            <a:latin typeface="+mn-ea"/>
            <a:ea typeface="+mn-ea"/>
          </a:endParaRPr>
        </a:p>
      </dgm:t>
    </dgm:pt>
    <dgm:pt modelId="{13C21D0C-6BF8-4CE2-8749-C0C42BCD8F26}" type="sibTrans" cxnId="{71A09794-78D9-42EC-9AFD-1C3A0890617F}">
      <dgm:prSet/>
      <dgm:spPr/>
      <dgm:t>
        <a:bodyPr/>
        <a:lstStyle/>
        <a:p>
          <a:endParaRPr lang="zh-CN" altLang="en-US" sz="2400" b="0">
            <a:solidFill>
              <a:srgbClr val="003300"/>
            </a:solidFill>
            <a:latin typeface="+mn-ea"/>
            <a:ea typeface="+mn-ea"/>
          </a:endParaRPr>
        </a:p>
      </dgm:t>
    </dgm:pt>
    <dgm:pt modelId="{3527D08A-FF61-4AC5-9FFC-48644199CCA2}">
      <dgm:prSet custT="1"/>
      <dgm:spPr/>
      <dgm:t>
        <a:bodyPr/>
        <a:lstStyle/>
        <a:p>
          <a:pPr rtl="0"/>
          <a:r>
            <a:rPr lang="zh-CN" altLang="en-US" sz="2400" b="0" dirty="0" smtClean="0">
              <a:solidFill>
                <a:srgbClr val="003300"/>
              </a:solidFill>
              <a:latin typeface="+mn-ea"/>
              <a:ea typeface="+mn-ea"/>
            </a:rPr>
            <a:t>正则表达式的应用非常广泛，在进行数据验证、格式检查、字符替换时，表现尤为突出</a:t>
          </a:r>
          <a:endParaRPr lang="zh-CN" altLang="en-US" sz="2400" b="0" dirty="0">
            <a:solidFill>
              <a:srgbClr val="003300"/>
            </a:solidFill>
            <a:latin typeface="+mn-ea"/>
            <a:ea typeface="+mn-ea"/>
          </a:endParaRPr>
        </a:p>
      </dgm:t>
    </dgm:pt>
    <dgm:pt modelId="{B49F85C0-674D-4BBC-A53E-5921F566D295}" type="parTrans" cxnId="{0F07C6F6-64A3-474B-8F42-F9C26ABFF066}">
      <dgm:prSet/>
      <dgm:spPr/>
      <dgm:t>
        <a:bodyPr/>
        <a:lstStyle/>
        <a:p>
          <a:endParaRPr lang="zh-CN" altLang="en-US" sz="2400" b="0">
            <a:solidFill>
              <a:srgbClr val="003300"/>
            </a:solidFill>
            <a:latin typeface="+mn-ea"/>
            <a:ea typeface="+mn-ea"/>
          </a:endParaRPr>
        </a:p>
      </dgm:t>
    </dgm:pt>
    <dgm:pt modelId="{14E286C8-516E-4C2B-9143-F92567A79A48}" type="sibTrans" cxnId="{0F07C6F6-64A3-474B-8F42-F9C26ABFF066}">
      <dgm:prSet/>
      <dgm:spPr/>
      <dgm:t>
        <a:bodyPr/>
        <a:lstStyle/>
        <a:p>
          <a:endParaRPr lang="zh-CN" altLang="en-US" sz="2400" b="0">
            <a:solidFill>
              <a:srgbClr val="003300"/>
            </a:solidFill>
            <a:latin typeface="+mn-ea"/>
            <a:ea typeface="+mn-ea"/>
          </a:endParaRPr>
        </a:p>
      </dgm:t>
    </dgm:pt>
    <dgm:pt modelId="{C7A0B06C-A335-4810-849C-871FF414AF10}">
      <dgm:prSet custT="1"/>
      <dgm:spPr/>
      <dgm:t>
        <a:bodyPr/>
        <a:lstStyle/>
        <a:p>
          <a:pPr rtl="0"/>
          <a:r>
            <a:rPr lang="zh-CN" altLang="en-US" sz="2400" b="0" dirty="0" smtClean="0">
              <a:solidFill>
                <a:srgbClr val="0070C0"/>
              </a:solidFill>
              <a:latin typeface="+mn-ea"/>
              <a:ea typeface="+mn-ea"/>
            </a:rPr>
            <a:t>例如：</a:t>
          </a:r>
          <a:r>
            <a:rPr lang="en-US" altLang="zh-CN" sz="2400" b="0" dirty="0" err="1" smtClean="0">
              <a:solidFill>
                <a:srgbClr val="0070C0"/>
              </a:solidFill>
              <a:latin typeface="+mn-ea"/>
              <a:ea typeface="+mn-ea"/>
            </a:rPr>
            <a:t>var</a:t>
          </a:r>
          <a:r>
            <a:rPr lang="en-US" altLang="zh-CN" sz="2400" b="0" dirty="0" smtClean="0">
              <a:solidFill>
                <a:srgbClr val="0070C0"/>
              </a:solidFill>
              <a:latin typeface="+mn-ea"/>
              <a:ea typeface="+mn-ea"/>
            </a:rPr>
            <a:t> </a:t>
          </a:r>
          <a:r>
            <a:rPr lang="en-US" altLang="zh-CN" sz="2400" b="0" dirty="0" err="1" smtClean="0">
              <a:solidFill>
                <a:srgbClr val="0070C0"/>
              </a:solidFill>
              <a:latin typeface="+mn-ea"/>
              <a:ea typeface="+mn-ea"/>
            </a:rPr>
            <a:t>reg</a:t>
          </a:r>
          <a:r>
            <a:rPr lang="en-US" altLang="zh-CN" sz="2400" b="0" dirty="0" smtClean="0">
              <a:solidFill>
                <a:srgbClr val="0070C0"/>
              </a:solidFill>
              <a:latin typeface="+mn-ea"/>
              <a:ea typeface="+mn-ea"/>
            </a:rPr>
            <a:t> = new </a:t>
          </a:r>
          <a:r>
            <a:rPr lang="en-US" altLang="zh-CN" sz="2400" b="0" dirty="0" err="1" smtClean="0">
              <a:solidFill>
                <a:srgbClr val="0070C0"/>
              </a:solidFill>
              <a:latin typeface="+mn-ea"/>
              <a:ea typeface="+mn-ea"/>
            </a:rPr>
            <a:t>RegExp</a:t>
          </a:r>
          <a:r>
            <a:rPr lang="en-US" altLang="zh-CN" sz="2400" b="0" dirty="0" smtClean="0">
              <a:solidFill>
                <a:srgbClr val="0070C0"/>
              </a:solidFill>
              <a:latin typeface="+mn-ea"/>
              <a:ea typeface="+mn-ea"/>
            </a:rPr>
            <a:t>("e"); //</a:t>
          </a:r>
          <a:r>
            <a:rPr lang="zh-CN" altLang="en-US" sz="2400" b="0" dirty="0" smtClean="0">
              <a:solidFill>
                <a:srgbClr val="0070C0"/>
              </a:solidFill>
              <a:latin typeface="+mn-ea"/>
              <a:ea typeface="+mn-ea"/>
            </a:rPr>
            <a:t>寻找字符 </a:t>
          </a:r>
          <a:r>
            <a:rPr lang="en-US" altLang="zh-CN" sz="2400" b="0" dirty="0" smtClean="0">
              <a:solidFill>
                <a:srgbClr val="0070C0"/>
              </a:solidFill>
              <a:latin typeface="+mn-ea"/>
              <a:ea typeface="+mn-ea"/>
            </a:rPr>
            <a:t>"e"</a:t>
          </a:r>
          <a:endParaRPr lang="zh-CN" altLang="en-US" sz="2400" b="0" dirty="0">
            <a:solidFill>
              <a:srgbClr val="0070C0"/>
            </a:solidFill>
            <a:latin typeface="+mn-ea"/>
            <a:ea typeface="+mn-ea"/>
          </a:endParaRPr>
        </a:p>
      </dgm:t>
    </dgm:pt>
    <dgm:pt modelId="{A80067F6-8CE6-4D88-AC9E-FA2C70E8B8AE}" type="parTrans" cxnId="{186AEFBA-653C-4DFF-A208-2D10886D061F}">
      <dgm:prSet/>
      <dgm:spPr/>
      <dgm:t>
        <a:bodyPr/>
        <a:lstStyle/>
        <a:p>
          <a:endParaRPr lang="zh-CN" altLang="en-US" sz="2400" b="0">
            <a:solidFill>
              <a:srgbClr val="003300"/>
            </a:solidFill>
            <a:latin typeface="+mn-ea"/>
            <a:ea typeface="+mn-ea"/>
          </a:endParaRPr>
        </a:p>
      </dgm:t>
    </dgm:pt>
    <dgm:pt modelId="{90DFA715-4418-4D0F-9AA8-11815CA20E45}" type="sibTrans" cxnId="{186AEFBA-653C-4DFF-A208-2D10886D061F}">
      <dgm:prSet/>
      <dgm:spPr/>
      <dgm:t>
        <a:bodyPr/>
        <a:lstStyle/>
        <a:p>
          <a:endParaRPr lang="zh-CN" altLang="en-US" sz="2400" b="0">
            <a:solidFill>
              <a:srgbClr val="003300"/>
            </a:solidFill>
            <a:latin typeface="+mn-ea"/>
            <a:ea typeface="+mn-ea"/>
          </a:endParaRPr>
        </a:p>
      </dgm:t>
    </dgm:pt>
    <dgm:pt modelId="{B338714D-D1A5-47DD-924B-E6716C2B10F0}" type="pres">
      <dgm:prSet presAssocID="{177AA98E-CD14-47D7-9373-19BEBDC6B179}" presName="linear" presStyleCnt="0">
        <dgm:presLayoutVars>
          <dgm:dir/>
          <dgm:animLvl val="lvl"/>
          <dgm:resizeHandles val="exact"/>
        </dgm:presLayoutVars>
      </dgm:prSet>
      <dgm:spPr/>
      <dgm:t>
        <a:bodyPr/>
        <a:lstStyle/>
        <a:p>
          <a:endParaRPr lang="zh-CN" altLang="en-US"/>
        </a:p>
      </dgm:t>
    </dgm:pt>
    <dgm:pt modelId="{17522DB0-6859-47DB-B44C-0F84A1EE3EB7}" type="pres">
      <dgm:prSet presAssocID="{033EB1BA-DD8C-4186-9E52-5904C7AE4F5E}" presName="parentLin" presStyleCnt="0"/>
      <dgm:spPr/>
    </dgm:pt>
    <dgm:pt modelId="{AEEC95FA-89C1-4EA2-87DB-C82F83D09C6C}" type="pres">
      <dgm:prSet presAssocID="{033EB1BA-DD8C-4186-9E52-5904C7AE4F5E}" presName="parentLeftMargin" presStyleLbl="node1" presStyleIdx="0" presStyleCnt="3"/>
      <dgm:spPr/>
      <dgm:t>
        <a:bodyPr/>
        <a:lstStyle/>
        <a:p>
          <a:endParaRPr lang="zh-CN" altLang="en-US"/>
        </a:p>
      </dgm:t>
    </dgm:pt>
    <dgm:pt modelId="{12E485BC-0DD5-44A4-9DBB-09126EDA082E}" type="pres">
      <dgm:prSet presAssocID="{033EB1BA-DD8C-4186-9E52-5904C7AE4F5E}" presName="parentText" presStyleLbl="node1" presStyleIdx="0" presStyleCnt="3" custScaleX="130952">
        <dgm:presLayoutVars>
          <dgm:chMax val="0"/>
          <dgm:bulletEnabled val="1"/>
        </dgm:presLayoutVars>
      </dgm:prSet>
      <dgm:spPr/>
      <dgm:t>
        <a:bodyPr/>
        <a:lstStyle/>
        <a:p>
          <a:endParaRPr lang="zh-CN" altLang="en-US"/>
        </a:p>
      </dgm:t>
    </dgm:pt>
    <dgm:pt modelId="{74B4DE36-26F8-48A6-8D19-43DBEE96F280}" type="pres">
      <dgm:prSet presAssocID="{033EB1BA-DD8C-4186-9E52-5904C7AE4F5E}" presName="negativeSpace" presStyleCnt="0"/>
      <dgm:spPr/>
    </dgm:pt>
    <dgm:pt modelId="{3764D2E9-BA6F-4E79-A03A-9C8FDAC473ED}" type="pres">
      <dgm:prSet presAssocID="{033EB1BA-DD8C-4186-9E52-5904C7AE4F5E}" presName="childText" presStyleLbl="conFgAcc1" presStyleIdx="0" presStyleCnt="3">
        <dgm:presLayoutVars>
          <dgm:bulletEnabled val="1"/>
        </dgm:presLayoutVars>
      </dgm:prSet>
      <dgm:spPr/>
    </dgm:pt>
    <dgm:pt modelId="{7C0E4991-22DC-4538-BCBA-304714742928}" type="pres">
      <dgm:prSet presAssocID="{13C21D0C-6BF8-4CE2-8749-C0C42BCD8F26}" presName="spaceBetweenRectangles" presStyleCnt="0"/>
      <dgm:spPr/>
    </dgm:pt>
    <dgm:pt modelId="{8EAE70C8-011A-46E4-BA90-F96B7FAF7D99}" type="pres">
      <dgm:prSet presAssocID="{3527D08A-FF61-4AC5-9FFC-48644199CCA2}" presName="parentLin" presStyleCnt="0"/>
      <dgm:spPr/>
    </dgm:pt>
    <dgm:pt modelId="{6C221D61-017B-4EDC-BF8D-EA6E05CF0761}" type="pres">
      <dgm:prSet presAssocID="{3527D08A-FF61-4AC5-9FFC-48644199CCA2}" presName="parentLeftMargin" presStyleLbl="node1" presStyleIdx="0" presStyleCnt="3"/>
      <dgm:spPr/>
      <dgm:t>
        <a:bodyPr/>
        <a:lstStyle/>
        <a:p>
          <a:endParaRPr lang="zh-CN" altLang="en-US"/>
        </a:p>
      </dgm:t>
    </dgm:pt>
    <dgm:pt modelId="{413ECA25-39F7-41C7-8EB3-223F71E339B6}" type="pres">
      <dgm:prSet presAssocID="{3527D08A-FF61-4AC5-9FFC-48644199CCA2}" presName="parentText" presStyleLbl="node1" presStyleIdx="1" presStyleCnt="3" custScaleX="130952">
        <dgm:presLayoutVars>
          <dgm:chMax val="0"/>
          <dgm:bulletEnabled val="1"/>
        </dgm:presLayoutVars>
      </dgm:prSet>
      <dgm:spPr/>
      <dgm:t>
        <a:bodyPr/>
        <a:lstStyle/>
        <a:p>
          <a:endParaRPr lang="zh-CN" altLang="en-US"/>
        </a:p>
      </dgm:t>
    </dgm:pt>
    <dgm:pt modelId="{D0373A2B-05F5-4071-9C1A-E40CFA8190A0}" type="pres">
      <dgm:prSet presAssocID="{3527D08A-FF61-4AC5-9FFC-48644199CCA2}" presName="negativeSpace" presStyleCnt="0"/>
      <dgm:spPr/>
    </dgm:pt>
    <dgm:pt modelId="{3E6A8316-DC10-4F7A-8D6D-B8A9051BE56F}" type="pres">
      <dgm:prSet presAssocID="{3527D08A-FF61-4AC5-9FFC-48644199CCA2}" presName="childText" presStyleLbl="conFgAcc1" presStyleIdx="1" presStyleCnt="3">
        <dgm:presLayoutVars>
          <dgm:bulletEnabled val="1"/>
        </dgm:presLayoutVars>
      </dgm:prSet>
      <dgm:spPr/>
    </dgm:pt>
    <dgm:pt modelId="{D99E4229-B3E0-4C83-A738-33C6E838A942}" type="pres">
      <dgm:prSet presAssocID="{14E286C8-516E-4C2B-9143-F92567A79A48}" presName="spaceBetweenRectangles" presStyleCnt="0"/>
      <dgm:spPr/>
    </dgm:pt>
    <dgm:pt modelId="{DC56E185-2565-454F-81A8-7495E36668D2}" type="pres">
      <dgm:prSet presAssocID="{C7A0B06C-A335-4810-849C-871FF414AF10}" presName="parentLin" presStyleCnt="0"/>
      <dgm:spPr/>
    </dgm:pt>
    <dgm:pt modelId="{2675398E-076D-4624-AF9F-021A4196A541}" type="pres">
      <dgm:prSet presAssocID="{C7A0B06C-A335-4810-849C-871FF414AF10}" presName="parentLeftMargin" presStyleLbl="node1" presStyleIdx="1" presStyleCnt="3"/>
      <dgm:spPr/>
      <dgm:t>
        <a:bodyPr/>
        <a:lstStyle/>
        <a:p>
          <a:endParaRPr lang="zh-CN" altLang="en-US"/>
        </a:p>
      </dgm:t>
    </dgm:pt>
    <dgm:pt modelId="{AD948D90-311D-43F4-A82A-9B8616BFF4BA}" type="pres">
      <dgm:prSet presAssocID="{C7A0B06C-A335-4810-849C-871FF414AF10}" presName="parentText" presStyleLbl="node1" presStyleIdx="2" presStyleCnt="3" custScaleX="130952">
        <dgm:presLayoutVars>
          <dgm:chMax val="0"/>
          <dgm:bulletEnabled val="1"/>
        </dgm:presLayoutVars>
      </dgm:prSet>
      <dgm:spPr/>
      <dgm:t>
        <a:bodyPr/>
        <a:lstStyle/>
        <a:p>
          <a:endParaRPr lang="zh-CN" altLang="en-US"/>
        </a:p>
      </dgm:t>
    </dgm:pt>
    <dgm:pt modelId="{701A5960-7CE5-48DA-8D4C-34EA98D9C8C8}" type="pres">
      <dgm:prSet presAssocID="{C7A0B06C-A335-4810-849C-871FF414AF10}" presName="negativeSpace" presStyleCnt="0"/>
      <dgm:spPr/>
    </dgm:pt>
    <dgm:pt modelId="{8309233A-1E1B-4413-88DD-37263A83857D}" type="pres">
      <dgm:prSet presAssocID="{C7A0B06C-A335-4810-849C-871FF414AF10}" presName="childText" presStyleLbl="conFgAcc1" presStyleIdx="2" presStyleCnt="3">
        <dgm:presLayoutVars>
          <dgm:bulletEnabled val="1"/>
        </dgm:presLayoutVars>
      </dgm:prSet>
      <dgm:spPr/>
      <dgm:t>
        <a:bodyPr/>
        <a:lstStyle/>
        <a:p>
          <a:endParaRPr lang="zh-CN" altLang="en-US"/>
        </a:p>
      </dgm:t>
    </dgm:pt>
  </dgm:ptLst>
  <dgm:cxnLst>
    <dgm:cxn modelId="{0DA7BDF8-B50A-49BF-9F35-C13E66DD56F0}" type="presOf" srcId="{C7A0B06C-A335-4810-849C-871FF414AF10}" destId="{2675398E-076D-4624-AF9F-021A4196A541}" srcOrd="0" destOrd="0" presId="urn:microsoft.com/office/officeart/2005/8/layout/list1"/>
    <dgm:cxn modelId="{0502AF81-5033-4849-B1BD-8066A90C326B}" type="presOf" srcId="{C7A0B06C-A335-4810-849C-871FF414AF10}" destId="{AD948D90-311D-43F4-A82A-9B8616BFF4BA}" srcOrd="1" destOrd="0" presId="urn:microsoft.com/office/officeart/2005/8/layout/list1"/>
    <dgm:cxn modelId="{22E68511-D00B-466A-8507-8027A3191AE3}" type="presOf" srcId="{177AA98E-CD14-47D7-9373-19BEBDC6B179}" destId="{B338714D-D1A5-47DD-924B-E6716C2B10F0}" srcOrd="0" destOrd="0" presId="urn:microsoft.com/office/officeart/2005/8/layout/list1"/>
    <dgm:cxn modelId="{71A09794-78D9-42EC-9AFD-1C3A0890617F}" srcId="{177AA98E-CD14-47D7-9373-19BEBDC6B179}" destId="{033EB1BA-DD8C-4186-9E52-5904C7AE4F5E}" srcOrd="0" destOrd="0" parTransId="{33DC0F56-9FFA-419C-B5E1-D7B1B007C01E}" sibTransId="{13C21D0C-6BF8-4CE2-8749-C0C42BCD8F26}"/>
    <dgm:cxn modelId="{0F07C6F6-64A3-474B-8F42-F9C26ABFF066}" srcId="{177AA98E-CD14-47D7-9373-19BEBDC6B179}" destId="{3527D08A-FF61-4AC5-9FFC-48644199CCA2}" srcOrd="1" destOrd="0" parTransId="{B49F85C0-674D-4BBC-A53E-5921F566D295}" sibTransId="{14E286C8-516E-4C2B-9143-F92567A79A48}"/>
    <dgm:cxn modelId="{C9989519-8D26-4F6F-8D85-54CCB5026936}" type="presOf" srcId="{3527D08A-FF61-4AC5-9FFC-48644199CCA2}" destId="{413ECA25-39F7-41C7-8EB3-223F71E339B6}" srcOrd="1" destOrd="0" presId="urn:microsoft.com/office/officeart/2005/8/layout/list1"/>
    <dgm:cxn modelId="{5F4292FA-6281-4901-9F93-A2C75E5E1E2D}" type="presOf" srcId="{033EB1BA-DD8C-4186-9E52-5904C7AE4F5E}" destId="{AEEC95FA-89C1-4EA2-87DB-C82F83D09C6C}" srcOrd="0" destOrd="0" presId="urn:microsoft.com/office/officeart/2005/8/layout/list1"/>
    <dgm:cxn modelId="{186AEFBA-653C-4DFF-A208-2D10886D061F}" srcId="{177AA98E-CD14-47D7-9373-19BEBDC6B179}" destId="{C7A0B06C-A335-4810-849C-871FF414AF10}" srcOrd="2" destOrd="0" parTransId="{A80067F6-8CE6-4D88-AC9E-FA2C70E8B8AE}" sibTransId="{90DFA715-4418-4D0F-9AA8-11815CA20E45}"/>
    <dgm:cxn modelId="{D1E49DC8-6057-424A-8D8C-27AE022D52FE}" type="presOf" srcId="{3527D08A-FF61-4AC5-9FFC-48644199CCA2}" destId="{6C221D61-017B-4EDC-BF8D-EA6E05CF0761}" srcOrd="0" destOrd="0" presId="urn:microsoft.com/office/officeart/2005/8/layout/list1"/>
    <dgm:cxn modelId="{619FBD4B-1225-41D4-A75B-D60D42B6F88F}" type="presOf" srcId="{033EB1BA-DD8C-4186-9E52-5904C7AE4F5E}" destId="{12E485BC-0DD5-44A4-9DBB-09126EDA082E}" srcOrd="1" destOrd="0" presId="urn:microsoft.com/office/officeart/2005/8/layout/list1"/>
    <dgm:cxn modelId="{E494668A-7D4F-481F-A6C3-E4771614DA5C}" type="presParOf" srcId="{B338714D-D1A5-47DD-924B-E6716C2B10F0}" destId="{17522DB0-6859-47DB-B44C-0F84A1EE3EB7}" srcOrd="0" destOrd="0" presId="urn:microsoft.com/office/officeart/2005/8/layout/list1"/>
    <dgm:cxn modelId="{7EEC8BAF-E888-420C-81D7-4F719FD16D4E}" type="presParOf" srcId="{17522DB0-6859-47DB-B44C-0F84A1EE3EB7}" destId="{AEEC95FA-89C1-4EA2-87DB-C82F83D09C6C}" srcOrd="0" destOrd="0" presId="urn:microsoft.com/office/officeart/2005/8/layout/list1"/>
    <dgm:cxn modelId="{235C9383-7D3A-4413-8D43-4EBEF654B460}" type="presParOf" srcId="{17522DB0-6859-47DB-B44C-0F84A1EE3EB7}" destId="{12E485BC-0DD5-44A4-9DBB-09126EDA082E}" srcOrd="1" destOrd="0" presId="urn:microsoft.com/office/officeart/2005/8/layout/list1"/>
    <dgm:cxn modelId="{7D2B37D2-98C0-4BD1-AA47-34428935033F}" type="presParOf" srcId="{B338714D-D1A5-47DD-924B-E6716C2B10F0}" destId="{74B4DE36-26F8-48A6-8D19-43DBEE96F280}" srcOrd="1" destOrd="0" presId="urn:microsoft.com/office/officeart/2005/8/layout/list1"/>
    <dgm:cxn modelId="{3856F41C-B341-4514-ACD1-24B61F206C8C}" type="presParOf" srcId="{B338714D-D1A5-47DD-924B-E6716C2B10F0}" destId="{3764D2E9-BA6F-4E79-A03A-9C8FDAC473ED}" srcOrd="2" destOrd="0" presId="urn:microsoft.com/office/officeart/2005/8/layout/list1"/>
    <dgm:cxn modelId="{B7C72479-F4D5-4020-9DB5-13BD0D64EE4F}" type="presParOf" srcId="{B338714D-D1A5-47DD-924B-E6716C2B10F0}" destId="{7C0E4991-22DC-4538-BCBA-304714742928}" srcOrd="3" destOrd="0" presId="urn:microsoft.com/office/officeart/2005/8/layout/list1"/>
    <dgm:cxn modelId="{A2E7B655-4AA6-4468-AE8F-3ECE371C3675}" type="presParOf" srcId="{B338714D-D1A5-47DD-924B-E6716C2B10F0}" destId="{8EAE70C8-011A-46E4-BA90-F96B7FAF7D99}" srcOrd="4" destOrd="0" presId="urn:microsoft.com/office/officeart/2005/8/layout/list1"/>
    <dgm:cxn modelId="{81EC4C90-F270-4999-B0FC-879CE93FEF56}" type="presParOf" srcId="{8EAE70C8-011A-46E4-BA90-F96B7FAF7D99}" destId="{6C221D61-017B-4EDC-BF8D-EA6E05CF0761}" srcOrd="0" destOrd="0" presId="urn:microsoft.com/office/officeart/2005/8/layout/list1"/>
    <dgm:cxn modelId="{DAB4E6D0-7BD0-49B6-A92B-1F41213D5865}" type="presParOf" srcId="{8EAE70C8-011A-46E4-BA90-F96B7FAF7D99}" destId="{413ECA25-39F7-41C7-8EB3-223F71E339B6}" srcOrd="1" destOrd="0" presId="urn:microsoft.com/office/officeart/2005/8/layout/list1"/>
    <dgm:cxn modelId="{B8FE0BED-6A5B-4B63-909B-651BC1164AC8}" type="presParOf" srcId="{B338714D-D1A5-47DD-924B-E6716C2B10F0}" destId="{D0373A2B-05F5-4071-9C1A-E40CFA8190A0}" srcOrd="5" destOrd="0" presId="urn:microsoft.com/office/officeart/2005/8/layout/list1"/>
    <dgm:cxn modelId="{3B02E265-2DA7-43ED-8A9E-DE42D65C3ADC}" type="presParOf" srcId="{B338714D-D1A5-47DD-924B-E6716C2B10F0}" destId="{3E6A8316-DC10-4F7A-8D6D-B8A9051BE56F}" srcOrd="6" destOrd="0" presId="urn:microsoft.com/office/officeart/2005/8/layout/list1"/>
    <dgm:cxn modelId="{5FD7CAE7-B881-45A5-B43E-10DCC557617E}" type="presParOf" srcId="{B338714D-D1A5-47DD-924B-E6716C2B10F0}" destId="{D99E4229-B3E0-4C83-A738-33C6E838A942}" srcOrd="7" destOrd="0" presId="urn:microsoft.com/office/officeart/2005/8/layout/list1"/>
    <dgm:cxn modelId="{0A0E40CA-2D92-4B46-B6D4-4CBFDA3037BA}" type="presParOf" srcId="{B338714D-D1A5-47DD-924B-E6716C2B10F0}" destId="{DC56E185-2565-454F-81A8-7495E36668D2}" srcOrd="8" destOrd="0" presId="urn:microsoft.com/office/officeart/2005/8/layout/list1"/>
    <dgm:cxn modelId="{95D194FC-84BE-42DB-81FC-3E39C65656B2}" type="presParOf" srcId="{DC56E185-2565-454F-81A8-7495E36668D2}" destId="{2675398E-076D-4624-AF9F-021A4196A541}" srcOrd="0" destOrd="0" presId="urn:microsoft.com/office/officeart/2005/8/layout/list1"/>
    <dgm:cxn modelId="{9D4C353D-E804-4753-81DC-727607CC9958}" type="presParOf" srcId="{DC56E185-2565-454F-81A8-7495E36668D2}" destId="{AD948D90-311D-43F4-A82A-9B8616BFF4BA}" srcOrd="1" destOrd="0" presId="urn:microsoft.com/office/officeart/2005/8/layout/list1"/>
    <dgm:cxn modelId="{792D80DD-EB88-4453-A5A8-58006367C6E5}" type="presParOf" srcId="{B338714D-D1A5-47DD-924B-E6716C2B10F0}" destId="{701A5960-7CE5-48DA-8D4C-34EA98D9C8C8}" srcOrd="9" destOrd="0" presId="urn:microsoft.com/office/officeart/2005/8/layout/list1"/>
    <dgm:cxn modelId="{7C28241C-65D6-4E99-A81E-D37F9A26AFA3}" type="presParOf" srcId="{B338714D-D1A5-47DD-924B-E6716C2B10F0}" destId="{8309233A-1E1B-4413-88DD-37263A83857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E1B9C-977E-49A1-A3C6-35A8064DB19B}" type="doc">
      <dgm:prSet loTypeId="urn:microsoft.com/office/officeart/2005/8/layout/process4" loCatId="list" qsTypeId="urn:microsoft.com/office/officeart/2005/8/quickstyle/3d3" qsCatId="3D" csTypeId="urn:microsoft.com/office/officeart/2005/8/colors/colorful3" csCatId="colorful" phldr="1"/>
      <dgm:spPr/>
      <dgm:t>
        <a:bodyPr/>
        <a:lstStyle/>
        <a:p>
          <a:endParaRPr lang="zh-CN" altLang="en-US"/>
        </a:p>
      </dgm:t>
    </dgm:pt>
    <dgm:pt modelId="{1B2585EE-39C2-4DF8-84C1-66501DE3F758}">
      <dgm:prSet custT="1"/>
      <dgm:spPr/>
      <dgm:t>
        <a:bodyPr/>
        <a:lstStyle/>
        <a:p>
          <a:pPr algn="ctr" rtl="0"/>
          <a:r>
            <a:rPr lang="en-US" altLang="zh-CN" sz="3600" dirty="0" smtClean="0">
              <a:latin typeface="+mn-ea"/>
              <a:ea typeface="+mn-ea"/>
            </a:rPr>
            <a:t>JavaScript</a:t>
          </a:r>
          <a:r>
            <a:rPr lang="zh-CN" altLang="en-US" sz="3600" dirty="0" smtClean="0">
              <a:latin typeface="+mn-ea"/>
              <a:ea typeface="+mn-ea"/>
            </a:rPr>
            <a:t>语法详解</a:t>
          </a:r>
          <a:endParaRPr lang="zh-CN" sz="3600" dirty="0">
            <a:latin typeface="+mn-ea"/>
            <a:ea typeface="+mn-ea"/>
          </a:endParaRPr>
        </a:p>
      </dgm:t>
    </dgm:pt>
    <dgm:pt modelId="{582DF8E0-7B45-4B32-A51D-906A0721FAE5}" type="parTrans" cxnId="{A127A41A-CA36-41E8-BA5F-914A294E419F}">
      <dgm:prSet/>
      <dgm:spPr/>
      <dgm:t>
        <a:bodyPr/>
        <a:lstStyle/>
        <a:p>
          <a:pPr algn="ctr"/>
          <a:endParaRPr lang="zh-CN" altLang="en-US" sz="3600">
            <a:latin typeface="+mn-ea"/>
            <a:ea typeface="+mn-ea"/>
          </a:endParaRPr>
        </a:p>
      </dgm:t>
    </dgm:pt>
    <dgm:pt modelId="{F9DADB30-3B62-4325-86BE-44DC99C68B3E}" type="sibTrans" cxnId="{A127A41A-CA36-41E8-BA5F-914A294E419F}">
      <dgm:prSet/>
      <dgm:spPr/>
      <dgm:t>
        <a:bodyPr/>
        <a:lstStyle/>
        <a:p>
          <a:pPr algn="ctr"/>
          <a:endParaRPr lang="zh-CN" altLang="en-US" sz="3600">
            <a:latin typeface="+mn-ea"/>
            <a:ea typeface="+mn-ea"/>
          </a:endParaRPr>
        </a:p>
      </dgm:t>
    </dgm:pt>
    <dgm:pt modelId="{3FAFD37D-432B-4BC6-BCC9-887D1A52D086}">
      <dgm:prSet custT="1"/>
      <dgm:spPr/>
      <dgm:t>
        <a:bodyPr/>
        <a:lstStyle/>
        <a:p>
          <a:pPr algn="ctr" rtl="0"/>
          <a:r>
            <a:rPr lang="en-US" altLang="zh-CN" sz="3600" dirty="0" smtClean="0">
              <a:latin typeface="+mn-ea"/>
              <a:ea typeface="+mn-ea"/>
            </a:rPr>
            <a:t>JavaScript</a:t>
          </a:r>
          <a:r>
            <a:rPr lang="zh-CN" altLang="en-US" sz="3600" dirty="0" smtClean="0">
              <a:latin typeface="+mn-ea"/>
              <a:ea typeface="+mn-ea"/>
            </a:rPr>
            <a:t>的内置对象</a:t>
          </a:r>
          <a:endParaRPr lang="zh-CN" sz="3600" dirty="0">
            <a:latin typeface="+mn-ea"/>
            <a:ea typeface="+mn-ea"/>
          </a:endParaRPr>
        </a:p>
      </dgm:t>
    </dgm:pt>
    <dgm:pt modelId="{7F16FDCA-2773-4DCB-AFB8-EE87CB19E65E}" type="parTrans" cxnId="{2D99DD5D-4841-436D-94A3-95F862F4A76F}">
      <dgm:prSet/>
      <dgm:spPr/>
      <dgm:t>
        <a:bodyPr/>
        <a:lstStyle/>
        <a:p>
          <a:pPr algn="ctr"/>
          <a:endParaRPr lang="zh-CN" altLang="en-US" sz="3600">
            <a:latin typeface="+mn-ea"/>
            <a:ea typeface="+mn-ea"/>
          </a:endParaRPr>
        </a:p>
      </dgm:t>
    </dgm:pt>
    <dgm:pt modelId="{0158CB32-B5EC-4F87-AF58-BA7C1BDE5C93}" type="sibTrans" cxnId="{2D99DD5D-4841-436D-94A3-95F862F4A76F}">
      <dgm:prSet/>
      <dgm:spPr/>
      <dgm:t>
        <a:bodyPr/>
        <a:lstStyle/>
        <a:p>
          <a:pPr algn="ctr"/>
          <a:endParaRPr lang="zh-CN" altLang="en-US" sz="3600">
            <a:latin typeface="+mn-ea"/>
            <a:ea typeface="+mn-ea"/>
          </a:endParaRPr>
        </a:p>
      </dgm:t>
    </dgm:pt>
    <dgm:pt modelId="{43DD49E8-F9E0-46AD-A90E-0F6000D18F3C}">
      <dgm:prSet custT="1"/>
      <dgm:spPr/>
      <dgm:t>
        <a:bodyPr/>
        <a:lstStyle/>
        <a:p>
          <a:pPr algn="ctr" rtl="0"/>
          <a:r>
            <a:rPr lang="en-US" altLang="zh-CN" sz="3600" dirty="0" smtClean="0">
              <a:latin typeface="+mn-ea"/>
              <a:ea typeface="+mn-ea"/>
            </a:rPr>
            <a:t>DOM</a:t>
          </a:r>
          <a:r>
            <a:rPr lang="zh-CN" altLang="en-US" sz="3600" dirty="0" smtClean="0">
              <a:latin typeface="+mn-ea"/>
              <a:ea typeface="+mn-ea"/>
            </a:rPr>
            <a:t>编程</a:t>
          </a:r>
          <a:endParaRPr lang="zh-CN" sz="3600" dirty="0">
            <a:latin typeface="+mn-ea"/>
            <a:ea typeface="+mn-ea"/>
          </a:endParaRPr>
        </a:p>
      </dgm:t>
    </dgm:pt>
    <dgm:pt modelId="{5B527C11-4496-40BC-B852-41EF6D4120CA}" type="parTrans" cxnId="{3839D997-15A1-4EEF-8F61-4AA4EFD4F74A}">
      <dgm:prSet/>
      <dgm:spPr/>
      <dgm:t>
        <a:bodyPr/>
        <a:lstStyle/>
        <a:p>
          <a:pPr algn="ctr"/>
          <a:endParaRPr lang="zh-CN" altLang="en-US" sz="3600">
            <a:latin typeface="+mn-ea"/>
            <a:ea typeface="+mn-ea"/>
          </a:endParaRPr>
        </a:p>
      </dgm:t>
    </dgm:pt>
    <dgm:pt modelId="{A93C1DA6-B0AC-41B2-BE5A-A43618639155}" type="sibTrans" cxnId="{3839D997-15A1-4EEF-8F61-4AA4EFD4F74A}">
      <dgm:prSet/>
      <dgm:spPr/>
      <dgm:t>
        <a:bodyPr/>
        <a:lstStyle/>
        <a:p>
          <a:pPr algn="ctr"/>
          <a:endParaRPr lang="zh-CN" altLang="en-US" sz="3600">
            <a:latin typeface="+mn-ea"/>
            <a:ea typeface="+mn-ea"/>
          </a:endParaRPr>
        </a:p>
      </dgm:t>
    </dgm:pt>
    <dgm:pt modelId="{EE8CAD6D-A36E-4BBA-87F3-DE0D192097E5}" type="pres">
      <dgm:prSet presAssocID="{A80E1B9C-977E-49A1-A3C6-35A8064DB19B}" presName="Name0" presStyleCnt="0">
        <dgm:presLayoutVars>
          <dgm:dir/>
          <dgm:animLvl val="lvl"/>
          <dgm:resizeHandles val="exact"/>
        </dgm:presLayoutVars>
      </dgm:prSet>
      <dgm:spPr/>
      <dgm:t>
        <a:bodyPr/>
        <a:lstStyle/>
        <a:p>
          <a:endParaRPr lang="zh-CN" altLang="en-US"/>
        </a:p>
      </dgm:t>
    </dgm:pt>
    <dgm:pt modelId="{42880D6B-6251-4171-A1AD-A8A177BEB9F1}" type="pres">
      <dgm:prSet presAssocID="{43DD49E8-F9E0-46AD-A90E-0F6000D18F3C}" presName="boxAndChildren" presStyleCnt="0"/>
      <dgm:spPr/>
      <dgm:t>
        <a:bodyPr/>
        <a:lstStyle/>
        <a:p>
          <a:endParaRPr lang="zh-CN" altLang="en-US"/>
        </a:p>
      </dgm:t>
    </dgm:pt>
    <dgm:pt modelId="{40BEE0D4-166B-4B39-BAE7-7299D78EE32A}" type="pres">
      <dgm:prSet presAssocID="{43DD49E8-F9E0-46AD-A90E-0F6000D18F3C}" presName="parentTextBox" presStyleLbl="node1" presStyleIdx="0" presStyleCnt="3" custLinFactNeighborX="49500" custLinFactNeighborY="11534"/>
      <dgm:spPr/>
      <dgm:t>
        <a:bodyPr/>
        <a:lstStyle/>
        <a:p>
          <a:endParaRPr lang="zh-CN" altLang="en-US"/>
        </a:p>
      </dgm:t>
    </dgm:pt>
    <dgm:pt modelId="{1FD8C22C-8777-4988-91A0-A314BEAFB646}" type="pres">
      <dgm:prSet presAssocID="{0158CB32-B5EC-4F87-AF58-BA7C1BDE5C93}" presName="sp" presStyleCnt="0"/>
      <dgm:spPr/>
      <dgm:t>
        <a:bodyPr/>
        <a:lstStyle/>
        <a:p>
          <a:endParaRPr lang="zh-CN" altLang="en-US"/>
        </a:p>
      </dgm:t>
    </dgm:pt>
    <dgm:pt modelId="{81F9799D-957D-42FA-BE5D-95802024C530}" type="pres">
      <dgm:prSet presAssocID="{3FAFD37D-432B-4BC6-BCC9-887D1A52D086}" presName="arrowAndChildren" presStyleCnt="0"/>
      <dgm:spPr/>
      <dgm:t>
        <a:bodyPr/>
        <a:lstStyle/>
        <a:p>
          <a:endParaRPr lang="zh-CN" altLang="en-US"/>
        </a:p>
      </dgm:t>
    </dgm:pt>
    <dgm:pt modelId="{661465D9-698F-40DC-996D-11EF21C48CCA}" type="pres">
      <dgm:prSet presAssocID="{3FAFD37D-432B-4BC6-BCC9-887D1A52D086}" presName="parentTextArrow" presStyleLbl="node1" presStyleIdx="1" presStyleCnt="3"/>
      <dgm:spPr/>
      <dgm:t>
        <a:bodyPr/>
        <a:lstStyle/>
        <a:p>
          <a:endParaRPr lang="zh-CN" altLang="en-US"/>
        </a:p>
      </dgm:t>
    </dgm:pt>
    <dgm:pt modelId="{7A4743AE-AEC1-4020-A8A0-CB35E6BF3A7B}" type="pres">
      <dgm:prSet presAssocID="{F9DADB30-3B62-4325-86BE-44DC99C68B3E}" presName="sp" presStyleCnt="0"/>
      <dgm:spPr/>
      <dgm:t>
        <a:bodyPr/>
        <a:lstStyle/>
        <a:p>
          <a:endParaRPr lang="zh-CN" altLang="en-US"/>
        </a:p>
      </dgm:t>
    </dgm:pt>
    <dgm:pt modelId="{4BC0AF57-00C3-4E3E-9F87-361A883ACF22}" type="pres">
      <dgm:prSet presAssocID="{1B2585EE-39C2-4DF8-84C1-66501DE3F758}" presName="arrowAndChildren" presStyleCnt="0"/>
      <dgm:spPr/>
      <dgm:t>
        <a:bodyPr/>
        <a:lstStyle/>
        <a:p>
          <a:endParaRPr lang="zh-CN" altLang="en-US"/>
        </a:p>
      </dgm:t>
    </dgm:pt>
    <dgm:pt modelId="{DF62541D-0B9E-46CC-9AB1-07F220AC5853}" type="pres">
      <dgm:prSet presAssocID="{1B2585EE-39C2-4DF8-84C1-66501DE3F758}" presName="parentTextArrow" presStyleLbl="node1" presStyleIdx="2" presStyleCnt="3"/>
      <dgm:spPr/>
      <dgm:t>
        <a:bodyPr/>
        <a:lstStyle/>
        <a:p>
          <a:endParaRPr lang="zh-CN" altLang="en-US"/>
        </a:p>
      </dgm:t>
    </dgm:pt>
  </dgm:ptLst>
  <dgm:cxnLst>
    <dgm:cxn modelId="{7F960CB3-A564-4EA5-995B-0498A949E27F}" type="presOf" srcId="{43DD49E8-F9E0-46AD-A90E-0F6000D18F3C}" destId="{40BEE0D4-166B-4B39-BAE7-7299D78EE32A}" srcOrd="0" destOrd="0" presId="urn:microsoft.com/office/officeart/2005/8/layout/process4"/>
    <dgm:cxn modelId="{2D99DD5D-4841-436D-94A3-95F862F4A76F}" srcId="{A80E1B9C-977E-49A1-A3C6-35A8064DB19B}" destId="{3FAFD37D-432B-4BC6-BCC9-887D1A52D086}" srcOrd="1" destOrd="0" parTransId="{7F16FDCA-2773-4DCB-AFB8-EE87CB19E65E}" sibTransId="{0158CB32-B5EC-4F87-AF58-BA7C1BDE5C93}"/>
    <dgm:cxn modelId="{0EDAF5E0-252E-4F63-BBAD-4E75486DCAA2}" type="presOf" srcId="{3FAFD37D-432B-4BC6-BCC9-887D1A52D086}" destId="{661465D9-698F-40DC-996D-11EF21C48CCA}" srcOrd="0" destOrd="0" presId="urn:microsoft.com/office/officeart/2005/8/layout/process4"/>
    <dgm:cxn modelId="{A127A41A-CA36-41E8-BA5F-914A294E419F}" srcId="{A80E1B9C-977E-49A1-A3C6-35A8064DB19B}" destId="{1B2585EE-39C2-4DF8-84C1-66501DE3F758}" srcOrd="0" destOrd="0" parTransId="{582DF8E0-7B45-4B32-A51D-906A0721FAE5}" sibTransId="{F9DADB30-3B62-4325-86BE-44DC99C68B3E}"/>
    <dgm:cxn modelId="{289B5120-1D84-4F05-869C-A1C3854A3290}" type="presOf" srcId="{A80E1B9C-977E-49A1-A3C6-35A8064DB19B}" destId="{EE8CAD6D-A36E-4BBA-87F3-DE0D192097E5}" srcOrd="0" destOrd="0" presId="urn:microsoft.com/office/officeart/2005/8/layout/process4"/>
    <dgm:cxn modelId="{3839D997-15A1-4EEF-8F61-4AA4EFD4F74A}" srcId="{A80E1B9C-977E-49A1-A3C6-35A8064DB19B}" destId="{43DD49E8-F9E0-46AD-A90E-0F6000D18F3C}" srcOrd="2" destOrd="0" parTransId="{5B527C11-4496-40BC-B852-41EF6D4120CA}" sibTransId="{A93C1DA6-B0AC-41B2-BE5A-A43618639155}"/>
    <dgm:cxn modelId="{427D2D97-4D26-4245-8EF4-EF28E438F569}" type="presOf" srcId="{1B2585EE-39C2-4DF8-84C1-66501DE3F758}" destId="{DF62541D-0B9E-46CC-9AB1-07F220AC5853}" srcOrd="0" destOrd="0" presId="urn:microsoft.com/office/officeart/2005/8/layout/process4"/>
    <dgm:cxn modelId="{7D84DDC9-68CE-48C2-B731-2E9F3A99FD93}" type="presParOf" srcId="{EE8CAD6D-A36E-4BBA-87F3-DE0D192097E5}" destId="{42880D6B-6251-4171-A1AD-A8A177BEB9F1}" srcOrd="0" destOrd="0" presId="urn:microsoft.com/office/officeart/2005/8/layout/process4"/>
    <dgm:cxn modelId="{6E5CB368-7BE9-4F7E-BFF0-8BAAF67FC698}" type="presParOf" srcId="{42880D6B-6251-4171-A1AD-A8A177BEB9F1}" destId="{40BEE0D4-166B-4B39-BAE7-7299D78EE32A}" srcOrd="0" destOrd="0" presId="urn:microsoft.com/office/officeart/2005/8/layout/process4"/>
    <dgm:cxn modelId="{D89CED06-4EB2-4B06-A977-3FBBE8AF92B3}" type="presParOf" srcId="{EE8CAD6D-A36E-4BBA-87F3-DE0D192097E5}" destId="{1FD8C22C-8777-4988-91A0-A314BEAFB646}" srcOrd="1" destOrd="0" presId="urn:microsoft.com/office/officeart/2005/8/layout/process4"/>
    <dgm:cxn modelId="{AB698445-D2AF-477B-955C-49607F04E8AB}" type="presParOf" srcId="{EE8CAD6D-A36E-4BBA-87F3-DE0D192097E5}" destId="{81F9799D-957D-42FA-BE5D-95802024C530}" srcOrd="2" destOrd="0" presId="urn:microsoft.com/office/officeart/2005/8/layout/process4"/>
    <dgm:cxn modelId="{0C798CC5-3BB4-4D6A-9F02-A9A513019C17}" type="presParOf" srcId="{81F9799D-957D-42FA-BE5D-95802024C530}" destId="{661465D9-698F-40DC-996D-11EF21C48CCA}" srcOrd="0" destOrd="0" presId="urn:microsoft.com/office/officeart/2005/8/layout/process4"/>
    <dgm:cxn modelId="{05C9E6DB-A35A-4285-BA58-CF6063AE6FB0}" type="presParOf" srcId="{EE8CAD6D-A36E-4BBA-87F3-DE0D192097E5}" destId="{7A4743AE-AEC1-4020-A8A0-CB35E6BF3A7B}" srcOrd="3" destOrd="0" presId="urn:microsoft.com/office/officeart/2005/8/layout/process4"/>
    <dgm:cxn modelId="{C3FA04A7-D3CA-44F3-B234-E826670C8154}" type="presParOf" srcId="{EE8CAD6D-A36E-4BBA-87F3-DE0D192097E5}" destId="{4BC0AF57-00C3-4E3E-9F87-361A883ACF22}" srcOrd="4" destOrd="0" presId="urn:microsoft.com/office/officeart/2005/8/layout/process4"/>
    <dgm:cxn modelId="{9301FAAF-D782-4898-B657-4A0354097A7E}" type="presParOf" srcId="{4BC0AF57-00C3-4E3E-9F87-361A883ACF22}" destId="{DF62541D-0B9E-46CC-9AB1-07F220AC585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7E144196-F861-4E97-A692-024BE9B67E5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E3C22A2F-C9C9-43C5-A938-9D7468BBC0E6}">
      <dgm:prSet custT="1"/>
      <dgm:spPr/>
      <dgm:t>
        <a:bodyPr/>
        <a:lstStyle/>
        <a:p>
          <a:pPr rtl="0"/>
          <a:r>
            <a:rPr lang="zh-CN" altLang="en-US" sz="2400" b="1" dirty="0" smtClean="0"/>
            <a:t>案例描述</a:t>
          </a:r>
          <a:endParaRPr lang="zh-CN" altLang="en-US" sz="2400" b="1" dirty="0"/>
        </a:p>
      </dgm:t>
    </dgm:pt>
    <dgm:pt modelId="{046D338F-33C9-49A8-9BB5-AAA8BE66AE55}" type="parTrans" cxnId="{DE08C834-DE86-4AB0-A279-EE3F64457826}">
      <dgm:prSet/>
      <dgm:spPr/>
      <dgm:t>
        <a:bodyPr/>
        <a:lstStyle/>
        <a:p>
          <a:endParaRPr lang="zh-CN" altLang="en-US" sz="2400" b="1"/>
        </a:p>
      </dgm:t>
    </dgm:pt>
    <dgm:pt modelId="{D61E222B-DB90-4AF4-B668-956CB5285E22}" type="sibTrans" cxnId="{DE08C834-DE86-4AB0-A279-EE3F64457826}">
      <dgm:prSet/>
      <dgm:spPr/>
      <dgm:t>
        <a:bodyPr/>
        <a:lstStyle/>
        <a:p>
          <a:endParaRPr lang="zh-CN" altLang="en-US" sz="2400" b="1"/>
        </a:p>
      </dgm:t>
    </dgm:pt>
    <dgm:pt modelId="{3B6F7185-A2AC-4AFE-BBB1-577D4D665C7D}">
      <dgm:prSet custT="1"/>
      <dgm:spPr/>
      <dgm:t>
        <a:bodyPr/>
        <a:lstStyle/>
        <a:p>
          <a:pPr rtl="0"/>
          <a:r>
            <a:rPr lang="zh-CN" altLang="en-US" sz="2400" b="1" dirty="0" smtClean="0">
              <a:solidFill>
                <a:srgbClr val="003300"/>
              </a:solidFill>
            </a:rPr>
            <a:t>在注册页面中输入“</a:t>
          </a:r>
          <a:r>
            <a:rPr lang="en-US" altLang="zh-CN" sz="2400" b="1" dirty="0" smtClean="0">
              <a:solidFill>
                <a:srgbClr val="003300"/>
              </a:solidFill>
            </a:rPr>
            <a:t>QQ</a:t>
          </a:r>
          <a:r>
            <a:rPr lang="zh-CN" altLang="en-US" sz="2400" b="1" dirty="0" smtClean="0">
              <a:solidFill>
                <a:srgbClr val="003300"/>
              </a:solidFill>
            </a:rPr>
            <a:t>号码”，只允许输入</a:t>
          </a:r>
          <a:r>
            <a:rPr lang="en-US" altLang="zh-CN" sz="2400" b="1" dirty="0" smtClean="0">
              <a:solidFill>
                <a:srgbClr val="003300"/>
              </a:solidFill>
            </a:rPr>
            <a:t>5-10</a:t>
          </a:r>
          <a:r>
            <a:rPr lang="zh-CN" altLang="en-US" sz="2400" b="1" dirty="0" smtClean="0">
              <a:solidFill>
                <a:srgbClr val="003300"/>
              </a:solidFill>
            </a:rPr>
            <a:t>位数字，如果不符合规则，当焦点离开文本框时提示错误</a:t>
          </a:r>
          <a:endParaRPr lang="zh-CN" altLang="en-US" sz="2400" b="1" dirty="0">
            <a:solidFill>
              <a:srgbClr val="003300"/>
            </a:solidFill>
          </a:endParaRPr>
        </a:p>
      </dgm:t>
    </dgm:pt>
    <dgm:pt modelId="{EB902D4C-FC45-4DD2-B447-4A2774F2B63D}" type="parTrans" cxnId="{E28D6B5E-4D94-4192-8FA9-0CFA3AC48521}">
      <dgm:prSet/>
      <dgm:spPr/>
      <dgm:t>
        <a:bodyPr/>
        <a:lstStyle/>
        <a:p>
          <a:endParaRPr lang="zh-CN" altLang="en-US" sz="2400" b="1"/>
        </a:p>
      </dgm:t>
    </dgm:pt>
    <dgm:pt modelId="{AE73B675-EB3D-45EA-88F7-775F29B7B184}" type="sibTrans" cxnId="{E28D6B5E-4D94-4192-8FA9-0CFA3AC48521}">
      <dgm:prSet/>
      <dgm:spPr/>
      <dgm:t>
        <a:bodyPr/>
        <a:lstStyle/>
        <a:p>
          <a:endParaRPr lang="zh-CN" altLang="en-US" sz="2400" b="1"/>
        </a:p>
      </dgm:t>
    </dgm:pt>
    <dgm:pt modelId="{07A2C357-FB2B-4AB9-BF85-BC0E0E766A0B}">
      <dgm:prSet custT="1"/>
      <dgm:spPr/>
      <dgm:t>
        <a:bodyPr/>
        <a:lstStyle/>
        <a:p>
          <a:pPr rtl="0"/>
          <a:r>
            <a:rPr lang="zh-CN" altLang="en-US" sz="2400" b="1" dirty="0" smtClean="0"/>
            <a:t>案例目标</a:t>
          </a:r>
          <a:endParaRPr lang="zh-CN" altLang="en-US" sz="2400" b="1" dirty="0"/>
        </a:p>
      </dgm:t>
    </dgm:pt>
    <dgm:pt modelId="{AC4CA258-833E-42BD-A706-8ECDEC5EF6E9}" type="parTrans" cxnId="{5EEC45AD-8FB3-4CB9-98ED-D3E5E20BD414}">
      <dgm:prSet/>
      <dgm:spPr/>
      <dgm:t>
        <a:bodyPr/>
        <a:lstStyle/>
        <a:p>
          <a:endParaRPr lang="zh-CN" altLang="en-US" sz="2400" b="1"/>
        </a:p>
      </dgm:t>
    </dgm:pt>
    <dgm:pt modelId="{23AF7212-4499-44F5-A32A-295E38CABAA6}" type="sibTrans" cxnId="{5EEC45AD-8FB3-4CB9-98ED-D3E5E20BD414}">
      <dgm:prSet/>
      <dgm:spPr/>
      <dgm:t>
        <a:bodyPr/>
        <a:lstStyle/>
        <a:p>
          <a:endParaRPr lang="zh-CN" altLang="en-US" sz="2400" b="1"/>
        </a:p>
      </dgm:t>
    </dgm:pt>
    <dgm:pt modelId="{182E4596-8B5A-48E3-BFC9-7C30C861FE21}">
      <dgm:prSet custT="1"/>
      <dgm:spPr/>
      <dgm:t>
        <a:bodyPr/>
        <a:lstStyle/>
        <a:p>
          <a:pPr rtl="0"/>
          <a:r>
            <a:rPr lang="zh-CN" altLang="en-US" sz="2400" b="1" dirty="0" smtClean="0">
              <a:solidFill>
                <a:srgbClr val="003300"/>
              </a:solidFill>
            </a:rPr>
            <a:t>了解正则表达式的作用</a:t>
          </a:r>
          <a:endParaRPr lang="zh-CN" sz="2400" b="1" dirty="0">
            <a:solidFill>
              <a:srgbClr val="003300"/>
            </a:solidFill>
          </a:endParaRPr>
        </a:p>
      </dgm:t>
    </dgm:pt>
    <dgm:pt modelId="{08309FF6-5D0F-4AC3-A7E9-FB3E97BF4AE7}" type="parTrans" cxnId="{AA2F1DEC-431F-4125-9A16-63F03FED9D92}">
      <dgm:prSet/>
      <dgm:spPr/>
      <dgm:t>
        <a:bodyPr/>
        <a:lstStyle/>
        <a:p>
          <a:endParaRPr lang="zh-CN" altLang="en-US" sz="2400" b="1"/>
        </a:p>
      </dgm:t>
    </dgm:pt>
    <dgm:pt modelId="{820FC77A-7305-4050-9FA9-3B42BCE50037}" type="sibTrans" cxnId="{AA2F1DEC-431F-4125-9A16-63F03FED9D92}">
      <dgm:prSet/>
      <dgm:spPr/>
      <dgm:t>
        <a:bodyPr/>
        <a:lstStyle/>
        <a:p>
          <a:endParaRPr lang="zh-CN" altLang="en-US" sz="2400" b="1"/>
        </a:p>
      </dgm:t>
    </dgm:pt>
    <dgm:pt modelId="{536542BC-F333-4D93-83C3-34AF2A2405D0}" type="pres">
      <dgm:prSet presAssocID="{7E144196-F861-4E97-A692-024BE9B67E56}" presName="linear" presStyleCnt="0">
        <dgm:presLayoutVars>
          <dgm:animLvl val="lvl"/>
          <dgm:resizeHandles val="exact"/>
        </dgm:presLayoutVars>
      </dgm:prSet>
      <dgm:spPr/>
      <dgm:t>
        <a:bodyPr/>
        <a:lstStyle/>
        <a:p>
          <a:endParaRPr lang="zh-CN" altLang="en-US"/>
        </a:p>
      </dgm:t>
    </dgm:pt>
    <dgm:pt modelId="{1A9AC49F-EE4D-45CB-80C3-237C1BDB46C9}" type="pres">
      <dgm:prSet presAssocID="{E3C22A2F-C9C9-43C5-A938-9D7468BBC0E6}" presName="parentText" presStyleLbl="node1" presStyleIdx="0" presStyleCnt="2" custScaleX="89873" custScaleY="54979" custLinFactNeighborY="-32599">
        <dgm:presLayoutVars>
          <dgm:chMax val="0"/>
          <dgm:bulletEnabled val="1"/>
        </dgm:presLayoutVars>
      </dgm:prSet>
      <dgm:spPr/>
      <dgm:t>
        <a:bodyPr/>
        <a:lstStyle/>
        <a:p>
          <a:endParaRPr lang="zh-CN" altLang="en-US"/>
        </a:p>
      </dgm:t>
    </dgm:pt>
    <dgm:pt modelId="{62E03E78-25F7-49BC-A10F-AD36CD89C292}" type="pres">
      <dgm:prSet presAssocID="{E3C22A2F-C9C9-43C5-A938-9D7468BBC0E6}" presName="childText" presStyleLbl="revTx" presStyleIdx="0" presStyleCnt="2" custLinFactNeighborY="-28842">
        <dgm:presLayoutVars>
          <dgm:bulletEnabled val="1"/>
        </dgm:presLayoutVars>
      </dgm:prSet>
      <dgm:spPr/>
      <dgm:t>
        <a:bodyPr/>
        <a:lstStyle/>
        <a:p>
          <a:endParaRPr lang="zh-CN" altLang="en-US"/>
        </a:p>
      </dgm:t>
    </dgm:pt>
    <dgm:pt modelId="{EA83021A-13C4-4A4E-BA9F-45C1FE295E04}" type="pres">
      <dgm:prSet presAssocID="{07A2C357-FB2B-4AB9-BF85-BC0E0E766A0B}" presName="parentText" presStyleLbl="node1" presStyleIdx="1" presStyleCnt="2" custScaleX="89873" custScaleY="54979" custLinFactNeighborY="-27857">
        <dgm:presLayoutVars>
          <dgm:chMax val="0"/>
          <dgm:bulletEnabled val="1"/>
        </dgm:presLayoutVars>
      </dgm:prSet>
      <dgm:spPr/>
      <dgm:t>
        <a:bodyPr/>
        <a:lstStyle/>
        <a:p>
          <a:endParaRPr lang="zh-CN" altLang="en-US"/>
        </a:p>
      </dgm:t>
    </dgm:pt>
    <dgm:pt modelId="{647B1357-F77A-4EEB-A507-1715F848199C}" type="pres">
      <dgm:prSet presAssocID="{07A2C357-FB2B-4AB9-BF85-BC0E0E766A0B}" presName="childText" presStyleLbl="revTx" presStyleIdx="1" presStyleCnt="2" custScaleY="68727" custLinFactNeighborY="-6335">
        <dgm:presLayoutVars>
          <dgm:bulletEnabled val="1"/>
        </dgm:presLayoutVars>
      </dgm:prSet>
      <dgm:spPr/>
      <dgm:t>
        <a:bodyPr/>
        <a:lstStyle/>
        <a:p>
          <a:endParaRPr lang="zh-CN" altLang="en-US"/>
        </a:p>
      </dgm:t>
    </dgm:pt>
  </dgm:ptLst>
  <dgm:cxnLst>
    <dgm:cxn modelId="{FD58B368-8516-467C-B549-07755C977518}" type="presOf" srcId="{07A2C357-FB2B-4AB9-BF85-BC0E0E766A0B}" destId="{EA83021A-13C4-4A4E-BA9F-45C1FE295E04}" srcOrd="0" destOrd="0" presId="urn:microsoft.com/office/officeart/2005/8/layout/vList2"/>
    <dgm:cxn modelId="{6936E71E-9FC6-4CE6-828B-B3F5317966CD}" type="presOf" srcId="{7E144196-F861-4E97-A692-024BE9B67E56}" destId="{536542BC-F333-4D93-83C3-34AF2A2405D0}" srcOrd="0" destOrd="0" presId="urn:microsoft.com/office/officeart/2005/8/layout/vList2"/>
    <dgm:cxn modelId="{E28D6B5E-4D94-4192-8FA9-0CFA3AC48521}" srcId="{E3C22A2F-C9C9-43C5-A938-9D7468BBC0E6}" destId="{3B6F7185-A2AC-4AFE-BBB1-577D4D665C7D}" srcOrd="0" destOrd="0" parTransId="{EB902D4C-FC45-4DD2-B447-4A2774F2B63D}" sibTransId="{AE73B675-EB3D-45EA-88F7-775F29B7B184}"/>
    <dgm:cxn modelId="{DE08C834-DE86-4AB0-A279-EE3F64457826}" srcId="{7E144196-F861-4E97-A692-024BE9B67E56}" destId="{E3C22A2F-C9C9-43C5-A938-9D7468BBC0E6}" srcOrd="0" destOrd="0" parTransId="{046D338F-33C9-49A8-9BB5-AAA8BE66AE55}" sibTransId="{D61E222B-DB90-4AF4-B668-956CB5285E22}"/>
    <dgm:cxn modelId="{5EEC45AD-8FB3-4CB9-98ED-D3E5E20BD414}" srcId="{7E144196-F861-4E97-A692-024BE9B67E56}" destId="{07A2C357-FB2B-4AB9-BF85-BC0E0E766A0B}" srcOrd="1" destOrd="0" parTransId="{AC4CA258-833E-42BD-A706-8ECDEC5EF6E9}" sibTransId="{23AF7212-4499-44F5-A32A-295E38CABAA6}"/>
    <dgm:cxn modelId="{DBBE82B6-9AA9-4CBF-9F6B-48FC01A871CC}" type="presOf" srcId="{E3C22A2F-C9C9-43C5-A938-9D7468BBC0E6}" destId="{1A9AC49F-EE4D-45CB-80C3-237C1BDB46C9}" srcOrd="0" destOrd="0" presId="urn:microsoft.com/office/officeart/2005/8/layout/vList2"/>
    <dgm:cxn modelId="{A414F5A3-6790-48E8-8AD9-FD442A254702}" type="presOf" srcId="{3B6F7185-A2AC-4AFE-BBB1-577D4D665C7D}" destId="{62E03E78-25F7-49BC-A10F-AD36CD89C292}" srcOrd="0" destOrd="0" presId="urn:microsoft.com/office/officeart/2005/8/layout/vList2"/>
    <dgm:cxn modelId="{AA2F1DEC-431F-4125-9A16-63F03FED9D92}" srcId="{07A2C357-FB2B-4AB9-BF85-BC0E0E766A0B}" destId="{182E4596-8B5A-48E3-BFC9-7C30C861FE21}" srcOrd="0" destOrd="0" parTransId="{08309FF6-5D0F-4AC3-A7E9-FB3E97BF4AE7}" sibTransId="{820FC77A-7305-4050-9FA9-3B42BCE50037}"/>
    <dgm:cxn modelId="{C49632EB-A1D1-45DF-93FE-CC0ED103B43A}" type="presOf" srcId="{182E4596-8B5A-48E3-BFC9-7C30C861FE21}" destId="{647B1357-F77A-4EEB-A507-1715F848199C}" srcOrd="0" destOrd="0" presId="urn:microsoft.com/office/officeart/2005/8/layout/vList2"/>
    <dgm:cxn modelId="{8D18A78F-C9D1-422C-BDE8-C556F752A848}" type="presParOf" srcId="{536542BC-F333-4D93-83C3-34AF2A2405D0}" destId="{1A9AC49F-EE4D-45CB-80C3-237C1BDB46C9}" srcOrd="0" destOrd="0" presId="urn:microsoft.com/office/officeart/2005/8/layout/vList2"/>
    <dgm:cxn modelId="{A64C825E-9A3B-4CE3-9313-1F6BB3242EFB}" type="presParOf" srcId="{536542BC-F333-4D93-83C3-34AF2A2405D0}" destId="{62E03E78-25F7-49BC-A10F-AD36CD89C292}" srcOrd="1" destOrd="0" presId="urn:microsoft.com/office/officeart/2005/8/layout/vList2"/>
    <dgm:cxn modelId="{828F2EDB-AB97-4791-B1DD-17C3E83F95C7}" type="presParOf" srcId="{536542BC-F333-4D93-83C3-34AF2A2405D0}" destId="{EA83021A-13C4-4A4E-BA9F-45C1FE295E04}" srcOrd="2" destOrd="0" presId="urn:microsoft.com/office/officeart/2005/8/layout/vList2"/>
    <dgm:cxn modelId="{5579AD1C-FEF9-4422-9528-853E6994EABE}" type="presParOf" srcId="{536542BC-F333-4D93-83C3-34AF2A2405D0}" destId="{647B1357-F77A-4EEB-A507-1715F848199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5BBE1AEE-D1E3-474D-8061-5B637E1393D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8F058607-2B15-4811-B13B-D68918F72A9D}">
      <dgm:prSet custT="1"/>
      <dgm:spPr/>
      <dgm:t>
        <a:bodyPr/>
        <a:lstStyle/>
        <a:p>
          <a:pPr algn="just" rtl="0"/>
          <a:r>
            <a:rPr lang="en-US" altLang="zh-CN" sz="2400" b="1" baseline="0" dirty="0" err="1" smtClean="0">
              <a:latin typeface="+mn-ea"/>
              <a:ea typeface="+mn-ea"/>
            </a:rPr>
            <a:t>RegExp</a:t>
          </a:r>
          <a:r>
            <a:rPr lang="en-US" altLang="zh-CN" sz="2400" b="1" baseline="0" dirty="0" smtClean="0">
              <a:latin typeface="+mn-ea"/>
              <a:ea typeface="+mn-ea"/>
            </a:rPr>
            <a:t>(</a:t>
          </a:r>
          <a:r>
            <a:rPr lang="en-US" altLang="zh-CN" sz="2400" b="1" baseline="0" dirty="0" err="1" smtClean="0">
              <a:solidFill>
                <a:srgbClr val="FFFF00"/>
              </a:solidFill>
              <a:latin typeface="+mn-ea"/>
              <a:ea typeface="+mn-ea"/>
            </a:rPr>
            <a:t>Reg</a:t>
          </a:r>
          <a:r>
            <a:rPr lang="en-US" altLang="zh-CN" sz="2400" b="1" baseline="0" dirty="0" err="1" smtClean="0">
              <a:latin typeface="+mn-ea"/>
              <a:ea typeface="+mn-ea"/>
            </a:rPr>
            <a:t>ular</a:t>
          </a:r>
          <a:r>
            <a:rPr lang="en-US" altLang="zh-CN" sz="2400" b="1" baseline="0" dirty="0" err="1" smtClean="0">
              <a:solidFill>
                <a:srgbClr val="FFFF00"/>
              </a:solidFill>
              <a:latin typeface="+mn-ea"/>
              <a:ea typeface="+mn-ea"/>
            </a:rPr>
            <a:t>Exp</a:t>
          </a:r>
          <a:r>
            <a:rPr lang="en-US" altLang="zh-CN" sz="2400" b="1" baseline="0" dirty="0" err="1" smtClean="0">
              <a:latin typeface="+mn-ea"/>
              <a:ea typeface="+mn-ea"/>
            </a:rPr>
            <a:t>ression</a:t>
          </a:r>
          <a:r>
            <a:rPr lang="zh-CN" altLang="en-US" sz="2400" b="1" baseline="0" dirty="0" smtClean="0">
              <a:latin typeface="+mn-ea"/>
              <a:ea typeface="+mn-ea"/>
            </a:rPr>
            <a:t>即正则表达式</a:t>
          </a:r>
          <a:r>
            <a:rPr lang="en-US" altLang="zh-CN" sz="2400" b="1" baseline="0" dirty="0" smtClean="0">
              <a:latin typeface="+mn-ea"/>
              <a:ea typeface="+mn-ea"/>
            </a:rPr>
            <a:t>)</a:t>
          </a:r>
          <a:r>
            <a:rPr lang="zh-CN" sz="2400" b="1" baseline="0" dirty="0" smtClean="0">
              <a:latin typeface="+mn-ea"/>
              <a:ea typeface="+mn-ea"/>
            </a:rPr>
            <a:t>是由普通字符</a:t>
          </a:r>
          <a:r>
            <a:rPr lang="en-US" sz="2400" b="1" baseline="0" dirty="0" smtClean="0">
              <a:latin typeface="+mn-ea"/>
              <a:ea typeface="+mn-ea"/>
            </a:rPr>
            <a:t>(a-z)</a:t>
          </a:r>
          <a:r>
            <a:rPr lang="zh-CN" sz="2400" b="1" baseline="0" dirty="0" smtClean="0">
              <a:latin typeface="+mn-ea"/>
              <a:ea typeface="+mn-ea"/>
            </a:rPr>
            <a:t>和特殊字符</a:t>
          </a:r>
          <a:r>
            <a:rPr lang="en-US" sz="2400" b="1" baseline="0" dirty="0" smtClean="0">
              <a:latin typeface="+mn-ea"/>
              <a:ea typeface="+mn-ea"/>
            </a:rPr>
            <a:t>(</a:t>
          </a:r>
          <a:r>
            <a:rPr lang="zh-CN" sz="2400" b="1" baseline="0" dirty="0" smtClean="0">
              <a:latin typeface="+mn-ea"/>
              <a:ea typeface="+mn-ea"/>
            </a:rPr>
            <a:t>元字符</a:t>
          </a:r>
          <a:r>
            <a:rPr lang="en-US" sz="2400" b="1" baseline="0" dirty="0" smtClean="0">
              <a:latin typeface="+mn-ea"/>
              <a:ea typeface="+mn-ea"/>
            </a:rPr>
            <a:t>)</a:t>
          </a:r>
          <a:r>
            <a:rPr lang="zh-CN" sz="2400" b="1" baseline="0" dirty="0" smtClean="0">
              <a:latin typeface="+mn-ea"/>
              <a:ea typeface="+mn-ea"/>
            </a:rPr>
            <a:t>组成的、一种用于字符串的指定模式匹配和文本的替换的工具</a:t>
          </a:r>
          <a:endParaRPr lang="zh-CN" sz="2400" b="1" baseline="0" dirty="0">
            <a:latin typeface="+mn-ea"/>
            <a:ea typeface="+mn-ea"/>
          </a:endParaRPr>
        </a:p>
      </dgm:t>
    </dgm:pt>
    <dgm:pt modelId="{E5C422FE-043B-456D-8631-57BBD21319BF}" type="parTrans" cxnId="{45DAD03F-15B9-477D-B94B-A93508D670A5}">
      <dgm:prSet/>
      <dgm:spPr/>
      <dgm:t>
        <a:bodyPr/>
        <a:lstStyle/>
        <a:p>
          <a:endParaRPr lang="zh-CN" altLang="en-US" sz="2400" baseline="0">
            <a:latin typeface="+mn-ea"/>
            <a:ea typeface="+mn-ea"/>
          </a:endParaRPr>
        </a:p>
      </dgm:t>
    </dgm:pt>
    <dgm:pt modelId="{BCFC0D23-4605-4B5B-B19A-B34FF186F688}" type="sibTrans" cxnId="{45DAD03F-15B9-477D-B94B-A93508D670A5}">
      <dgm:prSet/>
      <dgm:spPr/>
      <dgm:t>
        <a:bodyPr/>
        <a:lstStyle/>
        <a:p>
          <a:endParaRPr lang="zh-CN" altLang="en-US" sz="2400" baseline="0">
            <a:latin typeface="+mn-ea"/>
            <a:ea typeface="+mn-ea"/>
          </a:endParaRPr>
        </a:p>
      </dgm:t>
    </dgm:pt>
    <dgm:pt modelId="{C2BF000B-EDD2-46F0-91C5-C1F69350F13C}">
      <dgm:prSet custT="1"/>
      <dgm:spPr/>
      <dgm:t>
        <a:bodyPr/>
        <a:lstStyle/>
        <a:p>
          <a:pPr rtl="0"/>
          <a:r>
            <a:rPr lang="en-US" sz="2400" b="1" baseline="0" dirty="0" smtClean="0">
              <a:latin typeface="+mn-ea"/>
              <a:ea typeface="+mn-ea"/>
            </a:rPr>
            <a:t>JavaScript</a:t>
          </a:r>
          <a:r>
            <a:rPr lang="zh-CN" altLang="en-US" sz="2400" b="1" baseline="0" dirty="0" smtClean="0">
              <a:latin typeface="+mn-ea"/>
              <a:ea typeface="+mn-ea"/>
            </a:rPr>
            <a:t>中，</a:t>
          </a:r>
          <a:r>
            <a:rPr lang="en-US" altLang="zh-CN" sz="2400" b="1" baseline="0" dirty="0" err="1" smtClean="0">
              <a:latin typeface="+mn-ea"/>
              <a:ea typeface="+mn-ea"/>
            </a:rPr>
            <a:t>RegExp</a:t>
          </a:r>
          <a:r>
            <a:rPr lang="zh-CN" sz="2400" b="1" baseline="0" dirty="0" smtClean="0">
              <a:latin typeface="+mn-ea"/>
              <a:ea typeface="+mn-ea"/>
            </a:rPr>
            <a:t>必须放在</a:t>
          </a:r>
          <a:r>
            <a:rPr lang="en-US" sz="2400" b="1" baseline="0" dirty="0" smtClean="0">
              <a:latin typeface="+mn-ea"/>
              <a:ea typeface="+mn-ea"/>
            </a:rPr>
            <a:t>2</a:t>
          </a:r>
          <a:r>
            <a:rPr lang="zh-CN" sz="2400" b="1" baseline="0" dirty="0" smtClean="0">
              <a:latin typeface="+mn-ea"/>
              <a:ea typeface="+mn-ea"/>
            </a:rPr>
            <a:t>条斜线“</a:t>
          </a:r>
          <a:r>
            <a:rPr lang="en-US" sz="2400" b="1" baseline="0" dirty="0" smtClean="0">
              <a:latin typeface="+mn-ea"/>
              <a:ea typeface="+mn-ea"/>
            </a:rPr>
            <a:t>//</a:t>
          </a:r>
          <a:r>
            <a:rPr lang="zh-CN" sz="2400" b="1" baseline="0" dirty="0" smtClean="0">
              <a:latin typeface="+mn-ea"/>
              <a:ea typeface="+mn-ea"/>
            </a:rPr>
            <a:t>”之间</a:t>
          </a:r>
          <a:endParaRPr lang="zh-CN" sz="2400" b="1" baseline="0" dirty="0">
            <a:latin typeface="+mn-ea"/>
            <a:ea typeface="+mn-ea"/>
          </a:endParaRPr>
        </a:p>
      </dgm:t>
    </dgm:pt>
    <dgm:pt modelId="{113CC119-7133-4D63-AB6B-2C7AFA3D2BEB}" type="parTrans" cxnId="{E8A49FC2-6124-4A9B-A791-CBCAA70BF32F}">
      <dgm:prSet/>
      <dgm:spPr/>
      <dgm:t>
        <a:bodyPr/>
        <a:lstStyle/>
        <a:p>
          <a:endParaRPr lang="zh-CN" altLang="en-US" sz="2400" baseline="0">
            <a:latin typeface="+mn-ea"/>
            <a:ea typeface="+mn-ea"/>
          </a:endParaRPr>
        </a:p>
      </dgm:t>
    </dgm:pt>
    <dgm:pt modelId="{D314A2C0-9D54-40BE-8198-59664AFFD3DA}" type="sibTrans" cxnId="{E8A49FC2-6124-4A9B-A791-CBCAA70BF32F}">
      <dgm:prSet/>
      <dgm:spPr/>
      <dgm:t>
        <a:bodyPr/>
        <a:lstStyle/>
        <a:p>
          <a:endParaRPr lang="zh-CN" altLang="en-US" sz="2400" baseline="0">
            <a:latin typeface="+mn-ea"/>
            <a:ea typeface="+mn-ea"/>
          </a:endParaRPr>
        </a:p>
      </dgm:t>
    </dgm:pt>
    <dgm:pt modelId="{9199FC43-75FA-4A9B-833F-7ADCEA2D71A7}" type="pres">
      <dgm:prSet presAssocID="{5BBE1AEE-D1E3-474D-8061-5B637E1393D2}" presName="linear" presStyleCnt="0">
        <dgm:presLayoutVars>
          <dgm:animLvl val="lvl"/>
          <dgm:resizeHandles val="exact"/>
        </dgm:presLayoutVars>
      </dgm:prSet>
      <dgm:spPr/>
      <dgm:t>
        <a:bodyPr/>
        <a:lstStyle/>
        <a:p>
          <a:endParaRPr lang="zh-CN" altLang="en-US"/>
        </a:p>
      </dgm:t>
    </dgm:pt>
    <dgm:pt modelId="{9D22ADAB-DE9B-4444-9188-A2E9B7C3FADF}" type="pres">
      <dgm:prSet presAssocID="{8F058607-2B15-4811-B13B-D68918F72A9D}" presName="parentText" presStyleLbl="node1" presStyleIdx="0" presStyleCnt="2">
        <dgm:presLayoutVars>
          <dgm:chMax val="0"/>
          <dgm:bulletEnabled val="1"/>
        </dgm:presLayoutVars>
      </dgm:prSet>
      <dgm:spPr/>
      <dgm:t>
        <a:bodyPr/>
        <a:lstStyle/>
        <a:p>
          <a:endParaRPr lang="zh-CN" altLang="en-US"/>
        </a:p>
      </dgm:t>
    </dgm:pt>
    <dgm:pt modelId="{A25E5FC6-1A06-42D0-A0B3-AD04D95CA49D}" type="pres">
      <dgm:prSet presAssocID="{BCFC0D23-4605-4B5B-B19A-B34FF186F688}" presName="spacer" presStyleCnt="0"/>
      <dgm:spPr/>
    </dgm:pt>
    <dgm:pt modelId="{3E50A0E3-BE79-42A7-B8B7-34E0B51B95C9}" type="pres">
      <dgm:prSet presAssocID="{C2BF000B-EDD2-46F0-91C5-C1F69350F13C}" presName="parentText" presStyleLbl="node1" presStyleIdx="1" presStyleCnt="2">
        <dgm:presLayoutVars>
          <dgm:chMax val="0"/>
          <dgm:bulletEnabled val="1"/>
        </dgm:presLayoutVars>
      </dgm:prSet>
      <dgm:spPr/>
      <dgm:t>
        <a:bodyPr/>
        <a:lstStyle/>
        <a:p>
          <a:endParaRPr lang="zh-CN" altLang="en-US"/>
        </a:p>
      </dgm:t>
    </dgm:pt>
  </dgm:ptLst>
  <dgm:cxnLst>
    <dgm:cxn modelId="{45DAD03F-15B9-477D-B94B-A93508D670A5}" srcId="{5BBE1AEE-D1E3-474D-8061-5B637E1393D2}" destId="{8F058607-2B15-4811-B13B-D68918F72A9D}" srcOrd="0" destOrd="0" parTransId="{E5C422FE-043B-456D-8631-57BBD21319BF}" sibTransId="{BCFC0D23-4605-4B5B-B19A-B34FF186F688}"/>
    <dgm:cxn modelId="{C760E7FD-0A42-411D-A7D9-3F5FBBD75927}" type="presOf" srcId="{C2BF000B-EDD2-46F0-91C5-C1F69350F13C}" destId="{3E50A0E3-BE79-42A7-B8B7-34E0B51B95C9}" srcOrd="0" destOrd="0" presId="urn:microsoft.com/office/officeart/2005/8/layout/vList2"/>
    <dgm:cxn modelId="{E8A49FC2-6124-4A9B-A791-CBCAA70BF32F}" srcId="{5BBE1AEE-D1E3-474D-8061-5B637E1393D2}" destId="{C2BF000B-EDD2-46F0-91C5-C1F69350F13C}" srcOrd="1" destOrd="0" parTransId="{113CC119-7133-4D63-AB6B-2C7AFA3D2BEB}" sibTransId="{D314A2C0-9D54-40BE-8198-59664AFFD3DA}"/>
    <dgm:cxn modelId="{08CBBD1F-EA24-4507-BEA7-12AF890ABBFD}" type="presOf" srcId="{8F058607-2B15-4811-B13B-D68918F72A9D}" destId="{9D22ADAB-DE9B-4444-9188-A2E9B7C3FADF}" srcOrd="0" destOrd="0" presId="urn:microsoft.com/office/officeart/2005/8/layout/vList2"/>
    <dgm:cxn modelId="{469E2F68-AEBF-4E83-957B-194E28529910}" type="presOf" srcId="{5BBE1AEE-D1E3-474D-8061-5B637E1393D2}" destId="{9199FC43-75FA-4A9B-833F-7ADCEA2D71A7}" srcOrd="0" destOrd="0" presId="urn:microsoft.com/office/officeart/2005/8/layout/vList2"/>
    <dgm:cxn modelId="{785579A4-BD1B-4787-B120-D496F87C7597}" type="presParOf" srcId="{9199FC43-75FA-4A9B-833F-7ADCEA2D71A7}" destId="{9D22ADAB-DE9B-4444-9188-A2E9B7C3FADF}" srcOrd="0" destOrd="0" presId="urn:microsoft.com/office/officeart/2005/8/layout/vList2"/>
    <dgm:cxn modelId="{C082FD06-8166-4CA9-98FC-7F54390103BC}" type="presParOf" srcId="{9199FC43-75FA-4A9B-833F-7ADCEA2D71A7}" destId="{A25E5FC6-1A06-42D0-A0B3-AD04D95CA49D}" srcOrd="1" destOrd="0" presId="urn:microsoft.com/office/officeart/2005/8/layout/vList2"/>
    <dgm:cxn modelId="{B7370436-AE8D-49D9-B091-4B736773DFE9}" type="presParOf" srcId="{9199FC43-75FA-4A9B-833F-7ADCEA2D71A7}" destId="{3E50A0E3-BE79-42A7-B8B7-34E0B51B95C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8FEA5EB7-5539-4F69-8B91-7CDFC7537102}"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2256D198-CADF-4CF0-B924-C9852FCE3545}">
      <dgm:prSet custT="1"/>
      <dgm:spPr/>
      <dgm:t>
        <a:bodyPr anchor="ctr" anchorCtr="0"/>
        <a:lstStyle/>
        <a:p>
          <a:pPr indent="457200" algn="ctr" rtl="0">
            <a:lnSpc>
              <a:spcPct val="100000"/>
            </a:lnSpc>
            <a:spcAft>
              <a:spcPts val="0"/>
            </a:spcAft>
          </a:pPr>
          <a:r>
            <a:rPr lang="zh-CN" altLang="en-US" sz="2400" b="1" baseline="0" dirty="0" smtClean="0">
              <a:solidFill>
                <a:srgbClr val="003300"/>
              </a:solidFill>
              <a:latin typeface="Tahoma" panose="020B0604030504040204" pitchFamily="34" charset="0"/>
              <a:ea typeface="宋体" panose="02010600030101010101" pitchFamily="2" charset="-122"/>
            </a:rPr>
            <a:t>定</a:t>
          </a:r>
          <a:endParaRPr lang="en-US" altLang="zh-CN" sz="2400" b="1" baseline="0" dirty="0" smtClean="0">
            <a:solidFill>
              <a:srgbClr val="003300"/>
            </a:solidFill>
            <a:latin typeface="Tahoma" panose="020B0604030504040204" pitchFamily="34" charset="0"/>
            <a:ea typeface="宋体" panose="02010600030101010101" pitchFamily="2" charset="-122"/>
          </a:endParaRPr>
        </a:p>
        <a:p>
          <a:pPr indent="457200" algn="ctr" rtl="0">
            <a:lnSpc>
              <a:spcPct val="100000"/>
            </a:lnSpc>
            <a:spcAft>
              <a:spcPts val="0"/>
            </a:spcAft>
          </a:pPr>
          <a:r>
            <a:rPr lang="zh-CN" altLang="en-US" sz="2400" b="1" baseline="0" dirty="0" smtClean="0">
              <a:solidFill>
                <a:srgbClr val="003300"/>
              </a:solidFill>
              <a:latin typeface="Tahoma" panose="020B0604030504040204" pitchFamily="34" charset="0"/>
              <a:ea typeface="宋体" panose="02010600030101010101" pitchFamily="2" charset="-122"/>
            </a:rPr>
            <a:t>义</a:t>
          </a:r>
          <a:endParaRPr lang="en-US" altLang="zh-CN" sz="2400" b="1" baseline="0" dirty="0" smtClean="0">
            <a:solidFill>
              <a:srgbClr val="003300"/>
            </a:solidFill>
            <a:latin typeface="Tahoma" panose="020B0604030504040204" pitchFamily="34" charset="0"/>
            <a:ea typeface="宋体" panose="02010600030101010101" pitchFamily="2" charset="-122"/>
          </a:endParaRPr>
        </a:p>
        <a:p>
          <a:pPr indent="457200" algn="ctr" rtl="0">
            <a:lnSpc>
              <a:spcPct val="100000"/>
            </a:lnSpc>
            <a:spcAft>
              <a:spcPts val="0"/>
            </a:spcAft>
          </a:pPr>
          <a:r>
            <a:rPr lang="zh-CN" altLang="en-US" sz="2400" b="1" baseline="0" dirty="0" smtClean="0">
              <a:solidFill>
                <a:srgbClr val="003300"/>
              </a:solidFill>
              <a:latin typeface="Tahoma" panose="020B0604030504040204" pitchFamily="34" charset="0"/>
              <a:ea typeface="宋体" panose="02010600030101010101" pitchFamily="2" charset="-122"/>
            </a:rPr>
            <a:t>方</a:t>
          </a:r>
          <a:endParaRPr lang="en-US" altLang="zh-CN" sz="2400" b="1" baseline="0" dirty="0" smtClean="0">
            <a:solidFill>
              <a:srgbClr val="003300"/>
            </a:solidFill>
            <a:latin typeface="Tahoma" panose="020B0604030504040204" pitchFamily="34" charset="0"/>
            <a:ea typeface="宋体" panose="02010600030101010101" pitchFamily="2" charset="-122"/>
          </a:endParaRPr>
        </a:p>
        <a:p>
          <a:pPr indent="457200" algn="ctr" rtl="0">
            <a:lnSpc>
              <a:spcPct val="100000"/>
            </a:lnSpc>
            <a:spcAft>
              <a:spcPts val="0"/>
            </a:spcAft>
          </a:pPr>
          <a:r>
            <a:rPr lang="zh-CN" altLang="en-US" sz="2400" b="1" baseline="0" dirty="0" smtClean="0">
              <a:solidFill>
                <a:srgbClr val="003300"/>
              </a:solidFill>
              <a:latin typeface="Tahoma" panose="020B0604030504040204" pitchFamily="34" charset="0"/>
              <a:ea typeface="宋体" panose="02010600030101010101" pitchFamily="2" charset="-122"/>
            </a:rPr>
            <a:t>式</a:t>
          </a:r>
          <a:endParaRPr lang="zh-CN" altLang="en-US" sz="2400" b="1" baseline="0" dirty="0">
            <a:solidFill>
              <a:srgbClr val="003300"/>
            </a:solidFill>
            <a:latin typeface="Tahoma" panose="020B0604030504040204" pitchFamily="34" charset="0"/>
            <a:ea typeface="宋体" panose="02010600030101010101" pitchFamily="2" charset="-122"/>
          </a:endParaRPr>
        </a:p>
      </dgm:t>
    </dgm:pt>
    <dgm:pt modelId="{2FB79C98-ED3C-4678-8256-565D9C1C40E9}" type="parTrans" cxnId="{0717E86F-2D11-4A1E-96A5-9940DD437A20}">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0D56343B-441C-4485-BE6A-1D5AAC729826}" type="sibTrans" cxnId="{0717E86F-2D11-4A1E-96A5-9940DD437A20}">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EE0D82AC-DC0F-4E1C-8AFF-421CDFFE3B9E}">
      <dgm:prSet custT="1"/>
      <dgm:spPr/>
      <dgm:t>
        <a:bodyPr/>
        <a:lstStyle/>
        <a:p>
          <a:pPr rtl="0"/>
          <a:r>
            <a:rPr lang="zh-CN" sz="2400" baseline="0" dirty="0" smtClean="0">
              <a:solidFill>
                <a:srgbClr val="003300"/>
              </a:solidFill>
              <a:latin typeface="Tahoma" panose="020B0604030504040204" pitchFamily="34" charset="0"/>
              <a:ea typeface="宋体" panose="02010600030101010101" pitchFamily="2" charset="-122"/>
            </a:rPr>
            <a:t>使用直接量：</a:t>
          </a:r>
          <a:endParaRPr lang="en-US" altLang="zh-CN" sz="2400" baseline="0" dirty="0" smtClean="0">
            <a:solidFill>
              <a:srgbClr val="003300"/>
            </a:solidFill>
            <a:latin typeface="Tahoma" panose="020B0604030504040204" pitchFamily="34" charset="0"/>
            <a:ea typeface="宋体" panose="02010600030101010101" pitchFamily="2" charset="-122"/>
          </a:endParaRPr>
        </a:p>
        <a:p>
          <a:pPr rtl="0"/>
          <a:r>
            <a:rPr lang="en-US" sz="2400" baseline="0" dirty="0" err="1" smtClean="0">
              <a:solidFill>
                <a:srgbClr val="0070C0"/>
              </a:solidFill>
              <a:latin typeface="Tahoma" panose="020B0604030504040204" pitchFamily="34" charset="0"/>
              <a:ea typeface="宋体" panose="02010600030101010101" pitchFamily="2" charset="-122"/>
            </a:rPr>
            <a:t>var</a:t>
          </a:r>
          <a:r>
            <a:rPr lang="en-US" sz="2400" baseline="0" dirty="0" smtClean="0">
              <a:solidFill>
                <a:srgbClr val="0070C0"/>
              </a:solidFill>
              <a:latin typeface="Tahoma" panose="020B0604030504040204" pitchFamily="34" charset="0"/>
              <a:ea typeface="宋体" panose="02010600030101010101" pitchFamily="2" charset="-122"/>
            </a:rPr>
            <a:t> </a:t>
          </a:r>
          <a:r>
            <a:rPr lang="en-US" sz="2400" baseline="0" dirty="0" err="1" smtClean="0">
              <a:solidFill>
                <a:srgbClr val="0070C0"/>
              </a:solidFill>
              <a:latin typeface="Tahoma" panose="020B0604030504040204" pitchFamily="34" charset="0"/>
              <a:ea typeface="宋体" panose="02010600030101010101" pitchFamily="2" charset="-122"/>
            </a:rPr>
            <a:t>regExp</a:t>
          </a:r>
          <a:r>
            <a:rPr lang="en-US" sz="2400" baseline="0" dirty="0" smtClean="0">
              <a:solidFill>
                <a:srgbClr val="0070C0"/>
              </a:solidFill>
              <a:latin typeface="Tahoma" panose="020B0604030504040204" pitchFamily="34" charset="0"/>
              <a:ea typeface="宋体" panose="02010600030101010101" pitchFamily="2" charset="-122"/>
            </a:rPr>
            <a:t> = /pattern/</a:t>
          </a:r>
          <a:r>
            <a:rPr lang="en-US" altLang="zh-CN" sz="2400" baseline="0" dirty="0" smtClean="0">
              <a:solidFill>
                <a:srgbClr val="0070C0"/>
              </a:solidFill>
              <a:latin typeface="Tahoma" panose="020B0604030504040204" pitchFamily="34" charset="0"/>
              <a:ea typeface="宋体" panose="02010600030101010101" pitchFamily="2" charset="-122"/>
            </a:rPr>
            <a:t>attributes</a:t>
          </a:r>
          <a:endParaRPr lang="zh-CN" sz="2400" baseline="0" dirty="0">
            <a:solidFill>
              <a:srgbClr val="0070C0"/>
            </a:solidFill>
            <a:latin typeface="Tahoma" panose="020B0604030504040204" pitchFamily="34" charset="0"/>
            <a:ea typeface="宋体" panose="02010600030101010101" pitchFamily="2" charset="-122"/>
          </a:endParaRPr>
        </a:p>
      </dgm:t>
    </dgm:pt>
    <dgm:pt modelId="{9E1C29BF-66AE-45B3-B2C9-D1EB744D8434}" type="parTrans" cxnId="{9D61574C-2843-4C67-8867-3C44336547ED}">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A70C6459-4F69-46B0-A416-7332501256B0}" type="sibTrans" cxnId="{9D61574C-2843-4C67-8867-3C44336547ED}">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82F0C08E-1A9C-46C8-A954-3ECBAC7AE762}">
      <dgm:prSet custT="1"/>
      <dgm:spPr/>
      <dgm:t>
        <a:bodyPr/>
        <a:lstStyle/>
        <a:p>
          <a:pPr rtl="0"/>
          <a:r>
            <a:rPr lang="zh-CN" sz="2400" baseline="0" dirty="0" smtClean="0">
              <a:solidFill>
                <a:srgbClr val="003300"/>
              </a:solidFill>
              <a:latin typeface="Tahoma" panose="020B0604030504040204" pitchFamily="34" charset="0"/>
              <a:ea typeface="宋体" panose="02010600030101010101" pitchFamily="2" charset="-122"/>
            </a:rPr>
            <a:t>使用</a:t>
          </a:r>
          <a:r>
            <a:rPr lang="en-US" sz="2400" baseline="0" dirty="0" err="1" smtClean="0">
              <a:solidFill>
                <a:srgbClr val="003300"/>
              </a:solidFill>
              <a:latin typeface="Tahoma" panose="020B0604030504040204" pitchFamily="34" charset="0"/>
              <a:ea typeface="宋体" panose="02010600030101010101" pitchFamily="2" charset="-122"/>
            </a:rPr>
            <a:t>RegExp</a:t>
          </a:r>
          <a:r>
            <a:rPr lang="zh-CN" sz="2400" baseline="0" dirty="0" smtClean="0">
              <a:solidFill>
                <a:srgbClr val="003300"/>
              </a:solidFill>
              <a:latin typeface="Tahoma" panose="020B0604030504040204" pitchFamily="34" charset="0"/>
              <a:ea typeface="宋体" panose="02010600030101010101" pitchFamily="2" charset="-122"/>
            </a:rPr>
            <a:t>构造函数：</a:t>
          </a:r>
          <a:endParaRPr lang="en-US" altLang="zh-CN" sz="2400" baseline="0" dirty="0" smtClean="0">
            <a:solidFill>
              <a:srgbClr val="003300"/>
            </a:solidFill>
            <a:latin typeface="Tahoma" panose="020B0604030504040204" pitchFamily="34" charset="0"/>
            <a:ea typeface="宋体" panose="02010600030101010101" pitchFamily="2" charset="-122"/>
          </a:endParaRPr>
        </a:p>
        <a:p>
          <a:pPr rtl="0"/>
          <a:r>
            <a:rPr lang="en-US" sz="2400" baseline="0" dirty="0" err="1" smtClean="0">
              <a:solidFill>
                <a:srgbClr val="0070C0"/>
              </a:solidFill>
              <a:latin typeface="Tahoma" panose="020B0604030504040204" pitchFamily="34" charset="0"/>
              <a:ea typeface="宋体" panose="02010600030101010101" pitchFamily="2" charset="-122"/>
            </a:rPr>
            <a:t>var</a:t>
          </a:r>
          <a:r>
            <a:rPr lang="en-US" sz="2400" baseline="0" dirty="0" smtClean="0">
              <a:solidFill>
                <a:srgbClr val="0070C0"/>
              </a:solidFill>
              <a:latin typeface="Tahoma" panose="020B0604030504040204" pitchFamily="34" charset="0"/>
              <a:ea typeface="宋体" panose="02010600030101010101" pitchFamily="2" charset="-122"/>
            </a:rPr>
            <a:t> </a:t>
          </a:r>
          <a:r>
            <a:rPr lang="en-US" sz="2400" baseline="0" dirty="0" err="1" smtClean="0">
              <a:solidFill>
                <a:srgbClr val="0070C0"/>
              </a:solidFill>
              <a:latin typeface="Tahoma" panose="020B0604030504040204" pitchFamily="34" charset="0"/>
              <a:ea typeface="宋体" panose="02010600030101010101" pitchFamily="2" charset="-122"/>
            </a:rPr>
            <a:t>regExp</a:t>
          </a:r>
          <a:r>
            <a:rPr lang="en-US" sz="2400" baseline="0" dirty="0" smtClean="0">
              <a:solidFill>
                <a:srgbClr val="0070C0"/>
              </a:solidFill>
              <a:latin typeface="Tahoma" panose="020B0604030504040204" pitchFamily="34" charset="0"/>
              <a:ea typeface="宋体" panose="02010600030101010101" pitchFamily="2" charset="-122"/>
            </a:rPr>
            <a:t> = new </a:t>
          </a:r>
          <a:r>
            <a:rPr lang="en-US" sz="2400" baseline="0" dirty="0" err="1" smtClean="0">
              <a:solidFill>
                <a:srgbClr val="0070C0"/>
              </a:solidFill>
              <a:latin typeface="Tahoma" panose="020B0604030504040204" pitchFamily="34" charset="0"/>
              <a:ea typeface="宋体" panose="02010600030101010101" pitchFamily="2" charset="-122"/>
            </a:rPr>
            <a:t>RegExp</a:t>
          </a:r>
          <a:r>
            <a:rPr lang="en-US" sz="2400" baseline="0" dirty="0" smtClean="0">
              <a:solidFill>
                <a:srgbClr val="0070C0"/>
              </a:solidFill>
              <a:latin typeface="Tahoma" panose="020B0604030504040204" pitchFamily="34" charset="0"/>
              <a:ea typeface="宋体" panose="02010600030101010101" pitchFamily="2" charset="-122"/>
            </a:rPr>
            <a:t>(“</a:t>
          </a:r>
          <a:r>
            <a:rPr lang="en-US" sz="2400" baseline="0" dirty="0" err="1" smtClean="0">
              <a:solidFill>
                <a:srgbClr val="0070C0"/>
              </a:solidFill>
              <a:latin typeface="Tahoma" panose="020B0604030504040204" pitchFamily="34" charset="0"/>
              <a:ea typeface="宋体" panose="02010600030101010101" pitchFamily="2" charset="-122"/>
            </a:rPr>
            <a:t>pattern”,”</a:t>
          </a:r>
          <a:r>
            <a:rPr lang="en-US" altLang="zh-CN" sz="2400" baseline="0" dirty="0" err="1" smtClean="0">
              <a:solidFill>
                <a:srgbClr val="0070C0"/>
              </a:solidFill>
              <a:latin typeface="Tahoma" panose="020B0604030504040204" pitchFamily="34" charset="0"/>
              <a:ea typeface="宋体" panose="02010600030101010101" pitchFamily="2" charset="-122"/>
            </a:rPr>
            <a:t>attributes</a:t>
          </a:r>
          <a:r>
            <a:rPr lang="en-US" altLang="zh-CN" sz="2400" baseline="0" dirty="0" smtClean="0">
              <a:solidFill>
                <a:srgbClr val="0070C0"/>
              </a:solidFill>
              <a:latin typeface="Tahoma" panose="020B0604030504040204" pitchFamily="34" charset="0"/>
              <a:ea typeface="宋体" panose="02010600030101010101" pitchFamily="2" charset="-122"/>
            </a:rPr>
            <a:t>”</a:t>
          </a:r>
          <a:r>
            <a:rPr lang="en-US" sz="2400" baseline="0" dirty="0" smtClean="0">
              <a:solidFill>
                <a:srgbClr val="0070C0"/>
              </a:solidFill>
              <a:latin typeface="Tahoma" panose="020B0604030504040204" pitchFamily="34" charset="0"/>
              <a:ea typeface="宋体" panose="02010600030101010101" pitchFamily="2" charset="-122"/>
            </a:rPr>
            <a:t>)</a:t>
          </a:r>
        </a:p>
      </dgm:t>
    </dgm:pt>
    <dgm:pt modelId="{F1136623-567F-4204-B6B0-9A81E54039B3}" type="parTrans" cxnId="{22532562-3918-451D-A01A-FC5BB6B8F8AD}">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546A3A4D-1BAF-4E4B-90FE-51DF9AEDD6F7}" type="sibTrans" cxnId="{22532562-3918-451D-A01A-FC5BB6B8F8AD}">
      <dgm:prSet/>
      <dgm:spPr/>
      <dgm:t>
        <a:bodyPr/>
        <a:lstStyle/>
        <a:p>
          <a:endParaRPr lang="zh-CN" altLang="en-US" sz="2400" baseline="0">
            <a:solidFill>
              <a:srgbClr val="003300"/>
            </a:solidFill>
            <a:latin typeface="Tahoma" panose="020B0604030504040204" pitchFamily="34" charset="0"/>
            <a:ea typeface="宋体" panose="02010600030101010101" pitchFamily="2" charset="-122"/>
          </a:endParaRPr>
        </a:p>
      </dgm:t>
    </dgm:pt>
    <dgm:pt modelId="{42B34924-FFEC-41A5-B7A0-2436E6CF1E62}" type="pres">
      <dgm:prSet presAssocID="{8FEA5EB7-5539-4F69-8B91-7CDFC7537102}" presName="vert0" presStyleCnt="0">
        <dgm:presLayoutVars>
          <dgm:dir/>
          <dgm:animOne val="branch"/>
          <dgm:animLvl val="lvl"/>
        </dgm:presLayoutVars>
      </dgm:prSet>
      <dgm:spPr/>
      <dgm:t>
        <a:bodyPr/>
        <a:lstStyle/>
        <a:p>
          <a:endParaRPr lang="zh-CN" altLang="en-US"/>
        </a:p>
      </dgm:t>
    </dgm:pt>
    <dgm:pt modelId="{2F7D78A5-9913-44D1-9443-C39903F7209A}" type="pres">
      <dgm:prSet presAssocID="{2256D198-CADF-4CF0-B924-C9852FCE3545}" presName="thickLine" presStyleLbl="alignNode1" presStyleIdx="0" presStyleCnt="1"/>
      <dgm:spPr/>
    </dgm:pt>
    <dgm:pt modelId="{0861849A-FCB4-46E8-942F-64CD76A2852C}" type="pres">
      <dgm:prSet presAssocID="{2256D198-CADF-4CF0-B924-C9852FCE3545}" presName="horz1" presStyleCnt="0"/>
      <dgm:spPr/>
    </dgm:pt>
    <dgm:pt modelId="{5434EE09-7A38-4872-8FA8-C7A64F607E12}" type="pres">
      <dgm:prSet presAssocID="{2256D198-CADF-4CF0-B924-C9852FCE3545}" presName="tx1" presStyleLbl="revTx" presStyleIdx="0" presStyleCnt="3"/>
      <dgm:spPr/>
      <dgm:t>
        <a:bodyPr/>
        <a:lstStyle/>
        <a:p>
          <a:endParaRPr lang="zh-CN" altLang="en-US"/>
        </a:p>
      </dgm:t>
    </dgm:pt>
    <dgm:pt modelId="{B0BF302F-8F59-4FA1-A803-7EB2591A0F58}" type="pres">
      <dgm:prSet presAssocID="{2256D198-CADF-4CF0-B924-C9852FCE3545}" presName="vert1" presStyleCnt="0"/>
      <dgm:spPr/>
    </dgm:pt>
    <dgm:pt modelId="{7539C1D5-B473-4AC6-B19E-DA82AD5B6F29}" type="pres">
      <dgm:prSet presAssocID="{EE0D82AC-DC0F-4E1C-8AFF-421CDFFE3B9E}" presName="vertSpace2a" presStyleCnt="0"/>
      <dgm:spPr/>
    </dgm:pt>
    <dgm:pt modelId="{9AF34170-8AC3-4FB9-A203-411B6770CAB5}" type="pres">
      <dgm:prSet presAssocID="{EE0D82AC-DC0F-4E1C-8AFF-421CDFFE3B9E}" presName="horz2" presStyleCnt="0"/>
      <dgm:spPr/>
    </dgm:pt>
    <dgm:pt modelId="{23FC585D-A449-41E7-99BC-36534B43CE33}" type="pres">
      <dgm:prSet presAssocID="{EE0D82AC-DC0F-4E1C-8AFF-421CDFFE3B9E}" presName="horzSpace2" presStyleCnt="0"/>
      <dgm:spPr/>
    </dgm:pt>
    <dgm:pt modelId="{6D838748-A791-4491-B3E3-512CAA0E2CEA}" type="pres">
      <dgm:prSet presAssocID="{EE0D82AC-DC0F-4E1C-8AFF-421CDFFE3B9E}" presName="tx2" presStyleLbl="revTx" presStyleIdx="1" presStyleCnt="3"/>
      <dgm:spPr/>
      <dgm:t>
        <a:bodyPr/>
        <a:lstStyle/>
        <a:p>
          <a:endParaRPr lang="zh-CN" altLang="en-US"/>
        </a:p>
      </dgm:t>
    </dgm:pt>
    <dgm:pt modelId="{068E2A79-E1D8-4303-9037-EE57DA95A096}" type="pres">
      <dgm:prSet presAssocID="{EE0D82AC-DC0F-4E1C-8AFF-421CDFFE3B9E}" presName="vert2" presStyleCnt="0"/>
      <dgm:spPr/>
    </dgm:pt>
    <dgm:pt modelId="{0A0182E2-F399-47A7-9367-6BB2AE503552}" type="pres">
      <dgm:prSet presAssocID="{EE0D82AC-DC0F-4E1C-8AFF-421CDFFE3B9E}" presName="thinLine2b" presStyleLbl="callout" presStyleIdx="0" presStyleCnt="2"/>
      <dgm:spPr/>
    </dgm:pt>
    <dgm:pt modelId="{C2F47A25-80DC-4022-B3D3-6ADADC07EE4A}" type="pres">
      <dgm:prSet presAssocID="{EE0D82AC-DC0F-4E1C-8AFF-421CDFFE3B9E}" presName="vertSpace2b" presStyleCnt="0"/>
      <dgm:spPr/>
    </dgm:pt>
    <dgm:pt modelId="{E74423E2-D14E-4B81-9072-60FE7CC1B594}" type="pres">
      <dgm:prSet presAssocID="{82F0C08E-1A9C-46C8-A954-3ECBAC7AE762}" presName="horz2" presStyleCnt="0"/>
      <dgm:spPr/>
    </dgm:pt>
    <dgm:pt modelId="{39E8C7EE-93DC-4288-8455-51B763A1A97D}" type="pres">
      <dgm:prSet presAssocID="{82F0C08E-1A9C-46C8-A954-3ECBAC7AE762}" presName="horzSpace2" presStyleCnt="0"/>
      <dgm:spPr/>
    </dgm:pt>
    <dgm:pt modelId="{BC503ADC-ACA2-461C-8C0E-18C47E20EA29}" type="pres">
      <dgm:prSet presAssocID="{82F0C08E-1A9C-46C8-A954-3ECBAC7AE762}" presName="tx2" presStyleLbl="revTx" presStyleIdx="2" presStyleCnt="3"/>
      <dgm:spPr/>
      <dgm:t>
        <a:bodyPr/>
        <a:lstStyle/>
        <a:p>
          <a:endParaRPr lang="zh-CN" altLang="en-US"/>
        </a:p>
      </dgm:t>
    </dgm:pt>
    <dgm:pt modelId="{64DFB2BA-2D4F-4805-9BBF-2C0EC857A8E7}" type="pres">
      <dgm:prSet presAssocID="{82F0C08E-1A9C-46C8-A954-3ECBAC7AE762}" presName="vert2" presStyleCnt="0"/>
      <dgm:spPr/>
    </dgm:pt>
    <dgm:pt modelId="{098DA854-2E92-4181-BE01-CDAFD9179D3C}" type="pres">
      <dgm:prSet presAssocID="{82F0C08E-1A9C-46C8-A954-3ECBAC7AE762}" presName="thinLine2b" presStyleLbl="callout" presStyleIdx="1" presStyleCnt="2"/>
      <dgm:spPr/>
    </dgm:pt>
    <dgm:pt modelId="{F5F357DE-9283-4228-B8B8-B52F2600892E}" type="pres">
      <dgm:prSet presAssocID="{82F0C08E-1A9C-46C8-A954-3ECBAC7AE762}" presName="vertSpace2b" presStyleCnt="0"/>
      <dgm:spPr/>
    </dgm:pt>
  </dgm:ptLst>
  <dgm:cxnLst>
    <dgm:cxn modelId="{C6970258-251C-40EA-9E75-8766B276EE56}" type="presOf" srcId="{8FEA5EB7-5539-4F69-8B91-7CDFC7537102}" destId="{42B34924-FFEC-41A5-B7A0-2436E6CF1E62}" srcOrd="0" destOrd="0" presId="urn:microsoft.com/office/officeart/2008/layout/LinedList"/>
    <dgm:cxn modelId="{A578832A-289C-4DE5-95C3-FE1B3F36E15B}" type="presOf" srcId="{82F0C08E-1A9C-46C8-A954-3ECBAC7AE762}" destId="{BC503ADC-ACA2-461C-8C0E-18C47E20EA29}" srcOrd="0" destOrd="0" presId="urn:microsoft.com/office/officeart/2008/layout/LinedList"/>
    <dgm:cxn modelId="{4BFD3333-0593-4C30-95B5-C746CA705209}" type="presOf" srcId="{2256D198-CADF-4CF0-B924-C9852FCE3545}" destId="{5434EE09-7A38-4872-8FA8-C7A64F607E12}" srcOrd="0" destOrd="0" presId="urn:microsoft.com/office/officeart/2008/layout/LinedList"/>
    <dgm:cxn modelId="{290BBFD5-DD54-4D55-979C-918BC19D72F8}" type="presOf" srcId="{EE0D82AC-DC0F-4E1C-8AFF-421CDFFE3B9E}" destId="{6D838748-A791-4491-B3E3-512CAA0E2CEA}" srcOrd="0" destOrd="0" presId="urn:microsoft.com/office/officeart/2008/layout/LinedList"/>
    <dgm:cxn modelId="{9D61574C-2843-4C67-8867-3C44336547ED}" srcId="{2256D198-CADF-4CF0-B924-C9852FCE3545}" destId="{EE0D82AC-DC0F-4E1C-8AFF-421CDFFE3B9E}" srcOrd="0" destOrd="0" parTransId="{9E1C29BF-66AE-45B3-B2C9-D1EB744D8434}" sibTransId="{A70C6459-4F69-46B0-A416-7332501256B0}"/>
    <dgm:cxn modelId="{0717E86F-2D11-4A1E-96A5-9940DD437A20}" srcId="{8FEA5EB7-5539-4F69-8B91-7CDFC7537102}" destId="{2256D198-CADF-4CF0-B924-C9852FCE3545}" srcOrd="0" destOrd="0" parTransId="{2FB79C98-ED3C-4678-8256-565D9C1C40E9}" sibTransId="{0D56343B-441C-4485-BE6A-1D5AAC729826}"/>
    <dgm:cxn modelId="{22532562-3918-451D-A01A-FC5BB6B8F8AD}" srcId="{2256D198-CADF-4CF0-B924-C9852FCE3545}" destId="{82F0C08E-1A9C-46C8-A954-3ECBAC7AE762}" srcOrd="1" destOrd="0" parTransId="{F1136623-567F-4204-B6B0-9A81E54039B3}" sibTransId="{546A3A4D-1BAF-4E4B-90FE-51DF9AEDD6F7}"/>
    <dgm:cxn modelId="{D2EDCC7A-625A-4372-A0F9-81506FF4019A}" type="presParOf" srcId="{42B34924-FFEC-41A5-B7A0-2436E6CF1E62}" destId="{2F7D78A5-9913-44D1-9443-C39903F7209A}" srcOrd="0" destOrd="0" presId="urn:microsoft.com/office/officeart/2008/layout/LinedList"/>
    <dgm:cxn modelId="{3BD5D37B-EF2B-476B-A3D8-C76A8497F6D8}" type="presParOf" srcId="{42B34924-FFEC-41A5-B7A0-2436E6CF1E62}" destId="{0861849A-FCB4-46E8-942F-64CD76A2852C}" srcOrd="1" destOrd="0" presId="urn:microsoft.com/office/officeart/2008/layout/LinedList"/>
    <dgm:cxn modelId="{408FDD7F-E547-4DD4-9C4E-60ECA437379E}" type="presParOf" srcId="{0861849A-FCB4-46E8-942F-64CD76A2852C}" destId="{5434EE09-7A38-4872-8FA8-C7A64F607E12}" srcOrd="0" destOrd="0" presId="urn:microsoft.com/office/officeart/2008/layout/LinedList"/>
    <dgm:cxn modelId="{883B4447-9468-48FC-9C0D-CA805BD04030}" type="presParOf" srcId="{0861849A-FCB4-46E8-942F-64CD76A2852C}" destId="{B0BF302F-8F59-4FA1-A803-7EB2591A0F58}" srcOrd="1" destOrd="0" presId="urn:microsoft.com/office/officeart/2008/layout/LinedList"/>
    <dgm:cxn modelId="{BBF1DCFC-1AE0-407C-90AE-31E47D1168FE}" type="presParOf" srcId="{B0BF302F-8F59-4FA1-A803-7EB2591A0F58}" destId="{7539C1D5-B473-4AC6-B19E-DA82AD5B6F29}" srcOrd="0" destOrd="0" presId="urn:microsoft.com/office/officeart/2008/layout/LinedList"/>
    <dgm:cxn modelId="{84471FF4-9E02-4DAF-A0DB-C024E3BC86DA}" type="presParOf" srcId="{B0BF302F-8F59-4FA1-A803-7EB2591A0F58}" destId="{9AF34170-8AC3-4FB9-A203-411B6770CAB5}" srcOrd="1" destOrd="0" presId="urn:microsoft.com/office/officeart/2008/layout/LinedList"/>
    <dgm:cxn modelId="{CE80CC3D-6293-4F13-8999-717D887897A5}" type="presParOf" srcId="{9AF34170-8AC3-4FB9-A203-411B6770CAB5}" destId="{23FC585D-A449-41E7-99BC-36534B43CE33}" srcOrd="0" destOrd="0" presId="urn:microsoft.com/office/officeart/2008/layout/LinedList"/>
    <dgm:cxn modelId="{CD50F694-78AC-450A-B06F-06B0DE9039E9}" type="presParOf" srcId="{9AF34170-8AC3-4FB9-A203-411B6770CAB5}" destId="{6D838748-A791-4491-B3E3-512CAA0E2CEA}" srcOrd="1" destOrd="0" presId="urn:microsoft.com/office/officeart/2008/layout/LinedList"/>
    <dgm:cxn modelId="{088B03A1-CCBA-43EE-91A1-4F20DFE8F17E}" type="presParOf" srcId="{9AF34170-8AC3-4FB9-A203-411B6770CAB5}" destId="{068E2A79-E1D8-4303-9037-EE57DA95A096}" srcOrd="2" destOrd="0" presId="urn:microsoft.com/office/officeart/2008/layout/LinedList"/>
    <dgm:cxn modelId="{2319FF2F-83D4-4BF8-8DFF-912C4C9F0E7D}" type="presParOf" srcId="{B0BF302F-8F59-4FA1-A803-7EB2591A0F58}" destId="{0A0182E2-F399-47A7-9367-6BB2AE503552}" srcOrd="2" destOrd="0" presId="urn:microsoft.com/office/officeart/2008/layout/LinedList"/>
    <dgm:cxn modelId="{A2328592-AF55-4070-9A24-962FD8775320}" type="presParOf" srcId="{B0BF302F-8F59-4FA1-A803-7EB2591A0F58}" destId="{C2F47A25-80DC-4022-B3D3-6ADADC07EE4A}" srcOrd="3" destOrd="0" presId="urn:microsoft.com/office/officeart/2008/layout/LinedList"/>
    <dgm:cxn modelId="{3C9BB478-9CC7-48AC-88CC-F01E99AF2F47}" type="presParOf" srcId="{B0BF302F-8F59-4FA1-A803-7EB2591A0F58}" destId="{E74423E2-D14E-4B81-9072-60FE7CC1B594}" srcOrd="4" destOrd="0" presId="urn:microsoft.com/office/officeart/2008/layout/LinedList"/>
    <dgm:cxn modelId="{6660F674-071E-4CE9-ADF2-DE32BD890ABE}" type="presParOf" srcId="{E74423E2-D14E-4B81-9072-60FE7CC1B594}" destId="{39E8C7EE-93DC-4288-8455-51B763A1A97D}" srcOrd="0" destOrd="0" presId="urn:microsoft.com/office/officeart/2008/layout/LinedList"/>
    <dgm:cxn modelId="{8F66AF23-1567-46DB-9B3C-F77634BB86EB}" type="presParOf" srcId="{E74423E2-D14E-4B81-9072-60FE7CC1B594}" destId="{BC503ADC-ACA2-461C-8C0E-18C47E20EA29}" srcOrd="1" destOrd="0" presId="urn:microsoft.com/office/officeart/2008/layout/LinedList"/>
    <dgm:cxn modelId="{3D97A100-98B4-4C28-BF12-08D5EEB70892}" type="presParOf" srcId="{E74423E2-D14E-4B81-9072-60FE7CC1B594}" destId="{64DFB2BA-2D4F-4805-9BBF-2C0EC857A8E7}" srcOrd="2" destOrd="0" presId="urn:microsoft.com/office/officeart/2008/layout/LinedList"/>
    <dgm:cxn modelId="{0BAF1977-5CA5-4FAB-B93E-D6A943374470}" type="presParOf" srcId="{B0BF302F-8F59-4FA1-A803-7EB2591A0F58}" destId="{098DA854-2E92-4181-BE01-CDAFD9179D3C}" srcOrd="5" destOrd="0" presId="urn:microsoft.com/office/officeart/2008/layout/LinedList"/>
    <dgm:cxn modelId="{16D96572-DDA5-4EEF-B50A-8E789264B904}" type="presParOf" srcId="{B0BF302F-8F59-4FA1-A803-7EB2591A0F58}" destId="{F5F357DE-9283-4228-B8B8-B52F2600892E}"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7E144196-F861-4E97-A692-024BE9B67E5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E3C22A2F-C9C9-43C5-A938-9D7468BBC0E6}">
      <dgm:prSet custT="1"/>
      <dgm:spPr/>
      <dgm:t>
        <a:bodyPr/>
        <a:lstStyle/>
        <a:p>
          <a:pPr rtl="0"/>
          <a:r>
            <a:rPr lang="zh-CN" altLang="en-US" sz="2400" b="1" dirty="0" smtClean="0"/>
            <a:t>案例描述</a:t>
          </a:r>
          <a:endParaRPr lang="zh-CN" altLang="en-US" sz="2400" b="1" dirty="0"/>
        </a:p>
      </dgm:t>
    </dgm:pt>
    <dgm:pt modelId="{046D338F-33C9-49A8-9BB5-AAA8BE66AE55}" type="parTrans" cxnId="{DE08C834-DE86-4AB0-A279-EE3F64457826}">
      <dgm:prSet/>
      <dgm:spPr/>
      <dgm:t>
        <a:bodyPr/>
        <a:lstStyle/>
        <a:p>
          <a:endParaRPr lang="zh-CN" altLang="en-US" sz="2400" b="1"/>
        </a:p>
      </dgm:t>
    </dgm:pt>
    <dgm:pt modelId="{D61E222B-DB90-4AF4-B668-956CB5285E22}" type="sibTrans" cxnId="{DE08C834-DE86-4AB0-A279-EE3F64457826}">
      <dgm:prSet/>
      <dgm:spPr/>
      <dgm:t>
        <a:bodyPr/>
        <a:lstStyle/>
        <a:p>
          <a:endParaRPr lang="zh-CN" altLang="en-US" sz="2400" b="1"/>
        </a:p>
      </dgm:t>
    </dgm:pt>
    <dgm:pt modelId="{3B6F7185-A2AC-4AFE-BBB1-577D4D665C7D}">
      <dgm:prSet custT="1"/>
      <dgm:spPr/>
      <dgm:t>
        <a:bodyPr/>
        <a:lstStyle/>
        <a:p>
          <a:pPr rtl="0"/>
          <a:r>
            <a:rPr lang="zh-CN" altLang="en-US" sz="2400" b="1" dirty="0" smtClean="0">
              <a:solidFill>
                <a:srgbClr val="003300"/>
              </a:solidFill>
            </a:rPr>
            <a:t>在注册页面中输入“</a:t>
          </a:r>
          <a:r>
            <a:rPr lang="en-US" altLang="zh-CN" sz="2400" b="1" dirty="0" smtClean="0">
              <a:solidFill>
                <a:srgbClr val="003300"/>
              </a:solidFill>
            </a:rPr>
            <a:t>QQ</a:t>
          </a:r>
          <a:r>
            <a:rPr lang="zh-CN" altLang="en-US" sz="2400" b="1" dirty="0" smtClean="0">
              <a:solidFill>
                <a:srgbClr val="003300"/>
              </a:solidFill>
            </a:rPr>
            <a:t>号码”，只允许输入</a:t>
          </a:r>
          <a:r>
            <a:rPr lang="en-US" altLang="zh-CN" sz="2400" b="1" dirty="0" smtClean="0">
              <a:solidFill>
                <a:srgbClr val="003300"/>
              </a:solidFill>
            </a:rPr>
            <a:t>5-10</a:t>
          </a:r>
          <a:r>
            <a:rPr lang="zh-CN" altLang="en-US" sz="2400" b="1" dirty="0" smtClean="0">
              <a:solidFill>
                <a:srgbClr val="003300"/>
              </a:solidFill>
            </a:rPr>
            <a:t>位数字，如果不符合规则，当焦点离开文本框时提示错误</a:t>
          </a:r>
          <a:endParaRPr lang="zh-CN" altLang="en-US" sz="2400" b="1" dirty="0">
            <a:solidFill>
              <a:srgbClr val="003300"/>
            </a:solidFill>
          </a:endParaRPr>
        </a:p>
      </dgm:t>
    </dgm:pt>
    <dgm:pt modelId="{EB902D4C-FC45-4DD2-B447-4A2774F2B63D}" type="parTrans" cxnId="{E28D6B5E-4D94-4192-8FA9-0CFA3AC48521}">
      <dgm:prSet/>
      <dgm:spPr/>
      <dgm:t>
        <a:bodyPr/>
        <a:lstStyle/>
        <a:p>
          <a:endParaRPr lang="zh-CN" altLang="en-US" sz="2400" b="1"/>
        </a:p>
      </dgm:t>
    </dgm:pt>
    <dgm:pt modelId="{AE73B675-EB3D-45EA-88F7-775F29B7B184}" type="sibTrans" cxnId="{E28D6B5E-4D94-4192-8FA9-0CFA3AC48521}">
      <dgm:prSet/>
      <dgm:spPr/>
      <dgm:t>
        <a:bodyPr/>
        <a:lstStyle/>
        <a:p>
          <a:endParaRPr lang="zh-CN" altLang="en-US" sz="2400" b="1"/>
        </a:p>
      </dgm:t>
    </dgm:pt>
    <dgm:pt modelId="{07A2C357-FB2B-4AB9-BF85-BC0E0E766A0B}">
      <dgm:prSet custT="1"/>
      <dgm:spPr/>
      <dgm:t>
        <a:bodyPr/>
        <a:lstStyle/>
        <a:p>
          <a:pPr rtl="0"/>
          <a:r>
            <a:rPr lang="zh-CN" altLang="en-US" sz="2400" b="1" dirty="0" smtClean="0"/>
            <a:t>案例目标</a:t>
          </a:r>
          <a:endParaRPr lang="zh-CN" altLang="en-US" sz="2400" b="1" dirty="0"/>
        </a:p>
      </dgm:t>
    </dgm:pt>
    <dgm:pt modelId="{AC4CA258-833E-42BD-A706-8ECDEC5EF6E9}" type="parTrans" cxnId="{5EEC45AD-8FB3-4CB9-98ED-D3E5E20BD414}">
      <dgm:prSet/>
      <dgm:spPr/>
      <dgm:t>
        <a:bodyPr/>
        <a:lstStyle/>
        <a:p>
          <a:endParaRPr lang="zh-CN" altLang="en-US" sz="2400" b="1"/>
        </a:p>
      </dgm:t>
    </dgm:pt>
    <dgm:pt modelId="{23AF7212-4499-44F5-A32A-295E38CABAA6}" type="sibTrans" cxnId="{5EEC45AD-8FB3-4CB9-98ED-D3E5E20BD414}">
      <dgm:prSet/>
      <dgm:spPr/>
      <dgm:t>
        <a:bodyPr/>
        <a:lstStyle/>
        <a:p>
          <a:endParaRPr lang="zh-CN" altLang="en-US" sz="2400" b="1"/>
        </a:p>
      </dgm:t>
    </dgm:pt>
    <dgm:pt modelId="{182E4596-8B5A-48E3-BFC9-7C30C861FE21}">
      <dgm:prSet custT="1"/>
      <dgm:spPr/>
      <dgm:t>
        <a:bodyPr/>
        <a:lstStyle/>
        <a:p>
          <a:pPr rtl="0"/>
          <a:r>
            <a:rPr lang="zh-CN" altLang="en-US" sz="2400" b="1" dirty="0" smtClean="0">
              <a:solidFill>
                <a:srgbClr val="003300"/>
              </a:solidFill>
            </a:rPr>
            <a:t>了解正则表达式的作用</a:t>
          </a:r>
          <a:endParaRPr lang="zh-CN" sz="2400" b="1" dirty="0">
            <a:solidFill>
              <a:srgbClr val="003300"/>
            </a:solidFill>
          </a:endParaRPr>
        </a:p>
      </dgm:t>
    </dgm:pt>
    <dgm:pt modelId="{08309FF6-5D0F-4AC3-A7E9-FB3E97BF4AE7}" type="parTrans" cxnId="{AA2F1DEC-431F-4125-9A16-63F03FED9D92}">
      <dgm:prSet/>
      <dgm:spPr/>
      <dgm:t>
        <a:bodyPr/>
        <a:lstStyle/>
        <a:p>
          <a:endParaRPr lang="zh-CN" altLang="en-US" sz="2400" b="1"/>
        </a:p>
      </dgm:t>
    </dgm:pt>
    <dgm:pt modelId="{820FC77A-7305-4050-9FA9-3B42BCE50037}" type="sibTrans" cxnId="{AA2F1DEC-431F-4125-9A16-63F03FED9D92}">
      <dgm:prSet/>
      <dgm:spPr/>
      <dgm:t>
        <a:bodyPr/>
        <a:lstStyle/>
        <a:p>
          <a:endParaRPr lang="zh-CN" altLang="en-US" sz="2400" b="1"/>
        </a:p>
      </dgm:t>
    </dgm:pt>
    <dgm:pt modelId="{536542BC-F333-4D93-83C3-34AF2A2405D0}" type="pres">
      <dgm:prSet presAssocID="{7E144196-F861-4E97-A692-024BE9B67E56}" presName="linear" presStyleCnt="0">
        <dgm:presLayoutVars>
          <dgm:animLvl val="lvl"/>
          <dgm:resizeHandles val="exact"/>
        </dgm:presLayoutVars>
      </dgm:prSet>
      <dgm:spPr/>
      <dgm:t>
        <a:bodyPr/>
        <a:lstStyle/>
        <a:p>
          <a:endParaRPr lang="zh-CN" altLang="en-US"/>
        </a:p>
      </dgm:t>
    </dgm:pt>
    <dgm:pt modelId="{1A9AC49F-EE4D-45CB-80C3-237C1BDB46C9}" type="pres">
      <dgm:prSet presAssocID="{E3C22A2F-C9C9-43C5-A938-9D7468BBC0E6}" presName="parentText" presStyleLbl="node1" presStyleIdx="0" presStyleCnt="2" custScaleX="89873" custScaleY="54979" custLinFactNeighborY="-32599">
        <dgm:presLayoutVars>
          <dgm:chMax val="0"/>
          <dgm:bulletEnabled val="1"/>
        </dgm:presLayoutVars>
      </dgm:prSet>
      <dgm:spPr/>
      <dgm:t>
        <a:bodyPr/>
        <a:lstStyle/>
        <a:p>
          <a:endParaRPr lang="zh-CN" altLang="en-US"/>
        </a:p>
      </dgm:t>
    </dgm:pt>
    <dgm:pt modelId="{62E03E78-25F7-49BC-A10F-AD36CD89C292}" type="pres">
      <dgm:prSet presAssocID="{E3C22A2F-C9C9-43C5-A938-9D7468BBC0E6}" presName="childText" presStyleLbl="revTx" presStyleIdx="0" presStyleCnt="2" custLinFactNeighborY="-28842">
        <dgm:presLayoutVars>
          <dgm:bulletEnabled val="1"/>
        </dgm:presLayoutVars>
      </dgm:prSet>
      <dgm:spPr/>
      <dgm:t>
        <a:bodyPr/>
        <a:lstStyle/>
        <a:p>
          <a:endParaRPr lang="zh-CN" altLang="en-US"/>
        </a:p>
      </dgm:t>
    </dgm:pt>
    <dgm:pt modelId="{EA83021A-13C4-4A4E-BA9F-45C1FE295E04}" type="pres">
      <dgm:prSet presAssocID="{07A2C357-FB2B-4AB9-BF85-BC0E0E766A0B}" presName="parentText" presStyleLbl="node1" presStyleIdx="1" presStyleCnt="2" custScaleX="89873" custScaleY="54979" custLinFactNeighborY="-27857">
        <dgm:presLayoutVars>
          <dgm:chMax val="0"/>
          <dgm:bulletEnabled val="1"/>
        </dgm:presLayoutVars>
      </dgm:prSet>
      <dgm:spPr/>
      <dgm:t>
        <a:bodyPr/>
        <a:lstStyle/>
        <a:p>
          <a:endParaRPr lang="zh-CN" altLang="en-US"/>
        </a:p>
      </dgm:t>
    </dgm:pt>
    <dgm:pt modelId="{647B1357-F77A-4EEB-A507-1715F848199C}" type="pres">
      <dgm:prSet presAssocID="{07A2C357-FB2B-4AB9-BF85-BC0E0E766A0B}" presName="childText" presStyleLbl="revTx" presStyleIdx="1" presStyleCnt="2" custScaleY="68727" custLinFactNeighborY="-6335">
        <dgm:presLayoutVars>
          <dgm:bulletEnabled val="1"/>
        </dgm:presLayoutVars>
      </dgm:prSet>
      <dgm:spPr/>
      <dgm:t>
        <a:bodyPr/>
        <a:lstStyle/>
        <a:p>
          <a:endParaRPr lang="zh-CN" altLang="en-US"/>
        </a:p>
      </dgm:t>
    </dgm:pt>
  </dgm:ptLst>
  <dgm:cxnLst>
    <dgm:cxn modelId="{5BBDD3A5-FC92-44A1-946C-BD712B359F22}" type="presOf" srcId="{182E4596-8B5A-48E3-BFC9-7C30C861FE21}" destId="{647B1357-F77A-4EEB-A507-1715F848199C}" srcOrd="0" destOrd="0" presId="urn:microsoft.com/office/officeart/2005/8/layout/vList2"/>
    <dgm:cxn modelId="{E96C3F03-7BD2-42F5-804E-2C09BE05DD41}" type="presOf" srcId="{E3C22A2F-C9C9-43C5-A938-9D7468BBC0E6}" destId="{1A9AC49F-EE4D-45CB-80C3-237C1BDB46C9}" srcOrd="0" destOrd="0" presId="urn:microsoft.com/office/officeart/2005/8/layout/vList2"/>
    <dgm:cxn modelId="{AEE0173A-502D-4103-BF96-B1F85C882F48}" type="presOf" srcId="{7E144196-F861-4E97-A692-024BE9B67E56}" destId="{536542BC-F333-4D93-83C3-34AF2A2405D0}" srcOrd="0" destOrd="0" presId="urn:microsoft.com/office/officeart/2005/8/layout/vList2"/>
    <dgm:cxn modelId="{E28D6B5E-4D94-4192-8FA9-0CFA3AC48521}" srcId="{E3C22A2F-C9C9-43C5-A938-9D7468BBC0E6}" destId="{3B6F7185-A2AC-4AFE-BBB1-577D4D665C7D}" srcOrd="0" destOrd="0" parTransId="{EB902D4C-FC45-4DD2-B447-4A2774F2B63D}" sibTransId="{AE73B675-EB3D-45EA-88F7-775F29B7B184}"/>
    <dgm:cxn modelId="{27AF4F3C-3E86-442C-BCE5-49E5E0C3EE2B}" type="presOf" srcId="{07A2C357-FB2B-4AB9-BF85-BC0E0E766A0B}" destId="{EA83021A-13C4-4A4E-BA9F-45C1FE295E04}" srcOrd="0" destOrd="0" presId="urn:microsoft.com/office/officeart/2005/8/layout/vList2"/>
    <dgm:cxn modelId="{DE08C834-DE86-4AB0-A279-EE3F64457826}" srcId="{7E144196-F861-4E97-A692-024BE9B67E56}" destId="{E3C22A2F-C9C9-43C5-A938-9D7468BBC0E6}" srcOrd="0" destOrd="0" parTransId="{046D338F-33C9-49A8-9BB5-AAA8BE66AE55}" sibTransId="{D61E222B-DB90-4AF4-B668-956CB5285E22}"/>
    <dgm:cxn modelId="{5EEC45AD-8FB3-4CB9-98ED-D3E5E20BD414}" srcId="{7E144196-F861-4E97-A692-024BE9B67E56}" destId="{07A2C357-FB2B-4AB9-BF85-BC0E0E766A0B}" srcOrd="1" destOrd="0" parTransId="{AC4CA258-833E-42BD-A706-8ECDEC5EF6E9}" sibTransId="{23AF7212-4499-44F5-A32A-295E38CABAA6}"/>
    <dgm:cxn modelId="{AA2F1DEC-431F-4125-9A16-63F03FED9D92}" srcId="{07A2C357-FB2B-4AB9-BF85-BC0E0E766A0B}" destId="{182E4596-8B5A-48E3-BFC9-7C30C861FE21}" srcOrd="0" destOrd="0" parTransId="{08309FF6-5D0F-4AC3-A7E9-FB3E97BF4AE7}" sibTransId="{820FC77A-7305-4050-9FA9-3B42BCE50037}"/>
    <dgm:cxn modelId="{CECD9A89-A725-420C-B58F-49A40E0403C2}" type="presOf" srcId="{3B6F7185-A2AC-4AFE-BBB1-577D4D665C7D}" destId="{62E03E78-25F7-49BC-A10F-AD36CD89C292}" srcOrd="0" destOrd="0" presId="urn:microsoft.com/office/officeart/2005/8/layout/vList2"/>
    <dgm:cxn modelId="{6D531D07-C052-49D6-B44A-607783C4C6DE}" type="presParOf" srcId="{536542BC-F333-4D93-83C3-34AF2A2405D0}" destId="{1A9AC49F-EE4D-45CB-80C3-237C1BDB46C9}" srcOrd="0" destOrd="0" presId="urn:microsoft.com/office/officeart/2005/8/layout/vList2"/>
    <dgm:cxn modelId="{F9AC946B-C38F-4C79-8DDF-C421B7F4D9B6}" type="presParOf" srcId="{536542BC-F333-4D93-83C3-34AF2A2405D0}" destId="{62E03E78-25F7-49BC-A10F-AD36CD89C292}" srcOrd="1" destOrd="0" presId="urn:microsoft.com/office/officeart/2005/8/layout/vList2"/>
    <dgm:cxn modelId="{D3D849C8-9DCE-4C4A-9C08-A8D76884E84D}" type="presParOf" srcId="{536542BC-F333-4D93-83C3-34AF2A2405D0}" destId="{EA83021A-13C4-4A4E-BA9F-45C1FE295E04}" srcOrd="2" destOrd="0" presId="urn:microsoft.com/office/officeart/2005/8/layout/vList2"/>
    <dgm:cxn modelId="{07CDB855-FA76-4EA2-95D0-7526D145AC16}" type="presParOf" srcId="{536542BC-F333-4D93-83C3-34AF2A2405D0}" destId="{647B1357-F77A-4EEB-A507-1715F848199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AA696931-FB52-41BA-AD8E-5711086AB39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D2164E4-F558-4160-B22A-C26717249B09}">
      <dgm:prSet custT="1"/>
      <dgm:spPr/>
      <dgm:t>
        <a:bodyPr anchor="ctr" anchorCtr="0"/>
        <a:lstStyle/>
        <a:p>
          <a:pPr algn="ctr" rtl="0"/>
          <a:r>
            <a:rPr lang="en-US" sz="2400" b="1" baseline="0" dirty="0" err="1" smtClean="0">
              <a:solidFill>
                <a:srgbClr val="003300"/>
              </a:solidFill>
              <a:latin typeface="Tahoma" panose="020B0604030504040204" pitchFamily="34" charset="0"/>
              <a:ea typeface="宋体" panose="02010600030101010101" pitchFamily="2" charset="-122"/>
            </a:rPr>
            <a:t>RegExp</a:t>
          </a:r>
          <a:r>
            <a:rPr lang="en-US" sz="2400" b="1" baseline="0" dirty="0" smtClean="0">
              <a:solidFill>
                <a:srgbClr val="003300"/>
              </a:solidFill>
              <a:latin typeface="Tahoma" panose="020B0604030504040204" pitchFamily="34" charset="0"/>
              <a:ea typeface="宋体" panose="02010600030101010101" pitchFamily="2" charset="-122"/>
            </a:rPr>
            <a:t> </a:t>
          </a:r>
        </a:p>
        <a:p>
          <a:pPr algn="ctr" rtl="0"/>
          <a:r>
            <a:rPr lang="zh-CN" altLang="en-US" sz="2400" b="1" baseline="0" dirty="0" smtClean="0">
              <a:solidFill>
                <a:srgbClr val="003300"/>
              </a:solidFill>
              <a:latin typeface="Tahoma" panose="020B0604030504040204" pitchFamily="34" charset="0"/>
              <a:ea typeface="宋体" panose="02010600030101010101" pitchFamily="2" charset="-122"/>
            </a:rPr>
            <a:t>的</a:t>
          </a:r>
          <a:endParaRPr lang="en-US" altLang="zh-CN" sz="2400" b="1" baseline="0" dirty="0" smtClean="0">
            <a:solidFill>
              <a:srgbClr val="003300"/>
            </a:solidFill>
            <a:latin typeface="Tahoma" panose="020B0604030504040204" pitchFamily="34" charset="0"/>
            <a:ea typeface="宋体" panose="02010600030101010101" pitchFamily="2" charset="-122"/>
          </a:endParaRPr>
        </a:p>
        <a:p>
          <a:pPr algn="ctr" rtl="0"/>
          <a:r>
            <a:rPr lang="zh-CN" sz="2400" b="1" baseline="0" dirty="0" smtClean="0">
              <a:solidFill>
                <a:srgbClr val="003300"/>
              </a:solidFill>
              <a:latin typeface="Tahoma" panose="020B0604030504040204" pitchFamily="34" charset="0"/>
              <a:ea typeface="宋体" panose="02010600030101010101" pitchFamily="2" charset="-122"/>
            </a:rPr>
            <a:t>方</a:t>
          </a:r>
          <a:endParaRPr lang="en-US" altLang="zh-CN" sz="2400" b="1" baseline="0" dirty="0" smtClean="0">
            <a:solidFill>
              <a:srgbClr val="003300"/>
            </a:solidFill>
            <a:latin typeface="Tahoma" panose="020B0604030504040204" pitchFamily="34" charset="0"/>
            <a:ea typeface="宋体" panose="02010600030101010101" pitchFamily="2" charset="-122"/>
          </a:endParaRPr>
        </a:p>
        <a:p>
          <a:pPr algn="ctr" rtl="0"/>
          <a:r>
            <a:rPr lang="zh-CN" sz="2400" b="1" baseline="0" dirty="0" smtClean="0">
              <a:solidFill>
                <a:srgbClr val="003300"/>
              </a:solidFill>
              <a:latin typeface="Tahoma" panose="020B0604030504040204" pitchFamily="34" charset="0"/>
              <a:ea typeface="宋体" panose="02010600030101010101" pitchFamily="2" charset="-122"/>
            </a:rPr>
            <a:t>法</a:t>
          </a:r>
          <a:endParaRPr lang="zh-CN" sz="2400" b="1" baseline="0" dirty="0">
            <a:solidFill>
              <a:srgbClr val="003300"/>
            </a:solidFill>
            <a:latin typeface="Tahoma" panose="020B0604030504040204" pitchFamily="34" charset="0"/>
            <a:ea typeface="宋体" panose="02010600030101010101" pitchFamily="2" charset="-122"/>
          </a:endParaRPr>
        </a:p>
      </dgm:t>
    </dgm:pt>
    <dgm:pt modelId="{7F7C6E6C-1E15-4F66-9D40-1598D1FFD49D}" type="parTrans" cxnId="{99E4E577-13A5-4824-87AE-7621FC7538E5}">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785DE70E-3C14-459B-93A3-35D98A4A27DC}" type="sibTrans" cxnId="{99E4E577-13A5-4824-87AE-7621FC7538E5}">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1CCD5F41-90C3-4205-9B1F-74C254A81A15}">
      <dgm:prSet custT="1"/>
      <dgm:spPr/>
      <dgm:t>
        <a:bodyPr/>
        <a:lstStyle/>
        <a:p>
          <a:pPr rtl="0"/>
          <a:r>
            <a:rPr lang="en-US" sz="2000" b="1" baseline="0" dirty="0" smtClean="0">
              <a:solidFill>
                <a:srgbClr val="FF0000"/>
              </a:solidFill>
              <a:latin typeface="Tahoma" panose="020B0604030504040204" pitchFamily="34" charset="0"/>
              <a:ea typeface="宋体" panose="02010600030101010101" pitchFamily="2" charset="-122"/>
            </a:rPr>
            <a:t>test()</a:t>
          </a:r>
          <a:r>
            <a:rPr lang="zh-CN" sz="2000" b="1" baseline="0" dirty="0" smtClean="0">
              <a:solidFill>
                <a:srgbClr val="FF0000"/>
              </a:solidFill>
              <a:latin typeface="Tahoma" panose="020B0604030504040204" pitchFamily="34" charset="0"/>
              <a:ea typeface="宋体" panose="02010600030101010101" pitchFamily="2" charset="-122"/>
            </a:rPr>
            <a:t>：</a:t>
          </a:r>
          <a:r>
            <a:rPr lang="zh-CN" sz="2000" b="1" baseline="0" dirty="0" smtClean="0">
              <a:solidFill>
                <a:srgbClr val="003300"/>
              </a:solidFill>
              <a:latin typeface="Tahoma" panose="020B0604030504040204" pitchFamily="34" charset="0"/>
              <a:ea typeface="宋体" panose="02010600030101010101" pitchFamily="2" charset="-122"/>
            </a:rPr>
            <a:t>检索字符串中的指定值，返回值是 </a:t>
          </a:r>
          <a:r>
            <a:rPr lang="en-US" sz="2000" b="1" baseline="0" dirty="0" smtClean="0">
              <a:solidFill>
                <a:srgbClr val="003300"/>
              </a:solidFill>
              <a:latin typeface="Tahoma" panose="020B0604030504040204" pitchFamily="34" charset="0"/>
              <a:ea typeface="宋体" panose="02010600030101010101" pitchFamily="2" charset="-122"/>
            </a:rPr>
            <a:t>true </a:t>
          </a:r>
          <a:r>
            <a:rPr lang="zh-CN" sz="2000" b="1" baseline="0" dirty="0" smtClean="0">
              <a:solidFill>
                <a:srgbClr val="003300"/>
              </a:solidFill>
              <a:latin typeface="Tahoma" panose="020B0604030504040204" pitchFamily="34" charset="0"/>
              <a:ea typeface="宋体" panose="02010600030101010101" pitchFamily="2" charset="-122"/>
            </a:rPr>
            <a:t>或 </a:t>
          </a:r>
          <a:r>
            <a:rPr lang="en-US" sz="2000" b="1" baseline="0" dirty="0" smtClean="0">
              <a:solidFill>
                <a:srgbClr val="003300"/>
              </a:solidFill>
              <a:latin typeface="Tahoma" panose="020B0604030504040204" pitchFamily="34" charset="0"/>
              <a:ea typeface="宋体" panose="02010600030101010101" pitchFamily="2" charset="-122"/>
            </a:rPr>
            <a:t>false</a:t>
          </a:r>
          <a:r>
            <a:rPr lang="zh-CN" sz="2000" b="1" baseline="0" dirty="0" smtClean="0">
              <a:solidFill>
                <a:srgbClr val="003300"/>
              </a:solidFill>
              <a:latin typeface="Tahoma" panose="020B0604030504040204" pitchFamily="34" charset="0"/>
              <a:ea typeface="宋体" panose="02010600030101010101" pitchFamily="2" charset="-122"/>
            </a:rPr>
            <a:t>，常用于进行字符串的有效性</a:t>
          </a:r>
          <a:r>
            <a:rPr lang="zh-CN" altLang="en-US" sz="2000" b="1" baseline="0" dirty="0" smtClean="0">
              <a:solidFill>
                <a:srgbClr val="003300"/>
              </a:solidFill>
              <a:latin typeface="Tahoma" panose="020B0604030504040204" pitchFamily="34" charset="0"/>
              <a:ea typeface="宋体" panose="02010600030101010101" pitchFamily="2" charset="-122"/>
            </a:rPr>
            <a:t>验证</a:t>
          </a:r>
          <a:r>
            <a:rPr lang="en-US" altLang="zh-CN" sz="2000" b="1" baseline="0" dirty="0" smtClean="0">
              <a:solidFill>
                <a:srgbClr val="003300"/>
              </a:solidFill>
              <a:latin typeface="Tahoma" panose="020B0604030504040204" pitchFamily="34" charset="0"/>
              <a:ea typeface="宋体" panose="02010600030101010101" pitchFamily="2" charset="-122"/>
            </a:rPr>
            <a:t>,</a:t>
          </a:r>
          <a:r>
            <a:rPr lang="zh-CN" altLang="en-US" sz="2000" b="1" baseline="0" dirty="0" smtClean="0">
              <a:solidFill>
                <a:srgbClr val="003300"/>
              </a:solidFill>
              <a:latin typeface="Tahoma" panose="020B0604030504040204" pitchFamily="34" charset="0"/>
              <a:ea typeface="宋体" panose="02010600030101010101" pitchFamily="2" charset="-122"/>
            </a:rPr>
            <a:t>是否满足条件</a:t>
          </a:r>
          <a:endParaRPr lang="zh-CN" sz="2000" b="1" baseline="0" dirty="0">
            <a:solidFill>
              <a:srgbClr val="003300"/>
            </a:solidFill>
            <a:latin typeface="Tahoma" panose="020B0604030504040204" pitchFamily="34" charset="0"/>
            <a:ea typeface="宋体" panose="02010600030101010101" pitchFamily="2" charset="-122"/>
          </a:endParaRPr>
        </a:p>
      </dgm:t>
    </dgm:pt>
    <dgm:pt modelId="{6A56573F-4D95-4BAB-86EF-E43C668E6FFB}" type="parTrans" cxnId="{24980BF4-37DE-47E4-BADE-052F7DCA512D}">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7835273B-A760-4186-B46F-07DE4C8979D1}" type="sibTrans" cxnId="{24980BF4-37DE-47E4-BADE-052F7DCA512D}">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E8FD63F6-2F27-4421-98A7-9758634B56A8}">
      <dgm:prSet custT="1"/>
      <dgm:spPr/>
      <dgm:t>
        <a:bodyPr/>
        <a:lstStyle/>
        <a:p>
          <a:pPr rtl="0"/>
          <a:r>
            <a:rPr lang="en-US" sz="2000" b="1" baseline="0" dirty="0" smtClean="0">
              <a:solidFill>
                <a:srgbClr val="003300"/>
              </a:solidFill>
              <a:latin typeface="Tahoma" panose="020B0604030504040204" pitchFamily="34" charset="0"/>
              <a:ea typeface="宋体" panose="02010600030101010101" pitchFamily="2" charset="-122"/>
            </a:rPr>
            <a:t>exec()</a:t>
          </a:r>
          <a:r>
            <a:rPr lang="zh-CN" sz="2000" b="1" baseline="0" dirty="0" smtClean="0">
              <a:solidFill>
                <a:srgbClr val="003300"/>
              </a:solidFill>
              <a:latin typeface="Tahoma" panose="020B0604030504040204" pitchFamily="34" charset="0"/>
              <a:ea typeface="宋体" panose="02010600030101010101" pitchFamily="2" charset="-122"/>
            </a:rPr>
            <a:t>：检索字符串中的指定值，返回值是被找到的值</a:t>
          </a:r>
          <a:r>
            <a:rPr lang="zh-CN" altLang="en-US" sz="2000" b="1" baseline="0" dirty="0" smtClean="0">
              <a:solidFill>
                <a:srgbClr val="003300"/>
              </a:solidFill>
              <a:latin typeface="Tahoma" panose="020B0604030504040204" pitchFamily="34" charset="0"/>
              <a:ea typeface="宋体" panose="02010600030101010101" pitchFamily="2" charset="-122"/>
            </a:rPr>
            <a:t>或</a:t>
          </a:r>
          <a:r>
            <a:rPr lang="en-US" sz="2000" b="1" baseline="0" dirty="0" smtClean="0">
              <a:solidFill>
                <a:srgbClr val="003300"/>
              </a:solidFill>
              <a:latin typeface="Tahoma" panose="020B0604030504040204" pitchFamily="34" charset="0"/>
              <a:ea typeface="宋体" panose="02010600030101010101" pitchFamily="2" charset="-122"/>
            </a:rPr>
            <a:t>null</a:t>
          </a:r>
          <a:r>
            <a:rPr lang="zh-CN" sz="2000" b="1" baseline="0" dirty="0" smtClean="0">
              <a:solidFill>
                <a:srgbClr val="003300"/>
              </a:solidFill>
              <a:latin typeface="Tahoma" panose="020B0604030504040204" pitchFamily="34" charset="0"/>
              <a:ea typeface="宋体" panose="02010600030101010101" pitchFamily="2" charset="-122"/>
            </a:rPr>
            <a:t>，常用于进行字符</a:t>
          </a:r>
          <a:r>
            <a:rPr lang="zh-CN" altLang="en-US" sz="2000" b="1" baseline="0" dirty="0" smtClean="0">
              <a:solidFill>
                <a:srgbClr val="003300"/>
              </a:solidFill>
              <a:latin typeface="Tahoma" panose="020B0604030504040204" pitchFamily="34" charset="0"/>
              <a:ea typeface="宋体" panose="02010600030101010101" pitchFamily="2" charset="-122"/>
            </a:rPr>
            <a:t>检索，从字符串中找出符合正则表达式的部分</a:t>
          </a:r>
          <a:endParaRPr lang="zh-CN" sz="2000" b="1" baseline="0" dirty="0">
            <a:solidFill>
              <a:srgbClr val="003300"/>
            </a:solidFill>
            <a:latin typeface="Tahoma" panose="020B0604030504040204" pitchFamily="34" charset="0"/>
            <a:ea typeface="宋体" panose="02010600030101010101" pitchFamily="2" charset="-122"/>
          </a:endParaRPr>
        </a:p>
      </dgm:t>
    </dgm:pt>
    <dgm:pt modelId="{7B0E5E0D-5F55-4B6D-91FD-16B3568D8D62}" type="parTrans" cxnId="{E73FB754-9782-479A-A5A5-62ABDD27157A}">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EB811EA9-5779-47A0-89CE-70D8AEF93252}" type="sibTrans" cxnId="{E73FB754-9782-479A-A5A5-62ABDD27157A}">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2A3AD028-F25C-4D39-B186-9DD5C0C592EA}">
      <dgm:prSet custT="1"/>
      <dgm:spPr/>
      <dgm:t>
        <a:bodyPr/>
        <a:lstStyle/>
        <a:p>
          <a:pPr rtl="0"/>
          <a:r>
            <a:rPr lang="en-US" sz="2000" b="1" baseline="0" dirty="0" smtClean="0">
              <a:solidFill>
                <a:srgbClr val="003300"/>
              </a:solidFill>
              <a:latin typeface="Tahoma" panose="020B0604030504040204" pitchFamily="34" charset="0"/>
              <a:ea typeface="宋体" panose="02010600030101010101" pitchFamily="2" charset="-122"/>
            </a:rPr>
            <a:t>compile()</a:t>
          </a:r>
          <a:r>
            <a:rPr lang="zh-CN" sz="2000" b="1" baseline="0" dirty="0" smtClean="0">
              <a:solidFill>
                <a:srgbClr val="003300"/>
              </a:solidFill>
              <a:latin typeface="Tahoma" panose="020B0604030504040204" pitchFamily="34" charset="0"/>
              <a:ea typeface="宋体" panose="02010600030101010101" pitchFamily="2" charset="-122"/>
            </a:rPr>
            <a:t>：用于改变 </a:t>
          </a:r>
          <a:r>
            <a:rPr lang="en-US" sz="2000" b="1" baseline="0" dirty="0" err="1" smtClean="0">
              <a:solidFill>
                <a:srgbClr val="003300"/>
              </a:solidFill>
              <a:latin typeface="Tahoma" panose="020B0604030504040204" pitchFamily="34" charset="0"/>
              <a:ea typeface="宋体" panose="02010600030101010101" pitchFamily="2" charset="-122"/>
            </a:rPr>
            <a:t>RegExp</a:t>
          </a:r>
          <a:r>
            <a:rPr lang="zh-CN" sz="2000" b="1" baseline="0" dirty="0" smtClean="0">
              <a:solidFill>
                <a:srgbClr val="003300"/>
              </a:solidFill>
              <a:latin typeface="Tahoma" panose="020B0604030504040204" pitchFamily="34" charset="0"/>
              <a:ea typeface="宋体" panose="02010600030101010101" pitchFamily="2" charset="-122"/>
            </a:rPr>
            <a:t>的检索模式或参数</a:t>
          </a:r>
          <a:endParaRPr lang="zh-CN" sz="2000" b="1" baseline="0" dirty="0">
            <a:solidFill>
              <a:srgbClr val="003300"/>
            </a:solidFill>
            <a:latin typeface="Tahoma" panose="020B0604030504040204" pitchFamily="34" charset="0"/>
            <a:ea typeface="宋体" panose="02010600030101010101" pitchFamily="2" charset="-122"/>
          </a:endParaRPr>
        </a:p>
      </dgm:t>
    </dgm:pt>
    <dgm:pt modelId="{6CA5F53C-B21E-4FA3-94A7-4776A026B933}" type="parTrans" cxnId="{450ED344-F163-4DD8-9FD8-3D595FC2501B}">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A666C25C-2D92-4061-8CEC-10477C7F4DE7}" type="sibTrans" cxnId="{450ED344-F163-4DD8-9FD8-3D595FC2501B}">
      <dgm:prSet/>
      <dgm:spPr/>
      <dgm:t>
        <a:bodyPr/>
        <a:lstStyle/>
        <a:p>
          <a:endParaRPr lang="zh-CN" altLang="en-US" sz="2000" b="1" baseline="0">
            <a:solidFill>
              <a:srgbClr val="003300"/>
            </a:solidFill>
            <a:latin typeface="Tahoma" panose="020B0604030504040204" pitchFamily="34" charset="0"/>
            <a:ea typeface="宋体" panose="02010600030101010101" pitchFamily="2" charset="-122"/>
          </a:endParaRPr>
        </a:p>
      </dgm:t>
    </dgm:pt>
    <dgm:pt modelId="{540EC097-5D79-40BD-9BD4-D648D5C14057}" type="pres">
      <dgm:prSet presAssocID="{AA696931-FB52-41BA-AD8E-5711086AB391}" presName="vert0" presStyleCnt="0">
        <dgm:presLayoutVars>
          <dgm:dir/>
          <dgm:animOne val="branch"/>
          <dgm:animLvl val="lvl"/>
        </dgm:presLayoutVars>
      </dgm:prSet>
      <dgm:spPr/>
      <dgm:t>
        <a:bodyPr/>
        <a:lstStyle/>
        <a:p>
          <a:endParaRPr lang="zh-CN" altLang="en-US"/>
        </a:p>
      </dgm:t>
    </dgm:pt>
    <dgm:pt modelId="{26EDA714-D1AC-490F-812D-2E4F20D3F5D1}" type="pres">
      <dgm:prSet presAssocID="{CD2164E4-F558-4160-B22A-C26717249B09}" presName="thickLine" presStyleLbl="alignNode1" presStyleIdx="0" presStyleCnt="1"/>
      <dgm:spPr/>
    </dgm:pt>
    <dgm:pt modelId="{59C18148-F24B-4301-A8A1-0C5574A48094}" type="pres">
      <dgm:prSet presAssocID="{CD2164E4-F558-4160-B22A-C26717249B09}" presName="horz1" presStyleCnt="0"/>
      <dgm:spPr/>
    </dgm:pt>
    <dgm:pt modelId="{36DE2E20-8EDA-400B-8EF4-121696FB85FE}" type="pres">
      <dgm:prSet presAssocID="{CD2164E4-F558-4160-B22A-C26717249B09}" presName="tx1" presStyleLbl="revTx" presStyleIdx="0" presStyleCnt="4" custScaleX="79321"/>
      <dgm:spPr/>
      <dgm:t>
        <a:bodyPr/>
        <a:lstStyle/>
        <a:p>
          <a:endParaRPr lang="zh-CN" altLang="en-US"/>
        </a:p>
      </dgm:t>
    </dgm:pt>
    <dgm:pt modelId="{C796671A-E22B-43A2-BE9A-C4BFCE51CB59}" type="pres">
      <dgm:prSet presAssocID="{CD2164E4-F558-4160-B22A-C26717249B09}" presName="vert1" presStyleCnt="0"/>
      <dgm:spPr/>
    </dgm:pt>
    <dgm:pt modelId="{95CDC738-FB99-4C43-9A20-04BE1FEF538F}" type="pres">
      <dgm:prSet presAssocID="{1CCD5F41-90C3-4205-9B1F-74C254A81A15}" presName="vertSpace2a" presStyleCnt="0"/>
      <dgm:spPr/>
    </dgm:pt>
    <dgm:pt modelId="{E5588C27-B413-4BA5-A875-AF830CF04F6F}" type="pres">
      <dgm:prSet presAssocID="{1CCD5F41-90C3-4205-9B1F-74C254A81A15}" presName="horz2" presStyleCnt="0"/>
      <dgm:spPr/>
    </dgm:pt>
    <dgm:pt modelId="{7D1014A2-185B-486A-88FE-F6E01220B474}" type="pres">
      <dgm:prSet presAssocID="{1CCD5F41-90C3-4205-9B1F-74C254A81A15}" presName="horzSpace2" presStyleCnt="0"/>
      <dgm:spPr/>
    </dgm:pt>
    <dgm:pt modelId="{A1196F01-8D70-480C-BD8A-46A15BEC9636}" type="pres">
      <dgm:prSet presAssocID="{1CCD5F41-90C3-4205-9B1F-74C254A81A15}" presName="tx2" presStyleLbl="revTx" presStyleIdx="1" presStyleCnt="4" custScaleX="104387"/>
      <dgm:spPr/>
      <dgm:t>
        <a:bodyPr/>
        <a:lstStyle/>
        <a:p>
          <a:endParaRPr lang="zh-CN" altLang="en-US"/>
        </a:p>
      </dgm:t>
    </dgm:pt>
    <dgm:pt modelId="{29F40F1C-1CCE-4DB6-B7C8-8B9FD9979340}" type="pres">
      <dgm:prSet presAssocID="{1CCD5F41-90C3-4205-9B1F-74C254A81A15}" presName="vert2" presStyleCnt="0"/>
      <dgm:spPr/>
    </dgm:pt>
    <dgm:pt modelId="{ADCF1192-8AE5-4E03-9E2E-1929FF77759A}" type="pres">
      <dgm:prSet presAssocID="{1CCD5F41-90C3-4205-9B1F-74C254A81A15}" presName="thinLine2b" presStyleLbl="callout" presStyleIdx="0" presStyleCnt="3"/>
      <dgm:spPr/>
    </dgm:pt>
    <dgm:pt modelId="{5239E9F6-64E5-43EA-B741-EA308FBA3C9A}" type="pres">
      <dgm:prSet presAssocID="{1CCD5F41-90C3-4205-9B1F-74C254A81A15}" presName="vertSpace2b" presStyleCnt="0"/>
      <dgm:spPr/>
    </dgm:pt>
    <dgm:pt modelId="{056880CE-FB57-4689-9F50-58E2EDCA64F7}" type="pres">
      <dgm:prSet presAssocID="{E8FD63F6-2F27-4421-98A7-9758634B56A8}" presName="horz2" presStyleCnt="0"/>
      <dgm:spPr/>
    </dgm:pt>
    <dgm:pt modelId="{0D8A71AC-9EC7-4F29-98F6-2EBF50BDE525}" type="pres">
      <dgm:prSet presAssocID="{E8FD63F6-2F27-4421-98A7-9758634B56A8}" presName="horzSpace2" presStyleCnt="0"/>
      <dgm:spPr/>
    </dgm:pt>
    <dgm:pt modelId="{72669D76-F1FD-45FB-B7A3-2AD854967242}" type="pres">
      <dgm:prSet presAssocID="{E8FD63F6-2F27-4421-98A7-9758634B56A8}" presName="tx2" presStyleLbl="revTx" presStyleIdx="2" presStyleCnt="4" custScaleX="104387"/>
      <dgm:spPr/>
      <dgm:t>
        <a:bodyPr/>
        <a:lstStyle/>
        <a:p>
          <a:endParaRPr lang="zh-CN" altLang="en-US"/>
        </a:p>
      </dgm:t>
    </dgm:pt>
    <dgm:pt modelId="{98D50477-6861-4CB2-895D-D8A78C2D4E68}" type="pres">
      <dgm:prSet presAssocID="{E8FD63F6-2F27-4421-98A7-9758634B56A8}" presName="vert2" presStyleCnt="0"/>
      <dgm:spPr/>
    </dgm:pt>
    <dgm:pt modelId="{2EE9F052-0ADD-4904-96EC-EE9A7CFBC863}" type="pres">
      <dgm:prSet presAssocID="{E8FD63F6-2F27-4421-98A7-9758634B56A8}" presName="thinLine2b" presStyleLbl="callout" presStyleIdx="1" presStyleCnt="3"/>
      <dgm:spPr/>
    </dgm:pt>
    <dgm:pt modelId="{4EE4D6A2-ED71-44F9-B08D-F0517A66262D}" type="pres">
      <dgm:prSet presAssocID="{E8FD63F6-2F27-4421-98A7-9758634B56A8}" presName="vertSpace2b" presStyleCnt="0"/>
      <dgm:spPr/>
    </dgm:pt>
    <dgm:pt modelId="{88167C02-898F-4CF5-BCF9-11FEC3E8986D}" type="pres">
      <dgm:prSet presAssocID="{2A3AD028-F25C-4D39-B186-9DD5C0C592EA}" presName="horz2" presStyleCnt="0"/>
      <dgm:spPr/>
    </dgm:pt>
    <dgm:pt modelId="{6E575DB6-8B25-4266-8BB0-03B7026E1389}" type="pres">
      <dgm:prSet presAssocID="{2A3AD028-F25C-4D39-B186-9DD5C0C592EA}" presName="horzSpace2" presStyleCnt="0"/>
      <dgm:spPr/>
    </dgm:pt>
    <dgm:pt modelId="{5AF94CE1-CEE2-49B6-A473-A91CD552C0B1}" type="pres">
      <dgm:prSet presAssocID="{2A3AD028-F25C-4D39-B186-9DD5C0C592EA}" presName="tx2" presStyleLbl="revTx" presStyleIdx="3" presStyleCnt="4" custScaleX="104387"/>
      <dgm:spPr/>
      <dgm:t>
        <a:bodyPr/>
        <a:lstStyle/>
        <a:p>
          <a:endParaRPr lang="zh-CN" altLang="en-US"/>
        </a:p>
      </dgm:t>
    </dgm:pt>
    <dgm:pt modelId="{AD130CA1-AA31-42FE-BEDF-BC4D3EC0687C}" type="pres">
      <dgm:prSet presAssocID="{2A3AD028-F25C-4D39-B186-9DD5C0C592EA}" presName="vert2" presStyleCnt="0"/>
      <dgm:spPr/>
    </dgm:pt>
    <dgm:pt modelId="{36C6AEC0-C01C-49B9-B9D1-B2ED2F95D51C}" type="pres">
      <dgm:prSet presAssocID="{2A3AD028-F25C-4D39-B186-9DD5C0C592EA}" presName="thinLine2b" presStyleLbl="callout" presStyleIdx="2" presStyleCnt="3"/>
      <dgm:spPr/>
    </dgm:pt>
    <dgm:pt modelId="{4F058927-109A-438C-9BC7-CD761B883A9B}" type="pres">
      <dgm:prSet presAssocID="{2A3AD028-F25C-4D39-B186-9DD5C0C592EA}" presName="vertSpace2b" presStyleCnt="0"/>
      <dgm:spPr/>
    </dgm:pt>
  </dgm:ptLst>
  <dgm:cxnLst>
    <dgm:cxn modelId="{4590D71C-10C8-4E80-BEBB-434E8734612A}" type="presOf" srcId="{2A3AD028-F25C-4D39-B186-9DD5C0C592EA}" destId="{5AF94CE1-CEE2-49B6-A473-A91CD552C0B1}" srcOrd="0" destOrd="0" presId="urn:microsoft.com/office/officeart/2008/layout/LinedList"/>
    <dgm:cxn modelId="{5E847B44-6B37-40E2-B4ED-F0A6C604A5CA}" type="presOf" srcId="{E8FD63F6-2F27-4421-98A7-9758634B56A8}" destId="{72669D76-F1FD-45FB-B7A3-2AD854967242}" srcOrd="0" destOrd="0" presId="urn:microsoft.com/office/officeart/2008/layout/LinedList"/>
    <dgm:cxn modelId="{99E4E577-13A5-4824-87AE-7621FC7538E5}" srcId="{AA696931-FB52-41BA-AD8E-5711086AB391}" destId="{CD2164E4-F558-4160-B22A-C26717249B09}" srcOrd="0" destOrd="0" parTransId="{7F7C6E6C-1E15-4F66-9D40-1598D1FFD49D}" sibTransId="{785DE70E-3C14-459B-93A3-35D98A4A27DC}"/>
    <dgm:cxn modelId="{E73FB754-9782-479A-A5A5-62ABDD27157A}" srcId="{CD2164E4-F558-4160-B22A-C26717249B09}" destId="{E8FD63F6-2F27-4421-98A7-9758634B56A8}" srcOrd="1" destOrd="0" parTransId="{7B0E5E0D-5F55-4B6D-91FD-16B3568D8D62}" sibTransId="{EB811EA9-5779-47A0-89CE-70D8AEF93252}"/>
    <dgm:cxn modelId="{E0BC39CE-F1BF-40D8-BA1C-B792210005FE}" type="presOf" srcId="{1CCD5F41-90C3-4205-9B1F-74C254A81A15}" destId="{A1196F01-8D70-480C-BD8A-46A15BEC9636}" srcOrd="0" destOrd="0" presId="urn:microsoft.com/office/officeart/2008/layout/LinedList"/>
    <dgm:cxn modelId="{AB697146-83FA-4C1A-892E-8F4C0BE480A8}" type="presOf" srcId="{AA696931-FB52-41BA-AD8E-5711086AB391}" destId="{540EC097-5D79-40BD-9BD4-D648D5C14057}" srcOrd="0" destOrd="0" presId="urn:microsoft.com/office/officeart/2008/layout/LinedList"/>
    <dgm:cxn modelId="{450ED344-F163-4DD8-9FD8-3D595FC2501B}" srcId="{CD2164E4-F558-4160-B22A-C26717249B09}" destId="{2A3AD028-F25C-4D39-B186-9DD5C0C592EA}" srcOrd="2" destOrd="0" parTransId="{6CA5F53C-B21E-4FA3-94A7-4776A026B933}" sibTransId="{A666C25C-2D92-4061-8CEC-10477C7F4DE7}"/>
    <dgm:cxn modelId="{AF043B96-EA43-46BC-99D2-DD9C1D6EDB5B}" type="presOf" srcId="{CD2164E4-F558-4160-B22A-C26717249B09}" destId="{36DE2E20-8EDA-400B-8EF4-121696FB85FE}" srcOrd="0" destOrd="0" presId="urn:microsoft.com/office/officeart/2008/layout/LinedList"/>
    <dgm:cxn modelId="{24980BF4-37DE-47E4-BADE-052F7DCA512D}" srcId="{CD2164E4-F558-4160-B22A-C26717249B09}" destId="{1CCD5F41-90C3-4205-9B1F-74C254A81A15}" srcOrd="0" destOrd="0" parTransId="{6A56573F-4D95-4BAB-86EF-E43C668E6FFB}" sibTransId="{7835273B-A760-4186-B46F-07DE4C8979D1}"/>
    <dgm:cxn modelId="{BA584084-5052-4A26-A1C7-B31108FBD18A}" type="presParOf" srcId="{540EC097-5D79-40BD-9BD4-D648D5C14057}" destId="{26EDA714-D1AC-490F-812D-2E4F20D3F5D1}" srcOrd="0" destOrd="0" presId="urn:microsoft.com/office/officeart/2008/layout/LinedList"/>
    <dgm:cxn modelId="{89F593F4-3784-4ABC-AEF1-F8E643177FC0}" type="presParOf" srcId="{540EC097-5D79-40BD-9BD4-D648D5C14057}" destId="{59C18148-F24B-4301-A8A1-0C5574A48094}" srcOrd="1" destOrd="0" presId="urn:microsoft.com/office/officeart/2008/layout/LinedList"/>
    <dgm:cxn modelId="{262F7799-4264-4AA0-B52D-4A4C08BC06A8}" type="presParOf" srcId="{59C18148-F24B-4301-A8A1-0C5574A48094}" destId="{36DE2E20-8EDA-400B-8EF4-121696FB85FE}" srcOrd="0" destOrd="0" presId="urn:microsoft.com/office/officeart/2008/layout/LinedList"/>
    <dgm:cxn modelId="{4224C91C-6104-4566-8733-8EA31D5D69B7}" type="presParOf" srcId="{59C18148-F24B-4301-A8A1-0C5574A48094}" destId="{C796671A-E22B-43A2-BE9A-C4BFCE51CB59}" srcOrd="1" destOrd="0" presId="urn:microsoft.com/office/officeart/2008/layout/LinedList"/>
    <dgm:cxn modelId="{C32A00A1-0D2B-40A0-AF6D-A1F802BBD361}" type="presParOf" srcId="{C796671A-E22B-43A2-BE9A-C4BFCE51CB59}" destId="{95CDC738-FB99-4C43-9A20-04BE1FEF538F}" srcOrd="0" destOrd="0" presId="urn:microsoft.com/office/officeart/2008/layout/LinedList"/>
    <dgm:cxn modelId="{2EC9BC47-FFB7-4A62-A2B7-72318EAF42A7}" type="presParOf" srcId="{C796671A-E22B-43A2-BE9A-C4BFCE51CB59}" destId="{E5588C27-B413-4BA5-A875-AF830CF04F6F}" srcOrd="1" destOrd="0" presId="urn:microsoft.com/office/officeart/2008/layout/LinedList"/>
    <dgm:cxn modelId="{2217B749-7602-40D0-8374-C4CE4ADBF8B3}" type="presParOf" srcId="{E5588C27-B413-4BA5-A875-AF830CF04F6F}" destId="{7D1014A2-185B-486A-88FE-F6E01220B474}" srcOrd="0" destOrd="0" presId="urn:microsoft.com/office/officeart/2008/layout/LinedList"/>
    <dgm:cxn modelId="{4E354A9E-52F3-412B-9CEB-43786958DDF5}" type="presParOf" srcId="{E5588C27-B413-4BA5-A875-AF830CF04F6F}" destId="{A1196F01-8D70-480C-BD8A-46A15BEC9636}" srcOrd="1" destOrd="0" presId="urn:microsoft.com/office/officeart/2008/layout/LinedList"/>
    <dgm:cxn modelId="{4AA49621-5950-44AC-A051-CD0BEF579580}" type="presParOf" srcId="{E5588C27-B413-4BA5-A875-AF830CF04F6F}" destId="{29F40F1C-1CCE-4DB6-B7C8-8B9FD9979340}" srcOrd="2" destOrd="0" presId="urn:microsoft.com/office/officeart/2008/layout/LinedList"/>
    <dgm:cxn modelId="{419EFEEC-BFF0-4F66-A1FB-EE2E8FD688EC}" type="presParOf" srcId="{C796671A-E22B-43A2-BE9A-C4BFCE51CB59}" destId="{ADCF1192-8AE5-4E03-9E2E-1929FF77759A}" srcOrd="2" destOrd="0" presId="urn:microsoft.com/office/officeart/2008/layout/LinedList"/>
    <dgm:cxn modelId="{AB886925-F69A-4232-831B-F6C3978A9C5F}" type="presParOf" srcId="{C796671A-E22B-43A2-BE9A-C4BFCE51CB59}" destId="{5239E9F6-64E5-43EA-B741-EA308FBA3C9A}" srcOrd="3" destOrd="0" presId="urn:microsoft.com/office/officeart/2008/layout/LinedList"/>
    <dgm:cxn modelId="{3C2957C2-1861-42EB-95C7-B854D3229986}" type="presParOf" srcId="{C796671A-E22B-43A2-BE9A-C4BFCE51CB59}" destId="{056880CE-FB57-4689-9F50-58E2EDCA64F7}" srcOrd="4" destOrd="0" presId="urn:microsoft.com/office/officeart/2008/layout/LinedList"/>
    <dgm:cxn modelId="{E7BB6965-DF73-4850-A0AA-6DED07C640FA}" type="presParOf" srcId="{056880CE-FB57-4689-9F50-58E2EDCA64F7}" destId="{0D8A71AC-9EC7-4F29-98F6-2EBF50BDE525}" srcOrd="0" destOrd="0" presId="urn:microsoft.com/office/officeart/2008/layout/LinedList"/>
    <dgm:cxn modelId="{44FF8495-6385-4AD3-A2DA-70889EB602FB}" type="presParOf" srcId="{056880CE-FB57-4689-9F50-58E2EDCA64F7}" destId="{72669D76-F1FD-45FB-B7A3-2AD854967242}" srcOrd="1" destOrd="0" presId="urn:microsoft.com/office/officeart/2008/layout/LinedList"/>
    <dgm:cxn modelId="{DE97016E-14C7-49E6-91E6-3845DF264806}" type="presParOf" srcId="{056880CE-FB57-4689-9F50-58E2EDCA64F7}" destId="{98D50477-6861-4CB2-895D-D8A78C2D4E68}" srcOrd="2" destOrd="0" presId="urn:microsoft.com/office/officeart/2008/layout/LinedList"/>
    <dgm:cxn modelId="{B460A8AA-38F4-4FEF-AA10-FEC6A9EF504A}" type="presParOf" srcId="{C796671A-E22B-43A2-BE9A-C4BFCE51CB59}" destId="{2EE9F052-0ADD-4904-96EC-EE9A7CFBC863}" srcOrd="5" destOrd="0" presId="urn:microsoft.com/office/officeart/2008/layout/LinedList"/>
    <dgm:cxn modelId="{796C29C3-9A3F-41BF-95C1-723058657979}" type="presParOf" srcId="{C796671A-E22B-43A2-BE9A-C4BFCE51CB59}" destId="{4EE4D6A2-ED71-44F9-B08D-F0517A66262D}" srcOrd="6" destOrd="0" presId="urn:microsoft.com/office/officeart/2008/layout/LinedList"/>
    <dgm:cxn modelId="{AA8A3665-0B03-40A1-AE03-2B308D541F54}" type="presParOf" srcId="{C796671A-E22B-43A2-BE9A-C4BFCE51CB59}" destId="{88167C02-898F-4CF5-BCF9-11FEC3E8986D}" srcOrd="7" destOrd="0" presId="urn:microsoft.com/office/officeart/2008/layout/LinedList"/>
    <dgm:cxn modelId="{55B2D6CE-4C0C-4921-ADD2-7EDC2A165BAD}" type="presParOf" srcId="{88167C02-898F-4CF5-BCF9-11FEC3E8986D}" destId="{6E575DB6-8B25-4266-8BB0-03B7026E1389}" srcOrd="0" destOrd="0" presId="urn:microsoft.com/office/officeart/2008/layout/LinedList"/>
    <dgm:cxn modelId="{B84065BC-7535-46A7-B368-1DEB3D0C2B79}" type="presParOf" srcId="{88167C02-898F-4CF5-BCF9-11FEC3E8986D}" destId="{5AF94CE1-CEE2-49B6-A473-A91CD552C0B1}" srcOrd="1" destOrd="0" presId="urn:microsoft.com/office/officeart/2008/layout/LinedList"/>
    <dgm:cxn modelId="{4255D3DA-C5B2-4A30-9ED2-7C59919BF5D6}" type="presParOf" srcId="{88167C02-898F-4CF5-BCF9-11FEC3E8986D}" destId="{AD130CA1-AA31-42FE-BEDF-BC4D3EC0687C}" srcOrd="2" destOrd="0" presId="urn:microsoft.com/office/officeart/2008/layout/LinedList"/>
    <dgm:cxn modelId="{EEDD360A-DA5F-48D5-BF6C-C5A35BC084D8}" type="presParOf" srcId="{C796671A-E22B-43A2-BE9A-C4BFCE51CB59}" destId="{36C6AEC0-C01C-49B9-B9D1-B2ED2F95D51C}" srcOrd="8" destOrd="0" presId="urn:microsoft.com/office/officeart/2008/layout/LinedList"/>
    <dgm:cxn modelId="{642D8730-9229-45E2-9ACA-2AF38DF30FF2}" type="presParOf" srcId="{C796671A-E22B-43A2-BE9A-C4BFCE51CB59}" destId="{4F058927-109A-438C-9BC7-CD761B883A9B}"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AA696931-FB52-41BA-AD8E-5711086AB39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D2164E4-F558-4160-B22A-C26717249B09}">
      <dgm:prSet custT="1"/>
      <dgm:spPr/>
      <dgm:t>
        <a:bodyPr anchor="ctr" anchorCtr="0"/>
        <a:lstStyle/>
        <a:p>
          <a:pPr algn="ctr" rtl="0"/>
          <a:r>
            <a:rPr lang="en-US" sz="2400" b="0" baseline="0" dirty="0" smtClean="0">
              <a:solidFill>
                <a:srgbClr val="003300"/>
              </a:solidFill>
              <a:latin typeface="Tahoma" panose="020B0604030504040204" pitchFamily="34" charset="0"/>
              <a:ea typeface="宋体" panose="02010600030101010101" pitchFamily="2" charset="-122"/>
            </a:rPr>
            <a:t>String </a:t>
          </a:r>
        </a:p>
        <a:p>
          <a:pPr algn="ctr" rtl="0"/>
          <a:r>
            <a:rPr lang="zh-CN" altLang="en-US" sz="2400" b="0" baseline="0" dirty="0" smtClean="0">
              <a:solidFill>
                <a:srgbClr val="003300"/>
              </a:solidFill>
              <a:latin typeface="Tahoma" panose="020B0604030504040204" pitchFamily="34" charset="0"/>
              <a:ea typeface="宋体" panose="02010600030101010101" pitchFamily="2" charset="-122"/>
            </a:rPr>
            <a:t>的</a:t>
          </a:r>
          <a:endParaRPr lang="en-US" altLang="zh-CN" sz="2400" b="0" baseline="0" dirty="0" smtClean="0">
            <a:solidFill>
              <a:srgbClr val="003300"/>
            </a:solidFill>
            <a:latin typeface="Tahoma" panose="020B0604030504040204" pitchFamily="34" charset="0"/>
            <a:ea typeface="宋体" panose="02010600030101010101" pitchFamily="2" charset="-122"/>
          </a:endParaRPr>
        </a:p>
        <a:p>
          <a:pPr algn="ctr" rtl="0"/>
          <a:r>
            <a:rPr lang="zh-CN" sz="2400" b="0" baseline="0" dirty="0" smtClean="0">
              <a:solidFill>
                <a:srgbClr val="003300"/>
              </a:solidFill>
              <a:latin typeface="Tahoma" panose="020B0604030504040204" pitchFamily="34" charset="0"/>
              <a:ea typeface="宋体" panose="02010600030101010101" pitchFamily="2" charset="-122"/>
            </a:rPr>
            <a:t>方</a:t>
          </a:r>
          <a:endParaRPr lang="en-US" altLang="zh-CN" sz="2400" b="0" baseline="0" dirty="0" smtClean="0">
            <a:solidFill>
              <a:srgbClr val="003300"/>
            </a:solidFill>
            <a:latin typeface="Tahoma" panose="020B0604030504040204" pitchFamily="34" charset="0"/>
            <a:ea typeface="宋体" panose="02010600030101010101" pitchFamily="2" charset="-122"/>
          </a:endParaRPr>
        </a:p>
        <a:p>
          <a:pPr algn="ctr" rtl="0"/>
          <a:r>
            <a:rPr lang="zh-CN" sz="2400" b="0" baseline="0" dirty="0" smtClean="0">
              <a:solidFill>
                <a:srgbClr val="003300"/>
              </a:solidFill>
              <a:latin typeface="Tahoma" panose="020B0604030504040204" pitchFamily="34" charset="0"/>
              <a:ea typeface="宋体" panose="02010600030101010101" pitchFamily="2" charset="-122"/>
            </a:rPr>
            <a:t>法</a:t>
          </a:r>
          <a:endParaRPr lang="zh-CN" sz="2400" b="0" baseline="0" dirty="0">
            <a:solidFill>
              <a:srgbClr val="003300"/>
            </a:solidFill>
            <a:latin typeface="Tahoma" panose="020B0604030504040204" pitchFamily="34" charset="0"/>
            <a:ea typeface="宋体" panose="02010600030101010101" pitchFamily="2" charset="-122"/>
          </a:endParaRPr>
        </a:p>
      </dgm:t>
    </dgm:pt>
    <dgm:pt modelId="{7F7C6E6C-1E15-4F66-9D40-1598D1FFD49D}" type="parTrans" cxnId="{99E4E577-13A5-4824-87AE-7621FC7538E5}">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785DE70E-3C14-459B-93A3-35D98A4A27DC}" type="sibTrans" cxnId="{99E4E577-13A5-4824-87AE-7621FC7538E5}">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1CCD5F41-90C3-4205-9B1F-74C254A81A15}">
      <dgm:prSet custT="1"/>
      <dgm:spPr/>
      <dgm:t>
        <a:bodyPr/>
        <a:lstStyle/>
        <a:p>
          <a:pPr rtl="0"/>
          <a:r>
            <a:rPr lang="en-US" sz="2400" b="0" baseline="0" dirty="0" err="1" smtClean="0">
              <a:solidFill>
                <a:srgbClr val="003300"/>
              </a:solidFill>
              <a:latin typeface="Tahoma" panose="020B0604030504040204" pitchFamily="34" charset="0"/>
              <a:ea typeface="宋体" panose="02010600030101010101" pitchFamily="2" charset="-122"/>
            </a:rPr>
            <a:t>String.search</a:t>
          </a:r>
          <a:r>
            <a:rPr lang="en-US" sz="2400" b="0" baseline="0" dirty="0" smtClean="0">
              <a:solidFill>
                <a:srgbClr val="003300"/>
              </a:solidFill>
              <a:latin typeface="Tahoma" panose="020B0604030504040204" pitchFamily="34" charset="0"/>
              <a:ea typeface="宋体" panose="02010600030101010101" pitchFamily="2" charset="-122"/>
            </a:rPr>
            <a:t>(</a:t>
          </a:r>
          <a:r>
            <a:rPr lang="en-US" altLang="zh-CN" sz="2400" b="0" baseline="0" dirty="0" err="1" smtClean="0">
              <a:solidFill>
                <a:srgbClr val="003300"/>
              </a:solidFill>
              <a:latin typeface="Tahoma" panose="020B0604030504040204" pitchFamily="34" charset="0"/>
              <a:ea typeface="宋体" panose="02010600030101010101" pitchFamily="2" charset="-122"/>
            </a:rPr>
            <a:t>RegExp</a:t>
          </a:r>
          <a:r>
            <a:rPr lang="en-US" sz="2400" b="0" baseline="0" dirty="0" smtClean="0">
              <a:solidFill>
                <a:srgbClr val="003300"/>
              </a:solidFill>
              <a:latin typeface="Tahoma" panose="020B0604030504040204" pitchFamily="34" charset="0"/>
              <a:ea typeface="宋体" panose="02010600030101010101" pitchFamily="2" charset="-122"/>
            </a:rPr>
            <a:t>)</a:t>
          </a:r>
          <a:r>
            <a:rPr lang="zh-CN" sz="2400" b="0" baseline="0" dirty="0" smtClean="0">
              <a:solidFill>
                <a:srgbClr val="003300"/>
              </a:solidFill>
              <a:latin typeface="Tahoma" panose="020B0604030504040204" pitchFamily="34" charset="0"/>
              <a:ea typeface="宋体" panose="02010600030101010101" pitchFamily="2" charset="-122"/>
            </a:rPr>
            <a:t>：检索</a:t>
          </a:r>
          <a:r>
            <a:rPr lang="zh-CN" altLang="en-US" sz="2400" b="0" baseline="0" dirty="0" smtClean="0">
              <a:solidFill>
                <a:srgbClr val="003300"/>
              </a:solidFill>
              <a:latin typeface="Tahoma" panose="020B0604030504040204" pitchFamily="34" charset="0"/>
              <a:ea typeface="宋体" panose="02010600030101010101" pitchFamily="2" charset="-122"/>
            </a:rPr>
            <a:t>与正则表达式相匹配的值，若找到该值，返回其所在位置</a:t>
          </a:r>
          <a:r>
            <a:rPr lang="en-US" altLang="zh-CN" sz="2400" b="0" baseline="0" dirty="0" smtClean="0">
              <a:solidFill>
                <a:srgbClr val="003300"/>
              </a:solidFill>
              <a:latin typeface="Tahoma" panose="020B0604030504040204" pitchFamily="34" charset="0"/>
              <a:ea typeface="宋体" panose="02010600030101010101" pitchFamily="2" charset="-122"/>
            </a:rPr>
            <a:t>(</a:t>
          </a:r>
          <a:r>
            <a:rPr lang="zh-CN" altLang="en-US" sz="2400" b="0" baseline="0" dirty="0" smtClean="0">
              <a:solidFill>
                <a:srgbClr val="003300"/>
              </a:solidFill>
              <a:latin typeface="Tahoma" panose="020B0604030504040204" pitchFamily="34" charset="0"/>
              <a:ea typeface="宋体" panose="02010600030101010101" pitchFamily="2" charset="-122"/>
            </a:rPr>
            <a:t>从</a:t>
          </a:r>
          <a:r>
            <a:rPr lang="en-US" altLang="zh-CN" sz="2400" b="0" baseline="0" dirty="0" smtClean="0">
              <a:solidFill>
                <a:srgbClr val="003300"/>
              </a:solidFill>
              <a:latin typeface="Tahoma" panose="020B0604030504040204" pitchFamily="34" charset="0"/>
              <a:ea typeface="宋体" panose="02010600030101010101" pitchFamily="2" charset="-122"/>
            </a:rPr>
            <a:t>0</a:t>
          </a:r>
          <a:r>
            <a:rPr lang="zh-CN" altLang="en-US" sz="2400" b="0" baseline="0" dirty="0" smtClean="0">
              <a:solidFill>
                <a:srgbClr val="003300"/>
              </a:solidFill>
              <a:latin typeface="Tahoma" panose="020B0604030504040204" pitchFamily="34" charset="0"/>
              <a:ea typeface="宋体" panose="02010600030101010101" pitchFamily="2" charset="-122"/>
            </a:rPr>
            <a:t>开始计数</a:t>
          </a:r>
          <a:r>
            <a:rPr lang="en-US" altLang="zh-CN" sz="2400" b="0" baseline="0" dirty="0" smtClean="0">
              <a:solidFill>
                <a:srgbClr val="003300"/>
              </a:solidFill>
              <a:latin typeface="Tahoma" panose="020B0604030504040204" pitchFamily="34" charset="0"/>
              <a:ea typeface="宋体" panose="02010600030101010101" pitchFamily="2" charset="-122"/>
            </a:rPr>
            <a:t>)</a:t>
          </a:r>
          <a:r>
            <a:rPr lang="zh-CN" altLang="en-US" sz="2400" b="0" baseline="0" dirty="0" smtClean="0">
              <a:solidFill>
                <a:srgbClr val="003300"/>
              </a:solidFill>
              <a:latin typeface="Tahoma" panose="020B0604030504040204" pitchFamily="34" charset="0"/>
              <a:ea typeface="宋体" panose="02010600030101010101" pitchFamily="2" charset="-122"/>
            </a:rPr>
            <a:t>；若没有找到，返回</a:t>
          </a:r>
          <a:r>
            <a:rPr lang="en-US" altLang="zh-CN" sz="2400" b="0" baseline="0" dirty="0" smtClean="0">
              <a:solidFill>
                <a:srgbClr val="003300"/>
              </a:solidFill>
              <a:latin typeface="Tahoma" panose="020B0604030504040204" pitchFamily="34" charset="0"/>
              <a:ea typeface="宋体" panose="02010600030101010101" pitchFamily="2" charset="-122"/>
            </a:rPr>
            <a:t>-1</a:t>
          </a:r>
          <a:endParaRPr lang="zh-CN" sz="2400" b="0" baseline="0" dirty="0">
            <a:solidFill>
              <a:srgbClr val="003300"/>
            </a:solidFill>
            <a:latin typeface="Tahoma" panose="020B0604030504040204" pitchFamily="34" charset="0"/>
            <a:ea typeface="宋体" panose="02010600030101010101" pitchFamily="2" charset="-122"/>
          </a:endParaRPr>
        </a:p>
      </dgm:t>
    </dgm:pt>
    <dgm:pt modelId="{6A56573F-4D95-4BAB-86EF-E43C668E6FFB}" type="parTrans" cxnId="{24980BF4-37DE-47E4-BADE-052F7DCA512D}">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7835273B-A760-4186-B46F-07DE4C8979D1}" type="sibTrans" cxnId="{24980BF4-37DE-47E4-BADE-052F7DCA512D}">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E8FD63F6-2F27-4421-98A7-9758634B56A8}">
      <dgm:prSet custT="1"/>
      <dgm:spPr/>
      <dgm:t>
        <a:bodyPr/>
        <a:lstStyle/>
        <a:p>
          <a:pPr rtl="0"/>
          <a:r>
            <a:rPr lang="en-US" sz="2400" b="0" baseline="0" dirty="0" err="1" smtClean="0">
              <a:solidFill>
                <a:srgbClr val="003300"/>
              </a:solidFill>
              <a:latin typeface="Tahoma" panose="020B0604030504040204" pitchFamily="34" charset="0"/>
              <a:ea typeface="宋体" panose="02010600030101010101" pitchFamily="2" charset="-122"/>
            </a:rPr>
            <a:t>String.match</a:t>
          </a:r>
          <a:r>
            <a:rPr lang="en-US" sz="2400" b="0" baseline="0" dirty="0" smtClean="0">
              <a:solidFill>
                <a:srgbClr val="003300"/>
              </a:solidFill>
              <a:latin typeface="Tahoma" panose="020B0604030504040204" pitchFamily="34" charset="0"/>
              <a:ea typeface="宋体" panose="02010600030101010101" pitchFamily="2" charset="-122"/>
            </a:rPr>
            <a:t>(</a:t>
          </a:r>
          <a:r>
            <a:rPr lang="en-US" altLang="zh-CN" sz="2400" b="0" baseline="0" dirty="0" err="1" smtClean="0">
              <a:solidFill>
                <a:srgbClr val="003300"/>
              </a:solidFill>
              <a:latin typeface="Tahoma" panose="020B0604030504040204" pitchFamily="34" charset="0"/>
              <a:ea typeface="宋体" panose="02010600030101010101" pitchFamily="2" charset="-122"/>
            </a:rPr>
            <a:t>RegExp</a:t>
          </a:r>
          <a:r>
            <a:rPr lang="en-US" sz="2400" b="0" baseline="0" dirty="0" smtClean="0">
              <a:solidFill>
                <a:srgbClr val="003300"/>
              </a:solidFill>
              <a:latin typeface="Tahoma" panose="020B0604030504040204" pitchFamily="34" charset="0"/>
              <a:ea typeface="宋体" panose="02010600030101010101" pitchFamily="2" charset="-122"/>
            </a:rPr>
            <a:t>)</a:t>
          </a:r>
          <a:r>
            <a:rPr lang="zh-CN" sz="2400" b="0" baseline="0" dirty="0" smtClean="0">
              <a:solidFill>
                <a:srgbClr val="003300"/>
              </a:solidFill>
              <a:latin typeface="Tahoma" panose="020B0604030504040204" pitchFamily="34" charset="0"/>
              <a:ea typeface="宋体" panose="02010600030101010101" pitchFamily="2" charset="-122"/>
            </a:rPr>
            <a:t>：</a:t>
          </a:r>
          <a:r>
            <a:rPr lang="zh-CN" altLang="en-US" sz="2400" b="0" baseline="0" dirty="0" smtClean="0">
              <a:solidFill>
                <a:srgbClr val="003300"/>
              </a:solidFill>
              <a:latin typeface="Tahoma" panose="020B0604030504040204" pitchFamily="34" charset="0"/>
              <a:ea typeface="宋体" panose="02010600030101010101" pitchFamily="2" charset="-122"/>
            </a:rPr>
            <a:t>找到一个或多个正则表达式的匹配，若找到该值，返回该值；若没有找到，返回</a:t>
          </a:r>
          <a:r>
            <a:rPr lang="en-US" altLang="zh-CN" sz="2400" b="0" baseline="0" dirty="0" smtClean="0">
              <a:solidFill>
                <a:srgbClr val="003300"/>
              </a:solidFill>
              <a:latin typeface="Tahoma" panose="020B0604030504040204" pitchFamily="34" charset="0"/>
              <a:ea typeface="宋体" panose="02010600030101010101" pitchFamily="2" charset="-122"/>
            </a:rPr>
            <a:t>null</a:t>
          </a:r>
          <a:r>
            <a:rPr lang="zh-CN" altLang="en-US" sz="2400" b="0" baseline="0" dirty="0" smtClean="0">
              <a:solidFill>
                <a:srgbClr val="003300"/>
              </a:solidFill>
              <a:latin typeface="Tahoma" panose="020B0604030504040204" pitchFamily="34" charset="0"/>
              <a:ea typeface="宋体" panose="02010600030101010101" pitchFamily="2" charset="-122"/>
            </a:rPr>
            <a:t>，类似</a:t>
          </a:r>
          <a:r>
            <a:rPr lang="en-US" altLang="zh-CN" sz="2400" b="0" baseline="0" dirty="0" smtClean="0">
              <a:solidFill>
                <a:srgbClr val="003300"/>
              </a:solidFill>
              <a:latin typeface="Tahoma" panose="020B0604030504040204" pitchFamily="34" charset="0"/>
              <a:ea typeface="宋体" panose="02010600030101010101" pitchFamily="2" charset="-122"/>
            </a:rPr>
            <a:t>exec()</a:t>
          </a:r>
          <a:endParaRPr lang="zh-CN" sz="2400" b="0" baseline="0" dirty="0">
            <a:solidFill>
              <a:srgbClr val="003300"/>
            </a:solidFill>
            <a:latin typeface="Tahoma" panose="020B0604030504040204" pitchFamily="34" charset="0"/>
            <a:ea typeface="宋体" panose="02010600030101010101" pitchFamily="2" charset="-122"/>
          </a:endParaRPr>
        </a:p>
      </dgm:t>
    </dgm:pt>
    <dgm:pt modelId="{7B0E5E0D-5F55-4B6D-91FD-16B3568D8D62}" type="parTrans" cxnId="{E73FB754-9782-479A-A5A5-62ABDD27157A}">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EB811EA9-5779-47A0-89CE-70D8AEF93252}" type="sibTrans" cxnId="{E73FB754-9782-479A-A5A5-62ABDD27157A}">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2A3AD028-F25C-4D39-B186-9DD5C0C592EA}">
      <dgm:prSet custT="1"/>
      <dgm:spPr/>
      <dgm:t>
        <a:bodyPr/>
        <a:lstStyle/>
        <a:p>
          <a:pPr rtl="0"/>
          <a:r>
            <a:rPr lang="en-US" sz="2400" b="0" baseline="0" dirty="0" err="1" smtClean="0">
              <a:solidFill>
                <a:srgbClr val="FF0000"/>
              </a:solidFill>
              <a:latin typeface="Tahoma" panose="020B0604030504040204" pitchFamily="34" charset="0"/>
              <a:ea typeface="宋体" panose="02010600030101010101" pitchFamily="2" charset="-122"/>
            </a:rPr>
            <a:t>String.replace</a:t>
          </a:r>
          <a:r>
            <a:rPr lang="en-US" sz="2400" b="0" baseline="0" dirty="0" smtClean="0">
              <a:solidFill>
                <a:srgbClr val="FF0000"/>
              </a:solidFill>
              <a:latin typeface="Tahoma" panose="020B0604030504040204" pitchFamily="34" charset="0"/>
              <a:ea typeface="宋体" panose="02010600030101010101" pitchFamily="2" charset="-122"/>
            </a:rPr>
            <a:t>(</a:t>
          </a:r>
          <a:r>
            <a:rPr lang="en-US" altLang="zh-CN" sz="2400" b="0" baseline="0" dirty="0" err="1" smtClean="0">
              <a:solidFill>
                <a:srgbClr val="FF0000"/>
              </a:solidFill>
              <a:latin typeface="Tahoma" panose="020B0604030504040204" pitchFamily="34" charset="0"/>
              <a:ea typeface="宋体" panose="02010600030101010101" pitchFamily="2" charset="-122"/>
            </a:rPr>
            <a:t>RegExp</a:t>
          </a:r>
          <a:r>
            <a:rPr lang="en-US" altLang="zh-CN" sz="2400" b="0" baseline="0" dirty="0" smtClean="0">
              <a:solidFill>
                <a:srgbClr val="FF0000"/>
              </a:solidFill>
              <a:latin typeface="Tahoma" panose="020B0604030504040204" pitchFamily="34" charset="0"/>
              <a:ea typeface="宋体" panose="02010600030101010101" pitchFamily="2" charset="-122"/>
            </a:rPr>
            <a:t>,</a:t>
          </a:r>
          <a:r>
            <a:rPr lang="zh-CN" altLang="en-US" sz="2400" b="0" baseline="0" dirty="0" smtClean="0">
              <a:solidFill>
                <a:srgbClr val="FF0000"/>
              </a:solidFill>
              <a:latin typeface="Tahoma" panose="020B0604030504040204" pitchFamily="34" charset="0"/>
              <a:ea typeface="宋体" panose="02010600030101010101" pitchFamily="2" charset="-122"/>
            </a:rPr>
            <a:t>替换字符</a:t>
          </a:r>
          <a:r>
            <a:rPr lang="en-US" sz="2400" b="0" baseline="0" dirty="0" smtClean="0">
              <a:solidFill>
                <a:srgbClr val="FF0000"/>
              </a:solidFill>
              <a:latin typeface="Tahoma" panose="020B0604030504040204" pitchFamily="34" charset="0"/>
              <a:ea typeface="宋体" panose="02010600030101010101" pitchFamily="2" charset="-122"/>
            </a:rPr>
            <a:t>)</a:t>
          </a:r>
          <a:r>
            <a:rPr lang="zh-CN" sz="2400" b="0" baseline="0" dirty="0" smtClean="0">
              <a:solidFill>
                <a:srgbClr val="FF0000"/>
              </a:solidFill>
              <a:latin typeface="Tahoma" panose="020B0604030504040204" pitchFamily="34" charset="0"/>
              <a:ea typeface="宋体" panose="02010600030101010101" pitchFamily="2" charset="-122"/>
            </a:rPr>
            <a:t>：</a:t>
          </a:r>
          <a:r>
            <a:rPr lang="zh-CN" altLang="en-US" sz="2400" b="0" baseline="0" dirty="0" smtClean="0">
              <a:solidFill>
                <a:srgbClr val="003300"/>
              </a:solidFill>
              <a:latin typeface="Tahoma" panose="020B0604030504040204" pitchFamily="34" charset="0"/>
              <a:ea typeface="宋体" panose="02010600030101010101" pitchFamily="2" charset="-122"/>
            </a:rPr>
            <a:t>替换与正则表达式匹配的字符</a:t>
          </a:r>
          <a:endParaRPr lang="zh-CN" sz="2400" b="0" baseline="0" dirty="0">
            <a:solidFill>
              <a:srgbClr val="003300"/>
            </a:solidFill>
            <a:latin typeface="Tahoma" panose="020B0604030504040204" pitchFamily="34" charset="0"/>
            <a:ea typeface="宋体" panose="02010600030101010101" pitchFamily="2" charset="-122"/>
          </a:endParaRPr>
        </a:p>
      </dgm:t>
    </dgm:pt>
    <dgm:pt modelId="{6CA5F53C-B21E-4FA3-94A7-4776A026B933}" type="parTrans" cxnId="{450ED344-F163-4DD8-9FD8-3D595FC2501B}">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A666C25C-2D92-4061-8CEC-10477C7F4DE7}" type="sibTrans" cxnId="{450ED344-F163-4DD8-9FD8-3D595FC2501B}">
      <dgm:prSet/>
      <dgm:spPr/>
      <dgm:t>
        <a:bodyPr/>
        <a:lstStyle/>
        <a:p>
          <a:endParaRPr lang="zh-CN" altLang="en-US" sz="2400" b="0" baseline="0">
            <a:solidFill>
              <a:srgbClr val="003300"/>
            </a:solidFill>
            <a:latin typeface="Tahoma" panose="020B0604030504040204" pitchFamily="34" charset="0"/>
            <a:ea typeface="宋体" panose="02010600030101010101" pitchFamily="2" charset="-122"/>
          </a:endParaRPr>
        </a:p>
      </dgm:t>
    </dgm:pt>
    <dgm:pt modelId="{540EC097-5D79-40BD-9BD4-D648D5C14057}" type="pres">
      <dgm:prSet presAssocID="{AA696931-FB52-41BA-AD8E-5711086AB391}" presName="vert0" presStyleCnt="0">
        <dgm:presLayoutVars>
          <dgm:dir/>
          <dgm:animOne val="branch"/>
          <dgm:animLvl val="lvl"/>
        </dgm:presLayoutVars>
      </dgm:prSet>
      <dgm:spPr/>
      <dgm:t>
        <a:bodyPr/>
        <a:lstStyle/>
        <a:p>
          <a:endParaRPr lang="zh-CN" altLang="en-US"/>
        </a:p>
      </dgm:t>
    </dgm:pt>
    <dgm:pt modelId="{26EDA714-D1AC-490F-812D-2E4F20D3F5D1}" type="pres">
      <dgm:prSet presAssocID="{CD2164E4-F558-4160-B22A-C26717249B09}" presName="thickLine" presStyleLbl="alignNode1" presStyleIdx="0" presStyleCnt="1"/>
      <dgm:spPr/>
    </dgm:pt>
    <dgm:pt modelId="{59C18148-F24B-4301-A8A1-0C5574A48094}" type="pres">
      <dgm:prSet presAssocID="{CD2164E4-F558-4160-B22A-C26717249B09}" presName="horz1" presStyleCnt="0"/>
      <dgm:spPr/>
    </dgm:pt>
    <dgm:pt modelId="{36DE2E20-8EDA-400B-8EF4-121696FB85FE}" type="pres">
      <dgm:prSet presAssocID="{CD2164E4-F558-4160-B22A-C26717249B09}" presName="tx1" presStyleLbl="revTx" presStyleIdx="0" presStyleCnt="4" custScaleX="79321"/>
      <dgm:spPr/>
      <dgm:t>
        <a:bodyPr/>
        <a:lstStyle/>
        <a:p>
          <a:endParaRPr lang="zh-CN" altLang="en-US"/>
        </a:p>
      </dgm:t>
    </dgm:pt>
    <dgm:pt modelId="{C796671A-E22B-43A2-BE9A-C4BFCE51CB59}" type="pres">
      <dgm:prSet presAssocID="{CD2164E4-F558-4160-B22A-C26717249B09}" presName="vert1" presStyleCnt="0"/>
      <dgm:spPr/>
    </dgm:pt>
    <dgm:pt modelId="{95CDC738-FB99-4C43-9A20-04BE1FEF538F}" type="pres">
      <dgm:prSet presAssocID="{1CCD5F41-90C3-4205-9B1F-74C254A81A15}" presName="vertSpace2a" presStyleCnt="0"/>
      <dgm:spPr/>
    </dgm:pt>
    <dgm:pt modelId="{E5588C27-B413-4BA5-A875-AF830CF04F6F}" type="pres">
      <dgm:prSet presAssocID="{1CCD5F41-90C3-4205-9B1F-74C254A81A15}" presName="horz2" presStyleCnt="0"/>
      <dgm:spPr/>
    </dgm:pt>
    <dgm:pt modelId="{7D1014A2-185B-486A-88FE-F6E01220B474}" type="pres">
      <dgm:prSet presAssocID="{1CCD5F41-90C3-4205-9B1F-74C254A81A15}" presName="horzSpace2" presStyleCnt="0"/>
      <dgm:spPr/>
    </dgm:pt>
    <dgm:pt modelId="{A1196F01-8D70-480C-BD8A-46A15BEC9636}" type="pres">
      <dgm:prSet presAssocID="{1CCD5F41-90C3-4205-9B1F-74C254A81A15}" presName="tx2" presStyleLbl="revTx" presStyleIdx="1" presStyleCnt="4" custScaleX="104387"/>
      <dgm:spPr/>
      <dgm:t>
        <a:bodyPr/>
        <a:lstStyle/>
        <a:p>
          <a:endParaRPr lang="zh-CN" altLang="en-US"/>
        </a:p>
      </dgm:t>
    </dgm:pt>
    <dgm:pt modelId="{29F40F1C-1CCE-4DB6-B7C8-8B9FD9979340}" type="pres">
      <dgm:prSet presAssocID="{1CCD5F41-90C3-4205-9B1F-74C254A81A15}" presName="vert2" presStyleCnt="0"/>
      <dgm:spPr/>
    </dgm:pt>
    <dgm:pt modelId="{ADCF1192-8AE5-4E03-9E2E-1929FF77759A}" type="pres">
      <dgm:prSet presAssocID="{1CCD5F41-90C3-4205-9B1F-74C254A81A15}" presName="thinLine2b" presStyleLbl="callout" presStyleIdx="0" presStyleCnt="3"/>
      <dgm:spPr/>
    </dgm:pt>
    <dgm:pt modelId="{5239E9F6-64E5-43EA-B741-EA308FBA3C9A}" type="pres">
      <dgm:prSet presAssocID="{1CCD5F41-90C3-4205-9B1F-74C254A81A15}" presName="vertSpace2b" presStyleCnt="0"/>
      <dgm:spPr/>
    </dgm:pt>
    <dgm:pt modelId="{056880CE-FB57-4689-9F50-58E2EDCA64F7}" type="pres">
      <dgm:prSet presAssocID="{E8FD63F6-2F27-4421-98A7-9758634B56A8}" presName="horz2" presStyleCnt="0"/>
      <dgm:spPr/>
    </dgm:pt>
    <dgm:pt modelId="{0D8A71AC-9EC7-4F29-98F6-2EBF50BDE525}" type="pres">
      <dgm:prSet presAssocID="{E8FD63F6-2F27-4421-98A7-9758634B56A8}" presName="horzSpace2" presStyleCnt="0"/>
      <dgm:spPr/>
    </dgm:pt>
    <dgm:pt modelId="{72669D76-F1FD-45FB-B7A3-2AD854967242}" type="pres">
      <dgm:prSet presAssocID="{E8FD63F6-2F27-4421-98A7-9758634B56A8}" presName="tx2" presStyleLbl="revTx" presStyleIdx="2" presStyleCnt="4" custScaleX="104387"/>
      <dgm:spPr/>
      <dgm:t>
        <a:bodyPr/>
        <a:lstStyle/>
        <a:p>
          <a:endParaRPr lang="zh-CN" altLang="en-US"/>
        </a:p>
      </dgm:t>
    </dgm:pt>
    <dgm:pt modelId="{98D50477-6861-4CB2-895D-D8A78C2D4E68}" type="pres">
      <dgm:prSet presAssocID="{E8FD63F6-2F27-4421-98A7-9758634B56A8}" presName="vert2" presStyleCnt="0"/>
      <dgm:spPr/>
    </dgm:pt>
    <dgm:pt modelId="{2EE9F052-0ADD-4904-96EC-EE9A7CFBC863}" type="pres">
      <dgm:prSet presAssocID="{E8FD63F6-2F27-4421-98A7-9758634B56A8}" presName="thinLine2b" presStyleLbl="callout" presStyleIdx="1" presStyleCnt="3" custLinFactNeighborX="-432" custLinFactNeighborY="-31113"/>
      <dgm:spPr/>
    </dgm:pt>
    <dgm:pt modelId="{4EE4D6A2-ED71-44F9-B08D-F0517A66262D}" type="pres">
      <dgm:prSet presAssocID="{E8FD63F6-2F27-4421-98A7-9758634B56A8}" presName="vertSpace2b" presStyleCnt="0"/>
      <dgm:spPr/>
    </dgm:pt>
    <dgm:pt modelId="{88167C02-898F-4CF5-BCF9-11FEC3E8986D}" type="pres">
      <dgm:prSet presAssocID="{2A3AD028-F25C-4D39-B186-9DD5C0C592EA}" presName="horz2" presStyleCnt="0"/>
      <dgm:spPr/>
    </dgm:pt>
    <dgm:pt modelId="{6E575DB6-8B25-4266-8BB0-03B7026E1389}" type="pres">
      <dgm:prSet presAssocID="{2A3AD028-F25C-4D39-B186-9DD5C0C592EA}" presName="horzSpace2" presStyleCnt="0"/>
      <dgm:spPr/>
    </dgm:pt>
    <dgm:pt modelId="{5AF94CE1-CEE2-49B6-A473-A91CD552C0B1}" type="pres">
      <dgm:prSet presAssocID="{2A3AD028-F25C-4D39-B186-9DD5C0C592EA}" presName="tx2" presStyleLbl="revTx" presStyleIdx="3" presStyleCnt="4" custScaleX="104387"/>
      <dgm:spPr/>
      <dgm:t>
        <a:bodyPr/>
        <a:lstStyle/>
        <a:p>
          <a:endParaRPr lang="zh-CN" altLang="en-US"/>
        </a:p>
      </dgm:t>
    </dgm:pt>
    <dgm:pt modelId="{AD130CA1-AA31-42FE-BEDF-BC4D3EC0687C}" type="pres">
      <dgm:prSet presAssocID="{2A3AD028-F25C-4D39-B186-9DD5C0C592EA}" presName="vert2" presStyleCnt="0"/>
      <dgm:spPr/>
    </dgm:pt>
    <dgm:pt modelId="{36C6AEC0-C01C-49B9-B9D1-B2ED2F95D51C}" type="pres">
      <dgm:prSet presAssocID="{2A3AD028-F25C-4D39-B186-9DD5C0C592EA}" presName="thinLine2b" presStyleLbl="callout" presStyleIdx="2" presStyleCnt="3" custLinFactY="-400000" custLinFactNeighborX="1579" custLinFactNeighborY="-461919"/>
      <dgm:spPr/>
    </dgm:pt>
    <dgm:pt modelId="{4F058927-109A-438C-9BC7-CD761B883A9B}" type="pres">
      <dgm:prSet presAssocID="{2A3AD028-F25C-4D39-B186-9DD5C0C592EA}" presName="vertSpace2b" presStyleCnt="0"/>
      <dgm:spPr/>
    </dgm:pt>
  </dgm:ptLst>
  <dgm:cxnLst>
    <dgm:cxn modelId="{14B14B21-C6AE-4586-82BF-CBA59E1241BB}" type="presOf" srcId="{1CCD5F41-90C3-4205-9B1F-74C254A81A15}" destId="{A1196F01-8D70-480C-BD8A-46A15BEC9636}" srcOrd="0" destOrd="0" presId="urn:microsoft.com/office/officeart/2008/layout/LinedList"/>
    <dgm:cxn modelId="{450ED344-F163-4DD8-9FD8-3D595FC2501B}" srcId="{CD2164E4-F558-4160-B22A-C26717249B09}" destId="{2A3AD028-F25C-4D39-B186-9DD5C0C592EA}" srcOrd="2" destOrd="0" parTransId="{6CA5F53C-B21E-4FA3-94A7-4776A026B933}" sibTransId="{A666C25C-2D92-4061-8CEC-10477C7F4DE7}"/>
    <dgm:cxn modelId="{E73FB754-9782-479A-A5A5-62ABDD27157A}" srcId="{CD2164E4-F558-4160-B22A-C26717249B09}" destId="{E8FD63F6-2F27-4421-98A7-9758634B56A8}" srcOrd="1" destOrd="0" parTransId="{7B0E5E0D-5F55-4B6D-91FD-16B3568D8D62}" sibTransId="{EB811EA9-5779-47A0-89CE-70D8AEF93252}"/>
    <dgm:cxn modelId="{9D90D389-5C55-4DE3-9829-02C731CEE08F}" type="presOf" srcId="{2A3AD028-F25C-4D39-B186-9DD5C0C592EA}" destId="{5AF94CE1-CEE2-49B6-A473-A91CD552C0B1}" srcOrd="0" destOrd="0" presId="urn:microsoft.com/office/officeart/2008/layout/LinedList"/>
    <dgm:cxn modelId="{24980BF4-37DE-47E4-BADE-052F7DCA512D}" srcId="{CD2164E4-F558-4160-B22A-C26717249B09}" destId="{1CCD5F41-90C3-4205-9B1F-74C254A81A15}" srcOrd="0" destOrd="0" parTransId="{6A56573F-4D95-4BAB-86EF-E43C668E6FFB}" sibTransId="{7835273B-A760-4186-B46F-07DE4C8979D1}"/>
    <dgm:cxn modelId="{47718AA6-8474-4B88-A866-09F3E11AB714}" type="presOf" srcId="{E8FD63F6-2F27-4421-98A7-9758634B56A8}" destId="{72669D76-F1FD-45FB-B7A3-2AD854967242}" srcOrd="0" destOrd="0" presId="urn:microsoft.com/office/officeart/2008/layout/LinedList"/>
    <dgm:cxn modelId="{22B48396-B23F-4BBA-B656-55F78AF91016}" type="presOf" srcId="{CD2164E4-F558-4160-B22A-C26717249B09}" destId="{36DE2E20-8EDA-400B-8EF4-121696FB85FE}" srcOrd="0" destOrd="0" presId="urn:microsoft.com/office/officeart/2008/layout/LinedList"/>
    <dgm:cxn modelId="{99E4E577-13A5-4824-87AE-7621FC7538E5}" srcId="{AA696931-FB52-41BA-AD8E-5711086AB391}" destId="{CD2164E4-F558-4160-B22A-C26717249B09}" srcOrd="0" destOrd="0" parTransId="{7F7C6E6C-1E15-4F66-9D40-1598D1FFD49D}" sibTransId="{785DE70E-3C14-459B-93A3-35D98A4A27DC}"/>
    <dgm:cxn modelId="{0CD111EE-F43D-4E8F-BC16-CACE5D840F53}" type="presOf" srcId="{AA696931-FB52-41BA-AD8E-5711086AB391}" destId="{540EC097-5D79-40BD-9BD4-D648D5C14057}" srcOrd="0" destOrd="0" presId="urn:microsoft.com/office/officeart/2008/layout/LinedList"/>
    <dgm:cxn modelId="{8AB79804-CCE2-4C86-8A69-B6A83C1CDD93}" type="presParOf" srcId="{540EC097-5D79-40BD-9BD4-D648D5C14057}" destId="{26EDA714-D1AC-490F-812D-2E4F20D3F5D1}" srcOrd="0" destOrd="0" presId="urn:microsoft.com/office/officeart/2008/layout/LinedList"/>
    <dgm:cxn modelId="{89C0EF34-AD3D-4BAD-9112-93ACD6E6655F}" type="presParOf" srcId="{540EC097-5D79-40BD-9BD4-D648D5C14057}" destId="{59C18148-F24B-4301-A8A1-0C5574A48094}" srcOrd="1" destOrd="0" presId="urn:microsoft.com/office/officeart/2008/layout/LinedList"/>
    <dgm:cxn modelId="{074F4561-5AB5-4F1E-91D5-6D71FD30C4E5}" type="presParOf" srcId="{59C18148-F24B-4301-A8A1-0C5574A48094}" destId="{36DE2E20-8EDA-400B-8EF4-121696FB85FE}" srcOrd="0" destOrd="0" presId="urn:microsoft.com/office/officeart/2008/layout/LinedList"/>
    <dgm:cxn modelId="{5B72CA6B-D5CC-4BFA-9243-0408F24CD2E3}" type="presParOf" srcId="{59C18148-F24B-4301-A8A1-0C5574A48094}" destId="{C796671A-E22B-43A2-BE9A-C4BFCE51CB59}" srcOrd="1" destOrd="0" presId="urn:microsoft.com/office/officeart/2008/layout/LinedList"/>
    <dgm:cxn modelId="{CD3F3CB7-53DA-4943-B7CE-CC866108C3FA}" type="presParOf" srcId="{C796671A-E22B-43A2-BE9A-C4BFCE51CB59}" destId="{95CDC738-FB99-4C43-9A20-04BE1FEF538F}" srcOrd="0" destOrd="0" presId="urn:microsoft.com/office/officeart/2008/layout/LinedList"/>
    <dgm:cxn modelId="{1343C468-B766-4B88-AD16-79FF48A67738}" type="presParOf" srcId="{C796671A-E22B-43A2-BE9A-C4BFCE51CB59}" destId="{E5588C27-B413-4BA5-A875-AF830CF04F6F}" srcOrd="1" destOrd="0" presId="urn:microsoft.com/office/officeart/2008/layout/LinedList"/>
    <dgm:cxn modelId="{0539D5CA-2A73-41DA-ADA7-5F5F00CB3A67}" type="presParOf" srcId="{E5588C27-B413-4BA5-A875-AF830CF04F6F}" destId="{7D1014A2-185B-486A-88FE-F6E01220B474}" srcOrd="0" destOrd="0" presId="urn:microsoft.com/office/officeart/2008/layout/LinedList"/>
    <dgm:cxn modelId="{5A7F0601-7EEC-4E50-8AFF-B3B13E420ABF}" type="presParOf" srcId="{E5588C27-B413-4BA5-A875-AF830CF04F6F}" destId="{A1196F01-8D70-480C-BD8A-46A15BEC9636}" srcOrd="1" destOrd="0" presId="urn:microsoft.com/office/officeart/2008/layout/LinedList"/>
    <dgm:cxn modelId="{80956A6D-98B3-4A97-A625-F089893E36FD}" type="presParOf" srcId="{E5588C27-B413-4BA5-A875-AF830CF04F6F}" destId="{29F40F1C-1CCE-4DB6-B7C8-8B9FD9979340}" srcOrd="2" destOrd="0" presId="urn:microsoft.com/office/officeart/2008/layout/LinedList"/>
    <dgm:cxn modelId="{FF264320-CDF3-41A5-AD32-DB887CBB4011}" type="presParOf" srcId="{C796671A-E22B-43A2-BE9A-C4BFCE51CB59}" destId="{ADCF1192-8AE5-4E03-9E2E-1929FF77759A}" srcOrd="2" destOrd="0" presId="urn:microsoft.com/office/officeart/2008/layout/LinedList"/>
    <dgm:cxn modelId="{90DB5839-245C-48A8-A13B-6EBA92177B92}" type="presParOf" srcId="{C796671A-E22B-43A2-BE9A-C4BFCE51CB59}" destId="{5239E9F6-64E5-43EA-B741-EA308FBA3C9A}" srcOrd="3" destOrd="0" presId="urn:microsoft.com/office/officeart/2008/layout/LinedList"/>
    <dgm:cxn modelId="{2F26C6E0-C627-4199-AFC2-EF80369A9346}" type="presParOf" srcId="{C796671A-E22B-43A2-BE9A-C4BFCE51CB59}" destId="{056880CE-FB57-4689-9F50-58E2EDCA64F7}" srcOrd="4" destOrd="0" presId="urn:microsoft.com/office/officeart/2008/layout/LinedList"/>
    <dgm:cxn modelId="{84EEEB0E-03A4-4750-8E48-5E7E48154343}" type="presParOf" srcId="{056880CE-FB57-4689-9F50-58E2EDCA64F7}" destId="{0D8A71AC-9EC7-4F29-98F6-2EBF50BDE525}" srcOrd="0" destOrd="0" presId="urn:microsoft.com/office/officeart/2008/layout/LinedList"/>
    <dgm:cxn modelId="{FBB8507B-1C1B-4210-A2C8-F99D0EEDF512}" type="presParOf" srcId="{056880CE-FB57-4689-9F50-58E2EDCA64F7}" destId="{72669D76-F1FD-45FB-B7A3-2AD854967242}" srcOrd="1" destOrd="0" presId="urn:microsoft.com/office/officeart/2008/layout/LinedList"/>
    <dgm:cxn modelId="{7C54A127-3BCE-4C9C-A05F-9BA0AF71FC6A}" type="presParOf" srcId="{056880CE-FB57-4689-9F50-58E2EDCA64F7}" destId="{98D50477-6861-4CB2-895D-D8A78C2D4E68}" srcOrd="2" destOrd="0" presId="urn:microsoft.com/office/officeart/2008/layout/LinedList"/>
    <dgm:cxn modelId="{A0F866EF-44A6-4BCF-A20C-0C963337A6A8}" type="presParOf" srcId="{C796671A-E22B-43A2-BE9A-C4BFCE51CB59}" destId="{2EE9F052-0ADD-4904-96EC-EE9A7CFBC863}" srcOrd="5" destOrd="0" presId="urn:microsoft.com/office/officeart/2008/layout/LinedList"/>
    <dgm:cxn modelId="{C4053D7A-A818-40AC-A6DC-7BB0216B57CA}" type="presParOf" srcId="{C796671A-E22B-43A2-BE9A-C4BFCE51CB59}" destId="{4EE4D6A2-ED71-44F9-B08D-F0517A66262D}" srcOrd="6" destOrd="0" presId="urn:microsoft.com/office/officeart/2008/layout/LinedList"/>
    <dgm:cxn modelId="{6EAD246B-ADD4-45A7-B8DC-78553B74F4FB}" type="presParOf" srcId="{C796671A-E22B-43A2-BE9A-C4BFCE51CB59}" destId="{88167C02-898F-4CF5-BCF9-11FEC3E8986D}" srcOrd="7" destOrd="0" presId="urn:microsoft.com/office/officeart/2008/layout/LinedList"/>
    <dgm:cxn modelId="{F47F772E-471E-4307-BBC0-CF44B3E983ED}" type="presParOf" srcId="{88167C02-898F-4CF5-BCF9-11FEC3E8986D}" destId="{6E575DB6-8B25-4266-8BB0-03B7026E1389}" srcOrd="0" destOrd="0" presId="urn:microsoft.com/office/officeart/2008/layout/LinedList"/>
    <dgm:cxn modelId="{0E3D7528-B959-466F-8675-DD3F597CA095}" type="presParOf" srcId="{88167C02-898F-4CF5-BCF9-11FEC3E8986D}" destId="{5AF94CE1-CEE2-49B6-A473-A91CD552C0B1}" srcOrd="1" destOrd="0" presId="urn:microsoft.com/office/officeart/2008/layout/LinedList"/>
    <dgm:cxn modelId="{A9EBFE03-3803-4D30-BFD0-60F5E26CB697}" type="presParOf" srcId="{88167C02-898F-4CF5-BCF9-11FEC3E8986D}" destId="{AD130CA1-AA31-42FE-BEDF-BC4D3EC0687C}" srcOrd="2" destOrd="0" presId="urn:microsoft.com/office/officeart/2008/layout/LinedList"/>
    <dgm:cxn modelId="{7CE59C31-4BF9-4E15-9936-2DE093676249}" type="presParOf" srcId="{C796671A-E22B-43A2-BE9A-C4BFCE51CB59}" destId="{36C6AEC0-C01C-49B9-B9D1-B2ED2F95D51C}" srcOrd="8" destOrd="0" presId="urn:microsoft.com/office/officeart/2008/layout/LinedList"/>
    <dgm:cxn modelId="{45345B03-C9FB-4A9F-BA45-B8B62C596B17}" type="presParOf" srcId="{C796671A-E22B-43A2-BE9A-C4BFCE51CB59}" destId="{4F058927-109A-438C-9BC7-CD761B883A9B}"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2C2D0480-D003-4F6F-BAF9-7E53BCB9BA5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9A055CF8-8775-43B8-BBCA-EE1717132F3E}">
      <dgm:prSet custT="1"/>
      <dgm:spPr/>
      <dgm:t>
        <a:bodyPr/>
        <a:lstStyle/>
        <a:p>
          <a:pPr algn="just" rtl="0"/>
          <a:r>
            <a:rPr lang="zh-CN" sz="2400" b="1" dirty="0" smtClean="0">
              <a:latin typeface="+mn-ea"/>
              <a:ea typeface="+mn-ea"/>
            </a:rPr>
            <a:t>函数指的是</a:t>
          </a:r>
          <a:r>
            <a:rPr lang="en-US" sz="2400" b="1" dirty="0" smtClean="0">
              <a:latin typeface="+mn-ea"/>
              <a:ea typeface="+mn-ea"/>
            </a:rPr>
            <a:t>Function</a:t>
          </a:r>
          <a:r>
            <a:rPr lang="zh-CN" sz="2400" b="1" dirty="0" smtClean="0">
              <a:latin typeface="+mn-ea"/>
              <a:ea typeface="+mn-ea"/>
            </a:rPr>
            <a:t>对象，是可以作为一个逻辑单元对待的一组</a:t>
          </a:r>
          <a:r>
            <a:rPr lang="en-US" sz="2400" b="1" dirty="0" smtClean="0">
              <a:latin typeface="+mn-ea"/>
              <a:ea typeface="+mn-ea"/>
            </a:rPr>
            <a:t>JavaScript</a:t>
          </a:r>
          <a:r>
            <a:rPr lang="zh-CN" sz="2400" b="1" dirty="0" smtClean="0">
              <a:latin typeface="+mn-ea"/>
              <a:ea typeface="+mn-ea"/>
            </a:rPr>
            <a:t>代码。</a:t>
          </a:r>
          <a:endParaRPr lang="zh-CN" sz="2400" dirty="0">
            <a:latin typeface="+mn-ea"/>
            <a:ea typeface="+mn-ea"/>
          </a:endParaRPr>
        </a:p>
      </dgm:t>
    </dgm:pt>
    <dgm:pt modelId="{E6FB3A31-24F0-4159-A827-586F084C8A37}" type="parTrans" cxnId="{6DACADAD-8A4F-42BD-B234-F5F5AD4743F2}">
      <dgm:prSet/>
      <dgm:spPr/>
      <dgm:t>
        <a:bodyPr/>
        <a:lstStyle/>
        <a:p>
          <a:endParaRPr lang="zh-CN" altLang="en-US"/>
        </a:p>
      </dgm:t>
    </dgm:pt>
    <dgm:pt modelId="{877B35E4-A60D-4051-995F-C9A1C9E10FF7}" type="sibTrans" cxnId="{6DACADAD-8A4F-42BD-B234-F5F5AD4743F2}">
      <dgm:prSet/>
      <dgm:spPr/>
      <dgm:t>
        <a:bodyPr/>
        <a:lstStyle/>
        <a:p>
          <a:endParaRPr lang="zh-CN" altLang="en-US"/>
        </a:p>
      </dgm:t>
    </dgm:pt>
    <dgm:pt modelId="{67E0BD92-022B-4A50-BC9B-25856FEF2E1A}" type="pres">
      <dgm:prSet presAssocID="{2C2D0480-D003-4F6F-BAF9-7E53BCB9BA51}" presName="linear" presStyleCnt="0">
        <dgm:presLayoutVars>
          <dgm:animLvl val="lvl"/>
          <dgm:resizeHandles val="exact"/>
        </dgm:presLayoutVars>
      </dgm:prSet>
      <dgm:spPr/>
      <dgm:t>
        <a:bodyPr/>
        <a:lstStyle/>
        <a:p>
          <a:endParaRPr lang="zh-CN" altLang="en-US"/>
        </a:p>
      </dgm:t>
    </dgm:pt>
    <dgm:pt modelId="{76765BEF-172F-4775-9380-BA99FCD426CB}" type="pres">
      <dgm:prSet presAssocID="{9A055CF8-8775-43B8-BBCA-EE1717132F3E}" presName="parentText" presStyleLbl="node1" presStyleIdx="0" presStyleCnt="1">
        <dgm:presLayoutVars>
          <dgm:chMax val="0"/>
          <dgm:bulletEnabled val="1"/>
        </dgm:presLayoutVars>
      </dgm:prSet>
      <dgm:spPr/>
      <dgm:t>
        <a:bodyPr/>
        <a:lstStyle/>
        <a:p>
          <a:endParaRPr lang="zh-CN" altLang="en-US"/>
        </a:p>
      </dgm:t>
    </dgm:pt>
  </dgm:ptLst>
  <dgm:cxnLst>
    <dgm:cxn modelId="{B1EF6719-07D9-4934-8A3C-3D192104F7E3}" type="presOf" srcId="{2C2D0480-D003-4F6F-BAF9-7E53BCB9BA51}" destId="{67E0BD92-022B-4A50-BC9B-25856FEF2E1A}" srcOrd="0" destOrd="0" presId="urn:microsoft.com/office/officeart/2005/8/layout/vList2"/>
    <dgm:cxn modelId="{6DACADAD-8A4F-42BD-B234-F5F5AD4743F2}" srcId="{2C2D0480-D003-4F6F-BAF9-7E53BCB9BA51}" destId="{9A055CF8-8775-43B8-BBCA-EE1717132F3E}" srcOrd="0" destOrd="0" parTransId="{E6FB3A31-24F0-4159-A827-586F084C8A37}" sibTransId="{877B35E4-A60D-4051-995F-C9A1C9E10FF7}"/>
    <dgm:cxn modelId="{858AEC63-1517-4B0F-A94E-802366A8AA1A}" type="presOf" srcId="{9A055CF8-8775-43B8-BBCA-EE1717132F3E}" destId="{76765BEF-172F-4775-9380-BA99FCD426CB}" srcOrd="0" destOrd="0" presId="urn:microsoft.com/office/officeart/2005/8/layout/vList2"/>
    <dgm:cxn modelId="{EFF4F248-44B9-4DC6-9162-6CA7E35AE48F}" type="presParOf" srcId="{67E0BD92-022B-4A50-BC9B-25856FEF2E1A}" destId="{76765BEF-172F-4775-9380-BA99FCD426C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D5AEAB51-0AE0-4244-A43A-904C872475E8}"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41353097-CA62-4991-9614-0738E73F6F8F}">
      <dgm:prSet custT="1"/>
      <dgm:spPr/>
      <dgm:t>
        <a:bodyPr/>
        <a:lstStyle/>
        <a:p>
          <a:pPr rtl="0"/>
          <a:r>
            <a:rPr lang="zh-CN" altLang="en-US" sz="2400" dirty="0" smtClean="0">
              <a:latin typeface="宋体" pitchFamily="2" charset="-122"/>
              <a:ea typeface="宋体" pitchFamily="2" charset="-122"/>
            </a:rPr>
            <a:t>格式</a:t>
          </a:r>
          <a:r>
            <a:rPr lang="zh-CN" sz="2400" dirty="0" smtClean="0">
              <a:latin typeface="宋体" pitchFamily="2" charset="-122"/>
              <a:ea typeface="宋体" pitchFamily="2" charset="-122"/>
            </a:rPr>
            <a:t>一：使用</a:t>
          </a:r>
          <a:r>
            <a:rPr lang="en-US" sz="2400" dirty="0" smtClean="0">
              <a:latin typeface="宋体" pitchFamily="2" charset="-122"/>
              <a:ea typeface="宋体" pitchFamily="2" charset="-122"/>
            </a:rPr>
            <a:t>function</a:t>
          </a:r>
          <a:r>
            <a:rPr lang="zh-CN" sz="2400" dirty="0" smtClean="0">
              <a:latin typeface="宋体" pitchFamily="2" charset="-122"/>
              <a:ea typeface="宋体" pitchFamily="2" charset="-122"/>
            </a:rPr>
            <a:t>关键字明文的声明一个方法</a:t>
          </a:r>
          <a:endParaRPr lang="zh-CN" sz="2400" dirty="0">
            <a:latin typeface="宋体" pitchFamily="2" charset="-122"/>
            <a:ea typeface="宋体" pitchFamily="2" charset="-122"/>
          </a:endParaRPr>
        </a:p>
      </dgm:t>
    </dgm:pt>
    <dgm:pt modelId="{CF312D9B-2C1E-46B1-B032-8EB1D9C452DF}" type="parTrans" cxnId="{7D550C9A-9C92-46E3-93CA-32EC2A75F950}">
      <dgm:prSet/>
      <dgm:spPr/>
      <dgm:t>
        <a:bodyPr/>
        <a:lstStyle/>
        <a:p>
          <a:endParaRPr lang="zh-CN" altLang="en-US" sz="2400" dirty="0">
            <a:latin typeface="宋体" pitchFamily="2" charset="-122"/>
            <a:ea typeface="宋体" pitchFamily="2" charset="-122"/>
          </a:endParaRPr>
        </a:p>
      </dgm:t>
    </dgm:pt>
    <dgm:pt modelId="{C708AA5E-B009-488C-B8FD-2A0622DDFAC7}" type="sibTrans" cxnId="{7D550C9A-9C92-46E3-93CA-32EC2A75F950}">
      <dgm:prSet/>
      <dgm:spPr/>
      <dgm:t>
        <a:bodyPr/>
        <a:lstStyle/>
        <a:p>
          <a:endParaRPr lang="zh-CN" altLang="en-US" sz="2400" dirty="0">
            <a:latin typeface="宋体" pitchFamily="2" charset="-122"/>
            <a:ea typeface="宋体" pitchFamily="2" charset="-122"/>
          </a:endParaRPr>
        </a:p>
      </dgm:t>
    </dgm:pt>
    <dgm:pt modelId="{4957A785-5651-4E3E-81D1-796291567C5C}">
      <dgm:prSet custT="1"/>
      <dgm:spPr/>
      <dgm:t>
        <a:bodyPr/>
        <a:lstStyle/>
        <a:p>
          <a:pPr rtl="0"/>
          <a:r>
            <a:rPr lang="zh-CN" altLang="en-US" sz="2400" dirty="0" smtClean="0">
              <a:latin typeface="宋体" pitchFamily="2" charset="-122"/>
              <a:ea typeface="宋体" pitchFamily="2" charset="-122"/>
            </a:rPr>
            <a:t>格式</a:t>
          </a:r>
          <a:r>
            <a:rPr lang="zh-CN" sz="2400" dirty="0" smtClean="0">
              <a:latin typeface="宋体" pitchFamily="2" charset="-122"/>
              <a:ea typeface="宋体" pitchFamily="2" charset="-122"/>
            </a:rPr>
            <a:t>二：使用</a:t>
          </a:r>
          <a:r>
            <a:rPr lang="en-US" sz="2400" dirty="0" smtClean="0">
              <a:latin typeface="宋体" pitchFamily="2" charset="-122"/>
              <a:ea typeface="宋体" pitchFamily="2" charset="-122"/>
            </a:rPr>
            <a:t>function</a:t>
          </a:r>
          <a:r>
            <a:rPr lang="zh-CN" sz="2400" dirty="0" smtClean="0">
              <a:latin typeface="宋体" pitchFamily="2" charset="-122"/>
              <a:ea typeface="宋体" pitchFamily="2" charset="-122"/>
            </a:rPr>
            <a:t>对象创建函数</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基本不用</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仅做了解</a:t>
          </a:r>
          <a:endParaRPr lang="zh-CN" sz="2400" dirty="0">
            <a:latin typeface="宋体" pitchFamily="2" charset="-122"/>
            <a:ea typeface="宋体" pitchFamily="2" charset="-122"/>
          </a:endParaRPr>
        </a:p>
      </dgm:t>
    </dgm:pt>
    <dgm:pt modelId="{2E0F2E19-1C9B-4C99-982D-83D0E1096FA3}" type="parTrans" cxnId="{51EA0292-5FEF-4827-BFCC-80C2E9CCA35D}">
      <dgm:prSet/>
      <dgm:spPr/>
      <dgm:t>
        <a:bodyPr/>
        <a:lstStyle/>
        <a:p>
          <a:endParaRPr lang="zh-CN" altLang="en-US" sz="2400" dirty="0">
            <a:latin typeface="宋体" pitchFamily="2" charset="-122"/>
            <a:ea typeface="宋体" pitchFamily="2" charset="-122"/>
          </a:endParaRPr>
        </a:p>
      </dgm:t>
    </dgm:pt>
    <dgm:pt modelId="{A3F9DEA6-37FA-4883-86FD-F20FB0D9BF5E}" type="sibTrans" cxnId="{51EA0292-5FEF-4827-BFCC-80C2E9CCA35D}">
      <dgm:prSet/>
      <dgm:spPr/>
      <dgm:t>
        <a:bodyPr/>
        <a:lstStyle/>
        <a:p>
          <a:endParaRPr lang="zh-CN" altLang="en-US" sz="2400" dirty="0">
            <a:latin typeface="宋体" pitchFamily="2" charset="-122"/>
            <a:ea typeface="宋体" pitchFamily="2" charset="-122"/>
          </a:endParaRPr>
        </a:p>
      </dgm:t>
    </dgm:pt>
    <dgm:pt modelId="{6766F681-6361-4EB3-A66A-C4B8C404DE7A}">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add=new Function(“</a:t>
          </a:r>
          <a:r>
            <a:rPr lang="en-US" sz="2400" dirty="0" err="1" smtClean="0">
              <a:solidFill>
                <a:srgbClr val="003300"/>
              </a:solidFill>
              <a:latin typeface="宋体" pitchFamily="2" charset="-122"/>
              <a:ea typeface="宋体" pitchFamily="2" charset="-122"/>
            </a:rPr>
            <a:t>x”,”y”,”return</a:t>
          </a:r>
          <a:r>
            <a:rPr lang="en-US" sz="2400" dirty="0" smtClean="0">
              <a:solidFill>
                <a:srgbClr val="003300"/>
              </a:solidFill>
              <a:latin typeface="宋体" pitchFamily="2" charset="-122"/>
              <a:ea typeface="宋体" pitchFamily="2" charset="-122"/>
            </a:rPr>
            <a:t>(</a:t>
          </a:r>
          <a:r>
            <a:rPr lang="en-US" sz="2400" dirty="0" err="1" smtClean="0">
              <a:solidFill>
                <a:srgbClr val="003300"/>
              </a:solidFill>
              <a:latin typeface="宋体" pitchFamily="2" charset="-122"/>
              <a:ea typeface="宋体" pitchFamily="2" charset="-122"/>
            </a:rPr>
            <a:t>x+y</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EB0C7B3B-907C-45ED-A65B-A2CE2C6200B7}" type="parTrans" cxnId="{7F0C4FCA-EE0F-4C3B-BFCA-F795CF5AE8FD}">
      <dgm:prSet/>
      <dgm:spPr/>
      <dgm:t>
        <a:bodyPr/>
        <a:lstStyle/>
        <a:p>
          <a:endParaRPr lang="zh-CN" altLang="en-US" sz="2400" dirty="0">
            <a:latin typeface="宋体" pitchFamily="2" charset="-122"/>
            <a:ea typeface="宋体" pitchFamily="2" charset="-122"/>
          </a:endParaRPr>
        </a:p>
      </dgm:t>
    </dgm:pt>
    <dgm:pt modelId="{F030ED7A-5063-444D-AC80-091E42F8E493}" type="sibTrans" cxnId="{7F0C4FCA-EE0F-4C3B-BFCA-F795CF5AE8FD}">
      <dgm:prSet/>
      <dgm:spPr/>
      <dgm:t>
        <a:bodyPr/>
        <a:lstStyle/>
        <a:p>
          <a:endParaRPr lang="zh-CN" altLang="en-US" sz="2400" dirty="0">
            <a:latin typeface="宋体" pitchFamily="2" charset="-122"/>
            <a:ea typeface="宋体" pitchFamily="2" charset="-122"/>
          </a:endParaRPr>
        </a:p>
      </dgm:t>
    </dgm:pt>
    <dgm:pt modelId="{43410405-5F0F-425D-9579-EB7B19A2030D}">
      <dgm:prSet custT="1"/>
      <dgm:spPr/>
      <dgm:t>
        <a:bodyPr/>
        <a:lstStyle/>
        <a:p>
          <a:pPr rtl="0"/>
          <a:r>
            <a:rPr lang="zh-CN" altLang="en-US" sz="2400" dirty="0" smtClean="0">
              <a:latin typeface="宋体" pitchFamily="2" charset="-122"/>
              <a:ea typeface="宋体" pitchFamily="2" charset="-122"/>
            </a:rPr>
            <a:t>格式三：创建匿名函数</a:t>
          </a:r>
          <a:endParaRPr lang="zh-CN" altLang="en-US" sz="2400" dirty="0">
            <a:latin typeface="宋体" pitchFamily="2" charset="-122"/>
            <a:ea typeface="宋体" pitchFamily="2" charset="-122"/>
          </a:endParaRPr>
        </a:p>
      </dgm:t>
    </dgm:pt>
    <dgm:pt modelId="{21C7C2BE-CB54-45C9-BBF9-9C1F6E55DC3C}" type="parTrans" cxnId="{2493B568-AF91-4A41-B9FE-8D8EAB6CA11D}">
      <dgm:prSet/>
      <dgm:spPr/>
      <dgm:t>
        <a:bodyPr/>
        <a:lstStyle/>
        <a:p>
          <a:endParaRPr lang="zh-CN" altLang="en-US" sz="2400" dirty="0">
            <a:latin typeface="宋体" pitchFamily="2" charset="-122"/>
            <a:ea typeface="宋体" pitchFamily="2" charset="-122"/>
          </a:endParaRPr>
        </a:p>
      </dgm:t>
    </dgm:pt>
    <dgm:pt modelId="{A8DF7C89-651F-4162-B9DF-99B600528CD1}" type="sibTrans" cxnId="{2493B568-AF91-4A41-B9FE-8D8EAB6CA11D}">
      <dgm:prSet/>
      <dgm:spPr/>
      <dgm:t>
        <a:bodyPr/>
        <a:lstStyle/>
        <a:p>
          <a:endParaRPr lang="zh-CN" altLang="en-US" sz="2400" dirty="0">
            <a:latin typeface="宋体" pitchFamily="2" charset="-122"/>
            <a:ea typeface="宋体" pitchFamily="2" charset="-122"/>
          </a:endParaRPr>
        </a:p>
      </dgm:t>
    </dgm:pt>
    <dgm:pt modelId="{0F9E2237-E2C1-4DF2-B188-DE65E6ADADB2}">
      <dgm:prSet custT="1"/>
      <dgm:spPr/>
      <dgm:t>
        <a:bodyPr/>
        <a:lstStyle/>
        <a:p>
          <a:pPr rtl="0"/>
          <a:r>
            <a:rPr lang="en-US" sz="2400" dirty="0" err="1" smtClean="0">
              <a:solidFill>
                <a:srgbClr val="003300"/>
              </a:solidFill>
              <a:latin typeface="宋体" pitchFamily="2" charset="-122"/>
              <a:ea typeface="宋体" pitchFamily="2" charset="-122"/>
            </a:rPr>
            <a:t>var</a:t>
          </a:r>
          <a:r>
            <a:rPr lang="en-US" sz="2400" dirty="0" smtClean="0">
              <a:solidFill>
                <a:srgbClr val="003300"/>
              </a:solidFill>
              <a:latin typeface="宋体" pitchFamily="2" charset="-122"/>
              <a:ea typeface="宋体" pitchFamily="2" charset="-122"/>
            </a:rPr>
            <a:t> </a:t>
          </a:r>
          <a:r>
            <a:rPr lang="en-US" sz="2400" dirty="0" err="1" smtClean="0">
              <a:solidFill>
                <a:srgbClr val="003300"/>
              </a:solidFill>
              <a:latin typeface="宋体" pitchFamily="2" charset="-122"/>
              <a:ea typeface="宋体" pitchFamily="2" charset="-122"/>
            </a:rPr>
            <a:t>func</a:t>
          </a:r>
          <a:r>
            <a:rPr lang="en-US" sz="2400" dirty="0" smtClean="0">
              <a:solidFill>
                <a:srgbClr val="003300"/>
              </a:solidFill>
              <a:latin typeface="宋体" pitchFamily="2" charset="-122"/>
              <a:ea typeface="宋体" pitchFamily="2" charset="-122"/>
            </a:rPr>
            <a:t> = function(arg1,...</a:t>
          </a:r>
          <a:r>
            <a:rPr lang="en-US" sz="2400" dirty="0" err="1" smtClean="0">
              <a:solidFill>
                <a:srgbClr val="003300"/>
              </a:solidFill>
              <a:latin typeface="宋体" pitchFamily="2" charset="-122"/>
              <a:ea typeface="宋体" pitchFamily="2" charset="-122"/>
            </a:rPr>
            <a:t>argn</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6BA37534-EEEC-4C14-B645-BAE6DA9B6F9C}" type="parTrans" cxnId="{D2C293D4-E872-4156-99E0-4F4AF99BCE31}">
      <dgm:prSet/>
      <dgm:spPr/>
      <dgm:t>
        <a:bodyPr/>
        <a:lstStyle/>
        <a:p>
          <a:endParaRPr lang="zh-CN" altLang="en-US" sz="2400" dirty="0">
            <a:latin typeface="宋体" pitchFamily="2" charset="-122"/>
            <a:ea typeface="宋体" pitchFamily="2" charset="-122"/>
          </a:endParaRPr>
        </a:p>
      </dgm:t>
    </dgm:pt>
    <dgm:pt modelId="{F2E61154-D041-4555-A6F8-4CC21D684421}" type="sibTrans" cxnId="{D2C293D4-E872-4156-99E0-4F4AF99BCE31}">
      <dgm:prSet/>
      <dgm:spPr/>
      <dgm:t>
        <a:bodyPr/>
        <a:lstStyle/>
        <a:p>
          <a:endParaRPr lang="zh-CN" altLang="en-US" sz="2400" dirty="0">
            <a:latin typeface="宋体" pitchFamily="2" charset="-122"/>
            <a:ea typeface="宋体" pitchFamily="2" charset="-122"/>
          </a:endParaRPr>
        </a:p>
      </dgm:t>
    </dgm:pt>
    <dgm:pt modelId="{B70F1C5E-4086-4B32-A908-E985750F4619}">
      <dgm:prSet custT="1"/>
      <dgm:spPr/>
      <dgm:t>
        <a:bodyPr/>
        <a:lstStyle/>
        <a:p>
          <a:pPr rtl="0"/>
          <a:r>
            <a:rPr lang="en-US" sz="2400" dirty="0" smtClean="0">
              <a:solidFill>
                <a:srgbClr val="003300"/>
              </a:solidFill>
              <a:latin typeface="宋体" pitchFamily="2" charset="-122"/>
              <a:ea typeface="宋体" pitchFamily="2" charset="-122"/>
            </a:rPr>
            <a:t>{</a:t>
          </a:r>
          <a:r>
            <a:rPr lang="zh-CN" altLang="en-US" sz="2400" dirty="0" smtClean="0">
              <a:solidFill>
                <a:srgbClr val="003300"/>
              </a:solidFill>
              <a:latin typeface="宋体" pitchFamily="2" charset="-122"/>
              <a:ea typeface="宋体" pitchFamily="2" charset="-122"/>
            </a:rPr>
            <a:t>函数体</a:t>
          </a:r>
          <a:endParaRPr lang="zh-CN" sz="2400" dirty="0">
            <a:solidFill>
              <a:srgbClr val="003300"/>
            </a:solidFill>
            <a:latin typeface="宋体" pitchFamily="2" charset="-122"/>
            <a:ea typeface="宋体" pitchFamily="2" charset="-122"/>
          </a:endParaRPr>
        </a:p>
      </dgm:t>
    </dgm:pt>
    <dgm:pt modelId="{718E40A5-490A-4B4E-8807-F29709DCD74E}" type="parTrans" cxnId="{A2C88873-EA90-42D5-96EE-0247940948D8}">
      <dgm:prSet/>
      <dgm:spPr/>
      <dgm:t>
        <a:bodyPr/>
        <a:lstStyle/>
        <a:p>
          <a:endParaRPr lang="zh-CN" altLang="en-US" sz="2400" dirty="0">
            <a:latin typeface="宋体" pitchFamily="2" charset="-122"/>
            <a:ea typeface="宋体" pitchFamily="2" charset="-122"/>
          </a:endParaRPr>
        </a:p>
      </dgm:t>
    </dgm:pt>
    <dgm:pt modelId="{ED5C4D10-7C0F-42CE-926E-03DB28ECF09B}" type="sibTrans" cxnId="{A2C88873-EA90-42D5-96EE-0247940948D8}">
      <dgm:prSet/>
      <dgm:spPr/>
      <dgm:t>
        <a:bodyPr/>
        <a:lstStyle/>
        <a:p>
          <a:endParaRPr lang="zh-CN" altLang="en-US" sz="2400" dirty="0">
            <a:latin typeface="宋体" pitchFamily="2" charset="-122"/>
            <a:ea typeface="宋体" pitchFamily="2" charset="-122"/>
          </a:endParaRPr>
        </a:p>
      </dgm:t>
    </dgm:pt>
    <dgm:pt modelId="{7C774E8C-2902-4BBD-B572-A8FE29594A1B}">
      <dgm:prSet custT="1"/>
      <dgm:spPr/>
      <dgm:t>
        <a:bodyPr/>
        <a:lstStyle/>
        <a:p>
          <a:pPr rtl="0"/>
          <a:r>
            <a:rPr lang="en-US" sz="2400" dirty="0" smtClean="0">
              <a:solidFill>
                <a:srgbClr val="003300"/>
              </a:solidFill>
              <a:latin typeface="宋体" pitchFamily="2" charset="-122"/>
              <a:ea typeface="宋体" pitchFamily="2" charset="-122"/>
            </a:rPr>
            <a:t>return value;}</a:t>
          </a:r>
          <a:r>
            <a:rPr lang="en-US" sz="2400" dirty="0" smtClean="0">
              <a:solidFill>
                <a:srgbClr val="FF0000"/>
              </a:solidFill>
              <a:latin typeface="宋体" pitchFamily="2" charset="-122"/>
              <a:ea typeface="宋体" pitchFamily="2" charset="-122"/>
            </a:rPr>
            <a:t>;</a:t>
          </a:r>
          <a:endParaRPr lang="zh-CN" sz="2400" dirty="0">
            <a:solidFill>
              <a:srgbClr val="FF0000"/>
            </a:solidFill>
            <a:latin typeface="宋体" pitchFamily="2" charset="-122"/>
            <a:ea typeface="宋体" pitchFamily="2" charset="-122"/>
          </a:endParaRPr>
        </a:p>
      </dgm:t>
    </dgm:pt>
    <dgm:pt modelId="{F3743847-68CD-462D-962E-AAABB12980D8}" type="parTrans" cxnId="{0F60997D-D8C6-4A16-B17E-43554D623B7F}">
      <dgm:prSet/>
      <dgm:spPr/>
      <dgm:t>
        <a:bodyPr/>
        <a:lstStyle/>
        <a:p>
          <a:endParaRPr lang="zh-CN" altLang="en-US" sz="2400" dirty="0">
            <a:latin typeface="宋体" pitchFamily="2" charset="-122"/>
            <a:ea typeface="宋体" pitchFamily="2" charset="-122"/>
          </a:endParaRPr>
        </a:p>
      </dgm:t>
    </dgm:pt>
    <dgm:pt modelId="{0176B29C-4577-44A5-8968-11599FC51F17}" type="sibTrans" cxnId="{0F60997D-D8C6-4A16-B17E-43554D623B7F}">
      <dgm:prSet/>
      <dgm:spPr/>
      <dgm:t>
        <a:bodyPr/>
        <a:lstStyle/>
        <a:p>
          <a:endParaRPr lang="zh-CN" altLang="en-US" sz="2400" dirty="0">
            <a:latin typeface="宋体" pitchFamily="2" charset="-122"/>
            <a:ea typeface="宋体" pitchFamily="2" charset="-122"/>
          </a:endParaRPr>
        </a:p>
      </dgm:t>
    </dgm:pt>
    <dgm:pt modelId="{D597555B-2A81-41BD-A46C-1ED0F3D5913A}">
      <dgm:prSet custT="1"/>
      <dgm:spPr/>
      <dgm:t>
        <a:bodyPr/>
        <a:lstStyle/>
        <a:p>
          <a:pPr rtl="0"/>
          <a:r>
            <a:rPr lang="en-US" sz="2400" dirty="0" smtClean="0">
              <a:solidFill>
                <a:srgbClr val="003300"/>
              </a:solidFill>
              <a:latin typeface="宋体" pitchFamily="2" charset="-122"/>
              <a:ea typeface="宋体" pitchFamily="2" charset="-122"/>
            </a:rPr>
            <a:t>function aa(</a:t>
          </a:r>
          <a:r>
            <a:rPr lang="en-US" sz="2400" dirty="0" err="1" smtClean="0">
              <a:solidFill>
                <a:srgbClr val="003300"/>
              </a:solidFill>
              <a:latin typeface="宋体" pitchFamily="2" charset="-122"/>
              <a:ea typeface="宋体" pitchFamily="2" charset="-122"/>
            </a:rPr>
            <a:t>a,b</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BC97EF1C-5ECE-43DB-A803-9687A1E476FE}" type="parTrans" cxnId="{2C3504DE-DB63-4ADE-9A96-083888450C1C}">
      <dgm:prSet/>
      <dgm:spPr/>
      <dgm:t>
        <a:bodyPr/>
        <a:lstStyle/>
        <a:p>
          <a:endParaRPr lang="zh-CN" altLang="en-US" sz="2400" dirty="0">
            <a:latin typeface="宋体" pitchFamily="2" charset="-122"/>
            <a:ea typeface="宋体" pitchFamily="2" charset="-122"/>
          </a:endParaRPr>
        </a:p>
      </dgm:t>
    </dgm:pt>
    <dgm:pt modelId="{ABD46CE1-CA38-47E4-8BB7-6346F1AC45C6}" type="sibTrans" cxnId="{2C3504DE-DB63-4ADE-9A96-083888450C1C}">
      <dgm:prSet/>
      <dgm:spPr/>
      <dgm:t>
        <a:bodyPr/>
        <a:lstStyle/>
        <a:p>
          <a:endParaRPr lang="zh-CN" altLang="en-US" sz="2400" dirty="0">
            <a:latin typeface="宋体" pitchFamily="2" charset="-122"/>
            <a:ea typeface="宋体" pitchFamily="2" charset="-122"/>
          </a:endParaRPr>
        </a:p>
      </dgm:t>
    </dgm:pt>
    <dgm:pt modelId="{B4751500-7F58-44F7-9581-28221CEFE6CE}">
      <dgm:prSet custT="1"/>
      <dgm:spPr/>
      <dgm:t>
        <a:bodyPr/>
        <a:lstStyle/>
        <a:p>
          <a:pPr rtl="0"/>
          <a:r>
            <a:rPr lang="en-US" sz="2400" dirty="0" smtClean="0">
              <a:solidFill>
                <a:srgbClr val="003300"/>
              </a:solidFill>
              <a:latin typeface="宋体" pitchFamily="2" charset="-122"/>
              <a:ea typeface="宋体" pitchFamily="2" charset="-122"/>
            </a:rPr>
            <a:t>     alert(</a:t>
          </a:r>
          <a:r>
            <a:rPr lang="en-US" sz="2400" dirty="0" err="1" smtClean="0">
              <a:solidFill>
                <a:srgbClr val="003300"/>
              </a:solidFill>
              <a:latin typeface="宋体" pitchFamily="2" charset="-122"/>
              <a:ea typeface="宋体" pitchFamily="2" charset="-122"/>
            </a:rPr>
            <a:t>a+b</a:t>
          </a:r>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175507FB-8B89-454B-808B-993834E5B08E}" type="parTrans" cxnId="{B36B28AD-7F62-44DB-AF81-BD4BAB870572}">
      <dgm:prSet/>
      <dgm:spPr/>
      <dgm:t>
        <a:bodyPr/>
        <a:lstStyle/>
        <a:p>
          <a:endParaRPr lang="zh-CN" altLang="en-US"/>
        </a:p>
      </dgm:t>
    </dgm:pt>
    <dgm:pt modelId="{E070D7D8-36FF-4FFC-85D2-A096CD8BA316}" type="sibTrans" cxnId="{B36B28AD-7F62-44DB-AF81-BD4BAB870572}">
      <dgm:prSet/>
      <dgm:spPr/>
      <dgm:t>
        <a:bodyPr/>
        <a:lstStyle/>
        <a:p>
          <a:endParaRPr lang="zh-CN" altLang="en-US"/>
        </a:p>
      </dgm:t>
    </dgm:pt>
    <dgm:pt modelId="{E4F60171-3C76-4E6A-B10E-B0E6906C3F2E}">
      <dgm:prSet custT="1"/>
      <dgm:spPr/>
      <dgm:t>
        <a:bodyPr/>
        <a:lstStyle/>
        <a:p>
          <a:pPr rtl="0"/>
          <a:r>
            <a:rPr lang="en-US" sz="2400" dirty="0" smtClean="0">
              <a:solidFill>
                <a:srgbClr val="003300"/>
              </a:solidFill>
              <a:latin typeface="宋体" pitchFamily="2" charset="-122"/>
              <a:ea typeface="宋体" pitchFamily="2" charset="-122"/>
            </a:rPr>
            <a:t>}</a:t>
          </a:r>
          <a:endParaRPr lang="zh-CN" sz="2400" dirty="0">
            <a:solidFill>
              <a:srgbClr val="003300"/>
            </a:solidFill>
            <a:latin typeface="宋体" pitchFamily="2" charset="-122"/>
            <a:ea typeface="宋体" pitchFamily="2" charset="-122"/>
          </a:endParaRPr>
        </a:p>
      </dgm:t>
    </dgm:pt>
    <dgm:pt modelId="{184216CB-2361-48B8-A3EE-A9616AE80391}" type="parTrans" cxnId="{EE81D46C-A265-484C-A52C-54ADA94EA5FA}">
      <dgm:prSet/>
      <dgm:spPr/>
      <dgm:t>
        <a:bodyPr/>
        <a:lstStyle/>
        <a:p>
          <a:endParaRPr lang="zh-CN" altLang="en-US"/>
        </a:p>
      </dgm:t>
    </dgm:pt>
    <dgm:pt modelId="{A4C5CFC8-B2D8-40BE-9483-87C2116EADF7}" type="sibTrans" cxnId="{EE81D46C-A265-484C-A52C-54ADA94EA5FA}">
      <dgm:prSet/>
      <dgm:spPr/>
      <dgm:t>
        <a:bodyPr/>
        <a:lstStyle/>
        <a:p>
          <a:endParaRPr lang="zh-CN" altLang="en-US"/>
        </a:p>
      </dgm:t>
    </dgm:pt>
    <dgm:pt modelId="{E08C5E10-FFF1-4C8A-A9E2-CF62782851E6}" type="pres">
      <dgm:prSet presAssocID="{D5AEAB51-0AE0-4244-A43A-904C872475E8}" presName="linear" presStyleCnt="0">
        <dgm:presLayoutVars>
          <dgm:animLvl val="lvl"/>
          <dgm:resizeHandles val="exact"/>
        </dgm:presLayoutVars>
      </dgm:prSet>
      <dgm:spPr/>
      <dgm:t>
        <a:bodyPr/>
        <a:lstStyle/>
        <a:p>
          <a:endParaRPr lang="zh-CN" altLang="en-US"/>
        </a:p>
      </dgm:t>
    </dgm:pt>
    <dgm:pt modelId="{B8E85EDF-53AE-42D4-AEF1-4DA9A1B77872}" type="pres">
      <dgm:prSet presAssocID="{41353097-CA62-4991-9614-0738E73F6F8F}" presName="parentText" presStyleLbl="node1" presStyleIdx="0" presStyleCnt="3">
        <dgm:presLayoutVars>
          <dgm:chMax val="0"/>
          <dgm:bulletEnabled val="1"/>
        </dgm:presLayoutVars>
      </dgm:prSet>
      <dgm:spPr/>
      <dgm:t>
        <a:bodyPr/>
        <a:lstStyle/>
        <a:p>
          <a:endParaRPr lang="zh-CN" altLang="en-US"/>
        </a:p>
      </dgm:t>
    </dgm:pt>
    <dgm:pt modelId="{E92FA986-7F16-40FF-A4D8-7AB4389A4E11}" type="pres">
      <dgm:prSet presAssocID="{41353097-CA62-4991-9614-0738E73F6F8F}" presName="childText" presStyleLbl="revTx" presStyleIdx="0" presStyleCnt="3">
        <dgm:presLayoutVars>
          <dgm:bulletEnabled val="1"/>
        </dgm:presLayoutVars>
      </dgm:prSet>
      <dgm:spPr/>
      <dgm:t>
        <a:bodyPr/>
        <a:lstStyle/>
        <a:p>
          <a:endParaRPr lang="zh-CN" altLang="en-US"/>
        </a:p>
      </dgm:t>
    </dgm:pt>
    <dgm:pt modelId="{8FFEE203-A053-4FC4-948D-26004B0B7897}" type="pres">
      <dgm:prSet presAssocID="{4957A785-5651-4E3E-81D1-796291567C5C}" presName="parentText" presStyleLbl="node1" presStyleIdx="1" presStyleCnt="3">
        <dgm:presLayoutVars>
          <dgm:chMax val="0"/>
          <dgm:bulletEnabled val="1"/>
        </dgm:presLayoutVars>
      </dgm:prSet>
      <dgm:spPr/>
      <dgm:t>
        <a:bodyPr/>
        <a:lstStyle/>
        <a:p>
          <a:endParaRPr lang="zh-CN" altLang="en-US"/>
        </a:p>
      </dgm:t>
    </dgm:pt>
    <dgm:pt modelId="{2B2B39B1-1590-40E6-A0E1-B7C4DEA540A2}" type="pres">
      <dgm:prSet presAssocID="{4957A785-5651-4E3E-81D1-796291567C5C}" presName="childText" presStyleLbl="revTx" presStyleIdx="1" presStyleCnt="3">
        <dgm:presLayoutVars>
          <dgm:bulletEnabled val="1"/>
        </dgm:presLayoutVars>
      </dgm:prSet>
      <dgm:spPr/>
      <dgm:t>
        <a:bodyPr/>
        <a:lstStyle/>
        <a:p>
          <a:endParaRPr lang="zh-CN" altLang="en-US"/>
        </a:p>
      </dgm:t>
    </dgm:pt>
    <dgm:pt modelId="{2476C9CE-40CE-4D92-82F6-5EDEC0298091}" type="pres">
      <dgm:prSet presAssocID="{43410405-5F0F-425D-9579-EB7B19A2030D}" presName="parentText" presStyleLbl="node1" presStyleIdx="2" presStyleCnt="3">
        <dgm:presLayoutVars>
          <dgm:chMax val="0"/>
          <dgm:bulletEnabled val="1"/>
        </dgm:presLayoutVars>
      </dgm:prSet>
      <dgm:spPr/>
      <dgm:t>
        <a:bodyPr/>
        <a:lstStyle/>
        <a:p>
          <a:endParaRPr lang="zh-CN" altLang="en-US"/>
        </a:p>
      </dgm:t>
    </dgm:pt>
    <dgm:pt modelId="{4A1AA1D4-1712-4151-BA15-D333A2796177}" type="pres">
      <dgm:prSet presAssocID="{43410405-5F0F-425D-9579-EB7B19A2030D}" presName="childText" presStyleLbl="revTx" presStyleIdx="2" presStyleCnt="3">
        <dgm:presLayoutVars>
          <dgm:bulletEnabled val="1"/>
        </dgm:presLayoutVars>
      </dgm:prSet>
      <dgm:spPr/>
      <dgm:t>
        <a:bodyPr/>
        <a:lstStyle/>
        <a:p>
          <a:endParaRPr lang="zh-CN" altLang="en-US"/>
        </a:p>
      </dgm:t>
    </dgm:pt>
  </dgm:ptLst>
  <dgm:cxnLst>
    <dgm:cxn modelId="{51EA0292-5FEF-4827-BFCC-80C2E9CCA35D}" srcId="{D5AEAB51-0AE0-4244-A43A-904C872475E8}" destId="{4957A785-5651-4E3E-81D1-796291567C5C}" srcOrd="1" destOrd="0" parTransId="{2E0F2E19-1C9B-4C99-982D-83D0E1096FA3}" sibTransId="{A3F9DEA6-37FA-4883-86FD-F20FB0D9BF5E}"/>
    <dgm:cxn modelId="{D2C293D4-E872-4156-99E0-4F4AF99BCE31}" srcId="{43410405-5F0F-425D-9579-EB7B19A2030D}" destId="{0F9E2237-E2C1-4DF2-B188-DE65E6ADADB2}" srcOrd="0" destOrd="0" parTransId="{6BA37534-EEEC-4C14-B645-BAE6DA9B6F9C}" sibTransId="{F2E61154-D041-4555-A6F8-4CC21D684421}"/>
    <dgm:cxn modelId="{6C43FA45-975C-4326-8D49-A1B2C3E4153B}" type="presOf" srcId="{4957A785-5651-4E3E-81D1-796291567C5C}" destId="{8FFEE203-A053-4FC4-948D-26004B0B7897}" srcOrd="0" destOrd="0" presId="urn:microsoft.com/office/officeart/2005/8/layout/vList2"/>
    <dgm:cxn modelId="{3D227D63-B5A1-4D77-BF2D-59B519F66DEE}" type="presOf" srcId="{0F9E2237-E2C1-4DF2-B188-DE65E6ADADB2}" destId="{4A1AA1D4-1712-4151-BA15-D333A2796177}" srcOrd="0" destOrd="0" presId="urn:microsoft.com/office/officeart/2005/8/layout/vList2"/>
    <dgm:cxn modelId="{EE81D46C-A265-484C-A52C-54ADA94EA5FA}" srcId="{41353097-CA62-4991-9614-0738E73F6F8F}" destId="{E4F60171-3C76-4E6A-B10E-B0E6906C3F2E}" srcOrd="2" destOrd="0" parTransId="{184216CB-2361-48B8-A3EE-A9616AE80391}" sibTransId="{A4C5CFC8-B2D8-40BE-9483-87C2116EADF7}"/>
    <dgm:cxn modelId="{E12AC745-4617-4455-848E-53DDD722B183}" type="presOf" srcId="{E4F60171-3C76-4E6A-B10E-B0E6906C3F2E}" destId="{E92FA986-7F16-40FF-A4D8-7AB4389A4E11}" srcOrd="0" destOrd="2" presId="urn:microsoft.com/office/officeart/2005/8/layout/vList2"/>
    <dgm:cxn modelId="{90E33110-692C-43EB-9B1E-0B68138FC5C5}" type="presOf" srcId="{B4751500-7F58-44F7-9581-28221CEFE6CE}" destId="{E92FA986-7F16-40FF-A4D8-7AB4389A4E11}" srcOrd="0" destOrd="1" presId="urn:microsoft.com/office/officeart/2005/8/layout/vList2"/>
    <dgm:cxn modelId="{5D8B062E-5984-4F49-86A7-ADBAF08E947D}" type="presOf" srcId="{41353097-CA62-4991-9614-0738E73F6F8F}" destId="{B8E85EDF-53AE-42D4-AEF1-4DA9A1B77872}" srcOrd="0" destOrd="0" presId="urn:microsoft.com/office/officeart/2005/8/layout/vList2"/>
    <dgm:cxn modelId="{388F77B2-ACB5-4031-B22E-2DF653C05A26}" type="presOf" srcId="{7C774E8C-2902-4BBD-B572-A8FE29594A1B}" destId="{4A1AA1D4-1712-4151-BA15-D333A2796177}" srcOrd="0" destOrd="2" presId="urn:microsoft.com/office/officeart/2005/8/layout/vList2"/>
    <dgm:cxn modelId="{7F0C4FCA-EE0F-4C3B-BFCA-F795CF5AE8FD}" srcId="{4957A785-5651-4E3E-81D1-796291567C5C}" destId="{6766F681-6361-4EB3-A66A-C4B8C404DE7A}" srcOrd="0" destOrd="0" parTransId="{EB0C7B3B-907C-45ED-A65B-A2CE2C6200B7}" sibTransId="{F030ED7A-5063-444D-AC80-091E42F8E493}"/>
    <dgm:cxn modelId="{2D2EDBD4-DC44-4C6F-B250-0E91DBF489E1}" type="presOf" srcId="{D597555B-2A81-41BD-A46C-1ED0F3D5913A}" destId="{E92FA986-7F16-40FF-A4D8-7AB4389A4E11}" srcOrd="0" destOrd="0" presId="urn:microsoft.com/office/officeart/2005/8/layout/vList2"/>
    <dgm:cxn modelId="{7D550C9A-9C92-46E3-93CA-32EC2A75F950}" srcId="{D5AEAB51-0AE0-4244-A43A-904C872475E8}" destId="{41353097-CA62-4991-9614-0738E73F6F8F}" srcOrd="0" destOrd="0" parTransId="{CF312D9B-2C1E-46B1-B032-8EB1D9C452DF}" sibTransId="{C708AA5E-B009-488C-B8FD-2A0622DDFAC7}"/>
    <dgm:cxn modelId="{2C3504DE-DB63-4ADE-9A96-083888450C1C}" srcId="{41353097-CA62-4991-9614-0738E73F6F8F}" destId="{D597555B-2A81-41BD-A46C-1ED0F3D5913A}" srcOrd="0" destOrd="0" parTransId="{BC97EF1C-5ECE-43DB-A803-9687A1E476FE}" sibTransId="{ABD46CE1-CA38-47E4-8BB7-6346F1AC45C6}"/>
    <dgm:cxn modelId="{A2C88873-EA90-42D5-96EE-0247940948D8}" srcId="{43410405-5F0F-425D-9579-EB7B19A2030D}" destId="{B70F1C5E-4086-4B32-A908-E985750F4619}" srcOrd="1" destOrd="0" parTransId="{718E40A5-490A-4B4E-8807-F29709DCD74E}" sibTransId="{ED5C4D10-7C0F-42CE-926E-03DB28ECF09B}"/>
    <dgm:cxn modelId="{B36B28AD-7F62-44DB-AF81-BD4BAB870572}" srcId="{41353097-CA62-4991-9614-0738E73F6F8F}" destId="{B4751500-7F58-44F7-9581-28221CEFE6CE}" srcOrd="1" destOrd="0" parTransId="{175507FB-8B89-454B-808B-993834E5B08E}" sibTransId="{E070D7D8-36FF-4FFC-85D2-A096CD8BA316}"/>
    <dgm:cxn modelId="{999B7B71-86AA-4FB8-9375-3FFAA7B2CBBB}" type="presOf" srcId="{43410405-5F0F-425D-9579-EB7B19A2030D}" destId="{2476C9CE-40CE-4D92-82F6-5EDEC0298091}" srcOrd="0" destOrd="0" presId="urn:microsoft.com/office/officeart/2005/8/layout/vList2"/>
    <dgm:cxn modelId="{0F60997D-D8C6-4A16-B17E-43554D623B7F}" srcId="{43410405-5F0F-425D-9579-EB7B19A2030D}" destId="{7C774E8C-2902-4BBD-B572-A8FE29594A1B}" srcOrd="2" destOrd="0" parTransId="{F3743847-68CD-462D-962E-AAABB12980D8}" sibTransId="{0176B29C-4577-44A5-8968-11599FC51F17}"/>
    <dgm:cxn modelId="{3ECA7608-9122-4A8C-A1F7-778ACBE40F1D}" type="presOf" srcId="{6766F681-6361-4EB3-A66A-C4B8C404DE7A}" destId="{2B2B39B1-1590-40E6-A0E1-B7C4DEA540A2}" srcOrd="0" destOrd="0" presId="urn:microsoft.com/office/officeart/2005/8/layout/vList2"/>
    <dgm:cxn modelId="{B5251F71-809D-4867-93CD-70798126E8B4}" type="presOf" srcId="{B70F1C5E-4086-4B32-A908-E985750F4619}" destId="{4A1AA1D4-1712-4151-BA15-D333A2796177}" srcOrd="0" destOrd="1" presId="urn:microsoft.com/office/officeart/2005/8/layout/vList2"/>
    <dgm:cxn modelId="{102BD627-49F1-4432-BED4-2D5037261083}" type="presOf" srcId="{D5AEAB51-0AE0-4244-A43A-904C872475E8}" destId="{E08C5E10-FFF1-4C8A-A9E2-CF62782851E6}" srcOrd="0" destOrd="0" presId="urn:microsoft.com/office/officeart/2005/8/layout/vList2"/>
    <dgm:cxn modelId="{2493B568-AF91-4A41-B9FE-8D8EAB6CA11D}" srcId="{D5AEAB51-0AE0-4244-A43A-904C872475E8}" destId="{43410405-5F0F-425D-9579-EB7B19A2030D}" srcOrd="2" destOrd="0" parTransId="{21C7C2BE-CB54-45C9-BBF9-9C1F6E55DC3C}" sibTransId="{A8DF7C89-651F-4162-B9DF-99B600528CD1}"/>
    <dgm:cxn modelId="{1F7E4B60-BEEA-4922-BF60-2AC9DB373C32}" type="presParOf" srcId="{E08C5E10-FFF1-4C8A-A9E2-CF62782851E6}" destId="{B8E85EDF-53AE-42D4-AEF1-4DA9A1B77872}" srcOrd="0" destOrd="0" presId="urn:microsoft.com/office/officeart/2005/8/layout/vList2"/>
    <dgm:cxn modelId="{B6BF7344-CB30-4365-9164-440E29E1B6D9}" type="presParOf" srcId="{E08C5E10-FFF1-4C8A-A9E2-CF62782851E6}" destId="{E92FA986-7F16-40FF-A4D8-7AB4389A4E11}" srcOrd="1" destOrd="0" presId="urn:microsoft.com/office/officeart/2005/8/layout/vList2"/>
    <dgm:cxn modelId="{8C7D0736-8921-47CD-BBA0-C304262AF564}" type="presParOf" srcId="{E08C5E10-FFF1-4C8A-A9E2-CF62782851E6}" destId="{8FFEE203-A053-4FC4-948D-26004B0B7897}" srcOrd="2" destOrd="0" presId="urn:microsoft.com/office/officeart/2005/8/layout/vList2"/>
    <dgm:cxn modelId="{EA20E296-9D40-4458-B49E-697F4431DFA0}" type="presParOf" srcId="{E08C5E10-FFF1-4C8A-A9E2-CF62782851E6}" destId="{2B2B39B1-1590-40E6-A0E1-B7C4DEA540A2}" srcOrd="3" destOrd="0" presId="urn:microsoft.com/office/officeart/2005/8/layout/vList2"/>
    <dgm:cxn modelId="{C280B591-D1D9-419C-A45B-304B44A6C32C}" type="presParOf" srcId="{E08C5E10-FFF1-4C8A-A9E2-CF62782851E6}" destId="{2476C9CE-40CE-4D92-82F6-5EDEC0298091}" srcOrd="4" destOrd="0" presId="urn:microsoft.com/office/officeart/2005/8/layout/vList2"/>
    <dgm:cxn modelId="{AAC68B84-EB6F-4A3A-B34F-4B12F5BF678B}" type="presParOf" srcId="{E08C5E10-FFF1-4C8A-A9E2-CF62782851E6}" destId="{4A1AA1D4-1712-4151-BA15-D333A279617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74FCE0F8-31EF-4291-9A2F-4F9642D93A39}"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38D104AA-D882-4FC2-9A4F-1BB98D56544D}">
      <dgm:prSet custT="1"/>
      <dgm:spPr/>
      <dgm:t>
        <a:bodyPr/>
        <a:lstStyle/>
        <a:p>
          <a:pPr rtl="0"/>
          <a:r>
            <a:rPr lang="en-US" altLang="zh-CN" sz="2400" dirty="0" smtClean="0">
              <a:latin typeface="宋体" pitchFamily="2" charset="-122"/>
              <a:ea typeface="宋体" pitchFamily="2" charset="-122"/>
            </a:rPr>
            <a:t>JS</a:t>
          </a:r>
          <a:r>
            <a:rPr lang="zh-CN" altLang="en-US" sz="2400" dirty="0" smtClean="0">
              <a:latin typeface="宋体" pitchFamily="2" charset="-122"/>
              <a:ea typeface="宋体" pitchFamily="2" charset="-122"/>
            </a:rPr>
            <a:t>的函数没有重载</a:t>
          </a:r>
          <a:endParaRPr lang="en-US" altLang="zh-CN" sz="2400" dirty="0" smtClean="0">
            <a:latin typeface="宋体" pitchFamily="2" charset="-122"/>
            <a:ea typeface="宋体" pitchFamily="2" charset="-122"/>
          </a:endParaRPr>
        </a:p>
        <a:p>
          <a:pPr rtl="0"/>
          <a:r>
            <a:rPr lang="zh-CN" altLang="en-US" sz="2400" dirty="0" smtClean="0">
              <a:latin typeface="宋体" pitchFamily="2" charset="-122"/>
              <a:ea typeface="宋体" pitchFamily="2" charset="-122"/>
            </a:rPr>
            <a:t>调用时只要函数名一样，无论传入多少个参数，调用的都是同一个函数</a:t>
          </a:r>
          <a:endParaRPr lang="zh-CN" sz="2400" dirty="0">
            <a:latin typeface="宋体" pitchFamily="2" charset="-122"/>
            <a:ea typeface="宋体" pitchFamily="2" charset="-122"/>
          </a:endParaRPr>
        </a:p>
      </dgm:t>
    </dgm:pt>
    <dgm:pt modelId="{79F3DE5F-EDA4-48CF-B87E-209997E633DC}" type="parTrans" cxnId="{BB6C8E99-15E2-44FD-A665-16AA63FF2AF1}">
      <dgm:prSet/>
      <dgm:spPr/>
      <dgm:t>
        <a:bodyPr/>
        <a:lstStyle/>
        <a:p>
          <a:endParaRPr lang="zh-CN" altLang="en-US" sz="2000">
            <a:latin typeface="宋体" pitchFamily="2" charset="-122"/>
            <a:ea typeface="宋体" pitchFamily="2" charset="-122"/>
          </a:endParaRPr>
        </a:p>
      </dgm:t>
    </dgm:pt>
    <dgm:pt modelId="{74DCC3E8-356A-47E9-A60C-1FDE07065F01}" type="sibTrans" cxnId="{BB6C8E99-15E2-44FD-A665-16AA63FF2AF1}">
      <dgm:prSet/>
      <dgm:spPr/>
      <dgm:t>
        <a:bodyPr/>
        <a:lstStyle/>
        <a:p>
          <a:endParaRPr lang="zh-CN" altLang="en-US" sz="2000">
            <a:latin typeface="宋体" pitchFamily="2" charset="-122"/>
            <a:ea typeface="宋体" pitchFamily="2" charset="-122"/>
          </a:endParaRPr>
        </a:p>
      </dgm:t>
    </dgm:pt>
    <dgm:pt modelId="{A151B849-19D3-43D3-96C7-20060670910A}">
      <dgm:prSet custT="1"/>
      <dgm:spPr/>
      <dgm:t>
        <a:bodyPr/>
        <a:lstStyle/>
        <a:p>
          <a:pPr rtl="0"/>
          <a:endParaRPr lang="zh-CN" sz="2000" dirty="0">
            <a:solidFill>
              <a:srgbClr val="003300"/>
            </a:solidFill>
            <a:latin typeface="宋体" pitchFamily="2" charset="-122"/>
            <a:ea typeface="宋体" pitchFamily="2" charset="-122"/>
          </a:endParaRPr>
        </a:p>
      </dgm:t>
    </dgm:pt>
    <dgm:pt modelId="{8871BB8C-CBBF-4AB5-910D-2F296F2BF24F}" type="parTrans" cxnId="{A31AB9BA-CDCD-481A-AC90-F40CC5BB3C0E}">
      <dgm:prSet/>
      <dgm:spPr/>
      <dgm:t>
        <a:bodyPr/>
        <a:lstStyle/>
        <a:p>
          <a:endParaRPr lang="zh-CN" altLang="en-US" sz="2000">
            <a:latin typeface="宋体" pitchFamily="2" charset="-122"/>
            <a:ea typeface="宋体" pitchFamily="2" charset="-122"/>
          </a:endParaRPr>
        </a:p>
      </dgm:t>
    </dgm:pt>
    <dgm:pt modelId="{6F2038FF-C5C4-4EEC-AE2C-4A60592211FA}" type="sibTrans" cxnId="{A31AB9BA-CDCD-481A-AC90-F40CC5BB3C0E}">
      <dgm:prSet/>
      <dgm:spPr/>
      <dgm:t>
        <a:bodyPr/>
        <a:lstStyle/>
        <a:p>
          <a:endParaRPr lang="zh-CN" altLang="en-US" sz="2000">
            <a:latin typeface="宋体" pitchFamily="2" charset="-122"/>
            <a:ea typeface="宋体" pitchFamily="2" charset="-122"/>
          </a:endParaRPr>
        </a:p>
      </dgm:t>
    </dgm:pt>
    <dgm:pt modelId="{E69DB410-0758-4991-A3C9-F908B883E077}">
      <dgm:prSet custT="1"/>
      <dgm:spPr/>
      <dgm:t>
        <a:bodyPr/>
        <a:lstStyle/>
        <a:p>
          <a:pPr rtl="0"/>
          <a:endParaRPr lang="zh-CN" sz="2000" dirty="0">
            <a:solidFill>
              <a:srgbClr val="003300"/>
            </a:solidFill>
            <a:latin typeface="宋体" pitchFamily="2" charset="-122"/>
            <a:ea typeface="宋体" pitchFamily="2" charset="-122"/>
          </a:endParaRPr>
        </a:p>
      </dgm:t>
    </dgm:pt>
    <dgm:pt modelId="{2CA5B6A3-F0EC-4A61-B16D-D9C2C34CE063}" type="parTrans" cxnId="{7EFCC8EB-FA79-4720-AECE-D1805E3DC2B7}">
      <dgm:prSet/>
      <dgm:spPr/>
      <dgm:t>
        <a:bodyPr/>
        <a:lstStyle/>
        <a:p>
          <a:endParaRPr lang="zh-CN" altLang="en-US" sz="2000">
            <a:latin typeface="宋体" pitchFamily="2" charset="-122"/>
            <a:ea typeface="宋体" pitchFamily="2" charset="-122"/>
          </a:endParaRPr>
        </a:p>
      </dgm:t>
    </dgm:pt>
    <dgm:pt modelId="{0299E71A-0EA0-43C3-AB2F-EC1828706886}" type="sibTrans" cxnId="{7EFCC8EB-FA79-4720-AECE-D1805E3DC2B7}">
      <dgm:prSet/>
      <dgm:spPr/>
      <dgm:t>
        <a:bodyPr/>
        <a:lstStyle/>
        <a:p>
          <a:endParaRPr lang="zh-CN" altLang="en-US" sz="2000">
            <a:latin typeface="宋体" pitchFamily="2" charset="-122"/>
            <a:ea typeface="宋体" pitchFamily="2" charset="-122"/>
          </a:endParaRPr>
        </a:p>
      </dgm:t>
    </dgm:pt>
    <dgm:pt modelId="{F5509F12-A85E-4268-97A5-47BC19E44129}">
      <dgm:prSet custT="1"/>
      <dgm:spPr/>
      <dgm:t>
        <a:bodyPr/>
        <a:lstStyle/>
        <a:p>
          <a:pPr rtl="0"/>
          <a:r>
            <a:rPr lang="zh-CN" sz="2400" dirty="0" smtClean="0">
              <a:latin typeface="宋体" pitchFamily="2" charset="-122"/>
              <a:ea typeface="宋体" pitchFamily="2" charset="-122"/>
            </a:rPr>
            <a:t>传递空参数，</a:t>
          </a:r>
          <a:r>
            <a:rPr lang="en-US" sz="2400" dirty="0" smtClean="0">
              <a:latin typeface="宋体" pitchFamily="2" charset="-122"/>
              <a:ea typeface="宋体" pitchFamily="2" charset="-122"/>
            </a:rPr>
            <a:t>JavaScript</a:t>
          </a:r>
          <a:r>
            <a:rPr lang="zh-CN" sz="2400" dirty="0" smtClean="0">
              <a:latin typeface="宋体" pitchFamily="2" charset="-122"/>
              <a:ea typeface="宋体" pitchFamily="2" charset="-122"/>
            </a:rPr>
            <a:t>会将没有传入实参的参数值自动设置为</a:t>
          </a:r>
          <a:r>
            <a:rPr lang="en-US" sz="2400" dirty="0" smtClean="0">
              <a:latin typeface="宋体" pitchFamily="2" charset="-122"/>
              <a:ea typeface="宋体" pitchFamily="2" charset="-122"/>
            </a:rPr>
            <a:t>undefined</a:t>
          </a:r>
          <a:r>
            <a:rPr lang="zh-CN" sz="2400" dirty="0" smtClean="0">
              <a:latin typeface="宋体" pitchFamily="2" charset="-122"/>
              <a:ea typeface="宋体" pitchFamily="2" charset="-122"/>
            </a:rPr>
            <a:t>值</a:t>
          </a:r>
          <a:endParaRPr lang="zh-CN" sz="2400" dirty="0">
            <a:latin typeface="宋体" pitchFamily="2" charset="-122"/>
            <a:ea typeface="宋体" pitchFamily="2" charset="-122"/>
          </a:endParaRPr>
        </a:p>
      </dgm:t>
    </dgm:pt>
    <dgm:pt modelId="{7BF446EF-0264-4918-BF32-01BEC9991280}" type="sibTrans" cxnId="{5472D1E8-6BEB-454F-B3F7-9A06F91D0B2C}">
      <dgm:prSet/>
      <dgm:spPr/>
      <dgm:t>
        <a:bodyPr/>
        <a:lstStyle/>
        <a:p>
          <a:endParaRPr lang="zh-CN" altLang="en-US" sz="2000">
            <a:latin typeface="宋体" pitchFamily="2" charset="-122"/>
            <a:ea typeface="宋体" pitchFamily="2" charset="-122"/>
          </a:endParaRPr>
        </a:p>
      </dgm:t>
    </dgm:pt>
    <dgm:pt modelId="{C44BAFF6-130F-4924-B6D9-E72DF008EF3A}" type="parTrans" cxnId="{5472D1E8-6BEB-454F-B3F7-9A06F91D0B2C}">
      <dgm:prSet/>
      <dgm:spPr/>
      <dgm:t>
        <a:bodyPr/>
        <a:lstStyle/>
        <a:p>
          <a:endParaRPr lang="zh-CN" altLang="en-US" sz="2000">
            <a:latin typeface="宋体" pitchFamily="2" charset="-122"/>
            <a:ea typeface="宋体" pitchFamily="2" charset="-122"/>
          </a:endParaRPr>
        </a:p>
      </dgm:t>
    </dgm:pt>
    <dgm:pt modelId="{E77DE3DA-172A-400C-A62E-161255CC18F0}">
      <dgm:prSet custT="1"/>
      <dgm:spPr/>
      <dgm:t>
        <a:bodyPr/>
        <a:lstStyle/>
        <a:p>
          <a:r>
            <a:rPr lang="zh-CN" altLang="en-US" sz="2400" dirty="0" smtClean="0"/>
            <a:t>所有参数传递给</a:t>
          </a:r>
          <a:r>
            <a:rPr lang="en-US" altLang="zh-CN" sz="2400" dirty="0" smtClean="0"/>
            <a:t>arguments</a:t>
          </a:r>
          <a:r>
            <a:rPr lang="zh-CN" altLang="en-US" sz="2400" dirty="0" smtClean="0"/>
            <a:t>数组对象</a:t>
          </a:r>
          <a:endParaRPr lang="zh-CN" altLang="en-US" sz="2400" dirty="0"/>
        </a:p>
      </dgm:t>
    </dgm:pt>
    <dgm:pt modelId="{139B0DED-D0DC-4916-BD6C-C3663D237DBB}" type="parTrans" cxnId="{B0E6416D-40BE-4E08-896C-86FF3D7E2678}">
      <dgm:prSet/>
      <dgm:spPr/>
      <dgm:t>
        <a:bodyPr/>
        <a:lstStyle/>
        <a:p>
          <a:endParaRPr lang="zh-CN" altLang="en-US"/>
        </a:p>
      </dgm:t>
    </dgm:pt>
    <dgm:pt modelId="{35AD323F-8965-4CC9-B95B-47C4767721BD}" type="sibTrans" cxnId="{B0E6416D-40BE-4E08-896C-86FF3D7E2678}">
      <dgm:prSet/>
      <dgm:spPr/>
      <dgm:t>
        <a:bodyPr/>
        <a:lstStyle/>
        <a:p>
          <a:endParaRPr lang="zh-CN" altLang="en-US"/>
        </a:p>
      </dgm:t>
    </dgm:pt>
    <dgm:pt modelId="{69911DD7-9E02-46D7-8BFA-A62EEF11A413}" type="pres">
      <dgm:prSet presAssocID="{74FCE0F8-31EF-4291-9A2F-4F9642D93A39}" presName="linear" presStyleCnt="0">
        <dgm:presLayoutVars>
          <dgm:animLvl val="lvl"/>
          <dgm:resizeHandles val="exact"/>
        </dgm:presLayoutVars>
      </dgm:prSet>
      <dgm:spPr/>
      <dgm:t>
        <a:bodyPr/>
        <a:lstStyle/>
        <a:p>
          <a:endParaRPr lang="zh-CN" altLang="en-US"/>
        </a:p>
      </dgm:t>
    </dgm:pt>
    <dgm:pt modelId="{66D5F917-FD6F-4AB2-8F57-7490C85E77F2}" type="pres">
      <dgm:prSet presAssocID="{38D104AA-D882-4FC2-9A4F-1BB98D56544D}" presName="parentText" presStyleLbl="node1" presStyleIdx="0" presStyleCnt="3">
        <dgm:presLayoutVars>
          <dgm:chMax val="0"/>
          <dgm:bulletEnabled val="1"/>
        </dgm:presLayoutVars>
      </dgm:prSet>
      <dgm:spPr/>
      <dgm:t>
        <a:bodyPr/>
        <a:lstStyle/>
        <a:p>
          <a:endParaRPr lang="zh-CN" altLang="en-US"/>
        </a:p>
      </dgm:t>
    </dgm:pt>
    <dgm:pt modelId="{988DC7E8-2033-4787-A1BB-71F392874058}" type="pres">
      <dgm:prSet presAssocID="{38D104AA-D882-4FC2-9A4F-1BB98D56544D}" presName="childText" presStyleLbl="revTx" presStyleIdx="0" presStyleCnt="2">
        <dgm:presLayoutVars>
          <dgm:bulletEnabled val="1"/>
        </dgm:presLayoutVars>
      </dgm:prSet>
      <dgm:spPr/>
      <dgm:t>
        <a:bodyPr/>
        <a:lstStyle/>
        <a:p>
          <a:endParaRPr lang="zh-CN" altLang="en-US"/>
        </a:p>
      </dgm:t>
    </dgm:pt>
    <dgm:pt modelId="{62EE4C1B-F6C3-4DDC-BBE3-703562DC59C8}" type="pres">
      <dgm:prSet presAssocID="{F5509F12-A85E-4268-97A5-47BC19E44129}" presName="parentText" presStyleLbl="node1" presStyleIdx="1" presStyleCnt="3" custScaleY="59754" custLinFactNeighborX="-478" custLinFactNeighborY="-70307">
        <dgm:presLayoutVars>
          <dgm:chMax val="0"/>
          <dgm:bulletEnabled val="1"/>
        </dgm:presLayoutVars>
      </dgm:prSet>
      <dgm:spPr/>
      <dgm:t>
        <a:bodyPr/>
        <a:lstStyle/>
        <a:p>
          <a:endParaRPr lang="zh-CN" altLang="en-US"/>
        </a:p>
      </dgm:t>
    </dgm:pt>
    <dgm:pt modelId="{A5D840F2-28A0-4456-A785-8EAE68F294A7}" type="pres">
      <dgm:prSet presAssocID="{F5509F12-A85E-4268-97A5-47BC19E44129}" presName="childText" presStyleLbl="revTx" presStyleIdx="1" presStyleCnt="2">
        <dgm:presLayoutVars>
          <dgm:bulletEnabled val="1"/>
        </dgm:presLayoutVars>
      </dgm:prSet>
      <dgm:spPr/>
      <dgm:t>
        <a:bodyPr/>
        <a:lstStyle/>
        <a:p>
          <a:endParaRPr lang="zh-CN" altLang="en-US"/>
        </a:p>
      </dgm:t>
    </dgm:pt>
    <dgm:pt modelId="{2BF4AB6F-461F-4518-AA23-A9AF3B98D3A8}" type="pres">
      <dgm:prSet presAssocID="{E77DE3DA-172A-400C-A62E-161255CC18F0}" presName="parentText" presStyleLbl="node1" presStyleIdx="2" presStyleCnt="3" custScaleY="37378" custLinFactNeighborX="362" custLinFactNeighborY="-91100">
        <dgm:presLayoutVars>
          <dgm:chMax val="0"/>
          <dgm:bulletEnabled val="1"/>
        </dgm:presLayoutVars>
      </dgm:prSet>
      <dgm:spPr/>
      <dgm:t>
        <a:bodyPr/>
        <a:lstStyle/>
        <a:p>
          <a:endParaRPr lang="zh-CN" altLang="en-US"/>
        </a:p>
      </dgm:t>
    </dgm:pt>
  </dgm:ptLst>
  <dgm:cxnLst>
    <dgm:cxn modelId="{B0E6416D-40BE-4E08-896C-86FF3D7E2678}" srcId="{74FCE0F8-31EF-4291-9A2F-4F9642D93A39}" destId="{E77DE3DA-172A-400C-A62E-161255CC18F0}" srcOrd="2" destOrd="0" parTransId="{139B0DED-D0DC-4916-BD6C-C3663D237DBB}" sibTransId="{35AD323F-8965-4CC9-B95B-47C4767721BD}"/>
    <dgm:cxn modelId="{7EFCC8EB-FA79-4720-AECE-D1805E3DC2B7}" srcId="{F5509F12-A85E-4268-97A5-47BC19E44129}" destId="{E69DB410-0758-4991-A3C9-F908B883E077}" srcOrd="0" destOrd="0" parTransId="{2CA5B6A3-F0EC-4A61-B16D-D9C2C34CE063}" sibTransId="{0299E71A-0EA0-43C3-AB2F-EC1828706886}"/>
    <dgm:cxn modelId="{BB6C8E99-15E2-44FD-A665-16AA63FF2AF1}" srcId="{74FCE0F8-31EF-4291-9A2F-4F9642D93A39}" destId="{38D104AA-D882-4FC2-9A4F-1BB98D56544D}" srcOrd="0" destOrd="0" parTransId="{79F3DE5F-EDA4-48CF-B87E-209997E633DC}" sibTransId="{74DCC3E8-356A-47E9-A60C-1FDE07065F01}"/>
    <dgm:cxn modelId="{5945F931-91DE-4F2E-902F-ED84BDDD4A64}" type="presOf" srcId="{74FCE0F8-31EF-4291-9A2F-4F9642D93A39}" destId="{69911DD7-9E02-46D7-8BFA-A62EEF11A413}" srcOrd="0" destOrd="0" presId="urn:microsoft.com/office/officeart/2005/8/layout/vList2"/>
    <dgm:cxn modelId="{30ED5F4B-0A90-4097-B4B8-FAD6B763BFBD}" type="presOf" srcId="{38D104AA-D882-4FC2-9A4F-1BB98D56544D}" destId="{66D5F917-FD6F-4AB2-8F57-7490C85E77F2}" srcOrd="0" destOrd="0" presId="urn:microsoft.com/office/officeart/2005/8/layout/vList2"/>
    <dgm:cxn modelId="{066D11BA-2308-4CFB-BB21-6EC3224C10B0}" type="presOf" srcId="{F5509F12-A85E-4268-97A5-47BC19E44129}" destId="{62EE4C1B-F6C3-4DDC-BBE3-703562DC59C8}" srcOrd="0" destOrd="0" presId="urn:microsoft.com/office/officeart/2005/8/layout/vList2"/>
    <dgm:cxn modelId="{5472D1E8-6BEB-454F-B3F7-9A06F91D0B2C}" srcId="{74FCE0F8-31EF-4291-9A2F-4F9642D93A39}" destId="{F5509F12-A85E-4268-97A5-47BC19E44129}" srcOrd="1" destOrd="0" parTransId="{C44BAFF6-130F-4924-B6D9-E72DF008EF3A}" sibTransId="{7BF446EF-0264-4918-BF32-01BEC9991280}"/>
    <dgm:cxn modelId="{4B6A2975-9D0A-46D2-826A-6E4854157C03}" type="presOf" srcId="{E69DB410-0758-4991-A3C9-F908B883E077}" destId="{A5D840F2-28A0-4456-A785-8EAE68F294A7}" srcOrd="0" destOrd="0" presId="urn:microsoft.com/office/officeart/2005/8/layout/vList2"/>
    <dgm:cxn modelId="{A31AB9BA-CDCD-481A-AC90-F40CC5BB3C0E}" srcId="{38D104AA-D882-4FC2-9A4F-1BB98D56544D}" destId="{A151B849-19D3-43D3-96C7-20060670910A}" srcOrd="0" destOrd="0" parTransId="{8871BB8C-CBBF-4AB5-910D-2F296F2BF24F}" sibTransId="{6F2038FF-C5C4-4EEC-AE2C-4A60592211FA}"/>
    <dgm:cxn modelId="{454FE62C-F556-4FBE-A28E-CB990763E13A}" type="presOf" srcId="{E77DE3DA-172A-400C-A62E-161255CC18F0}" destId="{2BF4AB6F-461F-4518-AA23-A9AF3B98D3A8}" srcOrd="0" destOrd="0" presId="urn:microsoft.com/office/officeart/2005/8/layout/vList2"/>
    <dgm:cxn modelId="{CBDBA95B-6384-4325-B7C8-FF12CFDAD8E0}" type="presOf" srcId="{A151B849-19D3-43D3-96C7-20060670910A}" destId="{988DC7E8-2033-4787-A1BB-71F392874058}" srcOrd="0" destOrd="0" presId="urn:microsoft.com/office/officeart/2005/8/layout/vList2"/>
    <dgm:cxn modelId="{532DCD58-91F4-45C1-A876-67EA07EEF463}" type="presParOf" srcId="{69911DD7-9E02-46D7-8BFA-A62EEF11A413}" destId="{66D5F917-FD6F-4AB2-8F57-7490C85E77F2}" srcOrd="0" destOrd="0" presId="urn:microsoft.com/office/officeart/2005/8/layout/vList2"/>
    <dgm:cxn modelId="{E6BF7AEC-FC42-4402-802D-CA6E7D134969}" type="presParOf" srcId="{69911DD7-9E02-46D7-8BFA-A62EEF11A413}" destId="{988DC7E8-2033-4787-A1BB-71F392874058}" srcOrd="1" destOrd="0" presId="urn:microsoft.com/office/officeart/2005/8/layout/vList2"/>
    <dgm:cxn modelId="{DC4E5C2F-260E-4198-B535-33D6F930C16B}" type="presParOf" srcId="{69911DD7-9E02-46D7-8BFA-A62EEF11A413}" destId="{62EE4C1B-F6C3-4DDC-BBE3-703562DC59C8}" srcOrd="2" destOrd="0" presId="urn:microsoft.com/office/officeart/2005/8/layout/vList2"/>
    <dgm:cxn modelId="{BB0F5A8C-BAD0-4804-BE8F-DFD64FC4357F}" type="presParOf" srcId="{69911DD7-9E02-46D7-8BFA-A62EEF11A413}" destId="{A5D840F2-28A0-4456-A785-8EAE68F294A7}" srcOrd="3" destOrd="0" presId="urn:microsoft.com/office/officeart/2005/8/layout/vList2"/>
    <dgm:cxn modelId="{4A96518C-E6AF-4894-A0E5-E3DF2CBDD764}" type="presParOf" srcId="{69911DD7-9E02-46D7-8BFA-A62EEF11A413}" destId="{2BF4AB6F-461F-4518-AA23-A9AF3B98D3A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DB86080-050D-430E-844C-29029ADBEE31}"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052B0238-40D8-4F68-810F-F09932299F55}">
      <dgm:prSet custT="1"/>
      <dgm:spPr/>
      <dgm:t>
        <a:bodyPr/>
        <a:lstStyle/>
        <a:p>
          <a:pPr rtl="0"/>
          <a:r>
            <a:rPr lang="en-US" sz="2400" dirty="0" smtClean="0">
              <a:latin typeface="宋体" pitchFamily="2" charset="-122"/>
              <a:ea typeface="宋体" pitchFamily="2" charset="-122"/>
            </a:rPr>
            <a:t>arguments</a:t>
          </a:r>
          <a:r>
            <a:rPr lang="zh-CN" altLang="en-US" sz="2400" dirty="0" smtClean="0">
              <a:latin typeface="宋体" pitchFamily="2" charset="-122"/>
              <a:ea typeface="宋体" pitchFamily="2" charset="-122"/>
            </a:rPr>
            <a:t>是一种特殊对象，在函数代码中，表示函数的参数数组</a:t>
          </a:r>
          <a:endParaRPr lang="zh-CN" sz="2400" dirty="0">
            <a:latin typeface="宋体" pitchFamily="2" charset="-122"/>
            <a:ea typeface="宋体" pitchFamily="2" charset="-122"/>
          </a:endParaRPr>
        </a:p>
      </dgm:t>
    </dgm:pt>
    <dgm:pt modelId="{2B4E4EF7-87D0-45C2-87B2-4E59E324D6E5}" type="parTrans" cxnId="{EE63A8E4-47A2-4B23-9C3B-6D79E2696171}">
      <dgm:prSet/>
      <dgm:spPr/>
      <dgm:t>
        <a:bodyPr/>
        <a:lstStyle/>
        <a:p>
          <a:endParaRPr lang="zh-CN" altLang="en-US" sz="2400" dirty="0">
            <a:latin typeface="宋体" pitchFamily="2" charset="-122"/>
            <a:ea typeface="宋体" pitchFamily="2" charset="-122"/>
          </a:endParaRPr>
        </a:p>
      </dgm:t>
    </dgm:pt>
    <dgm:pt modelId="{5422E65F-F3F5-431D-AE1C-87B4B3D885F7}" type="sibTrans" cxnId="{EE63A8E4-47A2-4B23-9C3B-6D79E2696171}">
      <dgm:prSet/>
      <dgm:spPr/>
      <dgm:t>
        <a:bodyPr/>
        <a:lstStyle/>
        <a:p>
          <a:endParaRPr lang="zh-CN" altLang="en-US" sz="2400" dirty="0">
            <a:latin typeface="宋体" pitchFamily="2" charset="-122"/>
            <a:ea typeface="宋体" pitchFamily="2" charset="-122"/>
          </a:endParaRPr>
        </a:p>
      </dgm:t>
    </dgm:pt>
    <dgm:pt modelId="{99DBDA00-BBFD-4FE9-8019-10713885633F}">
      <dgm:prSet custT="1"/>
      <dgm:spPr/>
      <dgm:t>
        <a:bodyPr/>
        <a:lstStyle/>
        <a:p>
          <a:r>
            <a:rPr lang="zh-CN" altLang="en-US" sz="2400" dirty="0" smtClean="0"/>
            <a:t>在函数代码中，可以使用</a:t>
          </a:r>
          <a:r>
            <a:rPr lang="en-US" altLang="zh-CN" sz="2400" dirty="0" smtClean="0"/>
            <a:t>arguments</a:t>
          </a:r>
          <a:r>
            <a:rPr lang="zh-CN" altLang="en-US" sz="2400" dirty="0" smtClean="0"/>
            <a:t>访问所有参数</a:t>
          </a:r>
          <a:endParaRPr lang="en-US" altLang="zh-CN" sz="2400" dirty="0" smtClean="0"/>
        </a:p>
        <a:p>
          <a:r>
            <a:rPr lang="en-US" altLang="zh-CN" sz="2400" dirty="0" smtClean="0"/>
            <a:t>-  </a:t>
          </a:r>
          <a:r>
            <a:rPr lang="en-US" altLang="zh-CN" sz="2400" dirty="0" err="1" smtClean="0"/>
            <a:t>arguments.length</a:t>
          </a:r>
          <a:r>
            <a:rPr lang="zh-CN" altLang="en-US" sz="2400" dirty="0" smtClean="0"/>
            <a:t>：函数的参数个数</a:t>
          </a:r>
          <a:endParaRPr lang="en-US" altLang="zh-CN" sz="2400" dirty="0" smtClean="0"/>
        </a:p>
        <a:p>
          <a:r>
            <a:rPr lang="en-US" altLang="zh-CN" sz="2400" dirty="0" smtClean="0"/>
            <a:t>- arguments[</a:t>
          </a:r>
          <a:r>
            <a:rPr lang="en-US" altLang="zh-CN" sz="2400" dirty="0" err="1" smtClean="0"/>
            <a:t>i</a:t>
          </a:r>
          <a:r>
            <a:rPr lang="en-US" altLang="zh-CN" sz="2400" dirty="0" smtClean="0"/>
            <a:t>]:</a:t>
          </a:r>
          <a:r>
            <a:rPr lang="zh-CN" altLang="en-US" sz="2400" dirty="0" smtClean="0"/>
            <a:t>第</a:t>
          </a:r>
          <a:r>
            <a:rPr lang="en-US" altLang="zh-CN" sz="2400" dirty="0" err="1" smtClean="0"/>
            <a:t>i</a:t>
          </a:r>
          <a:r>
            <a:rPr lang="zh-CN" altLang="en-US" sz="2400" dirty="0" smtClean="0"/>
            <a:t>个参数</a:t>
          </a:r>
          <a:endParaRPr lang="en-US" altLang="zh-CN" sz="2400" dirty="0" smtClean="0"/>
        </a:p>
        <a:p>
          <a:r>
            <a:rPr lang="en-US" altLang="zh-CN" sz="2400" dirty="0" smtClean="0"/>
            <a:t>-</a:t>
          </a:r>
          <a:r>
            <a:rPr lang="zh-CN" altLang="en-US" sz="2400" dirty="0" smtClean="0"/>
            <a:t>可以利用</a:t>
          </a:r>
          <a:r>
            <a:rPr lang="en-US" altLang="zh-CN" sz="2400" dirty="0" smtClean="0"/>
            <a:t>arguments</a:t>
          </a:r>
          <a:r>
            <a:rPr lang="zh-CN" altLang="en-US" sz="2400" dirty="0" smtClean="0"/>
            <a:t>实现可变参数的函数</a:t>
          </a:r>
          <a:endParaRPr lang="zh-CN" altLang="en-US" sz="2400" dirty="0"/>
        </a:p>
      </dgm:t>
    </dgm:pt>
    <dgm:pt modelId="{1309D760-EBB4-41B9-9A17-AD960644D533}" type="parTrans" cxnId="{6CF61BF6-395A-4170-AEDD-A4109604D0FF}">
      <dgm:prSet/>
      <dgm:spPr/>
    </dgm:pt>
    <dgm:pt modelId="{E2567895-16BF-456B-B229-508C3394F28C}" type="sibTrans" cxnId="{6CF61BF6-395A-4170-AEDD-A4109604D0FF}">
      <dgm:prSet/>
      <dgm:spPr/>
    </dgm:pt>
    <dgm:pt modelId="{37BDF10F-BDC1-4266-9BA5-5798CAAA500D}" type="pres">
      <dgm:prSet presAssocID="{3DB86080-050D-430E-844C-29029ADBEE31}" presName="linear" presStyleCnt="0">
        <dgm:presLayoutVars>
          <dgm:animLvl val="lvl"/>
          <dgm:resizeHandles val="exact"/>
        </dgm:presLayoutVars>
      </dgm:prSet>
      <dgm:spPr/>
      <dgm:t>
        <a:bodyPr/>
        <a:lstStyle/>
        <a:p>
          <a:endParaRPr lang="zh-CN" altLang="en-US"/>
        </a:p>
      </dgm:t>
    </dgm:pt>
    <dgm:pt modelId="{066758B0-DBC5-4F34-8E46-2250B5D77A10}" type="pres">
      <dgm:prSet presAssocID="{052B0238-40D8-4F68-810F-F09932299F55}" presName="parentText" presStyleLbl="node1" presStyleIdx="0" presStyleCnt="2" custScaleY="45564" custLinFactNeighborY="-21767">
        <dgm:presLayoutVars>
          <dgm:chMax val="0"/>
          <dgm:bulletEnabled val="1"/>
        </dgm:presLayoutVars>
      </dgm:prSet>
      <dgm:spPr/>
      <dgm:t>
        <a:bodyPr/>
        <a:lstStyle/>
        <a:p>
          <a:endParaRPr lang="zh-CN" altLang="en-US"/>
        </a:p>
      </dgm:t>
    </dgm:pt>
    <dgm:pt modelId="{29236C1D-D0CE-47F7-B7CB-03EB34D40F70}" type="pres">
      <dgm:prSet presAssocID="{5422E65F-F3F5-431D-AE1C-87B4B3D885F7}" presName="spacer" presStyleCnt="0"/>
      <dgm:spPr/>
    </dgm:pt>
    <dgm:pt modelId="{A1F33775-85E1-45C6-99C0-1E2B353250B2}" type="pres">
      <dgm:prSet presAssocID="{99DBDA00-BBFD-4FE9-8019-10713885633F}" presName="parentText" presStyleLbl="node1" presStyleIdx="1" presStyleCnt="2">
        <dgm:presLayoutVars>
          <dgm:chMax val="0"/>
          <dgm:bulletEnabled val="1"/>
        </dgm:presLayoutVars>
      </dgm:prSet>
      <dgm:spPr/>
      <dgm:t>
        <a:bodyPr/>
        <a:lstStyle/>
        <a:p>
          <a:endParaRPr lang="zh-CN" altLang="en-US"/>
        </a:p>
      </dgm:t>
    </dgm:pt>
  </dgm:ptLst>
  <dgm:cxnLst>
    <dgm:cxn modelId="{6D7030A9-CAB9-4EBC-AD07-C58E5D321B13}" type="presOf" srcId="{052B0238-40D8-4F68-810F-F09932299F55}" destId="{066758B0-DBC5-4F34-8E46-2250B5D77A10}" srcOrd="0" destOrd="0" presId="urn:microsoft.com/office/officeart/2005/8/layout/vList2"/>
    <dgm:cxn modelId="{6CF61BF6-395A-4170-AEDD-A4109604D0FF}" srcId="{3DB86080-050D-430E-844C-29029ADBEE31}" destId="{99DBDA00-BBFD-4FE9-8019-10713885633F}" srcOrd="1" destOrd="0" parTransId="{1309D760-EBB4-41B9-9A17-AD960644D533}" sibTransId="{E2567895-16BF-456B-B229-508C3394F28C}"/>
    <dgm:cxn modelId="{AA7F544C-482A-473B-B9D9-ECEC5B94EDD1}" type="presOf" srcId="{99DBDA00-BBFD-4FE9-8019-10713885633F}" destId="{A1F33775-85E1-45C6-99C0-1E2B353250B2}" srcOrd="0" destOrd="0" presId="urn:microsoft.com/office/officeart/2005/8/layout/vList2"/>
    <dgm:cxn modelId="{AD7F3D99-DFED-4AAF-8061-515BEA51B922}" type="presOf" srcId="{3DB86080-050D-430E-844C-29029ADBEE31}" destId="{37BDF10F-BDC1-4266-9BA5-5798CAAA500D}" srcOrd="0" destOrd="0" presId="urn:microsoft.com/office/officeart/2005/8/layout/vList2"/>
    <dgm:cxn modelId="{EE63A8E4-47A2-4B23-9C3B-6D79E2696171}" srcId="{3DB86080-050D-430E-844C-29029ADBEE31}" destId="{052B0238-40D8-4F68-810F-F09932299F55}" srcOrd="0" destOrd="0" parTransId="{2B4E4EF7-87D0-45C2-87B2-4E59E324D6E5}" sibTransId="{5422E65F-F3F5-431D-AE1C-87B4B3D885F7}"/>
    <dgm:cxn modelId="{10B3D8F4-B02E-4AF1-9574-D46799CE3980}" type="presParOf" srcId="{37BDF10F-BDC1-4266-9BA5-5798CAAA500D}" destId="{066758B0-DBC5-4F34-8E46-2250B5D77A10}" srcOrd="0" destOrd="0" presId="urn:microsoft.com/office/officeart/2005/8/layout/vList2"/>
    <dgm:cxn modelId="{25CF5908-296A-4204-885A-C6328C11F050}" type="presParOf" srcId="{37BDF10F-BDC1-4266-9BA5-5798CAAA500D}" destId="{29236C1D-D0CE-47F7-B7CB-03EB34D40F70}" srcOrd="1" destOrd="0" presId="urn:microsoft.com/office/officeart/2005/8/layout/vList2"/>
    <dgm:cxn modelId="{B6F8A585-BD8D-44F9-A57E-84A39922068A}" type="presParOf" srcId="{37BDF10F-BDC1-4266-9BA5-5798CAAA500D}" destId="{A1F33775-85E1-45C6-99C0-1E2B353250B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864588-9379-4E49-8189-B924A5D855C2}"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zh-CN" altLang="en-US"/>
        </a:p>
      </dgm:t>
    </dgm:pt>
    <dgm:pt modelId="{61837D1B-B699-4EB3-917F-FF799A6C700E}">
      <dgm:prSet/>
      <dgm:spPr/>
      <dgm:t>
        <a:bodyPr/>
        <a:lstStyle/>
        <a:p>
          <a:pPr rtl="0"/>
          <a:r>
            <a:rPr lang="zh-CN" b="1" dirty="0" smtClean="0">
              <a:latin typeface="宋体" pitchFamily="2" charset="-122"/>
              <a:ea typeface="宋体" pitchFamily="2" charset="-122"/>
            </a:rPr>
            <a:t>服务器</a:t>
          </a:r>
          <a:r>
            <a:rPr lang="en-US" b="1" dirty="0" smtClean="0">
              <a:latin typeface="宋体" pitchFamily="2" charset="-122"/>
              <a:ea typeface="宋体" pitchFamily="2" charset="-122"/>
            </a:rPr>
            <a:t>/</a:t>
          </a:r>
          <a:r>
            <a:rPr lang="zh-CN" b="1" dirty="0" smtClean="0">
              <a:latin typeface="宋体" pitchFamily="2" charset="-122"/>
              <a:ea typeface="宋体" pitchFamily="2" charset="-122"/>
            </a:rPr>
            <a:t>客户端运行模式 </a:t>
          </a:r>
          <a:endParaRPr lang="zh-CN" dirty="0">
            <a:latin typeface="宋体" pitchFamily="2" charset="-122"/>
            <a:ea typeface="宋体" pitchFamily="2" charset="-122"/>
          </a:endParaRPr>
        </a:p>
      </dgm:t>
    </dgm:pt>
    <dgm:pt modelId="{47740993-4241-4D6F-9A4A-04990D6F88AD}" type="parTrans" cxnId="{C97D11A5-9A2B-4BE1-988C-193B7C1BB515}">
      <dgm:prSet/>
      <dgm:spPr/>
      <dgm:t>
        <a:bodyPr/>
        <a:lstStyle/>
        <a:p>
          <a:endParaRPr lang="zh-CN" altLang="en-US">
            <a:latin typeface="宋体" pitchFamily="2" charset="-122"/>
            <a:ea typeface="宋体" pitchFamily="2" charset="-122"/>
          </a:endParaRPr>
        </a:p>
      </dgm:t>
    </dgm:pt>
    <dgm:pt modelId="{13D2C2F5-F42F-44C8-A09B-224B583B8627}" type="sibTrans" cxnId="{C97D11A5-9A2B-4BE1-988C-193B7C1BB515}">
      <dgm:prSet/>
      <dgm:spPr/>
      <dgm:t>
        <a:bodyPr/>
        <a:lstStyle/>
        <a:p>
          <a:endParaRPr lang="zh-CN" altLang="en-US">
            <a:latin typeface="宋体" pitchFamily="2" charset="-122"/>
            <a:ea typeface="宋体" pitchFamily="2" charset="-122"/>
          </a:endParaRPr>
        </a:p>
      </dgm:t>
    </dgm:pt>
    <dgm:pt modelId="{9D3C00EE-F8E6-42AB-A6A4-CFDDF6C4A4C8}">
      <dgm:prSet/>
      <dgm:spPr/>
      <dgm:t>
        <a:bodyPr/>
        <a:lstStyle/>
        <a:p>
          <a:pPr rtl="0"/>
          <a:r>
            <a:rPr lang="zh-CN" b="1" dirty="0" smtClean="0">
              <a:latin typeface="宋体" pitchFamily="2" charset="-122"/>
              <a:ea typeface="宋体" pitchFamily="2" charset="-122"/>
            </a:rPr>
            <a:t>客户端网页技术</a:t>
          </a:r>
          <a:endParaRPr lang="zh-CN" dirty="0">
            <a:latin typeface="宋体" pitchFamily="2" charset="-122"/>
            <a:ea typeface="宋体" pitchFamily="2" charset="-122"/>
          </a:endParaRPr>
        </a:p>
      </dgm:t>
    </dgm:pt>
    <dgm:pt modelId="{E23489ED-DE9B-46C3-8422-7085CB1F7CEC}" type="parTrans" cxnId="{CF88EF75-27B0-4A3B-B01B-A8101834EE06}">
      <dgm:prSet/>
      <dgm:spPr/>
      <dgm:t>
        <a:bodyPr/>
        <a:lstStyle/>
        <a:p>
          <a:endParaRPr lang="zh-CN" altLang="en-US">
            <a:latin typeface="宋体" pitchFamily="2" charset="-122"/>
            <a:ea typeface="宋体" pitchFamily="2" charset="-122"/>
          </a:endParaRPr>
        </a:p>
      </dgm:t>
    </dgm:pt>
    <dgm:pt modelId="{A517FDC7-FC19-4018-9BFB-FDC7F263453A}" type="sibTrans" cxnId="{CF88EF75-27B0-4A3B-B01B-A8101834EE06}">
      <dgm:prSet/>
      <dgm:spPr/>
      <dgm:t>
        <a:bodyPr/>
        <a:lstStyle/>
        <a:p>
          <a:endParaRPr lang="zh-CN" altLang="en-US">
            <a:latin typeface="宋体" pitchFamily="2" charset="-122"/>
            <a:ea typeface="宋体" pitchFamily="2" charset="-122"/>
          </a:endParaRPr>
        </a:p>
      </dgm:t>
    </dgm:pt>
    <dgm:pt modelId="{639CFE6C-DE0B-45DF-83C1-0F0CC3B5F7C8}">
      <dgm:prSet custT="1"/>
      <dgm:spPr/>
      <dgm:t>
        <a:bodyPr/>
        <a:lstStyle/>
        <a:p>
          <a:pPr rtl="0"/>
          <a:r>
            <a:rPr lang="en-US" sz="2800" b="1" dirty="0" smtClean="0">
              <a:solidFill>
                <a:srgbClr val="003300"/>
              </a:solidFill>
              <a:latin typeface="宋体" pitchFamily="2" charset="-122"/>
              <a:ea typeface="宋体" pitchFamily="2" charset="-122"/>
            </a:rPr>
            <a:t>Java Applet</a:t>
          </a:r>
          <a:r>
            <a:rPr lang="zh-CN" sz="2800" b="1" dirty="0" smtClean="0">
              <a:solidFill>
                <a:srgbClr val="003300"/>
              </a:solidFill>
              <a:latin typeface="宋体" pitchFamily="2" charset="-122"/>
              <a:ea typeface="宋体" pitchFamily="2" charset="-122"/>
            </a:rPr>
            <a:t>、</a:t>
          </a:r>
          <a:r>
            <a:rPr lang="en-US" altLang="zh-CN" sz="2800" b="1" dirty="0" smtClean="0">
              <a:solidFill>
                <a:srgbClr val="003300"/>
              </a:solidFill>
              <a:latin typeface="宋体" pitchFamily="2" charset="-122"/>
              <a:ea typeface="宋体" pitchFamily="2" charset="-122"/>
            </a:rPr>
            <a:t>DHTML</a:t>
          </a:r>
          <a:r>
            <a:rPr lang="zh-CN" altLang="zh-CN"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VBScript</a:t>
          </a:r>
          <a:r>
            <a:rPr lang="zh-CN" sz="2800" b="1" dirty="0" smtClean="0">
              <a:solidFill>
                <a:srgbClr val="003300"/>
              </a:solidFill>
              <a:latin typeface="宋体" pitchFamily="2" charset="-122"/>
              <a:ea typeface="宋体" pitchFamily="2" charset="-122"/>
            </a:rPr>
            <a:t>、</a:t>
          </a:r>
          <a:r>
            <a:rPr lang="en-US" altLang="zh-CN" sz="2800" b="1" dirty="0" smtClean="0">
              <a:solidFill>
                <a:srgbClr val="003300"/>
              </a:solidFill>
              <a:latin typeface="宋体" pitchFamily="2" charset="-122"/>
              <a:ea typeface="宋体" pitchFamily="2" charset="-122"/>
            </a:rPr>
            <a:t>JavaScript</a:t>
          </a:r>
          <a:r>
            <a:rPr lang="zh-CN" altLang="zh-CN" sz="2800" b="1" dirty="0" smtClean="0">
              <a:solidFill>
                <a:srgbClr val="003300"/>
              </a:solidFill>
              <a:latin typeface="宋体" pitchFamily="2" charset="-122"/>
              <a:ea typeface="宋体" pitchFamily="2" charset="-122"/>
            </a:rPr>
            <a:t>、</a:t>
          </a:r>
          <a:r>
            <a:rPr lang="en-US" altLang="zh-CN" sz="2800" b="1" dirty="0" err="1" smtClean="0">
              <a:solidFill>
                <a:srgbClr val="003300"/>
              </a:solidFill>
              <a:latin typeface="宋体" pitchFamily="2" charset="-122"/>
              <a:ea typeface="宋体" pitchFamily="2" charset="-122"/>
            </a:rPr>
            <a:t>JQuery</a:t>
          </a:r>
          <a:r>
            <a:rPr lang="zh-CN" altLang="en-US"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AJAX </a:t>
          </a:r>
          <a:r>
            <a:rPr lang="zh-CN" altLang="en-US" sz="2800" b="1" dirty="0" smtClean="0">
              <a:solidFill>
                <a:srgbClr val="003300"/>
              </a:solidFill>
              <a:latin typeface="宋体" pitchFamily="2" charset="-122"/>
              <a:ea typeface="宋体" pitchFamily="2" charset="-122"/>
            </a:rPr>
            <a:t>、</a:t>
          </a:r>
          <a:r>
            <a:rPr lang="en-US" altLang="zh-CN" sz="2800" b="1" dirty="0" smtClean="0">
              <a:solidFill>
                <a:srgbClr val="003300"/>
              </a:solidFill>
              <a:latin typeface="宋体" pitchFamily="2" charset="-122"/>
              <a:ea typeface="宋体" pitchFamily="2" charset="-122"/>
            </a:rPr>
            <a:t>JSON</a:t>
          </a:r>
          <a:endParaRPr lang="zh-CN" sz="2800" dirty="0">
            <a:solidFill>
              <a:srgbClr val="003300"/>
            </a:solidFill>
            <a:latin typeface="宋体" pitchFamily="2" charset="-122"/>
            <a:ea typeface="宋体" pitchFamily="2" charset="-122"/>
          </a:endParaRPr>
        </a:p>
      </dgm:t>
    </dgm:pt>
    <dgm:pt modelId="{8A2F412F-55C6-43A3-844D-1FA6CB87E79B}" type="parTrans" cxnId="{906515C0-D7C3-40E8-8A8D-2C966B9117A8}">
      <dgm:prSet/>
      <dgm:spPr/>
      <dgm:t>
        <a:bodyPr/>
        <a:lstStyle/>
        <a:p>
          <a:endParaRPr lang="zh-CN" altLang="en-US">
            <a:latin typeface="宋体" pitchFamily="2" charset="-122"/>
            <a:ea typeface="宋体" pitchFamily="2" charset="-122"/>
          </a:endParaRPr>
        </a:p>
      </dgm:t>
    </dgm:pt>
    <dgm:pt modelId="{1CA51664-6B8B-4E13-BF83-0599DC571D9C}" type="sibTrans" cxnId="{906515C0-D7C3-40E8-8A8D-2C966B9117A8}">
      <dgm:prSet/>
      <dgm:spPr/>
      <dgm:t>
        <a:bodyPr/>
        <a:lstStyle/>
        <a:p>
          <a:endParaRPr lang="zh-CN" altLang="en-US">
            <a:latin typeface="宋体" pitchFamily="2" charset="-122"/>
            <a:ea typeface="宋体" pitchFamily="2" charset="-122"/>
          </a:endParaRPr>
        </a:p>
      </dgm:t>
    </dgm:pt>
    <dgm:pt modelId="{A57DB31F-CF01-4A41-93C3-AC0198671345}">
      <dgm:prSet/>
      <dgm:spPr/>
      <dgm:t>
        <a:bodyPr/>
        <a:lstStyle/>
        <a:p>
          <a:pPr rtl="0"/>
          <a:r>
            <a:rPr lang="zh-CN" b="1" dirty="0" smtClean="0">
              <a:latin typeface="宋体" pitchFamily="2" charset="-122"/>
              <a:ea typeface="宋体" pitchFamily="2" charset="-122"/>
            </a:rPr>
            <a:t>服务器</a:t>
          </a:r>
          <a:r>
            <a:rPr lang="zh-CN" altLang="en-US" b="1" dirty="0" smtClean="0">
              <a:latin typeface="宋体" pitchFamily="2" charset="-122"/>
              <a:ea typeface="宋体" pitchFamily="2" charset="-122"/>
            </a:rPr>
            <a:t>端</a:t>
          </a:r>
          <a:r>
            <a:rPr lang="zh-CN" b="1" dirty="0" smtClean="0">
              <a:latin typeface="宋体" pitchFamily="2" charset="-122"/>
              <a:ea typeface="宋体" pitchFamily="2" charset="-122"/>
            </a:rPr>
            <a:t>网页技术</a:t>
          </a:r>
          <a:endParaRPr lang="zh-CN" dirty="0">
            <a:latin typeface="宋体" pitchFamily="2" charset="-122"/>
            <a:ea typeface="宋体" pitchFamily="2" charset="-122"/>
          </a:endParaRPr>
        </a:p>
      </dgm:t>
    </dgm:pt>
    <dgm:pt modelId="{6D11513B-7058-44F4-83B0-803159DFF05F}" type="parTrans" cxnId="{933482CB-33EE-4043-8461-CC5B61BD61E0}">
      <dgm:prSet/>
      <dgm:spPr/>
      <dgm:t>
        <a:bodyPr/>
        <a:lstStyle/>
        <a:p>
          <a:endParaRPr lang="zh-CN" altLang="en-US">
            <a:latin typeface="宋体" pitchFamily="2" charset="-122"/>
            <a:ea typeface="宋体" pitchFamily="2" charset="-122"/>
          </a:endParaRPr>
        </a:p>
      </dgm:t>
    </dgm:pt>
    <dgm:pt modelId="{41E65E87-36E4-4904-B4D1-2541E518EE41}" type="sibTrans" cxnId="{933482CB-33EE-4043-8461-CC5B61BD61E0}">
      <dgm:prSet/>
      <dgm:spPr/>
      <dgm:t>
        <a:bodyPr/>
        <a:lstStyle/>
        <a:p>
          <a:endParaRPr lang="zh-CN" altLang="en-US">
            <a:latin typeface="宋体" pitchFamily="2" charset="-122"/>
            <a:ea typeface="宋体" pitchFamily="2" charset="-122"/>
          </a:endParaRPr>
        </a:p>
      </dgm:t>
    </dgm:pt>
    <dgm:pt modelId="{3C292692-4DBF-43DC-AA6C-993F82CE82F3}">
      <dgm:prSet custT="1"/>
      <dgm:spPr/>
      <dgm:t>
        <a:bodyPr/>
        <a:lstStyle/>
        <a:p>
          <a:pPr rtl="0"/>
          <a:r>
            <a:rPr lang="en-US" sz="2800" b="1" dirty="0" smtClean="0">
              <a:solidFill>
                <a:srgbClr val="003300"/>
              </a:solidFill>
              <a:latin typeface="宋体" pitchFamily="2" charset="-122"/>
              <a:ea typeface="宋体" pitchFamily="2" charset="-122"/>
            </a:rPr>
            <a:t>CGI</a:t>
          </a:r>
          <a:r>
            <a:rPr lang="zh-CN"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ASP</a:t>
          </a:r>
          <a:r>
            <a:rPr lang="zh-CN"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ASP.NET</a:t>
          </a:r>
          <a:r>
            <a:rPr lang="zh-CN"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JSP</a:t>
          </a:r>
          <a:r>
            <a:rPr lang="zh-CN" sz="2800" b="1" dirty="0" smtClean="0">
              <a:solidFill>
                <a:srgbClr val="003300"/>
              </a:solidFill>
              <a:latin typeface="宋体" pitchFamily="2" charset="-122"/>
              <a:ea typeface="宋体" pitchFamily="2" charset="-122"/>
            </a:rPr>
            <a:t>、</a:t>
          </a:r>
          <a:r>
            <a:rPr lang="en-US" sz="2800" b="1" dirty="0" smtClean="0">
              <a:solidFill>
                <a:srgbClr val="003300"/>
              </a:solidFill>
              <a:latin typeface="宋体" pitchFamily="2" charset="-122"/>
              <a:ea typeface="宋体" pitchFamily="2" charset="-122"/>
            </a:rPr>
            <a:t>PHP</a:t>
          </a:r>
          <a:endParaRPr lang="zh-CN" sz="2800" b="1" dirty="0">
            <a:solidFill>
              <a:srgbClr val="003300"/>
            </a:solidFill>
            <a:latin typeface="宋体" pitchFamily="2" charset="-122"/>
            <a:ea typeface="宋体" pitchFamily="2" charset="-122"/>
          </a:endParaRPr>
        </a:p>
      </dgm:t>
    </dgm:pt>
    <dgm:pt modelId="{9F1420A3-5667-4A72-AB89-9D597B70FE0C}" type="parTrans" cxnId="{F760B1DE-E1F8-460D-94FD-9041005BADAF}">
      <dgm:prSet/>
      <dgm:spPr/>
      <dgm:t>
        <a:bodyPr/>
        <a:lstStyle/>
        <a:p>
          <a:endParaRPr lang="zh-CN" altLang="en-US">
            <a:latin typeface="宋体" pitchFamily="2" charset="-122"/>
            <a:ea typeface="宋体" pitchFamily="2" charset="-122"/>
          </a:endParaRPr>
        </a:p>
      </dgm:t>
    </dgm:pt>
    <dgm:pt modelId="{B421BFCB-7262-4539-AB8C-0B98C9C9DC02}" type="sibTrans" cxnId="{F760B1DE-E1F8-460D-94FD-9041005BADAF}">
      <dgm:prSet/>
      <dgm:spPr/>
      <dgm:t>
        <a:bodyPr/>
        <a:lstStyle/>
        <a:p>
          <a:endParaRPr lang="zh-CN" altLang="en-US">
            <a:latin typeface="宋体" pitchFamily="2" charset="-122"/>
            <a:ea typeface="宋体" pitchFamily="2" charset="-122"/>
          </a:endParaRPr>
        </a:p>
      </dgm:t>
    </dgm:pt>
    <dgm:pt modelId="{9300A5BB-E213-46D8-AD63-E007BF09D3F8}">
      <dgm:prSet/>
      <dgm:spPr>
        <a:blipFill rotWithShape="0">
          <a:blip xmlns:r="http://schemas.openxmlformats.org/officeDocument/2006/relationships" r:embed="rId1"/>
          <a:stretch>
            <a:fillRect/>
          </a:stretch>
        </a:blipFill>
      </dgm:spPr>
      <dgm:t>
        <a:bodyPr/>
        <a:lstStyle/>
        <a:p>
          <a:pPr rtl="0"/>
          <a:endParaRPr lang="zh-CN" dirty="0">
            <a:latin typeface="宋体" pitchFamily="2" charset="-122"/>
            <a:ea typeface="宋体" pitchFamily="2" charset="-122"/>
          </a:endParaRPr>
        </a:p>
      </dgm:t>
    </dgm:pt>
    <dgm:pt modelId="{8566AF69-9047-4634-8E86-2C978A7BC021}" type="parTrans" cxnId="{09D69448-29C7-4DA6-91F1-E20DBC68B503}">
      <dgm:prSet/>
      <dgm:spPr/>
      <dgm:t>
        <a:bodyPr/>
        <a:lstStyle/>
        <a:p>
          <a:endParaRPr lang="zh-CN" altLang="en-US">
            <a:latin typeface="宋体" pitchFamily="2" charset="-122"/>
            <a:ea typeface="宋体" pitchFamily="2" charset="-122"/>
          </a:endParaRPr>
        </a:p>
      </dgm:t>
    </dgm:pt>
    <dgm:pt modelId="{5225B030-5069-4661-9DE6-6359FEA06ACA}" type="sibTrans" cxnId="{09D69448-29C7-4DA6-91F1-E20DBC68B503}">
      <dgm:prSet/>
      <dgm:spPr/>
      <dgm:t>
        <a:bodyPr/>
        <a:lstStyle/>
        <a:p>
          <a:endParaRPr lang="zh-CN" altLang="en-US">
            <a:latin typeface="宋体" pitchFamily="2" charset="-122"/>
            <a:ea typeface="宋体" pitchFamily="2" charset="-122"/>
          </a:endParaRPr>
        </a:p>
      </dgm:t>
    </dgm:pt>
    <dgm:pt modelId="{1C86F42D-07D6-4E63-8760-D050829E5E9D}" type="pres">
      <dgm:prSet presAssocID="{8A864588-9379-4E49-8189-B924A5D855C2}" presName="linear" presStyleCnt="0">
        <dgm:presLayoutVars>
          <dgm:animLvl val="lvl"/>
          <dgm:resizeHandles val="exact"/>
        </dgm:presLayoutVars>
      </dgm:prSet>
      <dgm:spPr/>
      <dgm:t>
        <a:bodyPr/>
        <a:lstStyle/>
        <a:p>
          <a:endParaRPr lang="zh-CN" altLang="en-US"/>
        </a:p>
      </dgm:t>
    </dgm:pt>
    <dgm:pt modelId="{F00200B1-B5EE-4A57-95FF-7D834A8451C7}" type="pres">
      <dgm:prSet presAssocID="{61837D1B-B699-4EB3-917F-FF799A6C700E}" presName="parentText" presStyleLbl="node1" presStyleIdx="0" presStyleCnt="3">
        <dgm:presLayoutVars>
          <dgm:chMax val="0"/>
          <dgm:bulletEnabled val="1"/>
        </dgm:presLayoutVars>
      </dgm:prSet>
      <dgm:spPr/>
      <dgm:t>
        <a:bodyPr/>
        <a:lstStyle/>
        <a:p>
          <a:endParaRPr lang="zh-CN" altLang="en-US"/>
        </a:p>
      </dgm:t>
    </dgm:pt>
    <dgm:pt modelId="{BC955CC8-B8AA-4C6B-A127-1BB97D9F7656}" type="pres">
      <dgm:prSet presAssocID="{61837D1B-B699-4EB3-917F-FF799A6C700E}" presName="childText" presStyleLbl="revTx" presStyleIdx="0" presStyleCnt="3" custScaleX="36780" custScaleY="357056" custLinFactNeighborX="-1378" custLinFactNeighborY="7111">
        <dgm:presLayoutVars>
          <dgm:bulletEnabled val="1"/>
        </dgm:presLayoutVars>
      </dgm:prSet>
      <dgm:spPr/>
      <dgm:t>
        <a:bodyPr/>
        <a:lstStyle/>
        <a:p>
          <a:endParaRPr lang="zh-CN" altLang="en-US"/>
        </a:p>
      </dgm:t>
    </dgm:pt>
    <dgm:pt modelId="{23C863DC-C279-4CF9-A13D-AA98312BBAC9}" type="pres">
      <dgm:prSet presAssocID="{9D3C00EE-F8E6-42AB-A6A4-CFDDF6C4A4C8}" presName="parentText" presStyleLbl="node1" presStyleIdx="1" presStyleCnt="3">
        <dgm:presLayoutVars>
          <dgm:chMax val="0"/>
          <dgm:bulletEnabled val="1"/>
        </dgm:presLayoutVars>
      </dgm:prSet>
      <dgm:spPr/>
      <dgm:t>
        <a:bodyPr/>
        <a:lstStyle/>
        <a:p>
          <a:endParaRPr lang="zh-CN" altLang="en-US"/>
        </a:p>
      </dgm:t>
    </dgm:pt>
    <dgm:pt modelId="{229E5406-CF01-4FB0-AEB4-0E58C8C1AF71}" type="pres">
      <dgm:prSet presAssocID="{9D3C00EE-F8E6-42AB-A6A4-CFDDF6C4A4C8}" presName="childText" presStyleLbl="revTx" presStyleIdx="1" presStyleCnt="3" custScaleX="85517" custScaleY="106559" custLinFactNeighborX="7242">
        <dgm:presLayoutVars>
          <dgm:bulletEnabled val="1"/>
        </dgm:presLayoutVars>
      </dgm:prSet>
      <dgm:spPr/>
      <dgm:t>
        <a:bodyPr/>
        <a:lstStyle/>
        <a:p>
          <a:endParaRPr lang="zh-CN" altLang="en-US"/>
        </a:p>
      </dgm:t>
    </dgm:pt>
    <dgm:pt modelId="{C845FFC3-398E-4FF6-B4C8-BDC43BCA1F70}" type="pres">
      <dgm:prSet presAssocID="{A57DB31F-CF01-4A41-93C3-AC0198671345}" presName="parentText" presStyleLbl="node1" presStyleIdx="2" presStyleCnt="3">
        <dgm:presLayoutVars>
          <dgm:chMax val="0"/>
          <dgm:bulletEnabled val="1"/>
        </dgm:presLayoutVars>
      </dgm:prSet>
      <dgm:spPr/>
      <dgm:t>
        <a:bodyPr/>
        <a:lstStyle/>
        <a:p>
          <a:endParaRPr lang="zh-CN" altLang="en-US"/>
        </a:p>
      </dgm:t>
    </dgm:pt>
    <dgm:pt modelId="{25A0275A-62AD-4502-809D-987364B37640}" type="pres">
      <dgm:prSet presAssocID="{A57DB31F-CF01-4A41-93C3-AC0198671345}" presName="childText" presStyleLbl="revTx" presStyleIdx="2" presStyleCnt="3" custScaleX="83909" custScaleY="92354" custLinFactNeighborX="5864">
        <dgm:presLayoutVars>
          <dgm:bulletEnabled val="1"/>
        </dgm:presLayoutVars>
      </dgm:prSet>
      <dgm:spPr/>
      <dgm:t>
        <a:bodyPr/>
        <a:lstStyle/>
        <a:p>
          <a:endParaRPr lang="zh-CN" altLang="en-US"/>
        </a:p>
      </dgm:t>
    </dgm:pt>
  </dgm:ptLst>
  <dgm:cxnLst>
    <dgm:cxn modelId="{09D69448-29C7-4DA6-91F1-E20DBC68B503}" srcId="{61837D1B-B699-4EB3-917F-FF799A6C700E}" destId="{9300A5BB-E213-46D8-AD63-E007BF09D3F8}" srcOrd="0" destOrd="0" parTransId="{8566AF69-9047-4634-8E86-2C978A7BC021}" sibTransId="{5225B030-5069-4661-9DE6-6359FEA06ACA}"/>
    <dgm:cxn modelId="{906515C0-D7C3-40E8-8A8D-2C966B9117A8}" srcId="{9D3C00EE-F8E6-42AB-A6A4-CFDDF6C4A4C8}" destId="{639CFE6C-DE0B-45DF-83C1-0F0CC3B5F7C8}" srcOrd="0" destOrd="0" parTransId="{8A2F412F-55C6-43A3-844D-1FA6CB87E79B}" sibTransId="{1CA51664-6B8B-4E13-BF83-0599DC571D9C}"/>
    <dgm:cxn modelId="{933482CB-33EE-4043-8461-CC5B61BD61E0}" srcId="{8A864588-9379-4E49-8189-B924A5D855C2}" destId="{A57DB31F-CF01-4A41-93C3-AC0198671345}" srcOrd="2" destOrd="0" parTransId="{6D11513B-7058-44F4-83B0-803159DFF05F}" sibTransId="{41E65E87-36E4-4904-B4D1-2541E518EE41}"/>
    <dgm:cxn modelId="{86911A27-E888-4FF1-A757-BCF3D293719F}" type="presOf" srcId="{9D3C00EE-F8E6-42AB-A6A4-CFDDF6C4A4C8}" destId="{23C863DC-C279-4CF9-A13D-AA98312BBAC9}" srcOrd="0" destOrd="0" presId="urn:microsoft.com/office/officeart/2005/8/layout/vList2"/>
    <dgm:cxn modelId="{81C8A73D-8903-4B2F-B456-7BF0C3E5EFEE}" type="presOf" srcId="{9300A5BB-E213-46D8-AD63-E007BF09D3F8}" destId="{BC955CC8-B8AA-4C6B-A127-1BB97D9F7656}" srcOrd="0" destOrd="0" presId="urn:microsoft.com/office/officeart/2005/8/layout/vList2"/>
    <dgm:cxn modelId="{C97D11A5-9A2B-4BE1-988C-193B7C1BB515}" srcId="{8A864588-9379-4E49-8189-B924A5D855C2}" destId="{61837D1B-B699-4EB3-917F-FF799A6C700E}" srcOrd="0" destOrd="0" parTransId="{47740993-4241-4D6F-9A4A-04990D6F88AD}" sibTransId="{13D2C2F5-F42F-44C8-A09B-224B583B8627}"/>
    <dgm:cxn modelId="{84B371EC-8934-468C-97EC-6B27A8AD342C}" type="presOf" srcId="{3C292692-4DBF-43DC-AA6C-993F82CE82F3}" destId="{25A0275A-62AD-4502-809D-987364B37640}" srcOrd="0" destOrd="0" presId="urn:microsoft.com/office/officeart/2005/8/layout/vList2"/>
    <dgm:cxn modelId="{B15D704E-1D28-4E2D-AE6D-D9AAC45B082A}" type="presOf" srcId="{8A864588-9379-4E49-8189-B924A5D855C2}" destId="{1C86F42D-07D6-4E63-8760-D050829E5E9D}" srcOrd="0" destOrd="0" presId="urn:microsoft.com/office/officeart/2005/8/layout/vList2"/>
    <dgm:cxn modelId="{BC952537-6BD2-4F5C-88C4-982D6D851886}" type="presOf" srcId="{639CFE6C-DE0B-45DF-83C1-0F0CC3B5F7C8}" destId="{229E5406-CF01-4FB0-AEB4-0E58C8C1AF71}" srcOrd="0" destOrd="0" presId="urn:microsoft.com/office/officeart/2005/8/layout/vList2"/>
    <dgm:cxn modelId="{AB6C8746-5E8E-412D-B055-4FD0B648FBFD}" type="presOf" srcId="{A57DB31F-CF01-4A41-93C3-AC0198671345}" destId="{C845FFC3-398E-4FF6-B4C8-BDC43BCA1F70}" srcOrd="0" destOrd="0" presId="urn:microsoft.com/office/officeart/2005/8/layout/vList2"/>
    <dgm:cxn modelId="{CF88EF75-27B0-4A3B-B01B-A8101834EE06}" srcId="{8A864588-9379-4E49-8189-B924A5D855C2}" destId="{9D3C00EE-F8E6-42AB-A6A4-CFDDF6C4A4C8}" srcOrd="1" destOrd="0" parTransId="{E23489ED-DE9B-46C3-8422-7085CB1F7CEC}" sibTransId="{A517FDC7-FC19-4018-9BFB-FDC7F263453A}"/>
    <dgm:cxn modelId="{2FEC5312-A9F0-4365-A9A7-BAC768E50391}" type="presOf" srcId="{61837D1B-B699-4EB3-917F-FF799A6C700E}" destId="{F00200B1-B5EE-4A57-95FF-7D834A8451C7}" srcOrd="0" destOrd="0" presId="urn:microsoft.com/office/officeart/2005/8/layout/vList2"/>
    <dgm:cxn modelId="{F760B1DE-E1F8-460D-94FD-9041005BADAF}" srcId="{A57DB31F-CF01-4A41-93C3-AC0198671345}" destId="{3C292692-4DBF-43DC-AA6C-993F82CE82F3}" srcOrd="0" destOrd="0" parTransId="{9F1420A3-5667-4A72-AB89-9D597B70FE0C}" sibTransId="{B421BFCB-7262-4539-AB8C-0B98C9C9DC02}"/>
    <dgm:cxn modelId="{9FF085A1-D028-4BAA-A14D-130A63ED0F0C}" type="presParOf" srcId="{1C86F42D-07D6-4E63-8760-D050829E5E9D}" destId="{F00200B1-B5EE-4A57-95FF-7D834A8451C7}" srcOrd="0" destOrd="0" presId="urn:microsoft.com/office/officeart/2005/8/layout/vList2"/>
    <dgm:cxn modelId="{A9200E4C-F9C8-4DBA-8E7B-5206B106124F}" type="presParOf" srcId="{1C86F42D-07D6-4E63-8760-D050829E5E9D}" destId="{BC955CC8-B8AA-4C6B-A127-1BB97D9F7656}" srcOrd="1" destOrd="0" presId="urn:microsoft.com/office/officeart/2005/8/layout/vList2"/>
    <dgm:cxn modelId="{2D3828E5-1113-4B01-BE0E-CE156D1BBFFF}" type="presParOf" srcId="{1C86F42D-07D6-4E63-8760-D050829E5E9D}" destId="{23C863DC-C279-4CF9-A13D-AA98312BBAC9}" srcOrd="2" destOrd="0" presId="urn:microsoft.com/office/officeart/2005/8/layout/vList2"/>
    <dgm:cxn modelId="{37A87B28-0C86-4811-A80E-4F5DDA95F020}" type="presParOf" srcId="{1C86F42D-07D6-4E63-8760-D050829E5E9D}" destId="{229E5406-CF01-4FB0-AEB4-0E58C8C1AF71}" srcOrd="3" destOrd="0" presId="urn:microsoft.com/office/officeart/2005/8/layout/vList2"/>
    <dgm:cxn modelId="{9A0195C5-E053-45DD-8EE9-0740552B485F}" type="presParOf" srcId="{1C86F42D-07D6-4E63-8760-D050829E5E9D}" destId="{C845FFC3-398E-4FF6-B4C8-BDC43BCA1F70}" srcOrd="4" destOrd="0" presId="urn:microsoft.com/office/officeart/2005/8/layout/vList2"/>
    <dgm:cxn modelId="{5A169C3C-1857-4D23-B7F1-F0E1D01B9593}" type="presParOf" srcId="{1C86F42D-07D6-4E63-8760-D050829E5E9D}" destId="{25A0275A-62AD-4502-809D-987364B3764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D3F762F7-CC1C-4CC1-8F59-31447C1ED498}"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CN" altLang="en-US"/>
        </a:p>
      </dgm:t>
    </dgm:pt>
    <dgm:pt modelId="{593A7151-14F8-421E-A98E-47F091D1C302}">
      <dgm:prSet custT="1"/>
      <dgm:spPr/>
      <dgm:t>
        <a:bodyPr/>
        <a:lstStyle/>
        <a:p>
          <a:pPr rtl="0"/>
          <a:r>
            <a:rPr lang="zh-CN" altLang="en-US" sz="2400" dirty="0" smtClean="0">
              <a:latin typeface="宋体" pitchFamily="2" charset="-122"/>
              <a:ea typeface="宋体" pitchFamily="2" charset="-122"/>
            </a:rPr>
            <a:t>简单</a:t>
          </a:r>
          <a:r>
            <a:rPr lang="zh-CN" sz="2400" dirty="0" smtClean="0">
              <a:latin typeface="宋体" pitchFamily="2" charset="-122"/>
              <a:ea typeface="宋体" pitchFamily="2" charset="-122"/>
            </a:rPr>
            <a:t>调用</a:t>
          </a:r>
          <a:endParaRPr lang="zh-CN" sz="2400" dirty="0">
            <a:latin typeface="宋体" pitchFamily="2" charset="-122"/>
            <a:ea typeface="宋体" pitchFamily="2" charset="-122"/>
          </a:endParaRPr>
        </a:p>
      </dgm:t>
    </dgm:pt>
    <dgm:pt modelId="{275E3D1E-AF85-4E36-B12B-CE02A86F6833}" type="parTrans" cxnId="{4F2F780F-173B-4F8E-9E8E-D26F513DE05A}">
      <dgm:prSet/>
      <dgm:spPr/>
      <dgm:t>
        <a:bodyPr/>
        <a:lstStyle/>
        <a:p>
          <a:endParaRPr lang="zh-CN" altLang="en-US" sz="2400">
            <a:latin typeface="宋体" pitchFamily="2" charset="-122"/>
            <a:ea typeface="宋体" pitchFamily="2" charset="-122"/>
          </a:endParaRPr>
        </a:p>
      </dgm:t>
    </dgm:pt>
    <dgm:pt modelId="{57AE2E9A-9960-4B04-9074-0BA3BB9D8B49}" type="sibTrans" cxnId="{4F2F780F-173B-4F8E-9E8E-D26F513DE05A}">
      <dgm:prSet/>
      <dgm:spPr/>
      <dgm:t>
        <a:bodyPr/>
        <a:lstStyle/>
        <a:p>
          <a:endParaRPr lang="zh-CN" altLang="en-US" sz="2400">
            <a:latin typeface="宋体" pitchFamily="2" charset="-122"/>
            <a:ea typeface="宋体" pitchFamily="2" charset="-122"/>
          </a:endParaRPr>
        </a:p>
      </dgm:t>
    </dgm:pt>
    <dgm:pt modelId="{4F816BEB-48DA-4C9A-8B2D-0F0CBCD5CEC9}">
      <dgm:prSet custT="1"/>
      <dgm:spPr/>
      <dgm:t>
        <a:bodyPr/>
        <a:lstStyle/>
        <a:p>
          <a:pPr rtl="0"/>
          <a:r>
            <a:rPr lang="zh-CN" altLang="en-US" sz="2400" dirty="0" smtClean="0">
              <a:latin typeface="宋体" pitchFamily="2" charset="-122"/>
              <a:ea typeface="宋体" pitchFamily="2" charset="-122"/>
            </a:rPr>
            <a:t>在事件响应中</a:t>
          </a:r>
          <a:r>
            <a:rPr lang="zh-CN" sz="2400" dirty="0" smtClean="0">
              <a:latin typeface="宋体" pitchFamily="2" charset="-122"/>
              <a:ea typeface="宋体" pitchFamily="2" charset="-122"/>
            </a:rPr>
            <a:t>调用</a:t>
          </a:r>
          <a:endParaRPr lang="zh-CN" sz="2400" dirty="0">
            <a:latin typeface="宋体" pitchFamily="2" charset="-122"/>
            <a:ea typeface="宋体" pitchFamily="2" charset="-122"/>
          </a:endParaRPr>
        </a:p>
      </dgm:t>
    </dgm:pt>
    <dgm:pt modelId="{2782AE2D-EA3A-4156-B83D-9C304197CF41}" type="parTrans" cxnId="{7213684D-AF28-40A2-A02D-68591A336C92}">
      <dgm:prSet/>
      <dgm:spPr/>
      <dgm:t>
        <a:bodyPr/>
        <a:lstStyle/>
        <a:p>
          <a:endParaRPr lang="zh-CN" altLang="en-US" sz="2400">
            <a:latin typeface="宋体" pitchFamily="2" charset="-122"/>
            <a:ea typeface="宋体" pitchFamily="2" charset="-122"/>
          </a:endParaRPr>
        </a:p>
      </dgm:t>
    </dgm:pt>
    <dgm:pt modelId="{AD32F9C6-58CB-41FE-815F-95196A2D82E4}" type="sibTrans" cxnId="{7213684D-AF28-40A2-A02D-68591A336C92}">
      <dgm:prSet/>
      <dgm:spPr/>
      <dgm:t>
        <a:bodyPr/>
        <a:lstStyle/>
        <a:p>
          <a:endParaRPr lang="zh-CN" altLang="en-US" sz="2400">
            <a:latin typeface="宋体" pitchFamily="2" charset="-122"/>
            <a:ea typeface="宋体" pitchFamily="2" charset="-122"/>
          </a:endParaRPr>
        </a:p>
      </dgm:t>
    </dgm:pt>
    <dgm:pt modelId="{91E84718-C92E-406D-A8F5-333DE4CC9751}">
      <dgm:prSet custT="1"/>
      <dgm:spPr/>
      <dgm:t>
        <a:bodyPr/>
        <a:lstStyle/>
        <a:p>
          <a:pPr rtl="0"/>
          <a:r>
            <a:rPr lang="en-US" sz="2400" dirty="0" err="1" smtClean="0">
              <a:solidFill>
                <a:srgbClr val="003300"/>
              </a:solidFill>
              <a:latin typeface="宋体" pitchFamily="2" charset="-122"/>
              <a:ea typeface="宋体" pitchFamily="2" charset="-122"/>
            </a:rPr>
            <a:t>onClick</a:t>
          </a:r>
          <a:r>
            <a:rPr lang="en-US" sz="2400" dirty="0" smtClean="0">
              <a:solidFill>
                <a:srgbClr val="003300"/>
              </a:solidFill>
              <a:latin typeface="宋体" pitchFamily="2" charset="-122"/>
              <a:ea typeface="宋体" pitchFamily="2" charset="-122"/>
            </a:rPr>
            <a:t>=“print()”;</a:t>
          </a:r>
          <a:endParaRPr lang="zh-CN" sz="2400" dirty="0">
            <a:solidFill>
              <a:srgbClr val="003300"/>
            </a:solidFill>
            <a:latin typeface="宋体" pitchFamily="2" charset="-122"/>
            <a:ea typeface="宋体" pitchFamily="2" charset="-122"/>
          </a:endParaRPr>
        </a:p>
      </dgm:t>
    </dgm:pt>
    <dgm:pt modelId="{291F3EEE-22A1-4294-89D0-93CBA0921955}" type="parTrans" cxnId="{5AC49932-6C0B-4E60-8CED-C60D7EB8DAA7}">
      <dgm:prSet/>
      <dgm:spPr/>
      <dgm:t>
        <a:bodyPr/>
        <a:lstStyle/>
        <a:p>
          <a:endParaRPr lang="zh-CN" altLang="en-US" sz="2400">
            <a:latin typeface="宋体" pitchFamily="2" charset="-122"/>
            <a:ea typeface="宋体" pitchFamily="2" charset="-122"/>
          </a:endParaRPr>
        </a:p>
      </dgm:t>
    </dgm:pt>
    <dgm:pt modelId="{057C7AFD-CB55-47C9-8094-C25F3D8D7307}" type="sibTrans" cxnId="{5AC49932-6C0B-4E60-8CED-C60D7EB8DAA7}">
      <dgm:prSet/>
      <dgm:spPr/>
      <dgm:t>
        <a:bodyPr/>
        <a:lstStyle/>
        <a:p>
          <a:endParaRPr lang="zh-CN" altLang="en-US" sz="2400">
            <a:latin typeface="宋体" pitchFamily="2" charset="-122"/>
            <a:ea typeface="宋体" pitchFamily="2" charset="-122"/>
          </a:endParaRPr>
        </a:p>
      </dgm:t>
    </dgm:pt>
    <dgm:pt modelId="{ADBAD8C1-71AA-4279-A61B-F3B297180029}">
      <dgm:prSet custT="1"/>
      <dgm:spPr/>
      <dgm:t>
        <a:bodyPr/>
        <a:lstStyle/>
        <a:p>
          <a:pPr rtl="0"/>
          <a:r>
            <a:rPr lang="en-US" sz="2400" dirty="0" smtClean="0">
              <a:solidFill>
                <a:srgbClr val="003300"/>
              </a:solidFill>
              <a:latin typeface="宋体" pitchFamily="2" charset="-122"/>
              <a:ea typeface="宋体" pitchFamily="2" charset="-122"/>
            </a:rPr>
            <a:t>print();</a:t>
          </a:r>
          <a:endParaRPr lang="zh-CN" sz="2400" dirty="0">
            <a:solidFill>
              <a:srgbClr val="003300"/>
            </a:solidFill>
            <a:latin typeface="宋体" pitchFamily="2" charset="-122"/>
            <a:ea typeface="宋体" pitchFamily="2" charset="-122"/>
          </a:endParaRPr>
        </a:p>
      </dgm:t>
    </dgm:pt>
    <dgm:pt modelId="{FEE31893-0078-408E-BA25-42E9FC927218}" type="sibTrans" cxnId="{DE9CA614-C3DA-4E01-BEB4-76F15B4D7693}">
      <dgm:prSet/>
      <dgm:spPr/>
      <dgm:t>
        <a:bodyPr/>
        <a:lstStyle/>
        <a:p>
          <a:endParaRPr lang="zh-CN" altLang="en-US" sz="2400">
            <a:latin typeface="宋体" pitchFamily="2" charset="-122"/>
            <a:ea typeface="宋体" pitchFamily="2" charset="-122"/>
          </a:endParaRPr>
        </a:p>
      </dgm:t>
    </dgm:pt>
    <dgm:pt modelId="{3A7A3A86-FCE8-4D39-A120-2AF2D7746565}" type="parTrans" cxnId="{DE9CA614-C3DA-4E01-BEB4-76F15B4D7693}">
      <dgm:prSet/>
      <dgm:spPr/>
      <dgm:t>
        <a:bodyPr/>
        <a:lstStyle/>
        <a:p>
          <a:endParaRPr lang="zh-CN" altLang="en-US" sz="2400">
            <a:latin typeface="宋体" pitchFamily="2" charset="-122"/>
            <a:ea typeface="宋体" pitchFamily="2" charset="-122"/>
          </a:endParaRPr>
        </a:p>
      </dgm:t>
    </dgm:pt>
    <dgm:pt modelId="{132E6070-7845-47A1-9919-BFE79DBBF76A}">
      <dgm:prSet custT="1"/>
      <dgm:spPr/>
      <dgm:t>
        <a:bodyPr/>
        <a:lstStyle/>
        <a:p>
          <a:pPr rtl="0"/>
          <a:r>
            <a:rPr lang="en-US" altLang="zh-CN" sz="2400" dirty="0" smtClean="0">
              <a:solidFill>
                <a:srgbClr val="003300"/>
              </a:solidFill>
              <a:latin typeface="宋体" pitchFamily="2" charset="-122"/>
              <a:ea typeface="宋体" pitchFamily="2" charset="-122"/>
            </a:rPr>
            <a:t>&lt;a </a:t>
          </a:r>
          <a:r>
            <a:rPr lang="en-US" altLang="zh-CN" sz="2400" dirty="0" err="1" smtClean="0">
              <a:solidFill>
                <a:srgbClr val="003300"/>
              </a:solidFill>
              <a:latin typeface="宋体" pitchFamily="2" charset="-122"/>
              <a:ea typeface="宋体" pitchFamily="2" charset="-122"/>
            </a:rPr>
            <a:t>href</a:t>
          </a:r>
          <a:r>
            <a:rPr lang="en-US" altLang="zh-CN" sz="2400" dirty="0" smtClean="0">
              <a:solidFill>
                <a:srgbClr val="003300"/>
              </a:solidFill>
              <a:latin typeface="宋体" pitchFamily="2" charset="-122"/>
              <a:ea typeface="宋体" pitchFamily="2" charset="-122"/>
            </a:rPr>
            <a:t>=“</a:t>
          </a:r>
          <a:r>
            <a:rPr lang="en-US" altLang="zh-CN" sz="2400" dirty="0" err="1" smtClean="0">
              <a:solidFill>
                <a:srgbClr val="003300"/>
              </a:solidFill>
              <a:latin typeface="宋体" pitchFamily="2" charset="-122"/>
              <a:ea typeface="宋体" pitchFamily="2" charset="-122"/>
            </a:rPr>
            <a:t>javascript:test</a:t>
          </a:r>
          <a:r>
            <a:rPr lang="en-US" altLang="zh-CN" sz="2400" dirty="0" smtClean="0">
              <a:solidFill>
                <a:srgbClr val="003300"/>
              </a:solidFill>
              <a:latin typeface="宋体" pitchFamily="2" charset="-122"/>
              <a:ea typeface="宋体" pitchFamily="2" charset="-122"/>
            </a:rPr>
            <a:t>();”&gt;test&lt;/a&gt;</a:t>
          </a:r>
          <a:endParaRPr lang="zh-CN" sz="2400" dirty="0">
            <a:solidFill>
              <a:srgbClr val="003300"/>
            </a:solidFill>
            <a:latin typeface="宋体" pitchFamily="2" charset="-122"/>
            <a:ea typeface="宋体" pitchFamily="2" charset="-122"/>
          </a:endParaRPr>
        </a:p>
      </dgm:t>
    </dgm:pt>
    <dgm:pt modelId="{B7DA5523-9004-4EF1-8969-B7B4D7FE9A4F}" type="parTrans" cxnId="{6C6C19DC-0E4D-4E3A-8F1F-B645A7DC2CE8}">
      <dgm:prSet/>
      <dgm:spPr/>
      <dgm:t>
        <a:bodyPr/>
        <a:lstStyle/>
        <a:p>
          <a:endParaRPr lang="zh-CN" altLang="en-US"/>
        </a:p>
      </dgm:t>
    </dgm:pt>
    <dgm:pt modelId="{870A343C-24F4-4BD0-A0A4-9997D3FA9079}" type="sibTrans" cxnId="{6C6C19DC-0E4D-4E3A-8F1F-B645A7DC2CE8}">
      <dgm:prSet/>
      <dgm:spPr/>
      <dgm:t>
        <a:bodyPr/>
        <a:lstStyle/>
        <a:p>
          <a:endParaRPr lang="zh-CN" altLang="en-US"/>
        </a:p>
      </dgm:t>
    </dgm:pt>
    <dgm:pt modelId="{86A65701-4BAC-4D17-9D1E-E9536F80E218}">
      <dgm:prSet custT="1"/>
      <dgm:spPr/>
      <dgm:t>
        <a:bodyPr/>
        <a:lstStyle/>
        <a:p>
          <a:pPr rtl="0"/>
          <a:r>
            <a:rPr lang="zh-CN" altLang="en-US" sz="2400" dirty="0" smtClean="0">
              <a:solidFill>
                <a:schemeClr val="bg1"/>
              </a:solidFill>
              <a:latin typeface="宋体" pitchFamily="2" charset="-122"/>
              <a:ea typeface="宋体" pitchFamily="2" charset="-122"/>
            </a:rPr>
            <a:t>通过链接调用</a:t>
          </a:r>
          <a:endParaRPr lang="zh-CN" sz="2400" dirty="0">
            <a:solidFill>
              <a:schemeClr val="bg1"/>
            </a:solidFill>
            <a:latin typeface="宋体" pitchFamily="2" charset="-122"/>
            <a:ea typeface="宋体" pitchFamily="2" charset="-122"/>
          </a:endParaRPr>
        </a:p>
      </dgm:t>
    </dgm:pt>
    <dgm:pt modelId="{219764D5-A291-413D-9F0D-2A76AEC8D07E}" type="parTrans" cxnId="{298C0EA1-91C1-4A53-B16B-36CCB861DB70}">
      <dgm:prSet/>
      <dgm:spPr/>
      <dgm:t>
        <a:bodyPr/>
        <a:lstStyle/>
        <a:p>
          <a:endParaRPr lang="zh-CN" altLang="en-US"/>
        </a:p>
      </dgm:t>
    </dgm:pt>
    <dgm:pt modelId="{5F45464E-B8D4-4A67-9F8F-029B9EFA0522}" type="sibTrans" cxnId="{298C0EA1-91C1-4A53-B16B-36CCB861DB70}">
      <dgm:prSet/>
      <dgm:spPr/>
      <dgm:t>
        <a:bodyPr/>
        <a:lstStyle/>
        <a:p>
          <a:endParaRPr lang="zh-CN" altLang="en-US"/>
        </a:p>
      </dgm:t>
    </dgm:pt>
    <dgm:pt modelId="{65B627C8-BB3C-408E-BEBC-FDE578786ABA}" type="pres">
      <dgm:prSet presAssocID="{D3F762F7-CC1C-4CC1-8F59-31447C1ED498}" presName="linear" presStyleCnt="0">
        <dgm:presLayoutVars>
          <dgm:animLvl val="lvl"/>
          <dgm:resizeHandles val="exact"/>
        </dgm:presLayoutVars>
      </dgm:prSet>
      <dgm:spPr/>
      <dgm:t>
        <a:bodyPr/>
        <a:lstStyle/>
        <a:p>
          <a:endParaRPr lang="zh-CN" altLang="en-US"/>
        </a:p>
      </dgm:t>
    </dgm:pt>
    <dgm:pt modelId="{C26107CD-40F8-4123-AC5F-E8CC2077C3DA}" type="pres">
      <dgm:prSet presAssocID="{593A7151-14F8-421E-A98E-47F091D1C302}" presName="parentText" presStyleLbl="node1" presStyleIdx="0" presStyleCnt="3">
        <dgm:presLayoutVars>
          <dgm:chMax val="0"/>
          <dgm:bulletEnabled val="1"/>
        </dgm:presLayoutVars>
      </dgm:prSet>
      <dgm:spPr/>
      <dgm:t>
        <a:bodyPr/>
        <a:lstStyle/>
        <a:p>
          <a:endParaRPr lang="zh-CN" altLang="en-US"/>
        </a:p>
      </dgm:t>
    </dgm:pt>
    <dgm:pt modelId="{5377AF4D-E963-4505-A1B0-E8170CF4E495}" type="pres">
      <dgm:prSet presAssocID="{593A7151-14F8-421E-A98E-47F091D1C302}" presName="childText" presStyleLbl="revTx" presStyleIdx="0" presStyleCnt="3">
        <dgm:presLayoutVars>
          <dgm:bulletEnabled val="1"/>
        </dgm:presLayoutVars>
      </dgm:prSet>
      <dgm:spPr/>
      <dgm:t>
        <a:bodyPr/>
        <a:lstStyle/>
        <a:p>
          <a:endParaRPr lang="zh-CN" altLang="en-US"/>
        </a:p>
      </dgm:t>
    </dgm:pt>
    <dgm:pt modelId="{CEF9AC40-BCD8-4B7E-B7D0-76B68DA2CA0D}" type="pres">
      <dgm:prSet presAssocID="{4F816BEB-48DA-4C9A-8B2D-0F0CBCD5CEC9}" presName="parentText" presStyleLbl="node1" presStyleIdx="1" presStyleCnt="3">
        <dgm:presLayoutVars>
          <dgm:chMax val="0"/>
          <dgm:bulletEnabled val="1"/>
        </dgm:presLayoutVars>
      </dgm:prSet>
      <dgm:spPr/>
      <dgm:t>
        <a:bodyPr/>
        <a:lstStyle/>
        <a:p>
          <a:endParaRPr lang="zh-CN" altLang="en-US"/>
        </a:p>
      </dgm:t>
    </dgm:pt>
    <dgm:pt modelId="{3FB98861-9272-4CE4-B04D-AEB306AA46CB}" type="pres">
      <dgm:prSet presAssocID="{4F816BEB-48DA-4C9A-8B2D-0F0CBCD5CEC9}" presName="childText" presStyleLbl="revTx" presStyleIdx="1" presStyleCnt="3">
        <dgm:presLayoutVars>
          <dgm:bulletEnabled val="1"/>
        </dgm:presLayoutVars>
      </dgm:prSet>
      <dgm:spPr/>
      <dgm:t>
        <a:bodyPr/>
        <a:lstStyle/>
        <a:p>
          <a:endParaRPr lang="zh-CN" altLang="en-US"/>
        </a:p>
      </dgm:t>
    </dgm:pt>
    <dgm:pt modelId="{529BD824-ACFF-4151-800C-75177D76986F}" type="pres">
      <dgm:prSet presAssocID="{86A65701-4BAC-4D17-9D1E-E9536F80E218}" presName="parentText" presStyleLbl="node1" presStyleIdx="2" presStyleCnt="3">
        <dgm:presLayoutVars>
          <dgm:chMax val="0"/>
          <dgm:bulletEnabled val="1"/>
        </dgm:presLayoutVars>
      </dgm:prSet>
      <dgm:spPr/>
      <dgm:t>
        <a:bodyPr/>
        <a:lstStyle/>
        <a:p>
          <a:endParaRPr lang="zh-CN" altLang="en-US"/>
        </a:p>
      </dgm:t>
    </dgm:pt>
    <dgm:pt modelId="{9026882D-9E2E-4505-B436-F2D221C69AC7}" type="pres">
      <dgm:prSet presAssocID="{86A65701-4BAC-4D17-9D1E-E9536F80E218}" presName="childText" presStyleLbl="revTx" presStyleIdx="2" presStyleCnt="3">
        <dgm:presLayoutVars>
          <dgm:bulletEnabled val="1"/>
        </dgm:presLayoutVars>
      </dgm:prSet>
      <dgm:spPr/>
      <dgm:t>
        <a:bodyPr/>
        <a:lstStyle/>
        <a:p>
          <a:endParaRPr lang="zh-CN" altLang="en-US"/>
        </a:p>
      </dgm:t>
    </dgm:pt>
  </dgm:ptLst>
  <dgm:cxnLst>
    <dgm:cxn modelId="{298C0EA1-91C1-4A53-B16B-36CCB861DB70}" srcId="{D3F762F7-CC1C-4CC1-8F59-31447C1ED498}" destId="{86A65701-4BAC-4D17-9D1E-E9536F80E218}" srcOrd="2" destOrd="0" parTransId="{219764D5-A291-413D-9F0D-2A76AEC8D07E}" sibTransId="{5F45464E-B8D4-4A67-9F8F-029B9EFA0522}"/>
    <dgm:cxn modelId="{597B85E3-4204-4B4C-88D9-6E307159AEE7}" type="presOf" srcId="{86A65701-4BAC-4D17-9D1E-E9536F80E218}" destId="{529BD824-ACFF-4151-800C-75177D76986F}" srcOrd="0" destOrd="0" presId="urn:microsoft.com/office/officeart/2005/8/layout/vList2"/>
    <dgm:cxn modelId="{2CD6907E-C9D9-4A7E-8033-6CBDA8AAAD52}" type="presOf" srcId="{593A7151-14F8-421E-A98E-47F091D1C302}" destId="{C26107CD-40F8-4123-AC5F-E8CC2077C3DA}" srcOrd="0" destOrd="0" presId="urn:microsoft.com/office/officeart/2005/8/layout/vList2"/>
    <dgm:cxn modelId="{5AC49932-6C0B-4E60-8CED-C60D7EB8DAA7}" srcId="{4F816BEB-48DA-4C9A-8B2D-0F0CBCD5CEC9}" destId="{91E84718-C92E-406D-A8F5-333DE4CC9751}" srcOrd="0" destOrd="0" parTransId="{291F3EEE-22A1-4294-89D0-93CBA0921955}" sibTransId="{057C7AFD-CB55-47C9-8094-C25F3D8D7307}"/>
    <dgm:cxn modelId="{DE9CA614-C3DA-4E01-BEB4-76F15B4D7693}" srcId="{593A7151-14F8-421E-A98E-47F091D1C302}" destId="{ADBAD8C1-71AA-4279-A61B-F3B297180029}" srcOrd="0" destOrd="0" parTransId="{3A7A3A86-FCE8-4D39-A120-2AF2D7746565}" sibTransId="{FEE31893-0078-408E-BA25-42E9FC927218}"/>
    <dgm:cxn modelId="{91E7FAFB-7460-422E-B613-235335ECC1BB}" type="presOf" srcId="{4F816BEB-48DA-4C9A-8B2D-0F0CBCD5CEC9}" destId="{CEF9AC40-BCD8-4B7E-B7D0-76B68DA2CA0D}" srcOrd="0" destOrd="0" presId="urn:microsoft.com/office/officeart/2005/8/layout/vList2"/>
    <dgm:cxn modelId="{08E4756F-4ED0-4DA0-99B6-2F69E12F7F04}" type="presOf" srcId="{ADBAD8C1-71AA-4279-A61B-F3B297180029}" destId="{5377AF4D-E963-4505-A1B0-E8170CF4E495}" srcOrd="0" destOrd="0" presId="urn:microsoft.com/office/officeart/2005/8/layout/vList2"/>
    <dgm:cxn modelId="{9ED3E561-E1CC-4D09-AB02-9F269833D2C1}" type="presOf" srcId="{D3F762F7-CC1C-4CC1-8F59-31447C1ED498}" destId="{65B627C8-BB3C-408E-BEBC-FDE578786ABA}" srcOrd="0" destOrd="0" presId="urn:microsoft.com/office/officeart/2005/8/layout/vList2"/>
    <dgm:cxn modelId="{7213684D-AF28-40A2-A02D-68591A336C92}" srcId="{D3F762F7-CC1C-4CC1-8F59-31447C1ED498}" destId="{4F816BEB-48DA-4C9A-8B2D-0F0CBCD5CEC9}" srcOrd="1" destOrd="0" parTransId="{2782AE2D-EA3A-4156-B83D-9C304197CF41}" sibTransId="{AD32F9C6-58CB-41FE-815F-95196A2D82E4}"/>
    <dgm:cxn modelId="{71EA2584-BC71-4B40-8F88-8892D3DCEF32}" type="presOf" srcId="{132E6070-7845-47A1-9919-BFE79DBBF76A}" destId="{9026882D-9E2E-4505-B436-F2D221C69AC7}" srcOrd="0" destOrd="0" presId="urn:microsoft.com/office/officeart/2005/8/layout/vList2"/>
    <dgm:cxn modelId="{D46E5A60-BF58-4817-A1E4-2CABC6AC3AFD}" type="presOf" srcId="{91E84718-C92E-406D-A8F5-333DE4CC9751}" destId="{3FB98861-9272-4CE4-B04D-AEB306AA46CB}" srcOrd="0" destOrd="0" presId="urn:microsoft.com/office/officeart/2005/8/layout/vList2"/>
    <dgm:cxn modelId="{4F2F780F-173B-4F8E-9E8E-D26F513DE05A}" srcId="{D3F762F7-CC1C-4CC1-8F59-31447C1ED498}" destId="{593A7151-14F8-421E-A98E-47F091D1C302}" srcOrd="0" destOrd="0" parTransId="{275E3D1E-AF85-4E36-B12B-CE02A86F6833}" sibTransId="{57AE2E9A-9960-4B04-9074-0BA3BB9D8B49}"/>
    <dgm:cxn modelId="{6C6C19DC-0E4D-4E3A-8F1F-B645A7DC2CE8}" srcId="{86A65701-4BAC-4D17-9D1E-E9536F80E218}" destId="{132E6070-7845-47A1-9919-BFE79DBBF76A}" srcOrd="0" destOrd="0" parTransId="{B7DA5523-9004-4EF1-8969-B7B4D7FE9A4F}" sibTransId="{870A343C-24F4-4BD0-A0A4-9997D3FA9079}"/>
    <dgm:cxn modelId="{29F3C1D5-B92B-47FB-9CB1-3D224CF7047B}" type="presParOf" srcId="{65B627C8-BB3C-408E-BEBC-FDE578786ABA}" destId="{C26107CD-40F8-4123-AC5F-E8CC2077C3DA}" srcOrd="0" destOrd="0" presId="urn:microsoft.com/office/officeart/2005/8/layout/vList2"/>
    <dgm:cxn modelId="{2FA85E19-C1F9-4EB2-B71D-A9D13CB7DD5D}" type="presParOf" srcId="{65B627C8-BB3C-408E-BEBC-FDE578786ABA}" destId="{5377AF4D-E963-4505-A1B0-E8170CF4E495}" srcOrd="1" destOrd="0" presId="urn:microsoft.com/office/officeart/2005/8/layout/vList2"/>
    <dgm:cxn modelId="{62DAC152-BB0A-4CFD-A7CF-FC9CE49F8594}" type="presParOf" srcId="{65B627C8-BB3C-408E-BEBC-FDE578786ABA}" destId="{CEF9AC40-BCD8-4B7E-B7D0-76B68DA2CA0D}" srcOrd="2" destOrd="0" presId="urn:microsoft.com/office/officeart/2005/8/layout/vList2"/>
    <dgm:cxn modelId="{6FEA3F2F-AA52-41A5-A4CE-21A55710C5A4}" type="presParOf" srcId="{65B627C8-BB3C-408E-BEBC-FDE578786ABA}" destId="{3FB98861-9272-4CE4-B04D-AEB306AA46CB}" srcOrd="3" destOrd="0" presId="urn:microsoft.com/office/officeart/2005/8/layout/vList2"/>
    <dgm:cxn modelId="{50335F4F-6DF7-4333-A1B3-B2E633A2BF08}" type="presParOf" srcId="{65B627C8-BB3C-408E-BEBC-FDE578786ABA}" destId="{529BD824-ACFF-4151-800C-75177D76986F}" srcOrd="4" destOrd="0" presId="urn:microsoft.com/office/officeart/2005/8/layout/vList2"/>
    <dgm:cxn modelId="{16BA1685-2FFB-425F-8BB7-446D95EE189E}" type="presParOf" srcId="{65B627C8-BB3C-408E-BEBC-FDE578786ABA}" destId="{9026882D-9E2E-4505-B436-F2D221C69AC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2C2D0480-D003-4F6F-BAF9-7E53BCB9BA51}"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9A055CF8-8775-43B8-BBCA-EE1717132F3E}">
      <dgm:prSet custT="1"/>
      <dgm:spPr/>
      <dgm:t>
        <a:bodyPr/>
        <a:lstStyle/>
        <a:p>
          <a:pPr rtl="0"/>
          <a:r>
            <a:rPr lang="zh-CN" sz="2400" b="1" dirty="0" smtClean="0">
              <a:latin typeface="+mn-ea"/>
              <a:ea typeface="+mn-ea"/>
            </a:rPr>
            <a:t>函数</a:t>
          </a:r>
          <a:r>
            <a:rPr lang="zh-CN" altLang="en-US" sz="2400" b="1" dirty="0" smtClean="0">
              <a:latin typeface="+mn-ea"/>
              <a:ea typeface="+mn-ea"/>
            </a:rPr>
            <a:t>在调用完毕后，经常需要将运算结果返回给调用函数，这时候就需要利用</a:t>
          </a:r>
          <a:r>
            <a:rPr lang="en-US" altLang="zh-CN" sz="2400" b="1" dirty="0" smtClean="0">
              <a:latin typeface="+mn-ea"/>
              <a:ea typeface="+mn-ea"/>
            </a:rPr>
            <a:t>return</a:t>
          </a:r>
          <a:r>
            <a:rPr lang="zh-CN" altLang="en-US" sz="2400" b="1" dirty="0" smtClean="0">
              <a:latin typeface="+mn-ea"/>
              <a:ea typeface="+mn-ea"/>
            </a:rPr>
            <a:t>来返回结果了</a:t>
          </a:r>
          <a:r>
            <a:rPr lang="zh-CN" sz="2400" b="1" dirty="0" smtClean="0">
              <a:latin typeface="+mn-ea"/>
              <a:ea typeface="+mn-ea"/>
            </a:rPr>
            <a:t>。</a:t>
          </a:r>
          <a:endParaRPr lang="zh-CN" sz="2400" dirty="0">
            <a:latin typeface="+mn-ea"/>
            <a:ea typeface="+mn-ea"/>
          </a:endParaRPr>
        </a:p>
      </dgm:t>
    </dgm:pt>
    <dgm:pt modelId="{E6FB3A31-24F0-4159-A827-586F084C8A37}" type="parTrans" cxnId="{6DACADAD-8A4F-42BD-B234-F5F5AD4743F2}">
      <dgm:prSet/>
      <dgm:spPr/>
      <dgm:t>
        <a:bodyPr/>
        <a:lstStyle/>
        <a:p>
          <a:endParaRPr lang="zh-CN" altLang="en-US"/>
        </a:p>
      </dgm:t>
    </dgm:pt>
    <dgm:pt modelId="{877B35E4-A60D-4051-995F-C9A1C9E10FF7}" type="sibTrans" cxnId="{6DACADAD-8A4F-42BD-B234-F5F5AD4743F2}">
      <dgm:prSet/>
      <dgm:spPr/>
      <dgm:t>
        <a:bodyPr/>
        <a:lstStyle/>
        <a:p>
          <a:endParaRPr lang="zh-CN" altLang="en-US"/>
        </a:p>
      </dgm:t>
    </dgm:pt>
    <dgm:pt modelId="{67E0BD92-022B-4A50-BC9B-25856FEF2E1A}" type="pres">
      <dgm:prSet presAssocID="{2C2D0480-D003-4F6F-BAF9-7E53BCB9BA51}" presName="linear" presStyleCnt="0">
        <dgm:presLayoutVars>
          <dgm:animLvl val="lvl"/>
          <dgm:resizeHandles val="exact"/>
        </dgm:presLayoutVars>
      </dgm:prSet>
      <dgm:spPr/>
      <dgm:t>
        <a:bodyPr/>
        <a:lstStyle/>
        <a:p>
          <a:endParaRPr lang="zh-CN" altLang="en-US"/>
        </a:p>
      </dgm:t>
    </dgm:pt>
    <dgm:pt modelId="{76765BEF-172F-4775-9380-BA99FCD426CB}" type="pres">
      <dgm:prSet presAssocID="{9A055CF8-8775-43B8-BBCA-EE1717132F3E}" presName="parentText" presStyleLbl="node1" presStyleIdx="0" presStyleCnt="1">
        <dgm:presLayoutVars>
          <dgm:chMax val="0"/>
          <dgm:bulletEnabled val="1"/>
        </dgm:presLayoutVars>
      </dgm:prSet>
      <dgm:spPr/>
      <dgm:t>
        <a:bodyPr/>
        <a:lstStyle/>
        <a:p>
          <a:endParaRPr lang="zh-CN" altLang="en-US"/>
        </a:p>
      </dgm:t>
    </dgm:pt>
  </dgm:ptLst>
  <dgm:cxnLst>
    <dgm:cxn modelId="{6DACADAD-8A4F-42BD-B234-F5F5AD4743F2}" srcId="{2C2D0480-D003-4F6F-BAF9-7E53BCB9BA51}" destId="{9A055CF8-8775-43B8-BBCA-EE1717132F3E}" srcOrd="0" destOrd="0" parTransId="{E6FB3A31-24F0-4159-A827-586F084C8A37}" sibTransId="{877B35E4-A60D-4051-995F-C9A1C9E10FF7}"/>
    <dgm:cxn modelId="{D16F249B-B8AB-4BF3-A76C-A79C0D056ADF}" type="presOf" srcId="{2C2D0480-D003-4F6F-BAF9-7E53BCB9BA51}" destId="{67E0BD92-022B-4A50-BC9B-25856FEF2E1A}" srcOrd="0" destOrd="0" presId="urn:microsoft.com/office/officeart/2005/8/layout/vList2"/>
    <dgm:cxn modelId="{EB90CA08-C8D6-44CA-B79F-3A4A105361BB}" type="presOf" srcId="{9A055CF8-8775-43B8-BBCA-EE1717132F3E}" destId="{76765BEF-172F-4775-9380-BA99FCD426CB}" srcOrd="0" destOrd="0" presId="urn:microsoft.com/office/officeart/2005/8/layout/vList2"/>
    <dgm:cxn modelId="{48A750FD-479B-4E99-8DC8-877AF8D7EF12}" type="presParOf" srcId="{67E0BD92-022B-4A50-BC9B-25856FEF2E1A}" destId="{76765BEF-172F-4775-9380-BA99FCD426C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2EBF1433-569F-469B-BA88-18F0C6BA27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B08DCE6-55E1-465A-8CDD-3126622BDCEA}">
      <dgm:prSet custT="1"/>
      <dgm:spPr/>
      <dgm:t>
        <a:bodyPr anchor="ctr" anchorCtr="0"/>
        <a:lstStyle/>
        <a:p>
          <a:pPr algn="ctr" rtl="0"/>
          <a:r>
            <a:rPr lang="en-US" sz="2400" b="1" dirty="0" smtClean="0">
              <a:solidFill>
                <a:srgbClr val="003300"/>
              </a:solidFill>
              <a:latin typeface="+mn-ea"/>
              <a:ea typeface="+mn-ea"/>
            </a:rPr>
            <a:t>BOM</a:t>
          </a:r>
          <a:endParaRPr lang="zh-CN" sz="2400" dirty="0">
            <a:solidFill>
              <a:srgbClr val="003300"/>
            </a:solidFill>
            <a:latin typeface="+mn-ea"/>
            <a:ea typeface="+mn-ea"/>
          </a:endParaRPr>
        </a:p>
      </dgm:t>
    </dgm:pt>
    <dgm:pt modelId="{BA446405-95D2-4165-B5B5-7C4430006311}" type="parTrans" cxnId="{E4F55A56-F0B9-4B9C-BFDB-EC75777E935A}">
      <dgm:prSet/>
      <dgm:spPr/>
      <dgm:t>
        <a:bodyPr/>
        <a:lstStyle/>
        <a:p>
          <a:endParaRPr lang="zh-CN" altLang="en-US" sz="2400">
            <a:solidFill>
              <a:srgbClr val="003300"/>
            </a:solidFill>
            <a:latin typeface="+mn-ea"/>
            <a:ea typeface="+mn-ea"/>
          </a:endParaRPr>
        </a:p>
      </dgm:t>
    </dgm:pt>
    <dgm:pt modelId="{BC567AD0-DECA-49C6-88A6-A283ACF09690}" type="sibTrans" cxnId="{E4F55A56-F0B9-4B9C-BFDB-EC75777E935A}">
      <dgm:prSet/>
      <dgm:spPr/>
      <dgm:t>
        <a:bodyPr/>
        <a:lstStyle/>
        <a:p>
          <a:endParaRPr lang="zh-CN" altLang="en-US" sz="2400">
            <a:solidFill>
              <a:srgbClr val="003300"/>
            </a:solidFill>
            <a:latin typeface="+mn-ea"/>
            <a:ea typeface="+mn-ea"/>
          </a:endParaRPr>
        </a:p>
      </dgm:t>
    </dgm:pt>
    <dgm:pt modelId="{7E363D70-7813-40A9-A020-E8CF7B9CF02D}">
      <dgm:prSet custT="1"/>
      <dgm:spPr/>
      <dgm:t>
        <a:bodyPr/>
        <a:lstStyle/>
        <a:p>
          <a:pPr rtl="0"/>
          <a:r>
            <a:rPr lang="zh-CN" altLang="en-US" sz="2400" b="1" dirty="0" smtClean="0">
              <a:solidFill>
                <a:srgbClr val="003300"/>
              </a:solidFill>
              <a:latin typeface="+mn-ea"/>
              <a:ea typeface="+mn-ea"/>
            </a:rPr>
            <a:t>控制窗口的大小和位置</a:t>
          </a:r>
          <a:endParaRPr lang="zh-CN" altLang="en-US" sz="2400" dirty="0">
            <a:solidFill>
              <a:srgbClr val="003300"/>
            </a:solidFill>
            <a:latin typeface="+mn-ea"/>
            <a:ea typeface="+mn-ea"/>
          </a:endParaRPr>
        </a:p>
      </dgm:t>
    </dgm:pt>
    <dgm:pt modelId="{344FFC22-E036-48F7-B1EB-0BCECE14DBF7}" type="parTrans" cxnId="{7433EB79-D367-46B0-B442-8B5E051DAA47}">
      <dgm:prSet/>
      <dgm:spPr/>
      <dgm:t>
        <a:bodyPr/>
        <a:lstStyle/>
        <a:p>
          <a:endParaRPr lang="zh-CN" altLang="en-US" sz="2400">
            <a:solidFill>
              <a:srgbClr val="003300"/>
            </a:solidFill>
            <a:latin typeface="+mn-ea"/>
            <a:ea typeface="+mn-ea"/>
          </a:endParaRPr>
        </a:p>
      </dgm:t>
    </dgm:pt>
    <dgm:pt modelId="{3041589F-7D5E-4AE8-9E69-88B5247D60C6}" type="sibTrans" cxnId="{7433EB79-D367-46B0-B442-8B5E051DAA47}">
      <dgm:prSet/>
      <dgm:spPr/>
      <dgm:t>
        <a:bodyPr/>
        <a:lstStyle/>
        <a:p>
          <a:endParaRPr lang="zh-CN" altLang="en-US" sz="2400">
            <a:solidFill>
              <a:srgbClr val="003300"/>
            </a:solidFill>
            <a:latin typeface="+mn-ea"/>
            <a:ea typeface="+mn-ea"/>
          </a:endParaRPr>
        </a:p>
      </dgm:t>
    </dgm:pt>
    <dgm:pt modelId="{3BAA4383-C040-4769-8F09-BA127B5820BF}">
      <dgm:prSet custT="1"/>
      <dgm:spPr/>
      <dgm:t>
        <a:bodyPr/>
        <a:lstStyle/>
        <a:p>
          <a:pPr rtl="0"/>
          <a:r>
            <a:rPr lang="zh-CN" altLang="en-US" sz="2400" b="1" dirty="0" smtClean="0">
              <a:solidFill>
                <a:srgbClr val="003300"/>
              </a:solidFill>
              <a:latin typeface="+mn-ea"/>
              <a:ea typeface="+mn-ea"/>
            </a:rPr>
            <a:t>打开或关闭窗口</a:t>
          </a:r>
          <a:endParaRPr lang="zh-CN" altLang="en-US" sz="2400" dirty="0">
            <a:solidFill>
              <a:srgbClr val="003300"/>
            </a:solidFill>
            <a:latin typeface="+mn-ea"/>
            <a:ea typeface="+mn-ea"/>
          </a:endParaRPr>
        </a:p>
      </dgm:t>
    </dgm:pt>
    <dgm:pt modelId="{692E05A0-4480-4C2E-A0CA-D08069966583}" type="parTrans" cxnId="{9AF3930E-EADA-4271-9557-D82F5ED26D27}">
      <dgm:prSet/>
      <dgm:spPr/>
      <dgm:t>
        <a:bodyPr/>
        <a:lstStyle/>
        <a:p>
          <a:endParaRPr lang="zh-CN" altLang="en-US" sz="2400">
            <a:solidFill>
              <a:srgbClr val="003300"/>
            </a:solidFill>
            <a:latin typeface="+mn-ea"/>
            <a:ea typeface="+mn-ea"/>
          </a:endParaRPr>
        </a:p>
      </dgm:t>
    </dgm:pt>
    <dgm:pt modelId="{342FEAF5-64FE-4726-ABCC-BB8E69EBDD67}" type="sibTrans" cxnId="{9AF3930E-EADA-4271-9557-D82F5ED26D27}">
      <dgm:prSet/>
      <dgm:spPr/>
      <dgm:t>
        <a:bodyPr/>
        <a:lstStyle/>
        <a:p>
          <a:endParaRPr lang="zh-CN" altLang="en-US" sz="2400">
            <a:solidFill>
              <a:srgbClr val="003300"/>
            </a:solidFill>
            <a:latin typeface="+mn-ea"/>
            <a:ea typeface="+mn-ea"/>
          </a:endParaRPr>
        </a:p>
      </dgm:t>
    </dgm:pt>
    <dgm:pt modelId="{A622B0AB-A095-46D3-A0C7-EF3B898FC2F7}">
      <dgm:prSet custT="1"/>
      <dgm:spPr/>
      <dgm:t>
        <a:bodyPr/>
        <a:lstStyle/>
        <a:p>
          <a:pPr rtl="0"/>
          <a:r>
            <a:rPr lang="zh-CN" altLang="en-US" sz="2400" b="1" dirty="0" smtClean="0">
              <a:solidFill>
                <a:srgbClr val="003300"/>
              </a:solidFill>
              <a:latin typeface="+mn-ea"/>
              <a:ea typeface="+mn-ea"/>
            </a:rPr>
            <a:t>控制窗口的地址栏、工具栏、状态栏</a:t>
          </a:r>
          <a:endParaRPr lang="zh-CN" altLang="en-US" sz="2400" dirty="0">
            <a:solidFill>
              <a:srgbClr val="003300"/>
            </a:solidFill>
            <a:latin typeface="+mn-ea"/>
            <a:ea typeface="+mn-ea"/>
          </a:endParaRPr>
        </a:p>
      </dgm:t>
    </dgm:pt>
    <dgm:pt modelId="{809B16D5-49B3-4EFD-92AF-A82D79115722}" type="parTrans" cxnId="{6B57BE8A-F128-458F-8222-89D364C7D171}">
      <dgm:prSet/>
      <dgm:spPr/>
      <dgm:t>
        <a:bodyPr/>
        <a:lstStyle/>
        <a:p>
          <a:endParaRPr lang="zh-CN" altLang="en-US" sz="2400">
            <a:solidFill>
              <a:srgbClr val="003300"/>
            </a:solidFill>
            <a:latin typeface="+mn-ea"/>
            <a:ea typeface="+mn-ea"/>
          </a:endParaRPr>
        </a:p>
      </dgm:t>
    </dgm:pt>
    <dgm:pt modelId="{51956FEF-E27B-4DA6-9CD2-B3ED09D6B311}" type="sibTrans" cxnId="{6B57BE8A-F128-458F-8222-89D364C7D171}">
      <dgm:prSet/>
      <dgm:spPr/>
      <dgm:t>
        <a:bodyPr/>
        <a:lstStyle/>
        <a:p>
          <a:endParaRPr lang="zh-CN" altLang="en-US" sz="2400">
            <a:solidFill>
              <a:srgbClr val="003300"/>
            </a:solidFill>
            <a:latin typeface="+mn-ea"/>
            <a:ea typeface="+mn-ea"/>
          </a:endParaRPr>
        </a:p>
      </dgm:t>
    </dgm:pt>
    <dgm:pt modelId="{BEF0F8BB-A33B-45B9-8160-EB381654D8E1}">
      <dgm:prSet custT="1"/>
      <dgm:spPr/>
      <dgm:t>
        <a:bodyPr/>
        <a:lstStyle/>
        <a:p>
          <a:pPr rtl="0"/>
          <a:r>
            <a:rPr lang="zh-CN" altLang="en-US" sz="2400" b="1" dirty="0" smtClean="0">
              <a:solidFill>
                <a:srgbClr val="003300"/>
              </a:solidFill>
              <a:latin typeface="+mn-ea"/>
              <a:ea typeface="+mn-ea"/>
            </a:rPr>
            <a:t>重载页面、前进或后退页面</a:t>
          </a:r>
          <a:endParaRPr lang="zh-CN" altLang="en-US" sz="2400" dirty="0">
            <a:solidFill>
              <a:srgbClr val="003300"/>
            </a:solidFill>
            <a:latin typeface="+mn-ea"/>
            <a:ea typeface="+mn-ea"/>
          </a:endParaRPr>
        </a:p>
      </dgm:t>
    </dgm:pt>
    <dgm:pt modelId="{317EA4CC-F1A5-4723-8E18-8FA15C3F3452}" type="parTrans" cxnId="{B051EB51-AECB-4EB1-96CA-D4A7C7E8BEAB}">
      <dgm:prSet/>
      <dgm:spPr/>
      <dgm:t>
        <a:bodyPr/>
        <a:lstStyle/>
        <a:p>
          <a:endParaRPr lang="zh-CN" altLang="en-US" sz="2400">
            <a:solidFill>
              <a:srgbClr val="003300"/>
            </a:solidFill>
            <a:latin typeface="+mn-ea"/>
            <a:ea typeface="+mn-ea"/>
          </a:endParaRPr>
        </a:p>
      </dgm:t>
    </dgm:pt>
    <dgm:pt modelId="{E40CC05E-50F5-497A-9C13-4C5794D20316}" type="sibTrans" cxnId="{B051EB51-AECB-4EB1-96CA-D4A7C7E8BEAB}">
      <dgm:prSet/>
      <dgm:spPr/>
      <dgm:t>
        <a:bodyPr/>
        <a:lstStyle/>
        <a:p>
          <a:endParaRPr lang="zh-CN" altLang="en-US" sz="2400">
            <a:solidFill>
              <a:srgbClr val="003300"/>
            </a:solidFill>
            <a:latin typeface="+mn-ea"/>
            <a:ea typeface="+mn-ea"/>
          </a:endParaRPr>
        </a:p>
      </dgm:t>
    </dgm:pt>
    <dgm:pt modelId="{347C372B-6486-4002-B80E-CC092D93ED84}">
      <dgm:prSet custT="1"/>
      <dgm:spPr/>
      <dgm:t>
        <a:bodyPr/>
        <a:lstStyle/>
        <a:p>
          <a:pPr rtl="0"/>
          <a:r>
            <a:rPr lang="zh-CN" altLang="en-US" sz="2400" b="1" dirty="0" smtClean="0">
              <a:solidFill>
                <a:srgbClr val="003300"/>
              </a:solidFill>
              <a:latin typeface="+mn-ea"/>
              <a:ea typeface="+mn-ea"/>
            </a:rPr>
            <a:t>控制对话框的大小和样式</a:t>
          </a:r>
          <a:endParaRPr lang="zh-CN" altLang="en-US" sz="2400" dirty="0">
            <a:solidFill>
              <a:srgbClr val="003300"/>
            </a:solidFill>
            <a:latin typeface="+mn-ea"/>
            <a:ea typeface="+mn-ea"/>
          </a:endParaRPr>
        </a:p>
      </dgm:t>
    </dgm:pt>
    <dgm:pt modelId="{C202FF2F-D15B-4036-9A21-38D8979B5FAC}" type="parTrans" cxnId="{15511E89-7CF0-46B0-95BC-C8FB48A1B4D0}">
      <dgm:prSet/>
      <dgm:spPr/>
      <dgm:t>
        <a:bodyPr/>
        <a:lstStyle/>
        <a:p>
          <a:endParaRPr lang="zh-CN" altLang="en-US" sz="2400">
            <a:solidFill>
              <a:srgbClr val="003300"/>
            </a:solidFill>
            <a:latin typeface="+mn-ea"/>
            <a:ea typeface="+mn-ea"/>
          </a:endParaRPr>
        </a:p>
      </dgm:t>
    </dgm:pt>
    <dgm:pt modelId="{2E61C02F-EFFE-4A78-9EB3-9851008B1905}" type="sibTrans" cxnId="{15511E89-7CF0-46B0-95BC-C8FB48A1B4D0}">
      <dgm:prSet/>
      <dgm:spPr/>
      <dgm:t>
        <a:bodyPr/>
        <a:lstStyle/>
        <a:p>
          <a:endParaRPr lang="zh-CN" altLang="en-US" sz="2400">
            <a:solidFill>
              <a:srgbClr val="003300"/>
            </a:solidFill>
            <a:latin typeface="+mn-ea"/>
            <a:ea typeface="+mn-ea"/>
          </a:endParaRPr>
        </a:p>
      </dgm:t>
    </dgm:pt>
    <dgm:pt modelId="{04C6C133-F365-4CA7-80E9-168600D32647}" type="pres">
      <dgm:prSet presAssocID="{2EBF1433-569F-469B-BA88-18F0C6BA2779}" presName="vert0" presStyleCnt="0">
        <dgm:presLayoutVars>
          <dgm:dir/>
          <dgm:animOne val="branch"/>
          <dgm:animLvl val="lvl"/>
        </dgm:presLayoutVars>
      </dgm:prSet>
      <dgm:spPr/>
      <dgm:t>
        <a:bodyPr/>
        <a:lstStyle/>
        <a:p>
          <a:endParaRPr lang="zh-CN" altLang="en-US"/>
        </a:p>
      </dgm:t>
    </dgm:pt>
    <dgm:pt modelId="{7851ABD5-571F-4E90-91B4-B280A9B0EE9C}" type="pres">
      <dgm:prSet presAssocID="{3B08DCE6-55E1-465A-8CDD-3126622BDCEA}" presName="thickLine" presStyleLbl="alignNode1" presStyleIdx="0" presStyleCnt="1"/>
      <dgm:spPr/>
    </dgm:pt>
    <dgm:pt modelId="{B146436B-9757-45A7-90C0-B4EB3E1AE677}" type="pres">
      <dgm:prSet presAssocID="{3B08DCE6-55E1-465A-8CDD-3126622BDCEA}" presName="horz1" presStyleCnt="0"/>
      <dgm:spPr/>
    </dgm:pt>
    <dgm:pt modelId="{C64CB4DA-D450-4646-BC2C-6AD7F2B4E18B}" type="pres">
      <dgm:prSet presAssocID="{3B08DCE6-55E1-465A-8CDD-3126622BDCEA}" presName="tx1" presStyleLbl="revTx" presStyleIdx="0" presStyleCnt="6"/>
      <dgm:spPr/>
      <dgm:t>
        <a:bodyPr/>
        <a:lstStyle/>
        <a:p>
          <a:endParaRPr lang="zh-CN" altLang="en-US"/>
        </a:p>
      </dgm:t>
    </dgm:pt>
    <dgm:pt modelId="{CC91E1D8-9926-46EC-B64F-43681A72FD86}" type="pres">
      <dgm:prSet presAssocID="{3B08DCE6-55E1-465A-8CDD-3126622BDCEA}" presName="vert1" presStyleCnt="0"/>
      <dgm:spPr/>
    </dgm:pt>
    <dgm:pt modelId="{65ACC4EA-7BE2-45D9-A5BE-AE32F895DD53}" type="pres">
      <dgm:prSet presAssocID="{7E363D70-7813-40A9-A020-E8CF7B9CF02D}" presName="vertSpace2a" presStyleCnt="0"/>
      <dgm:spPr/>
    </dgm:pt>
    <dgm:pt modelId="{5C05EB2C-864E-4C07-810D-32BA46C4D832}" type="pres">
      <dgm:prSet presAssocID="{7E363D70-7813-40A9-A020-E8CF7B9CF02D}" presName="horz2" presStyleCnt="0"/>
      <dgm:spPr/>
    </dgm:pt>
    <dgm:pt modelId="{3A85FF54-394D-4E70-8CE7-91B7A6E948F6}" type="pres">
      <dgm:prSet presAssocID="{7E363D70-7813-40A9-A020-E8CF7B9CF02D}" presName="horzSpace2" presStyleCnt="0"/>
      <dgm:spPr/>
    </dgm:pt>
    <dgm:pt modelId="{D33EB79F-F835-4EF8-99A8-46033741FEFA}" type="pres">
      <dgm:prSet presAssocID="{7E363D70-7813-40A9-A020-E8CF7B9CF02D}" presName="tx2" presStyleLbl="revTx" presStyleIdx="1" presStyleCnt="6"/>
      <dgm:spPr/>
      <dgm:t>
        <a:bodyPr/>
        <a:lstStyle/>
        <a:p>
          <a:endParaRPr lang="zh-CN" altLang="en-US"/>
        </a:p>
      </dgm:t>
    </dgm:pt>
    <dgm:pt modelId="{A49BBE4F-6048-4252-8B85-5989070E10B2}" type="pres">
      <dgm:prSet presAssocID="{7E363D70-7813-40A9-A020-E8CF7B9CF02D}" presName="vert2" presStyleCnt="0"/>
      <dgm:spPr/>
    </dgm:pt>
    <dgm:pt modelId="{1A4969C6-C667-4098-8CC2-603055FCC1A4}" type="pres">
      <dgm:prSet presAssocID="{7E363D70-7813-40A9-A020-E8CF7B9CF02D}" presName="thinLine2b" presStyleLbl="callout" presStyleIdx="0" presStyleCnt="5"/>
      <dgm:spPr/>
    </dgm:pt>
    <dgm:pt modelId="{BCD15093-4DBA-4BAD-B49C-D1FAD79D0803}" type="pres">
      <dgm:prSet presAssocID="{7E363D70-7813-40A9-A020-E8CF7B9CF02D}" presName="vertSpace2b" presStyleCnt="0"/>
      <dgm:spPr/>
    </dgm:pt>
    <dgm:pt modelId="{C70ECB61-CC5C-40A2-A341-C82987B7D025}" type="pres">
      <dgm:prSet presAssocID="{3BAA4383-C040-4769-8F09-BA127B5820BF}" presName="horz2" presStyleCnt="0"/>
      <dgm:spPr/>
    </dgm:pt>
    <dgm:pt modelId="{7EA00BC1-AC85-4D5F-B482-5C2A2A707740}" type="pres">
      <dgm:prSet presAssocID="{3BAA4383-C040-4769-8F09-BA127B5820BF}" presName="horzSpace2" presStyleCnt="0"/>
      <dgm:spPr/>
    </dgm:pt>
    <dgm:pt modelId="{ADD74FB8-9074-4836-AC82-84341D2480EE}" type="pres">
      <dgm:prSet presAssocID="{3BAA4383-C040-4769-8F09-BA127B5820BF}" presName="tx2" presStyleLbl="revTx" presStyleIdx="2" presStyleCnt="6"/>
      <dgm:spPr/>
      <dgm:t>
        <a:bodyPr/>
        <a:lstStyle/>
        <a:p>
          <a:endParaRPr lang="zh-CN" altLang="en-US"/>
        </a:p>
      </dgm:t>
    </dgm:pt>
    <dgm:pt modelId="{2384AD73-C6AF-4B9E-9B65-58FB4D9172A2}" type="pres">
      <dgm:prSet presAssocID="{3BAA4383-C040-4769-8F09-BA127B5820BF}" presName="vert2" presStyleCnt="0"/>
      <dgm:spPr/>
    </dgm:pt>
    <dgm:pt modelId="{0118951D-6AC5-4AB7-96E7-407D7EA62ABD}" type="pres">
      <dgm:prSet presAssocID="{3BAA4383-C040-4769-8F09-BA127B5820BF}" presName="thinLine2b" presStyleLbl="callout" presStyleIdx="1" presStyleCnt="5"/>
      <dgm:spPr/>
    </dgm:pt>
    <dgm:pt modelId="{6C7D716C-5090-4B18-A297-2C5AE3F09865}" type="pres">
      <dgm:prSet presAssocID="{3BAA4383-C040-4769-8F09-BA127B5820BF}" presName="vertSpace2b" presStyleCnt="0"/>
      <dgm:spPr/>
    </dgm:pt>
    <dgm:pt modelId="{64C65986-79A9-44B5-97AA-5474BE3E315E}" type="pres">
      <dgm:prSet presAssocID="{A622B0AB-A095-46D3-A0C7-EF3B898FC2F7}" presName="horz2" presStyleCnt="0"/>
      <dgm:spPr/>
    </dgm:pt>
    <dgm:pt modelId="{1A2CC11F-FFDA-460B-88BD-5818B0577EDD}" type="pres">
      <dgm:prSet presAssocID="{A622B0AB-A095-46D3-A0C7-EF3B898FC2F7}" presName="horzSpace2" presStyleCnt="0"/>
      <dgm:spPr/>
    </dgm:pt>
    <dgm:pt modelId="{10B439AA-BD28-46BD-83DA-9EEA748E5CA4}" type="pres">
      <dgm:prSet presAssocID="{A622B0AB-A095-46D3-A0C7-EF3B898FC2F7}" presName="tx2" presStyleLbl="revTx" presStyleIdx="3" presStyleCnt="6"/>
      <dgm:spPr/>
      <dgm:t>
        <a:bodyPr/>
        <a:lstStyle/>
        <a:p>
          <a:endParaRPr lang="zh-CN" altLang="en-US"/>
        </a:p>
      </dgm:t>
    </dgm:pt>
    <dgm:pt modelId="{9412A420-B4A8-4D8F-A647-435E0C8B4005}" type="pres">
      <dgm:prSet presAssocID="{A622B0AB-A095-46D3-A0C7-EF3B898FC2F7}" presName="vert2" presStyleCnt="0"/>
      <dgm:spPr/>
    </dgm:pt>
    <dgm:pt modelId="{B178843C-4B2C-46D0-918B-E2C2D7A97880}" type="pres">
      <dgm:prSet presAssocID="{A622B0AB-A095-46D3-A0C7-EF3B898FC2F7}" presName="thinLine2b" presStyleLbl="callout" presStyleIdx="2" presStyleCnt="5"/>
      <dgm:spPr/>
    </dgm:pt>
    <dgm:pt modelId="{ABC92E55-23D1-4E17-9F66-573CEA5AE6E8}" type="pres">
      <dgm:prSet presAssocID="{A622B0AB-A095-46D3-A0C7-EF3B898FC2F7}" presName="vertSpace2b" presStyleCnt="0"/>
      <dgm:spPr/>
    </dgm:pt>
    <dgm:pt modelId="{095D67D9-277D-42EC-98B4-EC3920D8ED3A}" type="pres">
      <dgm:prSet presAssocID="{BEF0F8BB-A33B-45B9-8160-EB381654D8E1}" presName="horz2" presStyleCnt="0"/>
      <dgm:spPr/>
    </dgm:pt>
    <dgm:pt modelId="{A7A27AA3-51AA-4A27-8FCE-BDA420E0A8C2}" type="pres">
      <dgm:prSet presAssocID="{BEF0F8BB-A33B-45B9-8160-EB381654D8E1}" presName="horzSpace2" presStyleCnt="0"/>
      <dgm:spPr/>
    </dgm:pt>
    <dgm:pt modelId="{EC99B16C-88E2-4D4B-9C66-8AF265D1F521}" type="pres">
      <dgm:prSet presAssocID="{BEF0F8BB-A33B-45B9-8160-EB381654D8E1}" presName="tx2" presStyleLbl="revTx" presStyleIdx="4" presStyleCnt="6"/>
      <dgm:spPr/>
      <dgm:t>
        <a:bodyPr/>
        <a:lstStyle/>
        <a:p>
          <a:endParaRPr lang="zh-CN" altLang="en-US"/>
        </a:p>
      </dgm:t>
    </dgm:pt>
    <dgm:pt modelId="{4E86786F-33FB-4440-87E9-6BA3B3848813}" type="pres">
      <dgm:prSet presAssocID="{BEF0F8BB-A33B-45B9-8160-EB381654D8E1}" presName="vert2" presStyleCnt="0"/>
      <dgm:spPr/>
    </dgm:pt>
    <dgm:pt modelId="{36D93843-E7A2-4C0F-BADE-ECF4FDC31315}" type="pres">
      <dgm:prSet presAssocID="{BEF0F8BB-A33B-45B9-8160-EB381654D8E1}" presName="thinLine2b" presStyleLbl="callout" presStyleIdx="3" presStyleCnt="5"/>
      <dgm:spPr/>
    </dgm:pt>
    <dgm:pt modelId="{CFF55528-A334-4A10-9334-929FE679C21E}" type="pres">
      <dgm:prSet presAssocID="{BEF0F8BB-A33B-45B9-8160-EB381654D8E1}" presName="vertSpace2b" presStyleCnt="0"/>
      <dgm:spPr/>
    </dgm:pt>
    <dgm:pt modelId="{0E82FC46-DDCD-4512-971B-43965E71EE66}" type="pres">
      <dgm:prSet presAssocID="{347C372B-6486-4002-B80E-CC092D93ED84}" presName="horz2" presStyleCnt="0"/>
      <dgm:spPr/>
    </dgm:pt>
    <dgm:pt modelId="{C6BF028A-8342-4776-87F0-322593AC2B24}" type="pres">
      <dgm:prSet presAssocID="{347C372B-6486-4002-B80E-CC092D93ED84}" presName="horzSpace2" presStyleCnt="0"/>
      <dgm:spPr/>
    </dgm:pt>
    <dgm:pt modelId="{7BBC3C0A-94E7-44D1-9CA7-28E685B56882}" type="pres">
      <dgm:prSet presAssocID="{347C372B-6486-4002-B80E-CC092D93ED84}" presName="tx2" presStyleLbl="revTx" presStyleIdx="5" presStyleCnt="6"/>
      <dgm:spPr/>
      <dgm:t>
        <a:bodyPr/>
        <a:lstStyle/>
        <a:p>
          <a:endParaRPr lang="zh-CN" altLang="en-US"/>
        </a:p>
      </dgm:t>
    </dgm:pt>
    <dgm:pt modelId="{CA3E2D1A-A42B-4EB0-9F0E-56456E16629C}" type="pres">
      <dgm:prSet presAssocID="{347C372B-6486-4002-B80E-CC092D93ED84}" presName="vert2" presStyleCnt="0"/>
      <dgm:spPr/>
    </dgm:pt>
    <dgm:pt modelId="{5C772B28-2420-408E-98AA-D5E4DD3662B3}" type="pres">
      <dgm:prSet presAssocID="{347C372B-6486-4002-B80E-CC092D93ED84}" presName="thinLine2b" presStyleLbl="callout" presStyleIdx="4" presStyleCnt="5"/>
      <dgm:spPr/>
    </dgm:pt>
    <dgm:pt modelId="{1C0D611C-B0E5-4B9B-B16C-63100A0D7B31}" type="pres">
      <dgm:prSet presAssocID="{347C372B-6486-4002-B80E-CC092D93ED84}" presName="vertSpace2b" presStyleCnt="0"/>
      <dgm:spPr/>
    </dgm:pt>
  </dgm:ptLst>
  <dgm:cxnLst>
    <dgm:cxn modelId="{3FB94C7E-02D4-4111-B7EB-756893EE78E8}" type="presOf" srcId="{2EBF1433-569F-469B-BA88-18F0C6BA2779}" destId="{04C6C133-F365-4CA7-80E9-168600D32647}" srcOrd="0" destOrd="0" presId="urn:microsoft.com/office/officeart/2008/layout/LinedList"/>
    <dgm:cxn modelId="{6B57BE8A-F128-458F-8222-89D364C7D171}" srcId="{3B08DCE6-55E1-465A-8CDD-3126622BDCEA}" destId="{A622B0AB-A095-46D3-A0C7-EF3B898FC2F7}" srcOrd="2" destOrd="0" parTransId="{809B16D5-49B3-4EFD-92AF-A82D79115722}" sibTransId="{51956FEF-E27B-4DA6-9CD2-B3ED09D6B311}"/>
    <dgm:cxn modelId="{7C37C4C7-3860-4A12-862F-D97B123A9D2D}" type="presOf" srcId="{3B08DCE6-55E1-465A-8CDD-3126622BDCEA}" destId="{C64CB4DA-D450-4646-BC2C-6AD7F2B4E18B}" srcOrd="0" destOrd="0" presId="urn:microsoft.com/office/officeart/2008/layout/LinedList"/>
    <dgm:cxn modelId="{94C8E050-5EE9-4FBF-94BF-E44EEA8E9334}" type="presOf" srcId="{3BAA4383-C040-4769-8F09-BA127B5820BF}" destId="{ADD74FB8-9074-4836-AC82-84341D2480EE}" srcOrd="0" destOrd="0" presId="urn:microsoft.com/office/officeart/2008/layout/LinedList"/>
    <dgm:cxn modelId="{54CADCC6-F852-41FD-9EEB-5663AF1B7333}" type="presOf" srcId="{BEF0F8BB-A33B-45B9-8160-EB381654D8E1}" destId="{EC99B16C-88E2-4D4B-9C66-8AF265D1F521}" srcOrd="0" destOrd="0" presId="urn:microsoft.com/office/officeart/2008/layout/LinedList"/>
    <dgm:cxn modelId="{5B01AB13-6FAC-4930-A68C-2A5E252640DC}" type="presOf" srcId="{7E363D70-7813-40A9-A020-E8CF7B9CF02D}" destId="{D33EB79F-F835-4EF8-99A8-46033741FEFA}" srcOrd="0" destOrd="0" presId="urn:microsoft.com/office/officeart/2008/layout/LinedList"/>
    <dgm:cxn modelId="{9AF3930E-EADA-4271-9557-D82F5ED26D27}" srcId="{3B08DCE6-55E1-465A-8CDD-3126622BDCEA}" destId="{3BAA4383-C040-4769-8F09-BA127B5820BF}" srcOrd="1" destOrd="0" parTransId="{692E05A0-4480-4C2E-A0CA-D08069966583}" sibTransId="{342FEAF5-64FE-4726-ABCC-BB8E69EBDD67}"/>
    <dgm:cxn modelId="{E4F55A56-F0B9-4B9C-BFDB-EC75777E935A}" srcId="{2EBF1433-569F-469B-BA88-18F0C6BA2779}" destId="{3B08DCE6-55E1-465A-8CDD-3126622BDCEA}" srcOrd="0" destOrd="0" parTransId="{BA446405-95D2-4165-B5B5-7C4430006311}" sibTransId="{BC567AD0-DECA-49C6-88A6-A283ACF09690}"/>
    <dgm:cxn modelId="{0FF5DD98-7706-4B5B-AC3E-A85798742F86}" type="presOf" srcId="{A622B0AB-A095-46D3-A0C7-EF3B898FC2F7}" destId="{10B439AA-BD28-46BD-83DA-9EEA748E5CA4}" srcOrd="0" destOrd="0" presId="urn:microsoft.com/office/officeart/2008/layout/LinedList"/>
    <dgm:cxn modelId="{CE1AE952-E1E4-4DC9-8C1F-4CC513147C14}" type="presOf" srcId="{347C372B-6486-4002-B80E-CC092D93ED84}" destId="{7BBC3C0A-94E7-44D1-9CA7-28E685B56882}" srcOrd="0" destOrd="0" presId="urn:microsoft.com/office/officeart/2008/layout/LinedList"/>
    <dgm:cxn modelId="{B051EB51-AECB-4EB1-96CA-D4A7C7E8BEAB}" srcId="{3B08DCE6-55E1-465A-8CDD-3126622BDCEA}" destId="{BEF0F8BB-A33B-45B9-8160-EB381654D8E1}" srcOrd="3" destOrd="0" parTransId="{317EA4CC-F1A5-4723-8E18-8FA15C3F3452}" sibTransId="{E40CC05E-50F5-497A-9C13-4C5794D20316}"/>
    <dgm:cxn modelId="{15511E89-7CF0-46B0-95BC-C8FB48A1B4D0}" srcId="{3B08DCE6-55E1-465A-8CDD-3126622BDCEA}" destId="{347C372B-6486-4002-B80E-CC092D93ED84}" srcOrd="4" destOrd="0" parTransId="{C202FF2F-D15B-4036-9A21-38D8979B5FAC}" sibTransId="{2E61C02F-EFFE-4A78-9EB3-9851008B1905}"/>
    <dgm:cxn modelId="{7433EB79-D367-46B0-B442-8B5E051DAA47}" srcId="{3B08DCE6-55E1-465A-8CDD-3126622BDCEA}" destId="{7E363D70-7813-40A9-A020-E8CF7B9CF02D}" srcOrd="0" destOrd="0" parTransId="{344FFC22-E036-48F7-B1EB-0BCECE14DBF7}" sibTransId="{3041589F-7D5E-4AE8-9E69-88B5247D60C6}"/>
    <dgm:cxn modelId="{797DB8F0-5497-4B51-8D1C-93A3DD588855}" type="presParOf" srcId="{04C6C133-F365-4CA7-80E9-168600D32647}" destId="{7851ABD5-571F-4E90-91B4-B280A9B0EE9C}" srcOrd="0" destOrd="0" presId="urn:microsoft.com/office/officeart/2008/layout/LinedList"/>
    <dgm:cxn modelId="{8E63231D-7A3D-499C-B4C1-CAA620E2C2A7}" type="presParOf" srcId="{04C6C133-F365-4CA7-80E9-168600D32647}" destId="{B146436B-9757-45A7-90C0-B4EB3E1AE677}" srcOrd="1" destOrd="0" presId="urn:microsoft.com/office/officeart/2008/layout/LinedList"/>
    <dgm:cxn modelId="{D88A85EC-16DF-4F68-98D2-3801D94A2B5D}" type="presParOf" srcId="{B146436B-9757-45A7-90C0-B4EB3E1AE677}" destId="{C64CB4DA-D450-4646-BC2C-6AD7F2B4E18B}" srcOrd="0" destOrd="0" presId="urn:microsoft.com/office/officeart/2008/layout/LinedList"/>
    <dgm:cxn modelId="{BDE34447-0077-4970-9A89-B37A4F62102E}" type="presParOf" srcId="{B146436B-9757-45A7-90C0-B4EB3E1AE677}" destId="{CC91E1D8-9926-46EC-B64F-43681A72FD86}" srcOrd="1" destOrd="0" presId="urn:microsoft.com/office/officeart/2008/layout/LinedList"/>
    <dgm:cxn modelId="{EF10570B-E245-453E-BD3F-910F826A21DA}" type="presParOf" srcId="{CC91E1D8-9926-46EC-B64F-43681A72FD86}" destId="{65ACC4EA-7BE2-45D9-A5BE-AE32F895DD53}" srcOrd="0" destOrd="0" presId="urn:microsoft.com/office/officeart/2008/layout/LinedList"/>
    <dgm:cxn modelId="{56AA7C63-49B1-4636-9AB7-7F34F25A7BBC}" type="presParOf" srcId="{CC91E1D8-9926-46EC-B64F-43681A72FD86}" destId="{5C05EB2C-864E-4C07-810D-32BA46C4D832}" srcOrd="1" destOrd="0" presId="urn:microsoft.com/office/officeart/2008/layout/LinedList"/>
    <dgm:cxn modelId="{BFADA3A7-7269-4180-A76E-30F1DE7F6F32}" type="presParOf" srcId="{5C05EB2C-864E-4C07-810D-32BA46C4D832}" destId="{3A85FF54-394D-4E70-8CE7-91B7A6E948F6}" srcOrd="0" destOrd="0" presId="urn:microsoft.com/office/officeart/2008/layout/LinedList"/>
    <dgm:cxn modelId="{8C9E2BE1-2E54-4319-818A-4A5CD1AB59CA}" type="presParOf" srcId="{5C05EB2C-864E-4C07-810D-32BA46C4D832}" destId="{D33EB79F-F835-4EF8-99A8-46033741FEFA}" srcOrd="1" destOrd="0" presId="urn:microsoft.com/office/officeart/2008/layout/LinedList"/>
    <dgm:cxn modelId="{65BF12E6-CD6B-4361-9E58-3A4BBC2EA15F}" type="presParOf" srcId="{5C05EB2C-864E-4C07-810D-32BA46C4D832}" destId="{A49BBE4F-6048-4252-8B85-5989070E10B2}" srcOrd="2" destOrd="0" presId="urn:microsoft.com/office/officeart/2008/layout/LinedList"/>
    <dgm:cxn modelId="{8E35C81F-B25A-4476-9890-FBF2ABEC07C6}" type="presParOf" srcId="{CC91E1D8-9926-46EC-B64F-43681A72FD86}" destId="{1A4969C6-C667-4098-8CC2-603055FCC1A4}" srcOrd="2" destOrd="0" presId="urn:microsoft.com/office/officeart/2008/layout/LinedList"/>
    <dgm:cxn modelId="{2048F447-42E9-468E-99D1-29A5ACD9C45F}" type="presParOf" srcId="{CC91E1D8-9926-46EC-B64F-43681A72FD86}" destId="{BCD15093-4DBA-4BAD-B49C-D1FAD79D0803}" srcOrd="3" destOrd="0" presId="urn:microsoft.com/office/officeart/2008/layout/LinedList"/>
    <dgm:cxn modelId="{A5FBE243-79FE-434F-A546-68A566FEEBF5}" type="presParOf" srcId="{CC91E1D8-9926-46EC-B64F-43681A72FD86}" destId="{C70ECB61-CC5C-40A2-A341-C82987B7D025}" srcOrd="4" destOrd="0" presId="urn:microsoft.com/office/officeart/2008/layout/LinedList"/>
    <dgm:cxn modelId="{82D736ED-B45E-450F-9349-AFDD68E15035}" type="presParOf" srcId="{C70ECB61-CC5C-40A2-A341-C82987B7D025}" destId="{7EA00BC1-AC85-4D5F-B482-5C2A2A707740}" srcOrd="0" destOrd="0" presId="urn:microsoft.com/office/officeart/2008/layout/LinedList"/>
    <dgm:cxn modelId="{BAA11747-B0B2-4FCD-B848-BD79A6A11AB2}" type="presParOf" srcId="{C70ECB61-CC5C-40A2-A341-C82987B7D025}" destId="{ADD74FB8-9074-4836-AC82-84341D2480EE}" srcOrd="1" destOrd="0" presId="urn:microsoft.com/office/officeart/2008/layout/LinedList"/>
    <dgm:cxn modelId="{E2B32A0B-D0E7-4476-8DB3-FC64F77EAEDF}" type="presParOf" srcId="{C70ECB61-CC5C-40A2-A341-C82987B7D025}" destId="{2384AD73-C6AF-4B9E-9B65-58FB4D9172A2}" srcOrd="2" destOrd="0" presId="urn:microsoft.com/office/officeart/2008/layout/LinedList"/>
    <dgm:cxn modelId="{478EA029-E519-4882-B957-8B1FDE248620}" type="presParOf" srcId="{CC91E1D8-9926-46EC-B64F-43681A72FD86}" destId="{0118951D-6AC5-4AB7-96E7-407D7EA62ABD}" srcOrd="5" destOrd="0" presId="urn:microsoft.com/office/officeart/2008/layout/LinedList"/>
    <dgm:cxn modelId="{C848A1C7-6036-4768-94A8-28B08F7C5D66}" type="presParOf" srcId="{CC91E1D8-9926-46EC-B64F-43681A72FD86}" destId="{6C7D716C-5090-4B18-A297-2C5AE3F09865}" srcOrd="6" destOrd="0" presId="urn:microsoft.com/office/officeart/2008/layout/LinedList"/>
    <dgm:cxn modelId="{2662060A-F3AD-41D4-8EC7-D6DB42B7200C}" type="presParOf" srcId="{CC91E1D8-9926-46EC-B64F-43681A72FD86}" destId="{64C65986-79A9-44B5-97AA-5474BE3E315E}" srcOrd="7" destOrd="0" presId="urn:microsoft.com/office/officeart/2008/layout/LinedList"/>
    <dgm:cxn modelId="{187974E8-EBEF-4B69-A902-AF2402D55ACD}" type="presParOf" srcId="{64C65986-79A9-44B5-97AA-5474BE3E315E}" destId="{1A2CC11F-FFDA-460B-88BD-5818B0577EDD}" srcOrd="0" destOrd="0" presId="urn:microsoft.com/office/officeart/2008/layout/LinedList"/>
    <dgm:cxn modelId="{14489485-CB66-4427-ACC4-9CD824096F7D}" type="presParOf" srcId="{64C65986-79A9-44B5-97AA-5474BE3E315E}" destId="{10B439AA-BD28-46BD-83DA-9EEA748E5CA4}" srcOrd="1" destOrd="0" presId="urn:microsoft.com/office/officeart/2008/layout/LinedList"/>
    <dgm:cxn modelId="{FFDF6FFA-932A-46C5-A2A4-DBAFB2D28EB8}" type="presParOf" srcId="{64C65986-79A9-44B5-97AA-5474BE3E315E}" destId="{9412A420-B4A8-4D8F-A647-435E0C8B4005}" srcOrd="2" destOrd="0" presId="urn:microsoft.com/office/officeart/2008/layout/LinedList"/>
    <dgm:cxn modelId="{489A0EDF-EF1D-43EC-BF60-513CD13096DC}" type="presParOf" srcId="{CC91E1D8-9926-46EC-B64F-43681A72FD86}" destId="{B178843C-4B2C-46D0-918B-E2C2D7A97880}" srcOrd="8" destOrd="0" presId="urn:microsoft.com/office/officeart/2008/layout/LinedList"/>
    <dgm:cxn modelId="{585A55DA-C2B5-41AF-93C1-494738543CB3}" type="presParOf" srcId="{CC91E1D8-9926-46EC-B64F-43681A72FD86}" destId="{ABC92E55-23D1-4E17-9F66-573CEA5AE6E8}" srcOrd="9" destOrd="0" presId="urn:microsoft.com/office/officeart/2008/layout/LinedList"/>
    <dgm:cxn modelId="{D2111AA5-725C-4B33-9786-FE95D8417AF8}" type="presParOf" srcId="{CC91E1D8-9926-46EC-B64F-43681A72FD86}" destId="{095D67D9-277D-42EC-98B4-EC3920D8ED3A}" srcOrd="10" destOrd="0" presId="urn:microsoft.com/office/officeart/2008/layout/LinedList"/>
    <dgm:cxn modelId="{0831E264-FBF0-495A-96DF-A5BD6EE292F8}" type="presParOf" srcId="{095D67D9-277D-42EC-98B4-EC3920D8ED3A}" destId="{A7A27AA3-51AA-4A27-8FCE-BDA420E0A8C2}" srcOrd="0" destOrd="0" presId="urn:microsoft.com/office/officeart/2008/layout/LinedList"/>
    <dgm:cxn modelId="{5604198D-9670-47A0-9200-D4C8CA14BDDC}" type="presParOf" srcId="{095D67D9-277D-42EC-98B4-EC3920D8ED3A}" destId="{EC99B16C-88E2-4D4B-9C66-8AF265D1F521}" srcOrd="1" destOrd="0" presId="urn:microsoft.com/office/officeart/2008/layout/LinedList"/>
    <dgm:cxn modelId="{D506F9FA-CE0A-4CD6-9CCE-34D0EDAFAC0E}" type="presParOf" srcId="{095D67D9-277D-42EC-98B4-EC3920D8ED3A}" destId="{4E86786F-33FB-4440-87E9-6BA3B3848813}" srcOrd="2" destOrd="0" presId="urn:microsoft.com/office/officeart/2008/layout/LinedList"/>
    <dgm:cxn modelId="{EE3D82AA-B940-43A3-BF50-F901AC3085B1}" type="presParOf" srcId="{CC91E1D8-9926-46EC-B64F-43681A72FD86}" destId="{36D93843-E7A2-4C0F-BADE-ECF4FDC31315}" srcOrd="11" destOrd="0" presId="urn:microsoft.com/office/officeart/2008/layout/LinedList"/>
    <dgm:cxn modelId="{9EF46740-B78E-477E-A3C4-73A2BDDB7955}" type="presParOf" srcId="{CC91E1D8-9926-46EC-B64F-43681A72FD86}" destId="{CFF55528-A334-4A10-9334-929FE679C21E}" srcOrd="12" destOrd="0" presId="urn:microsoft.com/office/officeart/2008/layout/LinedList"/>
    <dgm:cxn modelId="{7F6FAC18-F753-4B3C-B8E6-E9D9E917EAD3}" type="presParOf" srcId="{CC91E1D8-9926-46EC-B64F-43681A72FD86}" destId="{0E82FC46-DDCD-4512-971B-43965E71EE66}" srcOrd="13" destOrd="0" presId="urn:microsoft.com/office/officeart/2008/layout/LinedList"/>
    <dgm:cxn modelId="{44A50315-E42F-456F-A95B-BD767B8A14FF}" type="presParOf" srcId="{0E82FC46-DDCD-4512-971B-43965E71EE66}" destId="{C6BF028A-8342-4776-87F0-322593AC2B24}" srcOrd="0" destOrd="0" presId="urn:microsoft.com/office/officeart/2008/layout/LinedList"/>
    <dgm:cxn modelId="{D933B368-F650-4D19-B20B-19A1851DAB7F}" type="presParOf" srcId="{0E82FC46-DDCD-4512-971B-43965E71EE66}" destId="{7BBC3C0A-94E7-44D1-9CA7-28E685B56882}" srcOrd="1" destOrd="0" presId="urn:microsoft.com/office/officeart/2008/layout/LinedList"/>
    <dgm:cxn modelId="{F1410B31-AEF2-45DD-A025-5010F51ED09D}" type="presParOf" srcId="{0E82FC46-DDCD-4512-971B-43965E71EE66}" destId="{CA3E2D1A-A42B-4EB0-9F0E-56456E16629C}" srcOrd="2" destOrd="0" presId="urn:microsoft.com/office/officeart/2008/layout/LinedList"/>
    <dgm:cxn modelId="{47F90B5C-AA21-4C7D-8460-CD85F83D84B6}" type="presParOf" srcId="{CC91E1D8-9926-46EC-B64F-43681A72FD86}" destId="{5C772B28-2420-408E-98AA-D5E4DD3662B3}" srcOrd="14" destOrd="0" presId="urn:microsoft.com/office/officeart/2008/layout/LinedList"/>
    <dgm:cxn modelId="{0BC76EA4-80E8-4978-AD2C-CD4DF9D24B26}" type="presParOf" srcId="{CC91E1D8-9926-46EC-B64F-43681A72FD86}" destId="{1C0D611C-B0E5-4B9B-B16C-63100A0D7B31}"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FD23C248-FDC8-461B-8DC2-8B58E001B2F4}" type="doc">
      <dgm:prSet loTypeId="urn:microsoft.com/office/officeart/2005/8/layout/hierarchy4" loCatId="hierarchy" qsTypeId="urn:microsoft.com/office/officeart/2005/8/quickstyle/3d2" qsCatId="3D" csTypeId="urn:microsoft.com/office/officeart/2005/8/colors/accent1_2" csCatId="accent1" phldr="1"/>
      <dgm:spPr/>
      <dgm:t>
        <a:bodyPr/>
        <a:lstStyle/>
        <a:p>
          <a:endParaRPr lang="zh-CN" altLang="en-US"/>
        </a:p>
      </dgm:t>
    </dgm:pt>
    <dgm:pt modelId="{DF366135-E948-492B-A400-930CD92F3624}">
      <dgm:prSet custT="1"/>
      <dgm:spPr/>
      <dgm:t>
        <a:bodyPr/>
        <a:lstStyle/>
        <a:p>
          <a:pPr algn="just" rtl="0"/>
          <a:r>
            <a:rPr lang="zh-CN" altLang="en-US" sz="2400" b="1" smtClean="0"/>
            <a:t>网页动态时钟，可以在固定时间间隔自动执行代码，常用来制作倒计时、跑马灯效果等</a:t>
          </a:r>
          <a:endParaRPr lang="zh-CN" altLang="en-US" sz="2400" b="1"/>
        </a:p>
      </dgm:t>
    </dgm:pt>
    <dgm:pt modelId="{47464041-E676-4776-9B14-42E8B05ED8C0}" type="parTrans" cxnId="{4FAA56EF-6E05-4254-BCAD-55CB4013F2E9}">
      <dgm:prSet/>
      <dgm:spPr/>
      <dgm:t>
        <a:bodyPr/>
        <a:lstStyle/>
        <a:p>
          <a:pPr algn="just"/>
          <a:endParaRPr lang="zh-CN" altLang="en-US" sz="2400" b="1"/>
        </a:p>
      </dgm:t>
    </dgm:pt>
    <dgm:pt modelId="{3B735B8D-DEB7-478A-B517-61BAA38EA265}" type="sibTrans" cxnId="{4FAA56EF-6E05-4254-BCAD-55CB4013F2E9}">
      <dgm:prSet/>
      <dgm:spPr/>
      <dgm:t>
        <a:bodyPr/>
        <a:lstStyle/>
        <a:p>
          <a:pPr algn="just"/>
          <a:endParaRPr lang="zh-CN" altLang="en-US" sz="2400" b="1"/>
        </a:p>
      </dgm:t>
    </dgm:pt>
    <dgm:pt modelId="{EA53107D-4C27-454E-9D37-83FECF4DD954}">
      <dgm:prSet custT="1"/>
      <dgm:spPr/>
      <dgm:t>
        <a:bodyPr anchor="t" anchorCtr="0"/>
        <a:lstStyle/>
        <a:p>
          <a:pPr algn="just" rtl="0"/>
          <a:r>
            <a:rPr lang="zh-CN" altLang="en-US" sz="2400" b="1" dirty="0" smtClean="0"/>
            <a:t>周期性时钟：以一定的间隔循环往复地执行代码</a:t>
          </a:r>
          <a:endParaRPr lang="zh-CN" altLang="en-US" sz="2400" b="1" dirty="0"/>
        </a:p>
      </dgm:t>
    </dgm:pt>
    <dgm:pt modelId="{B01408D3-0DFF-4608-B2B2-D3838FA14D25}" type="parTrans" cxnId="{539DFCF0-9BB3-4311-A2BA-D6461101FD90}">
      <dgm:prSet/>
      <dgm:spPr/>
      <dgm:t>
        <a:bodyPr/>
        <a:lstStyle/>
        <a:p>
          <a:pPr algn="just"/>
          <a:endParaRPr lang="zh-CN" altLang="en-US" sz="2400" b="1"/>
        </a:p>
      </dgm:t>
    </dgm:pt>
    <dgm:pt modelId="{0FA0BEE6-3AE4-4BE8-9B5D-9280DF483815}" type="sibTrans" cxnId="{539DFCF0-9BB3-4311-A2BA-D6461101FD90}">
      <dgm:prSet/>
      <dgm:spPr/>
      <dgm:t>
        <a:bodyPr/>
        <a:lstStyle/>
        <a:p>
          <a:pPr algn="just"/>
          <a:endParaRPr lang="zh-CN" altLang="en-US" sz="2400" b="1"/>
        </a:p>
      </dgm:t>
    </dgm:pt>
    <dgm:pt modelId="{4383CB5D-7846-4FE7-905D-D1B7C52B5ABB}">
      <dgm:prSet custT="1"/>
      <dgm:spPr/>
      <dgm:t>
        <a:bodyPr anchor="t" anchorCtr="0"/>
        <a:lstStyle/>
        <a:p>
          <a:pPr algn="just" rtl="0"/>
          <a:r>
            <a:rPr lang="zh-CN" altLang="en-US" sz="2400" b="1" dirty="0" smtClean="0"/>
            <a:t>一次性时钟：在设定的时间间隔之后自动执行代码</a:t>
          </a:r>
          <a:endParaRPr lang="zh-CN" altLang="en-US" sz="2400" b="1" dirty="0"/>
        </a:p>
      </dgm:t>
    </dgm:pt>
    <dgm:pt modelId="{F07D15B9-A80F-43A8-AF5A-6747A3887097}" type="parTrans" cxnId="{A68723B9-89ED-4D86-BCEF-F6CE98ECCA0E}">
      <dgm:prSet/>
      <dgm:spPr/>
      <dgm:t>
        <a:bodyPr/>
        <a:lstStyle/>
        <a:p>
          <a:pPr algn="just"/>
          <a:endParaRPr lang="zh-CN" altLang="en-US" sz="2400" b="1"/>
        </a:p>
      </dgm:t>
    </dgm:pt>
    <dgm:pt modelId="{5A680BE2-124D-4110-B9ED-9A21D0E84F45}" type="sibTrans" cxnId="{A68723B9-89ED-4D86-BCEF-F6CE98ECCA0E}">
      <dgm:prSet/>
      <dgm:spPr/>
      <dgm:t>
        <a:bodyPr/>
        <a:lstStyle/>
        <a:p>
          <a:pPr algn="just"/>
          <a:endParaRPr lang="zh-CN" altLang="en-US" sz="2400" b="1"/>
        </a:p>
      </dgm:t>
    </dgm:pt>
    <dgm:pt modelId="{5129EF29-9C16-4AD4-8568-367C79C0434B}">
      <dgm:prSet custT="1"/>
      <dgm:spPr/>
      <dgm:t>
        <a:bodyPr/>
        <a:lstStyle/>
        <a:p>
          <a:pPr algn="just" rtl="0"/>
          <a:r>
            <a:rPr lang="en-US" altLang="zh-CN" sz="2200" b="1" dirty="0" err="1" smtClean="0">
              <a:solidFill>
                <a:srgbClr val="FFFF00"/>
              </a:solidFill>
              <a:latin typeface="+mn-ea"/>
              <a:ea typeface="+mn-ea"/>
            </a:rPr>
            <a:t>setInterval</a:t>
          </a:r>
          <a:r>
            <a:rPr lang="en-US" altLang="zh-CN" sz="2200" b="1" dirty="0" smtClean="0">
              <a:solidFill>
                <a:srgbClr val="FFFF00"/>
              </a:solidFill>
              <a:latin typeface="+mn-ea"/>
              <a:ea typeface="+mn-ea"/>
            </a:rPr>
            <a:t>():</a:t>
          </a:r>
          <a:r>
            <a:rPr lang="zh-CN" altLang="zh-CN" sz="2200" b="1" dirty="0" smtClean="0">
              <a:solidFill>
                <a:srgbClr val="FFFF00"/>
              </a:solidFill>
              <a:latin typeface="+mn-ea"/>
              <a:ea typeface="+mn-ea"/>
            </a:rPr>
            <a:t>周期性触发代码</a:t>
          </a:r>
          <a:endParaRPr lang="en-US" altLang="zh-CN" sz="2200" b="1" dirty="0" smtClean="0">
            <a:solidFill>
              <a:srgbClr val="FFFF00"/>
            </a:solidFill>
            <a:latin typeface="+mn-ea"/>
            <a:ea typeface="+mn-ea"/>
          </a:endParaRPr>
        </a:p>
        <a:p>
          <a:pPr algn="just" rtl="0"/>
          <a:endParaRPr lang="en-US" altLang="zh-CN" sz="2200" b="1" dirty="0" smtClean="0">
            <a:latin typeface="+mn-ea"/>
            <a:ea typeface="+mn-ea"/>
          </a:endParaRPr>
        </a:p>
        <a:p>
          <a:pPr algn="just" rtl="0"/>
          <a:r>
            <a:rPr lang="en-US" altLang="zh-CN" sz="2200" b="1" dirty="0" err="1" smtClean="0">
              <a:latin typeface="+mn-ea"/>
              <a:ea typeface="+mn-ea"/>
            </a:rPr>
            <a:t>clearInterval</a:t>
          </a:r>
          <a:r>
            <a:rPr lang="en-US" altLang="zh-CN" sz="2200" b="1" dirty="0" smtClean="0">
              <a:latin typeface="+mn-ea"/>
              <a:ea typeface="+mn-ea"/>
            </a:rPr>
            <a:t>():</a:t>
          </a:r>
          <a:r>
            <a:rPr lang="zh-CN" altLang="en-US" sz="2200" b="1" dirty="0" smtClean="0">
              <a:latin typeface="+mn-ea"/>
              <a:ea typeface="+mn-ea"/>
            </a:rPr>
            <a:t>删除定时器</a:t>
          </a:r>
          <a:endParaRPr lang="zh-CN" altLang="en-US" sz="2200" b="1" dirty="0">
            <a:latin typeface="+mn-ea"/>
            <a:ea typeface="+mn-ea"/>
          </a:endParaRPr>
        </a:p>
      </dgm:t>
    </dgm:pt>
    <dgm:pt modelId="{1DDEC867-4A84-49F4-9C09-2DD515AF9663}" type="parTrans" cxnId="{140DC503-B8A3-4741-8E54-A0EF317A034C}">
      <dgm:prSet/>
      <dgm:spPr/>
      <dgm:t>
        <a:bodyPr/>
        <a:lstStyle/>
        <a:p>
          <a:endParaRPr lang="zh-CN" altLang="en-US" b="1"/>
        </a:p>
      </dgm:t>
    </dgm:pt>
    <dgm:pt modelId="{236159DD-3FC6-4537-AE4C-2B4793BB7C74}" type="sibTrans" cxnId="{140DC503-B8A3-4741-8E54-A0EF317A034C}">
      <dgm:prSet/>
      <dgm:spPr/>
      <dgm:t>
        <a:bodyPr/>
        <a:lstStyle/>
        <a:p>
          <a:endParaRPr lang="zh-CN" altLang="en-US" b="1"/>
        </a:p>
      </dgm:t>
    </dgm:pt>
    <dgm:pt modelId="{D40CADA6-B436-4CE4-A560-4E3AEB4AE9A5}">
      <dgm:prSet custT="1"/>
      <dgm:spPr/>
      <dgm:t>
        <a:bodyPr/>
        <a:lstStyle/>
        <a:p>
          <a:pPr algn="just" rtl="0"/>
          <a:r>
            <a:rPr lang="en-US" altLang="zh-CN" sz="2200" b="1" dirty="0" err="1" smtClean="0">
              <a:solidFill>
                <a:srgbClr val="FFFF00"/>
              </a:solidFill>
              <a:latin typeface="+mn-ea"/>
              <a:ea typeface="+mn-ea"/>
            </a:rPr>
            <a:t>setTimeout</a:t>
          </a:r>
          <a:r>
            <a:rPr lang="en-US" altLang="zh-CN" sz="2200" b="1" dirty="0" smtClean="0">
              <a:solidFill>
                <a:srgbClr val="FFFF00"/>
              </a:solidFill>
              <a:latin typeface="+mn-ea"/>
              <a:ea typeface="+mn-ea"/>
            </a:rPr>
            <a:t>():</a:t>
          </a:r>
          <a:r>
            <a:rPr lang="zh-CN" altLang="zh-CN" sz="2200" b="1" dirty="0" smtClean="0">
              <a:solidFill>
                <a:srgbClr val="FFFF00"/>
              </a:solidFill>
              <a:latin typeface="+mn-ea"/>
              <a:ea typeface="+mn-ea"/>
            </a:rPr>
            <a:t>一次性触发代码</a:t>
          </a:r>
          <a:endParaRPr lang="en-US" altLang="zh-CN" sz="2200" b="1" dirty="0" smtClean="0">
            <a:solidFill>
              <a:srgbClr val="FFFF00"/>
            </a:solidFill>
            <a:latin typeface="+mn-ea"/>
            <a:ea typeface="+mn-ea"/>
          </a:endParaRPr>
        </a:p>
        <a:p>
          <a:pPr algn="just" rtl="0"/>
          <a:r>
            <a:rPr lang="en-US" altLang="zh-CN" sz="2200" b="1" dirty="0" smtClean="0">
              <a:latin typeface="+mn-ea"/>
              <a:ea typeface="+mn-ea"/>
            </a:rPr>
            <a:t> </a:t>
          </a:r>
        </a:p>
        <a:p>
          <a:pPr algn="just" rtl="0"/>
          <a:r>
            <a:rPr lang="en-US" altLang="zh-CN" sz="2200" b="1" dirty="0" err="1" smtClean="0">
              <a:latin typeface="+mn-ea"/>
              <a:ea typeface="+mn-ea"/>
            </a:rPr>
            <a:t>clearTimeout</a:t>
          </a:r>
          <a:r>
            <a:rPr lang="en-US" altLang="zh-CN" sz="2200" b="1" dirty="0" smtClean="0">
              <a:latin typeface="+mn-ea"/>
              <a:ea typeface="+mn-ea"/>
            </a:rPr>
            <a:t>():</a:t>
          </a:r>
          <a:r>
            <a:rPr lang="zh-CN" altLang="en-US" sz="2200" b="1" dirty="0" smtClean="0">
              <a:latin typeface="+mn-ea"/>
              <a:ea typeface="+mn-ea"/>
            </a:rPr>
            <a:t>删除定时器</a:t>
          </a:r>
          <a:endParaRPr lang="zh-CN" altLang="en-US" sz="2200" b="1" dirty="0">
            <a:latin typeface="+mn-ea"/>
            <a:ea typeface="+mn-ea"/>
          </a:endParaRPr>
        </a:p>
      </dgm:t>
    </dgm:pt>
    <dgm:pt modelId="{B9077C2C-2258-4A7A-9065-29F2B7496FEB}" type="parTrans" cxnId="{4F5607D5-92AD-4625-B8DD-5BBB0FB79C19}">
      <dgm:prSet/>
      <dgm:spPr/>
      <dgm:t>
        <a:bodyPr/>
        <a:lstStyle/>
        <a:p>
          <a:endParaRPr lang="zh-CN" altLang="en-US" b="1"/>
        </a:p>
      </dgm:t>
    </dgm:pt>
    <dgm:pt modelId="{2299F5D0-4F77-442B-92D3-142CBE91BF55}" type="sibTrans" cxnId="{4F5607D5-92AD-4625-B8DD-5BBB0FB79C19}">
      <dgm:prSet/>
      <dgm:spPr/>
      <dgm:t>
        <a:bodyPr/>
        <a:lstStyle/>
        <a:p>
          <a:endParaRPr lang="zh-CN" altLang="en-US" b="1"/>
        </a:p>
      </dgm:t>
    </dgm:pt>
    <dgm:pt modelId="{39AD7975-F9D0-4E63-B8E3-5094E97B365D}" type="pres">
      <dgm:prSet presAssocID="{FD23C248-FDC8-461B-8DC2-8B58E001B2F4}" presName="Name0" presStyleCnt="0">
        <dgm:presLayoutVars>
          <dgm:chPref val="1"/>
          <dgm:dir/>
          <dgm:animOne val="branch"/>
          <dgm:animLvl val="lvl"/>
          <dgm:resizeHandles/>
        </dgm:presLayoutVars>
      </dgm:prSet>
      <dgm:spPr/>
      <dgm:t>
        <a:bodyPr/>
        <a:lstStyle/>
        <a:p>
          <a:endParaRPr lang="zh-CN" altLang="en-US"/>
        </a:p>
      </dgm:t>
    </dgm:pt>
    <dgm:pt modelId="{BDD20642-9930-43B1-A85E-D2BDC9293529}" type="pres">
      <dgm:prSet presAssocID="{DF366135-E948-492B-A400-930CD92F3624}" presName="vertOne" presStyleCnt="0"/>
      <dgm:spPr/>
      <dgm:t>
        <a:bodyPr/>
        <a:lstStyle/>
        <a:p>
          <a:endParaRPr lang="zh-CN" altLang="en-US"/>
        </a:p>
      </dgm:t>
    </dgm:pt>
    <dgm:pt modelId="{084B0808-BDF0-4A12-A443-AD1CD264A98A}" type="pres">
      <dgm:prSet presAssocID="{DF366135-E948-492B-A400-930CD92F3624}" presName="txOne" presStyleLbl="node0" presStyleIdx="0" presStyleCnt="1" custScaleY="54111" custLinFactNeighborY="12338">
        <dgm:presLayoutVars>
          <dgm:chPref val="3"/>
        </dgm:presLayoutVars>
      </dgm:prSet>
      <dgm:spPr/>
      <dgm:t>
        <a:bodyPr/>
        <a:lstStyle/>
        <a:p>
          <a:endParaRPr lang="zh-CN" altLang="en-US"/>
        </a:p>
      </dgm:t>
    </dgm:pt>
    <dgm:pt modelId="{B2917A78-621B-41EA-90A0-9ED7326C589E}" type="pres">
      <dgm:prSet presAssocID="{DF366135-E948-492B-A400-930CD92F3624}" presName="parTransOne" presStyleCnt="0"/>
      <dgm:spPr/>
      <dgm:t>
        <a:bodyPr/>
        <a:lstStyle/>
        <a:p>
          <a:endParaRPr lang="zh-CN" altLang="en-US"/>
        </a:p>
      </dgm:t>
    </dgm:pt>
    <dgm:pt modelId="{25E07F4C-EC07-45D6-B8CB-A5E0471C2425}" type="pres">
      <dgm:prSet presAssocID="{DF366135-E948-492B-A400-930CD92F3624}" presName="horzOne" presStyleCnt="0"/>
      <dgm:spPr/>
      <dgm:t>
        <a:bodyPr/>
        <a:lstStyle/>
        <a:p>
          <a:endParaRPr lang="zh-CN" altLang="en-US"/>
        </a:p>
      </dgm:t>
    </dgm:pt>
    <dgm:pt modelId="{6817EEEF-CAF8-4D47-8202-9A4374918C1B}" type="pres">
      <dgm:prSet presAssocID="{EA53107D-4C27-454E-9D37-83FECF4DD954}" presName="vertTwo" presStyleCnt="0"/>
      <dgm:spPr/>
      <dgm:t>
        <a:bodyPr/>
        <a:lstStyle/>
        <a:p>
          <a:endParaRPr lang="zh-CN" altLang="en-US"/>
        </a:p>
      </dgm:t>
    </dgm:pt>
    <dgm:pt modelId="{52962EEE-8BB6-47BD-8AC7-A6DEE23B6EBC}" type="pres">
      <dgm:prSet presAssocID="{EA53107D-4C27-454E-9D37-83FECF4DD954}" presName="txTwo" presStyleLbl="node2" presStyleIdx="0" presStyleCnt="2" custScaleY="40561" custLinFactNeighborY="-16409">
        <dgm:presLayoutVars>
          <dgm:chPref val="3"/>
        </dgm:presLayoutVars>
      </dgm:prSet>
      <dgm:spPr/>
      <dgm:t>
        <a:bodyPr/>
        <a:lstStyle/>
        <a:p>
          <a:endParaRPr lang="zh-CN" altLang="en-US"/>
        </a:p>
      </dgm:t>
    </dgm:pt>
    <dgm:pt modelId="{73B1897E-71FB-47FC-BC65-DACFCBE8AAF0}" type="pres">
      <dgm:prSet presAssocID="{EA53107D-4C27-454E-9D37-83FECF4DD954}" presName="parTransTwo" presStyleCnt="0"/>
      <dgm:spPr/>
      <dgm:t>
        <a:bodyPr/>
        <a:lstStyle/>
        <a:p>
          <a:endParaRPr lang="zh-CN" altLang="en-US"/>
        </a:p>
      </dgm:t>
    </dgm:pt>
    <dgm:pt modelId="{757BCA48-4109-4A42-8F19-7649C445C5DC}" type="pres">
      <dgm:prSet presAssocID="{EA53107D-4C27-454E-9D37-83FECF4DD954}" presName="horzTwo" presStyleCnt="0"/>
      <dgm:spPr/>
      <dgm:t>
        <a:bodyPr/>
        <a:lstStyle/>
        <a:p>
          <a:endParaRPr lang="zh-CN" altLang="en-US"/>
        </a:p>
      </dgm:t>
    </dgm:pt>
    <dgm:pt modelId="{35F26A64-C64F-4EF5-8EEB-CDE6A5C296B6}" type="pres">
      <dgm:prSet presAssocID="{5129EF29-9C16-4AD4-8568-367C79C0434B}" presName="vertThree" presStyleCnt="0"/>
      <dgm:spPr/>
      <dgm:t>
        <a:bodyPr/>
        <a:lstStyle/>
        <a:p>
          <a:endParaRPr lang="zh-CN" altLang="en-US"/>
        </a:p>
      </dgm:t>
    </dgm:pt>
    <dgm:pt modelId="{76374422-7131-4545-A288-F30A0E5B7D5F}" type="pres">
      <dgm:prSet presAssocID="{5129EF29-9C16-4AD4-8568-367C79C0434B}" presName="txThree" presStyleLbl="node3" presStyleIdx="0" presStyleCnt="2" custLinFactNeighborY="-4609">
        <dgm:presLayoutVars>
          <dgm:chPref val="3"/>
        </dgm:presLayoutVars>
      </dgm:prSet>
      <dgm:spPr/>
      <dgm:t>
        <a:bodyPr/>
        <a:lstStyle/>
        <a:p>
          <a:endParaRPr lang="zh-CN" altLang="en-US"/>
        </a:p>
      </dgm:t>
    </dgm:pt>
    <dgm:pt modelId="{D61BE830-056C-46EC-BC82-B94A34D23EB8}" type="pres">
      <dgm:prSet presAssocID="{5129EF29-9C16-4AD4-8568-367C79C0434B}" presName="horzThree" presStyleCnt="0"/>
      <dgm:spPr/>
      <dgm:t>
        <a:bodyPr/>
        <a:lstStyle/>
        <a:p>
          <a:endParaRPr lang="zh-CN" altLang="en-US"/>
        </a:p>
      </dgm:t>
    </dgm:pt>
    <dgm:pt modelId="{E216B031-A19D-4026-8684-B3ACB494E53E}" type="pres">
      <dgm:prSet presAssocID="{0FA0BEE6-3AE4-4BE8-9B5D-9280DF483815}" presName="sibSpaceTwo" presStyleCnt="0"/>
      <dgm:spPr/>
      <dgm:t>
        <a:bodyPr/>
        <a:lstStyle/>
        <a:p>
          <a:endParaRPr lang="zh-CN" altLang="en-US"/>
        </a:p>
      </dgm:t>
    </dgm:pt>
    <dgm:pt modelId="{2CDD69E6-3E4F-4F57-B93E-38802F5B72F7}" type="pres">
      <dgm:prSet presAssocID="{4383CB5D-7846-4FE7-905D-D1B7C52B5ABB}" presName="vertTwo" presStyleCnt="0"/>
      <dgm:spPr/>
      <dgm:t>
        <a:bodyPr/>
        <a:lstStyle/>
        <a:p>
          <a:endParaRPr lang="zh-CN" altLang="en-US"/>
        </a:p>
      </dgm:t>
    </dgm:pt>
    <dgm:pt modelId="{6E56DCF2-D9AC-439B-B072-3F0C2DD2669B}" type="pres">
      <dgm:prSet presAssocID="{4383CB5D-7846-4FE7-905D-D1B7C52B5ABB}" presName="txTwo" presStyleLbl="node2" presStyleIdx="1" presStyleCnt="2" custScaleY="40561" custLinFactNeighborY="-16409">
        <dgm:presLayoutVars>
          <dgm:chPref val="3"/>
        </dgm:presLayoutVars>
      </dgm:prSet>
      <dgm:spPr/>
      <dgm:t>
        <a:bodyPr/>
        <a:lstStyle/>
        <a:p>
          <a:endParaRPr lang="zh-CN" altLang="en-US"/>
        </a:p>
      </dgm:t>
    </dgm:pt>
    <dgm:pt modelId="{26AE5B60-6CF5-4761-AF63-5C8C932E4878}" type="pres">
      <dgm:prSet presAssocID="{4383CB5D-7846-4FE7-905D-D1B7C52B5ABB}" presName="parTransTwo" presStyleCnt="0"/>
      <dgm:spPr/>
      <dgm:t>
        <a:bodyPr/>
        <a:lstStyle/>
        <a:p>
          <a:endParaRPr lang="zh-CN" altLang="en-US"/>
        </a:p>
      </dgm:t>
    </dgm:pt>
    <dgm:pt modelId="{E208DE0C-BBFA-4000-B506-37767ED6F981}" type="pres">
      <dgm:prSet presAssocID="{4383CB5D-7846-4FE7-905D-D1B7C52B5ABB}" presName="horzTwo" presStyleCnt="0"/>
      <dgm:spPr/>
      <dgm:t>
        <a:bodyPr/>
        <a:lstStyle/>
        <a:p>
          <a:endParaRPr lang="zh-CN" altLang="en-US"/>
        </a:p>
      </dgm:t>
    </dgm:pt>
    <dgm:pt modelId="{61F6346C-7190-4664-ABD2-CA2817F0A3E4}" type="pres">
      <dgm:prSet presAssocID="{D40CADA6-B436-4CE4-A560-4E3AEB4AE9A5}" presName="vertThree" presStyleCnt="0"/>
      <dgm:spPr/>
      <dgm:t>
        <a:bodyPr/>
        <a:lstStyle/>
        <a:p>
          <a:endParaRPr lang="zh-CN" altLang="en-US"/>
        </a:p>
      </dgm:t>
    </dgm:pt>
    <dgm:pt modelId="{2DEE111C-E473-42BE-888B-88F05239E511}" type="pres">
      <dgm:prSet presAssocID="{D40CADA6-B436-4CE4-A560-4E3AEB4AE9A5}" presName="txThree" presStyleLbl="node3" presStyleIdx="1" presStyleCnt="2" custLinFactNeighborY="-4262">
        <dgm:presLayoutVars>
          <dgm:chPref val="3"/>
        </dgm:presLayoutVars>
      </dgm:prSet>
      <dgm:spPr/>
      <dgm:t>
        <a:bodyPr/>
        <a:lstStyle/>
        <a:p>
          <a:endParaRPr lang="zh-CN" altLang="en-US"/>
        </a:p>
      </dgm:t>
    </dgm:pt>
    <dgm:pt modelId="{80815DA7-D113-4F09-87D8-89083F6B17CC}" type="pres">
      <dgm:prSet presAssocID="{D40CADA6-B436-4CE4-A560-4E3AEB4AE9A5}" presName="horzThree" presStyleCnt="0"/>
      <dgm:spPr/>
      <dgm:t>
        <a:bodyPr/>
        <a:lstStyle/>
        <a:p>
          <a:endParaRPr lang="zh-CN" altLang="en-US"/>
        </a:p>
      </dgm:t>
    </dgm:pt>
  </dgm:ptLst>
  <dgm:cxnLst>
    <dgm:cxn modelId="{539DFCF0-9BB3-4311-A2BA-D6461101FD90}" srcId="{DF366135-E948-492B-A400-930CD92F3624}" destId="{EA53107D-4C27-454E-9D37-83FECF4DD954}" srcOrd="0" destOrd="0" parTransId="{B01408D3-0DFF-4608-B2B2-D3838FA14D25}" sibTransId="{0FA0BEE6-3AE4-4BE8-9B5D-9280DF483815}"/>
    <dgm:cxn modelId="{F69DC1BD-B865-44FC-81F3-8EA12361E9CB}" type="presOf" srcId="{D40CADA6-B436-4CE4-A560-4E3AEB4AE9A5}" destId="{2DEE111C-E473-42BE-888B-88F05239E511}" srcOrd="0" destOrd="0" presId="urn:microsoft.com/office/officeart/2005/8/layout/hierarchy4"/>
    <dgm:cxn modelId="{F475FF72-31FE-4B3D-8775-1DE5B97A01E4}" type="presOf" srcId="{DF366135-E948-492B-A400-930CD92F3624}" destId="{084B0808-BDF0-4A12-A443-AD1CD264A98A}" srcOrd="0" destOrd="0" presId="urn:microsoft.com/office/officeart/2005/8/layout/hierarchy4"/>
    <dgm:cxn modelId="{A68723B9-89ED-4D86-BCEF-F6CE98ECCA0E}" srcId="{DF366135-E948-492B-A400-930CD92F3624}" destId="{4383CB5D-7846-4FE7-905D-D1B7C52B5ABB}" srcOrd="1" destOrd="0" parTransId="{F07D15B9-A80F-43A8-AF5A-6747A3887097}" sibTransId="{5A680BE2-124D-4110-B9ED-9A21D0E84F45}"/>
    <dgm:cxn modelId="{08DDE9B3-EEA7-4BCF-A87C-CC103D8148D4}" type="presOf" srcId="{4383CB5D-7846-4FE7-905D-D1B7C52B5ABB}" destId="{6E56DCF2-D9AC-439B-B072-3F0C2DD2669B}" srcOrd="0" destOrd="0" presId="urn:microsoft.com/office/officeart/2005/8/layout/hierarchy4"/>
    <dgm:cxn modelId="{140DC503-B8A3-4741-8E54-A0EF317A034C}" srcId="{EA53107D-4C27-454E-9D37-83FECF4DD954}" destId="{5129EF29-9C16-4AD4-8568-367C79C0434B}" srcOrd="0" destOrd="0" parTransId="{1DDEC867-4A84-49F4-9C09-2DD515AF9663}" sibTransId="{236159DD-3FC6-4537-AE4C-2B4793BB7C74}"/>
    <dgm:cxn modelId="{E930F145-FB3B-4F6B-8A12-ECC641E0CCB3}" type="presOf" srcId="{5129EF29-9C16-4AD4-8568-367C79C0434B}" destId="{76374422-7131-4545-A288-F30A0E5B7D5F}" srcOrd="0" destOrd="0" presId="urn:microsoft.com/office/officeart/2005/8/layout/hierarchy4"/>
    <dgm:cxn modelId="{3C0D14C0-BD6A-4E46-B645-22382D289219}" type="presOf" srcId="{EA53107D-4C27-454E-9D37-83FECF4DD954}" destId="{52962EEE-8BB6-47BD-8AC7-A6DEE23B6EBC}" srcOrd="0" destOrd="0" presId="urn:microsoft.com/office/officeart/2005/8/layout/hierarchy4"/>
    <dgm:cxn modelId="{4FAA56EF-6E05-4254-BCAD-55CB4013F2E9}" srcId="{FD23C248-FDC8-461B-8DC2-8B58E001B2F4}" destId="{DF366135-E948-492B-A400-930CD92F3624}" srcOrd="0" destOrd="0" parTransId="{47464041-E676-4776-9B14-42E8B05ED8C0}" sibTransId="{3B735B8D-DEB7-478A-B517-61BAA38EA265}"/>
    <dgm:cxn modelId="{B0A610FC-06E8-4B6F-93A6-0979D6FDC726}" type="presOf" srcId="{FD23C248-FDC8-461B-8DC2-8B58E001B2F4}" destId="{39AD7975-F9D0-4E63-B8E3-5094E97B365D}" srcOrd="0" destOrd="0" presId="urn:microsoft.com/office/officeart/2005/8/layout/hierarchy4"/>
    <dgm:cxn modelId="{4F5607D5-92AD-4625-B8DD-5BBB0FB79C19}" srcId="{4383CB5D-7846-4FE7-905D-D1B7C52B5ABB}" destId="{D40CADA6-B436-4CE4-A560-4E3AEB4AE9A5}" srcOrd="0" destOrd="0" parTransId="{B9077C2C-2258-4A7A-9065-29F2B7496FEB}" sibTransId="{2299F5D0-4F77-442B-92D3-142CBE91BF55}"/>
    <dgm:cxn modelId="{7B61B374-22E2-4B3D-9CC9-C07D84C0DB2A}" type="presParOf" srcId="{39AD7975-F9D0-4E63-B8E3-5094E97B365D}" destId="{BDD20642-9930-43B1-A85E-D2BDC9293529}" srcOrd="0" destOrd="0" presId="urn:microsoft.com/office/officeart/2005/8/layout/hierarchy4"/>
    <dgm:cxn modelId="{2E8E35D1-E370-447E-AC2A-5500372C0628}" type="presParOf" srcId="{BDD20642-9930-43B1-A85E-D2BDC9293529}" destId="{084B0808-BDF0-4A12-A443-AD1CD264A98A}" srcOrd="0" destOrd="0" presId="urn:microsoft.com/office/officeart/2005/8/layout/hierarchy4"/>
    <dgm:cxn modelId="{8A247F8D-728A-4D41-B2A3-E51BDDCB284F}" type="presParOf" srcId="{BDD20642-9930-43B1-A85E-D2BDC9293529}" destId="{B2917A78-621B-41EA-90A0-9ED7326C589E}" srcOrd="1" destOrd="0" presId="urn:microsoft.com/office/officeart/2005/8/layout/hierarchy4"/>
    <dgm:cxn modelId="{9CE2A554-002E-4AC5-9BEB-D3B3CBE1B794}" type="presParOf" srcId="{BDD20642-9930-43B1-A85E-D2BDC9293529}" destId="{25E07F4C-EC07-45D6-B8CB-A5E0471C2425}" srcOrd="2" destOrd="0" presId="urn:microsoft.com/office/officeart/2005/8/layout/hierarchy4"/>
    <dgm:cxn modelId="{659BC722-BFF1-45D9-9E2D-7A7806CFC9C2}" type="presParOf" srcId="{25E07F4C-EC07-45D6-B8CB-A5E0471C2425}" destId="{6817EEEF-CAF8-4D47-8202-9A4374918C1B}" srcOrd="0" destOrd="0" presId="urn:microsoft.com/office/officeart/2005/8/layout/hierarchy4"/>
    <dgm:cxn modelId="{014189E5-77A6-4A36-AA89-674340557B71}" type="presParOf" srcId="{6817EEEF-CAF8-4D47-8202-9A4374918C1B}" destId="{52962EEE-8BB6-47BD-8AC7-A6DEE23B6EBC}" srcOrd="0" destOrd="0" presId="urn:microsoft.com/office/officeart/2005/8/layout/hierarchy4"/>
    <dgm:cxn modelId="{658AB474-F55C-46CE-987E-F865CFE993F3}" type="presParOf" srcId="{6817EEEF-CAF8-4D47-8202-9A4374918C1B}" destId="{73B1897E-71FB-47FC-BC65-DACFCBE8AAF0}" srcOrd="1" destOrd="0" presId="urn:microsoft.com/office/officeart/2005/8/layout/hierarchy4"/>
    <dgm:cxn modelId="{0F1A464B-4EAB-4988-A3E5-2F49E2A5C7AC}" type="presParOf" srcId="{6817EEEF-CAF8-4D47-8202-9A4374918C1B}" destId="{757BCA48-4109-4A42-8F19-7649C445C5DC}" srcOrd="2" destOrd="0" presId="urn:microsoft.com/office/officeart/2005/8/layout/hierarchy4"/>
    <dgm:cxn modelId="{F49839F4-16F4-42BE-A475-838204E5102A}" type="presParOf" srcId="{757BCA48-4109-4A42-8F19-7649C445C5DC}" destId="{35F26A64-C64F-4EF5-8EEB-CDE6A5C296B6}" srcOrd="0" destOrd="0" presId="urn:microsoft.com/office/officeart/2005/8/layout/hierarchy4"/>
    <dgm:cxn modelId="{BA1BAEE5-20C2-4D0C-971F-973E845E630C}" type="presParOf" srcId="{35F26A64-C64F-4EF5-8EEB-CDE6A5C296B6}" destId="{76374422-7131-4545-A288-F30A0E5B7D5F}" srcOrd="0" destOrd="0" presId="urn:microsoft.com/office/officeart/2005/8/layout/hierarchy4"/>
    <dgm:cxn modelId="{7813DF58-BA11-4ABB-95EB-294DF8A5E9B2}" type="presParOf" srcId="{35F26A64-C64F-4EF5-8EEB-CDE6A5C296B6}" destId="{D61BE830-056C-46EC-BC82-B94A34D23EB8}" srcOrd="1" destOrd="0" presId="urn:microsoft.com/office/officeart/2005/8/layout/hierarchy4"/>
    <dgm:cxn modelId="{488AED0D-04B1-4E59-8E81-A261961E06EA}" type="presParOf" srcId="{25E07F4C-EC07-45D6-B8CB-A5E0471C2425}" destId="{E216B031-A19D-4026-8684-B3ACB494E53E}" srcOrd="1" destOrd="0" presId="urn:microsoft.com/office/officeart/2005/8/layout/hierarchy4"/>
    <dgm:cxn modelId="{9EEC78C3-3C83-4F49-A620-8E0AED8B8BE0}" type="presParOf" srcId="{25E07F4C-EC07-45D6-B8CB-A5E0471C2425}" destId="{2CDD69E6-3E4F-4F57-B93E-38802F5B72F7}" srcOrd="2" destOrd="0" presId="urn:microsoft.com/office/officeart/2005/8/layout/hierarchy4"/>
    <dgm:cxn modelId="{F5C8D2ED-2C4B-4170-BC17-A9310E2B0774}" type="presParOf" srcId="{2CDD69E6-3E4F-4F57-B93E-38802F5B72F7}" destId="{6E56DCF2-D9AC-439B-B072-3F0C2DD2669B}" srcOrd="0" destOrd="0" presId="urn:microsoft.com/office/officeart/2005/8/layout/hierarchy4"/>
    <dgm:cxn modelId="{B48F6F5F-D20E-481C-BA0D-C0C3CC960B0B}" type="presParOf" srcId="{2CDD69E6-3E4F-4F57-B93E-38802F5B72F7}" destId="{26AE5B60-6CF5-4761-AF63-5C8C932E4878}" srcOrd="1" destOrd="0" presId="urn:microsoft.com/office/officeart/2005/8/layout/hierarchy4"/>
    <dgm:cxn modelId="{B652FC36-89DB-4110-8BBB-E8A732EE9A85}" type="presParOf" srcId="{2CDD69E6-3E4F-4F57-B93E-38802F5B72F7}" destId="{E208DE0C-BBFA-4000-B506-37767ED6F981}" srcOrd="2" destOrd="0" presId="urn:microsoft.com/office/officeart/2005/8/layout/hierarchy4"/>
    <dgm:cxn modelId="{FCF60772-E6BC-4682-AF57-8902A3B27352}" type="presParOf" srcId="{E208DE0C-BBFA-4000-B506-37767ED6F981}" destId="{61F6346C-7190-4664-ABD2-CA2817F0A3E4}" srcOrd="0" destOrd="0" presId="urn:microsoft.com/office/officeart/2005/8/layout/hierarchy4"/>
    <dgm:cxn modelId="{7836D3C1-C49F-4CED-9E32-B4A946C98B11}" type="presParOf" srcId="{61F6346C-7190-4664-ABD2-CA2817F0A3E4}" destId="{2DEE111C-E473-42BE-888B-88F05239E511}" srcOrd="0" destOrd="0" presId="urn:microsoft.com/office/officeart/2005/8/layout/hierarchy4"/>
    <dgm:cxn modelId="{900E45BE-B8E4-435A-8F59-092E67B3B1A8}" type="presParOf" srcId="{61F6346C-7190-4664-ABD2-CA2817F0A3E4}" destId="{80815DA7-D113-4F09-87D8-89083F6B17C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2640A465-E993-4F25-B861-90107C7E47C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5451867F-8400-4CAA-B55A-E8F6AE469C85}">
      <dgm:prSet custT="1"/>
      <dgm:spPr/>
      <dgm:t>
        <a:bodyPr/>
        <a:lstStyle/>
        <a:p>
          <a:pPr rtl="0"/>
          <a:r>
            <a:rPr lang="zh-CN" altLang="en-US" sz="2800" b="1" dirty="0" smtClean="0"/>
            <a:t>用于获取或设置地址栏中的网址，常用方法：</a:t>
          </a:r>
          <a:endParaRPr lang="zh-CN" altLang="en-US" sz="2800" dirty="0"/>
        </a:p>
      </dgm:t>
    </dgm:pt>
    <dgm:pt modelId="{88CEF07C-8879-4218-81F5-D317010674A3}" type="parTrans" cxnId="{A66719E0-89B6-435B-A009-FC136137A6A6}">
      <dgm:prSet/>
      <dgm:spPr/>
      <dgm:t>
        <a:bodyPr/>
        <a:lstStyle/>
        <a:p>
          <a:endParaRPr lang="zh-CN" altLang="en-US" sz="2800"/>
        </a:p>
      </dgm:t>
    </dgm:pt>
    <dgm:pt modelId="{E7B3ABF2-1D4D-4DE3-823A-D95ACFDB80FC}" type="sibTrans" cxnId="{A66719E0-89B6-435B-A009-FC136137A6A6}">
      <dgm:prSet/>
      <dgm:spPr/>
      <dgm:t>
        <a:bodyPr/>
        <a:lstStyle/>
        <a:p>
          <a:endParaRPr lang="zh-CN" altLang="en-US" sz="2800"/>
        </a:p>
      </dgm:t>
    </dgm:pt>
    <dgm:pt modelId="{F5FBC713-4142-45F1-ABD5-1A8901B38AA9}" type="pres">
      <dgm:prSet presAssocID="{2640A465-E993-4F25-B861-90107C7E47C8}" presName="linear" presStyleCnt="0">
        <dgm:presLayoutVars>
          <dgm:animLvl val="lvl"/>
          <dgm:resizeHandles val="exact"/>
        </dgm:presLayoutVars>
      </dgm:prSet>
      <dgm:spPr/>
      <dgm:t>
        <a:bodyPr/>
        <a:lstStyle/>
        <a:p>
          <a:endParaRPr lang="zh-CN" altLang="en-US"/>
        </a:p>
      </dgm:t>
    </dgm:pt>
    <dgm:pt modelId="{BCB8E687-35AB-4346-A146-4B2526A7EE3C}" type="pres">
      <dgm:prSet presAssocID="{5451867F-8400-4CAA-B55A-E8F6AE469C85}" presName="parentText" presStyleLbl="node1" presStyleIdx="0" presStyleCnt="1">
        <dgm:presLayoutVars>
          <dgm:chMax val="0"/>
          <dgm:bulletEnabled val="1"/>
        </dgm:presLayoutVars>
      </dgm:prSet>
      <dgm:spPr/>
      <dgm:t>
        <a:bodyPr/>
        <a:lstStyle/>
        <a:p>
          <a:endParaRPr lang="zh-CN" altLang="en-US"/>
        </a:p>
      </dgm:t>
    </dgm:pt>
  </dgm:ptLst>
  <dgm:cxnLst>
    <dgm:cxn modelId="{A66719E0-89B6-435B-A009-FC136137A6A6}" srcId="{2640A465-E993-4F25-B861-90107C7E47C8}" destId="{5451867F-8400-4CAA-B55A-E8F6AE469C85}" srcOrd="0" destOrd="0" parTransId="{88CEF07C-8879-4218-81F5-D317010674A3}" sibTransId="{E7B3ABF2-1D4D-4DE3-823A-D95ACFDB80FC}"/>
    <dgm:cxn modelId="{E7E89E9A-0812-4E79-902F-45909C1FBCD6}" type="presOf" srcId="{2640A465-E993-4F25-B861-90107C7E47C8}" destId="{F5FBC713-4142-45F1-ABD5-1A8901B38AA9}" srcOrd="0" destOrd="0" presId="urn:microsoft.com/office/officeart/2005/8/layout/vList2"/>
    <dgm:cxn modelId="{1E3CFF7C-7091-4904-A8ED-719B7A770B26}" type="presOf" srcId="{5451867F-8400-4CAA-B55A-E8F6AE469C85}" destId="{BCB8E687-35AB-4346-A146-4B2526A7EE3C}" srcOrd="0" destOrd="0" presId="urn:microsoft.com/office/officeart/2005/8/layout/vList2"/>
    <dgm:cxn modelId="{C1A64EE1-DFD4-49BB-A8EE-3A0B2F8E5067}" type="presParOf" srcId="{F5FBC713-4142-45F1-ABD5-1A8901B38AA9}" destId="{BCB8E687-35AB-4346-A146-4B2526A7EE3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FE0A3D3A-0392-4BD5-A8EC-C8141F3D65A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A13A53A5-3257-4BE6-AA3F-4E450D84128D}">
      <dgm:prSet custT="1"/>
      <dgm:spPr/>
      <dgm:t>
        <a:bodyPr/>
        <a:lstStyle/>
        <a:p>
          <a:pPr rtl="0"/>
          <a:r>
            <a:rPr lang="en-US" sz="2400" b="1" dirty="0" smtClean="0">
              <a:solidFill>
                <a:srgbClr val="FF0000"/>
              </a:solidFill>
              <a:latin typeface="+mn-ea"/>
              <a:ea typeface="+mn-ea"/>
            </a:rPr>
            <a:t>① </a:t>
          </a:r>
          <a:r>
            <a:rPr lang="en-US" sz="2400" b="1" dirty="0" err="1" smtClean="0">
              <a:solidFill>
                <a:srgbClr val="FF0000"/>
              </a:solidFill>
              <a:latin typeface="+mn-ea"/>
              <a:ea typeface="+mn-ea"/>
            </a:rPr>
            <a:t>location.href</a:t>
          </a:r>
          <a:r>
            <a:rPr lang="en-US" sz="2400" b="1" dirty="0" smtClean="0">
              <a:solidFill>
                <a:srgbClr val="FF0000"/>
              </a:solidFill>
              <a:latin typeface="+mn-ea"/>
              <a:ea typeface="+mn-ea"/>
            </a:rPr>
            <a:t>="</a:t>
          </a:r>
          <a:r>
            <a:rPr lang="en-US" sz="2400" b="1" dirty="0" err="1" smtClean="0">
              <a:solidFill>
                <a:srgbClr val="FF0000"/>
              </a:solidFill>
              <a:latin typeface="+mn-ea"/>
              <a:ea typeface="+mn-ea"/>
            </a:rPr>
            <a:t>url</a:t>
          </a:r>
          <a:r>
            <a:rPr lang="en-US" sz="2400" b="1" dirty="0" smtClean="0">
              <a:solidFill>
                <a:srgbClr val="FF0000"/>
              </a:solidFill>
              <a:latin typeface="+mn-ea"/>
              <a:ea typeface="+mn-ea"/>
            </a:rPr>
            <a:t>"</a:t>
          </a:r>
          <a:r>
            <a:rPr lang="zh-CN" sz="2400" b="1" dirty="0" smtClean="0">
              <a:solidFill>
                <a:srgbClr val="FF0000"/>
              </a:solidFill>
              <a:latin typeface="+mn-ea"/>
              <a:ea typeface="+mn-ea"/>
            </a:rPr>
            <a:t>：在当前页面打开，保留历史访问记录</a:t>
          </a:r>
          <a:endParaRPr lang="zh-CN" sz="2400" b="1" dirty="0">
            <a:solidFill>
              <a:srgbClr val="FF0000"/>
            </a:solidFill>
            <a:latin typeface="+mn-ea"/>
            <a:ea typeface="+mn-ea"/>
          </a:endParaRPr>
        </a:p>
      </dgm:t>
    </dgm:pt>
    <dgm:pt modelId="{481FA158-100B-44B4-9C1F-908AD9C95CC3}" type="parTrans" cxnId="{684938E1-892B-4979-94A3-C57E99E9CE6B}">
      <dgm:prSet/>
      <dgm:spPr/>
      <dgm:t>
        <a:bodyPr/>
        <a:lstStyle/>
        <a:p>
          <a:endParaRPr lang="zh-CN" altLang="en-US" sz="2400" b="1">
            <a:solidFill>
              <a:srgbClr val="003300"/>
            </a:solidFill>
            <a:latin typeface="+mn-ea"/>
            <a:ea typeface="+mn-ea"/>
          </a:endParaRPr>
        </a:p>
      </dgm:t>
    </dgm:pt>
    <dgm:pt modelId="{66BC792A-9B85-4378-9CD6-CF0CA95484B3}" type="sibTrans" cxnId="{684938E1-892B-4979-94A3-C57E99E9CE6B}">
      <dgm:prSet/>
      <dgm:spPr/>
      <dgm:t>
        <a:bodyPr/>
        <a:lstStyle/>
        <a:p>
          <a:endParaRPr lang="zh-CN" altLang="en-US" sz="2400" b="1">
            <a:solidFill>
              <a:srgbClr val="003300"/>
            </a:solidFill>
            <a:latin typeface="+mn-ea"/>
            <a:ea typeface="+mn-ea"/>
          </a:endParaRPr>
        </a:p>
      </dgm:t>
    </dgm:pt>
    <dgm:pt modelId="{4FB057E1-C3A1-4253-8E94-ADE10A67E7DA}">
      <dgm:prSet custT="1"/>
      <dgm:spPr/>
      <dgm:t>
        <a:bodyPr/>
        <a:lstStyle/>
        <a:p>
          <a:pPr rtl="0"/>
          <a:r>
            <a:rPr lang="en-US" sz="2400" b="1" dirty="0" smtClean="0">
              <a:solidFill>
                <a:srgbClr val="003300"/>
              </a:solidFill>
              <a:latin typeface="+mn-ea"/>
              <a:ea typeface="+mn-ea"/>
            </a:rPr>
            <a:t>② </a:t>
          </a:r>
          <a:r>
            <a:rPr lang="en-US" sz="2400" b="1" dirty="0" err="1" smtClean="0">
              <a:solidFill>
                <a:srgbClr val="003300"/>
              </a:solidFill>
              <a:latin typeface="+mn-ea"/>
              <a:ea typeface="+mn-ea"/>
            </a:rPr>
            <a:t>location.replace</a:t>
          </a:r>
          <a:r>
            <a:rPr lang="en-US" sz="2400" b="1" dirty="0" smtClean="0">
              <a:solidFill>
                <a:srgbClr val="003300"/>
              </a:solidFill>
              <a:latin typeface="+mn-ea"/>
              <a:ea typeface="+mn-ea"/>
            </a:rPr>
            <a:t>("</a:t>
          </a:r>
          <a:r>
            <a:rPr lang="en-US" sz="2400" b="1" dirty="0" err="1" smtClean="0">
              <a:solidFill>
                <a:srgbClr val="003300"/>
              </a:solidFill>
              <a:latin typeface="+mn-ea"/>
              <a:ea typeface="+mn-ea"/>
            </a:rPr>
            <a:t>url</a:t>
          </a:r>
          <a:r>
            <a:rPr lang="en-US" sz="2400" b="1" dirty="0" smtClean="0">
              <a:solidFill>
                <a:srgbClr val="003300"/>
              </a:solidFill>
              <a:latin typeface="+mn-ea"/>
              <a:ea typeface="+mn-ea"/>
            </a:rPr>
            <a:t>")</a:t>
          </a:r>
          <a:r>
            <a:rPr lang="zh-CN" sz="2400" b="1" dirty="0" smtClean="0">
              <a:solidFill>
                <a:srgbClr val="003300"/>
              </a:solidFill>
              <a:latin typeface="+mn-ea"/>
              <a:ea typeface="+mn-ea"/>
            </a:rPr>
            <a:t>：在当前页面打开</a:t>
          </a:r>
          <a:r>
            <a:rPr lang="en-US" sz="2400" b="1" dirty="0" err="1" smtClean="0">
              <a:solidFill>
                <a:srgbClr val="003300"/>
              </a:solidFill>
              <a:latin typeface="+mn-ea"/>
              <a:ea typeface="+mn-ea"/>
            </a:rPr>
            <a:t>url</a:t>
          </a:r>
          <a:r>
            <a:rPr lang="zh-CN" sz="2400" b="1" dirty="0" smtClean="0">
              <a:solidFill>
                <a:srgbClr val="003300"/>
              </a:solidFill>
              <a:latin typeface="+mn-ea"/>
              <a:ea typeface="+mn-ea"/>
            </a:rPr>
            <a:t>，不保留历史访问记录</a:t>
          </a:r>
          <a:endParaRPr lang="zh-CN" sz="2400" b="1" dirty="0">
            <a:solidFill>
              <a:srgbClr val="003300"/>
            </a:solidFill>
            <a:latin typeface="+mn-ea"/>
            <a:ea typeface="+mn-ea"/>
          </a:endParaRPr>
        </a:p>
      </dgm:t>
    </dgm:pt>
    <dgm:pt modelId="{23705476-D24C-4663-94B8-C40A3C7AC928}" type="parTrans" cxnId="{25CC6A2A-157B-435B-AC59-5C413265F265}">
      <dgm:prSet/>
      <dgm:spPr/>
      <dgm:t>
        <a:bodyPr/>
        <a:lstStyle/>
        <a:p>
          <a:endParaRPr lang="zh-CN" altLang="en-US" sz="2400" b="1">
            <a:solidFill>
              <a:srgbClr val="003300"/>
            </a:solidFill>
            <a:latin typeface="+mn-ea"/>
            <a:ea typeface="+mn-ea"/>
          </a:endParaRPr>
        </a:p>
      </dgm:t>
    </dgm:pt>
    <dgm:pt modelId="{94C53F3D-8EBD-468E-A1F8-C3D5DD48EE63}" type="sibTrans" cxnId="{25CC6A2A-157B-435B-AC59-5C413265F265}">
      <dgm:prSet/>
      <dgm:spPr/>
      <dgm:t>
        <a:bodyPr/>
        <a:lstStyle/>
        <a:p>
          <a:endParaRPr lang="zh-CN" altLang="en-US" sz="2400" b="1">
            <a:solidFill>
              <a:srgbClr val="003300"/>
            </a:solidFill>
            <a:latin typeface="+mn-ea"/>
            <a:ea typeface="+mn-ea"/>
          </a:endParaRPr>
        </a:p>
      </dgm:t>
    </dgm:pt>
    <dgm:pt modelId="{E6F78412-387A-4903-8D33-D2B533E070FA}">
      <dgm:prSet custT="1"/>
      <dgm:spPr/>
      <dgm:t>
        <a:bodyPr/>
        <a:lstStyle/>
        <a:p>
          <a:pPr rtl="0"/>
          <a:r>
            <a:rPr lang="en-US" sz="2400" b="1" dirty="0" smtClean="0">
              <a:solidFill>
                <a:srgbClr val="003300"/>
              </a:solidFill>
              <a:latin typeface="+mn-ea"/>
              <a:ea typeface="+mn-ea"/>
            </a:rPr>
            <a:t>③ </a:t>
          </a:r>
          <a:r>
            <a:rPr lang="en-US" sz="2400" b="1" dirty="0" err="1" smtClean="0">
              <a:solidFill>
                <a:srgbClr val="003300"/>
              </a:solidFill>
              <a:latin typeface="+mn-ea"/>
              <a:ea typeface="+mn-ea"/>
            </a:rPr>
            <a:t>location.reload</a:t>
          </a:r>
          <a:r>
            <a:rPr lang="en-US" sz="2400" b="1" dirty="0" smtClean="0">
              <a:solidFill>
                <a:srgbClr val="003300"/>
              </a:solidFill>
              <a:latin typeface="+mn-ea"/>
              <a:ea typeface="+mn-ea"/>
            </a:rPr>
            <a:t>()</a:t>
          </a:r>
          <a:r>
            <a:rPr lang="zh-CN" sz="2400" b="1" dirty="0" smtClean="0">
              <a:solidFill>
                <a:srgbClr val="003300"/>
              </a:solidFill>
              <a:latin typeface="+mn-ea"/>
              <a:ea typeface="+mn-ea"/>
            </a:rPr>
            <a:t>：重新载入当前网址，等同于按刷新</a:t>
          </a:r>
          <a:endParaRPr lang="zh-CN" sz="2400" b="1" dirty="0">
            <a:solidFill>
              <a:srgbClr val="003300"/>
            </a:solidFill>
            <a:latin typeface="+mn-ea"/>
            <a:ea typeface="+mn-ea"/>
          </a:endParaRPr>
        </a:p>
      </dgm:t>
    </dgm:pt>
    <dgm:pt modelId="{35790C0A-217E-4BB6-82AF-B6E195843C79}" type="parTrans" cxnId="{A9738E1C-3034-446D-8049-BB1E9E3538D0}">
      <dgm:prSet/>
      <dgm:spPr/>
      <dgm:t>
        <a:bodyPr/>
        <a:lstStyle/>
        <a:p>
          <a:endParaRPr lang="zh-CN" altLang="en-US" sz="2400" b="1">
            <a:solidFill>
              <a:srgbClr val="003300"/>
            </a:solidFill>
            <a:latin typeface="+mn-ea"/>
            <a:ea typeface="+mn-ea"/>
          </a:endParaRPr>
        </a:p>
      </dgm:t>
    </dgm:pt>
    <dgm:pt modelId="{923CD447-1102-41B9-9A3F-F7F9D5F78204}" type="sibTrans" cxnId="{A9738E1C-3034-446D-8049-BB1E9E3538D0}">
      <dgm:prSet/>
      <dgm:spPr/>
      <dgm:t>
        <a:bodyPr/>
        <a:lstStyle/>
        <a:p>
          <a:endParaRPr lang="zh-CN" altLang="en-US" sz="2400" b="1">
            <a:solidFill>
              <a:srgbClr val="003300"/>
            </a:solidFill>
            <a:latin typeface="+mn-ea"/>
            <a:ea typeface="+mn-ea"/>
          </a:endParaRPr>
        </a:p>
      </dgm:t>
    </dgm:pt>
    <dgm:pt modelId="{5C678478-7F2C-4997-84F8-8CFCF87CA62D}" type="pres">
      <dgm:prSet presAssocID="{FE0A3D3A-0392-4BD5-A8EC-C8141F3D65A4}" presName="linear" presStyleCnt="0">
        <dgm:presLayoutVars>
          <dgm:animLvl val="lvl"/>
          <dgm:resizeHandles val="exact"/>
        </dgm:presLayoutVars>
      </dgm:prSet>
      <dgm:spPr/>
      <dgm:t>
        <a:bodyPr/>
        <a:lstStyle/>
        <a:p>
          <a:endParaRPr lang="zh-CN" altLang="en-US"/>
        </a:p>
      </dgm:t>
    </dgm:pt>
    <dgm:pt modelId="{A13CD017-31C7-4149-BE6C-13CED345F283}" type="pres">
      <dgm:prSet presAssocID="{A13A53A5-3257-4BE6-AA3F-4E450D84128D}" presName="parentText" presStyleLbl="node1" presStyleIdx="0" presStyleCnt="3" custLinFactY="-7162" custLinFactNeighborY="-100000">
        <dgm:presLayoutVars>
          <dgm:chMax val="0"/>
          <dgm:bulletEnabled val="1"/>
        </dgm:presLayoutVars>
      </dgm:prSet>
      <dgm:spPr/>
      <dgm:t>
        <a:bodyPr/>
        <a:lstStyle/>
        <a:p>
          <a:endParaRPr lang="zh-CN" altLang="en-US"/>
        </a:p>
      </dgm:t>
    </dgm:pt>
    <dgm:pt modelId="{FDFE37AD-2A3A-4FEA-91DB-E941CAAACAD6}" type="pres">
      <dgm:prSet presAssocID="{66BC792A-9B85-4378-9CD6-CF0CA95484B3}" presName="spacer" presStyleCnt="0"/>
      <dgm:spPr/>
    </dgm:pt>
    <dgm:pt modelId="{5D587575-946E-4F85-8B1A-CA2FA2EF07D9}" type="pres">
      <dgm:prSet presAssocID="{4FB057E1-C3A1-4253-8E94-ADE10A67E7DA}" presName="parentText" presStyleLbl="node1" presStyleIdx="1" presStyleCnt="3" custLinFactY="-11295" custLinFactNeighborY="-100000">
        <dgm:presLayoutVars>
          <dgm:chMax val="0"/>
          <dgm:bulletEnabled val="1"/>
        </dgm:presLayoutVars>
      </dgm:prSet>
      <dgm:spPr/>
      <dgm:t>
        <a:bodyPr/>
        <a:lstStyle/>
        <a:p>
          <a:endParaRPr lang="zh-CN" altLang="en-US"/>
        </a:p>
      </dgm:t>
    </dgm:pt>
    <dgm:pt modelId="{E1014EE8-D40A-4AE5-A49B-D7FEF492C88A}" type="pres">
      <dgm:prSet presAssocID="{94C53F3D-8EBD-468E-A1F8-C3D5DD48EE63}" presName="spacer" presStyleCnt="0"/>
      <dgm:spPr/>
    </dgm:pt>
    <dgm:pt modelId="{C79EADF0-151C-485F-9780-BB41E8B06FC2}" type="pres">
      <dgm:prSet presAssocID="{E6F78412-387A-4903-8D33-D2B533E070FA}" presName="parentText" presStyleLbl="node1" presStyleIdx="2" presStyleCnt="3">
        <dgm:presLayoutVars>
          <dgm:chMax val="0"/>
          <dgm:bulletEnabled val="1"/>
        </dgm:presLayoutVars>
      </dgm:prSet>
      <dgm:spPr/>
      <dgm:t>
        <a:bodyPr/>
        <a:lstStyle/>
        <a:p>
          <a:endParaRPr lang="zh-CN" altLang="en-US"/>
        </a:p>
      </dgm:t>
    </dgm:pt>
  </dgm:ptLst>
  <dgm:cxnLst>
    <dgm:cxn modelId="{EDCE2E8C-1E51-4A53-BF71-76FA99D56799}" type="presOf" srcId="{4FB057E1-C3A1-4253-8E94-ADE10A67E7DA}" destId="{5D587575-946E-4F85-8B1A-CA2FA2EF07D9}" srcOrd="0" destOrd="0" presId="urn:microsoft.com/office/officeart/2005/8/layout/vList2"/>
    <dgm:cxn modelId="{25CC6A2A-157B-435B-AC59-5C413265F265}" srcId="{FE0A3D3A-0392-4BD5-A8EC-C8141F3D65A4}" destId="{4FB057E1-C3A1-4253-8E94-ADE10A67E7DA}" srcOrd="1" destOrd="0" parTransId="{23705476-D24C-4663-94B8-C40A3C7AC928}" sibTransId="{94C53F3D-8EBD-468E-A1F8-C3D5DD48EE63}"/>
    <dgm:cxn modelId="{A9738E1C-3034-446D-8049-BB1E9E3538D0}" srcId="{FE0A3D3A-0392-4BD5-A8EC-C8141F3D65A4}" destId="{E6F78412-387A-4903-8D33-D2B533E070FA}" srcOrd="2" destOrd="0" parTransId="{35790C0A-217E-4BB6-82AF-B6E195843C79}" sibTransId="{923CD447-1102-41B9-9A3F-F7F9D5F78204}"/>
    <dgm:cxn modelId="{118C1D42-68E2-4DF7-B9A3-CCB08D5BC919}" type="presOf" srcId="{A13A53A5-3257-4BE6-AA3F-4E450D84128D}" destId="{A13CD017-31C7-4149-BE6C-13CED345F283}" srcOrd="0" destOrd="0" presId="urn:microsoft.com/office/officeart/2005/8/layout/vList2"/>
    <dgm:cxn modelId="{684938E1-892B-4979-94A3-C57E99E9CE6B}" srcId="{FE0A3D3A-0392-4BD5-A8EC-C8141F3D65A4}" destId="{A13A53A5-3257-4BE6-AA3F-4E450D84128D}" srcOrd="0" destOrd="0" parTransId="{481FA158-100B-44B4-9C1F-908AD9C95CC3}" sibTransId="{66BC792A-9B85-4378-9CD6-CF0CA95484B3}"/>
    <dgm:cxn modelId="{943DC838-FE87-4988-9C98-742B4975B208}" type="presOf" srcId="{FE0A3D3A-0392-4BD5-A8EC-C8141F3D65A4}" destId="{5C678478-7F2C-4997-84F8-8CFCF87CA62D}" srcOrd="0" destOrd="0" presId="urn:microsoft.com/office/officeart/2005/8/layout/vList2"/>
    <dgm:cxn modelId="{C9FB9F43-89D4-478C-A98C-E6CAF2EB1D7C}" type="presOf" srcId="{E6F78412-387A-4903-8D33-D2B533E070FA}" destId="{C79EADF0-151C-485F-9780-BB41E8B06FC2}" srcOrd="0" destOrd="0" presId="urn:microsoft.com/office/officeart/2005/8/layout/vList2"/>
    <dgm:cxn modelId="{3FB893D7-60E9-4222-AA58-02BA6F342B5C}" type="presParOf" srcId="{5C678478-7F2C-4997-84F8-8CFCF87CA62D}" destId="{A13CD017-31C7-4149-BE6C-13CED345F283}" srcOrd="0" destOrd="0" presId="urn:microsoft.com/office/officeart/2005/8/layout/vList2"/>
    <dgm:cxn modelId="{3BA9F231-2714-4C23-8CD1-DC87482B87FE}" type="presParOf" srcId="{5C678478-7F2C-4997-84F8-8CFCF87CA62D}" destId="{FDFE37AD-2A3A-4FEA-91DB-E941CAAACAD6}" srcOrd="1" destOrd="0" presId="urn:microsoft.com/office/officeart/2005/8/layout/vList2"/>
    <dgm:cxn modelId="{8DC22251-C550-4C8D-902F-DEC764AF5BF7}" type="presParOf" srcId="{5C678478-7F2C-4997-84F8-8CFCF87CA62D}" destId="{5D587575-946E-4F85-8B1A-CA2FA2EF07D9}" srcOrd="2" destOrd="0" presId="urn:microsoft.com/office/officeart/2005/8/layout/vList2"/>
    <dgm:cxn modelId="{76BE7C1F-F09D-46C4-AAB9-BB21E59E706A}" type="presParOf" srcId="{5C678478-7F2C-4997-84F8-8CFCF87CA62D}" destId="{E1014EE8-D40A-4AE5-A49B-D7FEF492C88A}" srcOrd="3" destOrd="0" presId="urn:microsoft.com/office/officeart/2005/8/layout/vList2"/>
    <dgm:cxn modelId="{EC2B66B9-B949-4A90-865A-94B7A0C5297F}" type="presParOf" srcId="{5C678478-7F2C-4997-84F8-8CFCF87CA62D}" destId="{C79EADF0-151C-485F-9780-BB41E8B06FC2}"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D12773E-850F-4609-930E-620880C3E8EB}" type="doc">
      <dgm:prSet loTypeId="urn:microsoft.com/office/officeart/2005/8/layout/vList2" loCatId="list" qsTypeId="urn:microsoft.com/office/officeart/2005/8/quickstyle/3d1" qsCatId="3D" csTypeId="urn:microsoft.com/office/officeart/2005/8/colors/accent1_2" csCatId="accent1"/>
      <dgm:spPr/>
      <dgm:t>
        <a:bodyPr/>
        <a:lstStyle/>
        <a:p>
          <a:endParaRPr lang="zh-CN" altLang="en-US"/>
        </a:p>
      </dgm:t>
    </dgm:pt>
    <dgm:pt modelId="{BA39B862-54BD-478A-A596-63285A2BECA2}">
      <dgm:prSet custT="1"/>
      <dgm:spPr/>
      <dgm:t>
        <a:bodyPr/>
        <a:lstStyle/>
        <a:p>
          <a:pPr rtl="0"/>
          <a:r>
            <a:rPr lang="zh-CN" altLang="en-US" sz="2800" b="1" smtClean="0"/>
            <a:t>包含用户访问过的历史访问记录，常用方法：</a:t>
          </a:r>
          <a:endParaRPr lang="zh-CN" altLang="en-US" sz="2800"/>
        </a:p>
      </dgm:t>
    </dgm:pt>
    <dgm:pt modelId="{FDB911D5-C912-498D-9910-0C7A5093CF23}" type="parTrans" cxnId="{83343DDB-4F14-4417-9365-8281F91839FA}">
      <dgm:prSet/>
      <dgm:spPr/>
      <dgm:t>
        <a:bodyPr/>
        <a:lstStyle/>
        <a:p>
          <a:endParaRPr lang="zh-CN" altLang="en-US"/>
        </a:p>
      </dgm:t>
    </dgm:pt>
    <dgm:pt modelId="{E280F49D-7A0F-4E78-A6EF-F7B8EF2F3CE5}" type="sibTrans" cxnId="{83343DDB-4F14-4417-9365-8281F91839FA}">
      <dgm:prSet/>
      <dgm:spPr/>
      <dgm:t>
        <a:bodyPr/>
        <a:lstStyle/>
        <a:p>
          <a:endParaRPr lang="zh-CN" altLang="en-US"/>
        </a:p>
      </dgm:t>
    </dgm:pt>
    <dgm:pt modelId="{9C28DFBE-B418-4E14-8561-7CA1A84EFF22}" type="pres">
      <dgm:prSet presAssocID="{FD12773E-850F-4609-930E-620880C3E8EB}" presName="linear" presStyleCnt="0">
        <dgm:presLayoutVars>
          <dgm:animLvl val="lvl"/>
          <dgm:resizeHandles val="exact"/>
        </dgm:presLayoutVars>
      </dgm:prSet>
      <dgm:spPr/>
      <dgm:t>
        <a:bodyPr/>
        <a:lstStyle/>
        <a:p>
          <a:endParaRPr lang="zh-CN" altLang="en-US"/>
        </a:p>
      </dgm:t>
    </dgm:pt>
    <dgm:pt modelId="{DA43223A-75FD-4A49-827C-C4B82F10875A}" type="pres">
      <dgm:prSet presAssocID="{BA39B862-54BD-478A-A596-63285A2BECA2}" presName="parentText" presStyleLbl="node1" presStyleIdx="0" presStyleCnt="1">
        <dgm:presLayoutVars>
          <dgm:chMax val="0"/>
          <dgm:bulletEnabled val="1"/>
        </dgm:presLayoutVars>
      </dgm:prSet>
      <dgm:spPr/>
      <dgm:t>
        <a:bodyPr/>
        <a:lstStyle/>
        <a:p>
          <a:endParaRPr lang="zh-CN" altLang="en-US"/>
        </a:p>
      </dgm:t>
    </dgm:pt>
  </dgm:ptLst>
  <dgm:cxnLst>
    <dgm:cxn modelId="{34400F5C-6B84-4550-BE52-1389BDE69BF7}" type="presOf" srcId="{FD12773E-850F-4609-930E-620880C3E8EB}" destId="{9C28DFBE-B418-4E14-8561-7CA1A84EFF22}" srcOrd="0" destOrd="0" presId="urn:microsoft.com/office/officeart/2005/8/layout/vList2"/>
    <dgm:cxn modelId="{83343DDB-4F14-4417-9365-8281F91839FA}" srcId="{FD12773E-850F-4609-930E-620880C3E8EB}" destId="{BA39B862-54BD-478A-A596-63285A2BECA2}" srcOrd="0" destOrd="0" parTransId="{FDB911D5-C912-498D-9910-0C7A5093CF23}" sibTransId="{E280F49D-7A0F-4E78-A6EF-F7B8EF2F3CE5}"/>
    <dgm:cxn modelId="{27A9DB21-B83F-434A-BF9F-9F206EDF2BD0}" type="presOf" srcId="{BA39B862-54BD-478A-A596-63285A2BECA2}" destId="{DA43223A-75FD-4A49-827C-C4B82F10875A}" srcOrd="0" destOrd="0" presId="urn:microsoft.com/office/officeart/2005/8/layout/vList2"/>
    <dgm:cxn modelId="{560BBFBF-7270-49DA-B1FC-04070CCFF56A}" type="presParOf" srcId="{9C28DFBE-B418-4E14-8561-7CA1A84EFF22}" destId="{DA43223A-75FD-4A49-827C-C4B82F10875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034E8F70-524D-493B-8EDC-895E82A007D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3F49B904-345A-42C5-9241-EF37C1229312}">
      <dgm:prSet custT="1"/>
      <dgm:spPr/>
      <dgm:t>
        <a:bodyPr/>
        <a:lstStyle/>
        <a:p>
          <a:pPr rtl="0"/>
          <a:r>
            <a:rPr lang="en-US" altLang="zh-CN" sz="2400" b="1" dirty="0" smtClean="0">
              <a:solidFill>
                <a:srgbClr val="003300"/>
              </a:solidFill>
              <a:latin typeface="+mn-ea"/>
              <a:ea typeface="+mn-ea"/>
            </a:rPr>
            <a:t>1.</a:t>
          </a:r>
          <a:r>
            <a:rPr lang="en-US" sz="2400" b="1" dirty="0" smtClean="0">
              <a:solidFill>
                <a:srgbClr val="003300"/>
              </a:solidFill>
              <a:latin typeface="+mn-ea"/>
              <a:ea typeface="+mn-ea"/>
            </a:rPr>
            <a:t> </a:t>
          </a:r>
          <a:r>
            <a:rPr lang="en-US" sz="2400" b="1" dirty="0" err="1" smtClean="0">
              <a:solidFill>
                <a:srgbClr val="003300"/>
              </a:solidFill>
              <a:latin typeface="+mn-ea"/>
              <a:ea typeface="+mn-ea"/>
            </a:rPr>
            <a:t>history.back</a:t>
          </a:r>
          <a:r>
            <a:rPr lang="en-US" sz="2400" b="1" dirty="0" smtClean="0">
              <a:solidFill>
                <a:srgbClr val="003300"/>
              </a:solidFill>
              <a:latin typeface="+mn-ea"/>
              <a:ea typeface="+mn-ea"/>
            </a:rPr>
            <a:t>()</a:t>
          </a:r>
          <a:r>
            <a:rPr lang="zh-CN" sz="2400" b="1" dirty="0" smtClean="0">
              <a:solidFill>
                <a:srgbClr val="003300"/>
              </a:solidFill>
              <a:latin typeface="+mn-ea"/>
              <a:ea typeface="+mn-ea"/>
            </a:rPr>
            <a:t>：单击后退按钮</a:t>
          </a:r>
          <a:endParaRPr lang="zh-CN" sz="2400" b="1" dirty="0">
            <a:solidFill>
              <a:srgbClr val="003300"/>
            </a:solidFill>
            <a:latin typeface="+mn-ea"/>
            <a:ea typeface="+mn-ea"/>
          </a:endParaRPr>
        </a:p>
      </dgm:t>
    </dgm:pt>
    <dgm:pt modelId="{CA66C4DE-258D-4248-9AE5-6388BA312F08}" type="parTrans" cxnId="{423B0579-6372-4DF8-A30F-424BA45DB63E}">
      <dgm:prSet/>
      <dgm:spPr/>
      <dgm:t>
        <a:bodyPr/>
        <a:lstStyle/>
        <a:p>
          <a:endParaRPr lang="zh-CN" altLang="en-US" sz="2400" b="1">
            <a:solidFill>
              <a:srgbClr val="003300"/>
            </a:solidFill>
            <a:latin typeface="+mn-ea"/>
            <a:ea typeface="+mn-ea"/>
          </a:endParaRPr>
        </a:p>
      </dgm:t>
    </dgm:pt>
    <dgm:pt modelId="{F89B5D3F-DC56-4ADC-B966-559088311828}" type="sibTrans" cxnId="{423B0579-6372-4DF8-A30F-424BA45DB63E}">
      <dgm:prSet/>
      <dgm:spPr/>
      <dgm:t>
        <a:bodyPr/>
        <a:lstStyle/>
        <a:p>
          <a:endParaRPr lang="zh-CN" altLang="en-US" sz="2400" b="1">
            <a:solidFill>
              <a:srgbClr val="003300"/>
            </a:solidFill>
            <a:latin typeface="+mn-ea"/>
            <a:ea typeface="+mn-ea"/>
          </a:endParaRPr>
        </a:p>
      </dgm:t>
    </dgm:pt>
    <dgm:pt modelId="{A3E2510D-36C7-408E-9B76-19C9EAE083DA}">
      <dgm:prSet custT="1"/>
      <dgm:spPr/>
      <dgm:t>
        <a:bodyPr/>
        <a:lstStyle/>
        <a:p>
          <a:pPr rtl="0"/>
          <a:r>
            <a:rPr lang="en-US" altLang="zh-CN" sz="2400" b="1" dirty="0" smtClean="0">
              <a:solidFill>
                <a:srgbClr val="003300"/>
              </a:solidFill>
              <a:latin typeface="+mn-ea"/>
              <a:ea typeface="+mn-ea"/>
            </a:rPr>
            <a:t>2.</a:t>
          </a:r>
          <a:r>
            <a:rPr lang="en-US" sz="2400" b="1" dirty="0" smtClean="0">
              <a:solidFill>
                <a:srgbClr val="003300"/>
              </a:solidFill>
              <a:latin typeface="+mn-ea"/>
              <a:ea typeface="+mn-ea"/>
            </a:rPr>
            <a:t>history.forward()</a:t>
          </a:r>
          <a:r>
            <a:rPr lang="zh-CN" sz="2400" b="1" dirty="0" smtClean="0">
              <a:solidFill>
                <a:srgbClr val="003300"/>
              </a:solidFill>
              <a:latin typeface="+mn-ea"/>
              <a:ea typeface="+mn-ea"/>
            </a:rPr>
            <a:t>：单击向前按钮</a:t>
          </a:r>
          <a:endParaRPr lang="zh-CN" sz="2400" b="1" dirty="0">
            <a:solidFill>
              <a:srgbClr val="003300"/>
            </a:solidFill>
            <a:latin typeface="+mn-ea"/>
            <a:ea typeface="+mn-ea"/>
          </a:endParaRPr>
        </a:p>
      </dgm:t>
    </dgm:pt>
    <dgm:pt modelId="{ED4A4C91-CDDD-4ECE-99E4-36449820C99F}" type="parTrans" cxnId="{54C751C3-7D80-4B69-8795-CC1CC6DE5C94}">
      <dgm:prSet/>
      <dgm:spPr/>
      <dgm:t>
        <a:bodyPr/>
        <a:lstStyle/>
        <a:p>
          <a:endParaRPr lang="zh-CN" altLang="en-US" sz="2400" b="1">
            <a:solidFill>
              <a:srgbClr val="003300"/>
            </a:solidFill>
            <a:latin typeface="+mn-ea"/>
            <a:ea typeface="+mn-ea"/>
          </a:endParaRPr>
        </a:p>
      </dgm:t>
    </dgm:pt>
    <dgm:pt modelId="{FFE34F1F-9C85-404F-9412-06AA91D9BAF3}" type="sibTrans" cxnId="{54C751C3-7D80-4B69-8795-CC1CC6DE5C94}">
      <dgm:prSet/>
      <dgm:spPr/>
      <dgm:t>
        <a:bodyPr/>
        <a:lstStyle/>
        <a:p>
          <a:endParaRPr lang="zh-CN" altLang="en-US" sz="2400" b="1">
            <a:solidFill>
              <a:srgbClr val="003300"/>
            </a:solidFill>
            <a:latin typeface="+mn-ea"/>
            <a:ea typeface="+mn-ea"/>
          </a:endParaRPr>
        </a:p>
      </dgm:t>
    </dgm:pt>
    <dgm:pt modelId="{52C4B323-B3DA-4B3A-9651-E2A8794EC577}">
      <dgm:prSet custT="1"/>
      <dgm:spPr/>
      <dgm:t>
        <a:bodyPr/>
        <a:lstStyle/>
        <a:p>
          <a:pPr rtl="0"/>
          <a:r>
            <a:rPr lang="en-US" altLang="zh-CN" sz="2400" b="1" dirty="0" smtClean="0">
              <a:solidFill>
                <a:srgbClr val="003300"/>
              </a:solidFill>
              <a:latin typeface="+mn-ea"/>
              <a:ea typeface="+mn-ea"/>
            </a:rPr>
            <a:t>3.</a:t>
          </a:r>
          <a:r>
            <a:rPr lang="en-US" sz="2400" b="1" dirty="0" smtClean="0">
              <a:solidFill>
                <a:srgbClr val="003300"/>
              </a:solidFill>
              <a:latin typeface="+mn-ea"/>
              <a:ea typeface="+mn-ea"/>
            </a:rPr>
            <a:t> </a:t>
          </a:r>
          <a:r>
            <a:rPr lang="en-US" sz="2400" b="1" dirty="0" err="1" smtClean="0">
              <a:solidFill>
                <a:srgbClr val="003300"/>
              </a:solidFill>
              <a:latin typeface="+mn-ea"/>
              <a:ea typeface="+mn-ea"/>
            </a:rPr>
            <a:t>history.go</a:t>
          </a:r>
          <a:r>
            <a:rPr lang="en-US" sz="2400" b="1" dirty="0" smtClean="0">
              <a:solidFill>
                <a:srgbClr val="003300"/>
              </a:solidFill>
              <a:latin typeface="+mn-ea"/>
              <a:ea typeface="+mn-ea"/>
            </a:rPr>
            <a:t>(n)</a:t>
          </a:r>
          <a:r>
            <a:rPr lang="zh-CN" sz="2400" b="1" dirty="0" smtClean="0">
              <a:solidFill>
                <a:srgbClr val="003300"/>
              </a:solidFill>
              <a:latin typeface="+mn-ea"/>
              <a:ea typeface="+mn-ea"/>
            </a:rPr>
            <a:t>：单击</a:t>
          </a:r>
          <a:r>
            <a:rPr lang="en-US" sz="2400" b="1" dirty="0" smtClean="0">
              <a:solidFill>
                <a:srgbClr val="003300"/>
              </a:solidFill>
              <a:latin typeface="+mn-ea"/>
              <a:ea typeface="+mn-ea"/>
            </a:rPr>
            <a:t>n</a:t>
          </a:r>
          <a:r>
            <a:rPr lang="zh-CN" sz="2400" b="1" dirty="0" smtClean="0">
              <a:solidFill>
                <a:srgbClr val="003300"/>
              </a:solidFill>
              <a:latin typeface="+mn-ea"/>
              <a:ea typeface="+mn-ea"/>
            </a:rPr>
            <a:t>次后退按钮。</a:t>
          </a:r>
          <a:r>
            <a:rPr lang="en-US" sz="2400" b="1" dirty="0" smtClean="0">
              <a:solidFill>
                <a:srgbClr val="003300"/>
              </a:solidFill>
              <a:latin typeface="+mn-ea"/>
              <a:ea typeface="+mn-ea"/>
            </a:rPr>
            <a:t>(</a:t>
          </a:r>
          <a:r>
            <a:rPr lang="zh-CN" sz="2400" b="1" dirty="0" smtClean="0">
              <a:solidFill>
                <a:srgbClr val="003300"/>
              </a:solidFill>
              <a:latin typeface="+mn-ea"/>
              <a:ea typeface="+mn-ea"/>
            </a:rPr>
            <a:t>负值向前，正值向后</a:t>
          </a:r>
          <a:r>
            <a:rPr lang="en-US" sz="2400" b="1" dirty="0" smtClean="0">
              <a:solidFill>
                <a:srgbClr val="003300"/>
              </a:solidFill>
              <a:latin typeface="+mn-ea"/>
              <a:ea typeface="+mn-ea"/>
            </a:rPr>
            <a:t>)</a:t>
          </a:r>
          <a:endParaRPr lang="zh-CN" sz="2400" b="1" dirty="0">
            <a:solidFill>
              <a:srgbClr val="003300"/>
            </a:solidFill>
            <a:latin typeface="+mn-ea"/>
            <a:ea typeface="+mn-ea"/>
          </a:endParaRPr>
        </a:p>
      </dgm:t>
    </dgm:pt>
    <dgm:pt modelId="{8CD7140C-E70C-440C-9F7E-31AA3F57AC9D}" type="parTrans" cxnId="{8AD99BB1-32D5-48FB-8CD6-8863924A9CDA}">
      <dgm:prSet/>
      <dgm:spPr/>
      <dgm:t>
        <a:bodyPr/>
        <a:lstStyle/>
        <a:p>
          <a:endParaRPr lang="zh-CN" altLang="en-US" sz="2400" b="1">
            <a:solidFill>
              <a:srgbClr val="003300"/>
            </a:solidFill>
            <a:latin typeface="+mn-ea"/>
            <a:ea typeface="+mn-ea"/>
          </a:endParaRPr>
        </a:p>
      </dgm:t>
    </dgm:pt>
    <dgm:pt modelId="{5250E002-6A9C-4806-AE53-80C7185123B4}" type="sibTrans" cxnId="{8AD99BB1-32D5-48FB-8CD6-8863924A9CDA}">
      <dgm:prSet/>
      <dgm:spPr/>
      <dgm:t>
        <a:bodyPr/>
        <a:lstStyle/>
        <a:p>
          <a:endParaRPr lang="zh-CN" altLang="en-US" sz="2400" b="1">
            <a:solidFill>
              <a:srgbClr val="003300"/>
            </a:solidFill>
            <a:latin typeface="+mn-ea"/>
            <a:ea typeface="+mn-ea"/>
          </a:endParaRPr>
        </a:p>
      </dgm:t>
    </dgm:pt>
    <dgm:pt modelId="{D4401A90-9556-4DB8-B905-786918BC6C1A}">
      <dgm:prSet custT="1"/>
      <dgm:spPr/>
      <dgm:t>
        <a:bodyPr/>
        <a:lstStyle/>
        <a:p>
          <a:r>
            <a:rPr lang="en-US" altLang="zh-CN" sz="2400" b="1" dirty="0" smtClean="0">
              <a:latin typeface="+mn-ea"/>
              <a:ea typeface="+mn-ea"/>
            </a:rPr>
            <a:t>4.length</a:t>
          </a:r>
          <a:r>
            <a:rPr lang="zh-CN" altLang="zh-CN" sz="2400" b="1" dirty="0" smtClean="0">
              <a:latin typeface="+mn-ea"/>
              <a:ea typeface="+mn-ea"/>
            </a:rPr>
            <a:t>属性：浏览器历史列表中的</a:t>
          </a:r>
          <a:r>
            <a:rPr lang="en-US" altLang="zh-CN" sz="2400" b="1" dirty="0" smtClean="0">
              <a:latin typeface="+mn-ea"/>
              <a:ea typeface="+mn-ea"/>
            </a:rPr>
            <a:t>URL</a:t>
          </a:r>
          <a:r>
            <a:rPr lang="zh-CN" altLang="zh-CN" sz="2400" b="1" dirty="0" smtClean="0">
              <a:latin typeface="+mn-ea"/>
              <a:ea typeface="+mn-ea"/>
            </a:rPr>
            <a:t>数量</a:t>
          </a:r>
          <a:endParaRPr lang="zh-CN" altLang="en-US" sz="2400" b="1" dirty="0">
            <a:latin typeface="+mn-ea"/>
            <a:ea typeface="+mn-ea"/>
          </a:endParaRPr>
        </a:p>
      </dgm:t>
    </dgm:pt>
    <dgm:pt modelId="{CBE7B542-5DB5-454A-8156-E2C6321BFDE4}" type="parTrans" cxnId="{1DCC3331-29B3-4530-967A-0C6FCD6AB456}">
      <dgm:prSet/>
      <dgm:spPr/>
      <dgm:t>
        <a:bodyPr/>
        <a:lstStyle/>
        <a:p>
          <a:endParaRPr lang="zh-CN" altLang="en-US"/>
        </a:p>
      </dgm:t>
    </dgm:pt>
    <dgm:pt modelId="{EED996FD-72BE-4E6B-91E1-22D1B80C3AD9}" type="sibTrans" cxnId="{1DCC3331-29B3-4530-967A-0C6FCD6AB456}">
      <dgm:prSet/>
      <dgm:spPr/>
      <dgm:t>
        <a:bodyPr/>
        <a:lstStyle/>
        <a:p>
          <a:endParaRPr lang="zh-CN" altLang="en-US"/>
        </a:p>
      </dgm:t>
    </dgm:pt>
    <dgm:pt modelId="{F4031BC1-3280-482A-90A4-C587F4260E31}" type="pres">
      <dgm:prSet presAssocID="{034E8F70-524D-493B-8EDC-895E82A007DB}" presName="linear" presStyleCnt="0">
        <dgm:presLayoutVars>
          <dgm:animLvl val="lvl"/>
          <dgm:resizeHandles val="exact"/>
        </dgm:presLayoutVars>
      </dgm:prSet>
      <dgm:spPr/>
      <dgm:t>
        <a:bodyPr/>
        <a:lstStyle/>
        <a:p>
          <a:endParaRPr lang="zh-CN" altLang="en-US"/>
        </a:p>
      </dgm:t>
    </dgm:pt>
    <dgm:pt modelId="{908806D3-74F6-4F91-9DE6-C2A3296893BA}" type="pres">
      <dgm:prSet presAssocID="{3F49B904-345A-42C5-9241-EF37C1229312}" presName="parentText" presStyleLbl="node1" presStyleIdx="0" presStyleCnt="4">
        <dgm:presLayoutVars>
          <dgm:chMax val="0"/>
          <dgm:bulletEnabled val="1"/>
        </dgm:presLayoutVars>
      </dgm:prSet>
      <dgm:spPr/>
      <dgm:t>
        <a:bodyPr/>
        <a:lstStyle/>
        <a:p>
          <a:endParaRPr lang="zh-CN" altLang="en-US"/>
        </a:p>
      </dgm:t>
    </dgm:pt>
    <dgm:pt modelId="{BD1031DB-A76D-4402-9B33-1C8E7E45DDA6}" type="pres">
      <dgm:prSet presAssocID="{F89B5D3F-DC56-4ADC-B966-559088311828}" presName="spacer" presStyleCnt="0"/>
      <dgm:spPr/>
    </dgm:pt>
    <dgm:pt modelId="{AA5FC9AE-2FC6-4F04-98B1-19A3437DE04A}" type="pres">
      <dgm:prSet presAssocID="{A3E2510D-36C7-408E-9B76-19C9EAE083DA}" presName="parentText" presStyleLbl="node1" presStyleIdx="1" presStyleCnt="4">
        <dgm:presLayoutVars>
          <dgm:chMax val="0"/>
          <dgm:bulletEnabled val="1"/>
        </dgm:presLayoutVars>
      </dgm:prSet>
      <dgm:spPr/>
      <dgm:t>
        <a:bodyPr/>
        <a:lstStyle/>
        <a:p>
          <a:endParaRPr lang="zh-CN" altLang="en-US"/>
        </a:p>
      </dgm:t>
    </dgm:pt>
    <dgm:pt modelId="{AAF37697-B6B3-4F52-B057-4EF3FF0689FD}" type="pres">
      <dgm:prSet presAssocID="{FFE34F1F-9C85-404F-9412-06AA91D9BAF3}" presName="spacer" presStyleCnt="0"/>
      <dgm:spPr/>
    </dgm:pt>
    <dgm:pt modelId="{43600ADF-6C39-44B9-A830-4C847ECC27B8}" type="pres">
      <dgm:prSet presAssocID="{52C4B323-B3DA-4B3A-9651-E2A8794EC577}" presName="parentText" presStyleLbl="node1" presStyleIdx="2" presStyleCnt="4">
        <dgm:presLayoutVars>
          <dgm:chMax val="0"/>
          <dgm:bulletEnabled val="1"/>
        </dgm:presLayoutVars>
      </dgm:prSet>
      <dgm:spPr/>
      <dgm:t>
        <a:bodyPr/>
        <a:lstStyle/>
        <a:p>
          <a:endParaRPr lang="zh-CN" altLang="en-US"/>
        </a:p>
      </dgm:t>
    </dgm:pt>
    <dgm:pt modelId="{4D43C1CC-A3CD-4428-816E-3AD4BD0B238B}" type="pres">
      <dgm:prSet presAssocID="{5250E002-6A9C-4806-AE53-80C7185123B4}" presName="spacer" presStyleCnt="0"/>
      <dgm:spPr/>
    </dgm:pt>
    <dgm:pt modelId="{B17B76EB-4E74-4F32-A7D0-42E302CF4F5C}" type="pres">
      <dgm:prSet presAssocID="{D4401A90-9556-4DB8-B905-786918BC6C1A}" presName="parentText" presStyleLbl="node1" presStyleIdx="3" presStyleCnt="4" custLinFactNeighborY="31526">
        <dgm:presLayoutVars>
          <dgm:chMax val="0"/>
          <dgm:bulletEnabled val="1"/>
        </dgm:presLayoutVars>
      </dgm:prSet>
      <dgm:spPr/>
      <dgm:t>
        <a:bodyPr/>
        <a:lstStyle/>
        <a:p>
          <a:endParaRPr lang="zh-CN" altLang="en-US"/>
        </a:p>
      </dgm:t>
    </dgm:pt>
  </dgm:ptLst>
  <dgm:cxnLst>
    <dgm:cxn modelId="{EF0A9B9B-FCBB-493B-A479-859B8FA26475}" type="presOf" srcId="{A3E2510D-36C7-408E-9B76-19C9EAE083DA}" destId="{AA5FC9AE-2FC6-4F04-98B1-19A3437DE04A}" srcOrd="0" destOrd="0" presId="urn:microsoft.com/office/officeart/2005/8/layout/vList2"/>
    <dgm:cxn modelId="{7FF42429-8D9B-4E51-8A24-32B6A2E23EF5}" type="presOf" srcId="{034E8F70-524D-493B-8EDC-895E82A007DB}" destId="{F4031BC1-3280-482A-90A4-C587F4260E31}" srcOrd="0" destOrd="0" presId="urn:microsoft.com/office/officeart/2005/8/layout/vList2"/>
    <dgm:cxn modelId="{8E5F201A-6EC8-4B52-B41F-12E2187C66C7}" type="presOf" srcId="{D4401A90-9556-4DB8-B905-786918BC6C1A}" destId="{B17B76EB-4E74-4F32-A7D0-42E302CF4F5C}" srcOrd="0" destOrd="0" presId="urn:microsoft.com/office/officeart/2005/8/layout/vList2"/>
    <dgm:cxn modelId="{54C751C3-7D80-4B69-8795-CC1CC6DE5C94}" srcId="{034E8F70-524D-493B-8EDC-895E82A007DB}" destId="{A3E2510D-36C7-408E-9B76-19C9EAE083DA}" srcOrd="1" destOrd="0" parTransId="{ED4A4C91-CDDD-4ECE-99E4-36449820C99F}" sibTransId="{FFE34F1F-9C85-404F-9412-06AA91D9BAF3}"/>
    <dgm:cxn modelId="{9B309636-E0F2-4733-90B6-C4C31CFEA8CA}" type="presOf" srcId="{52C4B323-B3DA-4B3A-9651-E2A8794EC577}" destId="{43600ADF-6C39-44B9-A830-4C847ECC27B8}" srcOrd="0" destOrd="0" presId="urn:microsoft.com/office/officeart/2005/8/layout/vList2"/>
    <dgm:cxn modelId="{8AD99BB1-32D5-48FB-8CD6-8863924A9CDA}" srcId="{034E8F70-524D-493B-8EDC-895E82A007DB}" destId="{52C4B323-B3DA-4B3A-9651-E2A8794EC577}" srcOrd="2" destOrd="0" parTransId="{8CD7140C-E70C-440C-9F7E-31AA3F57AC9D}" sibTransId="{5250E002-6A9C-4806-AE53-80C7185123B4}"/>
    <dgm:cxn modelId="{0E01FA97-6E7A-44F4-B2D6-447BB6FF65DE}" type="presOf" srcId="{3F49B904-345A-42C5-9241-EF37C1229312}" destId="{908806D3-74F6-4F91-9DE6-C2A3296893BA}" srcOrd="0" destOrd="0" presId="urn:microsoft.com/office/officeart/2005/8/layout/vList2"/>
    <dgm:cxn modelId="{423B0579-6372-4DF8-A30F-424BA45DB63E}" srcId="{034E8F70-524D-493B-8EDC-895E82A007DB}" destId="{3F49B904-345A-42C5-9241-EF37C1229312}" srcOrd="0" destOrd="0" parTransId="{CA66C4DE-258D-4248-9AE5-6388BA312F08}" sibTransId="{F89B5D3F-DC56-4ADC-B966-559088311828}"/>
    <dgm:cxn modelId="{1DCC3331-29B3-4530-967A-0C6FCD6AB456}" srcId="{034E8F70-524D-493B-8EDC-895E82A007DB}" destId="{D4401A90-9556-4DB8-B905-786918BC6C1A}" srcOrd="3" destOrd="0" parTransId="{CBE7B542-5DB5-454A-8156-E2C6321BFDE4}" sibTransId="{EED996FD-72BE-4E6B-91E1-22D1B80C3AD9}"/>
    <dgm:cxn modelId="{42B4734F-EE04-484B-89B2-5156F69CBE33}" type="presParOf" srcId="{F4031BC1-3280-482A-90A4-C587F4260E31}" destId="{908806D3-74F6-4F91-9DE6-C2A3296893BA}" srcOrd="0" destOrd="0" presId="urn:microsoft.com/office/officeart/2005/8/layout/vList2"/>
    <dgm:cxn modelId="{D5C0C5CC-3730-49AA-B445-43BBE7484101}" type="presParOf" srcId="{F4031BC1-3280-482A-90A4-C587F4260E31}" destId="{BD1031DB-A76D-4402-9B33-1C8E7E45DDA6}" srcOrd="1" destOrd="0" presId="urn:microsoft.com/office/officeart/2005/8/layout/vList2"/>
    <dgm:cxn modelId="{4C4109FD-E33A-4EF8-A62A-B6AA16928E7D}" type="presParOf" srcId="{F4031BC1-3280-482A-90A4-C587F4260E31}" destId="{AA5FC9AE-2FC6-4F04-98B1-19A3437DE04A}" srcOrd="2" destOrd="0" presId="urn:microsoft.com/office/officeart/2005/8/layout/vList2"/>
    <dgm:cxn modelId="{A543BAE7-37B2-428F-A7AB-22F41E52E77D}" type="presParOf" srcId="{F4031BC1-3280-482A-90A4-C587F4260E31}" destId="{AAF37697-B6B3-4F52-B057-4EF3FF0689FD}" srcOrd="3" destOrd="0" presId="urn:microsoft.com/office/officeart/2005/8/layout/vList2"/>
    <dgm:cxn modelId="{45C0A3F3-5A22-416A-9884-C24FB48D948A}" type="presParOf" srcId="{F4031BC1-3280-482A-90A4-C587F4260E31}" destId="{43600ADF-6C39-44B9-A830-4C847ECC27B8}" srcOrd="4" destOrd="0" presId="urn:microsoft.com/office/officeart/2005/8/layout/vList2"/>
    <dgm:cxn modelId="{BA805FF3-72D0-4C8E-AC6B-E40740FDE644}" type="presParOf" srcId="{F4031BC1-3280-482A-90A4-C587F4260E31}" destId="{4D43C1CC-A3CD-4428-816E-3AD4BD0B238B}" srcOrd="5" destOrd="0" presId="urn:microsoft.com/office/officeart/2005/8/layout/vList2"/>
    <dgm:cxn modelId="{3F09BB78-7BFA-4EB1-935F-768FFE5253E3}" type="presParOf" srcId="{F4031BC1-3280-482A-90A4-C587F4260E31}" destId="{B17B76EB-4E74-4F32-A7D0-42E302CF4F5C}"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AF0CC9F2-FD54-4676-9AF6-94B6AE3A447A}" type="doc">
      <dgm:prSet loTypeId="urn:microsoft.com/office/officeart/2005/8/layout/vList2" loCatId="list" qsTypeId="urn:microsoft.com/office/officeart/2005/8/quickstyle/3d1" qsCatId="3D" csTypeId="urn:microsoft.com/office/officeart/2005/8/colors/accent1_2" csCatId="accent1"/>
      <dgm:spPr/>
      <dgm:t>
        <a:bodyPr/>
        <a:lstStyle/>
        <a:p>
          <a:endParaRPr lang="zh-CN" altLang="en-US"/>
        </a:p>
      </dgm:t>
    </dgm:pt>
    <dgm:pt modelId="{C95EB296-2960-4A13-BEF2-CD41919FC0E0}">
      <dgm:prSet custT="1"/>
      <dgm:spPr/>
      <dgm:t>
        <a:bodyPr/>
        <a:lstStyle/>
        <a:p>
          <a:pPr rtl="0"/>
          <a:r>
            <a:rPr lang="zh-CN" altLang="en-US" sz="2800" b="1" smtClean="0"/>
            <a:t>包含有关客户端显示屏幕的信息，常用属性：</a:t>
          </a:r>
          <a:endParaRPr lang="zh-CN" altLang="en-US" sz="2800"/>
        </a:p>
      </dgm:t>
    </dgm:pt>
    <dgm:pt modelId="{58BE1E91-90AE-4A1C-A620-E4F140F8DAE2}" type="parTrans" cxnId="{FCC68A3E-60E8-4284-AEC6-9743D6A723A7}">
      <dgm:prSet/>
      <dgm:spPr/>
      <dgm:t>
        <a:bodyPr/>
        <a:lstStyle/>
        <a:p>
          <a:endParaRPr lang="zh-CN" altLang="en-US" sz="2800"/>
        </a:p>
      </dgm:t>
    </dgm:pt>
    <dgm:pt modelId="{75B3D4E2-860D-43BF-8A48-00943FF20DB7}" type="sibTrans" cxnId="{FCC68A3E-60E8-4284-AEC6-9743D6A723A7}">
      <dgm:prSet/>
      <dgm:spPr/>
      <dgm:t>
        <a:bodyPr/>
        <a:lstStyle/>
        <a:p>
          <a:endParaRPr lang="zh-CN" altLang="en-US" sz="2800"/>
        </a:p>
      </dgm:t>
    </dgm:pt>
    <dgm:pt modelId="{FEE9F2E5-2E2A-42BA-870C-472D5B86BE0A}" type="pres">
      <dgm:prSet presAssocID="{AF0CC9F2-FD54-4676-9AF6-94B6AE3A447A}" presName="linear" presStyleCnt="0">
        <dgm:presLayoutVars>
          <dgm:animLvl val="lvl"/>
          <dgm:resizeHandles val="exact"/>
        </dgm:presLayoutVars>
      </dgm:prSet>
      <dgm:spPr/>
      <dgm:t>
        <a:bodyPr/>
        <a:lstStyle/>
        <a:p>
          <a:endParaRPr lang="zh-CN" altLang="en-US"/>
        </a:p>
      </dgm:t>
    </dgm:pt>
    <dgm:pt modelId="{947AAF95-0728-4205-9A87-7404FC8C27FD}" type="pres">
      <dgm:prSet presAssocID="{C95EB296-2960-4A13-BEF2-CD41919FC0E0}" presName="parentText" presStyleLbl="node1" presStyleIdx="0" presStyleCnt="1">
        <dgm:presLayoutVars>
          <dgm:chMax val="0"/>
          <dgm:bulletEnabled val="1"/>
        </dgm:presLayoutVars>
      </dgm:prSet>
      <dgm:spPr/>
      <dgm:t>
        <a:bodyPr/>
        <a:lstStyle/>
        <a:p>
          <a:endParaRPr lang="zh-CN" altLang="en-US"/>
        </a:p>
      </dgm:t>
    </dgm:pt>
  </dgm:ptLst>
  <dgm:cxnLst>
    <dgm:cxn modelId="{38014E71-1014-4B56-AFDD-1CCA6D2AEA08}" type="presOf" srcId="{AF0CC9F2-FD54-4676-9AF6-94B6AE3A447A}" destId="{FEE9F2E5-2E2A-42BA-870C-472D5B86BE0A}" srcOrd="0" destOrd="0" presId="urn:microsoft.com/office/officeart/2005/8/layout/vList2"/>
    <dgm:cxn modelId="{FCC68A3E-60E8-4284-AEC6-9743D6A723A7}" srcId="{AF0CC9F2-FD54-4676-9AF6-94B6AE3A447A}" destId="{C95EB296-2960-4A13-BEF2-CD41919FC0E0}" srcOrd="0" destOrd="0" parTransId="{58BE1E91-90AE-4A1C-A620-E4F140F8DAE2}" sibTransId="{75B3D4E2-860D-43BF-8A48-00943FF20DB7}"/>
    <dgm:cxn modelId="{AB00DACF-A1D6-4539-930F-8FC9A8B7F144}" type="presOf" srcId="{C95EB296-2960-4A13-BEF2-CD41919FC0E0}" destId="{947AAF95-0728-4205-9A87-7404FC8C27FD}" srcOrd="0" destOrd="0" presId="urn:microsoft.com/office/officeart/2005/8/layout/vList2"/>
    <dgm:cxn modelId="{4AB69F37-FDBA-44BA-8C0B-080DA9952E33}" type="presParOf" srcId="{FEE9F2E5-2E2A-42BA-870C-472D5B86BE0A}" destId="{947AAF95-0728-4205-9A87-7404FC8C27F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21A26801-36DB-410B-8EE8-662C8A7CFC0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709537FB-12C8-460E-9758-F70CC1051A58}">
      <dgm:prSet custT="1"/>
      <dgm:spPr/>
      <dgm:t>
        <a:bodyPr/>
        <a:lstStyle/>
        <a:p>
          <a:pPr rtl="0"/>
          <a:r>
            <a:rPr lang="en-US" sz="2400" b="1" dirty="0" err="1" smtClean="0">
              <a:solidFill>
                <a:srgbClr val="FF0000"/>
              </a:solidFill>
              <a:latin typeface="+mn-ea"/>
              <a:ea typeface="+mn-ea"/>
            </a:rPr>
            <a:t>screen.width</a:t>
          </a:r>
          <a:r>
            <a:rPr lang="zh-CN" altLang="en-US" sz="2400" b="1" dirty="0" smtClean="0">
              <a:solidFill>
                <a:srgbClr val="FF0000"/>
              </a:solidFill>
              <a:latin typeface="+mn-ea"/>
              <a:ea typeface="+mn-ea"/>
            </a:rPr>
            <a:t>：返回屏幕宽度</a:t>
          </a:r>
          <a:r>
            <a:rPr lang="en-US" altLang="zh-CN" sz="2400" b="1" dirty="0" smtClean="0">
              <a:solidFill>
                <a:srgbClr val="FF0000"/>
              </a:solidFill>
              <a:latin typeface="+mn-ea"/>
              <a:ea typeface="+mn-ea"/>
            </a:rPr>
            <a:t>,</a:t>
          </a:r>
          <a:r>
            <a:rPr lang="zh-CN" altLang="en-US" sz="2400" b="1" dirty="0" smtClean="0">
              <a:solidFill>
                <a:srgbClr val="FF0000"/>
              </a:solidFill>
              <a:latin typeface="+mn-ea"/>
              <a:ea typeface="+mn-ea"/>
            </a:rPr>
            <a:t>包括任务栏</a:t>
          </a:r>
          <a:endParaRPr lang="zh-CN" sz="2400" b="1" dirty="0">
            <a:solidFill>
              <a:srgbClr val="FF0000"/>
            </a:solidFill>
            <a:latin typeface="+mn-ea"/>
            <a:ea typeface="+mn-ea"/>
          </a:endParaRPr>
        </a:p>
      </dgm:t>
    </dgm:pt>
    <dgm:pt modelId="{15F81C6A-486B-48BC-B138-336B36615450}" type="parTrans" cxnId="{86B51D45-921B-4097-BD52-65B126DA8BA8}">
      <dgm:prSet/>
      <dgm:spPr/>
      <dgm:t>
        <a:bodyPr/>
        <a:lstStyle/>
        <a:p>
          <a:endParaRPr lang="zh-CN" altLang="en-US" sz="2400" b="1" dirty="0">
            <a:solidFill>
              <a:srgbClr val="003300"/>
            </a:solidFill>
            <a:latin typeface="+mn-ea"/>
            <a:ea typeface="+mn-ea"/>
          </a:endParaRPr>
        </a:p>
      </dgm:t>
    </dgm:pt>
    <dgm:pt modelId="{CCB8159F-6085-447E-99E5-3823223EFA7C}" type="sibTrans" cxnId="{86B51D45-921B-4097-BD52-65B126DA8BA8}">
      <dgm:prSet/>
      <dgm:spPr/>
      <dgm:t>
        <a:bodyPr/>
        <a:lstStyle/>
        <a:p>
          <a:endParaRPr lang="zh-CN" altLang="en-US" sz="2400" b="1" dirty="0">
            <a:solidFill>
              <a:srgbClr val="003300"/>
            </a:solidFill>
            <a:latin typeface="+mn-ea"/>
            <a:ea typeface="+mn-ea"/>
          </a:endParaRPr>
        </a:p>
      </dgm:t>
    </dgm:pt>
    <dgm:pt modelId="{A585C2C0-3DD9-4C45-9EFB-A93DA9827DD4}">
      <dgm:prSet custT="1"/>
      <dgm:spPr/>
      <dgm:t>
        <a:bodyPr/>
        <a:lstStyle/>
        <a:p>
          <a:pPr rtl="0"/>
          <a:r>
            <a:rPr lang="en-US" sz="2400" b="1" dirty="0" err="1" smtClean="0">
              <a:solidFill>
                <a:srgbClr val="FF0000"/>
              </a:solidFill>
              <a:latin typeface="+mn-ea"/>
              <a:ea typeface="+mn-ea"/>
            </a:rPr>
            <a:t>screen.height</a:t>
          </a:r>
          <a:r>
            <a:rPr lang="zh-CN" altLang="en-US" sz="2400" b="1" dirty="0" smtClean="0">
              <a:solidFill>
                <a:srgbClr val="FF0000"/>
              </a:solidFill>
              <a:latin typeface="+mn-ea"/>
              <a:ea typeface="+mn-ea"/>
            </a:rPr>
            <a:t>：返回屏幕高度</a:t>
          </a:r>
          <a:r>
            <a:rPr lang="en-US" altLang="zh-CN" sz="2400" b="1" dirty="0" smtClean="0">
              <a:solidFill>
                <a:srgbClr val="FF0000"/>
              </a:solidFill>
              <a:latin typeface="+mn-ea"/>
              <a:ea typeface="+mn-ea"/>
            </a:rPr>
            <a:t>,</a:t>
          </a:r>
          <a:r>
            <a:rPr lang="zh-CN" altLang="en-US" sz="2400" b="1" dirty="0" smtClean="0">
              <a:solidFill>
                <a:srgbClr val="FF0000"/>
              </a:solidFill>
              <a:latin typeface="+mn-ea"/>
              <a:ea typeface="+mn-ea"/>
            </a:rPr>
            <a:t>包括任务栏</a:t>
          </a:r>
          <a:endParaRPr lang="zh-CN" sz="2400" b="1" dirty="0">
            <a:solidFill>
              <a:srgbClr val="FF0000"/>
            </a:solidFill>
            <a:latin typeface="+mn-ea"/>
            <a:ea typeface="+mn-ea"/>
          </a:endParaRPr>
        </a:p>
      </dgm:t>
    </dgm:pt>
    <dgm:pt modelId="{D794F2F2-876C-43D2-9B88-A71849DAEB1B}" type="parTrans" cxnId="{D2207429-A0DF-469E-94FD-CDB1CAD8FB43}">
      <dgm:prSet/>
      <dgm:spPr/>
      <dgm:t>
        <a:bodyPr/>
        <a:lstStyle/>
        <a:p>
          <a:endParaRPr lang="zh-CN" altLang="en-US" sz="2400" b="1" dirty="0">
            <a:solidFill>
              <a:srgbClr val="003300"/>
            </a:solidFill>
            <a:latin typeface="+mn-ea"/>
            <a:ea typeface="+mn-ea"/>
          </a:endParaRPr>
        </a:p>
      </dgm:t>
    </dgm:pt>
    <dgm:pt modelId="{7C671EB1-A648-415C-B9F7-E35843DCA061}" type="sibTrans" cxnId="{D2207429-A0DF-469E-94FD-CDB1CAD8FB43}">
      <dgm:prSet/>
      <dgm:spPr/>
      <dgm:t>
        <a:bodyPr/>
        <a:lstStyle/>
        <a:p>
          <a:endParaRPr lang="zh-CN" altLang="en-US" sz="2400" b="1" dirty="0">
            <a:solidFill>
              <a:srgbClr val="003300"/>
            </a:solidFill>
            <a:latin typeface="+mn-ea"/>
            <a:ea typeface="+mn-ea"/>
          </a:endParaRPr>
        </a:p>
      </dgm:t>
    </dgm:pt>
    <dgm:pt modelId="{8A55CCEA-B282-46B5-B955-ABE81E774CF8}">
      <dgm:prSet custT="1"/>
      <dgm:spPr/>
      <dgm:t>
        <a:bodyPr/>
        <a:lstStyle/>
        <a:p>
          <a:pPr rtl="0"/>
          <a:r>
            <a:rPr lang="en-US" sz="2400" b="1" dirty="0" err="1" smtClean="0">
              <a:solidFill>
                <a:srgbClr val="003300"/>
              </a:solidFill>
              <a:latin typeface="+mn-ea"/>
              <a:ea typeface="+mn-ea"/>
            </a:rPr>
            <a:t>screen.availWidth</a:t>
          </a:r>
          <a:r>
            <a:rPr lang="zh-CN" altLang="en-US" sz="2400" b="1" dirty="0" smtClean="0">
              <a:solidFill>
                <a:srgbClr val="003300"/>
              </a:solidFill>
              <a:latin typeface="+mn-ea"/>
              <a:ea typeface="+mn-ea"/>
            </a:rPr>
            <a:t>：返回屏幕可用宽度</a:t>
          </a:r>
          <a:endParaRPr lang="zh-CN" sz="2400" b="1" dirty="0">
            <a:solidFill>
              <a:srgbClr val="003300"/>
            </a:solidFill>
            <a:latin typeface="+mn-ea"/>
            <a:ea typeface="+mn-ea"/>
          </a:endParaRPr>
        </a:p>
      </dgm:t>
    </dgm:pt>
    <dgm:pt modelId="{C483BB66-7217-4407-A9E3-3C4B48A67401}" type="parTrans" cxnId="{F75027CD-F4FD-42E9-A9DA-6251B1991652}">
      <dgm:prSet/>
      <dgm:spPr/>
      <dgm:t>
        <a:bodyPr/>
        <a:lstStyle/>
        <a:p>
          <a:endParaRPr lang="zh-CN" altLang="en-US" sz="2400" b="1" dirty="0">
            <a:solidFill>
              <a:srgbClr val="003300"/>
            </a:solidFill>
            <a:latin typeface="+mn-ea"/>
            <a:ea typeface="+mn-ea"/>
          </a:endParaRPr>
        </a:p>
      </dgm:t>
    </dgm:pt>
    <dgm:pt modelId="{1BFC8F58-F894-47A7-A109-0FAFE8E6FA83}" type="sibTrans" cxnId="{F75027CD-F4FD-42E9-A9DA-6251B1991652}">
      <dgm:prSet/>
      <dgm:spPr/>
      <dgm:t>
        <a:bodyPr/>
        <a:lstStyle/>
        <a:p>
          <a:endParaRPr lang="zh-CN" altLang="en-US" sz="2400" b="1" dirty="0">
            <a:solidFill>
              <a:srgbClr val="003300"/>
            </a:solidFill>
            <a:latin typeface="+mn-ea"/>
            <a:ea typeface="+mn-ea"/>
          </a:endParaRPr>
        </a:p>
      </dgm:t>
    </dgm:pt>
    <dgm:pt modelId="{D5661AE8-2A23-4AAE-A126-524D0FB610F2}">
      <dgm:prSet custT="1"/>
      <dgm:spPr/>
      <dgm:t>
        <a:bodyPr/>
        <a:lstStyle/>
        <a:p>
          <a:pPr rtl="0"/>
          <a:r>
            <a:rPr lang="en-US" sz="2400" b="1" dirty="0" err="1" smtClean="0">
              <a:solidFill>
                <a:srgbClr val="003300"/>
              </a:solidFill>
              <a:latin typeface="+mn-ea"/>
              <a:ea typeface="+mn-ea"/>
            </a:rPr>
            <a:t>screen.availHeight</a:t>
          </a:r>
          <a:r>
            <a:rPr lang="zh-CN" altLang="en-US" sz="2400" b="1" dirty="0" smtClean="0">
              <a:solidFill>
                <a:srgbClr val="003300"/>
              </a:solidFill>
              <a:latin typeface="+mn-ea"/>
              <a:ea typeface="+mn-ea"/>
            </a:rPr>
            <a:t>：返回屏幕可用高度</a:t>
          </a:r>
          <a:endParaRPr lang="zh-CN" sz="2400" b="1" dirty="0">
            <a:solidFill>
              <a:srgbClr val="003300"/>
            </a:solidFill>
            <a:latin typeface="+mn-ea"/>
            <a:ea typeface="+mn-ea"/>
          </a:endParaRPr>
        </a:p>
      </dgm:t>
    </dgm:pt>
    <dgm:pt modelId="{47B7E157-29D5-407F-A478-5616C690DFF4}" type="parTrans" cxnId="{33B9C34E-5987-4A7F-A992-71B1DB335F1B}">
      <dgm:prSet/>
      <dgm:spPr/>
      <dgm:t>
        <a:bodyPr/>
        <a:lstStyle/>
        <a:p>
          <a:endParaRPr lang="zh-CN" altLang="en-US" sz="2400" b="1" dirty="0">
            <a:solidFill>
              <a:srgbClr val="003300"/>
            </a:solidFill>
            <a:latin typeface="+mn-ea"/>
            <a:ea typeface="+mn-ea"/>
          </a:endParaRPr>
        </a:p>
      </dgm:t>
    </dgm:pt>
    <dgm:pt modelId="{D1160E47-BE8E-48BC-8A1C-5F74E8FFA9BE}" type="sibTrans" cxnId="{33B9C34E-5987-4A7F-A992-71B1DB335F1B}">
      <dgm:prSet/>
      <dgm:spPr/>
      <dgm:t>
        <a:bodyPr/>
        <a:lstStyle/>
        <a:p>
          <a:endParaRPr lang="zh-CN" altLang="en-US" sz="2400" b="1" dirty="0">
            <a:solidFill>
              <a:srgbClr val="003300"/>
            </a:solidFill>
            <a:latin typeface="+mn-ea"/>
            <a:ea typeface="+mn-ea"/>
          </a:endParaRPr>
        </a:p>
      </dgm:t>
    </dgm:pt>
    <dgm:pt modelId="{5AD4CE61-CBFD-4ED6-8362-1E2A2B1F3DB4}" type="pres">
      <dgm:prSet presAssocID="{21A26801-36DB-410B-8EE8-662C8A7CFC04}" presName="linear" presStyleCnt="0">
        <dgm:presLayoutVars>
          <dgm:animLvl val="lvl"/>
          <dgm:resizeHandles val="exact"/>
        </dgm:presLayoutVars>
      </dgm:prSet>
      <dgm:spPr/>
      <dgm:t>
        <a:bodyPr/>
        <a:lstStyle/>
        <a:p>
          <a:endParaRPr lang="zh-CN" altLang="en-US"/>
        </a:p>
      </dgm:t>
    </dgm:pt>
    <dgm:pt modelId="{E889D1E0-4CD4-473F-B6EC-E1573C4E2E73}" type="pres">
      <dgm:prSet presAssocID="{709537FB-12C8-460E-9758-F70CC1051A58}" presName="parentText" presStyleLbl="node1" presStyleIdx="0" presStyleCnt="4">
        <dgm:presLayoutVars>
          <dgm:chMax val="0"/>
          <dgm:bulletEnabled val="1"/>
        </dgm:presLayoutVars>
      </dgm:prSet>
      <dgm:spPr/>
      <dgm:t>
        <a:bodyPr/>
        <a:lstStyle/>
        <a:p>
          <a:endParaRPr lang="zh-CN" altLang="en-US"/>
        </a:p>
      </dgm:t>
    </dgm:pt>
    <dgm:pt modelId="{94B1054B-AED1-4E47-AF8C-11B3534C03CE}" type="pres">
      <dgm:prSet presAssocID="{CCB8159F-6085-447E-99E5-3823223EFA7C}" presName="spacer" presStyleCnt="0"/>
      <dgm:spPr/>
    </dgm:pt>
    <dgm:pt modelId="{B7E8E091-2226-41BC-B9A7-0200275FD379}" type="pres">
      <dgm:prSet presAssocID="{A585C2C0-3DD9-4C45-9EFB-A93DA9827DD4}" presName="parentText" presStyleLbl="node1" presStyleIdx="1" presStyleCnt="4">
        <dgm:presLayoutVars>
          <dgm:chMax val="0"/>
          <dgm:bulletEnabled val="1"/>
        </dgm:presLayoutVars>
      </dgm:prSet>
      <dgm:spPr/>
      <dgm:t>
        <a:bodyPr/>
        <a:lstStyle/>
        <a:p>
          <a:endParaRPr lang="zh-CN" altLang="en-US"/>
        </a:p>
      </dgm:t>
    </dgm:pt>
    <dgm:pt modelId="{BD65F33A-0D03-4153-81FA-ABFEA95C26BC}" type="pres">
      <dgm:prSet presAssocID="{7C671EB1-A648-415C-B9F7-E35843DCA061}" presName="spacer" presStyleCnt="0"/>
      <dgm:spPr/>
    </dgm:pt>
    <dgm:pt modelId="{AA00E2B2-1BDE-4628-93B5-190426FBFFBD}" type="pres">
      <dgm:prSet presAssocID="{8A55CCEA-B282-46B5-B955-ABE81E774CF8}" presName="parentText" presStyleLbl="node1" presStyleIdx="2" presStyleCnt="4">
        <dgm:presLayoutVars>
          <dgm:chMax val="0"/>
          <dgm:bulletEnabled val="1"/>
        </dgm:presLayoutVars>
      </dgm:prSet>
      <dgm:spPr/>
      <dgm:t>
        <a:bodyPr/>
        <a:lstStyle/>
        <a:p>
          <a:endParaRPr lang="zh-CN" altLang="en-US"/>
        </a:p>
      </dgm:t>
    </dgm:pt>
    <dgm:pt modelId="{6CFE14E3-1D43-48D5-A3B2-512E9296E143}" type="pres">
      <dgm:prSet presAssocID="{1BFC8F58-F894-47A7-A109-0FAFE8E6FA83}" presName="spacer" presStyleCnt="0"/>
      <dgm:spPr/>
    </dgm:pt>
    <dgm:pt modelId="{8E958688-91F5-4EE8-91AA-66115C744247}" type="pres">
      <dgm:prSet presAssocID="{D5661AE8-2A23-4AAE-A126-524D0FB610F2}" presName="parentText" presStyleLbl="node1" presStyleIdx="3" presStyleCnt="4">
        <dgm:presLayoutVars>
          <dgm:chMax val="0"/>
          <dgm:bulletEnabled val="1"/>
        </dgm:presLayoutVars>
      </dgm:prSet>
      <dgm:spPr/>
      <dgm:t>
        <a:bodyPr/>
        <a:lstStyle/>
        <a:p>
          <a:endParaRPr lang="zh-CN" altLang="en-US"/>
        </a:p>
      </dgm:t>
    </dgm:pt>
  </dgm:ptLst>
  <dgm:cxnLst>
    <dgm:cxn modelId="{96CEF9AE-8251-487D-8E9D-B41ACA57CA66}" type="presOf" srcId="{709537FB-12C8-460E-9758-F70CC1051A58}" destId="{E889D1E0-4CD4-473F-B6EC-E1573C4E2E73}" srcOrd="0" destOrd="0" presId="urn:microsoft.com/office/officeart/2005/8/layout/vList2"/>
    <dgm:cxn modelId="{E419A2D7-853E-4ABF-9E12-BCAF94A79B62}" type="presOf" srcId="{8A55CCEA-B282-46B5-B955-ABE81E774CF8}" destId="{AA00E2B2-1BDE-4628-93B5-190426FBFFBD}" srcOrd="0" destOrd="0" presId="urn:microsoft.com/office/officeart/2005/8/layout/vList2"/>
    <dgm:cxn modelId="{C5DC03D8-1B6A-4F57-A34F-97CB709EF42D}" type="presOf" srcId="{A585C2C0-3DD9-4C45-9EFB-A93DA9827DD4}" destId="{B7E8E091-2226-41BC-B9A7-0200275FD379}" srcOrd="0" destOrd="0" presId="urn:microsoft.com/office/officeart/2005/8/layout/vList2"/>
    <dgm:cxn modelId="{F75027CD-F4FD-42E9-A9DA-6251B1991652}" srcId="{21A26801-36DB-410B-8EE8-662C8A7CFC04}" destId="{8A55CCEA-B282-46B5-B955-ABE81E774CF8}" srcOrd="2" destOrd="0" parTransId="{C483BB66-7217-4407-A9E3-3C4B48A67401}" sibTransId="{1BFC8F58-F894-47A7-A109-0FAFE8E6FA83}"/>
    <dgm:cxn modelId="{33B9C34E-5987-4A7F-A992-71B1DB335F1B}" srcId="{21A26801-36DB-410B-8EE8-662C8A7CFC04}" destId="{D5661AE8-2A23-4AAE-A126-524D0FB610F2}" srcOrd="3" destOrd="0" parTransId="{47B7E157-29D5-407F-A478-5616C690DFF4}" sibTransId="{D1160E47-BE8E-48BC-8A1C-5F74E8FFA9BE}"/>
    <dgm:cxn modelId="{A16C339D-7C8B-4A93-BD17-4619D2E4B64B}" type="presOf" srcId="{D5661AE8-2A23-4AAE-A126-524D0FB610F2}" destId="{8E958688-91F5-4EE8-91AA-66115C744247}" srcOrd="0" destOrd="0" presId="urn:microsoft.com/office/officeart/2005/8/layout/vList2"/>
    <dgm:cxn modelId="{86B51D45-921B-4097-BD52-65B126DA8BA8}" srcId="{21A26801-36DB-410B-8EE8-662C8A7CFC04}" destId="{709537FB-12C8-460E-9758-F70CC1051A58}" srcOrd="0" destOrd="0" parTransId="{15F81C6A-486B-48BC-B138-336B36615450}" sibTransId="{CCB8159F-6085-447E-99E5-3823223EFA7C}"/>
    <dgm:cxn modelId="{D2207429-A0DF-469E-94FD-CDB1CAD8FB43}" srcId="{21A26801-36DB-410B-8EE8-662C8A7CFC04}" destId="{A585C2C0-3DD9-4C45-9EFB-A93DA9827DD4}" srcOrd="1" destOrd="0" parTransId="{D794F2F2-876C-43D2-9B88-A71849DAEB1B}" sibTransId="{7C671EB1-A648-415C-B9F7-E35843DCA061}"/>
    <dgm:cxn modelId="{8BCB0CCD-B0E3-4BCE-9E89-17E4B0BE19FC}" type="presOf" srcId="{21A26801-36DB-410B-8EE8-662C8A7CFC04}" destId="{5AD4CE61-CBFD-4ED6-8362-1E2A2B1F3DB4}" srcOrd="0" destOrd="0" presId="urn:microsoft.com/office/officeart/2005/8/layout/vList2"/>
    <dgm:cxn modelId="{BA8FF250-9FE6-46B2-9908-8CEA71E035DE}" type="presParOf" srcId="{5AD4CE61-CBFD-4ED6-8362-1E2A2B1F3DB4}" destId="{E889D1E0-4CD4-473F-B6EC-E1573C4E2E73}" srcOrd="0" destOrd="0" presId="urn:microsoft.com/office/officeart/2005/8/layout/vList2"/>
    <dgm:cxn modelId="{B24B26DA-31EC-4E17-B9F2-524651204A67}" type="presParOf" srcId="{5AD4CE61-CBFD-4ED6-8362-1E2A2B1F3DB4}" destId="{94B1054B-AED1-4E47-AF8C-11B3534C03CE}" srcOrd="1" destOrd="0" presId="urn:microsoft.com/office/officeart/2005/8/layout/vList2"/>
    <dgm:cxn modelId="{244CAA80-267F-4E1E-B4C1-C979AE0E932C}" type="presParOf" srcId="{5AD4CE61-CBFD-4ED6-8362-1E2A2B1F3DB4}" destId="{B7E8E091-2226-41BC-B9A7-0200275FD379}" srcOrd="2" destOrd="0" presId="urn:microsoft.com/office/officeart/2005/8/layout/vList2"/>
    <dgm:cxn modelId="{E86166BE-FC88-4541-8588-E0004FBA47AD}" type="presParOf" srcId="{5AD4CE61-CBFD-4ED6-8362-1E2A2B1F3DB4}" destId="{BD65F33A-0D03-4153-81FA-ABFEA95C26BC}" srcOrd="3" destOrd="0" presId="urn:microsoft.com/office/officeart/2005/8/layout/vList2"/>
    <dgm:cxn modelId="{65BEC30B-4A68-4F66-9A7C-32F186B7297C}" type="presParOf" srcId="{5AD4CE61-CBFD-4ED6-8362-1E2A2B1F3DB4}" destId="{AA00E2B2-1BDE-4628-93B5-190426FBFFBD}" srcOrd="4" destOrd="0" presId="urn:microsoft.com/office/officeart/2005/8/layout/vList2"/>
    <dgm:cxn modelId="{F1BEC261-0F6B-404E-94B5-10ABC7AFCEBA}" type="presParOf" srcId="{5AD4CE61-CBFD-4ED6-8362-1E2A2B1F3DB4}" destId="{6CFE14E3-1D43-48D5-A3B2-512E9296E143}" srcOrd="5" destOrd="0" presId="urn:microsoft.com/office/officeart/2005/8/layout/vList2"/>
    <dgm:cxn modelId="{ABB2C23D-854E-4C66-A84E-D765C65B935E}" type="presParOf" srcId="{5AD4CE61-CBFD-4ED6-8362-1E2A2B1F3DB4}" destId="{8E958688-91F5-4EE8-91AA-66115C74424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AC9FF1-7C9E-4243-8B9B-A5E546FED15B}"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zh-CN" altLang="en-US"/>
        </a:p>
      </dgm:t>
    </dgm:pt>
    <dgm:pt modelId="{7231EE8C-CA2E-4EB4-947D-68E0DF876639}">
      <dgm:prSet custT="1"/>
      <dgm:spPr/>
      <dgm:t>
        <a:bodyPr/>
        <a:lstStyle/>
        <a:p>
          <a:pPr rtl="0"/>
          <a:r>
            <a:rPr lang="zh-CN" sz="2400" b="1" smtClean="0">
              <a:latin typeface="宋体" pitchFamily="2" charset="-122"/>
              <a:ea typeface="宋体" pitchFamily="2" charset="-122"/>
            </a:rPr>
            <a:t>脚本语言</a:t>
          </a:r>
          <a:r>
            <a:rPr lang="en-US" sz="2400" b="1" smtClean="0">
              <a:latin typeface="宋体" pitchFamily="2" charset="-122"/>
              <a:ea typeface="宋体" pitchFamily="2" charset="-122"/>
            </a:rPr>
            <a:t>(Scripting Language)</a:t>
          </a:r>
          <a:r>
            <a:rPr lang="zh-CN" sz="2400" b="1" smtClean="0">
              <a:latin typeface="宋体" pitchFamily="2" charset="-122"/>
              <a:ea typeface="宋体" pitchFamily="2" charset="-122"/>
            </a:rPr>
            <a:t>是由</a:t>
          </a:r>
          <a:r>
            <a:rPr lang="en-US" sz="2400" b="1" smtClean="0">
              <a:latin typeface="宋体" pitchFamily="2" charset="-122"/>
              <a:ea typeface="宋体" pitchFamily="2" charset="-122"/>
            </a:rPr>
            <a:t>ASCII</a:t>
          </a:r>
          <a:r>
            <a:rPr lang="zh-CN" sz="2400" b="1" smtClean="0">
              <a:latin typeface="宋体" pitchFamily="2" charset="-122"/>
              <a:ea typeface="宋体" pitchFamily="2" charset="-122"/>
            </a:rPr>
            <a:t>码构成，可直接用任何的文本编辑器开发完成。</a:t>
          </a:r>
          <a:endParaRPr lang="zh-CN" sz="2400">
            <a:latin typeface="宋体" pitchFamily="2" charset="-122"/>
            <a:ea typeface="宋体" pitchFamily="2" charset="-122"/>
          </a:endParaRPr>
        </a:p>
      </dgm:t>
    </dgm:pt>
    <dgm:pt modelId="{A0F4C67A-B2B1-48FB-BBE8-F9F06312EB01}" type="parTrans" cxnId="{907E8CE7-697D-4CEB-9106-F21032D5DB48}">
      <dgm:prSet/>
      <dgm:spPr/>
      <dgm:t>
        <a:bodyPr/>
        <a:lstStyle/>
        <a:p>
          <a:endParaRPr lang="zh-CN" altLang="en-US" sz="2400">
            <a:latin typeface="宋体" pitchFamily="2" charset="-122"/>
            <a:ea typeface="宋体" pitchFamily="2" charset="-122"/>
          </a:endParaRPr>
        </a:p>
      </dgm:t>
    </dgm:pt>
    <dgm:pt modelId="{5DD9DA74-03C5-4A17-99F1-CCC2DE9DC2C7}" type="sibTrans" cxnId="{907E8CE7-697D-4CEB-9106-F21032D5DB48}">
      <dgm:prSet/>
      <dgm:spPr/>
      <dgm:t>
        <a:bodyPr/>
        <a:lstStyle/>
        <a:p>
          <a:endParaRPr lang="zh-CN" altLang="en-US" sz="2400">
            <a:latin typeface="宋体" pitchFamily="2" charset="-122"/>
            <a:ea typeface="宋体" pitchFamily="2" charset="-122"/>
          </a:endParaRPr>
        </a:p>
      </dgm:t>
    </dgm:pt>
    <dgm:pt modelId="{2268FA33-8A07-4232-BE5B-23ABDE8CDA7A}">
      <dgm:prSet custT="1"/>
      <dgm:spPr/>
      <dgm:t>
        <a:bodyPr/>
        <a:lstStyle/>
        <a:p>
          <a:pPr rtl="0"/>
          <a:r>
            <a:rPr lang="zh-CN" sz="2400" b="1" smtClean="0">
              <a:latin typeface="宋体" pitchFamily="2" charset="-122"/>
              <a:ea typeface="宋体" pitchFamily="2" charset="-122"/>
            </a:rPr>
            <a:t>脚本语言是一种不必事先编译，只要利用适当的解释器</a:t>
          </a:r>
          <a:r>
            <a:rPr lang="en-US" sz="2400" b="1" smtClean="0">
              <a:latin typeface="宋体" pitchFamily="2" charset="-122"/>
              <a:ea typeface="宋体" pitchFamily="2" charset="-122"/>
            </a:rPr>
            <a:t>(Interpreter)</a:t>
          </a:r>
          <a:r>
            <a:rPr lang="zh-CN" sz="2400" b="1" smtClean="0">
              <a:latin typeface="宋体" pitchFamily="2" charset="-122"/>
              <a:ea typeface="宋体" pitchFamily="2" charset="-122"/>
            </a:rPr>
            <a:t>就可以执行的简单的解释式程序。</a:t>
          </a:r>
          <a:r>
            <a:rPr lang="en-US" sz="2400" b="1" smtClean="0">
              <a:latin typeface="宋体" pitchFamily="2" charset="-122"/>
              <a:ea typeface="宋体" pitchFamily="2" charset="-122"/>
            </a:rPr>
            <a:t> </a:t>
          </a:r>
          <a:endParaRPr lang="zh-CN" sz="2400">
            <a:latin typeface="宋体" pitchFamily="2" charset="-122"/>
            <a:ea typeface="宋体" pitchFamily="2" charset="-122"/>
          </a:endParaRPr>
        </a:p>
      </dgm:t>
    </dgm:pt>
    <dgm:pt modelId="{583AB1E9-67F9-4C52-894E-A60F3A23BFB7}" type="parTrans" cxnId="{157F90AF-904C-4936-A808-628C58F0F7A6}">
      <dgm:prSet/>
      <dgm:spPr/>
      <dgm:t>
        <a:bodyPr/>
        <a:lstStyle/>
        <a:p>
          <a:endParaRPr lang="zh-CN" altLang="en-US" sz="2400">
            <a:latin typeface="宋体" pitchFamily="2" charset="-122"/>
            <a:ea typeface="宋体" pitchFamily="2" charset="-122"/>
          </a:endParaRPr>
        </a:p>
      </dgm:t>
    </dgm:pt>
    <dgm:pt modelId="{1B81CA80-F16D-49A5-AF95-E2B8AA538C6D}" type="sibTrans" cxnId="{157F90AF-904C-4936-A808-628C58F0F7A6}">
      <dgm:prSet/>
      <dgm:spPr/>
      <dgm:t>
        <a:bodyPr/>
        <a:lstStyle/>
        <a:p>
          <a:endParaRPr lang="zh-CN" altLang="en-US" sz="2400">
            <a:latin typeface="宋体" pitchFamily="2" charset="-122"/>
            <a:ea typeface="宋体" pitchFamily="2" charset="-122"/>
          </a:endParaRPr>
        </a:p>
      </dgm:t>
    </dgm:pt>
    <dgm:pt modelId="{D485A51A-C8A7-4020-815C-3C7D35EB2905}">
      <dgm:prSet custT="1"/>
      <dgm:spPr/>
      <dgm:t>
        <a:bodyPr/>
        <a:lstStyle/>
        <a:p>
          <a:pPr rtl="0"/>
          <a:r>
            <a:rPr lang="en-US" sz="2400" b="1" smtClean="0">
              <a:latin typeface="宋体" pitchFamily="2" charset="-122"/>
              <a:ea typeface="宋体" pitchFamily="2" charset="-122"/>
            </a:rPr>
            <a:t>JavaScript</a:t>
          </a:r>
          <a:r>
            <a:rPr lang="zh-CN" sz="2400" b="1" smtClean="0">
              <a:latin typeface="宋体" pitchFamily="2" charset="-122"/>
              <a:ea typeface="宋体" pitchFamily="2" charset="-122"/>
            </a:rPr>
            <a:t>是一种跨平台，面向对象的网页脚本语言。</a:t>
          </a:r>
          <a:endParaRPr lang="zh-CN" sz="2400">
            <a:latin typeface="宋体" pitchFamily="2" charset="-122"/>
            <a:ea typeface="宋体" pitchFamily="2" charset="-122"/>
          </a:endParaRPr>
        </a:p>
      </dgm:t>
    </dgm:pt>
    <dgm:pt modelId="{9405055A-EB35-44AE-AC0C-E8362959AFFF}" type="parTrans" cxnId="{A2CF3419-2F2D-43E5-BA8B-9C4C4FAA259C}">
      <dgm:prSet/>
      <dgm:spPr/>
      <dgm:t>
        <a:bodyPr/>
        <a:lstStyle/>
        <a:p>
          <a:endParaRPr lang="zh-CN" altLang="en-US" sz="2400">
            <a:latin typeface="宋体" pitchFamily="2" charset="-122"/>
            <a:ea typeface="宋体" pitchFamily="2" charset="-122"/>
          </a:endParaRPr>
        </a:p>
      </dgm:t>
    </dgm:pt>
    <dgm:pt modelId="{5ABB45E8-B2DE-495E-A7A7-DE23CB02CC43}" type="sibTrans" cxnId="{A2CF3419-2F2D-43E5-BA8B-9C4C4FAA259C}">
      <dgm:prSet/>
      <dgm:spPr/>
      <dgm:t>
        <a:bodyPr/>
        <a:lstStyle/>
        <a:p>
          <a:endParaRPr lang="zh-CN" altLang="en-US" sz="2400">
            <a:latin typeface="宋体" pitchFamily="2" charset="-122"/>
            <a:ea typeface="宋体" pitchFamily="2" charset="-122"/>
          </a:endParaRPr>
        </a:p>
      </dgm:t>
    </dgm:pt>
    <dgm:pt modelId="{E08750E7-D105-41B0-BAB4-3FAC3E6CB05F}">
      <dgm:prSet custT="1"/>
      <dgm:spPr/>
      <dgm:t>
        <a:bodyPr/>
        <a:lstStyle/>
        <a:p>
          <a:pPr rtl="0"/>
          <a:r>
            <a:rPr lang="en-US" sz="2400" b="1" smtClean="0">
              <a:latin typeface="宋体" pitchFamily="2" charset="-122"/>
              <a:ea typeface="宋体" pitchFamily="2" charset="-122"/>
            </a:rPr>
            <a:t>JavaScript</a:t>
          </a:r>
          <a:r>
            <a:rPr lang="zh-CN" sz="2400" b="1" smtClean="0">
              <a:latin typeface="宋体" pitchFamily="2" charset="-122"/>
              <a:ea typeface="宋体" pitchFamily="2" charset="-122"/>
            </a:rPr>
            <a:t>代码可直接嵌入</a:t>
          </a:r>
          <a:r>
            <a:rPr lang="en-US" sz="2400" b="1" smtClean="0">
              <a:latin typeface="宋体" pitchFamily="2" charset="-122"/>
              <a:ea typeface="宋体" pitchFamily="2" charset="-122"/>
            </a:rPr>
            <a:t>HTML</a:t>
          </a:r>
          <a:r>
            <a:rPr lang="zh-CN" sz="2400" b="1" smtClean="0">
              <a:latin typeface="宋体" pitchFamily="2" charset="-122"/>
              <a:ea typeface="宋体" pitchFamily="2" charset="-122"/>
            </a:rPr>
            <a:t>文件中，随网页一起传送到客户端浏览器，然后通过浏览器来解释执行。</a:t>
          </a:r>
          <a:endParaRPr lang="zh-CN" sz="2400">
            <a:latin typeface="宋体" pitchFamily="2" charset="-122"/>
            <a:ea typeface="宋体" pitchFamily="2" charset="-122"/>
          </a:endParaRPr>
        </a:p>
      </dgm:t>
    </dgm:pt>
    <dgm:pt modelId="{AA0CC467-C830-42D9-91E5-C1DCC894BE77}" type="parTrans" cxnId="{14E44E9A-6999-4DBA-BC27-A6E99B253E4F}">
      <dgm:prSet/>
      <dgm:spPr/>
      <dgm:t>
        <a:bodyPr/>
        <a:lstStyle/>
        <a:p>
          <a:endParaRPr lang="zh-CN" altLang="en-US" sz="2400">
            <a:latin typeface="宋体" pitchFamily="2" charset="-122"/>
            <a:ea typeface="宋体" pitchFamily="2" charset="-122"/>
          </a:endParaRPr>
        </a:p>
      </dgm:t>
    </dgm:pt>
    <dgm:pt modelId="{17DB8DF2-0E6B-4843-9D4D-555D01127E28}" type="sibTrans" cxnId="{14E44E9A-6999-4DBA-BC27-A6E99B253E4F}">
      <dgm:prSet/>
      <dgm:spPr/>
      <dgm:t>
        <a:bodyPr/>
        <a:lstStyle/>
        <a:p>
          <a:endParaRPr lang="zh-CN" altLang="en-US" sz="2400">
            <a:latin typeface="宋体" pitchFamily="2" charset="-122"/>
            <a:ea typeface="宋体" pitchFamily="2" charset="-122"/>
          </a:endParaRPr>
        </a:p>
      </dgm:t>
    </dgm:pt>
    <dgm:pt modelId="{DD14AE31-C907-401E-9F5D-136B2F8D1157}" type="pres">
      <dgm:prSet presAssocID="{45AC9FF1-7C9E-4243-8B9B-A5E546FED15B}" presName="linear" presStyleCnt="0">
        <dgm:presLayoutVars>
          <dgm:dir/>
          <dgm:animLvl val="lvl"/>
          <dgm:resizeHandles val="exact"/>
        </dgm:presLayoutVars>
      </dgm:prSet>
      <dgm:spPr/>
      <dgm:t>
        <a:bodyPr/>
        <a:lstStyle/>
        <a:p>
          <a:endParaRPr lang="zh-CN" altLang="en-US"/>
        </a:p>
      </dgm:t>
    </dgm:pt>
    <dgm:pt modelId="{ED48E189-BCFD-444F-8F5B-7E96BE81D94C}" type="pres">
      <dgm:prSet presAssocID="{7231EE8C-CA2E-4EB4-947D-68E0DF876639}" presName="parentLin" presStyleCnt="0"/>
      <dgm:spPr/>
    </dgm:pt>
    <dgm:pt modelId="{6B1E3A1D-C7E4-4DEB-83E7-CC3EEEE36611}" type="pres">
      <dgm:prSet presAssocID="{7231EE8C-CA2E-4EB4-947D-68E0DF876639}" presName="parentLeftMargin" presStyleLbl="node1" presStyleIdx="0" presStyleCnt="4"/>
      <dgm:spPr/>
      <dgm:t>
        <a:bodyPr/>
        <a:lstStyle/>
        <a:p>
          <a:endParaRPr lang="zh-CN" altLang="en-US"/>
        </a:p>
      </dgm:t>
    </dgm:pt>
    <dgm:pt modelId="{9F49D0D4-EC34-454C-B3AC-B5108B03F0AE}" type="pres">
      <dgm:prSet presAssocID="{7231EE8C-CA2E-4EB4-947D-68E0DF876639}" presName="parentText" presStyleLbl="node1" presStyleIdx="0" presStyleCnt="4" custScaleX="130626">
        <dgm:presLayoutVars>
          <dgm:chMax val="0"/>
          <dgm:bulletEnabled val="1"/>
        </dgm:presLayoutVars>
      </dgm:prSet>
      <dgm:spPr/>
      <dgm:t>
        <a:bodyPr/>
        <a:lstStyle/>
        <a:p>
          <a:endParaRPr lang="zh-CN" altLang="en-US"/>
        </a:p>
      </dgm:t>
    </dgm:pt>
    <dgm:pt modelId="{FB13DD61-850D-4AAD-9B37-BD8634F7908C}" type="pres">
      <dgm:prSet presAssocID="{7231EE8C-CA2E-4EB4-947D-68E0DF876639}" presName="negativeSpace" presStyleCnt="0"/>
      <dgm:spPr/>
    </dgm:pt>
    <dgm:pt modelId="{A014EE14-99A5-490A-9F19-197F5F70FFC4}" type="pres">
      <dgm:prSet presAssocID="{7231EE8C-CA2E-4EB4-947D-68E0DF876639}" presName="childText" presStyleLbl="conFgAcc1" presStyleIdx="0" presStyleCnt="4">
        <dgm:presLayoutVars>
          <dgm:bulletEnabled val="1"/>
        </dgm:presLayoutVars>
      </dgm:prSet>
      <dgm:spPr/>
    </dgm:pt>
    <dgm:pt modelId="{44E45A65-F937-495F-A9E5-621F30888BF7}" type="pres">
      <dgm:prSet presAssocID="{5DD9DA74-03C5-4A17-99F1-CCC2DE9DC2C7}" presName="spaceBetweenRectangles" presStyleCnt="0"/>
      <dgm:spPr/>
    </dgm:pt>
    <dgm:pt modelId="{D374CB29-59F6-4162-A71D-D730D86A94FA}" type="pres">
      <dgm:prSet presAssocID="{2268FA33-8A07-4232-BE5B-23ABDE8CDA7A}" presName="parentLin" presStyleCnt="0"/>
      <dgm:spPr/>
    </dgm:pt>
    <dgm:pt modelId="{93038D46-3B93-4E26-9209-D59C00A25B07}" type="pres">
      <dgm:prSet presAssocID="{2268FA33-8A07-4232-BE5B-23ABDE8CDA7A}" presName="parentLeftMargin" presStyleLbl="node1" presStyleIdx="0" presStyleCnt="4"/>
      <dgm:spPr/>
      <dgm:t>
        <a:bodyPr/>
        <a:lstStyle/>
        <a:p>
          <a:endParaRPr lang="zh-CN" altLang="en-US"/>
        </a:p>
      </dgm:t>
    </dgm:pt>
    <dgm:pt modelId="{5331A178-C2A7-4D91-9029-196A9B6ACF61}" type="pres">
      <dgm:prSet presAssocID="{2268FA33-8A07-4232-BE5B-23ABDE8CDA7A}" presName="parentText" presStyleLbl="node1" presStyleIdx="1" presStyleCnt="4" custScaleX="130626">
        <dgm:presLayoutVars>
          <dgm:chMax val="0"/>
          <dgm:bulletEnabled val="1"/>
        </dgm:presLayoutVars>
      </dgm:prSet>
      <dgm:spPr/>
      <dgm:t>
        <a:bodyPr/>
        <a:lstStyle/>
        <a:p>
          <a:endParaRPr lang="zh-CN" altLang="en-US"/>
        </a:p>
      </dgm:t>
    </dgm:pt>
    <dgm:pt modelId="{3E9E0FAA-1491-4C87-803A-277DD4D0952B}" type="pres">
      <dgm:prSet presAssocID="{2268FA33-8A07-4232-BE5B-23ABDE8CDA7A}" presName="negativeSpace" presStyleCnt="0"/>
      <dgm:spPr/>
    </dgm:pt>
    <dgm:pt modelId="{EDEE73E2-74FC-4F41-A704-6AEEA494E56A}" type="pres">
      <dgm:prSet presAssocID="{2268FA33-8A07-4232-BE5B-23ABDE8CDA7A}" presName="childText" presStyleLbl="conFgAcc1" presStyleIdx="1" presStyleCnt="4">
        <dgm:presLayoutVars>
          <dgm:bulletEnabled val="1"/>
        </dgm:presLayoutVars>
      </dgm:prSet>
      <dgm:spPr/>
    </dgm:pt>
    <dgm:pt modelId="{7120D187-6FE9-481C-992D-381A6E2EE909}" type="pres">
      <dgm:prSet presAssocID="{1B81CA80-F16D-49A5-AF95-E2B8AA538C6D}" presName="spaceBetweenRectangles" presStyleCnt="0"/>
      <dgm:spPr/>
    </dgm:pt>
    <dgm:pt modelId="{71344A94-08EE-44CB-82CE-73ACC5B1E4D4}" type="pres">
      <dgm:prSet presAssocID="{D485A51A-C8A7-4020-815C-3C7D35EB2905}" presName="parentLin" presStyleCnt="0"/>
      <dgm:spPr/>
    </dgm:pt>
    <dgm:pt modelId="{2C0DC6C7-CCE8-4FEA-99A7-B84398B38F64}" type="pres">
      <dgm:prSet presAssocID="{D485A51A-C8A7-4020-815C-3C7D35EB2905}" presName="parentLeftMargin" presStyleLbl="node1" presStyleIdx="1" presStyleCnt="4"/>
      <dgm:spPr/>
      <dgm:t>
        <a:bodyPr/>
        <a:lstStyle/>
        <a:p>
          <a:endParaRPr lang="zh-CN" altLang="en-US"/>
        </a:p>
      </dgm:t>
    </dgm:pt>
    <dgm:pt modelId="{CE1473F5-0719-4DB3-B494-D3DAC50AE38A}" type="pres">
      <dgm:prSet presAssocID="{D485A51A-C8A7-4020-815C-3C7D35EB2905}" presName="parentText" presStyleLbl="node1" presStyleIdx="2" presStyleCnt="4" custScaleX="130626">
        <dgm:presLayoutVars>
          <dgm:chMax val="0"/>
          <dgm:bulletEnabled val="1"/>
        </dgm:presLayoutVars>
      </dgm:prSet>
      <dgm:spPr/>
      <dgm:t>
        <a:bodyPr/>
        <a:lstStyle/>
        <a:p>
          <a:endParaRPr lang="zh-CN" altLang="en-US"/>
        </a:p>
      </dgm:t>
    </dgm:pt>
    <dgm:pt modelId="{134DE687-E4B2-4628-811F-6F9088F8E880}" type="pres">
      <dgm:prSet presAssocID="{D485A51A-C8A7-4020-815C-3C7D35EB2905}" presName="negativeSpace" presStyleCnt="0"/>
      <dgm:spPr/>
    </dgm:pt>
    <dgm:pt modelId="{A9FAA0ED-C3A4-445D-9ED1-629EB4C59148}" type="pres">
      <dgm:prSet presAssocID="{D485A51A-C8A7-4020-815C-3C7D35EB2905}" presName="childText" presStyleLbl="conFgAcc1" presStyleIdx="2" presStyleCnt="4">
        <dgm:presLayoutVars>
          <dgm:bulletEnabled val="1"/>
        </dgm:presLayoutVars>
      </dgm:prSet>
      <dgm:spPr/>
    </dgm:pt>
    <dgm:pt modelId="{0ED6A66E-8188-4C38-891A-4081DD11A170}" type="pres">
      <dgm:prSet presAssocID="{5ABB45E8-B2DE-495E-A7A7-DE23CB02CC43}" presName="spaceBetweenRectangles" presStyleCnt="0"/>
      <dgm:spPr/>
    </dgm:pt>
    <dgm:pt modelId="{581C8E2D-F529-4F72-B270-38B789420622}" type="pres">
      <dgm:prSet presAssocID="{E08750E7-D105-41B0-BAB4-3FAC3E6CB05F}" presName="parentLin" presStyleCnt="0"/>
      <dgm:spPr/>
    </dgm:pt>
    <dgm:pt modelId="{72A1C1B8-E10F-49C9-954E-8F1DAB0DBFE4}" type="pres">
      <dgm:prSet presAssocID="{E08750E7-D105-41B0-BAB4-3FAC3E6CB05F}" presName="parentLeftMargin" presStyleLbl="node1" presStyleIdx="2" presStyleCnt="4"/>
      <dgm:spPr/>
      <dgm:t>
        <a:bodyPr/>
        <a:lstStyle/>
        <a:p>
          <a:endParaRPr lang="zh-CN" altLang="en-US"/>
        </a:p>
      </dgm:t>
    </dgm:pt>
    <dgm:pt modelId="{DCC29B2C-A6F4-4DC0-86BA-3594E76A6D1F}" type="pres">
      <dgm:prSet presAssocID="{E08750E7-D105-41B0-BAB4-3FAC3E6CB05F}" presName="parentText" presStyleLbl="node1" presStyleIdx="3" presStyleCnt="4" custScaleX="130626">
        <dgm:presLayoutVars>
          <dgm:chMax val="0"/>
          <dgm:bulletEnabled val="1"/>
        </dgm:presLayoutVars>
      </dgm:prSet>
      <dgm:spPr/>
      <dgm:t>
        <a:bodyPr/>
        <a:lstStyle/>
        <a:p>
          <a:endParaRPr lang="zh-CN" altLang="en-US"/>
        </a:p>
      </dgm:t>
    </dgm:pt>
    <dgm:pt modelId="{6DE2CC3A-1748-4463-9679-D920DA82908C}" type="pres">
      <dgm:prSet presAssocID="{E08750E7-D105-41B0-BAB4-3FAC3E6CB05F}" presName="negativeSpace" presStyleCnt="0"/>
      <dgm:spPr/>
    </dgm:pt>
    <dgm:pt modelId="{C560BBEF-A0BE-42A2-A1F0-B539FB3E5750}" type="pres">
      <dgm:prSet presAssocID="{E08750E7-D105-41B0-BAB4-3FAC3E6CB05F}" presName="childText" presStyleLbl="conFgAcc1" presStyleIdx="3" presStyleCnt="4">
        <dgm:presLayoutVars>
          <dgm:bulletEnabled val="1"/>
        </dgm:presLayoutVars>
      </dgm:prSet>
      <dgm:spPr/>
    </dgm:pt>
  </dgm:ptLst>
  <dgm:cxnLst>
    <dgm:cxn modelId="{6B9230C7-C4FC-40FE-956B-37CACC31C4CE}" type="presOf" srcId="{7231EE8C-CA2E-4EB4-947D-68E0DF876639}" destId="{9F49D0D4-EC34-454C-B3AC-B5108B03F0AE}" srcOrd="1" destOrd="0" presId="urn:microsoft.com/office/officeart/2005/8/layout/list1"/>
    <dgm:cxn modelId="{081EF7B9-1E82-4663-88B1-7B96B21961B6}" type="presOf" srcId="{D485A51A-C8A7-4020-815C-3C7D35EB2905}" destId="{CE1473F5-0719-4DB3-B494-D3DAC50AE38A}" srcOrd="1" destOrd="0" presId="urn:microsoft.com/office/officeart/2005/8/layout/list1"/>
    <dgm:cxn modelId="{E1397DED-B1B2-4BC6-8534-83DBA349DB6D}" type="presOf" srcId="{E08750E7-D105-41B0-BAB4-3FAC3E6CB05F}" destId="{DCC29B2C-A6F4-4DC0-86BA-3594E76A6D1F}" srcOrd="1" destOrd="0" presId="urn:microsoft.com/office/officeart/2005/8/layout/list1"/>
    <dgm:cxn modelId="{A2CF3419-2F2D-43E5-BA8B-9C4C4FAA259C}" srcId="{45AC9FF1-7C9E-4243-8B9B-A5E546FED15B}" destId="{D485A51A-C8A7-4020-815C-3C7D35EB2905}" srcOrd="2" destOrd="0" parTransId="{9405055A-EB35-44AE-AC0C-E8362959AFFF}" sibTransId="{5ABB45E8-B2DE-495E-A7A7-DE23CB02CC43}"/>
    <dgm:cxn modelId="{157F90AF-904C-4936-A808-628C58F0F7A6}" srcId="{45AC9FF1-7C9E-4243-8B9B-A5E546FED15B}" destId="{2268FA33-8A07-4232-BE5B-23ABDE8CDA7A}" srcOrd="1" destOrd="0" parTransId="{583AB1E9-67F9-4C52-894E-A60F3A23BFB7}" sibTransId="{1B81CA80-F16D-49A5-AF95-E2B8AA538C6D}"/>
    <dgm:cxn modelId="{8A2873C6-6470-41D6-B1CF-61E1CE672270}" type="presOf" srcId="{2268FA33-8A07-4232-BE5B-23ABDE8CDA7A}" destId="{93038D46-3B93-4E26-9209-D59C00A25B07}" srcOrd="0" destOrd="0" presId="urn:microsoft.com/office/officeart/2005/8/layout/list1"/>
    <dgm:cxn modelId="{14E44E9A-6999-4DBA-BC27-A6E99B253E4F}" srcId="{45AC9FF1-7C9E-4243-8B9B-A5E546FED15B}" destId="{E08750E7-D105-41B0-BAB4-3FAC3E6CB05F}" srcOrd="3" destOrd="0" parTransId="{AA0CC467-C830-42D9-91E5-C1DCC894BE77}" sibTransId="{17DB8DF2-0E6B-4843-9D4D-555D01127E28}"/>
    <dgm:cxn modelId="{D58DE5F4-F19A-42D3-BA3E-E8884F2413C5}" type="presOf" srcId="{45AC9FF1-7C9E-4243-8B9B-A5E546FED15B}" destId="{DD14AE31-C907-401E-9F5D-136B2F8D1157}" srcOrd="0" destOrd="0" presId="urn:microsoft.com/office/officeart/2005/8/layout/list1"/>
    <dgm:cxn modelId="{E9BF0131-4CC2-4E2E-BD74-8F9EA9C27A90}" type="presOf" srcId="{2268FA33-8A07-4232-BE5B-23ABDE8CDA7A}" destId="{5331A178-C2A7-4D91-9029-196A9B6ACF61}" srcOrd="1" destOrd="0" presId="urn:microsoft.com/office/officeart/2005/8/layout/list1"/>
    <dgm:cxn modelId="{88DBE15B-6EA4-4A9B-8F72-7CEA7A817579}" type="presOf" srcId="{7231EE8C-CA2E-4EB4-947D-68E0DF876639}" destId="{6B1E3A1D-C7E4-4DEB-83E7-CC3EEEE36611}" srcOrd="0" destOrd="0" presId="urn:microsoft.com/office/officeart/2005/8/layout/list1"/>
    <dgm:cxn modelId="{907E8CE7-697D-4CEB-9106-F21032D5DB48}" srcId="{45AC9FF1-7C9E-4243-8B9B-A5E546FED15B}" destId="{7231EE8C-CA2E-4EB4-947D-68E0DF876639}" srcOrd="0" destOrd="0" parTransId="{A0F4C67A-B2B1-48FB-BBE8-F9F06312EB01}" sibTransId="{5DD9DA74-03C5-4A17-99F1-CCC2DE9DC2C7}"/>
    <dgm:cxn modelId="{5D03AB24-E9D9-4D1D-B107-B3AC2069B4F7}" type="presOf" srcId="{D485A51A-C8A7-4020-815C-3C7D35EB2905}" destId="{2C0DC6C7-CCE8-4FEA-99A7-B84398B38F64}" srcOrd="0" destOrd="0" presId="urn:microsoft.com/office/officeart/2005/8/layout/list1"/>
    <dgm:cxn modelId="{AFB34684-3850-4E1F-8195-C9D1D558F252}" type="presOf" srcId="{E08750E7-D105-41B0-BAB4-3FAC3E6CB05F}" destId="{72A1C1B8-E10F-49C9-954E-8F1DAB0DBFE4}" srcOrd="0" destOrd="0" presId="urn:microsoft.com/office/officeart/2005/8/layout/list1"/>
    <dgm:cxn modelId="{3E601C88-B129-4143-AF3D-C38DC034B814}" type="presParOf" srcId="{DD14AE31-C907-401E-9F5D-136B2F8D1157}" destId="{ED48E189-BCFD-444F-8F5B-7E96BE81D94C}" srcOrd="0" destOrd="0" presId="urn:microsoft.com/office/officeart/2005/8/layout/list1"/>
    <dgm:cxn modelId="{556E0ADE-884A-4011-B815-CB0332C95786}" type="presParOf" srcId="{ED48E189-BCFD-444F-8F5B-7E96BE81D94C}" destId="{6B1E3A1D-C7E4-4DEB-83E7-CC3EEEE36611}" srcOrd="0" destOrd="0" presId="urn:microsoft.com/office/officeart/2005/8/layout/list1"/>
    <dgm:cxn modelId="{3919CCE1-0129-4EA1-AC82-DA553A210E57}" type="presParOf" srcId="{ED48E189-BCFD-444F-8F5B-7E96BE81D94C}" destId="{9F49D0D4-EC34-454C-B3AC-B5108B03F0AE}" srcOrd="1" destOrd="0" presId="urn:microsoft.com/office/officeart/2005/8/layout/list1"/>
    <dgm:cxn modelId="{A19065C8-D78B-403D-9B3D-57B19B4DAF4B}" type="presParOf" srcId="{DD14AE31-C907-401E-9F5D-136B2F8D1157}" destId="{FB13DD61-850D-4AAD-9B37-BD8634F7908C}" srcOrd="1" destOrd="0" presId="urn:microsoft.com/office/officeart/2005/8/layout/list1"/>
    <dgm:cxn modelId="{539A0F20-55CD-4A3A-87AA-A180CBBE4598}" type="presParOf" srcId="{DD14AE31-C907-401E-9F5D-136B2F8D1157}" destId="{A014EE14-99A5-490A-9F19-197F5F70FFC4}" srcOrd="2" destOrd="0" presId="urn:microsoft.com/office/officeart/2005/8/layout/list1"/>
    <dgm:cxn modelId="{BFC676C9-83CB-4D59-8437-798606E5A2A0}" type="presParOf" srcId="{DD14AE31-C907-401E-9F5D-136B2F8D1157}" destId="{44E45A65-F937-495F-A9E5-621F30888BF7}" srcOrd="3" destOrd="0" presId="urn:microsoft.com/office/officeart/2005/8/layout/list1"/>
    <dgm:cxn modelId="{0B46AD7F-2972-4263-B51E-FE61A90A723D}" type="presParOf" srcId="{DD14AE31-C907-401E-9F5D-136B2F8D1157}" destId="{D374CB29-59F6-4162-A71D-D730D86A94FA}" srcOrd="4" destOrd="0" presId="urn:microsoft.com/office/officeart/2005/8/layout/list1"/>
    <dgm:cxn modelId="{8B7F205E-7A7C-435F-96A2-BE7F9BBDD42D}" type="presParOf" srcId="{D374CB29-59F6-4162-A71D-D730D86A94FA}" destId="{93038D46-3B93-4E26-9209-D59C00A25B07}" srcOrd="0" destOrd="0" presId="urn:microsoft.com/office/officeart/2005/8/layout/list1"/>
    <dgm:cxn modelId="{8D51CCC3-7A10-46C2-B2BD-E1BC96764A0E}" type="presParOf" srcId="{D374CB29-59F6-4162-A71D-D730D86A94FA}" destId="{5331A178-C2A7-4D91-9029-196A9B6ACF61}" srcOrd="1" destOrd="0" presId="urn:microsoft.com/office/officeart/2005/8/layout/list1"/>
    <dgm:cxn modelId="{0431D0DC-2A2A-413E-93A7-FA5A3E72CE4B}" type="presParOf" srcId="{DD14AE31-C907-401E-9F5D-136B2F8D1157}" destId="{3E9E0FAA-1491-4C87-803A-277DD4D0952B}" srcOrd="5" destOrd="0" presId="urn:microsoft.com/office/officeart/2005/8/layout/list1"/>
    <dgm:cxn modelId="{C656DB24-D42E-4CD4-BBFB-4B915F1D2E39}" type="presParOf" srcId="{DD14AE31-C907-401E-9F5D-136B2F8D1157}" destId="{EDEE73E2-74FC-4F41-A704-6AEEA494E56A}" srcOrd="6" destOrd="0" presId="urn:microsoft.com/office/officeart/2005/8/layout/list1"/>
    <dgm:cxn modelId="{385E5BCD-3F4F-4F40-8625-DE8170F4FD18}" type="presParOf" srcId="{DD14AE31-C907-401E-9F5D-136B2F8D1157}" destId="{7120D187-6FE9-481C-992D-381A6E2EE909}" srcOrd="7" destOrd="0" presId="urn:microsoft.com/office/officeart/2005/8/layout/list1"/>
    <dgm:cxn modelId="{279CF876-AA65-42D7-92A7-0793FBB6CD47}" type="presParOf" srcId="{DD14AE31-C907-401E-9F5D-136B2F8D1157}" destId="{71344A94-08EE-44CB-82CE-73ACC5B1E4D4}" srcOrd="8" destOrd="0" presId="urn:microsoft.com/office/officeart/2005/8/layout/list1"/>
    <dgm:cxn modelId="{F416F102-A40F-4D0F-972D-E1FD8C2B8737}" type="presParOf" srcId="{71344A94-08EE-44CB-82CE-73ACC5B1E4D4}" destId="{2C0DC6C7-CCE8-4FEA-99A7-B84398B38F64}" srcOrd="0" destOrd="0" presId="urn:microsoft.com/office/officeart/2005/8/layout/list1"/>
    <dgm:cxn modelId="{B9D06EC2-F7EC-4DA1-AD6C-F0B1B7ECACB4}" type="presParOf" srcId="{71344A94-08EE-44CB-82CE-73ACC5B1E4D4}" destId="{CE1473F5-0719-4DB3-B494-D3DAC50AE38A}" srcOrd="1" destOrd="0" presId="urn:microsoft.com/office/officeart/2005/8/layout/list1"/>
    <dgm:cxn modelId="{B7F6F23E-452C-47DF-A556-0D0B8C89F56A}" type="presParOf" srcId="{DD14AE31-C907-401E-9F5D-136B2F8D1157}" destId="{134DE687-E4B2-4628-811F-6F9088F8E880}" srcOrd="9" destOrd="0" presId="urn:microsoft.com/office/officeart/2005/8/layout/list1"/>
    <dgm:cxn modelId="{AEE5D5DE-3FAE-402E-9F78-C31AD94F9A16}" type="presParOf" srcId="{DD14AE31-C907-401E-9F5D-136B2F8D1157}" destId="{A9FAA0ED-C3A4-445D-9ED1-629EB4C59148}" srcOrd="10" destOrd="0" presId="urn:microsoft.com/office/officeart/2005/8/layout/list1"/>
    <dgm:cxn modelId="{75D2A7DC-2696-47BE-87BA-3870B560759A}" type="presParOf" srcId="{DD14AE31-C907-401E-9F5D-136B2F8D1157}" destId="{0ED6A66E-8188-4C38-891A-4081DD11A170}" srcOrd="11" destOrd="0" presId="urn:microsoft.com/office/officeart/2005/8/layout/list1"/>
    <dgm:cxn modelId="{94DA61EC-0EB2-4DF6-933C-94A4D3EDBCFF}" type="presParOf" srcId="{DD14AE31-C907-401E-9F5D-136B2F8D1157}" destId="{581C8E2D-F529-4F72-B270-38B789420622}" srcOrd="12" destOrd="0" presId="urn:microsoft.com/office/officeart/2005/8/layout/list1"/>
    <dgm:cxn modelId="{818FB6D4-5D5F-4A27-BEB3-315DFA866289}" type="presParOf" srcId="{581C8E2D-F529-4F72-B270-38B789420622}" destId="{72A1C1B8-E10F-49C9-954E-8F1DAB0DBFE4}" srcOrd="0" destOrd="0" presId="urn:microsoft.com/office/officeart/2005/8/layout/list1"/>
    <dgm:cxn modelId="{68576DCE-4CF3-4168-AC42-5CF8ED6816EF}" type="presParOf" srcId="{581C8E2D-F529-4F72-B270-38B789420622}" destId="{DCC29B2C-A6F4-4DC0-86BA-3594E76A6D1F}" srcOrd="1" destOrd="0" presId="urn:microsoft.com/office/officeart/2005/8/layout/list1"/>
    <dgm:cxn modelId="{FFEA2F8B-0A96-4675-B3F9-FCB7FFA90579}" type="presParOf" srcId="{DD14AE31-C907-401E-9F5D-136B2F8D1157}" destId="{6DE2CC3A-1748-4463-9679-D920DA82908C}" srcOrd="13" destOrd="0" presId="urn:microsoft.com/office/officeart/2005/8/layout/list1"/>
    <dgm:cxn modelId="{A7091C0D-6A24-4EC3-9DDB-3701E75AFD5E}" type="presParOf" srcId="{DD14AE31-C907-401E-9F5D-136B2F8D1157}" destId="{C560BBEF-A0BE-42A2-A1F0-B539FB3E575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AF0CC9F2-FD54-4676-9AF6-94B6AE3A447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C95EB296-2960-4A13-BEF2-CD41919FC0E0}">
      <dgm:prSet custT="1"/>
      <dgm:spPr/>
      <dgm:t>
        <a:bodyPr/>
        <a:lstStyle/>
        <a:p>
          <a:pPr rtl="0"/>
          <a:r>
            <a:rPr lang="zh-CN" altLang="en-US" sz="2800" b="1" dirty="0" smtClean="0"/>
            <a:t>包含有关客户端显示屏幕的</a:t>
          </a:r>
          <a:r>
            <a:rPr lang="zh-CN" altLang="zh-CN" sz="2800" dirty="0" smtClean="0"/>
            <a:t>包含浏览器软件的相关信息，常用于获取客户端和操作系统信息。</a:t>
          </a:r>
          <a:endParaRPr lang="zh-CN" altLang="en-US" sz="2800" dirty="0"/>
        </a:p>
      </dgm:t>
    </dgm:pt>
    <dgm:pt modelId="{58BE1E91-90AE-4A1C-A620-E4F140F8DAE2}" type="parTrans" cxnId="{FCC68A3E-60E8-4284-AEC6-9743D6A723A7}">
      <dgm:prSet/>
      <dgm:spPr/>
      <dgm:t>
        <a:bodyPr/>
        <a:lstStyle/>
        <a:p>
          <a:endParaRPr lang="zh-CN" altLang="en-US" sz="2800"/>
        </a:p>
      </dgm:t>
    </dgm:pt>
    <dgm:pt modelId="{75B3D4E2-860D-43BF-8A48-00943FF20DB7}" type="sibTrans" cxnId="{FCC68A3E-60E8-4284-AEC6-9743D6A723A7}">
      <dgm:prSet/>
      <dgm:spPr/>
      <dgm:t>
        <a:bodyPr/>
        <a:lstStyle/>
        <a:p>
          <a:endParaRPr lang="zh-CN" altLang="en-US" sz="2800"/>
        </a:p>
      </dgm:t>
    </dgm:pt>
    <dgm:pt modelId="{FEE9F2E5-2E2A-42BA-870C-472D5B86BE0A}" type="pres">
      <dgm:prSet presAssocID="{AF0CC9F2-FD54-4676-9AF6-94B6AE3A447A}" presName="linear" presStyleCnt="0">
        <dgm:presLayoutVars>
          <dgm:animLvl val="lvl"/>
          <dgm:resizeHandles val="exact"/>
        </dgm:presLayoutVars>
      </dgm:prSet>
      <dgm:spPr/>
      <dgm:t>
        <a:bodyPr/>
        <a:lstStyle/>
        <a:p>
          <a:endParaRPr lang="zh-CN" altLang="en-US"/>
        </a:p>
      </dgm:t>
    </dgm:pt>
    <dgm:pt modelId="{947AAF95-0728-4205-9A87-7404FC8C27FD}" type="pres">
      <dgm:prSet presAssocID="{C95EB296-2960-4A13-BEF2-CD41919FC0E0}" presName="parentText" presStyleLbl="node1" presStyleIdx="0" presStyleCnt="1" custLinFactNeighborY="64295">
        <dgm:presLayoutVars>
          <dgm:chMax val="0"/>
          <dgm:bulletEnabled val="1"/>
        </dgm:presLayoutVars>
      </dgm:prSet>
      <dgm:spPr/>
      <dgm:t>
        <a:bodyPr/>
        <a:lstStyle/>
        <a:p>
          <a:endParaRPr lang="zh-CN" altLang="en-US"/>
        </a:p>
      </dgm:t>
    </dgm:pt>
  </dgm:ptLst>
  <dgm:cxnLst>
    <dgm:cxn modelId="{6687CECD-C5CC-481E-8BED-EF61F545359A}" type="presOf" srcId="{C95EB296-2960-4A13-BEF2-CD41919FC0E0}" destId="{947AAF95-0728-4205-9A87-7404FC8C27FD}" srcOrd="0" destOrd="0" presId="urn:microsoft.com/office/officeart/2005/8/layout/vList2"/>
    <dgm:cxn modelId="{FCC68A3E-60E8-4284-AEC6-9743D6A723A7}" srcId="{AF0CC9F2-FD54-4676-9AF6-94B6AE3A447A}" destId="{C95EB296-2960-4A13-BEF2-CD41919FC0E0}" srcOrd="0" destOrd="0" parTransId="{58BE1E91-90AE-4A1C-A620-E4F140F8DAE2}" sibTransId="{75B3D4E2-860D-43BF-8A48-00943FF20DB7}"/>
    <dgm:cxn modelId="{93DC8FB6-0EF0-4073-A8A6-00EA5605FD88}" type="presOf" srcId="{AF0CC9F2-FD54-4676-9AF6-94B6AE3A447A}" destId="{FEE9F2E5-2E2A-42BA-870C-472D5B86BE0A}" srcOrd="0" destOrd="0" presId="urn:microsoft.com/office/officeart/2005/8/layout/vList2"/>
    <dgm:cxn modelId="{84099BB8-F90F-4BA5-96B0-D36A7ACAD9A9}" type="presParOf" srcId="{FEE9F2E5-2E2A-42BA-870C-472D5B86BE0A}" destId="{947AAF95-0728-4205-9A87-7404FC8C27F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21A26801-36DB-410B-8EE8-662C8A7CFC0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5AD4CE61-CBFD-4ED6-8362-1E2A2B1F3DB4}" type="pres">
      <dgm:prSet presAssocID="{21A26801-36DB-410B-8EE8-662C8A7CFC04}" presName="linear" presStyleCnt="0">
        <dgm:presLayoutVars>
          <dgm:animLvl val="lvl"/>
          <dgm:resizeHandles val="exact"/>
        </dgm:presLayoutVars>
      </dgm:prSet>
      <dgm:spPr/>
      <dgm:t>
        <a:bodyPr/>
        <a:lstStyle/>
        <a:p>
          <a:endParaRPr lang="zh-CN" altLang="en-US"/>
        </a:p>
      </dgm:t>
    </dgm:pt>
  </dgm:ptLst>
  <dgm:cxnLst>
    <dgm:cxn modelId="{3C9255EA-F209-4EBB-9003-540D868F76A9}" type="presOf" srcId="{21A26801-36DB-410B-8EE8-662C8A7CFC04}" destId="{5AD4CE61-CBFD-4ED6-8362-1E2A2B1F3DB4}"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637FD60-29C5-47A8-B8C0-0B907B0E720E}" type="doc">
      <dgm:prSet loTypeId="urn:microsoft.com/office/officeart/2005/8/layout/hProcess10" loCatId="process" qsTypeId="urn:microsoft.com/office/officeart/2005/8/quickstyle/3d2" qsCatId="3D" csTypeId="urn:microsoft.com/office/officeart/2005/8/colors/accent1_2" csCatId="accent1" phldr="1"/>
      <dgm:spPr/>
      <dgm:t>
        <a:bodyPr/>
        <a:lstStyle/>
        <a:p>
          <a:endParaRPr lang="zh-CN" altLang="en-US"/>
        </a:p>
      </dgm:t>
    </dgm:pt>
    <dgm:pt modelId="{B982CA5E-CBFE-45BC-ACD0-7C3F4EC0F48F}">
      <dgm:prSet custT="1"/>
      <dgm:spPr/>
      <dgm:t>
        <a:bodyPr/>
        <a:lstStyle/>
        <a:p>
          <a:pPr rtl="0"/>
          <a:r>
            <a:rPr lang="en-US" sz="2400" b="1" baseline="0" dirty="0" smtClean="0">
              <a:latin typeface="Tahoma" panose="020B0604030504040204" pitchFamily="34" charset="0"/>
              <a:ea typeface="+mn-ea"/>
            </a:rPr>
            <a:t>1</a:t>
          </a:r>
          <a:r>
            <a:rPr lang="zh-CN" sz="2400" b="1" baseline="0" dirty="0" smtClean="0">
              <a:latin typeface="Tahoma" panose="020B0604030504040204" pitchFamily="34" charset="0"/>
              <a:ea typeface="+mn-ea"/>
            </a:rPr>
            <a:t>、</a:t>
          </a:r>
          <a:r>
            <a:rPr lang="en-US" sz="2400" b="1" baseline="0" dirty="0" smtClean="0">
              <a:latin typeface="Tahoma" panose="020B0604030504040204" pitchFamily="34" charset="0"/>
              <a:ea typeface="+mn-ea"/>
            </a:rPr>
            <a:t>DOM</a:t>
          </a:r>
          <a:r>
            <a:rPr lang="zh-CN" sz="2400" b="1" baseline="0" dirty="0" smtClean="0">
              <a:latin typeface="Tahoma" panose="020B0604030504040204" pitchFamily="34" charset="0"/>
              <a:ea typeface="+mn-ea"/>
            </a:rPr>
            <a:t>模型</a:t>
          </a:r>
          <a:r>
            <a:rPr lang="zh-CN" altLang="en-US" sz="2400" b="1" baseline="0" dirty="0" smtClean="0">
              <a:latin typeface="Tahoma" panose="020B0604030504040204" pitchFamily="34" charset="0"/>
              <a:ea typeface="+mn-ea"/>
            </a:rPr>
            <a:t>与</a:t>
          </a:r>
          <a:r>
            <a:rPr lang="en-US" altLang="zh-CN" sz="2400" b="1" baseline="0" dirty="0" err="1" smtClean="0">
              <a:latin typeface="Tahoma" panose="020B0604030504040204" pitchFamily="34" charset="0"/>
              <a:ea typeface="+mn-ea"/>
            </a:rPr>
            <a:t>docment</a:t>
          </a:r>
          <a:r>
            <a:rPr lang="zh-CN" altLang="en-US" sz="2400" b="1" baseline="0" dirty="0" smtClean="0">
              <a:latin typeface="Tahoma" panose="020B0604030504040204" pitchFamily="34" charset="0"/>
              <a:ea typeface="+mn-ea"/>
            </a:rPr>
            <a:t>对象</a:t>
          </a:r>
          <a:endParaRPr lang="zh-CN" sz="2400" baseline="0" dirty="0">
            <a:latin typeface="Tahoma" panose="020B0604030504040204" pitchFamily="34" charset="0"/>
            <a:ea typeface="+mn-ea"/>
          </a:endParaRPr>
        </a:p>
      </dgm:t>
    </dgm:pt>
    <dgm:pt modelId="{0EBBC6B8-B5F7-4629-9D15-47F4101DB245}" type="parTrans" cxnId="{23AE0C65-CE3C-4350-9B3B-7D387A35E707}">
      <dgm:prSet/>
      <dgm:spPr/>
      <dgm:t>
        <a:bodyPr/>
        <a:lstStyle/>
        <a:p>
          <a:endParaRPr lang="zh-CN" altLang="en-US" sz="2400">
            <a:latin typeface="+mn-ea"/>
            <a:ea typeface="+mn-ea"/>
          </a:endParaRPr>
        </a:p>
      </dgm:t>
    </dgm:pt>
    <dgm:pt modelId="{1F826681-99DB-4BC6-B234-7E68D257716E}" type="sibTrans" cxnId="{23AE0C65-CE3C-4350-9B3B-7D387A35E707}">
      <dgm:prSet/>
      <dgm:spPr/>
      <dgm:t>
        <a:bodyPr/>
        <a:lstStyle/>
        <a:p>
          <a:endParaRPr lang="zh-CN" altLang="en-US" sz="2400">
            <a:latin typeface="+mn-ea"/>
            <a:ea typeface="+mn-ea"/>
          </a:endParaRPr>
        </a:p>
      </dgm:t>
    </dgm:pt>
    <dgm:pt modelId="{AC5CCE2E-0AB5-44D7-89BC-D168738FA7A0}">
      <dgm:prSet custT="1"/>
      <dgm:spPr/>
      <dgm:t>
        <a:bodyPr/>
        <a:lstStyle/>
        <a:p>
          <a:pPr rtl="0"/>
          <a:r>
            <a:rPr lang="en-US" sz="2400" b="1" baseline="0" dirty="0" smtClean="0">
              <a:latin typeface="Tahoma" panose="020B0604030504040204" pitchFamily="34" charset="0"/>
              <a:ea typeface="+mn-ea"/>
            </a:rPr>
            <a:t>2</a:t>
          </a:r>
          <a:r>
            <a:rPr lang="zh-CN" sz="2400" b="1" baseline="0" dirty="0" smtClean="0">
              <a:latin typeface="Tahoma" panose="020B0604030504040204" pitchFamily="34" charset="0"/>
              <a:ea typeface="+mn-ea"/>
            </a:rPr>
            <a:t>、节点</a:t>
          </a:r>
          <a:r>
            <a:rPr lang="zh-CN" altLang="en-US" sz="2400" b="1" baseline="0" dirty="0" smtClean="0">
              <a:latin typeface="Tahoma" panose="020B0604030504040204" pitchFamily="34" charset="0"/>
              <a:ea typeface="+mn-ea"/>
            </a:rPr>
            <a:t>操作</a:t>
          </a:r>
          <a:endParaRPr lang="zh-CN" sz="2400" baseline="0" dirty="0">
            <a:latin typeface="Tahoma" panose="020B0604030504040204" pitchFamily="34" charset="0"/>
            <a:ea typeface="+mn-ea"/>
          </a:endParaRPr>
        </a:p>
      </dgm:t>
    </dgm:pt>
    <dgm:pt modelId="{6B9F5298-87E4-483D-9017-E2FF541E9070}" type="parTrans" cxnId="{76171E86-DD48-4F14-90D4-3ED4E21FFA2C}">
      <dgm:prSet/>
      <dgm:spPr/>
      <dgm:t>
        <a:bodyPr/>
        <a:lstStyle/>
        <a:p>
          <a:endParaRPr lang="zh-CN" altLang="en-US" sz="2400">
            <a:latin typeface="+mn-ea"/>
            <a:ea typeface="+mn-ea"/>
          </a:endParaRPr>
        </a:p>
      </dgm:t>
    </dgm:pt>
    <dgm:pt modelId="{CB215D64-D208-4C1A-A4D2-E784C0717328}" type="sibTrans" cxnId="{76171E86-DD48-4F14-90D4-3ED4E21FFA2C}">
      <dgm:prSet/>
      <dgm:spPr/>
      <dgm:t>
        <a:bodyPr/>
        <a:lstStyle/>
        <a:p>
          <a:endParaRPr lang="zh-CN" altLang="en-US" sz="2400">
            <a:latin typeface="+mn-ea"/>
            <a:ea typeface="+mn-ea"/>
          </a:endParaRPr>
        </a:p>
      </dgm:t>
    </dgm:pt>
    <dgm:pt modelId="{70EFFDC7-9C40-4AA4-B6D7-104608784149}">
      <dgm:prSet custT="1"/>
      <dgm:spPr/>
      <dgm:t>
        <a:bodyPr/>
        <a:lstStyle/>
        <a:p>
          <a:pPr rtl="0"/>
          <a:r>
            <a:rPr lang="zh-CN" altLang="en-US" sz="2400" baseline="0" smtClean="0">
              <a:latin typeface="Tahoma" panose="020B0604030504040204" pitchFamily="34" charset="0"/>
              <a:ea typeface="+mn-ea"/>
            </a:rPr>
            <a:t>查询节点</a:t>
          </a:r>
          <a:endParaRPr lang="zh-CN" sz="2400" baseline="0" dirty="0">
            <a:latin typeface="Tahoma" panose="020B0604030504040204" pitchFamily="34" charset="0"/>
            <a:ea typeface="+mn-ea"/>
          </a:endParaRPr>
        </a:p>
      </dgm:t>
    </dgm:pt>
    <dgm:pt modelId="{1BEA3958-52FD-471A-97C3-3A845F2880D7}" type="parTrans" cxnId="{A3900288-DC1A-4F2F-82AD-827623A7C023}">
      <dgm:prSet/>
      <dgm:spPr/>
      <dgm:t>
        <a:bodyPr/>
        <a:lstStyle/>
        <a:p>
          <a:endParaRPr lang="zh-CN" altLang="en-US" sz="2400">
            <a:latin typeface="+mn-ea"/>
            <a:ea typeface="+mn-ea"/>
          </a:endParaRPr>
        </a:p>
      </dgm:t>
    </dgm:pt>
    <dgm:pt modelId="{DEA7AF55-8684-4F2E-A5CB-1B004FD22A03}" type="sibTrans" cxnId="{A3900288-DC1A-4F2F-82AD-827623A7C023}">
      <dgm:prSet/>
      <dgm:spPr/>
      <dgm:t>
        <a:bodyPr/>
        <a:lstStyle/>
        <a:p>
          <a:endParaRPr lang="zh-CN" altLang="en-US" sz="2400">
            <a:latin typeface="+mn-ea"/>
            <a:ea typeface="+mn-ea"/>
          </a:endParaRPr>
        </a:p>
      </dgm:t>
    </dgm:pt>
    <dgm:pt modelId="{10758136-DF9B-4B54-9CEC-7DEF7A6180B5}">
      <dgm:prSet custT="1"/>
      <dgm:spPr/>
      <dgm:t>
        <a:bodyPr/>
        <a:lstStyle/>
        <a:p>
          <a:pPr rtl="0"/>
          <a:r>
            <a:rPr lang="zh-CN" altLang="en-US" sz="2400" baseline="0" smtClean="0">
              <a:latin typeface="Tahoma" panose="020B0604030504040204" pitchFamily="34" charset="0"/>
              <a:ea typeface="+mn-ea"/>
            </a:rPr>
            <a:t>修改节点</a:t>
          </a:r>
          <a:endParaRPr lang="zh-CN" sz="2400" baseline="0" dirty="0">
            <a:latin typeface="Tahoma" panose="020B0604030504040204" pitchFamily="34" charset="0"/>
            <a:ea typeface="+mn-ea"/>
          </a:endParaRPr>
        </a:p>
      </dgm:t>
    </dgm:pt>
    <dgm:pt modelId="{775F8E87-0277-45A3-9787-663091879446}" type="parTrans" cxnId="{75042450-8609-4C63-B675-29BF987095F5}">
      <dgm:prSet/>
      <dgm:spPr/>
      <dgm:t>
        <a:bodyPr/>
        <a:lstStyle/>
        <a:p>
          <a:endParaRPr lang="zh-CN" altLang="en-US" sz="2400">
            <a:latin typeface="+mn-ea"/>
            <a:ea typeface="+mn-ea"/>
          </a:endParaRPr>
        </a:p>
      </dgm:t>
    </dgm:pt>
    <dgm:pt modelId="{BB8843F2-7C79-401B-A239-8A65D46BD674}" type="sibTrans" cxnId="{75042450-8609-4C63-B675-29BF987095F5}">
      <dgm:prSet/>
      <dgm:spPr/>
      <dgm:t>
        <a:bodyPr/>
        <a:lstStyle/>
        <a:p>
          <a:endParaRPr lang="zh-CN" altLang="en-US" sz="2400">
            <a:latin typeface="+mn-ea"/>
            <a:ea typeface="+mn-ea"/>
          </a:endParaRPr>
        </a:p>
      </dgm:t>
    </dgm:pt>
    <dgm:pt modelId="{6856301C-CBBF-4779-B001-E63177916516}">
      <dgm:prSet custT="1"/>
      <dgm:spPr/>
      <dgm:t>
        <a:bodyPr/>
        <a:lstStyle/>
        <a:p>
          <a:pPr rtl="0"/>
          <a:r>
            <a:rPr lang="zh-CN" altLang="en-US" sz="2400" baseline="0" smtClean="0">
              <a:latin typeface="Tahoma" panose="020B0604030504040204" pitchFamily="34" charset="0"/>
              <a:ea typeface="+mn-ea"/>
            </a:rPr>
            <a:t>常用属性</a:t>
          </a:r>
          <a:endParaRPr lang="zh-CN" sz="2400" baseline="0" dirty="0">
            <a:latin typeface="Tahoma" panose="020B0604030504040204" pitchFamily="34" charset="0"/>
            <a:ea typeface="+mn-ea"/>
          </a:endParaRPr>
        </a:p>
      </dgm:t>
    </dgm:pt>
    <dgm:pt modelId="{3EADCD28-2C33-4563-8120-47DABE032DCF}" type="parTrans" cxnId="{03592118-EC1C-4C13-98D6-70AE7D1AE67D}">
      <dgm:prSet/>
      <dgm:spPr/>
      <dgm:t>
        <a:bodyPr/>
        <a:lstStyle/>
        <a:p>
          <a:endParaRPr lang="zh-CN" altLang="en-US"/>
        </a:p>
      </dgm:t>
    </dgm:pt>
    <dgm:pt modelId="{232EAFA9-4115-4D55-8CB0-9EB68CF3B2D2}" type="sibTrans" cxnId="{03592118-EC1C-4C13-98D6-70AE7D1AE67D}">
      <dgm:prSet/>
      <dgm:spPr/>
      <dgm:t>
        <a:bodyPr/>
        <a:lstStyle/>
        <a:p>
          <a:endParaRPr lang="zh-CN" altLang="en-US"/>
        </a:p>
      </dgm:t>
    </dgm:pt>
    <dgm:pt modelId="{14511E8E-4791-4677-A04E-245A93CD9FA2}">
      <dgm:prSet custT="1"/>
      <dgm:spPr/>
      <dgm:t>
        <a:bodyPr/>
        <a:lstStyle/>
        <a:p>
          <a:pPr rtl="0"/>
          <a:r>
            <a:rPr lang="zh-CN" altLang="en-US" sz="2400" baseline="0" smtClean="0">
              <a:latin typeface="Tahoma" panose="020B0604030504040204" pitchFamily="34" charset="0"/>
              <a:ea typeface="+mn-ea"/>
            </a:rPr>
            <a:t>常用方法</a:t>
          </a:r>
          <a:endParaRPr lang="zh-CN" sz="2400" baseline="0" dirty="0">
            <a:latin typeface="Tahoma" panose="020B0604030504040204" pitchFamily="34" charset="0"/>
            <a:ea typeface="+mn-ea"/>
          </a:endParaRPr>
        </a:p>
      </dgm:t>
    </dgm:pt>
    <dgm:pt modelId="{E9F4A523-39E1-4620-B228-285CF6D7D545}" type="parTrans" cxnId="{A2E4176C-51C4-4BB0-B007-D2DD1AE41C1A}">
      <dgm:prSet/>
      <dgm:spPr/>
      <dgm:t>
        <a:bodyPr/>
        <a:lstStyle/>
        <a:p>
          <a:endParaRPr lang="zh-CN" altLang="en-US"/>
        </a:p>
      </dgm:t>
    </dgm:pt>
    <dgm:pt modelId="{BAB7CE8A-7A9C-4EA5-91D6-19287CACD9ED}" type="sibTrans" cxnId="{A2E4176C-51C4-4BB0-B007-D2DD1AE41C1A}">
      <dgm:prSet/>
      <dgm:spPr/>
      <dgm:t>
        <a:bodyPr/>
        <a:lstStyle/>
        <a:p>
          <a:endParaRPr lang="zh-CN" altLang="en-US"/>
        </a:p>
      </dgm:t>
    </dgm:pt>
    <dgm:pt modelId="{69733FDC-BAED-4298-84AA-9A2D6C7CCCD1}">
      <dgm:prSet custT="1"/>
      <dgm:spPr/>
      <dgm:t>
        <a:bodyPr/>
        <a:lstStyle/>
        <a:p>
          <a:pPr rtl="0"/>
          <a:r>
            <a:rPr lang="zh-CN" altLang="en-US" sz="2400" baseline="0" smtClean="0">
              <a:latin typeface="Tahoma" panose="020B0604030504040204" pitchFamily="34" charset="0"/>
              <a:ea typeface="+mn-ea"/>
            </a:rPr>
            <a:t>常用事件</a:t>
          </a:r>
          <a:endParaRPr lang="zh-CN" sz="2400" baseline="0" dirty="0">
            <a:latin typeface="Tahoma" panose="020B0604030504040204" pitchFamily="34" charset="0"/>
            <a:ea typeface="+mn-ea"/>
          </a:endParaRPr>
        </a:p>
      </dgm:t>
    </dgm:pt>
    <dgm:pt modelId="{A1D2F00D-83E3-4794-890F-7903363B0208}" type="parTrans" cxnId="{76B89867-1F50-4E81-B884-47AD9C0F8FE9}">
      <dgm:prSet/>
      <dgm:spPr/>
      <dgm:t>
        <a:bodyPr/>
        <a:lstStyle/>
        <a:p>
          <a:endParaRPr lang="zh-CN" altLang="en-US"/>
        </a:p>
      </dgm:t>
    </dgm:pt>
    <dgm:pt modelId="{BDB8ED77-7C88-4EAE-9E43-779E9DB790E6}" type="sibTrans" cxnId="{76B89867-1F50-4E81-B884-47AD9C0F8FE9}">
      <dgm:prSet/>
      <dgm:spPr/>
      <dgm:t>
        <a:bodyPr/>
        <a:lstStyle/>
        <a:p>
          <a:endParaRPr lang="zh-CN" altLang="en-US"/>
        </a:p>
      </dgm:t>
    </dgm:pt>
    <dgm:pt modelId="{33162503-B8FD-4C3C-A441-8BDBB9327AC7}">
      <dgm:prSet custT="1"/>
      <dgm:spPr/>
      <dgm:t>
        <a:bodyPr/>
        <a:lstStyle/>
        <a:p>
          <a:pPr rtl="0"/>
          <a:r>
            <a:rPr lang="zh-CN" altLang="en-US" sz="2400" baseline="0" smtClean="0">
              <a:latin typeface="Tahoma" panose="020B0604030504040204" pitchFamily="34" charset="0"/>
              <a:ea typeface="+mn-ea"/>
            </a:rPr>
            <a:t>创建节点</a:t>
          </a:r>
          <a:endParaRPr lang="zh-CN" sz="2400" baseline="0" dirty="0">
            <a:latin typeface="Tahoma" panose="020B0604030504040204" pitchFamily="34" charset="0"/>
            <a:ea typeface="+mn-ea"/>
          </a:endParaRPr>
        </a:p>
      </dgm:t>
    </dgm:pt>
    <dgm:pt modelId="{F896E333-C331-4079-ADF7-BD0B1FA31E52}" type="parTrans" cxnId="{91F710DE-BB43-4457-9F5D-B6BB34C1B0DA}">
      <dgm:prSet/>
      <dgm:spPr/>
      <dgm:t>
        <a:bodyPr/>
        <a:lstStyle/>
        <a:p>
          <a:endParaRPr lang="zh-CN" altLang="en-US"/>
        </a:p>
      </dgm:t>
    </dgm:pt>
    <dgm:pt modelId="{D9360AD8-9BD3-420A-A61B-468E41C7E3C7}" type="sibTrans" cxnId="{91F710DE-BB43-4457-9F5D-B6BB34C1B0DA}">
      <dgm:prSet/>
      <dgm:spPr/>
      <dgm:t>
        <a:bodyPr/>
        <a:lstStyle/>
        <a:p>
          <a:endParaRPr lang="zh-CN" altLang="en-US"/>
        </a:p>
      </dgm:t>
    </dgm:pt>
    <dgm:pt modelId="{2094348A-7767-4FEB-B12D-A036D31F8210}">
      <dgm:prSet custT="1"/>
      <dgm:spPr/>
      <dgm:t>
        <a:bodyPr/>
        <a:lstStyle/>
        <a:p>
          <a:pPr rtl="0"/>
          <a:r>
            <a:rPr lang="zh-CN" altLang="en-US" sz="2400" baseline="0" smtClean="0">
              <a:latin typeface="Tahoma" panose="020B0604030504040204" pitchFamily="34" charset="0"/>
              <a:ea typeface="+mn-ea"/>
            </a:rPr>
            <a:t>删除节点</a:t>
          </a:r>
          <a:endParaRPr lang="zh-CN" sz="2400" baseline="0" dirty="0">
            <a:latin typeface="Tahoma" panose="020B0604030504040204" pitchFamily="34" charset="0"/>
            <a:ea typeface="+mn-ea"/>
          </a:endParaRPr>
        </a:p>
      </dgm:t>
    </dgm:pt>
    <dgm:pt modelId="{6D8A8433-08EA-450D-BD51-42169BEF6215}" type="parTrans" cxnId="{3D85F7D9-F5BD-4E3C-8897-3BB324F1FBEB}">
      <dgm:prSet/>
      <dgm:spPr/>
      <dgm:t>
        <a:bodyPr/>
        <a:lstStyle/>
        <a:p>
          <a:endParaRPr lang="zh-CN" altLang="en-US"/>
        </a:p>
      </dgm:t>
    </dgm:pt>
    <dgm:pt modelId="{F6DE9014-D76A-4375-842C-313A973A45C2}" type="sibTrans" cxnId="{3D85F7D9-F5BD-4E3C-8897-3BB324F1FBEB}">
      <dgm:prSet/>
      <dgm:spPr/>
      <dgm:t>
        <a:bodyPr/>
        <a:lstStyle/>
        <a:p>
          <a:endParaRPr lang="zh-CN" altLang="en-US"/>
        </a:p>
      </dgm:t>
    </dgm:pt>
    <dgm:pt modelId="{CF6D27A8-BF8B-46FA-8644-FE7C05E244EC}" type="pres">
      <dgm:prSet presAssocID="{3637FD60-29C5-47A8-B8C0-0B907B0E720E}" presName="Name0" presStyleCnt="0">
        <dgm:presLayoutVars>
          <dgm:dir/>
          <dgm:resizeHandles val="exact"/>
        </dgm:presLayoutVars>
      </dgm:prSet>
      <dgm:spPr/>
      <dgm:t>
        <a:bodyPr/>
        <a:lstStyle/>
        <a:p>
          <a:endParaRPr lang="zh-CN" altLang="en-US"/>
        </a:p>
      </dgm:t>
    </dgm:pt>
    <dgm:pt modelId="{E774DE12-0D30-42A8-BC39-627A34564074}" type="pres">
      <dgm:prSet presAssocID="{B982CA5E-CBFE-45BC-ACD0-7C3F4EC0F48F}" presName="composite" presStyleCnt="0"/>
      <dgm:spPr/>
    </dgm:pt>
    <dgm:pt modelId="{7A9F9AF2-140C-4E64-9530-D2685B338B31}" type="pres">
      <dgm:prSet presAssocID="{B982CA5E-CBFE-45BC-ACD0-7C3F4EC0F48F}" presName="imagSh" presStyleLbl="bgImgPlace1" presStyleIdx="0" presStyleCnt="2" custScaleY="64458" custLinFactNeighborY="-970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zh-CN" altLang="en-US"/>
        </a:p>
      </dgm:t>
    </dgm:pt>
    <dgm:pt modelId="{B9A624C4-2E0C-4CAA-BC3B-EBBFDA48F57D}" type="pres">
      <dgm:prSet presAssocID="{B982CA5E-CBFE-45BC-ACD0-7C3F4EC0F48F}" presName="txNode" presStyleLbl="node1" presStyleIdx="0" presStyleCnt="2" custScaleY="85454" custLinFactNeighborY="7280">
        <dgm:presLayoutVars>
          <dgm:bulletEnabled val="1"/>
        </dgm:presLayoutVars>
      </dgm:prSet>
      <dgm:spPr/>
      <dgm:t>
        <a:bodyPr/>
        <a:lstStyle/>
        <a:p>
          <a:endParaRPr lang="zh-CN" altLang="en-US"/>
        </a:p>
      </dgm:t>
    </dgm:pt>
    <dgm:pt modelId="{92453941-8D1B-4E19-8BF6-644F4CEE4FFB}" type="pres">
      <dgm:prSet presAssocID="{1F826681-99DB-4BC6-B234-7E68D257716E}" presName="sibTrans" presStyleLbl="sibTrans2D1" presStyleIdx="0" presStyleCnt="1"/>
      <dgm:spPr/>
      <dgm:t>
        <a:bodyPr/>
        <a:lstStyle/>
        <a:p>
          <a:endParaRPr lang="zh-CN" altLang="en-US"/>
        </a:p>
      </dgm:t>
    </dgm:pt>
    <dgm:pt modelId="{9E36E16B-1D7C-422C-B465-B72289E1915C}" type="pres">
      <dgm:prSet presAssocID="{1F826681-99DB-4BC6-B234-7E68D257716E}" presName="connTx" presStyleLbl="sibTrans2D1" presStyleIdx="0" presStyleCnt="1"/>
      <dgm:spPr/>
      <dgm:t>
        <a:bodyPr/>
        <a:lstStyle/>
        <a:p>
          <a:endParaRPr lang="zh-CN" altLang="en-US"/>
        </a:p>
      </dgm:t>
    </dgm:pt>
    <dgm:pt modelId="{DA2D83E2-B2C7-4E2E-8BC7-9A2E98B94B4F}" type="pres">
      <dgm:prSet presAssocID="{AC5CCE2E-0AB5-44D7-89BC-D168738FA7A0}" presName="composite" presStyleCnt="0"/>
      <dgm:spPr/>
    </dgm:pt>
    <dgm:pt modelId="{5D05E647-8958-40D9-AF90-BAD3F4020ECB}" type="pres">
      <dgm:prSet presAssocID="{AC5CCE2E-0AB5-44D7-89BC-D168738FA7A0}" presName="imagSh" presStyleLbl="bgImgPlace1" presStyleIdx="1" presStyleCnt="2" custScaleY="64458" custLinFactNeighborY="-970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zh-CN" altLang="en-US"/>
        </a:p>
      </dgm:t>
    </dgm:pt>
    <dgm:pt modelId="{D4500BC5-1521-4CA9-A7F8-E78BF1F4F3EC}" type="pres">
      <dgm:prSet presAssocID="{AC5CCE2E-0AB5-44D7-89BC-D168738FA7A0}" presName="txNode" presStyleLbl="node1" presStyleIdx="1" presStyleCnt="2" custScaleY="85454" custLinFactNeighborX="-544" custLinFactNeighborY="7317">
        <dgm:presLayoutVars>
          <dgm:bulletEnabled val="1"/>
        </dgm:presLayoutVars>
      </dgm:prSet>
      <dgm:spPr/>
      <dgm:t>
        <a:bodyPr/>
        <a:lstStyle/>
        <a:p>
          <a:endParaRPr lang="zh-CN" altLang="en-US"/>
        </a:p>
      </dgm:t>
    </dgm:pt>
  </dgm:ptLst>
  <dgm:cxnLst>
    <dgm:cxn modelId="{6A50A14F-FA20-4C03-A102-79D43462BE01}" type="presOf" srcId="{B982CA5E-CBFE-45BC-ACD0-7C3F4EC0F48F}" destId="{B9A624C4-2E0C-4CAA-BC3B-EBBFDA48F57D}" srcOrd="0" destOrd="0" presId="urn:microsoft.com/office/officeart/2005/8/layout/hProcess10"/>
    <dgm:cxn modelId="{856A9553-727B-44CA-A9DA-8703673C2225}" type="presOf" srcId="{10758136-DF9B-4B54-9CEC-7DEF7A6180B5}" destId="{D4500BC5-1521-4CA9-A7F8-E78BF1F4F3EC}" srcOrd="0" destOrd="2" presId="urn:microsoft.com/office/officeart/2005/8/layout/hProcess10"/>
    <dgm:cxn modelId="{07CE02BB-57A9-4E7C-8E21-87132BBF970B}" type="presOf" srcId="{1F826681-99DB-4BC6-B234-7E68D257716E}" destId="{9E36E16B-1D7C-422C-B465-B72289E1915C}" srcOrd="1" destOrd="0" presId="urn:microsoft.com/office/officeart/2005/8/layout/hProcess10"/>
    <dgm:cxn modelId="{A3900288-DC1A-4F2F-82AD-827623A7C023}" srcId="{AC5CCE2E-0AB5-44D7-89BC-D168738FA7A0}" destId="{70EFFDC7-9C40-4AA4-B6D7-104608784149}" srcOrd="0" destOrd="0" parTransId="{1BEA3958-52FD-471A-97C3-3A845F2880D7}" sibTransId="{DEA7AF55-8684-4F2E-A5CB-1B004FD22A03}"/>
    <dgm:cxn modelId="{7B0CA8F7-7A20-46DA-955E-7A2386731934}" type="presOf" srcId="{6856301C-CBBF-4779-B001-E63177916516}" destId="{B9A624C4-2E0C-4CAA-BC3B-EBBFDA48F57D}" srcOrd="0" destOrd="1" presId="urn:microsoft.com/office/officeart/2005/8/layout/hProcess10"/>
    <dgm:cxn modelId="{96864E8F-20C9-44DE-9FD2-4565026709AA}" type="presOf" srcId="{2094348A-7767-4FEB-B12D-A036D31F8210}" destId="{D4500BC5-1521-4CA9-A7F8-E78BF1F4F3EC}" srcOrd="0" destOrd="4" presId="urn:microsoft.com/office/officeart/2005/8/layout/hProcess10"/>
    <dgm:cxn modelId="{739F2417-4A1F-4652-BDC2-0159ED243614}" type="presOf" srcId="{1F826681-99DB-4BC6-B234-7E68D257716E}" destId="{92453941-8D1B-4E19-8BF6-644F4CEE4FFB}" srcOrd="0" destOrd="0" presId="urn:microsoft.com/office/officeart/2005/8/layout/hProcess10"/>
    <dgm:cxn modelId="{136470CB-9311-458E-A6F4-04048BDB28B5}" type="presOf" srcId="{AC5CCE2E-0AB5-44D7-89BC-D168738FA7A0}" destId="{D4500BC5-1521-4CA9-A7F8-E78BF1F4F3EC}" srcOrd="0" destOrd="0" presId="urn:microsoft.com/office/officeart/2005/8/layout/hProcess10"/>
    <dgm:cxn modelId="{B88E0A77-606A-4C54-9092-B0B32656BAFF}" type="presOf" srcId="{69733FDC-BAED-4298-84AA-9A2D6C7CCCD1}" destId="{B9A624C4-2E0C-4CAA-BC3B-EBBFDA48F57D}" srcOrd="0" destOrd="3" presId="urn:microsoft.com/office/officeart/2005/8/layout/hProcess10"/>
    <dgm:cxn modelId="{B8212C99-B817-47D6-BA6F-21DB2322DCDE}" type="presOf" srcId="{3637FD60-29C5-47A8-B8C0-0B907B0E720E}" destId="{CF6D27A8-BF8B-46FA-8644-FE7C05E244EC}" srcOrd="0" destOrd="0" presId="urn:microsoft.com/office/officeart/2005/8/layout/hProcess10"/>
    <dgm:cxn modelId="{91F710DE-BB43-4457-9F5D-B6BB34C1B0DA}" srcId="{AC5CCE2E-0AB5-44D7-89BC-D168738FA7A0}" destId="{33162503-B8FD-4C3C-A441-8BDBB9327AC7}" srcOrd="2" destOrd="0" parTransId="{F896E333-C331-4079-ADF7-BD0B1FA31E52}" sibTransId="{D9360AD8-9BD3-420A-A61B-468E41C7E3C7}"/>
    <dgm:cxn modelId="{23AE0C65-CE3C-4350-9B3B-7D387A35E707}" srcId="{3637FD60-29C5-47A8-B8C0-0B907B0E720E}" destId="{B982CA5E-CBFE-45BC-ACD0-7C3F4EC0F48F}" srcOrd="0" destOrd="0" parTransId="{0EBBC6B8-B5F7-4629-9D15-47F4101DB245}" sibTransId="{1F826681-99DB-4BC6-B234-7E68D257716E}"/>
    <dgm:cxn modelId="{76B89867-1F50-4E81-B884-47AD9C0F8FE9}" srcId="{B982CA5E-CBFE-45BC-ACD0-7C3F4EC0F48F}" destId="{69733FDC-BAED-4298-84AA-9A2D6C7CCCD1}" srcOrd="2" destOrd="0" parTransId="{A1D2F00D-83E3-4794-890F-7903363B0208}" sibTransId="{BDB8ED77-7C88-4EAE-9E43-779E9DB790E6}"/>
    <dgm:cxn modelId="{A2E4176C-51C4-4BB0-B007-D2DD1AE41C1A}" srcId="{B982CA5E-CBFE-45BC-ACD0-7C3F4EC0F48F}" destId="{14511E8E-4791-4677-A04E-245A93CD9FA2}" srcOrd="1" destOrd="0" parTransId="{E9F4A523-39E1-4620-B228-285CF6D7D545}" sibTransId="{BAB7CE8A-7A9C-4EA5-91D6-19287CACD9ED}"/>
    <dgm:cxn modelId="{3D85F7D9-F5BD-4E3C-8897-3BB324F1FBEB}" srcId="{AC5CCE2E-0AB5-44D7-89BC-D168738FA7A0}" destId="{2094348A-7767-4FEB-B12D-A036D31F8210}" srcOrd="3" destOrd="0" parTransId="{6D8A8433-08EA-450D-BD51-42169BEF6215}" sibTransId="{F6DE9014-D76A-4375-842C-313A973A45C2}"/>
    <dgm:cxn modelId="{FEDB5599-C8B5-4A0F-837A-57D059EE0760}" type="presOf" srcId="{33162503-B8FD-4C3C-A441-8BDBB9327AC7}" destId="{D4500BC5-1521-4CA9-A7F8-E78BF1F4F3EC}" srcOrd="0" destOrd="3" presId="urn:microsoft.com/office/officeart/2005/8/layout/hProcess10"/>
    <dgm:cxn modelId="{03592118-EC1C-4C13-98D6-70AE7D1AE67D}" srcId="{B982CA5E-CBFE-45BC-ACD0-7C3F4EC0F48F}" destId="{6856301C-CBBF-4779-B001-E63177916516}" srcOrd="0" destOrd="0" parTransId="{3EADCD28-2C33-4563-8120-47DABE032DCF}" sibTransId="{232EAFA9-4115-4D55-8CB0-9EB68CF3B2D2}"/>
    <dgm:cxn modelId="{75042450-8609-4C63-B675-29BF987095F5}" srcId="{AC5CCE2E-0AB5-44D7-89BC-D168738FA7A0}" destId="{10758136-DF9B-4B54-9CEC-7DEF7A6180B5}" srcOrd="1" destOrd="0" parTransId="{775F8E87-0277-45A3-9787-663091879446}" sibTransId="{BB8843F2-7C79-401B-A239-8A65D46BD674}"/>
    <dgm:cxn modelId="{FEA85BA1-0F1A-4764-9DC5-498413F1BD88}" type="presOf" srcId="{14511E8E-4791-4677-A04E-245A93CD9FA2}" destId="{B9A624C4-2E0C-4CAA-BC3B-EBBFDA48F57D}" srcOrd="0" destOrd="2" presId="urn:microsoft.com/office/officeart/2005/8/layout/hProcess10"/>
    <dgm:cxn modelId="{76171E86-DD48-4F14-90D4-3ED4E21FFA2C}" srcId="{3637FD60-29C5-47A8-B8C0-0B907B0E720E}" destId="{AC5CCE2E-0AB5-44D7-89BC-D168738FA7A0}" srcOrd="1" destOrd="0" parTransId="{6B9F5298-87E4-483D-9017-E2FF541E9070}" sibTransId="{CB215D64-D208-4C1A-A4D2-E784C0717328}"/>
    <dgm:cxn modelId="{558DFC11-82B1-4813-96E6-3BB71C6910E6}" type="presOf" srcId="{70EFFDC7-9C40-4AA4-B6D7-104608784149}" destId="{D4500BC5-1521-4CA9-A7F8-E78BF1F4F3EC}" srcOrd="0" destOrd="1" presId="urn:microsoft.com/office/officeart/2005/8/layout/hProcess10"/>
    <dgm:cxn modelId="{6696C453-2FE9-47B3-A868-B79D63E8048B}" type="presParOf" srcId="{CF6D27A8-BF8B-46FA-8644-FE7C05E244EC}" destId="{E774DE12-0D30-42A8-BC39-627A34564074}" srcOrd="0" destOrd="0" presId="urn:microsoft.com/office/officeart/2005/8/layout/hProcess10"/>
    <dgm:cxn modelId="{BABCD44C-950E-4078-9012-27D444EEDECE}" type="presParOf" srcId="{E774DE12-0D30-42A8-BC39-627A34564074}" destId="{7A9F9AF2-140C-4E64-9530-D2685B338B31}" srcOrd="0" destOrd="0" presId="urn:microsoft.com/office/officeart/2005/8/layout/hProcess10"/>
    <dgm:cxn modelId="{FDF28ED1-5EAA-4ECB-8291-5298767CAFCC}" type="presParOf" srcId="{E774DE12-0D30-42A8-BC39-627A34564074}" destId="{B9A624C4-2E0C-4CAA-BC3B-EBBFDA48F57D}" srcOrd="1" destOrd="0" presId="urn:microsoft.com/office/officeart/2005/8/layout/hProcess10"/>
    <dgm:cxn modelId="{1DC36377-A17E-4CAD-8283-404B8130BE9A}" type="presParOf" srcId="{CF6D27A8-BF8B-46FA-8644-FE7C05E244EC}" destId="{92453941-8D1B-4E19-8BF6-644F4CEE4FFB}" srcOrd="1" destOrd="0" presId="urn:microsoft.com/office/officeart/2005/8/layout/hProcess10"/>
    <dgm:cxn modelId="{5E2A9A8E-C215-424D-9B5D-4A3E5BB52159}" type="presParOf" srcId="{92453941-8D1B-4E19-8BF6-644F4CEE4FFB}" destId="{9E36E16B-1D7C-422C-B465-B72289E1915C}" srcOrd="0" destOrd="0" presId="urn:microsoft.com/office/officeart/2005/8/layout/hProcess10"/>
    <dgm:cxn modelId="{4018F219-C1ED-48FF-AC81-5BF15ED4878D}" type="presParOf" srcId="{CF6D27A8-BF8B-46FA-8644-FE7C05E244EC}" destId="{DA2D83E2-B2C7-4E2E-8BC7-9A2E98B94B4F}" srcOrd="2" destOrd="0" presId="urn:microsoft.com/office/officeart/2005/8/layout/hProcess10"/>
    <dgm:cxn modelId="{E053F6BD-5656-4C76-BCFE-48AF2CFAC6D5}" type="presParOf" srcId="{DA2D83E2-B2C7-4E2E-8BC7-9A2E98B94B4F}" destId="{5D05E647-8958-40D9-AF90-BAD3F4020ECB}" srcOrd="0" destOrd="0" presId="urn:microsoft.com/office/officeart/2005/8/layout/hProcess10"/>
    <dgm:cxn modelId="{E545EDB4-7960-486D-BDC9-A66F26AE1108}" type="presParOf" srcId="{DA2D83E2-B2C7-4E2E-8BC7-9A2E98B94B4F}" destId="{D4500BC5-1521-4CA9-A7F8-E78BF1F4F3EC}"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E08A9795-3EB3-4A38-9231-5C8CD8CB6F81}"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zh-CN" altLang="en-US"/>
        </a:p>
      </dgm:t>
    </dgm:pt>
    <dgm:pt modelId="{06D05A48-9306-4B1D-8B7F-0BE49166F05E}">
      <dgm:prSet custT="1"/>
      <dgm:spPr/>
      <dgm:t>
        <a:bodyPr/>
        <a:lstStyle/>
        <a:p>
          <a:pPr rtl="0"/>
          <a:r>
            <a:rPr lang="en-US" sz="2400" b="1" dirty="0" smtClean="0">
              <a:latin typeface="+mn-ea"/>
              <a:ea typeface="+mn-ea"/>
            </a:rPr>
            <a:t>DOM</a:t>
          </a:r>
          <a:r>
            <a:rPr lang="zh-CN" sz="2400" b="1" dirty="0" smtClean="0">
              <a:latin typeface="+mn-ea"/>
              <a:ea typeface="+mn-ea"/>
            </a:rPr>
            <a:t>：全称</a:t>
          </a:r>
          <a:r>
            <a:rPr lang="en-US" sz="2400" b="1" dirty="0" smtClean="0">
              <a:solidFill>
                <a:srgbClr val="FFFF00"/>
              </a:solidFill>
              <a:latin typeface="+mn-ea"/>
              <a:ea typeface="+mn-ea"/>
            </a:rPr>
            <a:t>D</a:t>
          </a:r>
          <a:r>
            <a:rPr lang="en-US" sz="2400" b="1" dirty="0" smtClean="0">
              <a:latin typeface="+mn-ea"/>
              <a:ea typeface="+mn-ea"/>
            </a:rPr>
            <a:t>ocument </a:t>
          </a:r>
          <a:r>
            <a:rPr lang="en-US" sz="2400" b="1" dirty="0" smtClean="0">
              <a:solidFill>
                <a:srgbClr val="FFFF00"/>
              </a:solidFill>
              <a:latin typeface="+mn-ea"/>
              <a:ea typeface="+mn-ea"/>
            </a:rPr>
            <a:t>O</a:t>
          </a:r>
          <a:r>
            <a:rPr lang="en-US" sz="2400" b="1" dirty="0" smtClean="0">
              <a:latin typeface="+mn-ea"/>
              <a:ea typeface="+mn-ea"/>
            </a:rPr>
            <a:t>bject </a:t>
          </a:r>
          <a:r>
            <a:rPr lang="en-US" sz="2400" b="1" dirty="0" smtClean="0">
              <a:solidFill>
                <a:srgbClr val="FFFF00"/>
              </a:solidFill>
              <a:latin typeface="+mn-ea"/>
              <a:ea typeface="+mn-ea"/>
            </a:rPr>
            <a:t>M</a:t>
          </a:r>
          <a:r>
            <a:rPr lang="en-US" sz="2400" b="1" dirty="0" smtClean="0">
              <a:latin typeface="+mn-ea"/>
              <a:ea typeface="+mn-ea"/>
            </a:rPr>
            <a:t>odel </a:t>
          </a:r>
          <a:r>
            <a:rPr lang="zh-CN" sz="2400" b="1" dirty="0" smtClean="0">
              <a:latin typeface="+mn-ea"/>
              <a:ea typeface="+mn-ea"/>
            </a:rPr>
            <a:t>即文档对象模型，是浏览器对象的一个主要部分，包含了网页中的各种元素对象。</a:t>
          </a:r>
          <a:endParaRPr lang="zh-CN" sz="2400" dirty="0">
            <a:latin typeface="+mn-ea"/>
            <a:ea typeface="+mn-ea"/>
          </a:endParaRPr>
        </a:p>
      </dgm:t>
    </dgm:pt>
    <dgm:pt modelId="{7A58491E-074E-422C-84AC-977F6BD8ACFF}" type="parTrans" cxnId="{C66A39F1-4A85-49C0-B400-0E76E0193D35}">
      <dgm:prSet/>
      <dgm:spPr/>
      <dgm:t>
        <a:bodyPr/>
        <a:lstStyle/>
        <a:p>
          <a:endParaRPr lang="zh-CN" altLang="en-US" sz="2400">
            <a:latin typeface="+mn-ea"/>
            <a:ea typeface="+mn-ea"/>
          </a:endParaRPr>
        </a:p>
      </dgm:t>
    </dgm:pt>
    <dgm:pt modelId="{ECB5F261-8F1D-4251-A7C0-CD6628B27C5E}" type="sibTrans" cxnId="{C66A39F1-4A85-49C0-B400-0E76E0193D35}">
      <dgm:prSet/>
      <dgm:spPr/>
      <dgm:t>
        <a:bodyPr/>
        <a:lstStyle/>
        <a:p>
          <a:endParaRPr lang="zh-CN" altLang="en-US" sz="2400">
            <a:latin typeface="+mn-ea"/>
            <a:ea typeface="+mn-ea"/>
          </a:endParaRPr>
        </a:p>
      </dgm:t>
    </dgm:pt>
    <dgm:pt modelId="{563FE1BD-CDED-4B6E-B6AD-141F697B0BFB}">
      <dgm:prSet custT="1"/>
      <dgm:spPr/>
      <dgm:t>
        <a:bodyPr/>
        <a:lstStyle/>
        <a:p>
          <a:pPr rtl="0"/>
          <a:r>
            <a:rPr lang="en-US" sz="2400" b="1" smtClean="0">
              <a:latin typeface="+mn-ea"/>
              <a:ea typeface="+mn-ea"/>
            </a:rPr>
            <a:t>HTML</a:t>
          </a:r>
          <a:r>
            <a:rPr lang="zh-CN" sz="2400" b="1" smtClean="0">
              <a:latin typeface="+mn-ea"/>
              <a:ea typeface="+mn-ea"/>
            </a:rPr>
            <a:t>文档中的所有节点组成了一棵文档树，我们称之为或节点树</a:t>
          </a:r>
          <a:endParaRPr lang="zh-CN" sz="2400">
            <a:latin typeface="+mn-ea"/>
            <a:ea typeface="+mn-ea"/>
          </a:endParaRPr>
        </a:p>
      </dgm:t>
    </dgm:pt>
    <dgm:pt modelId="{7AF8D330-9F34-43EF-975A-8159FA8581FC}" type="parTrans" cxnId="{7C8823F3-D5FE-4288-86A3-23BF124D7E28}">
      <dgm:prSet/>
      <dgm:spPr/>
      <dgm:t>
        <a:bodyPr/>
        <a:lstStyle/>
        <a:p>
          <a:endParaRPr lang="zh-CN" altLang="en-US" sz="2400">
            <a:latin typeface="+mn-ea"/>
            <a:ea typeface="+mn-ea"/>
          </a:endParaRPr>
        </a:p>
      </dgm:t>
    </dgm:pt>
    <dgm:pt modelId="{DA59F683-EA0A-4CD7-8356-5B2ADEB15CFA}" type="sibTrans" cxnId="{7C8823F3-D5FE-4288-86A3-23BF124D7E28}">
      <dgm:prSet/>
      <dgm:spPr/>
      <dgm:t>
        <a:bodyPr/>
        <a:lstStyle/>
        <a:p>
          <a:endParaRPr lang="zh-CN" altLang="en-US" sz="2400">
            <a:latin typeface="+mn-ea"/>
            <a:ea typeface="+mn-ea"/>
          </a:endParaRPr>
        </a:p>
      </dgm:t>
    </dgm:pt>
    <dgm:pt modelId="{967E28F2-3319-4A37-AD44-1C57064DFF49}">
      <dgm:prSet custT="1"/>
      <dgm:spPr/>
      <dgm:t>
        <a:bodyPr/>
        <a:lstStyle/>
        <a:p>
          <a:pPr rtl="0"/>
          <a:r>
            <a:rPr lang="zh-CN" sz="2800" b="1" dirty="0" smtClean="0">
              <a:solidFill>
                <a:srgbClr val="003300"/>
              </a:solidFill>
              <a:latin typeface="+mn-ea"/>
              <a:ea typeface="+mn-ea"/>
            </a:rPr>
            <a:t>树起始于文档节点，</a:t>
          </a:r>
          <a:r>
            <a:rPr lang="en-US" sz="2800" b="1" dirty="0" smtClean="0">
              <a:solidFill>
                <a:srgbClr val="003300"/>
              </a:solidFill>
              <a:latin typeface="+mn-ea"/>
              <a:ea typeface="+mn-ea"/>
            </a:rPr>
            <a:t>document</a:t>
          </a:r>
          <a:r>
            <a:rPr lang="zh-CN" sz="2800" b="1" dirty="0" smtClean="0">
              <a:solidFill>
                <a:srgbClr val="003300"/>
              </a:solidFill>
              <a:latin typeface="+mn-ea"/>
              <a:ea typeface="+mn-ea"/>
            </a:rPr>
            <a:t>对象是一颗文档树的根</a:t>
          </a:r>
          <a:endParaRPr lang="zh-CN" sz="2800" dirty="0">
            <a:solidFill>
              <a:srgbClr val="003300"/>
            </a:solidFill>
            <a:latin typeface="+mn-ea"/>
            <a:ea typeface="+mn-ea"/>
          </a:endParaRPr>
        </a:p>
      </dgm:t>
    </dgm:pt>
    <dgm:pt modelId="{415FF217-6841-4043-998E-C57E784461B8}" type="parTrans" cxnId="{312C9CC5-CE3D-4304-A4AA-95E989FB629D}">
      <dgm:prSet/>
      <dgm:spPr/>
      <dgm:t>
        <a:bodyPr/>
        <a:lstStyle/>
        <a:p>
          <a:endParaRPr lang="zh-CN" altLang="en-US" sz="2400">
            <a:latin typeface="+mn-ea"/>
            <a:ea typeface="+mn-ea"/>
          </a:endParaRPr>
        </a:p>
      </dgm:t>
    </dgm:pt>
    <dgm:pt modelId="{32F558C9-7AD9-4460-8347-62A2F30E1763}" type="sibTrans" cxnId="{312C9CC5-CE3D-4304-A4AA-95E989FB629D}">
      <dgm:prSet/>
      <dgm:spPr/>
      <dgm:t>
        <a:bodyPr/>
        <a:lstStyle/>
        <a:p>
          <a:endParaRPr lang="zh-CN" altLang="en-US" sz="2400">
            <a:latin typeface="+mn-ea"/>
            <a:ea typeface="+mn-ea"/>
          </a:endParaRPr>
        </a:p>
      </dgm:t>
    </dgm:pt>
    <dgm:pt modelId="{10B58F54-6F54-4DD8-9687-A5D6DA3D3D6F}">
      <dgm:prSet custT="1"/>
      <dgm:spPr/>
      <dgm:t>
        <a:bodyPr/>
        <a:lstStyle/>
        <a:p>
          <a:pPr rtl="0"/>
          <a:r>
            <a:rPr lang="en-US" sz="2800" b="1" dirty="0" smtClean="0">
              <a:solidFill>
                <a:srgbClr val="003300"/>
              </a:solidFill>
              <a:latin typeface="+mn-ea"/>
              <a:ea typeface="+mn-ea"/>
            </a:rPr>
            <a:t>HTML</a:t>
          </a:r>
          <a:r>
            <a:rPr lang="zh-CN" sz="2800" b="1" dirty="0" smtClean="0">
              <a:solidFill>
                <a:srgbClr val="003300"/>
              </a:solidFill>
              <a:latin typeface="+mn-ea"/>
              <a:ea typeface="+mn-ea"/>
            </a:rPr>
            <a:t>文档中的每个元素、属性、文本等都代表这树中的一个节点</a:t>
          </a:r>
          <a:endParaRPr lang="zh-CN" sz="2800" dirty="0">
            <a:solidFill>
              <a:srgbClr val="003300"/>
            </a:solidFill>
            <a:latin typeface="+mn-ea"/>
            <a:ea typeface="+mn-ea"/>
          </a:endParaRPr>
        </a:p>
      </dgm:t>
    </dgm:pt>
    <dgm:pt modelId="{827414C5-F7C0-465A-A7C4-BA0D54559225}" type="parTrans" cxnId="{065FB90A-6225-475C-AD2E-4768F3271814}">
      <dgm:prSet/>
      <dgm:spPr/>
      <dgm:t>
        <a:bodyPr/>
        <a:lstStyle/>
        <a:p>
          <a:endParaRPr lang="zh-CN" altLang="en-US" sz="2400">
            <a:latin typeface="+mn-ea"/>
            <a:ea typeface="+mn-ea"/>
          </a:endParaRPr>
        </a:p>
      </dgm:t>
    </dgm:pt>
    <dgm:pt modelId="{3B9FB7B9-410A-4D5F-A183-2F19E551A5C9}" type="sibTrans" cxnId="{065FB90A-6225-475C-AD2E-4768F3271814}">
      <dgm:prSet/>
      <dgm:spPr/>
      <dgm:t>
        <a:bodyPr/>
        <a:lstStyle/>
        <a:p>
          <a:endParaRPr lang="zh-CN" altLang="en-US" sz="2400">
            <a:latin typeface="+mn-ea"/>
            <a:ea typeface="+mn-ea"/>
          </a:endParaRPr>
        </a:p>
      </dgm:t>
    </dgm:pt>
    <dgm:pt modelId="{B90F3739-8730-461F-943F-3EBB4092064F}" type="pres">
      <dgm:prSet presAssocID="{E08A9795-3EB3-4A38-9231-5C8CD8CB6F81}" presName="linear" presStyleCnt="0">
        <dgm:presLayoutVars>
          <dgm:dir/>
          <dgm:animLvl val="lvl"/>
          <dgm:resizeHandles val="exact"/>
        </dgm:presLayoutVars>
      </dgm:prSet>
      <dgm:spPr/>
      <dgm:t>
        <a:bodyPr/>
        <a:lstStyle/>
        <a:p>
          <a:endParaRPr lang="zh-CN" altLang="en-US"/>
        </a:p>
      </dgm:t>
    </dgm:pt>
    <dgm:pt modelId="{7DA80015-AEE2-4450-A3D2-345F45A37941}" type="pres">
      <dgm:prSet presAssocID="{06D05A48-9306-4B1D-8B7F-0BE49166F05E}" presName="parentLin" presStyleCnt="0"/>
      <dgm:spPr/>
    </dgm:pt>
    <dgm:pt modelId="{3AA3B682-F6EB-4267-854F-E5025011344C}" type="pres">
      <dgm:prSet presAssocID="{06D05A48-9306-4B1D-8B7F-0BE49166F05E}" presName="parentLeftMargin" presStyleLbl="node1" presStyleIdx="0" presStyleCnt="2"/>
      <dgm:spPr/>
      <dgm:t>
        <a:bodyPr/>
        <a:lstStyle/>
        <a:p>
          <a:endParaRPr lang="zh-CN" altLang="en-US"/>
        </a:p>
      </dgm:t>
    </dgm:pt>
    <dgm:pt modelId="{5CD5B0C7-3190-41D3-B896-59138D2845CC}" type="pres">
      <dgm:prSet presAssocID="{06D05A48-9306-4B1D-8B7F-0BE49166F05E}" presName="parentText" presStyleLbl="node1" presStyleIdx="0" presStyleCnt="2" custScaleX="116257">
        <dgm:presLayoutVars>
          <dgm:chMax val="0"/>
          <dgm:bulletEnabled val="1"/>
        </dgm:presLayoutVars>
      </dgm:prSet>
      <dgm:spPr/>
      <dgm:t>
        <a:bodyPr/>
        <a:lstStyle/>
        <a:p>
          <a:endParaRPr lang="zh-CN" altLang="en-US"/>
        </a:p>
      </dgm:t>
    </dgm:pt>
    <dgm:pt modelId="{367BC37B-8253-4CFD-8EE8-8F178144C096}" type="pres">
      <dgm:prSet presAssocID="{06D05A48-9306-4B1D-8B7F-0BE49166F05E}" presName="negativeSpace" presStyleCnt="0"/>
      <dgm:spPr/>
    </dgm:pt>
    <dgm:pt modelId="{5BC3A62C-D753-4546-8533-D7B24F558E4D}" type="pres">
      <dgm:prSet presAssocID="{06D05A48-9306-4B1D-8B7F-0BE49166F05E}" presName="childText" presStyleLbl="conFgAcc1" presStyleIdx="0" presStyleCnt="2">
        <dgm:presLayoutVars>
          <dgm:bulletEnabled val="1"/>
        </dgm:presLayoutVars>
      </dgm:prSet>
      <dgm:spPr/>
      <dgm:t>
        <a:bodyPr/>
        <a:lstStyle/>
        <a:p>
          <a:endParaRPr lang="zh-CN" altLang="en-US"/>
        </a:p>
      </dgm:t>
    </dgm:pt>
    <dgm:pt modelId="{31C466E0-9875-472D-BB88-2B5C3E36F388}" type="pres">
      <dgm:prSet presAssocID="{ECB5F261-8F1D-4251-A7C0-CD6628B27C5E}" presName="spaceBetweenRectangles" presStyleCnt="0"/>
      <dgm:spPr/>
    </dgm:pt>
    <dgm:pt modelId="{3C01A3AF-DA8E-459B-93EB-4CBD822EC27B}" type="pres">
      <dgm:prSet presAssocID="{563FE1BD-CDED-4B6E-B6AD-141F697B0BFB}" presName="parentLin" presStyleCnt="0"/>
      <dgm:spPr/>
    </dgm:pt>
    <dgm:pt modelId="{100B1251-B00E-42EA-9090-BF62BDD23C88}" type="pres">
      <dgm:prSet presAssocID="{563FE1BD-CDED-4B6E-B6AD-141F697B0BFB}" presName="parentLeftMargin" presStyleLbl="node1" presStyleIdx="0" presStyleCnt="2"/>
      <dgm:spPr/>
      <dgm:t>
        <a:bodyPr/>
        <a:lstStyle/>
        <a:p>
          <a:endParaRPr lang="zh-CN" altLang="en-US"/>
        </a:p>
      </dgm:t>
    </dgm:pt>
    <dgm:pt modelId="{3C726EC8-1817-4626-BC01-18EBC3C29963}" type="pres">
      <dgm:prSet presAssocID="{563FE1BD-CDED-4B6E-B6AD-141F697B0BFB}" presName="parentText" presStyleLbl="node1" presStyleIdx="1" presStyleCnt="2" custScaleX="116257">
        <dgm:presLayoutVars>
          <dgm:chMax val="0"/>
          <dgm:bulletEnabled val="1"/>
        </dgm:presLayoutVars>
      </dgm:prSet>
      <dgm:spPr/>
      <dgm:t>
        <a:bodyPr/>
        <a:lstStyle/>
        <a:p>
          <a:endParaRPr lang="zh-CN" altLang="en-US"/>
        </a:p>
      </dgm:t>
    </dgm:pt>
    <dgm:pt modelId="{0D84CCE8-FABE-47D3-837F-6AF4FA1BDA0C}" type="pres">
      <dgm:prSet presAssocID="{563FE1BD-CDED-4B6E-B6AD-141F697B0BFB}" presName="negativeSpace" presStyleCnt="0"/>
      <dgm:spPr/>
    </dgm:pt>
    <dgm:pt modelId="{069393D0-259F-497D-ABFC-D3697DE81578}" type="pres">
      <dgm:prSet presAssocID="{563FE1BD-CDED-4B6E-B6AD-141F697B0BFB}" presName="childText" presStyleLbl="conFgAcc1" presStyleIdx="1" presStyleCnt="2">
        <dgm:presLayoutVars>
          <dgm:bulletEnabled val="1"/>
        </dgm:presLayoutVars>
      </dgm:prSet>
      <dgm:spPr/>
      <dgm:t>
        <a:bodyPr/>
        <a:lstStyle/>
        <a:p>
          <a:endParaRPr lang="zh-CN" altLang="en-US"/>
        </a:p>
      </dgm:t>
    </dgm:pt>
  </dgm:ptLst>
  <dgm:cxnLst>
    <dgm:cxn modelId="{312C9CC5-CE3D-4304-A4AA-95E989FB629D}" srcId="{563FE1BD-CDED-4B6E-B6AD-141F697B0BFB}" destId="{967E28F2-3319-4A37-AD44-1C57064DFF49}" srcOrd="0" destOrd="0" parTransId="{415FF217-6841-4043-998E-C57E784461B8}" sibTransId="{32F558C9-7AD9-4460-8347-62A2F30E1763}"/>
    <dgm:cxn modelId="{065FB90A-6225-475C-AD2E-4768F3271814}" srcId="{563FE1BD-CDED-4B6E-B6AD-141F697B0BFB}" destId="{10B58F54-6F54-4DD8-9687-A5D6DA3D3D6F}" srcOrd="1" destOrd="0" parTransId="{827414C5-F7C0-465A-A7C4-BA0D54559225}" sibTransId="{3B9FB7B9-410A-4D5F-A183-2F19E551A5C9}"/>
    <dgm:cxn modelId="{662D244E-BE84-437B-8871-596DDF4D33C9}" type="presOf" srcId="{E08A9795-3EB3-4A38-9231-5C8CD8CB6F81}" destId="{B90F3739-8730-461F-943F-3EBB4092064F}" srcOrd="0" destOrd="0" presId="urn:microsoft.com/office/officeart/2005/8/layout/list1"/>
    <dgm:cxn modelId="{9D374F62-8451-4F0C-869F-334E18570EBD}" type="presOf" srcId="{967E28F2-3319-4A37-AD44-1C57064DFF49}" destId="{069393D0-259F-497D-ABFC-D3697DE81578}" srcOrd="0" destOrd="0" presId="urn:microsoft.com/office/officeart/2005/8/layout/list1"/>
    <dgm:cxn modelId="{31BCCF4D-1681-4A1E-964E-9524D021B9F8}" type="presOf" srcId="{563FE1BD-CDED-4B6E-B6AD-141F697B0BFB}" destId="{100B1251-B00E-42EA-9090-BF62BDD23C88}" srcOrd="0" destOrd="0" presId="urn:microsoft.com/office/officeart/2005/8/layout/list1"/>
    <dgm:cxn modelId="{7C8823F3-D5FE-4288-86A3-23BF124D7E28}" srcId="{E08A9795-3EB3-4A38-9231-5C8CD8CB6F81}" destId="{563FE1BD-CDED-4B6E-B6AD-141F697B0BFB}" srcOrd="1" destOrd="0" parTransId="{7AF8D330-9F34-43EF-975A-8159FA8581FC}" sibTransId="{DA59F683-EA0A-4CD7-8356-5B2ADEB15CFA}"/>
    <dgm:cxn modelId="{A2A63AAC-6BE5-4E61-88BF-1781A96AD7B4}" type="presOf" srcId="{06D05A48-9306-4B1D-8B7F-0BE49166F05E}" destId="{3AA3B682-F6EB-4267-854F-E5025011344C}" srcOrd="0" destOrd="0" presId="urn:microsoft.com/office/officeart/2005/8/layout/list1"/>
    <dgm:cxn modelId="{C95A6817-4094-4D81-B90D-8268299B4477}" type="presOf" srcId="{10B58F54-6F54-4DD8-9687-A5D6DA3D3D6F}" destId="{069393D0-259F-497D-ABFC-D3697DE81578}" srcOrd="0" destOrd="1" presId="urn:microsoft.com/office/officeart/2005/8/layout/list1"/>
    <dgm:cxn modelId="{C6882BAB-8464-4E25-8FB2-A05DEA649A71}" type="presOf" srcId="{06D05A48-9306-4B1D-8B7F-0BE49166F05E}" destId="{5CD5B0C7-3190-41D3-B896-59138D2845CC}" srcOrd="1" destOrd="0" presId="urn:microsoft.com/office/officeart/2005/8/layout/list1"/>
    <dgm:cxn modelId="{D1BA1745-4A1B-4062-BCB1-2CD9A2345E74}" type="presOf" srcId="{563FE1BD-CDED-4B6E-B6AD-141F697B0BFB}" destId="{3C726EC8-1817-4626-BC01-18EBC3C29963}" srcOrd="1" destOrd="0" presId="urn:microsoft.com/office/officeart/2005/8/layout/list1"/>
    <dgm:cxn modelId="{C66A39F1-4A85-49C0-B400-0E76E0193D35}" srcId="{E08A9795-3EB3-4A38-9231-5C8CD8CB6F81}" destId="{06D05A48-9306-4B1D-8B7F-0BE49166F05E}" srcOrd="0" destOrd="0" parTransId="{7A58491E-074E-422C-84AC-977F6BD8ACFF}" sibTransId="{ECB5F261-8F1D-4251-A7C0-CD6628B27C5E}"/>
    <dgm:cxn modelId="{D6333A23-8EF4-483F-BFF8-15A3A5D13026}" type="presParOf" srcId="{B90F3739-8730-461F-943F-3EBB4092064F}" destId="{7DA80015-AEE2-4450-A3D2-345F45A37941}" srcOrd="0" destOrd="0" presId="urn:microsoft.com/office/officeart/2005/8/layout/list1"/>
    <dgm:cxn modelId="{832619DE-A482-4077-8EC2-68E077D88EAB}" type="presParOf" srcId="{7DA80015-AEE2-4450-A3D2-345F45A37941}" destId="{3AA3B682-F6EB-4267-854F-E5025011344C}" srcOrd="0" destOrd="0" presId="urn:microsoft.com/office/officeart/2005/8/layout/list1"/>
    <dgm:cxn modelId="{A414BFC5-5DB5-41A7-B343-ADEB82025A5C}" type="presParOf" srcId="{7DA80015-AEE2-4450-A3D2-345F45A37941}" destId="{5CD5B0C7-3190-41D3-B896-59138D2845CC}" srcOrd="1" destOrd="0" presId="urn:microsoft.com/office/officeart/2005/8/layout/list1"/>
    <dgm:cxn modelId="{360A4337-4BCC-48B6-B096-0A8AAF64F205}" type="presParOf" srcId="{B90F3739-8730-461F-943F-3EBB4092064F}" destId="{367BC37B-8253-4CFD-8EE8-8F178144C096}" srcOrd="1" destOrd="0" presId="urn:microsoft.com/office/officeart/2005/8/layout/list1"/>
    <dgm:cxn modelId="{BCF5A366-544C-426C-971A-6F52D5E025E1}" type="presParOf" srcId="{B90F3739-8730-461F-943F-3EBB4092064F}" destId="{5BC3A62C-D753-4546-8533-D7B24F558E4D}" srcOrd="2" destOrd="0" presId="urn:microsoft.com/office/officeart/2005/8/layout/list1"/>
    <dgm:cxn modelId="{D19F05A6-4065-4954-AC8C-D31029B186C4}" type="presParOf" srcId="{B90F3739-8730-461F-943F-3EBB4092064F}" destId="{31C466E0-9875-472D-BB88-2B5C3E36F388}" srcOrd="3" destOrd="0" presId="urn:microsoft.com/office/officeart/2005/8/layout/list1"/>
    <dgm:cxn modelId="{F3DBBB5E-7E53-4F77-B592-67624F5E5A87}" type="presParOf" srcId="{B90F3739-8730-461F-943F-3EBB4092064F}" destId="{3C01A3AF-DA8E-459B-93EB-4CBD822EC27B}" srcOrd="4" destOrd="0" presId="urn:microsoft.com/office/officeart/2005/8/layout/list1"/>
    <dgm:cxn modelId="{02BE0E4C-E8F4-4567-863F-1D314C84DA66}" type="presParOf" srcId="{3C01A3AF-DA8E-459B-93EB-4CBD822EC27B}" destId="{100B1251-B00E-42EA-9090-BF62BDD23C88}" srcOrd="0" destOrd="0" presId="urn:microsoft.com/office/officeart/2005/8/layout/list1"/>
    <dgm:cxn modelId="{E229C6AF-9696-4DFB-BF9B-7D159E10645B}" type="presParOf" srcId="{3C01A3AF-DA8E-459B-93EB-4CBD822EC27B}" destId="{3C726EC8-1817-4626-BC01-18EBC3C29963}" srcOrd="1" destOrd="0" presId="urn:microsoft.com/office/officeart/2005/8/layout/list1"/>
    <dgm:cxn modelId="{A5BDE206-2443-474D-8B82-8361F2C250B2}" type="presParOf" srcId="{B90F3739-8730-461F-943F-3EBB4092064F}" destId="{0D84CCE8-FABE-47D3-837F-6AF4FA1BDA0C}" srcOrd="5" destOrd="0" presId="urn:microsoft.com/office/officeart/2005/8/layout/list1"/>
    <dgm:cxn modelId="{2DA2BD71-837F-406F-8F7F-8820A308D576}" type="presParOf" srcId="{B90F3739-8730-461F-943F-3EBB4092064F}" destId="{069393D0-259F-497D-ABFC-D3697DE8157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A5F8D954-B325-4E95-86C8-4C8E321CF34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zh-CN" altLang="en-US"/>
        </a:p>
      </dgm:t>
    </dgm:pt>
    <dgm:pt modelId="{815F19C1-F237-4E69-A84A-3E3A4F1FD707}">
      <dgm:prSet custT="1"/>
      <dgm:spPr/>
      <dgm:t>
        <a:bodyPr/>
        <a:lstStyle/>
        <a:p>
          <a:pPr algn="l" rtl="0"/>
          <a:r>
            <a:rPr lang="zh-CN" sz="2400" b="1" dirty="0" smtClean="0">
              <a:solidFill>
                <a:srgbClr val="003300"/>
              </a:solidFill>
              <a:latin typeface="+mn-ea"/>
              <a:ea typeface="+mn-ea"/>
            </a:rPr>
            <a:t>每个载入浏览器的</a:t>
          </a:r>
          <a:r>
            <a:rPr lang="en-US" sz="2400" b="1" dirty="0" smtClean="0">
              <a:solidFill>
                <a:srgbClr val="003300"/>
              </a:solidFill>
              <a:latin typeface="+mn-ea"/>
              <a:ea typeface="+mn-ea"/>
            </a:rPr>
            <a:t>HTML</a:t>
          </a:r>
          <a:r>
            <a:rPr lang="zh-CN" sz="2400" b="1" dirty="0" smtClean="0">
              <a:solidFill>
                <a:srgbClr val="003300"/>
              </a:solidFill>
              <a:latin typeface="+mn-ea"/>
              <a:ea typeface="+mn-ea"/>
            </a:rPr>
            <a:t>文档都会成为</a:t>
          </a:r>
          <a:r>
            <a:rPr lang="en-US" sz="2400" b="1" dirty="0" smtClean="0">
              <a:solidFill>
                <a:srgbClr val="003300"/>
              </a:solidFill>
              <a:latin typeface="+mn-ea"/>
              <a:ea typeface="+mn-ea"/>
            </a:rPr>
            <a:t>document</a:t>
          </a:r>
          <a:r>
            <a:rPr lang="zh-CN" sz="2400" b="1" dirty="0" smtClean="0">
              <a:solidFill>
                <a:srgbClr val="003300"/>
              </a:solidFill>
              <a:latin typeface="+mn-ea"/>
              <a:ea typeface="+mn-ea"/>
            </a:rPr>
            <a:t>对象</a:t>
          </a:r>
          <a:endParaRPr lang="zh-CN" sz="2400" dirty="0">
            <a:solidFill>
              <a:srgbClr val="003300"/>
            </a:solidFill>
            <a:latin typeface="+mn-ea"/>
            <a:ea typeface="+mn-ea"/>
          </a:endParaRPr>
        </a:p>
      </dgm:t>
    </dgm:pt>
    <dgm:pt modelId="{4E7324D7-3F0D-4A55-A395-0BF5E0FE8C71}" type="parTrans" cxnId="{3C462580-768E-4DD0-ABBB-4B47C2A4A6A4}">
      <dgm:prSet/>
      <dgm:spPr/>
      <dgm:t>
        <a:bodyPr/>
        <a:lstStyle/>
        <a:p>
          <a:pPr algn="l"/>
          <a:endParaRPr lang="zh-CN" altLang="en-US" sz="2400">
            <a:solidFill>
              <a:srgbClr val="003300"/>
            </a:solidFill>
            <a:latin typeface="+mn-ea"/>
            <a:ea typeface="+mn-ea"/>
          </a:endParaRPr>
        </a:p>
      </dgm:t>
    </dgm:pt>
    <dgm:pt modelId="{6CAA7262-14B6-4319-9528-4EA3118041A0}" type="sibTrans" cxnId="{3C462580-768E-4DD0-ABBB-4B47C2A4A6A4}">
      <dgm:prSet/>
      <dgm:spPr/>
      <dgm:t>
        <a:bodyPr/>
        <a:lstStyle/>
        <a:p>
          <a:pPr algn="l"/>
          <a:endParaRPr lang="zh-CN" altLang="en-US" sz="2400">
            <a:solidFill>
              <a:srgbClr val="003300"/>
            </a:solidFill>
            <a:latin typeface="+mn-ea"/>
            <a:ea typeface="+mn-ea"/>
          </a:endParaRPr>
        </a:p>
      </dgm:t>
    </dgm:pt>
    <dgm:pt modelId="{2891E03D-C8F8-4C8D-8272-C16D2E0D703B}">
      <dgm:prSet custT="1"/>
      <dgm:spPr/>
      <dgm:t>
        <a:bodyPr/>
        <a:lstStyle/>
        <a:p>
          <a:pPr algn="just" rtl="0"/>
          <a:r>
            <a:rPr lang="zh-CN" sz="2400" b="1" dirty="0" smtClean="0">
              <a:solidFill>
                <a:srgbClr val="003300"/>
              </a:solidFill>
              <a:latin typeface="+mn-ea"/>
              <a:ea typeface="+mn-ea"/>
            </a:rPr>
            <a:t>通过使用</a:t>
          </a:r>
          <a:r>
            <a:rPr lang="en-US" sz="2400" b="1" dirty="0" smtClean="0">
              <a:solidFill>
                <a:srgbClr val="003300"/>
              </a:solidFill>
              <a:latin typeface="+mn-ea"/>
              <a:ea typeface="+mn-ea"/>
            </a:rPr>
            <a:t>document</a:t>
          </a:r>
          <a:r>
            <a:rPr lang="zh-CN" sz="2400" b="1" dirty="0" smtClean="0">
              <a:solidFill>
                <a:srgbClr val="003300"/>
              </a:solidFill>
              <a:latin typeface="+mn-ea"/>
              <a:ea typeface="+mn-ea"/>
            </a:rPr>
            <a:t>对象，可以从脚本中对</a:t>
          </a:r>
          <a:r>
            <a:rPr lang="en-US" sz="2400" b="1" dirty="0" smtClean="0">
              <a:solidFill>
                <a:srgbClr val="003300"/>
              </a:solidFill>
              <a:latin typeface="+mn-ea"/>
              <a:ea typeface="+mn-ea"/>
            </a:rPr>
            <a:t>HTML</a:t>
          </a:r>
          <a:r>
            <a:rPr lang="zh-CN" sz="2400" b="1" dirty="0" smtClean="0">
              <a:solidFill>
                <a:srgbClr val="003300"/>
              </a:solidFill>
              <a:latin typeface="+mn-ea"/>
              <a:ea typeface="+mn-ea"/>
            </a:rPr>
            <a:t>页面中的所有元素进行访问（操作文档中的任何内容，都过</a:t>
          </a:r>
          <a:r>
            <a:rPr lang="en-US" sz="2400" b="1" dirty="0" smtClean="0">
              <a:solidFill>
                <a:srgbClr val="003300"/>
              </a:solidFill>
              <a:latin typeface="+mn-ea"/>
              <a:ea typeface="+mn-ea"/>
            </a:rPr>
            <a:t>document</a:t>
          </a:r>
          <a:r>
            <a:rPr lang="zh-CN" sz="2400" b="1" dirty="0" smtClean="0">
              <a:solidFill>
                <a:srgbClr val="003300"/>
              </a:solidFill>
              <a:latin typeface="+mn-ea"/>
              <a:ea typeface="+mn-ea"/>
            </a:rPr>
            <a:t>）</a:t>
          </a:r>
          <a:endParaRPr lang="zh-CN" sz="2400" dirty="0">
            <a:solidFill>
              <a:srgbClr val="003300"/>
            </a:solidFill>
            <a:latin typeface="+mn-ea"/>
            <a:ea typeface="+mn-ea"/>
          </a:endParaRPr>
        </a:p>
      </dgm:t>
    </dgm:pt>
    <dgm:pt modelId="{9FEF72CA-EBE0-498B-8DCB-F66EA82B7DC8}" type="parTrans" cxnId="{06D35476-E00C-4001-AC23-94AC874959ED}">
      <dgm:prSet/>
      <dgm:spPr/>
      <dgm:t>
        <a:bodyPr/>
        <a:lstStyle/>
        <a:p>
          <a:pPr algn="l"/>
          <a:endParaRPr lang="zh-CN" altLang="en-US" sz="2400">
            <a:solidFill>
              <a:srgbClr val="003300"/>
            </a:solidFill>
            <a:latin typeface="+mn-ea"/>
            <a:ea typeface="+mn-ea"/>
          </a:endParaRPr>
        </a:p>
      </dgm:t>
    </dgm:pt>
    <dgm:pt modelId="{4A58D0D0-3294-4B9D-A77B-4F606789EA22}" type="sibTrans" cxnId="{06D35476-E00C-4001-AC23-94AC874959ED}">
      <dgm:prSet/>
      <dgm:spPr/>
      <dgm:t>
        <a:bodyPr/>
        <a:lstStyle/>
        <a:p>
          <a:pPr algn="l"/>
          <a:endParaRPr lang="zh-CN" altLang="en-US" sz="2400">
            <a:solidFill>
              <a:srgbClr val="003300"/>
            </a:solidFill>
            <a:latin typeface="+mn-ea"/>
            <a:ea typeface="+mn-ea"/>
          </a:endParaRPr>
        </a:p>
      </dgm:t>
    </dgm:pt>
    <dgm:pt modelId="{9AD2D1FD-6D9F-4DAD-81E3-9E66E4B51B73}">
      <dgm:prSet custT="1"/>
      <dgm:spPr/>
      <dgm:t>
        <a:bodyPr/>
        <a:lstStyle/>
        <a:p>
          <a:pPr algn="just" rtl="0"/>
          <a:r>
            <a:rPr lang="en-US" sz="2400" b="1" dirty="0" smtClean="0">
              <a:solidFill>
                <a:srgbClr val="003300"/>
              </a:solidFill>
              <a:latin typeface="+mn-ea"/>
              <a:ea typeface="+mn-ea"/>
            </a:rPr>
            <a:t>document</a:t>
          </a:r>
          <a:r>
            <a:rPr lang="zh-CN" sz="2400" b="1" dirty="0" smtClean="0">
              <a:solidFill>
                <a:srgbClr val="003300"/>
              </a:solidFill>
              <a:latin typeface="+mn-ea"/>
              <a:ea typeface="+mn-ea"/>
            </a:rPr>
            <a:t>对象是</a:t>
          </a:r>
          <a:r>
            <a:rPr lang="en-US" sz="2400" b="1" dirty="0" smtClean="0">
              <a:solidFill>
                <a:srgbClr val="003300"/>
              </a:solidFill>
              <a:latin typeface="+mn-ea"/>
              <a:ea typeface="+mn-ea"/>
            </a:rPr>
            <a:t>window</a:t>
          </a:r>
          <a:r>
            <a:rPr lang="zh-CN" sz="2400" b="1" dirty="0" smtClean="0">
              <a:solidFill>
                <a:srgbClr val="003300"/>
              </a:solidFill>
              <a:latin typeface="+mn-ea"/>
              <a:ea typeface="+mn-ea"/>
            </a:rPr>
            <a:t>对象的一部分，</a:t>
          </a:r>
          <a:r>
            <a:rPr lang="zh-CN" altLang="en-US" sz="2400" b="1" dirty="0" smtClean="0">
              <a:solidFill>
                <a:srgbClr val="003300"/>
              </a:solidFill>
              <a:latin typeface="+mn-ea"/>
              <a:ea typeface="+mn-ea"/>
            </a:rPr>
            <a:t>我们可以</a:t>
          </a:r>
          <a:r>
            <a:rPr lang="zh-CN" sz="2400" b="1" dirty="0" smtClean="0">
              <a:solidFill>
                <a:srgbClr val="003300"/>
              </a:solidFill>
              <a:latin typeface="+mn-ea"/>
              <a:ea typeface="+mn-ea"/>
            </a:rPr>
            <a:t>通过</a:t>
          </a:r>
          <a:r>
            <a:rPr lang="en-US" sz="2400" b="1" dirty="0" err="1" smtClean="0">
              <a:solidFill>
                <a:srgbClr val="003300"/>
              </a:solidFill>
              <a:latin typeface="+mn-ea"/>
              <a:ea typeface="+mn-ea"/>
            </a:rPr>
            <a:t>window.document</a:t>
          </a:r>
          <a:r>
            <a:rPr lang="zh-CN" sz="2400" b="1" dirty="0" smtClean="0">
              <a:solidFill>
                <a:srgbClr val="003300"/>
              </a:solidFill>
              <a:latin typeface="+mn-ea"/>
              <a:ea typeface="+mn-ea"/>
            </a:rPr>
            <a:t>方式对其进行访问</a:t>
          </a:r>
          <a:endParaRPr lang="zh-CN" sz="2400" dirty="0">
            <a:solidFill>
              <a:srgbClr val="003300"/>
            </a:solidFill>
            <a:latin typeface="+mn-ea"/>
            <a:ea typeface="+mn-ea"/>
          </a:endParaRPr>
        </a:p>
      </dgm:t>
    </dgm:pt>
    <dgm:pt modelId="{3CBDD4C0-2527-49B1-A260-0B29BC110D0B}" type="parTrans" cxnId="{98C119E8-238E-43B4-A2F5-C7AC91A4646B}">
      <dgm:prSet/>
      <dgm:spPr/>
      <dgm:t>
        <a:bodyPr/>
        <a:lstStyle/>
        <a:p>
          <a:pPr algn="l"/>
          <a:endParaRPr lang="zh-CN" altLang="en-US" sz="2400">
            <a:solidFill>
              <a:srgbClr val="003300"/>
            </a:solidFill>
            <a:latin typeface="+mn-ea"/>
            <a:ea typeface="+mn-ea"/>
          </a:endParaRPr>
        </a:p>
      </dgm:t>
    </dgm:pt>
    <dgm:pt modelId="{9AFBDE76-F18A-44FB-9AC1-8ED1B6A2380C}" type="sibTrans" cxnId="{98C119E8-238E-43B4-A2F5-C7AC91A4646B}">
      <dgm:prSet/>
      <dgm:spPr/>
      <dgm:t>
        <a:bodyPr/>
        <a:lstStyle/>
        <a:p>
          <a:pPr algn="l"/>
          <a:endParaRPr lang="zh-CN" altLang="en-US" sz="2400">
            <a:solidFill>
              <a:srgbClr val="003300"/>
            </a:solidFill>
            <a:latin typeface="+mn-ea"/>
            <a:ea typeface="+mn-ea"/>
          </a:endParaRPr>
        </a:p>
      </dgm:t>
    </dgm:pt>
    <dgm:pt modelId="{E9F27D2E-BC5B-4AC3-9AAF-66076D6C3A71}" type="pres">
      <dgm:prSet presAssocID="{A5F8D954-B325-4E95-86C8-4C8E321CF342}" presName="hierChild1" presStyleCnt="0">
        <dgm:presLayoutVars>
          <dgm:chPref val="1"/>
          <dgm:dir/>
          <dgm:animOne val="branch"/>
          <dgm:animLvl val="lvl"/>
          <dgm:resizeHandles/>
        </dgm:presLayoutVars>
      </dgm:prSet>
      <dgm:spPr/>
      <dgm:t>
        <a:bodyPr/>
        <a:lstStyle/>
        <a:p>
          <a:endParaRPr lang="zh-CN" altLang="en-US"/>
        </a:p>
      </dgm:t>
    </dgm:pt>
    <dgm:pt modelId="{42669228-E9A3-4B80-9680-CD8B177868D9}" type="pres">
      <dgm:prSet presAssocID="{815F19C1-F237-4E69-A84A-3E3A4F1FD707}" presName="hierRoot1" presStyleCnt="0"/>
      <dgm:spPr/>
    </dgm:pt>
    <dgm:pt modelId="{7AED087D-B103-4123-941A-209F3000974A}" type="pres">
      <dgm:prSet presAssocID="{815F19C1-F237-4E69-A84A-3E3A4F1FD707}" presName="composite" presStyleCnt="0"/>
      <dgm:spPr/>
    </dgm:pt>
    <dgm:pt modelId="{F4733066-C64A-4A6D-9CA2-F1002FEFCF2F}" type="pres">
      <dgm:prSet presAssocID="{815F19C1-F237-4E69-A84A-3E3A4F1FD707}" presName="background" presStyleLbl="node0" presStyleIdx="0" presStyleCnt="1"/>
      <dgm:spPr/>
    </dgm:pt>
    <dgm:pt modelId="{DE541B66-8FD8-4917-BAB5-0C45A432A066}" type="pres">
      <dgm:prSet presAssocID="{815F19C1-F237-4E69-A84A-3E3A4F1FD707}" presName="text" presStyleLbl="fgAcc0" presStyleIdx="0" presStyleCnt="1" custScaleX="213905" custScaleY="43419">
        <dgm:presLayoutVars>
          <dgm:chPref val="3"/>
        </dgm:presLayoutVars>
      </dgm:prSet>
      <dgm:spPr/>
      <dgm:t>
        <a:bodyPr/>
        <a:lstStyle/>
        <a:p>
          <a:endParaRPr lang="zh-CN" altLang="en-US"/>
        </a:p>
      </dgm:t>
    </dgm:pt>
    <dgm:pt modelId="{24DC5E95-6BCA-43BE-9A9F-A0E14F68AA4F}" type="pres">
      <dgm:prSet presAssocID="{815F19C1-F237-4E69-A84A-3E3A4F1FD707}" presName="hierChild2" presStyleCnt="0"/>
      <dgm:spPr/>
    </dgm:pt>
    <dgm:pt modelId="{712D5681-88D0-4AA7-84C3-309B2DF3BAD5}" type="pres">
      <dgm:prSet presAssocID="{9FEF72CA-EBE0-498B-8DCB-F66EA82B7DC8}" presName="Name10" presStyleLbl="parChTrans1D2" presStyleIdx="0" presStyleCnt="2"/>
      <dgm:spPr/>
      <dgm:t>
        <a:bodyPr/>
        <a:lstStyle/>
        <a:p>
          <a:endParaRPr lang="zh-CN" altLang="en-US"/>
        </a:p>
      </dgm:t>
    </dgm:pt>
    <dgm:pt modelId="{AB9F5DE4-7BD5-4E35-BD2E-10BA51295487}" type="pres">
      <dgm:prSet presAssocID="{2891E03D-C8F8-4C8D-8272-C16D2E0D703B}" presName="hierRoot2" presStyleCnt="0"/>
      <dgm:spPr/>
    </dgm:pt>
    <dgm:pt modelId="{BC3F27B3-14AD-4FC7-9F37-982BF22F8AC1}" type="pres">
      <dgm:prSet presAssocID="{2891E03D-C8F8-4C8D-8272-C16D2E0D703B}" presName="composite2" presStyleCnt="0"/>
      <dgm:spPr/>
    </dgm:pt>
    <dgm:pt modelId="{88664547-0EB5-4777-995C-711FBEBBE700}" type="pres">
      <dgm:prSet presAssocID="{2891E03D-C8F8-4C8D-8272-C16D2E0D703B}" presName="background2" presStyleLbl="node2" presStyleIdx="0" presStyleCnt="2"/>
      <dgm:spPr/>
    </dgm:pt>
    <dgm:pt modelId="{09FD70EC-334F-43EE-99C2-A07E500095FF}" type="pres">
      <dgm:prSet presAssocID="{2891E03D-C8F8-4C8D-8272-C16D2E0D703B}" presName="text2" presStyleLbl="fgAcc2" presStyleIdx="0" presStyleCnt="2" custScaleY="121863">
        <dgm:presLayoutVars>
          <dgm:chPref val="3"/>
        </dgm:presLayoutVars>
      </dgm:prSet>
      <dgm:spPr/>
      <dgm:t>
        <a:bodyPr/>
        <a:lstStyle/>
        <a:p>
          <a:endParaRPr lang="zh-CN" altLang="en-US"/>
        </a:p>
      </dgm:t>
    </dgm:pt>
    <dgm:pt modelId="{3FB61219-FF4F-4F11-865C-020D0ADEC2DF}" type="pres">
      <dgm:prSet presAssocID="{2891E03D-C8F8-4C8D-8272-C16D2E0D703B}" presName="hierChild3" presStyleCnt="0"/>
      <dgm:spPr/>
    </dgm:pt>
    <dgm:pt modelId="{90AB00A5-ABED-4ECA-8C05-4200609C40C3}" type="pres">
      <dgm:prSet presAssocID="{3CBDD4C0-2527-49B1-A260-0B29BC110D0B}" presName="Name10" presStyleLbl="parChTrans1D2" presStyleIdx="1" presStyleCnt="2"/>
      <dgm:spPr/>
      <dgm:t>
        <a:bodyPr/>
        <a:lstStyle/>
        <a:p>
          <a:endParaRPr lang="zh-CN" altLang="en-US"/>
        </a:p>
      </dgm:t>
    </dgm:pt>
    <dgm:pt modelId="{7C973D1F-D6EC-4A9D-AC3B-C0A7985E1268}" type="pres">
      <dgm:prSet presAssocID="{9AD2D1FD-6D9F-4DAD-81E3-9E66E4B51B73}" presName="hierRoot2" presStyleCnt="0"/>
      <dgm:spPr/>
    </dgm:pt>
    <dgm:pt modelId="{730A3183-8E71-4CC0-9E32-E9C2786413FA}" type="pres">
      <dgm:prSet presAssocID="{9AD2D1FD-6D9F-4DAD-81E3-9E66E4B51B73}" presName="composite2" presStyleCnt="0"/>
      <dgm:spPr/>
    </dgm:pt>
    <dgm:pt modelId="{6D020D4E-E67F-4184-ACCB-335D9A28ECDE}" type="pres">
      <dgm:prSet presAssocID="{9AD2D1FD-6D9F-4DAD-81E3-9E66E4B51B73}" presName="background2" presStyleLbl="node2" presStyleIdx="1" presStyleCnt="2"/>
      <dgm:spPr/>
    </dgm:pt>
    <dgm:pt modelId="{D70E538A-3EFA-48E1-99F3-489255DEA16A}" type="pres">
      <dgm:prSet presAssocID="{9AD2D1FD-6D9F-4DAD-81E3-9E66E4B51B73}" presName="text2" presStyleLbl="fgAcc2" presStyleIdx="1" presStyleCnt="2" custScaleX="109628" custScaleY="121863">
        <dgm:presLayoutVars>
          <dgm:chPref val="3"/>
        </dgm:presLayoutVars>
      </dgm:prSet>
      <dgm:spPr/>
      <dgm:t>
        <a:bodyPr/>
        <a:lstStyle/>
        <a:p>
          <a:endParaRPr lang="zh-CN" altLang="en-US"/>
        </a:p>
      </dgm:t>
    </dgm:pt>
    <dgm:pt modelId="{32473D9E-D036-40A1-9483-D6330E065300}" type="pres">
      <dgm:prSet presAssocID="{9AD2D1FD-6D9F-4DAD-81E3-9E66E4B51B73}" presName="hierChild3" presStyleCnt="0"/>
      <dgm:spPr/>
    </dgm:pt>
  </dgm:ptLst>
  <dgm:cxnLst>
    <dgm:cxn modelId="{7140CB6D-AD98-401F-800A-EAE4A47883B9}" type="presOf" srcId="{9AD2D1FD-6D9F-4DAD-81E3-9E66E4B51B73}" destId="{D70E538A-3EFA-48E1-99F3-489255DEA16A}" srcOrd="0" destOrd="0" presId="urn:microsoft.com/office/officeart/2005/8/layout/hierarchy1"/>
    <dgm:cxn modelId="{119452BA-E53F-41FC-9525-7B8562AA9426}" type="presOf" srcId="{2891E03D-C8F8-4C8D-8272-C16D2E0D703B}" destId="{09FD70EC-334F-43EE-99C2-A07E500095FF}" srcOrd="0" destOrd="0" presId="urn:microsoft.com/office/officeart/2005/8/layout/hierarchy1"/>
    <dgm:cxn modelId="{54FCD7E6-9168-4FBD-AB5A-7D1E45811675}" type="presOf" srcId="{9FEF72CA-EBE0-498B-8DCB-F66EA82B7DC8}" destId="{712D5681-88D0-4AA7-84C3-309B2DF3BAD5}" srcOrd="0" destOrd="0" presId="urn:microsoft.com/office/officeart/2005/8/layout/hierarchy1"/>
    <dgm:cxn modelId="{0B8B8846-087F-4984-8506-4D9DF46863FB}" type="presOf" srcId="{A5F8D954-B325-4E95-86C8-4C8E321CF342}" destId="{E9F27D2E-BC5B-4AC3-9AAF-66076D6C3A71}" srcOrd="0" destOrd="0" presId="urn:microsoft.com/office/officeart/2005/8/layout/hierarchy1"/>
    <dgm:cxn modelId="{83099042-8C4A-4432-9931-A6CD7F9952C0}" type="presOf" srcId="{815F19C1-F237-4E69-A84A-3E3A4F1FD707}" destId="{DE541B66-8FD8-4917-BAB5-0C45A432A066}" srcOrd="0" destOrd="0" presId="urn:microsoft.com/office/officeart/2005/8/layout/hierarchy1"/>
    <dgm:cxn modelId="{06D35476-E00C-4001-AC23-94AC874959ED}" srcId="{815F19C1-F237-4E69-A84A-3E3A4F1FD707}" destId="{2891E03D-C8F8-4C8D-8272-C16D2E0D703B}" srcOrd="0" destOrd="0" parTransId="{9FEF72CA-EBE0-498B-8DCB-F66EA82B7DC8}" sibTransId="{4A58D0D0-3294-4B9D-A77B-4F606789EA22}"/>
    <dgm:cxn modelId="{3C462580-768E-4DD0-ABBB-4B47C2A4A6A4}" srcId="{A5F8D954-B325-4E95-86C8-4C8E321CF342}" destId="{815F19C1-F237-4E69-A84A-3E3A4F1FD707}" srcOrd="0" destOrd="0" parTransId="{4E7324D7-3F0D-4A55-A395-0BF5E0FE8C71}" sibTransId="{6CAA7262-14B6-4319-9528-4EA3118041A0}"/>
    <dgm:cxn modelId="{1A086BCA-0F2A-419F-BDCC-826275B81CAC}" type="presOf" srcId="{3CBDD4C0-2527-49B1-A260-0B29BC110D0B}" destId="{90AB00A5-ABED-4ECA-8C05-4200609C40C3}" srcOrd="0" destOrd="0" presId="urn:microsoft.com/office/officeart/2005/8/layout/hierarchy1"/>
    <dgm:cxn modelId="{98C119E8-238E-43B4-A2F5-C7AC91A4646B}" srcId="{815F19C1-F237-4E69-A84A-3E3A4F1FD707}" destId="{9AD2D1FD-6D9F-4DAD-81E3-9E66E4B51B73}" srcOrd="1" destOrd="0" parTransId="{3CBDD4C0-2527-49B1-A260-0B29BC110D0B}" sibTransId="{9AFBDE76-F18A-44FB-9AC1-8ED1B6A2380C}"/>
    <dgm:cxn modelId="{10D43237-9417-4A99-966B-EAB687213574}" type="presParOf" srcId="{E9F27D2E-BC5B-4AC3-9AAF-66076D6C3A71}" destId="{42669228-E9A3-4B80-9680-CD8B177868D9}" srcOrd="0" destOrd="0" presId="urn:microsoft.com/office/officeart/2005/8/layout/hierarchy1"/>
    <dgm:cxn modelId="{B1015207-2E4D-497C-A330-D978E2516B1D}" type="presParOf" srcId="{42669228-E9A3-4B80-9680-CD8B177868D9}" destId="{7AED087D-B103-4123-941A-209F3000974A}" srcOrd="0" destOrd="0" presId="urn:microsoft.com/office/officeart/2005/8/layout/hierarchy1"/>
    <dgm:cxn modelId="{5EA32FE1-4062-48FE-9BCA-EA75A84483E2}" type="presParOf" srcId="{7AED087D-B103-4123-941A-209F3000974A}" destId="{F4733066-C64A-4A6D-9CA2-F1002FEFCF2F}" srcOrd="0" destOrd="0" presId="urn:microsoft.com/office/officeart/2005/8/layout/hierarchy1"/>
    <dgm:cxn modelId="{6FAB3BCD-DC49-4E23-8390-95B8F4DFACDC}" type="presParOf" srcId="{7AED087D-B103-4123-941A-209F3000974A}" destId="{DE541B66-8FD8-4917-BAB5-0C45A432A066}" srcOrd="1" destOrd="0" presId="urn:microsoft.com/office/officeart/2005/8/layout/hierarchy1"/>
    <dgm:cxn modelId="{3CAEAE40-419B-46D9-801A-A5DBA543F154}" type="presParOf" srcId="{42669228-E9A3-4B80-9680-CD8B177868D9}" destId="{24DC5E95-6BCA-43BE-9A9F-A0E14F68AA4F}" srcOrd="1" destOrd="0" presId="urn:microsoft.com/office/officeart/2005/8/layout/hierarchy1"/>
    <dgm:cxn modelId="{8DDD95E2-CED8-44A4-8237-3B927E072F96}" type="presParOf" srcId="{24DC5E95-6BCA-43BE-9A9F-A0E14F68AA4F}" destId="{712D5681-88D0-4AA7-84C3-309B2DF3BAD5}" srcOrd="0" destOrd="0" presId="urn:microsoft.com/office/officeart/2005/8/layout/hierarchy1"/>
    <dgm:cxn modelId="{A981FD83-D8DD-47CC-9976-49FB619DDF5C}" type="presParOf" srcId="{24DC5E95-6BCA-43BE-9A9F-A0E14F68AA4F}" destId="{AB9F5DE4-7BD5-4E35-BD2E-10BA51295487}" srcOrd="1" destOrd="0" presId="urn:microsoft.com/office/officeart/2005/8/layout/hierarchy1"/>
    <dgm:cxn modelId="{3DAF0AD0-E1BB-4A1C-AB8F-61C104CC0D19}" type="presParOf" srcId="{AB9F5DE4-7BD5-4E35-BD2E-10BA51295487}" destId="{BC3F27B3-14AD-4FC7-9F37-982BF22F8AC1}" srcOrd="0" destOrd="0" presId="urn:microsoft.com/office/officeart/2005/8/layout/hierarchy1"/>
    <dgm:cxn modelId="{8259A169-BC67-4DFB-9DFA-8E419DCAF918}" type="presParOf" srcId="{BC3F27B3-14AD-4FC7-9F37-982BF22F8AC1}" destId="{88664547-0EB5-4777-995C-711FBEBBE700}" srcOrd="0" destOrd="0" presId="urn:microsoft.com/office/officeart/2005/8/layout/hierarchy1"/>
    <dgm:cxn modelId="{A7C72CF5-6E1E-4BDA-A181-4728CA84C4EF}" type="presParOf" srcId="{BC3F27B3-14AD-4FC7-9F37-982BF22F8AC1}" destId="{09FD70EC-334F-43EE-99C2-A07E500095FF}" srcOrd="1" destOrd="0" presId="urn:microsoft.com/office/officeart/2005/8/layout/hierarchy1"/>
    <dgm:cxn modelId="{2BF53FC5-BEDD-4C56-916D-15459625A6F1}" type="presParOf" srcId="{AB9F5DE4-7BD5-4E35-BD2E-10BA51295487}" destId="{3FB61219-FF4F-4F11-865C-020D0ADEC2DF}" srcOrd="1" destOrd="0" presId="urn:microsoft.com/office/officeart/2005/8/layout/hierarchy1"/>
    <dgm:cxn modelId="{A85065A3-B532-45EC-B5D1-301BDB69B3BA}" type="presParOf" srcId="{24DC5E95-6BCA-43BE-9A9F-A0E14F68AA4F}" destId="{90AB00A5-ABED-4ECA-8C05-4200609C40C3}" srcOrd="2" destOrd="0" presId="urn:microsoft.com/office/officeart/2005/8/layout/hierarchy1"/>
    <dgm:cxn modelId="{06F101E0-0E6C-4DED-9D50-938CC2B5A3FD}" type="presParOf" srcId="{24DC5E95-6BCA-43BE-9A9F-A0E14F68AA4F}" destId="{7C973D1F-D6EC-4A9D-AC3B-C0A7985E1268}" srcOrd="3" destOrd="0" presId="urn:microsoft.com/office/officeart/2005/8/layout/hierarchy1"/>
    <dgm:cxn modelId="{ACD814B2-47A6-4EDD-B641-12BB125379CD}" type="presParOf" srcId="{7C973D1F-D6EC-4A9D-AC3B-C0A7985E1268}" destId="{730A3183-8E71-4CC0-9E32-E9C2786413FA}" srcOrd="0" destOrd="0" presId="urn:microsoft.com/office/officeart/2005/8/layout/hierarchy1"/>
    <dgm:cxn modelId="{7BBB54E3-398E-433B-9F71-2E1BC6A69361}" type="presParOf" srcId="{730A3183-8E71-4CC0-9E32-E9C2786413FA}" destId="{6D020D4E-E67F-4184-ACCB-335D9A28ECDE}" srcOrd="0" destOrd="0" presId="urn:microsoft.com/office/officeart/2005/8/layout/hierarchy1"/>
    <dgm:cxn modelId="{16CD6656-0001-4927-A08D-EE450DA5F073}" type="presParOf" srcId="{730A3183-8E71-4CC0-9E32-E9C2786413FA}" destId="{D70E538A-3EFA-48E1-99F3-489255DEA16A}" srcOrd="1" destOrd="0" presId="urn:microsoft.com/office/officeart/2005/8/layout/hierarchy1"/>
    <dgm:cxn modelId="{2D117F20-C446-4CEB-9455-E94D7FB1216C}" type="presParOf" srcId="{7C973D1F-D6EC-4A9D-AC3B-C0A7985E1268}" destId="{32473D9E-D036-40A1-9483-D6330E06530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B4D1BE0-B501-41E6-9777-7D11CA2CE620}" type="doc">
      <dgm:prSet loTypeId="urn:microsoft.com/office/officeart/2005/8/layout/cycle4" loCatId="relationship" qsTypeId="urn:microsoft.com/office/officeart/2005/8/quickstyle/3d2" qsCatId="3D" csTypeId="urn:microsoft.com/office/officeart/2005/8/colors/colorful1" csCatId="colorful" phldr="1"/>
      <dgm:spPr/>
      <dgm:t>
        <a:bodyPr/>
        <a:lstStyle/>
        <a:p>
          <a:endParaRPr lang="zh-CN" altLang="en-US"/>
        </a:p>
      </dgm:t>
    </dgm:pt>
    <dgm:pt modelId="{725CAFF4-1FBC-4E5D-9061-880BF259DD2D}">
      <dgm:prSet custT="1"/>
      <dgm:spPr/>
      <dgm:t>
        <a:bodyPr/>
        <a:lstStyle/>
        <a:p>
          <a:pPr algn="l" rtl="0"/>
          <a:r>
            <a:rPr lang="en-US" altLang="zh-CN" sz="2400" b="1" baseline="0" dirty="0" smtClean="0">
              <a:solidFill>
                <a:srgbClr val="FFFF00"/>
              </a:solidFill>
              <a:latin typeface="Times New Roman" panose="02020603050405020304" pitchFamily="18" charset="0"/>
              <a:ea typeface="宋体" panose="02010600030101010101" pitchFamily="2" charset="-122"/>
            </a:rPr>
            <a:t>(A)</a:t>
          </a:r>
        </a:p>
        <a:p>
          <a:pPr algn="l" rtl="0"/>
          <a:r>
            <a:rPr lang="zh-CN" sz="2400" b="1" baseline="0" dirty="0" smtClean="0">
              <a:solidFill>
                <a:srgbClr val="FFFF00"/>
              </a:solidFill>
              <a:latin typeface="Times New Roman" panose="02020603050405020304" pitchFamily="18" charset="0"/>
              <a:ea typeface="宋体" panose="02010600030101010101" pitchFamily="2" charset="-122"/>
            </a:rPr>
            <a:t>通过</a:t>
          </a:r>
          <a:r>
            <a:rPr lang="en-US" sz="2400" b="1" baseline="0" dirty="0" smtClean="0">
              <a:solidFill>
                <a:srgbClr val="FFFF00"/>
              </a:solidFill>
              <a:latin typeface="Times New Roman" panose="02020603050405020304" pitchFamily="18" charset="0"/>
              <a:ea typeface="宋体" panose="02010600030101010101" pitchFamily="2" charset="-122"/>
            </a:rPr>
            <a:t>ID</a:t>
          </a:r>
          <a:r>
            <a:rPr lang="zh-CN" sz="2400" b="1" baseline="0" dirty="0" smtClean="0">
              <a:solidFill>
                <a:srgbClr val="FFFF00"/>
              </a:solidFill>
              <a:latin typeface="Times New Roman" panose="02020603050405020304" pitchFamily="18" charset="0"/>
              <a:ea typeface="宋体" panose="02010600030101010101" pitchFamily="2" charset="-122"/>
            </a:rPr>
            <a:t>属性查询</a:t>
          </a:r>
          <a:endParaRPr lang="zh-CN" sz="2400" b="1" baseline="0" dirty="0">
            <a:solidFill>
              <a:srgbClr val="FFFF00"/>
            </a:solidFill>
            <a:latin typeface="Times New Roman" panose="02020603050405020304" pitchFamily="18" charset="0"/>
            <a:ea typeface="宋体" panose="02010600030101010101" pitchFamily="2" charset="-122"/>
          </a:endParaRPr>
        </a:p>
      </dgm:t>
    </dgm:pt>
    <dgm:pt modelId="{63A22595-602A-4152-8492-ADB28FBA7A2F}" type="parTrans" cxnId="{78DF6461-E277-4066-A1C9-0B8B41F660C4}">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C637B90A-C365-41AD-810F-F7D76CA2382A}" type="sibTrans" cxnId="{78DF6461-E277-4066-A1C9-0B8B41F660C4}">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ABB21760-5416-4612-BED7-AEC36371B9F9}">
      <dgm:prSet custT="1"/>
      <dgm:spPr/>
      <dgm:t>
        <a:bodyPr/>
        <a:lstStyle/>
        <a:p>
          <a:pPr algn="l" rtl="0"/>
          <a:r>
            <a:rPr lang="en-US" altLang="zh-CN" sz="2400" b="1" baseline="0" dirty="0" smtClean="0">
              <a:latin typeface="Times New Roman" panose="02020603050405020304" pitchFamily="18" charset="0"/>
              <a:ea typeface="宋体" panose="02010600030101010101" pitchFamily="2" charset="-122"/>
            </a:rPr>
            <a:t>(B)</a:t>
          </a:r>
        </a:p>
        <a:p>
          <a:pPr algn="l" rtl="0"/>
          <a:r>
            <a:rPr lang="zh-CN" sz="2400" b="1" baseline="0" dirty="0" smtClean="0">
              <a:latin typeface="Times New Roman" panose="02020603050405020304" pitchFamily="18" charset="0"/>
              <a:ea typeface="宋体" panose="02010600030101010101" pitchFamily="2" charset="-122"/>
            </a:rPr>
            <a:t>通过</a:t>
          </a:r>
          <a:r>
            <a:rPr lang="en-US" sz="2400" b="1" baseline="0" dirty="0" smtClean="0">
              <a:latin typeface="Times New Roman" panose="02020603050405020304" pitchFamily="18" charset="0"/>
              <a:ea typeface="宋体" panose="02010600030101010101" pitchFamily="2" charset="-122"/>
            </a:rPr>
            <a:t>name</a:t>
          </a:r>
          <a:r>
            <a:rPr lang="zh-CN" sz="2400" b="1" baseline="0" dirty="0" smtClean="0">
              <a:latin typeface="Times New Roman" panose="02020603050405020304" pitchFamily="18" charset="0"/>
              <a:ea typeface="宋体" panose="02010600030101010101" pitchFamily="2" charset="-122"/>
            </a:rPr>
            <a:t>属性查询</a:t>
          </a:r>
          <a:endParaRPr lang="zh-CN" sz="2400" b="1" baseline="0" dirty="0">
            <a:latin typeface="Times New Roman" panose="02020603050405020304" pitchFamily="18" charset="0"/>
            <a:ea typeface="宋体" panose="02010600030101010101" pitchFamily="2" charset="-122"/>
          </a:endParaRPr>
        </a:p>
      </dgm:t>
    </dgm:pt>
    <dgm:pt modelId="{E36A48F8-AE3F-4CB1-BA39-C9EC7123355A}" type="parTrans" cxnId="{A5C85D63-8016-4501-B7D6-D5E107A5A577}">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3EB1C872-5EC6-4C81-BFEC-F499FE2D4FD5}" type="sibTrans" cxnId="{A5C85D63-8016-4501-B7D6-D5E107A5A577}">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C2C35BB6-71E8-4394-A808-D75DA1F6FDBA}">
      <dgm:prSet custT="1"/>
      <dgm:spPr/>
      <dgm:t>
        <a:bodyPr/>
        <a:lstStyle/>
        <a:p>
          <a:pPr algn="l" rtl="0"/>
          <a:r>
            <a:rPr lang="en-US" altLang="zh-CN" sz="2400" b="1" baseline="0" smtClean="0">
              <a:latin typeface="Times New Roman" panose="02020603050405020304" pitchFamily="18" charset="0"/>
              <a:ea typeface="宋体" panose="02010600030101010101" pitchFamily="2" charset="-122"/>
            </a:rPr>
            <a:t>(D)</a:t>
          </a:r>
          <a:endParaRPr lang="en-US" altLang="zh-CN" sz="2400" b="1" baseline="0" dirty="0" smtClean="0">
            <a:latin typeface="Times New Roman" panose="02020603050405020304" pitchFamily="18" charset="0"/>
            <a:ea typeface="宋体" panose="02010600030101010101" pitchFamily="2" charset="-122"/>
          </a:endParaRPr>
        </a:p>
        <a:p>
          <a:pPr algn="l" rtl="0"/>
          <a:r>
            <a:rPr lang="zh-CN" altLang="en-US" sz="2400" b="1" baseline="0" dirty="0" smtClean="0">
              <a:latin typeface="Times New Roman" panose="02020603050405020304" pitchFamily="18" charset="0"/>
              <a:ea typeface="宋体" panose="02010600030101010101" pitchFamily="2" charset="-122"/>
            </a:rPr>
            <a:t>通过标签名称查询</a:t>
          </a:r>
          <a:endParaRPr lang="zh-CN" altLang="en-US" sz="2400" b="1" baseline="0" dirty="0">
            <a:latin typeface="Times New Roman" panose="02020603050405020304" pitchFamily="18" charset="0"/>
            <a:ea typeface="宋体" panose="02010600030101010101" pitchFamily="2" charset="-122"/>
          </a:endParaRPr>
        </a:p>
      </dgm:t>
    </dgm:pt>
    <dgm:pt modelId="{6003F1D6-E513-41AF-90AD-63724E56EA8C}" type="parTrans" cxnId="{EF192DCF-8ACE-4125-8CB8-FBF20DA2101F}">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D2E6BB0D-A3D7-40FF-899C-3CB1069F016C}" type="sibTrans" cxnId="{EF192DCF-8ACE-4125-8CB8-FBF20DA2101F}">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C91A4582-E3F7-4FA2-91B3-1A34C5AB3B25}">
      <dgm:prSet custT="1"/>
      <dgm:spPr/>
      <dgm:t>
        <a:bodyPr/>
        <a:lstStyle/>
        <a:p>
          <a:pPr algn="l" rtl="0"/>
          <a:r>
            <a:rPr lang="en-US" altLang="zh-CN" sz="2400" b="1" baseline="0" dirty="0" smtClean="0">
              <a:latin typeface="Times New Roman" panose="02020603050405020304" pitchFamily="18" charset="0"/>
              <a:ea typeface="宋体" panose="02010600030101010101" pitchFamily="2" charset="-122"/>
            </a:rPr>
            <a:t>(C)</a:t>
          </a:r>
        </a:p>
        <a:p>
          <a:pPr algn="l" rtl="0"/>
          <a:r>
            <a:rPr lang="zh-CN" sz="2400" b="1" baseline="0" dirty="0" smtClean="0">
              <a:latin typeface="Times New Roman" panose="02020603050405020304" pitchFamily="18" charset="0"/>
              <a:ea typeface="宋体" panose="02010600030101010101" pitchFamily="2" charset="-122"/>
            </a:rPr>
            <a:t>通过节点关系查询</a:t>
          </a:r>
          <a:endParaRPr lang="zh-CN" sz="2400" b="1" baseline="0" dirty="0">
            <a:latin typeface="Times New Roman" panose="02020603050405020304" pitchFamily="18" charset="0"/>
            <a:ea typeface="宋体" panose="02010600030101010101" pitchFamily="2" charset="-122"/>
          </a:endParaRPr>
        </a:p>
      </dgm:t>
    </dgm:pt>
    <dgm:pt modelId="{3B038B28-E33D-44E9-B024-9FF35AA25AB9}" type="parTrans" cxnId="{31B017A4-26AD-47AE-9C8B-99AFCC176488}">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EB8E5E19-4229-40D0-92AA-A958F20B4828}" type="sibTrans" cxnId="{31B017A4-26AD-47AE-9C8B-99AFCC176488}">
      <dgm:prSet/>
      <dgm:spPr/>
      <dgm:t>
        <a:bodyPr/>
        <a:lstStyle/>
        <a:p>
          <a:pPr algn="l"/>
          <a:endParaRPr lang="zh-CN" altLang="en-US" sz="2400" b="1" baseline="0">
            <a:latin typeface="Times New Roman" panose="02020603050405020304" pitchFamily="18" charset="0"/>
            <a:ea typeface="宋体" panose="02010600030101010101" pitchFamily="2" charset="-122"/>
          </a:endParaRPr>
        </a:p>
      </dgm:t>
    </dgm:pt>
    <dgm:pt modelId="{DEDBC4CE-4B71-40CC-B448-3DF7BD33205F}" type="pres">
      <dgm:prSet presAssocID="{3B4D1BE0-B501-41E6-9777-7D11CA2CE620}" presName="cycleMatrixDiagram" presStyleCnt="0">
        <dgm:presLayoutVars>
          <dgm:chMax val="1"/>
          <dgm:dir/>
          <dgm:animLvl val="lvl"/>
          <dgm:resizeHandles val="exact"/>
        </dgm:presLayoutVars>
      </dgm:prSet>
      <dgm:spPr/>
      <dgm:t>
        <a:bodyPr/>
        <a:lstStyle/>
        <a:p>
          <a:endParaRPr lang="zh-CN" altLang="en-US"/>
        </a:p>
      </dgm:t>
    </dgm:pt>
    <dgm:pt modelId="{2EBA9A3A-1F10-4C3A-AF10-8394A9DC3988}" type="pres">
      <dgm:prSet presAssocID="{3B4D1BE0-B501-41E6-9777-7D11CA2CE620}" presName="children" presStyleCnt="0"/>
      <dgm:spPr/>
    </dgm:pt>
    <dgm:pt modelId="{4F0C9F71-EAC8-447C-8152-1C38840B1930}" type="pres">
      <dgm:prSet presAssocID="{3B4D1BE0-B501-41E6-9777-7D11CA2CE620}" presName="childPlaceholder" presStyleCnt="0"/>
      <dgm:spPr/>
    </dgm:pt>
    <dgm:pt modelId="{EB327CD6-7E81-4352-8B56-1DC82BF6D705}" type="pres">
      <dgm:prSet presAssocID="{3B4D1BE0-B501-41E6-9777-7D11CA2CE620}" presName="circle" presStyleCnt="0"/>
      <dgm:spPr/>
    </dgm:pt>
    <dgm:pt modelId="{5F0637A7-EBD5-40C2-B883-2212A9C99A6D}" type="pres">
      <dgm:prSet presAssocID="{3B4D1BE0-B501-41E6-9777-7D11CA2CE620}" presName="quadrant1" presStyleLbl="node1" presStyleIdx="0" presStyleCnt="4">
        <dgm:presLayoutVars>
          <dgm:chMax val="1"/>
          <dgm:bulletEnabled val="1"/>
        </dgm:presLayoutVars>
      </dgm:prSet>
      <dgm:spPr/>
      <dgm:t>
        <a:bodyPr/>
        <a:lstStyle/>
        <a:p>
          <a:endParaRPr lang="zh-CN" altLang="en-US"/>
        </a:p>
      </dgm:t>
    </dgm:pt>
    <dgm:pt modelId="{27D6511D-6563-4C5B-8BD1-D4B6704B948B}" type="pres">
      <dgm:prSet presAssocID="{3B4D1BE0-B501-41E6-9777-7D11CA2CE620}" presName="quadrant2" presStyleLbl="node1" presStyleIdx="1" presStyleCnt="4">
        <dgm:presLayoutVars>
          <dgm:chMax val="1"/>
          <dgm:bulletEnabled val="1"/>
        </dgm:presLayoutVars>
      </dgm:prSet>
      <dgm:spPr/>
      <dgm:t>
        <a:bodyPr/>
        <a:lstStyle/>
        <a:p>
          <a:endParaRPr lang="zh-CN" altLang="en-US"/>
        </a:p>
      </dgm:t>
    </dgm:pt>
    <dgm:pt modelId="{A7CFC290-B6C8-4E1C-BCBE-2711E48B30CC}" type="pres">
      <dgm:prSet presAssocID="{3B4D1BE0-B501-41E6-9777-7D11CA2CE620}" presName="quadrant3" presStyleLbl="node1" presStyleIdx="2" presStyleCnt="4">
        <dgm:presLayoutVars>
          <dgm:chMax val="1"/>
          <dgm:bulletEnabled val="1"/>
        </dgm:presLayoutVars>
      </dgm:prSet>
      <dgm:spPr/>
      <dgm:t>
        <a:bodyPr/>
        <a:lstStyle/>
        <a:p>
          <a:endParaRPr lang="zh-CN" altLang="en-US"/>
        </a:p>
      </dgm:t>
    </dgm:pt>
    <dgm:pt modelId="{2FD95176-CB36-43FA-B925-6327C25B3478}" type="pres">
      <dgm:prSet presAssocID="{3B4D1BE0-B501-41E6-9777-7D11CA2CE620}" presName="quadrant4" presStyleLbl="node1" presStyleIdx="3" presStyleCnt="4">
        <dgm:presLayoutVars>
          <dgm:chMax val="1"/>
          <dgm:bulletEnabled val="1"/>
        </dgm:presLayoutVars>
      </dgm:prSet>
      <dgm:spPr/>
      <dgm:t>
        <a:bodyPr/>
        <a:lstStyle/>
        <a:p>
          <a:endParaRPr lang="zh-CN" altLang="en-US"/>
        </a:p>
      </dgm:t>
    </dgm:pt>
    <dgm:pt modelId="{BA74AF44-86B5-4A3B-9078-C0AF40A0CDA8}" type="pres">
      <dgm:prSet presAssocID="{3B4D1BE0-B501-41E6-9777-7D11CA2CE620}" presName="quadrantPlaceholder" presStyleCnt="0"/>
      <dgm:spPr/>
    </dgm:pt>
    <dgm:pt modelId="{0004883B-3245-4CFF-96D9-E3DF2897B673}" type="pres">
      <dgm:prSet presAssocID="{3B4D1BE0-B501-41E6-9777-7D11CA2CE620}" presName="center1" presStyleLbl="fgShp" presStyleIdx="0" presStyleCnt="2"/>
      <dgm:spPr/>
    </dgm:pt>
    <dgm:pt modelId="{47A1A5CD-8C20-4577-8BFE-FC0AC608ACCE}" type="pres">
      <dgm:prSet presAssocID="{3B4D1BE0-B501-41E6-9777-7D11CA2CE620}" presName="center2" presStyleLbl="fgShp" presStyleIdx="1" presStyleCnt="2"/>
      <dgm:spPr/>
    </dgm:pt>
  </dgm:ptLst>
  <dgm:cxnLst>
    <dgm:cxn modelId="{78DF6461-E277-4066-A1C9-0B8B41F660C4}" srcId="{3B4D1BE0-B501-41E6-9777-7D11CA2CE620}" destId="{725CAFF4-1FBC-4E5D-9061-880BF259DD2D}" srcOrd="0" destOrd="0" parTransId="{63A22595-602A-4152-8492-ADB28FBA7A2F}" sibTransId="{C637B90A-C365-41AD-810F-F7D76CA2382A}"/>
    <dgm:cxn modelId="{31B017A4-26AD-47AE-9C8B-99AFCC176488}" srcId="{3B4D1BE0-B501-41E6-9777-7D11CA2CE620}" destId="{C91A4582-E3F7-4FA2-91B3-1A34C5AB3B25}" srcOrd="3" destOrd="0" parTransId="{3B038B28-E33D-44E9-B024-9FF35AA25AB9}" sibTransId="{EB8E5E19-4229-40D0-92AA-A958F20B4828}"/>
    <dgm:cxn modelId="{21A71DDB-F755-434C-BA58-F5EFBCD054F0}" type="presOf" srcId="{3B4D1BE0-B501-41E6-9777-7D11CA2CE620}" destId="{DEDBC4CE-4B71-40CC-B448-3DF7BD33205F}" srcOrd="0" destOrd="0" presId="urn:microsoft.com/office/officeart/2005/8/layout/cycle4"/>
    <dgm:cxn modelId="{A5C85D63-8016-4501-B7D6-D5E107A5A577}" srcId="{3B4D1BE0-B501-41E6-9777-7D11CA2CE620}" destId="{ABB21760-5416-4612-BED7-AEC36371B9F9}" srcOrd="1" destOrd="0" parTransId="{E36A48F8-AE3F-4CB1-BA39-C9EC7123355A}" sibTransId="{3EB1C872-5EC6-4C81-BFEC-F499FE2D4FD5}"/>
    <dgm:cxn modelId="{7414132F-6E4F-48FD-9D38-9077B3C38F64}" type="presOf" srcId="{C91A4582-E3F7-4FA2-91B3-1A34C5AB3B25}" destId="{2FD95176-CB36-43FA-B925-6327C25B3478}" srcOrd="0" destOrd="0" presId="urn:microsoft.com/office/officeart/2005/8/layout/cycle4"/>
    <dgm:cxn modelId="{5810BFE9-02FB-4A7C-A74F-7B5466BC59AC}" type="presOf" srcId="{C2C35BB6-71E8-4394-A808-D75DA1F6FDBA}" destId="{A7CFC290-B6C8-4E1C-BCBE-2711E48B30CC}" srcOrd="0" destOrd="0" presId="urn:microsoft.com/office/officeart/2005/8/layout/cycle4"/>
    <dgm:cxn modelId="{F63D0049-F0D3-4B7D-8F73-BCD679BFC93F}" type="presOf" srcId="{725CAFF4-1FBC-4E5D-9061-880BF259DD2D}" destId="{5F0637A7-EBD5-40C2-B883-2212A9C99A6D}" srcOrd="0" destOrd="0" presId="urn:microsoft.com/office/officeart/2005/8/layout/cycle4"/>
    <dgm:cxn modelId="{EF192DCF-8ACE-4125-8CB8-FBF20DA2101F}" srcId="{3B4D1BE0-B501-41E6-9777-7D11CA2CE620}" destId="{C2C35BB6-71E8-4394-A808-D75DA1F6FDBA}" srcOrd="2" destOrd="0" parTransId="{6003F1D6-E513-41AF-90AD-63724E56EA8C}" sibTransId="{D2E6BB0D-A3D7-40FF-899C-3CB1069F016C}"/>
    <dgm:cxn modelId="{97992D49-01FA-4FA9-8C5E-BACA2EF19115}" type="presOf" srcId="{ABB21760-5416-4612-BED7-AEC36371B9F9}" destId="{27D6511D-6563-4C5B-8BD1-D4B6704B948B}" srcOrd="0" destOrd="0" presId="urn:microsoft.com/office/officeart/2005/8/layout/cycle4"/>
    <dgm:cxn modelId="{9D48140F-BD0C-494B-8FAC-775F4CA19F2B}" type="presParOf" srcId="{DEDBC4CE-4B71-40CC-B448-3DF7BD33205F}" destId="{2EBA9A3A-1F10-4C3A-AF10-8394A9DC3988}" srcOrd="0" destOrd="0" presId="urn:microsoft.com/office/officeart/2005/8/layout/cycle4"/>
    <dgm:cxn modelId="{D4A3CED6-0A4B-476D-B669-42890C639157}" type="presParOf" srcId="{2EBA9A3A-1F10-4C3A-AF10-8394A9DC3988}" destId="{4F0C9F71-EAC8-447C-8152-1C38840B1930}" srcOrd="0" destOrd="0" presId="urn:microsoft.com/office/officeart/2005/8/layout/cycle4"/>
    <dgm:cxn modelId="{5B686C71-26FB-4833-B680-D28DAC725F56}" type="presParOf" srcId="{DEDBC4CE-4B71-40CC-B448-3DF7BD33205F}" destId="{EB327CD6-7E81-4352-8B56-1DC82BF6D705}" srcOrd="1" destOrd="0" presId="urn:microsoft.com/office/officeart/2005/8/layout/cycle4"/>
    <dgm:cxn modelId="{D4903965-0B19-4AD8-92E1-50AEF0B55109}" type="presParOf" srcId="{EB327CD6-7E81-4352-8B56-1DC82BF6D705}" destId="{5F0637A7-EBD5-40C2-B883-2212A9C99A6D}" srcOrd="0" destOrd="0" presId="urn:microsoft.com/office/officeart/2005/8/layout/cycle4"/>
    <dgm:cxn modelId="{FE9C3F0D-B144-4EFC-8CCF-499645F73093}" type="presParOf" srcId="{EB327CD6-7E81-4352-8B56-1DC82BF6D705}" destId="{27D6511D-6563-4C5B-8BD1-D4B6704B948B}" srcOrd="1" destOrd="0" presId="urn:microsoft.com/office/officeart/2005/8/layout/cycle4"/>
    <dgm:cxn modelId="{8C47DACD-8238-4451-B57A-03ED23654AD6}" type="presParOf" srcId="{EB327CD6-7E81-4352-8B56-1DC82BF6D705}" destId="{A7CFC290-B6C8-4E1C-BCBE-2711E48B30CC}" srcOrd="2" destOrd="0" presId="urn:microsoft.com/office/officeart/2005/8/layout/cycle4"/>
    <dgm:cxn modelId="{41C111FC-A34B-49C4-A3BC-E8E2466E8F79}" type="presParOf" srcId="{EB327CD6-7E81-4352-8B56-1DC82BF6D705}" destId="{2FD95176-CB36-43FA-B925-6327C25B3478}" srcOrd="3" destOrd="0" presId="urn:microsoft.com/office/officeart/2005/8/layout/cycle4"/>
    <dgm:cxn modelId="{548A8F9D-9576-4C6E-A604-D8FE6BBCE179}" type="presParOf" srcId="{EB327CD6-7E81-4352-8B56-1DC82BF6D705}" destId="{BA74AF44-86B5-4A3B-9078-C0AF40A0CDA8}" srcOrd="4" destOrd="0" presId="urn:microsoft.com/office/officeart/2005/8/layout/cycle4"/>
    <dgm:cxn modelId="{0A11AF00-BD2E-4388-B1A0-1688DC5644D5}" type="presParOf" srcId="{DEDBC4CE-4B71-40CC-B448-3DF7BD33205F}" destId="{0004883B-3245-4CFF-96D9-E3DF2897B673}" srcOrd="2" destOrd="0" presId="urn:microsoft.com/office/officeart/2005/8/layout/cycle4"/>
    <dgm:cxn modelId="{90F5B071-724E-488E-A272-9FD949423D95}" type="presParOf" srcId="{DEDBC4CE-4B71-40CC-B448-3DF7BD33205F}" destId="{47A1A5CD-8C20-4577-8BFE-FC0AC608ACCE}"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07CF43D8-9DBC-4BFB-B111-1211FC89CF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4C82812-525B-4E87-AFFF-E05B015B8FFE}">
      <dgm:prSet custT="1"/>
      <dgm:spPr/>
      <dgm:t>
        <a:bodyPr/>
        <a:lstStyle/>
        <a:p>
          <a:pPr rtl="0"/>
          <a:r>
            <a:rPr lang="zh-CN" sz="2400" b="1" dirty="0" smtClean="0">
              <a:solidFill>
                <a:srgbClr val="003300"/>
              </a:solidFill>
              <a:latin typeface="+mn-ea"/>
              <a:ea typeface="+mn-ea"/>
            </a:rPr>
            <a:t>第一步：创建</a:t>
          </a:r>
          <a:r>
            <a:rPr lang="zh-CN" altLang="en-US" sz="2400" b="1" dirty="0" smtClean="0">
              <a:solidFill>
                <a:srgbClr val="003300"/>
              </a:solidFill>
              <a:latin typeface="+mn-ea"/>
              <a:ea typeface="+mn-ea"/>
            </a:rPr>
            <a:t>新</a:t>
          </a:r>
          <a:r>
            <a:rPr lang="zh-CN" sz="2400" b="1" dirty="0" smtClean="0">
              <a:solidFill>
                <a:srgbClr val="003300"/>
              </a:solidFill>
              <a:latin typeface="+mn-ea"/>
              <a:ea typeface="+mn-ea"/>
            </a:rPr>
            <a:t>节点</a:t>
          </a:r>
          <a:endParaRPr lang="zh-CN" sz="2400" dirty="0">
            <a:solidFill>
              <a:srgbClr val="003300"/>
            </a:solidFill>
            <a:latin typeface="+mn-ea"/>
            <a:ea typeface="+mn-ea"/>
          </a:endParaRPr>
        </a:p>
      </dgm:t>
    </dgm:pt>
    <dgm:pt modelId="{130D9469-9D57-428B-ABD5-F0E99AAD37F7}" type="parTrans" cxnId="{5B186193-8588-4D15-A2DF-DE2EECE6F8C4}">
      <dgm:prSet/>
      <dgm:spPr/>
      <dgm:t>
        <a:bodyPr/>
        <a:lstStyle/>
        <a:p>
          <a:endParaRPr lang="zh-CN" altLang="en-US" sz="2400">
            <a:solidFill>
              <a:srgbClr val="003300"/>
            </a:solidFill>
            <a:latin typeface="+mn-ea"/>
            <a:ea typeface="+mn-ea"/>
          </a:endParaRPr>
        </a:p>
      </dgm:t>
    </dgm:pt>
    <dgm:pt modelId="{AAC376E5-9FDF-4C30-B2B9-7F09524B265A}" type="sibTrans" cxnId="{5B186193-8588-4D15-A2DF-DE2EECE6F8C4}">
      <dgm:prSet/>
      <dgm:spPr/>
      <dgm:t>
        <a:bodyPr/>
        <a:lstStyle/>
        <a:p>
          <a:endParaRPr lang="zh-CN" altLang="en-US" sz="2400">
            <a:solidFill>
              <a:srgbClr val="003300"/>
            </a:solidFill>
            <a:latin typeface="+mn-ea"/>
            <a:ea typeface="+mn-ea"/>
          </a:endParaRPr>
        </a:p>
      </dgm:t>
    </dgm:pt>
    <dgm:pt modelId="{A7108E1A-2E5F-4A7D-900F-FFF360F1B90A}">
      <dgm:prSet custT="1"/>
      <dgm:spPr/>
      <dgm:t>
        <a:bodyPr/>
        <a:lstStyle/>
        <a:p>
          <a:pPr rtl="0"/>
          <a:r>
            <a:rPr lang="zh-CN" sz="2400" b="1" dirty="0" smtClean="0">
              <a:solidFill>
                <a:srgbClr val="003300"/>
              </a:solidFill>
              <a:latin typeface="+mn-ea"/>
              <a:ea typeface="+mn-ea"/>
            </a:rPr>
            <a:t>第二步：设置节点属性</a:t>
          </a:r>
          <a:endParaRPr lang="zh-CN" sz="2400" dirty="0">
            <a:solidFill>
              <a:srgbClr val="003300"/>
            </a:solidFill>
            <a:latin typeface="+mn-ea"/>
            <a:ea typeface="+mn-ea"/>
          </a:endParaRPr>
        </a:p>
      </dgm:t>
    </dgm:pt>
    <dgm:pt modelId="{8E3F3D54-F15A-48A3-995B-F92314FA222E}" type="parTrans" cxnId="{7DC439D9-1601-4100-BB1C-3F9161723829}">
      <dgm:prSet/>
      <dgm:spPr/>
      <dgm:t>
        <a:bodyPr/>
        <a:lstStyle/>
        <a:p>
          <a:endParaRPr lang="zh-CN" altLang="en-US" sz="2400">
            <a:solidFill>
              <a:srgbClr val="003300"/>
            </a:solidFill>
            <a:latin typeface="+mn-ea"/>
            <a:ea typeface="+mn-ea"/>
          </a:endParaRPr>
        </a:p>
      </dgm:t>
    </dgm:pt>
    <dgm:pt modelId="{D0D079B3-4955-4122-86BD-BDCBE2EB8874}" type="sibTrans" cxnId="{7DC439D9-1601-4100-BB1C-3F9161723829}">
      <dgm:prSet/>
      <dgm:spPr/>
      <dgm:t>
        <a:bodyPr/>
        <a:lstStyle/>
        <a:p>
          <a:endParaRPr lang="zh-CN" altLang="en-US" sz="2400">
            <a:solidFill>
              <a:srgbClr val="003300"/>
            </a:solidFill>
            <a:latin typeface="+mn-ea"/>
            <a:ea typeface="+mn-ea"/>
          </a:endParaRPr>
        </a:p>
      </dgm:t>
    </dgm:pt>
    <dgm:pt modelId="{F41B84D9-9347-4F03-B725-4D7DB5FBE007}">
      <dgm:prSet custT="1"/>
      <dgm:spPr/>
      <dgm:t>
        <a:bodyPr/>
        <a:lstStyle/>
        <a:p>
          <a:pPr rtl="0"/>
          <a:r>
            <a:rPr lang="zh-CN" altLang="en-US" sz="2400" b="1" dirty="0" smtClean="0">
              <a:solidFill>
                <a:srgbClr val="003300"/>
              </a:solidFill>
              <a:latin typeface="+mn-ea"/>
              <a:ea typeface="+mn-ea"/>
            </a:rPr>
            <a:t>第三步：将节点插入到文档</a:t>
          </a:r>
          <a:endParaRPr lang="zh-CN" altLang="en-US" sz="2400" dirty="0">
            <a:solidFill>
              <a:srgbClr val="003300"/>
            </a:solidFill>
            <a:latin typeface="+mn-ea"/>
            <a:ea typeface="+mn-ea"/>
          </a:endParaRPr>
        </a:p>
      </dgm:t>
    </dgm:pt>
    <dgm:pt modelId="{C01F8ED4-5420-44EA-B5DE-73B6672986EA}" type="parTrans" cxnId="{02DDA2E9-6DC5-4769-A308-CA79CA2089A3}">
      <dgm:prSet/>
      <dgm:spPr/>
      <dgm:t>
        <a:bodyPr/>
        <a:lstStyle/>
        <a:p>
          <a:endParaRPr lang="zh-CN" altLang="en-US" sz="2400">
            <a:solidFill>
              <a:srgbClr val="003300"/>
            </a:solidFill>
            <a:latin typeface="+mn-ea"/>
            <a:ea typeface="+mn-ea"/>
          </a:endParaRPr>
        </a:p>
      </dgm:t>
    </dgm:pt>
    <dgm:pt modelId="{70FEC25F-B8DA-4DF4-92F4-DC86BD406A25}" type="sibTrans" cxnId="{02DDA2E9-6DC5-4769-A308-CA79CA2089A3}">
      <dgm:prSet/>
      <dgm:spPr/>
      <dgm:t>
        <a:bodyPr/>
        <a:lstStyle/>
        <a:p>
          <a:endParaRPr lang="zh-CN" altLang="en-US" sz="2400">
            <a:solidFill>
              <a:srgbClr val="003300"/>
            </a:solidFill>
            <a:latin typeface="+mn-ea"/>
            <a:ea typeface="+mn-ea"/>
          </a:endParaRPr>
        </a:p>
      </dgm:t>
    </dgm:pt>
    <dgm:pt modelId="{1138083C-9172-4D04-8349-B2BFC15911EF}">
      <dgm:prSet custT="1"/>
      <dgm:spPr/>
      <dgm:t>
        <a:bodyPr anchor="ctr" anchorCtr="0"/>
        <a:lstStyle/>
        <a:p>
          <a:pPr rtl="0"/>
          <a:r>
            <a:rPr lang="en-US" sz="2200" b="1" dirty="0" err="1" smtClean="0">
              <a:solidFill>
                <a:srgbClr val="002060"/>
              </a:solidFill>
              <a:latin typeface="+mn-ea"/>
              <a:ea typeface="+mn-ea"/>
            </a:rPr>
            <a:t>xxx.insertBefore</a:t>
          </a:r>
          <a:r>
            <a:rPr lang="en-US" sz="2200" b="1" dirty="0" smtClean="0">
              <a:solidFill>
                <a:srgbClr val="002060"/>
              </a:solidFill>
              <a:latin typeface="+mn-ea"/>
              <a:ea typeface="+mn-ea"/>
            </a:rPr>
            <a:t>(</a:t>
          </a:r>
          <a:r>
            <a:rPr lang="en-US" sz="2200" b="1" dirty="0" err="1" smtClean="0">
              <a:solidFill>
                <a:srgbClr val="002060"/>
              </a:solidFill>
              <a:latin typeface="+mn-ea"/>
              <a:ea typeface="+mn-ea"/>
            </a:rPr>
            <a:t>newNode,oldNode</a:t>
          </a:r>
          <a:r>
            <a:rPr lang="en-US" sz="2200" b="1" dirty="0" smtClean="0">
              <a:solidFill>
                <a:srgbClr val="002060"/>
              </a:solidFill>
              <a:latin typeface="+mn-ea"/>
              <a:ea typeface="+mn-ea"/>
            </a:rPr>
            <a:t>):</a:t>
          </a:r>
          <a:r>
            <a:rPr lang="zh-CN" sz="2200" b="1" dirty="0" smtClean="0">
              <a:solidFill>
                <a:srgbClr val="002060"/>
              </a:solidFill>
              <a:latin typeface="+mn-ea"/>
              <a:ea typeface="+mn-ea"/>
            </a:rPr>
            <a:t>将新节点放在旧节点之前</a:t>
          </a:r>
          <a:endParaRPr lang="zh-CN" sz="2200" dirty="0">
            <a:solidFill>
              <a:srgbClr val="002060"/>
            </a:solidFill>
            <a:latin typeface="+mn-ea"/>
            <a:ea typeface="+mn-ea"/>
          </a:endParaRPr>
        </a:p>
      </dgm:t>
    </dgm:pt>
    <dgm:pt modelId="{6175B3E1-14AF-479C-9121-F7E19CC4B54F}" type="parTrans" cxnId="{DA35492E-F5A1-4DB9-8F9A-59F2CEDB013D}">
      <dgm:prSet/>
      <dgm:spPr/>
      <dgm:t>
        <a:bodyPr/>
        <a:lstStyle/>
        <a:p>
          <a:endParaRPr lang="zh-CN" altLang="en-US" sz="2400">
            <a:solidFill>
              <a:srgbClr val="003300"/>
            </a:solidFill>
            <a:latin typeface="+mn-ea"/>
            <a:ea typeface="+mn-ea"/>
          </a:endParaRPr>
        </a:p>
      </dgm:t>
    </dgm:pt>
    <dgm:pt modelId="{75AA2EA0-6F66-4F1A-8B2F-970BBA3BA993}" type="sibTrans" cxnId="{DA35492E-F5A1-4DB9-8F9A-59F2CEDB013D}">
      <dgm:prSet/>
      <dgm:spPr/>
      <dgm:t>
        <a:bodyPr/>
        <a:lstStyle/>
        <a:p>
          <a:endParaRPr lang="zh-CN" altLang="en-US" sz="2400">
            <a:solidFill>
              <a:srgbClr val="003300"/>
            </a:solidFill>
            <a:latin typeface="+mn-ea"/>
            <a:ea typeface="+mn-ea"/>
          </a:endParaRPr>
        </a:p>
      </dgm:t>
    </dgm:pt>
    <dgm:pt modelId="{33CBF043-A23C-43D9-9FC1-00FDE64D72B0}">
      <dgm:prSet custT="1"/>
      <dgm:spPr/>
      <dgm:t>
        <a:bodyPr anchor="ctr" anchorCtr="0"/>
        <a:lstStyle/>
        <a:p>
          <a:pPr rtl="0"/>
          <a:r>
            <a:rPr lang="en-US" sz="2400" b="1" dirty="0" err="1" smtClean="0">
              <a:solidFill>
                <a:srgbClr val="002060"/>
              </a:solidFill>
              <a:latin typeface="+mn-ea"/>
              <a:ea typeface="+mn-ea"/>
            </a:rPr>
            <a:t>xxx.appendChild</a:t>
          </a:r>
          <a:r>
            <a:rPr lang="en-US" sz="2400" b="1" dirty="0" smtClean="0">
              <a:solidFill>
                <a:srgbClr val="002060"/>
              </a:solidFill>
              <a:latin typeface="+mn-ea"/>
              <a:ea typeface="+mn-ea"/>
            </a:rPr>
            <a:t>(</a:t>
          </a:r>
          <a:r>
            <a:rPr lang="en-US" sz="2400" b="1" dirty="0" err="1" smtClean="0">
              <a:solidFill>
                <a:srgbClr val="002060"/>
              </a:solidFill>
              <a:latin typeface="+mn-ea"/>
              <a:ea typeface="+mn-ea"/>
            </a:rPr>
            <a:t>newNode</a:t>
          </a:r>
          <a:r>
            <a:rPr lang="en-US" sz="2400" b="1" dirty="0" smtClean="0">
              <a:solidFill>
                <a:srgbClr val="002060"/>
              </a:solidFill>
              <a:latin typeface="+mn-ea"/>
              <a:ea typeface="+mn-ea"/>
            </a:rPr>
            <a:t>):</a:t>
          </a:r>
          <a:r>
            <a:rPr lang="zh-CN" sz="2400" b="1" dirty="0" smtClean="0">
              <a:solidFill>
                <a:srgbClr val="002060"/>
              </a:solidFill>
              <a:latin typeface="+mn-ea"/>
              <a:ea typeface="+mn-ea"/>
            </a:rPr>
            <a:t>将</a:t>
          </a:r>
          <a:r>
            <a:rPr lang="zh-CN" altLang="en-US" sz="2400" b="1" dirty="0" smtClean="0">
              <a:solidFill>
                <a:srgbClr val="002060"/>
              </a:solidFill>
              <a:latin typeface="+mn-ea"/>
              <a:ea typeface="+mn-ea"/>
            </a:rPr>
            <a:t>新节点</a:t>
          </a:r>
          <a:r>
            <a:rPr lang="zh-CN" sz="2400" b="1" dirty="0" smtClean="0">
              <a:solidFill>
                <a:srgbClr val="002060"/>
              </a:solidFill>
              <a:latin typeface="+mn-ea"/>
              <a:ea typeface="+mn-ea"/>
            </a:rPr>
            <a:t>添加成当前节点的最后一个子节点</a:t>
          </a:r>
          <a:endParaRPr lang="zh-CN" sz="2400" dirty="0">
            <a:solidFill>
              <a:srgbClr val="002060"/>
            </a:solidFill>
            <a:latin typeface="+mn-ea"/>
            <a:ea typeface="+mn-ea"/>
          </a:endParaRPr>
        </a:p>
      </dgm:t>
    </dgm:pt>
    <dgm:pt modelId="{7DC49D51-7951-4690-94C5-BF39DA68D8F5}" type="parTrans" cxnId="{6C84E9F4-2C66-46BA-93AA-37C1A67D04AE}">
      <dgm:prSet/>
      <dgm:spPr/>
      <dgm:t>
        <a:bodyPr/>
        <a:lstStyle/>
        <a:p>
          <a:endParaRPr lang="zh-CN" altLang="en-US" sz="2400">
            <a:solidFill>
              <a:srgbClr val="003300"/>
            </a:solidFill>
            <a:latin typeface="+mn-ea"/>
            <a:ea typeface="+mn-ea"/>
          </a:endParaRPr>
        </a:p>
      </dgm:t>
    </dgm:pt>
    <dgm:pt modelId="{6AD46FE3-A438-4F2C-8028-1735E34EE3A9}" type="sibTrans" cxnId="{6C84E9F4-2C66-46BA-93AA-37C1A67D04AE}">
      <dgm:prSet/>
      <dgm:spPr/>
      <dgm:t>
        <a:bodyPr/>
        <a:lstStyle/>
        <a:p>
          <a:endParaRPr lang="zh-CN" altLang="en-US" sz="2400">
            <a:solidFill>
              <a:srgbClr val="003300"/>
            </a:solidFill>
            <a:latin typeface="+mn-ea"/>
            <a:ea typeface="+mn-ea"/>
          </a:endParaRPr>
        </a:p>
      </dgm:t>
    </dgm:pt>
    <dgm:pt modelId="{C336652C-1E05-4390-8F9F-BE6695042FC3}">
      <dgm:prSet custT="1"/>
      <dgm:spPr/>
      <dgm:t>
        <a:bodyPr anchor="ctr" anchorCtr="0"/>
        <a:lstStyle/>
        <a:p>
          <a:pPr rtl="0"/>
          <a:r>
            <a:rPr lang="en-US" sz="2200" b="1" dirty="0" err="1" smtClean="0">
              <a:solidFill>
                <a:srgbClr val="002060"/>
              </a:solidFill>
              <a:latin typeface="+mn-ea"/>
              <a:ea typeface="+mn-ea"/>
            </a:rPr>
            <a:t>xxx.replaceChild</a:t>
          </a:r>
          <a:r>
            <a:rPr lang="en-US" sz="2200" b="1" dirty="0" smtClean="0">
              <a:solidFill>
                <a:srgbClr val="002060"/>
              </a:solidFill>
              <a:latin typeface="+mn-ea"/>
              <a:ea typeface="+mn-ea"/>
            </a:rPr>
            <a:t>(Node </a:t>
          </a:r>
          <a:r>
            <a:rPr lang="en-US" sz="2200" b="1" dirty="0" err="1" smtClean="0">
              <a:solidFill>
                <a:srgbClr val="002060"/>
              </a:solidFill>
              <a:latin typeface="+mn-ea"/>
              <a:ea typeface="+mn-ea"/>
            </a:rPr>
            <a:t>newNode,Node</a:t>
          </a:r>
          <a:r>
            <a:rPr lang="en-US" sz="2200" b="1" dirty="0" smtClean="0">
              <a:solidFill>
                <a:srgbClr val="002060"/>
              </a:solidFill>
              <a:latin typeface="+mn-ea"/>
              <a:ea typeface="+mn-ea"/>
            </a:rPr>
            <a:t> </a:t>
          </a:r>
          <a:r>
            <a:rPr lang="en-US" sz="2200" b="1" dirty="0" err="1" smtClean="0">
              <a:solidFill>
                <a:srgbClr val="002060"/>
              </a:solidFill>
              <a:latin typeface="+mn-ea"/>
              <a:ea typeface="+mn-ea"/>
            </a:rPr>
            <a:t>oldNode</a:t>
          </a:r>
          <a:r>
            <a:rPr lang="en-US" sz="2200" b="1" dirty="0" smtClean="0">
              <a:solidFill>
                <a:srgbClr val="002060"/>
              </a:solidFill>
              <a:latin typeface="+mn-ea"/>
              <a:ea typeface="+mn-ea"/>
            </a:rPr>
            <a:t>):</a:t>
          </a:r>
          <a:r>
            <a:rPr lang="zh-CN" sz="2200" b="1" dirty="0" smtClean="0">
              <a:solidFill>
                <a:srgbClr val="002060"/>
              </a:solidFill>
              <a:latin typeface="+mn-ea"/>
              <a:ea typeface="+mn-ea"/>
            </a:rPr>
            <a:t>将</a:t>
          </a:r>
          <a:r>
            <a:rPr lang="zh-CN" altLang="en-US" sz="2200" b="1" dirty="0" smtClean="0">
              <a:solidFill>
                <a:srgbClr val="002060"/>
              </a:solidFill>
              <a:latin typeface="+mn-ea"/>
              <a:ea typeface="+mn-ea"/>
            </a:rPr>
            <a:t>旧节点</a:t>
          </a:r>
          <a:r>
            <a:rPr lang="zh-CN" sz="2200" b="1" dirty="0" smtClean="0">
              <a:solidFill>
                <a:srgbClr val="002060"/>
              </a:solidFill>
              <a:latin typeface="+mn-ea"/>
              <a:ea typeface="+mn-ea"/>
            </a:rPr>
            <a:t>节点替换成</a:t>
          </a:r>
          <a:r>
            <a:rPr lang="zh-CN" altLang="en-US" sz="2200" b="1" dirty="0" smtClean="0">
              <a:solidFill>
                <a:srgbClr val="002060"/>
              </a:solidFill>
              <a:latin typeface="+mn-ea"/>
              <a:ea typeface="+mn-ea"/>
            </a:rPr>
            <a:t>新</a:t>
          </a:r>
          <a:r>
            <a:rPr lang="zh-CN" sz="2200" b="1" dirty="0" smtClean="0">
              <a:solidFill>
                <a:srgbClr val="002060"/>
              </a:solidFill>
              <a:latin typeface="+mn-ea"/>
              <a:ea typeface="+mn-ea"/>
            </a:rPr>
            <a:t>节点</a:t>
          </a:r>
          <a:endParaRPr lang="zh-CN" sz="2200" dirty="0">
            <a:solidFill>
              <a:srgbClr val="002060"/>
            </a:solidFill>
            <a:latin typeface="+mn-ea"/>
            <a:ea typeface="+mn-ea"/>
          </a:endParaRPr>
        </a:p>
      </dgm:t>
    </dgm:pt>
    <dgm:pt modelId="{E479992A-A131-4366-AB07-4B112319B961}" type="parTrans" cxnId="{7C26A862-2E6C-48EC-9AFF-66AA29EF09CA}">
      <dgm:prSet/>
      <dgm:spPr/>
      <dgm:t>
        <a:bodyPr/>
        <a:lstStyle/>
        <a:p>
          <a:endParaRPr lang="zh-CN" altLang="en-US" sz="2400">
            <a:solidFill>
              <a:srgbClr val="003300"/>
            </a:solidFill>
            <a:latin typeface="+mn-ea"/>
            <a:ea typeface="+mn-ea"/>
          </a:endParaRPr>
        </a:p>
      </dgm:t>
    </dgm:pt>
    <dgm:pt modelId="{1B8031B5-D491-475C-9E45-D19C70C37020}" type="sibTrans" cxnId="{7C26A862-2E6C-48EC-9AFF-66AA29EF09CA}">
      <dgm:prSet/>
      <dgm:spPr/>
      <dgm:t>
        <a:bodyPr/>
        <a:lstStyle/>
        <a:p>
          <a:endParaRPr lang="zh-CN" altLang="en-US" sz="2400">
            <a:solidFill>
              <a:srgbClr val="003300"/>
            </a:solidFill>
            <a:latin typeface="+mn-ea"/>
            <a:ea typeface="+mn-ea"/>
          </a:endParaRPr>
        </a:p>
      </dgm:t>
    </dgm:pt>
    <dgm:pt modelId="{FB4B167F-3573-4138-8111-FFDE57624136}">
      <dgm:prSet custT="1"/>
      <dgm:spPr/>
      <dgm:t>
        <a:bodyPr anchor="ctr" anchorCtr="0"/>
        <a:lstStyle/>
        <a:p>
          <a:pPr rtl="0"/>
          <a:r>
            <a:rPr lang="en-US" sz="2200" b="1" dirty="0" err="1" smtClean="0">
              <a:solidFill>
                <a:srgbClr val="C00000"/>
              </a:solidFill>
              <a:latin typeface="+mn-ea"/>
              <a:ea typeface="+mn-ea"/>
            </a:rPr>
            <a:t>document.createElement</a:t>
          </a:r>
          <a:r>
            <a:rPr lang="en-US" sz="2200" b="1" dirty="0" smtClean="0">
              <a:solidFill>
                <a:srgbClr val="C00000"/>
              </a:solidFill>
              <a:latin typeface="+mn-ea"/>
              <a:ea typeface="+mn-ea"/>
            </a:rPr>
            <a:t>("</a:t>
          </a:r>
          <a:r>
            <a:rPr lang="zh-CN" sz="2200" b="1" dirty="0" smtClean="0">
              <a:solidFill>
                <a:srgbClr val="C00000"/>
              </a:solidFill>
              <a:latin typeface="+mn-ea"/>
              <a:ea typeface="+mn-ea"/>
            </a:rPr>
            <a:t>节点名</a:t>
          </a:r>
          <a:r>
            <a:rPr lang="en-US" sz="2200" b="1" dirty="0" smtClean="0">
              <a:solidFill>
                <a:srgbClr val="C00000"/>
              </a:solidFill>
              <a:latin typeface="+mn-ea"/>
              <a:ea typeface="+mn-ea"/>
            </a:rPr>
            <a:t>");</a:t>
          </a:r>
          <a:endParaRPr lang="zh-CN" sz="2200" dirty="0">
            <a:solidFill>
              <a:srgbClr val="C00000"/>
            </a:solidFill>
            <a:latin typeface="+mn-ea"/>
            <a:ea typeface="+mn-ea"/>
          </a:endParaRPr>
        </a:p>
      </dgm:t>
    </dgm:pt>
    <dgm:pt modelId="{385AE20A-1F20-4309-9DA5-6C61DC06DD74}" type="parTrans" cxnId="{DE3DDBC4-F97C-40D1-98B7-FD13A06A217A}">
      <dgm:prSet/>
      <dgm:spPr/>
      <dgm:t>
        <a:bodyPr/>
        <a:lstStyle/>
        <a:p>
          <a:endParaRPr lang="zh-CN" altLang="en-US" sz="2400">
            <a:solidFill>
              <a:srgbClr val="003300"/>
            </a:solidFill>
          </a:endParaRPr>
        </a:p>
      </dgm:t>
    </dgm:pt>
    <dgm:pt modelId="{245FAFCE-55D0-4A88-BBAE-940A00D2C1BB}" type="sibTrans" cxnId="{DE3DDBC4-F97C-40D1-98B7-FD13A06A217A}">
      <dgm:prSet/>
      <dgm:spPr/>
      <dgm:t>
        <a:bodyPr/>
        <a:lstStyle/>
        <a:p>
          <a:endParaRPr lang="zh-CN" altLang="en-US" sz="2400">
            <a:solidFill>
              <a:srgbClr val="003300"/>
            </a:solidFill>
          </a:endParaRPr>
        </a:p>
      </dgm:t>
    </dgm:pt>
    <dgm:pt modelId="{1ECC019A-173A-46C6-899E-37C8FCD43E88}">
      <dgm:prSet custT="1"/>
      <dgm:spPr/>
      <dgm:t>
        <a:bodyPr anchor="ctr" anchorCtr="0"/>
        <a:lstStyle/>
        <a:p>
          <a:pPr rtl="0"/>
          <a:r>
            <a:rPr lang="en-US" sz="2200" b="1" dirty="0" smtClean="0">
              <a:solidFill>
                <a:srgbClr val="002060"/>
              </a:solidFill>
              <a:latin typeface="+mn-ea"/>
              <a:ea typeface="+mn-ea"/>
            </a:rPr>
            <a:t>"</a:t>
          </a:r>
          <a:r>
            <a:rPr lang="zh-CN" sz="2200" b="1" dirty="0" smtClean="0">
              <a:solidFill>
                <a:srgbClr val="002060"/>
              </a:solidFill>
              <a:latin typeface="+mn-ea"/>
              <a:ea typeface="+mn-ea"/>
            </a:rPr>
            <a:t>节点名</a:t>
          </a:r>
          <a:r>
            <a:rPr lang="en-US" sz="2200" b="1" dirty="0" smtClean="0">
              <a:solidFill>
                <a:srgbClr val="002060"/>
              </a:solidFill>
              <a:latin typeface="+mn-ea"/>
              <a:ea typeface="+mn-ea"/>
            </a:rPr>
            <a:t>.</a:t>
          </a:r>
          <a:r>
            <a:rPr lang="zh-CN" sz="2200" b="1" dirty="0" smtClean="0">
              <a:solidFill>
                <a:srgbClr val="002060"/>
              </a:solidFill>
              <a:latin typeface="+mn-ea"/>
              <a:ea typeface="+mn-ea"/>
            </a:rPr>
            <a:t>属性名</a:t>
          </a:r>
          <a:r>
            <a:rPr lang="en-US" sz="2200" b="1" dirty="0" smtClean="0">
              <a:solidFill>
                <a:srgbClr val="002060"/>
              </a:solidFill>
              <a:latin typeface="+mn-ea"/>
              <a:ea typeface="+mn-ea"/>
            </a:rPr>
            <a:t>=</a:t>
          </a:r>
          <a:r>
            <a:rPr lang="zh-CN" sz="2200" b="1" dirty="0" smtClean="0">
              <a:solidFill>
                <a:srgbClr val="002060"/>
              </a:solidFill>
              <a:latin typeface="+mn-ea"/>
              <a:ea typeface="+mn-ea"/>
            </a:rPr>
            <a:t>属性值</a:t>
          </a:r>
          <a:r>
            <a:rPr lang="en-US" sz="2200" b="1" dirty="0" smtClean="0">
              <a:solidFill>
                <a:srgbClr val="002060"/>
              </a:solidFill>
              <a:latin typeface="+mn-ea"/>
              <a:ea typeface="+mn-ea"/>
            </a:rPr>
            <a:t>"      </a:t>
          </a:r>
          <a:r>
            <a:rPr lang="zh-CN" altLang="en-US" sz="2200" b="1" dirty="0" smtClean="0">
              <a:solidFill>
                <a:srgbClr val="002060"/>
              </a:solidFill>
              <a:latin typeface="+mn-ea"/>
              <a:ea typeface="+mn-ea"/>
            </a:rPr>
            <a:t>或</a:t>
          </a:r>
          <a:endParaRPr lang="en-US" sz="2200" b="1" dirty="0" smtClean="0">
            <a:solidFill>
              <a:srgbClr val="002060"/>
            </a:solidFill>
            <a:latin typeface="+mn-ea"/>
            <a:ea typeface="+mn-ea"/>
          </a:endParaRPr>
        </a:p>
        <a:p>
          <a:pPr rtl="0"/>
          <a:r>
            <a:rPr lang="zh-CN" sz="2200" b="1" dirty="0" smtClean="0">
              <a:solidFill>
                <a:srgbClr val="002060"/>
              </a:solidFill>
              <a:latin typeface="+mn-ea"/>
              <a:ea typeface="+mn-ea"/>
            </a:rPr>
            <a:t>节点名</a:t>
          </a:r>
          <a:r>
            <a:rPr lang="en-US" altLang="zh-CN" sz="2200" b="1" dirty="0" smtClean="0">
              <a:solidFill>
                <a:srgbClr val="002060"/>
              </a:solidFill>
              <a:latin typeface="+mn-ea"/>
              <a:ea typeface="+mn-ea"/>
            </a:rPr>
            <a:t>.</a:t>
          </a:r>
          <a:r>
            <a:rPr lang="en-US" altLang="zh-CN" sz="2200" b="1" dirty="0" err="1" smtClean="0">
              <a:solidFill>
                <a:srgbClr val="002060"/>
              </a:solidFill>
              <a:latin typeface="+mn-ea"/>
              <a:ea typeface="+mn-ea"/>
            </a:rPr>
            <a:t>setAttribute</a:t>
          </a:r>
          <a:r>
            <a:rPr lang="en-US" altLang="zh-CN" sz="2200" b="1" dirty="0" smtClean="0">
              <a:solidFill>
                <a:srgbClr val="002060"/>
              </a:solidFill>
              <a:latin typeface="+mn-ea"/>
              <a:ea typeface="+mn-ea"/>
            </a:rPr>
            <a:t>("</a:t>
          </a:r>
          <a:r>
            <a:rPr lang="zh-CN" sz="2200" b="1" dirty="0" smtClean="0">
              <a:solidFill>
                <a:srgbClr val="002060"/>
              </a:solidFill>
              <a:latin typeface="+mn-ea"/>
              <a:ea typeface="+mn-ea"/>
            </a:rPr>
            <a:t>属性名</a:t>
          </a:r>
          <a:r>
            <a:rPr lang="en-US" altLang="zh-CN" sz="2200" b="1" dirty="0" smtClean="0">
              <a:solidFill>
                <a:srgbClr val="002060"/>
              </a:solidFill>
              <a:latin typeface="+mn-ea"/>
              <a:ea typeface="+mn-ea"/>
            </a:rPr>
            <a:t>","</a:t>
          </a:r>
          <a:r>
            <a:rPr lang="zh-CN" sz="2200" b="1" dirty="0" smtClean="0">
              <a:solidFill>
                <a:srgbClr val="002060"/>
              </a:solidFill>
              <a:latin typeface="+mn-ea"/>
              <a:ea typeface="+mn-ea"/>
            </a:rPr>
            <a:t>属性值</a:t>
          </a:r>
          <a:r>
            <a:rPr lang="en-US" altLang="zh-CN" sz="2200" b="1" dirty="0" smtClean="0">
              <a:solidFill>
                <a:srgbClr val="002060"/>
              </a:solidFill>
              <a:latin typeface="+mn-ea"/>
              <a:ea typeface="+mn-ea"/>
            </a:rPr>
            <a:t>");</a:t>
          </a:r>
          <a:endParaRPr lang="zh-CN" sz="2200" b="1" dirty="0">
            <a:solidFill>
              <a:srgbClr val="002060"/>
            </a:solidFill>
            <a:latin typeface="+mn-ea"/>
            <a:ea typeface="+mn-ea"/>
          </a:endParaRPr>
        </a:p>
      </dgm:t>
    </dgm:pt>
    <dgm:pt modelId="{4673E5C2-4CEF-4832-8DCD-F7C0693D50EA}" type="parTrans" cxnId="{F18BD041-1554-4710-9131-A17B49B5C19E}">
      <dgm:prSet/>
      <dgm:spPr/>
      <dgm:t>
        <a:bodyPr/>
        <a:lstStyle/>
        <a:p>
          <a:endParaRPr lang="zh-CN" altLang="en-US" sz="2400">
            <a:solidFill>
              <a:srgbClr val="003300"/>
            </a:solidFill>
          </a:endParaRPr>
        </a:p>
      </dgm:t>
    </dgm:pt>
    <dgm:pt modelId="{90063B99-431B-4157-B9BF-C0A706C6B214}" type="sibTrans" cxnId="{F18BD041-1554-4710-9131-A17B49B5C19E}">
      <dgm:prSet/>
      <dgm:spPr/>
      <dgm:t>
        <a:bodyPr/>
        <a:lstStyle/>
        <a:p>
          <a:endParaRPr lang="zh-CN" altLang="en-US" sz="2400">
            <a:solidFill>
              <a:srgbClr val="003300"/>
            </a:solidFill>
          </a:endParaRPr>
        </a:p>
      </dgm:t>
    </dgm:pt>
    <dgm:pt modelId="{BEA9DD9F-6566-4925-9FE1-32523C55FB29}" type="pres">
      <dgm:prSet presAssocID="{07CF43D8-9DBC-4BFB-B111-1211FC89CFB0}" presName="vert0" presStyleCnt="0">
        <dgm:presLayoutVars>
          <dgm:dir/>
          <dgm:animOne val="branch"/>
          <dgm:animLvl val="lvl"/>
        </dgm:presLayoutVars>
      </dgm:prSet>
      <dgm:spPr/>
      <dgm:t>
        <a:bodyPr/>
        <a:lstStyle/>
        <a:p>
          <a:endParaRPr lang="zh-CN" altLang="en-US"/>
        </a:p>
      </dgm:t>
    </dgm:pt>
    <dgm:pt modelId="{E5716855-97DA-4C3F-A320-4CA7FFBA26B3}" type="pres">
      <dgm:prSet presAssocID="{54C82812-525B-4E87-AFFF-E05B015B8FFE}" presName="thickLine" presStyleLbl="alignNode1" presStyleIdx="0" presStyleCnt="3"/>
      <dgm:spPr/>
    </dgm:pt>
    <dgm:pt modelId="{884EDDF1-578B-4BF2-944A-20537F756C88}" type="pres">
      <dgm:prSet presAssocID="{54C82812-525B-4E87-AFFF-E05B015B8FFE}" presName="horz1" presStyleCnt="0"/>
      <dgm:spPr/>
    </dgm:pt>
    <dgm:pt modelId="{3B436012-3C70-4289-9803-E2DB9CEC02B9}" type="pres">
      <dgm:prSet presAssocID="{54C82812-525B-4E87-AFFF-E05B015B8FFE}" presName="tx1" presStyleLbl="revTx" presStyleIdx="0" presStyleCnt="8" custScaleY="35197"/>
      <dgm:spPr/>
      <dgm:t>
        <a:bodyPr/>
        <a:lstStyle/>
        <a:p>
          <a:endParaRPr lang="zh-CN" altLang="en-US"/>
        </a:p>
      </dgm:t>
    </dgm:pt>
    <dgm:pt modelId="{1C5B4033-938D-4B4C-B97A-4B2A50B4514D}" type="pres">
      <dgm:prSet presAssocID="{54C82812-525B-4E87-AFFF-E05B015B8FFE}" presName="vert1" presStyleCnt="0"/>
      <dgm:spPr/>
    </dgm:pt>
    <dgm:pt modelId="{B2FB3E63-1555-4447-8DF3-41B895E28D66}" type="pres">
      <dgm:prSet presAssocID="{FB4B167F-3573-4138-8111-FFDE57624136}" presName="vertSpace2a" presStyleCnt="0"/>
      <dgm:spPr/>
    </dgm:pt>
    <dgm:pt modelId="{7E943A9B-2F47-441D-8906-C7EA125E735F}" type="pres">
      <dgm:prSet presAssocID="{FB4B167F-3573-4138-8111-FFDE57624136}" presName="horz2" presStyleCnt="0"/>
      <dgm:spPr/>
    </dgm:pt>
    <dgm:pt modelId="{273FB1CE-C10B-41E3-BBAE-117BFF9DFFCF}" type="pres">
      <dgm:prSet presAssocID="{FB4B167F-3573-4138-8111-FFDE57624136}" presName="horzSpace2" presStyleCnt="0"/>
      <dgm:spPr/>
    </dgm:pt>
    <dgm:pt modelId="{090AE403-71E9-452A-B475-94CB0E1F1384}" type="pres">
      <dgm:prSet presAssocID="{FB4B167F-3573-4138-8111-FFDE57624136}" presName="tx2" presStyleLbl="revTx" presStyleIdx="1" presStyleCnt="8" custScaleY="35197" custLinFactNeighborY="-7484"/>
      <dgm:spPr/>
      <dgm:t>
        <a:bodyPr/>
        <a:lstStyle/>
        <a:p>
          <a:endParaRPr lang="zh-CN" altLang="en-US"/>
        </a:p>
      </dgm:t>
    </dgm:pt>
    <dgm:pt modelId="{F194273D-BC8F-4D81-B946-006BCFBB0719}" type="pres">
      <dgm:prSet presAssocID="{FB4B167F-3573-4138-8111-FFDE57624136}" presName="vert2" presStyleCnt="0"/>
      <dgm:spPr/>
    </dgm:pt>
    <dgm:pt modelId="{B1ABBF87-306D-42C9-B86B-134F61C50643}" type="pres">
      <dgm:prSet presAssocID="{FB4B167F-3573-4138-8111-FFDE57624136}" presName="thinLine2b" presStyleLbl="callout" presStyleIdx="0" presStyleCnt="5"/>
      <dgm:spPr/>
    </dgm:pt>
    <dgm:pt modelId="{7285CEC4-1C98-4770-8D84-BCB7645563E7}" type="pres">
      <dgm:prSet presAssocID="{FB4B167F-3573-4138-8111-FFDE57624136}" presName="vertSpace2b" presStyleCnt="0"/>
      <dgm:spPr/>
    </dgm:pt>
    <dgm:pt modelId="{22F2411C-CA1B-43F2-BAEC-4FC32E2037B7}" type="pres">
      <dgm:prSet presAssocID="{A7108E1A-2E5F-4A7D-900F-FFF360F1B90A}" presName="thickLine" presStyleLbl="alignNode1" presStyleIdx="1" presStyleCnt="3"/>
      <dgm:spPr/>
    </dgm:pt>
    <dgm:pt modelId="{32119258-038B-465D-A718-A657DB22DC9F}" type="pres">
      <dgm:prSet presAssocID="{A7108E1A-2E5F-4A7D-900F-FFF360F1B90A}" presName="horz1" presStyleCnt="0"/>
      <dgm:spPr/>
    </dgm:pt>
    <dgm:pt modelId="{AFB68102-CA84-4352-9E90-7A14F3E8B436}" type="pres">
      <dgm:prSet presAssocID="{A7108E1A-2E5F-4A7D-900F-FFF360F1B90A}" presName="tx1" presStyleLbl="revTx" presStyleIdx="2" presStyleCnt="8" custScaleY="35197"/>
      <dgm:spPr/>
      <dgm:t>
        <a:bodyPr/>
        <a:lstStyle/>
        <a:p>
          <a:endParaRPr lang="zh-CN" altLang="en-US"/>
        </a:p>
      </dgm:t>
    </dgm:pt>
    <dgm:pt modelId="{74D62D56-AFE2-4999-85F1-288E0E5D3DB5}" type="pres">
      <dgm:prSet presAssocID="{A7108E1A-2E5F-4A7D-900F-FFF360F1B90A}" presName="vert1" presStyleCnt="0"/>
      <dgm:spPr/>
    </dgm:pt>
    <dgm:pt modelId="{1940A39F-1524-411F-B504-AEFEA5020DF4}" type="pres">
      <dgm:prSet presAssocID="{1ECC019A-173A-46C6-899E-37C8FCD43E88}" presName="vertSpace2a" presStyleCnt="0"/>
      <dgm:spPr/>
    </dgm:pt>
    <dgm:pt modelId="{9EDBB9ED-DD57-4CF5-81AD-3BD26BDED839}" type="pres">
      <dgm:prSet presAssocID="{1ECC019A-173A-46C6-899E-37C8FCD43E88}" presName="horz2" presStyleCnt="0"/>
      <dgm:spPr/>
    </dgm:pt>
    <dgm:pt modelId="{2E251045-9EC6-4FC7-A140-CD6970E9782C}" type="pres">
      <dgm:prSet presAssocID="{1ECC019A-173A-46C6-899E-37C8FCD43E88}" presName="horzSpace2" presStyleCnt="0"/>
      <dgm:spPr/>
    </dgm:pt>
    <dgm:pt modelId="{C29FA0F2-2DC0-440C-8742-492F5D27D94E}" type="pres">
      <dgm:prSet presAssocID="{1ECC019A-173A-46C6-899E-37C8FCD43E88}" presName="tx2" presStyleLbl="revTx" presStyleIdx="3" presStyleCnt="8" custScaleY="35197" custLinFactNeighborY="-3618"/>
      <dgm:spPr/>
      <dgm:t>
        <a:bodyPr/>
        <a:lstStyle/>
        <a:p>
          <a:endParaRPr lang="zh-CN" altLang="en-US"/>
        </a:p>
      </dgm:t>
    </dgm:pt>
    <dgm:pt modelId="{784C9E7E-6C3C-497F-AEC0-1DE98CC6EA83}" type="pres">
      <dgm:prSet presAssocID="{1ECC019A-173A-46C6-899E-37C8FCD43E88}" presName="vert2" presStyleCnt="0"/>
      <dgm:spPr/>
    </dgm:pt>
    <dgm:pt modelId="{7848A4AE-CA9D-4196-ACB3-BDE02B465AA9}" type="pres">
      <dgm:prSet presAssocID="{1ECC019A-173A-46C6-899E-37C8FCD43E88}" presName="thinLine2b" presStyleLbl="callout" presStyleIdx="1" presStyleCnt="5"/>
      <dgm:spPr/>
    </dgm:pt>
    <dgm:pt modelId="{A0B5421E-12D0-4E7C-B14D-41402F78BCE6}" type="pres">
      <dgm:prSet presAssocID="{1ECC019A-173A-46C6-899E-37C8FCD43E88}" presName="vertSpace2b" presStyleCnt="0"/>
      <dgm:spPr/>
    </dgm:pt>
    <dgm:pt modelId="{57B0F457-58B6-47EB-BB0E-BC25CA534A69}" type="pres">
      <dgm:prSet presAssocID="{F41B84D9-9347-4F03-B725-4D7DB5FBE007}" presName="thickLine" presStyleLbl="alignNode1" presStyleIdx="2" presStyleCnt="3"/>
      <dgm:spPr/>
    </dgm:pt>
    <dgm:pt modelId="{47A21ECE-41AC-4834-852D-47129749817B}" type="pres">
      <dgm:prSet presAssocID="{F41B84D9-9347-4F03-B725-4D7DB5FBE007}" presName="horz1" presStyleCnt="0"/>
      <dgm:spPr/>
    </dgm:pt>
    <dgm:pt modelId="{1E9BF9B0-A66E-40C4-A5FC-8F70FF085C65}" type="pres">
      <dgm:prSet presAssocID="{F41B84D9-9347-4F03-B725-4D7DB5FBE007}" presName="tx1" presStyleLbl="revTx" presStyleIdx="4" presStyleCnt="8"/>
      <dgm:spPr/>
      <dgm:t>
        <a:bodyPr/>
        <a:lstStyle/>
        <a:p>
          <a:endParaRPr lang="zh-CN" altLang="en-US"/>
        </a:p>
      </dgm:t>
    </dgm:pt>
    <dgm:pt modelId="{79042F39-1137-4677-A0CD-B3B7C53D95EE}" type="pres">
      <dgm:prSet presAssocID="{F41B84D9-9347-4F03-B725-4D7DB5FBE007}" presName="vert1" presStyleCnt="0"/>
      <dgm:spPr/>
    </dgm:pt>
    <dgm:pt modelId="{58B884FC-846D-4B8A-872F-9BFD522D0094}" type="pres">
      <dgm:prSet presAssocID="{1138083C-9172-4D04-8349-B2BFC15911EF}" presName="vertSpace2a" presStyleCnt="0"/>
      <dgm:spPr/>
    </dgm:pt>
    <dgm:pt modelId="{BE4CACA8-8B02-44F7-95DA-91D53C8FFE4A}" type="pres">
      <dgm:prSet presAssocID="{1138083C-9172-4D04-8349-B2BFC15911EF}" presName="horz2" presStyleCnt="0"/>
      <dgm:spPr/>
    </dgm:pt>
    <dgm:pt modelId="{EB666C32-111D-4B7D-9C36-67D0CCF753F2}" type="pres">
      <dgm:prSet presAssocID="{1138083C-9172-4D04-8349-B2BFC15911EF}" presName="horzSpace2" presStyleCnt="0"/>
      <dgm:spPr/>
    </dgm:pt>
    <dgm:pt modelId="{B2CBE787-0E1B-4AE2-B0E1-CD9FE7B61BB9}" type="pres">
      <dgm:prSet presAssocID="{1138083C-9172-4D04-8349-B2BFC15911EF}" presName="tx2" presStyleLbl="revTx" presStyleIdx="5" presStyleCnt="8"/>
      <dgm:spPr/>
      <dgm:t>
        <a:bodyPr/>
        <a:lstStyle/>
        <a:p>
          <a:endParaRPr lang="zh-CN" altLang="en-US"/>
        </a:p>
      </dgm:t>
    </dgm:pt>
    <dgm:pt modelId="{4662B220-938E-4362-9E74-43D15A3A5D35}" type="pres">
      <dgm:prSet presAssocID="{1138083C-9172-4D04-8349-B2BFC15911EF}" presName="vert2" presStyleCnt="0"/>
      <dgm:spPr/>
    </dgm:pt>
    <dgm:pt modelId="{61077A98-2F33-4C0E-A58B-B13EA65C4118}" type="pres">
      <dgm:prSet presAssocID="{1138083C-9172-4D04-8349-B2BFC15911EF}" presName="thinLine2b" presStyleLbl="callout" presStyleIdx="2" presStyleCnt="5"/>
      <dgm:spPr/>
    </dgm:pt>
    <dgm:pt modelId="{14D2F3C6-4545-47A3-AF2B-2BD358549D62}" type="pres">
      <dgm:prSet presAssocID="{1138083C-9172-4D04-8349-B2BFC15911EF}" presName="vertSpace2b" presStyleCnt="0"/>
      <dgm:spPr/>
    </dgm:pt>
    <dgm:pt modelId="{FDD2612F-DF75-4E04-8BBD-E178EF4AF5E2}" type="pres">
      <dgm:prSet presAssocID="{33CBF043-A23C-43D9-9FC1-00FDE64D72B0}" presName="horz2" presStyleCnt="0"/>
      <dgm:spPr/>
    </dgm:pt>
    <dgm:pt modelId="{1D279DC1-37BF-4F2A-9D70-B8278963F7EA}" type="pres">
      <dgm:prSet presAssocID="{33CBF043-A23C-43D9-9FC1-00FDE64D72B0}" presName="horzSpace2" presStyleCnt="0"/>
      <dgm:spPr/>
    </dgm:pt>
    <dgm:pt modelId="{CB323314-C567-4D1D-BC91-9A1AC8BCC42F}" type="pres">
      <dgm:prSet presAssocID="{33CBF043-A23C-43D9-9FC1-00FDE64D72B0}" presName="tx2" presStyleLbl="revTx" presStyleIdx="6" presStyleCnt="8"/>
      <dgm:spPr/>
      <dgm:t>
        <a:bodyPr/>
        <a:lstStyle/>
        <a:p>
          <a:endParaRPr lang="zh-CN" altLang="en-US"/>
        </a:p>
      </dgm:t>
    </dgm:pt>
    <dgm:pt modelId="{17D18687-08C8-4795-91A0-594572D314D5}" type="pres">
      <dgm:prSet presAssocID="{33CBF043-A23C-43D9-9FC1-00FDE64D72B0}" presName="vert2" presStyleCnt="0"/>
      <dgm:spPr/>
    </dgm:pt>
    <dgm:pt modelId="{6EB9B1C3-8431-4A37-84D6-3D5F75506A65}" type="pres">
      <dgm:prSet presAssocID="{33CBF043-A23C-43D9-9FC1-00FDE64D72B0}" presName="thinLine2b" presStyleLbl="callout" presStyleIdx="3" presStyleCnt="5"/>
      <dgm:spPr/>
    </dgm:pt>
    <dgm:pt modelId="{F21CEF3B-1DDB-47C6-B75B-86DEF7913E23}" type="pres">
      <dgm:prSet presAssocID="{33CBF043-A23C-43D9-9FC1-00FDE64D72B0}" presName="vertSpace2b" presStyleCnt="0"/>
      <dgm:spPr/>
    </dgm:pt>
    <dgm:pt modelId="{4C65208A-1CAC-4A55-8BD7-6DC3063AF3FF}" type="pres">
      <dgm:prSet presAssocID="{C336652C-1E05-4390-8F9F-BE6695042FC3}" presName="horz2" presStyleCnt="0"/>
      <dgm:spPr/>
    </dgm:pt>
    <dgm:pt modelId="{9A185FBB-639A-4848-AB32-6037C1B2A84D}" type="pres">
      <dgm:prSet presAssocID="{C336652C-1E05-4390-8F9F-BE6695042FC3}" presName="horzSpace2" presStyleCnt="0"/>
      <dgm:spPr/>
    </dgm:pt>
    <dgm:pt modelId="{4984A0E8-16C1-4CB0-80E2-22868962CCA4}" type="pres">
      <dgm:prSet presAssocID="{C336652C-1E05-4390-8F9F-BE6695042FC3}" presName="tx2" presStyleLbl="revTx" presStyleIdx="7" presStyleCnt="8"/>
      <dgm:spPr/>
      <dgm:t>
        <a:bodyPr/>
        <a:lstStyle/>
        <a:p>
          <a:endParaRPr lang="zh-CN" altLang="en-US"/>
        </a:p>
      </dgm:t>
    </dgm:pt>
    <dgm:pt modelId="{F640B9D8-7882-4F74-BADC-37B25F85A05C}" type="pres">
      <dgm:prSet presAssocID="{C336652C-1E05-4390-8F9F-BE6695042FC3}" presName="vert2" presStyleCnt="0"/>
      <dgm:spPr/>
    </dgm:pt>
    <dgm:pt modelId="{FA47DDA2-DAD9-401F-B53C-7F46FEF61802}" type="pres">
      <dgm:prSet presAssocID="{C336652C-1E05-4390-8F9F-BE6695042FC3}" presName="thinLine2b" presStyleLbl="callout" presStyleIdx="4" presStyleCnt="5"/>
      <dgm:spPr/>
    </dgm:pt>
    <dgm:pt modelId="{B971DF3E-7B28-4F35-94D0-ABB12A791E06}" type="pres">
      <dgm:prSet presAssocID="{C336652C-1E05-4390-8F9F-BE6695042FC3}" presName="vertSpace2b" presStyleCnt="0"/>
      <dgm:spPr/>
    </dgm:pt>
  </dgm:ptLst>
  <dgm:cxnLst>
    <dgm:cxn modelId="{7C26A862-2E6C-48EC-9AFF-66AA29EF09CA}" srcId="{F41B84D9-9347-4F03-B725-4D7DB5FBE007}" destId="{C336652C-1E05-4390-8F9F-BE6695042FC3}" srcOrd="2" destOrd="0" parTransId="{E479992A-A131-4366-AB07-4B112319B961}" sibTransId="{1B8031B5-D491-475C-9E45-D19C70C37020}"/>
    <dgm:cxn modelId="{913AA05E-AC70-4A7C-80F8-1425353C30B8}" type="presOf" srcId="{54C82812-525B-4E87-AFFF-E05B015B8FFE}" destId="{3B436012-3C70-4289-9803-E2DB9CEC02B9}" srcOrd="0" destOrd="0" presId="urn:microsoft.com/office/officeart/2008/layout/LinedList"/>
    <dgm:cxn modelId="{644230FF-64FC-41EE-A44E-56240DFFE808}" type="presOf" srcId="{33CBF043-A23C-43D9-9FC1-00FDE64D72B0}" destId="{CB323314-C567-4D1D-BC91-9A1AC8BCC42F}" srcOrd="0" destOrd="0" presId="urn:microsoft.com/office/officeart/2008/layout/LinedList"/>
    <dgm:cxn modelId="{5B186193-8588-4D15-A2DF-DE2EECE6F8C4}" srcId="{07CF43D8-9DBC-4BFB-B111-1211FC89CFB0}" destId="{54C82812-525B-4E87-AFFF-E05B015B8FFE}" srcOrd="0" destOrd="0" parTransId="{130D9469-9D57-428B-ABD5-F0E99AAD37F7}" sibTransId="{AAC376E5-9FDF-4C30-B2B9-7F09524B265A}"/>
    <dgm:cxn modelId="{DA35492E-F5A1-4DB9-8F9A-59F2CEDB013D}" srcId="{F41B84D9-9347-4F03-B725-4D7DB5FBE007}" destId="{1138083C-9172-4D04-8349-B2BFC15911EF}" srcOrd="0" destOrd="0" parTransId="{6175B3E1-14AF-479C-9121-F7E19CC4B54F}" sibTransId="{75AA2EA0-6F66-4F1A-8B2F-970BBA3BA993}"/>
    <dgm:cxn modelId="{A90FDB40-4893-4267-8768-795E1CAA2836}" type="presOf" srcId="{07CF43D8-9DBC-4BFB-B111-1211FC89CFB0}" destId="{BEA9DD9F-6566-4925-9FE1-32523C55FB29}" srcOrd="0" destOrd="0" presId="urn:microsoft.com/office/officeart/2008/layout/LinedList"/>
    <dgm:cxn modelId="{F4E722B6-7D51-4308-BFBA-C8498A5A9DC7}" type="presOf" srcId="{C336652C-1E05-4390-8F9F-BE6695042FC3}" destId="{4984A0E8-16C1-4CB0-80E2-22868962CCA4}" srcOrd="0" destOrd="0" presId="urn:microsoft.com/office/officeart/2008/layout/LinedList"/>
    <dgm:cxn modelId="{2E13BE85-4000-4FD8-8AD8-158930FC5C1F}" type="presOf" srcId="{1138083C-9172-4D04-8349-B2BFC15911EF}" destId="{B2CBE787-0E1B-4AE2-B0E1-CD9FE7B61BB9}" srcOrd="0" destOrd="0" presId="urn:microsoft.com/office/officeart/2008/layout/LinedList"/>
    <dgm:cxn modelId="{DE3DDBC4-F97C-40D1-98B7-FD13A06A217A}" srcId="{54C82812-525B-4E87-AFFF-E05B015B8FFE}" destId="{FB4B167F-3573-4138-8111-FFDE57624136}" srcOrd="0" destOrd="0" parTransId="{385AE20A-1F20-4309-9DA5-6C61DC06DD74}" sibTransId="{245FAFCE-55D0-4A88-BBAE-940A00D2C1BB}"/>
    <dgm:cxn modelId="{6C84E9F4-2C66-46BA-93AA-37C1A67D04AE}" srcId="{F41B84D9-9347-4F03-B725-4D7DB5FBE007}" destId="{33CBF043-A23C-43D9-9FC1-00FDE64D72B0}" srcOrd="1" destOrd="0" parTransId="{7DC49D51-7951-4690-94C5-BF39DA68D8F5}" sibTransId="{6AD46FE3-A438-4F2C-8028-1735E34EE3A9}"/>
    <dgm:cxn modelId="{02DDA2E9-6DC5-4769-A308-CA79CA2089A3}" srcId="{07CF43D8-9DBC-4BFB-B111-1211FC89CFB0}" destId="{F41B84D9-9347-4F03-B725-4D7DB5FBE007}" srcOrd="2" destOrd="0" parTransId="{C01F8ED4-5420-44EA-B5DE-73B6672986EA}" sibTransId="{70FEC25F-B8DA-4DF4-92F4-DC86BD406A25}"/>
    <dgm:cxn modelId="{6CEAB2FA-AE50-4440-A35F-E6083F585E30}" type="presOf" srcId="{FB4B167F-3573-4138-8111-FFDE57624136}" destId="{090AE403-71E9-452A-B475-94CB0E1F1384}" srcOrd="0" destOrd="0" presId="urn:microsoft.com/office/officeart/2008/layout/LinedList"/>
    <dgm:cxn modelId="{0D2103C0-ADD6-46F0-BD8F-CFA0F633C3CE}" type="presOf" srcId="{F41B84D9-9347-4F03-B725-4D7DB5FBE007}" destId="{1E9BF9B0-A66E-40C4-A5FC-8F70FF085C65}" srcOrd="0" destOrd="0" presId="urn:microsoft.com/office/officeart/2008/layout/LinedList"/>
    <dgm:cxn modelId="{8382323B-CAFF-438E-8EEA-3BC28CCE7C2B}" type="presOf" srcId="{1ECC019A-173A-46C6-899E-37C8FCD43E88}" destId="{C29FA0F2-2DC0-440C-8742-492F5D27D94E}" srcOrd="0" destOrd="0" presId="urn:microsoft.com/office/officeart/2008/layout/LinedList"/>
    <dgm:cxn modelId="{F18BD041-1554-4710-9131-A17B49B5C19E}" srcId="{A7108E1A-2E5F-4A7D-900F-FFF360F1B90A}" destId="{1ECC019A-173A-46C6-899E-37C8FCD43E88}" srcOrd="0" destOrd="0" parTransId="{4673E5C2-4CEF-4832-8DCD-F7C0693D50EA}" sibTransId="{90063B99-431B-4157-B9BF-C0A706C6B214}"/>
    <dgm:cxn modelId="{80ED7876-88C2-49AE-BE37-29BF79B7C7D3}" type="presOf" srcId="{A7108E1A-2E5F-4A7D-900F-FFF360F1B90A}" destId="{AFB68102-CA84-4352-9E90-7A14F3E8B436}" srcOrd="0" destOrd="0" presId="urn:microsoft.com/office/officeart/2008/layout/LinedList"/>
    <dgm:cxn modelId="{7DC439D9-1601-4100-BB1C-3F9161723829}" srcId="{07CF43D8-9DBC-4BFB-B111-1211FC89CFB0}" destId="{A7108E1A-2E5F-4A7D-900F-FFF360F1B90A}" srcOrd="1" destOrd="0" parTransId="{8E3F3D54-F15A-48A3-995B-F92314FA222E}" sibTransId="{D0D079B3-4955-4122-86BD-BDCBE2EB8874}"/>
    <dgm:cxn modelId="{ACB60245-A38C-49EF-B6B7-CEA3A599B68E}" type="presParOf" srcId="{BEA9DD9F-6566-4925-9FE1-32523C55FB29}" destId="{E5716855-97DA-4C3F-A320-4CA7FFBA26B3}" srcOrd="0" destOrd="0" presId="urn:microsoft.com/office/officeart/2008/layout/LinedList"/>
    <dgm:cxn modelId="{56D7D532-AFA7-43E0-BE0C-F9B67D3810C7}" type="presParOf" srcId="{BEA9DD9F-6566-4925-9FE1-32523C55FB29}" destId="{884EDDF1-578B-4BF2-944A-20537F756C88}" srcOrd="1" destOrd="0" presId="urn:microsoft.com/office/officeart/2008/layout/LinedList"/>
    <dgm:cxn modelId="{0288AE78-626F-44BB-A12D-FE7CAD9CBC0D}" type="presParOf" srcId="{884EDDF1-578B-4BF2-944A-20537F756C88}" destId="{3B436012-3C70-4289-9803-E2DB9CEC02B9}" srcOrd="0" destOrd="0" presId="urn:microsoft.com/office/officeart/2008/layout/LinedList"/>
    <dgm:cxn modelId="{BEB2497C-E963-4ADE-8040-60D54478699C}" type="presParOf" srcId="{884EDDF1-578B-4BF2-944A-20537F756C88}" destId="{1C5B4033-938D-4B4C-B97A-4B2A50B4514D}" srcOrd="1" destOrd="0" presId="urn:microsoft.com/office/officeart/2008/layout/LinedList"/>
    <dgm:cxn modelId="{3B84F354-4BB2-49E6-88E2-AA19C9370F50}" type="presParOf" srcId="{1C5B4033-938D-4B4C-B97A-4B2A50B4514D}" destId="{B2FB3E63-1555-4447-8DF3-41B895E28D66}" srcOrd="0" destOrd="0" presId="urn:microsoft.com/office/officeart/2008/layout/LinedList"/>
    <dgm:cxn modelId="{C970C64E-35CA-4EA3-81BE-0DA1E9320629}" type="presParOf" srcId="{1C5B4033-938D-4B4C-B97A-4B2A50B4514D}" destId="{7E943A9B-2F47-441D-8906-C7EA125E735F}" srcOrd="1" destOrd="0" presId="urn:microsoft.com/office/officeart/2008/layout/LinedList"/>
    <dgm:cxn modelId="{EA01C291-DB33-4618-BAA4-F04F2E5D5D5F}" type="presParOf" srcId="{7E943A9B-2F47-441D-8906-C7EA125E735F}" destId="{273FB1CE-C10B-41E3-BBAE-117BFF9DFFCF}" srcOrd="0" destOrd="0" presId="urn:microsoft.com/office/officeart/2008/layout/LinedList"/>
    <dgm:cxn modelId="{EF4AFC51-AF2B-458A-A305-3D0E06C4C05B}" type="presParOf" srcId="{7E943A9B-2F47-441D-8906-C7EA125E735F}" destId="{090AE403-71E9-452A-B475-94CB0E1F1384}" srcOrd="1" destOrd="0" presId="urn:microsoft.com/office/officeart/2008/layout/LinedList"/>
    <dgm:cxn modelId="{8DD766B7-5EC6-472A-989A-691B0241AAE2}" type="presParOf" srcId="{7E943A9B-2F47-441D-8906-C7EA125E735F}" destId="{F194273D-BC8F-4D81-B946-006BCFBB0719}" srcOrd="2" destOrd="0" presId="urn:microsoft.com/office/officeart/2008/layout/LinedList"/>
    <dgm:cxn modelId="{FE9E17DD-623B-4599-B3C9-990FA2798325}" type="presParOf" srcId="{1C5B4033-938D-4B4C-B97A-4B2A50B4514D}" destId="{B1ABBF87-306D-42C9-B86B-134F61C50643}" srcOrd="2" destOrd="0" presId="urn:microsoft.com/office/officeart/2008/layout/LinedList"/>
    <dgm:cxn modelId="{6A097D08-F634-45E3-9C7D-284DCF790497}" type="presParOf" srcId="{1C5B4033-938D-4B4C-B97A-4B2A50B4514D}" destId="{7285CEC4-1C98-4770-8D84-BCB7645563E7}" srcOrd="3" destOrd="0" presId="urn:microsoft.com/office/officeart/2008/layout/LinedList"/>
    <dgm:cxn modelId="{FF8A81A4-45BB-4598-9865-8C7CC7113F00}" type="presParOf" srcId="{BEA9DD9F-6566-4925-9FE1-32523C55FB29}" destId="{22F2411C-CA1B-43F2-BAEC-4FC32E2037B7}" srcOrd="2" destOrd="0" presId="urn:microsoft.com/office/officeart/2008/layout/LinedList"/>
    <dgm:cxn modelId="{6C18F11D-D948-4739-929D-36BAFB85B362}" type="presParOf" srcId="{BEA9DD9F-6566-4925-9FE1-32523C55FB29}" destId="{32119258-038B-465D-A718-A657DB22DC9F}" srcOrd="3" destOrd="0" presId="urn:microsoft.com/office/officeart/2008/layout/LinedList"/>
    <dgm:cxn modelId="{E2CDAADA-C097-4B82-8E97-794DBB90621F}" type="presParOf" srcId="{32119258-038B-465D-A718-A657DB22DC9F}" destId="{AFB68102-CA84-4352-9E90-7A14F3E8B436}" srcOrd="0" destOrd="0" presId="urn:microsoft.com/office/officeart/2008/layout/LinedList"/>
    <dgm:cxn modelId="{CA90B139-1ED5-49C9-9996-56DA5A24F0BA}" type="presParOf" srcId="{32119258-038B-465D-A718-A657DB22DC9F}" destId="{74D62D56-AFE2-4999-85F1-288E0E5D3DB5}" srcOrd="1" destOrd="0" presId="urn:microsoft.com/office/officeart/2008/layout/LinedList"/>
    <dgm:cxn modelId="{236A7CED-F648-4219-9B50-7BB08C5F33DE}" type="presParOf" srcId="{74D62D56-AFE2-4999-85F1-288E0E5D3DB5}" destId="{1940A39F-1524-411F-B504-AEFEA5020DF4}" srcOrd="0" destOrd="0" presId="urn:microsoft.com/office/officeart/2008/layout/LinedList"/>
    <dgm:cxn modelId="{4305D753-E9DC-4AD9-8E50-507D6BCF2B0C}" type="presParOf" srcId="{74D62D56-AFE2-4999-85F1-288E0E5D3DB5}" destId="{9EDBB9ED-DD57-4CF5-81AD-3BD26BDED839}" srcOrd="1" destOrd="0" presId="urn:microsoft.com/office/officeart/2008/layout/LinedList"/>
    <dgm:cxn modelId="{A60036A1-AA8A-450D-9812-BA016A477D55}" type="presParOf" srcId="{9EDBB9ED-DD57-4CF5-81AD-3BD26BDED839}" destId="{2E251045-9EC6-4FC7-A140-CD6970E9782C}" srcOrd="0" destOrd="0" presId="urn:microsoft.com/office/officeart/2008/layout/LinedList"/>
    <dgm:cxn modelId="{7ED7C91C-2BE6-4B75-BB7D-657D6F041449}" type="presParOf" srcId="{9EDBB9ED-DD57-4CF5-81AD-3BD26BDED839}" destId="{C29FA0F2-2DC0-440C-8742-492F5D27D94E}" srcOrd="1" destOrd="0" presId="urn:microsoft.com/office/officeart/2008/layout/LinedList"/>
    <dgm:cxn modelId="{F0E04FE2-1823-4710-A4E8-75A0284E9074}" type="presParOf" srcId="{9EDBB9ED-DD57-4CF5-81AD-3BD26BDED839}" destId="{784C9E7E-6C3C-497F-AEC0-1DE98CC6EA83}" srcOrd="2" destOrd="0" presId="urn:microsoft.com/office/officeart/2008/layout/LinedList"/>
    <dgm:cxn modelId="{505225D0-3312-4D43-B174-325F3ADD7A6A}" type="presParOf" srcId="{74D62D56-AFE2-4999-85F1-288E0E5D3DB5}" destId="{7848A4AE-CA9D-4196-ACB3-BDE02B465AA9}" srcOrd="2" destOrd="0" presId="urn:microsoft.com/office/officeart/2008/layout/LinedList"/>
    <dgm:cxn modelId="{3FB6879A-9810-443C-BD1D-A5D3C14A81D3}" type="presParOf" srcId="{74D62D56-AFE2-4999-85F1-288E0E5D3DB5}" destId="{A0B5421E-12D0-4E7C-B14D-41402F78BCE6}" srcOrd="3" destOrd="0" presId="urn:microsoft.com/office/officeart/2008/layout/LinedList"/>
    <dgm:cxn modelId="{8C9BF077-8241-4CE8-BCAB-DC5EA9A52640}" type="presParOf" srcId="{BEA9DD9F-6566-4925-9FE1-32523C55FB29}" destId="{57B0F457-58B6-47EB-BB0E-BC25CA534A69}" srcOrd="4" destOrd="0" presId="urn:microsoft.com/office/officeart/2008/layout/LinedList"/>
    <dgm:cxn modelId="{CB890943-783D-4225-840C-361ADE9691D4}" type="presParOf" srcId="{BEA9DD9F-6566-4925-9FE1-32523C55FB29}" destId="{47A21ECE-41AC-4834-852D-47129749817B}" srcOrd="5" destOrd="0" presId="urn:microsoft.com/office/officeart/2008/layout/LinedList"/>
    <dgm:cxn modelId="{31A50DEC-9C51-453B-88E6-E97A4284FB02}" type="presParOf" srcId="{47A21ECE-41AC-4834-852D-47129749817B}" destId="{1E9BF9B0-A66E-40C4-A5FC-8F70FF085C65}" srcOrd="0" destOrd="0" presId="urn:microsoft.com/office/officeart/2008/layout/LinedList"/>
    <dgm:cxn modelId="{178F2CC9-C156-4578-B65B-7C22B91E90DE}" type="presParOf" srcId="{47A21ECE-41AC-4834-852D-47129749817B}" destId="{79042F39-1137-4677-A0CD-B3B7C53D95EE}" srcOrd="1" destOrd="0" presId="urn:microsoft.com/office/officeart/2008/layout/LinedList"/>
    <dgm:cxn modelId="{714E5BBC-0EDB-4AFC-89DB-0C3FA058473D}" type="presParOf" srcId="{79042F39-1137-4677-A0CD-B3B7C53D95EE}" destId="{58B884FC-846D-4B8A-872F-9BFD522D0094}" srcOrd="0" destOrd="0" presId="urn:microsoft.com/office/officeart/2008/layout/LinedList"/>
    <dgm:cxn modelId="{4D5276E0-C653-4B70-B510-1306BF3B4794}" type="presParOf" srcId="{79042F39-1137-4677-A0CD-B3B7C53D95EE}" destId="{BE4CACA8-8B02-44F7-95DA-91D53C8FFE4A}" srcOrd="1" destOrd="0" presId="urn:microsoft.com/office/officeart/2008/layout/LinedList"/>
    <dgm:cxn modelId="{74527196-99B9-4F42-8F1F-FB952B6D6F7F}" type="presParOf" srcId="{BE4CACA8-8B02-44F7-95DA-91D53C8FFE4A}" destId="{EB666C32-111D-4B7D-9C36-67D0CCF753F2}" srcOrd="0" destOrd="0" presId="urn:microsoft.com/office/officeart/2008/layout/LinedList"/>
    <dgm:cxn modelId="{68E02CDC-EF99-4B10-BC9D-21C320036DC6}" type="presParOf" srcId="{BE4CACA8-8B02-44F7-95DA-91D53C8FFE4A}" destId="{B2CBE787-0E1B-4AE2-B0E1-CD9FE7B61BB9}" srcOrd="1" destOrd="0" presId="urn:microsoft.com/office/officeart/2008/layout/LinedList"/>
    <dgm:cxn modelId="{77D49A0D-A69F-42B4-9F37-4AA564699333}" type="presParOf" srcId="{BE4CACA8-8B02-44F7-95DA-91D53C8FFE4A}" destId="{4662B220-938E-4362-9E74-43D15A3A5D35}" srcOrd="2" destOrd="0" presId="urn:microsoft.com/office/officeart/2008/layout/LinedList"/>
    <dgm:cxn modelId="{F6E72282-49CD-4DFE-BFA5-8FB8BB128980}" type="presParOf" srcId="{79042F39-1137-4677-A0CD-B3B7C53D95EE}" destId="{61077A98-2F33-4C0E-A58B-B13EA65C4118}" srcOrd="2" destOrd="0" presId="urn:microsoft.com/office/officeart/2008/layout/LinedList"/>
    <dgm:cxn modelId="{E0B68E21-7E2F-403A-AAEE-616346C29A5C}" type="presParOf" srcId="{79042F39-1137-4677-A0CD-B3B7C53D95EE}" destId="{14D2F3C6-4545-47A3-AF2B-2BD358549D62}" srcOrd="3" destOrd="0" presId="urn:microsoft.com/office/officeart/2008/layout/LinedList"/>
    <dgm:cxn modelId="{0FCF3167-F374-42FD-AF4D-0F6449BEDB12}" type="presParOf" srcId="{79042F39-1137-4677-A0CD-B3B7C53D95EE}" destId="{FDD2612F-DF75-4E04-8BBD-E178EF4AF5E2}" srcOrd="4" destOrd="0" presId="urn:microsoft.com/office/officeart/2008/layout/LinedList"/>
    <dgm:cxn modelId="{E3F093C3-F4F0-4BCF-97A8-4BACA919FEB1}" type="presParOf" srcId="{FDD2612F-DF75-4E04-8BBD-E178EF4AF5E2}" destId="{1D279DC1-37BF-4F2A-9D70-B8278963F7EA}" srcOrd="0" destOrd="0" presId="urn:microsoft.com/office/officeart/2008/layout/LinedList"/>
    <dgm:cxn modelId="{30FC1C72-09BC-4CD4-96FB-D4B58F579D93}" type="presParOf" srcId="{FDD2612F-DF75-4E04-8BBD-E178EF4AF5E2}" destId="{CB323314-C567-4D1D-BC91-9A1AC8BCC42F}" srcOrd="1" destOrd="0" presId="urn:microsoft.com/office/officeart/2008/layout/LinedList"/>
    <dgm:cxn modelId="{4D84A86F-1ABF-4B61-A27F-51913FD379CB}" type="presParOf" srcId="{FDD2612F-DF75-4E04-8BBD-E178EF4AF5E2}" destId="{17D18687-08C8-4795-91A0-594572D314D5}" srcOrd="2" destOrd="0" presId="urn:microsoft.com/office/officeart/2008/layout/LinedList"/>
    <dgm:cxn modelId="{FE82D022-F638-4AC3-9F68-B905FB486BB9}" type="presParOf" srcId="{79042F39-1137-4677-A0CD-B3B7C53D95EE}" destId="{6EB9B1C3-8431-4A37-84D6-3D5F75506A65}" srcOrd="5" destOrd="0" presId="urn:microsoft.com/office/officeart/2008/layout/LinedList"/>
    <dgm:cxn modelId="{AD46D613-BBDC-4B9B-B6BC-AEC58AEEF62C}" type="presParOf" srcId="{79042F39-1137-4677-A0CD-B3B7C53D95EE}" destId="{F21CEF3B-1DDB-47C6-B75B-86DEF7913E23}" srcOrd="6" destOrd="0" presId="urn:microsoft.com/office/officeart/2008/layout/LinedList"/>
    <dgm:cxn modelId="{37FA2854-5440-41C8-BFFB-0F37AE9F5A80}" type="presParOf" srcId="{79042F39-1137-4677-A0CD-B3B7C53D95EE}" destId="{4C65208A-1CAC-4A55-8BD7-6DC3063AF3FF}" srcOrd="7" destOrd="0" presId="urn:microsoft.com/office/officeart/2008/layout/LinedList"/>
    <dgm:cxn modelId="{DC1ECBA1-63EE-497C-A3B0-1CFDF124C8FF}" type="presParOf" srcId="{4C65208A-1CAC-4A55-8BD7-6DC3063AF3FF}" destId="{9A185FBB-639A-4848-AB32-6037C1B2A84D}" srcOrd="0" destOrd="0" presId="urn:microsoft.com/office/officeart/2008/layout/LinedList"/>
    <dgm:cxn modelId="{78994B7C-16D4-4721-918F-9731031D1EC6}" type="presParOf" srcId="{4C65208A-1CAC-4A55-8BD7-6DC3063AF3FF}" destId="{4984A0E8-16C1-4CB0-80E2-22868962CCA4}" srcOrd="1" destOrd="0" presId="urn:microsoft.com/office/officeart/2008/layout/LinedList"/>
    <dgm:cxn modelId="{9011997C-A9E3-4585-A481-1CCB0CA2A543}" type="presParOf" srcId="{4C65208A-1CAC-4A55-8BD7-6DC3063AF3FF}" destId="{F640B9D8-7882-4F74-BADC-37B25F85A05C}" srcOrd="2" destOrd="0" presId="urn:microsoft.com/office/officeart/2008/layout/LinedList"/>
    <dgm:cxn modelId="{04026288-1CFD-4FA9-B5F4-CC8EEA59F6EA}" type="presParOf" srcId="{79042F39-1137-4677-A0CD-B3B7C53D95EE}" destId="{FA47DDA2-DAD9-401F-B53C-7F46FEF61802}" srcOrd="8" destOrd="0" presId="urn:microsoft.com/office/officeart/2008/layout/LinedList"/>
    <dgm:cxn modelId="{00994268-521A-45FF-BE27-DF3CD443B600}" type="presParOf" srcId="{79042F39-1137-4677-A0CD-B3B7C53D95EE}" destId="{B971DF3E-7B28-4F35-94D0-ABB12A791E06}"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8153-F4F6-42DE-8C10-63CA8B248B60}">
      <dsp:nvSpPr>
        <dsp:cNvPr id="0" name=""/>
        <dsp:cNvSpPr/>
      </dsp:nvSpPr>
      <dsp:spPr>
        <a:xfrm>
          <a:off x="7419818" y="2913174"/>
          <a:ext cx="91440" cy="651178"/>
        </a:xfrm>
        <a:custGeom>
          <a:avLst/>
          <a:gdLst/>
          <a:ahLst/>
          <a:cxnLst/>
          <a:rect l="0" t="0" r="0" b="0"/>
          <a:pathLst>
            <a:path>
              <a:moveTo>
                <a:pt x="45720" y="0"/>
              </a:moveTo>
              <a:lnTo>
                <a:pt x="45720" y="388202"/>
              </a:lnTo>
              <a:lnTo>
                <a:pt x="135283" y="388202"/>
              </a:lnTo>
              <a:lnTo>
                <a:pt x="135283" y="6511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4AF2D-8591-440E-80BC-A9E2EAD848FB}">
      <dsp:nvSpPr>
        <dsp:cNvPr id="0" name=""/>
        <dsp:cNvSpPr/>
      </dsp:nvSpPr>
      <dsp:spPr>
        <a:xfrm>
          <a:off x="4366000" y="1134955"/>
          <a:ext cx="3099537" cy="651178"/>
        </a:xfrm>
        <a:custGeom>
          <a:avLst/>
          <a:gdLst/>
          <a:ahLst/>
          <a:cxnLst/>
          <a:rect l="0" t="0" r="0" b="0"/>
          <a:pathLst>
            <a:path>
              <a:moveTo>
                <a:pt x="0" y="0"/>
              </a:moveTo>
              <a:lnTo>
                <a:pt x="0" y="388202"/>
              </a:lnTo>
              <a:lnTo>
                <a:pt x="3099537" y="388202"/>
              </a:lnTo>
              <a:lnTo>
                <a:pt x="3099537" y="65117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27663-F09D-442F-A430-BF2D6782FCFC}">
      <dsp:nvSpPr>
        <dsp:cNvPr id="0" name=""/>
        <dsp:cNvSpPr/>
      </dsp:nvSpPr>
      <dsp:spPr>
        <a:xfrm>
          <a:off x="4320280" y="2913174"/>
          <a:ext cx="91440" cy="651178"/>
        </a:xfrm>
        <a:custGeom>
          <a:avLst/>
          <a:gdLst/>
          <a:ahLst/>
          <a:cxnLst/>
          <a:rect l="0" t="0" r="0" b="0"/>
          <a:pathLst>
            <a:path>
              <a:moveTo>
                <a:pt x="45720" y="0"/>
              </a:moveTo>
              <a:lnTo>
                <a:pt x="45720" y="388202"/>
              </a:lnTo>
              <a:lnTo>
                <a:pt x="135283" y="388202"/>
              </a:lnTo>
              <a:lnTo>
                <a:pt x="135283" y="6511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55E849-6913-42F2-AA73-3787D62F6ED9}">
      <dsp:nvSpPr>
        <dsp:cNvPr id="0" name=""/>
        <dsp:cNvSpPr/>
      </dsp:nvSpPr>
      <dsp:spPr>
        <a:xfrm>
          <a:off x="4320280" y="1134955"/>
          <a:ext cx="91440" cy="651178"/>
        </a:xfrm>
        <a:custGeom>
          <a:avLst/>
          <a:gdLst/>
          <a:ahLst/>
          <a:cxnLst/>
          <a:rect l="0" t="0" r="0" b="0"/>
          <a:pathLst>
            <a:path>
              <a:moveTo>
                <a:pt x="45720" y="0"/>
              </a:moveTo>
              <a:lnTo>
                <a:pt x="45720" y="65117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80A992-2B5F-4D99-9CBA-E652B1B5D6D9}">
      <dsp:nvSpPr>
        <dsp:cNvPr id="0" name=""/>
        <dsp:cNvSpPr/>
      </dsp:nvSpPr>
      <dsp:spPr>
        <a:xfrm>
          <a:off x="1220743" y="2913174"/>
          <a:ext cx="91440" cy="651178"/>
        </a:xfrm>
        <a:custGeom>
          <a:avLst/>
          <a:gdLst/>
          <a:ahLst/>
          <a:cxnLst/>
          <a:rect l="0" t="0" r="0" b="0"/>
          <a:pathLst>
            <a:path>
              <a:moveTo>
                <a:pt x="45720" y="0"/>
              </a:moveTo>
              <a:lnTo>
                <a:pt x="45720" y="388202"/>
              </a:lnTo>
              <a:lnTo>
                <a:pt x="135283" y="388202"/>
              </a:lnTo>
              <a:lnTo>
                <a:pt x="135283" y="6511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E608B-5CC9-4F5D-A02D-81D19CE4FFC9}">
      <dsp:nvSpPr>
        <dsp:cNvPr id="0" name=""/>
        <dsp:cNvSpPr/>
      </dsp:nvSpPr>
      <dsp:spPr>
        <a:xfrm>
          <a:off x="1266463" y="1134955"/>
          <a:ext cx="3099537" cy="651178"/>
        </a:xfrm>
        <a:custGeom>
          <a:avLst/>
          <a:gdLst/>
          <a:ahLst/>
          <a:cxnLst/>
          <a:rect l="0" t="0" r="0" b="0"/>
          <a:pathLst>
            <a:path>
              <a:moveTo>
                <a:pt x="3099537" y="0"/>
              </a:moveTo>
              <a:lnTo>
                <a:pt x="3099537" y="388202"/>
              </a:lnTo>
              <a:lnTo>
                <a:pt x="0" y="388202"/>
              </a:lnTo>
              <a:lnTo>
                <a:pt x="0" y="65117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638EA-3FEB-47DD-B443-EAC45CDE339C}">
      <dsp:nvSpPr>
        <dsp:cNvPr id="0" name=""/>
        <dsp:cNvSpPr/>
      </dsp:nvSpPr>
      <dsp:spPr>
        <a:xfrm>
          <a:off x="3277610" y="7915"/>
          <a:ext cx="2176780" cy="112704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9038"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itchFamily="2" charset="-122"/>
              <a:ea typeface="宋体" pitchFamily="2" charset="-122"/>
            </a:rPr>
            <a:t>三部分内容</a:t>
          </a:r>
          <a:endParaRPr lang="zh-CN" altLang="en-US" sz="2400" kern="1200" dirty="0">
            <a:latin typeface="宋体" pitchFamily="2" charset="-122"/>
            <a:ea typeface="宋体" pitchFamily="2" charset="-122"/>
          </a:endParaRPr>
        </a:p>
      </dsp:txBody>
      <dsp:txXfrm>
        <a:off x="3277610" y="7915"/>
        <a:ext cx="2176780" cy="1127040"/>
      </dsp:txXfrm>
    </dsp:sp>
    <dsp:sp modelId="{16248F11-67E8-4129-A50C-7A23DE36D986}">
      <dsp:nvSpPr>
        <dsp:cNvPr id="0" name=""/>
        <dsp:cNvSpPr/>
      </dsp:nvSpPr>
      <dsp:spPr>
        <a:xfrm>
          <a:off x="3712966" y="884502"/>
          <a:ext cx="1959102" cy="37568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3712966" y="884502"/>
        <a:ext cx="1959102" cy="375680"/>
      </dsp:txXfrm>
    </dsp:sp>
    <dsp:sp modelId="{A9253CD3-D470-456F-90F4-0DBE42E7ECE4}">
      <dsp:nvSpPr>
        <dsp:cNvPr id="0" name=""/>
        <dsp:cNvSpPr/>
      </dsp:nvSpPr>
      <dsp:spPr>
        <a:xfrm>
          <a:off x="178073" y="1786134"/>
          <a:ext cx="2176780" cy="112704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9038" numCol="1" spcCol="1270" anchor="ctr" anchorCtr="0">
          <a:noAutofit/>
        </a:bodyPr>
        <a:lstStyle/>
        <a:p>
          <a:pPr lvl="0" algn="ctr" defTabSz="1066800" rtl="0">
            <a:lnSpc>
              <a:spcPct val="90000"/>
            </a:lnSpc>
            <a:spcBef>
              <a:spcPct val="0"/>
            </a:spcBef>
            <a:spcAft>
              <a:spcPct val="35000"/>
            </a:spcAft>
          </a:pPr>
          <a:r>
            <a:rPr lang="en-US" sz="2400" b="1" kern="1200" dirty="0" smtClean="0">
              <a:latin typeface="宋体" pitchFamily="2" charset="-122"/>
              <a:ea typeface="宋体" pitchFamily="2" charset="-122"/>
            </a:rPr>
            <a:t>HTML</a:t>
          </a:r>
          <a:endParaRPr lang="zh-CN" sz="2400" kern="1200" dirty="0">
            <a:latin typeface="宋体" pitchFamily="2" charset="-122"/>
            <a:ea typeface="宋体" pitchFamily="2" charset="-122"/>
          </a:endParaRPr>
        </a:p>
      </dsp:txBody>
      <dsp:txXfrm>
        <a:off x="178073" y="1786134"/>
        <a:ext cx="2176780" cy="1127040"/>
      </dsp:txXfrm>
    </dsp:sp>
    <dsp:sp modelId="{052D352A-6F7C-4E29-AF2C-4A8A22AB9AD1}">
      <dsp:nvSpPr>
        <dsp:cNvPr id="0" name=""/>
        <dsp:cNvSpPr/>
      </dsp:nvSpPr>
      <dsp:spPr>
        <a:xfrm>
          <a:off x="613429" y="2662721"/>
          <a:ext cx="1959102" cy="37568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613429" y="2662721"/>
        <a:ext cx="1959102" cy="375680"/>
      </dsp:txXfrm>
    </dsp:sp>
    <dsp:sp modelId="{4E26CEA6-946E-4A71-831E-34178267E0F6}">
      <dsp:nvSpPr>
        <dsp:cNvPr id="0" name=""/>
        <dsp:cNvSpPr/>
      </dsp:nvSpPr>
      <dsp:spPr>
        <a:xfrm>
          <a:off x="88509" y="3564353"/>
          <a:ext cx="2535034" cy="1127040"/>
        </a:xfrm>
        <a:prstGeom prst="rect">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59038" numCol="1" spcCol="1270" anchor="ctr" anchorCtr="0">
          <a:noAutofit/>
        </a:bodyPr>
        <a:lstStyle/>
        <a:p>
          <a:pPr lvl="0" algn="l" defTabSz="800100" rtl="0">
            <a:lnSpc>
              <a:spcPct val="90000"/>
            </a:lnSpc>
            <a:spcBef>
              <a:spcPct val="0"/>
            </a:spcBef>
            <a:spcAft>
              <a:spcPct val="35000"/>
            </a:spcAft>
          </a:pPr>
          <a:r>
            <a:rPr lang="zh-CN" altLang="en-US" sz="1800" b="1" kern="1200" dirty="0" smtClean="0">
              <a:latin typeface="宋体" pitchFamily="2" charset="-122"/>
              <a:ea typeface="宋体" pitchFamily="2" charset="-122"/>
            </a:rPr>
            <a:t>勾勒网页的结构和内容</a:t>
          </a:r>
          <a:endParaRPr lang="zh-CN" altLang="en-US" sz="1800" kern="1200" dirty="0">
            <a:latin typeface="宋体" pitchFamily="2" charset="-122"/>
            <a:ea typeface="宋体" pitchFamily="2" charset="-122"/>
          </a:endParaRPr>
        </a:p>
      </dsp:txBody>
      <dsp:txXfrm>
        <a:off x="88509" y="3564353"/>
        <a:ext cx="2535034" cy="1127040"/>
      </dsp:txXfrm>
    </dsp:sp>
    <dsp:sp modelId="{3C5DEE35-DE78-4900-8BF6-333E53637743}">
      <dsp:nvSpPr>
        <dsp:cNvPr id="0" name=""/>
        <dsp:cNvSpPr/>
      </dsp:nvSpPr>
      <dsp:spPr>
        <a:xfrm>
          <a:off x="702993" y="4440940"/>
          <a:ext cx="1959102" cy="375680"/>
        </a:xfrm>
        <a:prstGeom prst="rect">
          <a:avLst/>
        </a:prstGeom>
        <a:solidFill>
          <a:schemeClr val="lt1">
            <a:alpha val="90000"/>
            <a:hueOff val="0"/>
            <a:satOff val="0"/>
            <a:lumOff val="0"/>
            <a:alphaOff val="0"/>
          </a:schemeClr>
        </a:solidFill>
        <a:ln w="25400" cap="flat" cmpd="sng" algn="ctr">
          <a:solidFill>
            <a:schemeClr val="accent3">
              <a:hueOff val="2250053"/>
              <a:satOff val="-337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702993" y="4440940"/>
        <a:ext cx="1959102" cy="375680"/>
      </dsp:txXfrm>
    </dsp:sp>
    <dsp:sp modelId="{E3C7BBE3-4FC7-42B9-9A84-A6CB6EAB043C}">
      <dsp:nvSpPr>
        <dsp:cNvPr id="0" name=""/>
        <dsp:cNvSpPr/>
      </dsp:nvSpPr>
      <dsp:spPr>
        <a:xfrm>
          <a:off x="3277610" y="1786134"/>
          <a:ext cx="2176780" cy="1127040"/>
        </a:xfrm>
        <a:prstGeom prst="rect">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9038" numCol="1" spcCol="1270" anchor="ctr" anchorCtr="0">
          <a:noAutofit/>
        </a:bodyPr>
        <a:lstStyle/>
        <a:p>
          <a:pPr lvl="0" algn="ctr" defTabSz="1066800" rtl="0">
            <a:lnSpc>
              <a:spcPct val="90000"/>
            </a:lnSpc>
            <a:spcBef>
              <a:spcPct val="0"/>
            </a:spcBef>
            <a:spcAft>
              <a:spcPct val="35000"/>
            </a:spcAft>
          </a:pPr>
          <a:r>
            <a:rPr lang="en-US" sz="2400" b="1" kern="1200" dirty="0" smtClean="0">
              <a:latin typeface="宋体" pitchFamily="2" charset="-122"/>
              <a:ea typeface="宋体" pitchFamily="2" charset="-122"/>
            </a:rPr>
            <a:t>CSS</a:t>
          </a:r>
          <a:endParaRPr lang="zh-CN" sz="2400" kern="1200" dirty="0">
            <a:latin typeface="宋体" pitchFamily="2" charset="-122"/>
            <a:ea typeface="宋体" pitchFamily="2" charset="-122"/>
          </a:endParaRPr>
        </a:p>
      </dsp:txBody>
      <dsp:txXfrm>
        <a:off x="3277610" y="1786134"/>
        <a:ext cx="2176780" cy="1127040"/>
      </dsp:txXfrm>
    </dsp:sp>
    <dsp:sp modelId="{663EB137-ECB5-4D3E-A903-CFE6990046EA}">
      <dsp:nvSpPr>
        <dsp:cNvPr id="0" name=""/>
        <dsp:cNvSpPr/>
      </dsp:nvSpPr>
      <dsp:spPr>
        <a:xfrm>
          <a:off x="3712966" y="2662721"/>
          <a:ext cx="1959102" cy="375680"/>
        </a:xfrm>
        <a:prstGeom prst="rect">
          <a:avLst/>
        </a:prstGeom>
        <a:solidFill>
          <a:schemeClr val="lt1">
            <a:alpha val="90000"/>
            <a:hueOff val="0"/>
            <a:satOff val="0"/>
            <a:lumOff val="0"/>
            <a:alphaOff val="0"/>
          </a:schemeClr>
        </a:solidFill>
        <a:ln w="25400" cap="flat" cmpd="sng" algn="ctr">
          <a:solidFill>
            <a:schemeClr val="accent3">
              <a:hueOff val="4500106"/>
              <a:satOff val="-6752"/>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3712966" y="2662721"/>
        <a:ext cx="1959102" cy="375680"/>
      </dsp:txXfrm>
    </dsp:sp>
    <dsp:sp modelId="{235E11C0-A059-4070-B683-E86220E9DA4C}">
      <dsp:nvSpPr>
        <dsp:cNvPr id="0" name=""/>
        <dsp:cNvSpPr/>
      </dsp:nvSpPr>
      <dsp:spPr>
        <a:xfrm>
          <a:off x="3188047" y="3564353"/>
          <a:ext cx="2535034" cy="1127040"/>
        </a:xfrm>
        <a:prstGeom prst="rect">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59038" numCol="1" spcCol="1270" anchor="ctr" anchorCtr="0">
          <a:noAutofit/>
        </a:bodyPr>
        <a:lstStyle/>
        <a:p>
          <a:pPr lvl="0" algn="l" defTabSz="800100" rtl="0">
            <a:lnSpc>
              <a:spcPct val="90000"/>
            </a:lnSpc>
            <a:spcBef>
              <a:spcPct val="0"/>
            </a:spcBef>
            <a:spcAft>
              <a:spcPct val="35000"/>
            </a:spcAft>
          </a:pPr>
          <a:r>
            <a:rPr lang="zh-CN" altLang="en-US" sz="1800" b="1" kern="1200" dirty="0" smtClean="0">
              <a:latin typeface="宋体" pitchFamily="2" charset="-122"/>
              <a:ea typeface="宋体" pitchFamily="2" charset="-122"/>
            </a:rPr>
            <a:t>美化网页</a:t>
          </a:r>
          <a:endParaRPr lang="zh-CN" altLang="en-US" sz="1800" kern="1200" dirty="0">
            <a:latin typeface="宋体" pitchFamily="2" charset="-122"/>
            <a:ea typeface="宋体" pitchFamily="2" charset="-122"/>
          </a:endParaRPr>
        </a:p>
      </dsp:txBody>
      <dsp:txXfrm>
        <a:off x="3188047" y="3564353"/>
        <a:ext cx="2535034" cy="1127040"/>
      </dsp:txXfrm>
    </dsp:sp>
    <dsp:sp modelId="{0847A9DE-82C8-4831-B80A-7D99A7F71565}">
      <dsp:nvSpPr>
        <dsp:cNvPr id="0" name=""/>
        <dsp:cNvSpPr/>
      </dsp:nvSpPr>
      <dsp:spPr>
        <a:xfrm>
          <a:off x="3802530" y="4440940"/>
          <a:ext cx="1959102" cy="375680"/>
        </a:xfrm>
        <a:prstGeom prst="rect">
          <a:avLst/>
        </a:prstGeom>
        <a:solidFill>
          <a:schemeClr val="lt1">
            <a:alpha val="90000"/>
            <a:hueOff val="0"/>
            <a:satOff val="0"/>
            <a:lumOff val="0"/>
            <a:alphaOff val="0"/>
          </a:schemeClr>
        </a:solidFill>
        <a:ln w="25400" cap="flat" cmpd="sng" algn="ctr">
          <a:solidFill>
            <a:schemeClr val="accent3">
              <a:hueOff val="6750158"/>
              <a:satOff val="-10128"/>
              <a:lumOff val="-1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3802530" y="4440940"/>
        <a:ext cx="1959102" cy="375680"/>
      </dsp:txXfrm>
    </dsp:sp>
    <dsp:sp modelId="{FA9259B5-375C-4CD4-B741-E654FDA77A5D}">
      <dsp:nvSpPr>
        <dsp:cNvPr id="0" name=""/>
        <dsp:cNvSpPr/>
      </dsp:nvSpPr>
      <dsp:spPr>
        <a:xfrm>
          <a:off x="6377148" y="1786134"/>
          <a:ext cx="2176780" cy="1127040"/>
        </a:xfrm>
        <a:prstGeom prst="rect">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9038" numCol="1" spcCol="1270" anchor="ctr" anchorCtr="0">
          <a:noAutofit/>
        </a:bodyPr>
        <a:lstStyle/>
        <a:p>
          <a:pPr lvl="0" algn="ctr" defTabSz="1066800" rtl="0">
            <a:lnSpc>
              <a:spcPct val="90000"/>
            </a:lnSpc>
            <a:spcBef>
              <a:spcPct val="0"/>
            </a:spcBef>
            <a:spcAft>
              <a:spcPct val="35000"/>
            </a:spcAft>
          </a:pPr>
          <a:r>
            <a:rPr lang="en-US" sz="2400" b="1" kern="1200" dirty="0" smtClean="0">
              <a:latin typeface="宋体" pitchFamily="2" charset="-122"/>
              <a:ea typeface="宋体" pitchFamily="2" charset="-122"/>
            </a:rPr>
            <a:t>JavaScript</a:t>
          </a:r>
        </a:p>
        <a:p>
          <a:pPr lvl="0" algn="ctr" defTabSz="1066800" rtl="0">
            <a:lnSpc>
              <a:spcPct val="90000"/>
            </a:lnSpc>
            <a:spcBef>
              <a:spcPct val="0"/>
            </a:spcBef>
            <a:spcAft>
              <a:spcPct val="35000"/>
            </a:spcAft>
          </a:pPr>
          <a:r>
            <a:rPr lang="zh-CN" sz="2400" b="1" kern="1200" dirty="0" smtClean="0">
              <a:latin typeface="宋体" pitchFamily="2" charset="-122"/>
              <a:ea typeface="宋体" pitchFamily="2" charset="-122"/>
            </a:rPr>
            <a:t>（</a:t>
          </a:r>
          <a:r>
            <a:rPr lang="en-US" sz="2400" b="1" kern="1200" dirty="0" err="1" smtClean="0">
              <a:latin typeface="宋体" pitchFamily="2" charset="-122"/>
              <a:ea typeface="宋体" pitchFamily="2" charset="-122"/>
            </a:rPr>
            <a:t>js</a:t>
          </a:r>
          <a:r>
            <a:rPr lang="zh-CN" sz="2400" b="1" kern="1200" dirty="0" smtClean="0">
              <a:latin typeface="宋体" pitchFamily="2" charset="-122"/>
              <a:ea typeface="宋体" pitchFamily="2" charset="-122"/>
            </a:rPr>
            <a:t>）</a:t>
          </a:r>
          <a:endParaRPr lang="zh-CN" sz="2400" kern="1200" dirty="0">
            <a:latin typeface="宋体" pitchFamily="2" charset="-122"/>
            <a:ea typeface="宋体" pitchFamily="2" charset="-122"/>
          </a:endParaRPr>
        </a:p>
      </dsp:txBody>
      <dsp:txXfrm>
        <a:off x="6377148" y="1786134"/>
        <a:ext cx="2176780" cy="1127040"/>
      </dsp:txXfrm>
    </dsp:sp>
    <dsp:sp modelId="{1C1B548A-AFBA-448E-BC0A-EB1AA990F061}">
      <dsp:nvSpPr>
        <dsp:cNvPr id="0" name=""/>
        <dsp:cNvSpPr/>
      </dsp:nvSpPr>
      <dsp:spPr>
        <a:xfrm>
          <a:off x="6812504" y="2662721"/>
          <a:ext cx="1959102" cy="375680"/>
        </a:xfrm>
        <a:prstGeom prst="rect">
          <a:avLst/>
        </a:prstGeom>
        <a:solidFill>
          <a:schemeClr val="lt1">
            <a:alpha val="90000"/>
            <a:hueOff val="0"/>
            <a:satOff val="0"/>
            <a:lumOff val="0"/>
            <a:alphaOff val="0"/>
          </a:schemeClr>
        </a:solidFill>
        <a:ln w="25400" cap="flat" cmpd="sng" algn="ctr">
          <a:solidFill>
            <a:schemeClr val="accent3">
              <a:hueOff val="9000211"/>
              <a:satOff val="-13504"/>
              <a:lumOff val="-2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6812504" y="2662721"/>
        <a:ext cx="1959102" cy="375680"/>
      </dsp:txXfrm>
    </dsp:sp>
    <dsp:sp modelId="{DDF6E0AF-599B-4BA8-A165-6F61E6A45B3C}">
      <dsp:nvSpPr>
        <dsp:cNvPr id="0" name=""/>
        <dsp:cNvSpPr/>
      </dsp:nvSpPr>
      <dsp:spPr>
        <a:xfrm>
          <a:off x="6287584" y="3564353"/>
          <a:ext cx="2535034" cy="1127040"/>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59038" numCol="1" spcCol="1270" anchor="ctr" anchorCtr="0">
          <a:noAutofit/>
        </a:bodyPr>
        <a:lstStyle/>
        <a:p>
          <a:pPr lvl="0" algn="l" defTabSz="800100" rtl="0">
            <a:lnSpc>
              <a:spcPct val="90000"/>
            </a:lnSpc>
            <a:spcBef>
              <a:spcPct val="0"/>
            </a:spcBef>
            <a:spcAft>
              <a:spcPct val="35000"/>
            </a:spcAft>
          </a:pPr>
          <a:r>
            <a:rPr lang="zh-CN" altLang="en-US" sz="1800" b="1" kern="1200" dirty="0" smtClean="0">
              <a:latin typeface="宋体" pitchFamily="2" charset="-122"/>
              <a:ea typeface="宋体" pitchFamily="2" charset="-122"/>
            </a:rPr>
            <a:t>让网页呈现动态的网页的数据和效果</a:t>
          </a:r>
          <a:endParaRPr lang="zh-CN" altLang="en-US" sz="1800" kern="1200" dirty="0">
            <a:latin typeface="宋体" pitchFamily="2" charset="-122"/>
            <a:ea typeface="宋体" pitchFamily="2" charset="-122"/>
          </a:endParaRPr>
        </a:p>
      </dsp:txBody>
      <dsp:txXfrm>
        <a:off x="6287584" y="3564353"/>
        <a:ext cx="2535034" cy="1127040"/>
      </dsp:txXfrm>
    </dsp:sp>
    <dsp:sp modelId="{81A08036-EF7C-410A-B9F6-22E171D3614E}">
      <dsp:nvSpPr>
        <dsp:cNvPr id="0" name=""/>
        <dsp:cNvSpPr/>
      </dsp:nvSpPr>
      <dsp:spPr>
        <a:xfrm>
          <a:off x="6902067" y="4440940"/>
          <a:ext cx="1959102" cy="37568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endParaRPr lang="zh-CN" altLang="en-US" sz="2400" kern="1200">
            <a:latin typeface="宋体" pitchFamily="2" charset="-122"/>
            <a:ea typeface="宋体" pitchFamily="2" charset="-122"/>
          </a:endParaRPr>
        </a:p>
      </dsp:txBody>
      <dsp:txXfrm>
        <a:off x="6902067" y="4440940"/>
        <a:ext cx="1959102" cy="375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FD819-9FB7-4090-8930-43EF34EFD4B3}">
      <dsp:nvSpPr>
        <dsp:cNvPr id="0" name=""/>
        <dsp:cNvSpPr/>
      </dsp:nvSpPr>
      <dsp:spPr>
        <a:xfrm>
          <a:off x="7908" y="11703"/>
          <a:ext cx="4175888" cy="11622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rtl="0">
            <a:lnSpc>
              <a:spcPct val="90000"/>
            </a:lnSpc>
            <a:spcBef>
              <a:spcPct val="0"/>
            </a:spcBef>
            <a:spcAft>
              <a:spcPct val="35000"/>
            </a:spcAft>
          </a:pPr>
          <a:r>
            <a:rPr lang="zh-CN" altLang="en-US" sz="3200" b="1" kern="1200" dirty="0" smtClean="0">
              <a:latin typeface="宋体" pitchFamily="2" charset="-122"/>
              <a:ea typeface="宋体" pitchFamily="2" charset="-122"/>
            </a:rPr>
            <a:t>运行环境</a:t>
          </a:r>
          <a:endParaRPr lang="zh-CN" altLang="en-US" sz="3200" kern="1200" dirty="0">
            <a:latin typeface="宋体" pitchFamily="2" charset="-122"/>
            <a:ea typeface="宋体" pitchFamily="2" charset="-122"/>
          </a:endParaRPr>
        </a:p>
      </dsp:txBody>
      <dsp:txXfrm>
        <a:off x="41950" y="45745"/>
        <a:ext cx="4107804" cy="1094203"/>
      </dsp:txXfrm>
    </dsp:sp>
    <dsp:sp modelId="{9FA0E9E6-1D88-4D0D-8CF8-F6D449BA2291}">
      <dsp:nvSpPr>
        <dsp:cNvPr id="0" name=""/>
        <dsp:cNvSpPr/>
      </dsp:nvSpPr>
      <dsp:spPr>
        <a:xfrm>
          <a:off x="425497" y="1173990"/>
          <a:ext cx="417588" cy="871715"/>
        </a:xfrm>
        <a:custGeom>
          <a:avLst/>
          <a:gdLst/>
          <a:ahLst/>
          <a:cxnLst/>
          <a:rect l="0" t="0" r="0" b="0"/>
          <a:pathLst>
            <a:path>
              <a:moveTo>
                <a:pt x="0" y="0"/>
              </a:moveTo>
              <a:lnTo>
                <a:pt x="0" y="871715"/>
              </a:lnTo>
              <a:lnTo>
                <a:pt x="417588" y="87171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0253AB1-652E-4A6F-8745-3EB1E3010AB8}">
      <dsp:nvSpPr>
        <dsp:cNvPr id="0" name=""/>
        <dsp:cNvSpPr/>
      </dsp:nvSpPr>
      <dsp:spPr>
        <a:xfrm>
          <a:off x="843085" y="1464561"/>
          <a:ext cx="2687245" cy="116228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altLang="zh-CN" sz="2000" b="1" kern="1200" dirty="0" smtClean="0">
              <a:solidFill>
                <a:srgbClr val="003300"/>
              </a:solidFill>
              <a:latin typeface="宋体" pitchFamily="2" charset="-122"/>
              <a:ea typeface="宋体" pitchFamily="2" charset="-122"/>
            </a:rPr>
            <a:t>Netscape </a:t>
          </a:r>
          <a:r>
            <a:rPr lang="en-US" altLang="zh-CN" sz="2000" b="1" kern="1200" dirty="0" err="1" smtClean="0">
              <a:solidFill>
                <a:srgbClr val="003300"/>
              </a:solidFill>
              <a:latin typeface="宋体" pitchFamily="2" charset="-122"/>
              <a:ea typeface="宋体" pitchFamily="2" charset="-122"/>
            </a:rPr>
            <a:t>Nabigator</a:t>
          </a:r>
          <a:r>
            <a:rPr lang="zh-CN" altLang="en-US" sz="2000" b="1" kern="1200" dirty="0" smtClean="0">
              <a:solidFill>
                <a:srgbClr val="003300"/>
              </a:solidFill>
              <a:latin typeface="宋体" pitchFamily="2" charset="-122"/>
              <a:ea typeface="宋体" pitchFamily="2" charset="-122"/>
            </a:rPr>
            <a:t>网景</a:t>
          </a:r>
          <a:r>
            <a:rPr lang="zh-CN" sz="2000" b="1" kern="1200" dirty="0" smtClean="0">
              <a:solidFill>
                <a:srgbClr val="003300"/>
              </a:solidFill>
              <a:latin typeface="宋体" pitchFamily="2" charset="-122"/>
              <a:ea typeface="宋体" pitchFamily="2" charset="-122"/>
            </a:rPr>
            <a:t>浏览器</a:t>
          </a:r>
          <a:endParaRPr lang="zh-CN" sz="2000" b="1" kern="1200" dirty="0">
            <a:solidFill>
              <a:srgbClr val="003300"/>
            </a:solidFill>
            <a:latin typeface="宋体" pitchFamily="2" charset="-122"/>
            <a:ea typeface="宋体" pitchFamily="2" charset="-122"/>
          </a:endParaRPr>
        </a:p>
      </dsp:txBody>
      <dsp:txXfrm>
        <a:off x="877127" y="1498603"/>
        <a:ext cx="2619161" cy="1094203"/>
      </dsp:txXfrm>
    </dsp:sp>
    <dsp:sp modelId="{D897E4AF-17C5-4B43-9F99-9413664D886F}">
      <dsp:nvSpPr>
        <dsp:cNvPr id="0" name=""/>
        <dsp:cNvSpPr/>
      </dsp:nvSpPr>
      <dsp:spPr>
        <a:xfrm>
          <a:off x="425497" y="1173990"/>
          <a:ext cx="417588" cy="2324574"/>
        </a:xfrm>
        <a:custGeom>
          <a:avLst/>
          <a:gdLst/>
          <a:ahLst/>
          <a:cxnLst/>
          <a:rect l="0" t="0" r="0" b="0"/>
          <a:pathLst>
            <a:path>
              <a:moveTo>
                <a:pt x="0" y="0"/>
              </a:moveTo>
              <a:lnTo>
                <a:pt x="0" y="2324574"/>
              </a:lnTo>
              <a:lnTo>
                <a:pt x="417588" y="23245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54C768-6988-474C-884D-BF645908CD36}">
      <dsp:nvSpPr>
        <dsp:cNvPr id="0" name=""/>
        <dsp:cNvSpPr/>
      </dsp:nvSpPr>
      <dsp:spPr>
        <a:xfrm>
          <a:off x="843085" y="2917420"/>
          <a:ext cx="2687245" cy="116228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altLang="zh-CN" sz="2000" b="1" kern="1200" dirty="0" smtClean="0">
              <a:solidFill>
                <a:srgbClr val="003300"/>
              </a:solidFill>
              <a:latin typeface="宋体" pitchFamily="2" charset="-122"/>
              <a:ea typeface="宋体" pitchFamily="2" charset="-122"/>
            </a:rPr>
            <a:t>Microsoft Internet Explorer</a:t>
          </a:r>
          <a:r>
            <a:rPr lang="zh-CN" altLang="en-US" sz="2000" b="1" kern="1200" dirty="0" smtClean="0">
              <a:solidFill>
                <a:srgbClr val="003300"/>
              </a:solidFill>
              <a:latin typeface="宋体" pitchFamily="2" charset="-122"/>
              <a:ea typeface="宋体" pitchFamily="2" charset="-122"/>
            </a:rPr>
            <a:t>浏览器</a:t>
          </a:r>
          <a:endParaRPr lang="zh-CN" sz="2000" b="1" kern="1200" dirty="0">
            <a:solidFill>
              <a:srgbClr val="003300"/>
            </a:solidFill>
            <a:latin typeface="宋体" pitchFamily="2" charset="-122"/>
            <a:ea typeface="宋体" pitchFamily="2" charset="-122"/>
          </a:endParaRPr>
        </a:p>
      </dsp:txBody>
      <dsp:txXfrm>
        <a:off x="877127" y="2951462"/>
        <a:ext cx="2619161" cy="1094203"/>
      </dsp:txXfrm>
    </dsp:sp>
    <dsp:sp modelId="{24D4FA93-DBF0-4707-A12C-4D2BBC5CF13D}">
      <dsp:nvSpPr>
        <dsp:cNvPr id="0" name=""/>
        <dsp:cNvSpPr/>
      </dsp:nvSpPr>
      <dsp:spPr>
        <a:xfrm>
          <a:off x="4764940" y="11703"/>
          <a:ext cx="4175888" cy="11622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rtl="0">
            <a:lnSpc>
              <a:spcPct val="90000"/>
            </a:lnSpc>
            <a:spcBef>
              <a:spcPct val="0"/>
            </a:spcBef>
            <a:spcAft>
              <a:spcPct val="35000"/>
            </a:spcAft>
          </a:pPr>
          <a:r>
            <a:rPr lang="zh-CN" altLang="en-US" sz="3200" b="1" kern="1200" dirty="0" smtClean="0">
              <a:latin typeface="宋体" pitchFamily="2" charset="-122"/>
              <a:ea typeface="宋体" pitchFamily="2" charset="-122"/>
            </a:rPr>
            <a:t>开发环境</a:t>
          </a:r>
          <a:endParaRPr lang="zh-CN" altLang="en-US" sz="3200" kern="1200" dirty="0">
            <a:latin typeface="宋体" pitchFamily="2" charset="-122"/>
            <a:ea typeface="宋体" pitchFamily="2" charset="-122"/>
          </a:endParaRPr>
        </a:p>
      </dsp:txBody>
      <dsp:txXfrm>
        <a:off x="4798982" y="45745"/>
        <a:ext cx="4107804" cy="1094203"/>
      </dsp:txXfrm>
    </dsp:sp>
    <dsp:sp modelId="{C6CEE8CE-8B7E-48F0-928A-B3FB37CAB1B5}">
      <dsp:nvSpPr>
        <dsp:cNvPr id="0" name=""/>
        <dsp:cNvSpPr/>
      </dsp:nvSpPr>
      <dsp:spPr>
        <a:xfrm>
          <a:off x="5182529" y="1173990"/>
          <a:ext cx="417588" cy="871715"/>
        </a:xfrm>
        <a:custGeom>
          <a:avLst/>
          <a:gdLst/>
          <a:ahLst/>
          <a:cxnLst/>
          <a:rect l="0" t="0" r="0" b="0"/>
          <a:pathLst>
            <a:path>
              <a:moveTo>
                <a:pt x="0" y="0"/>
              </a:moveTo>
              <a:lnTo>
                <a:pt x="0" y="871715"/>
              </a:lnTo>
              <a:lnTo>
                <a:pt x="417588" y="87171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306A6B0-E4FE-465F-BD7D-C6AB496E622C}">
      <dsp:nvSpPr>
        <dsp:cNvPr id="0" name=""/>
        <dsp:cNvSpPr/>
      </dsp:nvSpPr>
      <dsp:spPr>
        <a:xfrm>
          <a:off x="5600117" y="1464561"/>
          <a:ext cx="3229056" cy="116228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sz="2000" b="1" kern="1200" smtClean="0">
              <a:solidFill>
                <a:srgbClr val="003300"/>
              </a:solidFill>
              <a:latin typeface="宋体" pitchFamily="2" charset="-122"/>
              <a:ea typeface="宋体" pitchFamily="2" charset="-122"/>
            </a:rPr>
            <a:t>文本编辑</a:t>
          </a:r>
          <a:r>
            <a:rPr lang="zh-CN" altLang="en-US" sz="2000" b="1" kern="1200" smtClean="0">
              <a:solidFill>
                <a:srgbClr val="003300"/>
              </a:solidFill>
              <a:latin typeface="宋体" pitchFamily="2" charset="-122"/>
              <a:ea typeface="宋体" pitchFamily="2" charset="-122"/>
            </a:rPr>
            <a:t>环境：</a:t>
          </a:r>
          <a:endParaRPr lang="en-US" altLang="zh-CN" sz="2000" b="1" kern="1200" smtClean="0">
            <a:solidFill>
              <a:srgbClr val="003300"/>
            </a:solidFill>
            <a:latin typeface="宋体" pitchFamily="2" charset="-122"/>
            <a:ea typeface="宋体" pitchFamily="2" charset="-122"/>
          </a:endParaRPr>
        </a:p>
        <a:p>
          <a:pPr lvl="0" algn="ctr" defTabSz="889000" rtl="0">
            <a:lnSpc>
              <a:spcPct val="90000"/>
            </a:lnSpc>
            <a:spcBef>
              <a:spcPct val="0"/>
            </a:spcBef>
            <a:spcAft>
              <a:spcPct val="35000"/>
            </a:spcAft>
          </a:pPr>
          <a:r>
            <a:rPr lang="zh-CN" altLang="en-US" sz="2000" b="1" kern="1200" smtClean="0">
              <a:solidFill>
                <a:srgbClr val="003300"/>
              </a:solidFill>
              <a:latin typeface="宋体" pitchFamily="2" charset="-122"/>
              <a:ea typeface="宋体" pitchFamily="2" charset="-122"/>
            </a:rPr>
            <a:t>记事本、写字板等</a:t>
          </a:r>
          <a:endParaRPr lang="zh-CN" sz="2000" b="1" kern="1200" dirty="0">
            <a:solidFill>
              <a:srgbClr val="003300"/>
            </a:solidFill>
            <a:latin typeface="宋体" pitchFamily="2" charset="-122"/>
            <a:ea typeface="宋体" pitchFamily="2" charset="-122"/>
          </a:endParaRPr>
        </a:p>
      </dsp:txBody>
      <dsp:txXfrm>
        <a:off x="5634159" y="1498603"/>
        <a:ext cx="3160972" cy="1094203"/>
      </dsp:txXfrm>
    </dsp:sp>
    <dsp:sp modelId="{0E4B94A7-2DE7-4CCA-B17B-4A2DAD6F2461}">
      <dsp:nvSpPr>
        <dsp:cNvPr id="0" name=""/>
        <dsp:cNvSpPr/>
      </dsp:nvSpPr>
      <dsp:spPr>
        <a:xfrm>
          <a:off x="5182529" y="1173990"/>
          <a:ext cx="417588" cy="2324574"/>
        </a:xfrm>
        <a:custGeom>
          <a:avLst/>
          <a:gdLst/>
          <a:ahLst/>
          <a:cxnLst/>
          <a:rect l="0" t="0" r="0" b="0"/>
          <a:pathLst>
            <a:path>
              <a:moveTo>
                <a:pt x="0" y="0"/>
              </a:moveTo>
              <a:lnTo>
                <a:pt x="0" y="2324574"/>
              </a:lnTo>
              <a:lnTo>
                <a:pt x="417588" y="23245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3340DE0-702C-4FE6-8193-C8CF5BDDB607}">
      <dsp:nvSpPr>
        <dsp:cNvPr id="0" name=""/>
        <dsp:cNvSpPr/>
      </dsp:nvSpPr>
      <dsp:spPr>
        <a:xfrm>
          <a:off x="5600117" y="2917420"/>
          <a:ext cx="3254292" cy="116228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b="1" kern="1200" smtClean="0">
              <a:solidFill>
                <a:srgbClr val="003300"/>
              </a:solidFill>
              <a:latin typeface="宋体" pitchFamily="2" charset="-122"/>
              <a:ea typeface="宋体" pitchFamily="2" charset="-122"/>
            </a:rPr>
            <a:t>网页编辑环境：</a:t>
          </a:r>
          <a:endParaRPr lang="en-US" altLang="zh-CN" sz="2000" b="1" kern="1200" smtClean="0">
            <a:solidFill>
              <a:srgbClr val="003300"/>
            </a:solidFill>
            <a:latin typeface="宋体" pitchFamily="2" charset="-122"/>
            <a:ea typeface="宋体" pitchFamily="2" charset="-122"/>
          </a:endParaRPr>
        </a:p>
        <a:p>
          <a:pPr lvl="0" algn="ctr" defTabSz="889000" rtl="0">
            <a:lnSpc>
              <a:spcPct val="90000"/>
            </a:lnSpc>
            <a:spcBef>
              <a:spcPct val="0"/>
            </a:spcBef>
            <a:spcAft>
              <a:spcPct val="35000"/>
            </a:spcAft>
          </a:pPr>
          <a:r>
            <a:rPr lang="en-US" altLang="zh-CN" sz="2000" b="1" kern="1200" smtClean="0">
              <a:solidFill>
                <a:srgbClr val="003300"/>
              </a:solidFill>
              <a:latin typeface="宋体" pitchFamily="2" charset="-122"/>
              <a:ea typeface="宋体" pitchFamily="2" charset="-122"/>
            </a:rPr>
            <a:t>DreamWeaver</a:t>
          </a:r>
          <a:r>
            <a:rPr lang="zh-CN" altLang="en-US" sz="2000" b="1" kern="1200" smtClean="0">
              <a:solidFill>
                <a:srgbClr val="003300"/>
              </a:solidFill>
              <a:latin typeface="宋体" pitchFamily="2" charset="-122"/>
              <a:ea typeface="宋体" pitchFamily="2" charset="-122"/>
            </a:rPr>
            <a:t>、</a:t>
          </a:r>
          <a:r>
            <a:rPr lang="en-US" altLang="zh-CN" sz="2000" b="1" kern="1200" smtClean="0">
              <a:solidFill>
                <a:srgbClr val="003300"/>
              </a:solidFill>
              <a:latin typeface="宋体" pitchFamily="2" charset="-122"/>
              <a:ea typeface="宋体" pitchFamily="2" charset="-122"/>
            </a:rPr>
            <a:t>FrontPage</a:t>
          </a:r>
          <a:endParaRPr lang="zh-CN" sz="2000" b="1" kern="1200" dirty="0">
            <a:solidFill>
              <a:srgbClr val="003300"/>
            </a:solidFill>
            <a:latin typeface="宋体" pitchFamily="2" charset="-122"/>
            <a:ea typeface="宋体" pitchFamily="2" charset="-122"/>
          </a:endParaRPr>
        </a:p>
      </dsp:txBody>
      <dsp:txXfrm>
        <a:off x="5634159" y="2951462"/>
        <a:ext cx="3186208" cy="1094203"/>
      </dsp:txXfrm>
    </dsp:sp>
    <dsp:sp modelId="{2C79DC09-87A9-430E-8A1E-9F35E6E654FC}">
      <dsp:nvSpPr>
        <dsp:cNvPr id="0" name=""/>
        <dsp:cNvSpPr/>
      </dsp:nvSpPr>
      <dsp:spPr>
        <a:xfrm>
          <a:off x="5182529" y="1173990"/>
          <a:ext cx="417588" cy="3777433"/>
        </a:xfrm>
        <a:custGeom>
          <a:avLst/>
          <a:gdLst/>
          <a:ahLst/>
          <a:cxnLst/>
          <a:rect l="0" t="0" r="0" b="0"/>
          <a:pathLst>
            <a:path>
              <a:moveTo>
                <a:pt x="0" y="0"/>
              </a:moveTo>
              <a:lnTo>
                <a:pt x="0" y="3777433"/>
              </a:lnTo>
              <a:lnTo>
                <a:pt x="417588" y="3777433"/>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CA0F446-6725-4B77-ACFB-0A774A84E786}">
      <dsp:nvSpPr>
        <dsp:cNvPr id="0" name=""/>
        <dsp:cNvSpPr/>
      </dsp:nvSpPr>
      <dsp:spPr>
        <a:xfrm>
          <a:off x="5600117" y="4370279"/>
          <a:ext cx="3254292" cy="116228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b="1" kern="1200" smtClean="0">
              <a:solidFill>
                <a:srgbClr val="003300"/>
              </a:solidFill>
              <a:latin typeface="宋体" pitchFamily="2" charset="-122"/>
              <a:ea typeface="宋体" pitchFamily="2" charset="-122"/>
            </a:rPr>
            <a:t>程序编辑环境：</a:t>
          </a:r>
          <a:endParaRPr lang="en-US" altLang="zh-CN" sz="2000" b="1" kern="1200" smtClean="0">
            <a:solidFill>
              <a:srgbClr val="003300"/>
            </a:solidFill>
            <a:latin typeface="宋体" pitchFamily="2" charset="-122"/>
            <a:ea typeface="宋体" pitchFamily="2" charset="-122"/>
          </a:endParaRPr>
        </a:p>
        <a:p>
          <a:pPr lvl="0" algn="ctr" defTabSz="889000" rtl="0">
            <a:lnSpc>
              <a:spcPct val="90000"/>
            </a:lnSpc>
            <a:spcBef>
              <a:spcPct val="0"/>
            </a:spcBef>
            <a:spcAft>
              <a:spcPct val="35000"/>
            </a:spcAft>
          </a:pPr>
          <a:r>
            <a:rPr lang="en-US" altLang="zh-CN" sz="2000" b="1" kern="1200" smtClean="0">
              <a:solidFill>
                <a:srgbClr val="003300"/>
              </a:solidFill>
              <a:latin typeface="宋体" pitchFamily="2" charset="-122"/>
              <a:ea typeface="宋体" pitchFamily="2" charset="-122"/>
            </a:rPr>
            <a:t>MyEclipse</a:t>
          </a:r>
          <a:r>
            <a:rPr lang="zh-CN" altLang="en-US" sz="2000" b="1" kern="1200" smtClean="0">
              <a:solidFill>
                <a:srgbClr val="003300"/>
              </a:solidFill>
              <a:latin typeface="宋体" pitchFamily="2" charset="-122"/>
              <a:ea typeface="宋体" pitchFamily="2" charset="-122"/>
            </a:rPr>
            <a:t>、</a:t>
          </a:r>
          <a:r>
            <a:rPr lang="en-US" altLang="zh-CN" sz="2000" b="1" kern="1200" smtClean="0">
              <a:solidFill>
                <a:srgbClr val="003300"/>
              </a:solidFill>
              <a:latin typeface="宋体" pitchFamily="2" charset="-122"/>
              <a:ea typeface="宋体" pitchFamily="2" charset="-122"/>
            </a:rPr>
            <a:t>Visual Studio</a:t>
          </a:r>
          <a:endParaRPr lang="zh-CN" sz="2000" b="1" kern="1200" dirty="0">
            <a:solidFill>
              <a:srgbClr val="003300"/>
            </a:solidFill>
            <a:latin typeface="宋体" pitchFamily="2" charset="-122"/>
            <a:ea typeface="宋体" pitchFamily="2" charset="-122"/>
          </a:endParaRPr>
        </a:p>
      </dsp:txBody>
      <dsp:txXfrm>
        <a:off x="5634159" y="4404321"/>
        <a:ext cx="3186208" cy="10942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60090-D3DD-4DFF-A156-11D10E91E8C0}">
      <dsp:nvSpPr>
        <dsp:cNvPr id="0" name=""/>
        <dsp:cNvSpPr/>
      </dsp:nvSpPr>
      <dsp:spPr>
        <a:xfrm>
          <a:off x="4354884" y="1372259"/>
          <a:ext cx="2639019" cy="627966"/>
        </a:xfrm>
        <a:custGeom>
          <a:avLst/>
          <a:gdLst/>
          <a:ahLst/>
          <a:cxnLst/>
          <a:rect l="0" t="0" r="0" b="0"/>
          <a:pathLst>
            <a:path>
              <a:moveTo>
                <a:pt x="0" y="0"/>
              </a:moveTo>
              <a:lnTo>
                <a:pt x="0" y="427940"/>
              </a:lnTo>
              <a:lnTo>
                <a:pt x="2639019" y="427940"/>
              </a:lnTo>
              <a:lnTo>
                <a:pt x="2639019" y="627966"/>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D3B45C5-534D-4DEB-85A9-A2CD443EF1CE}">
      <dsp:nvSpPr>
        <dsp:cNvPr id="0" name=""/>
        <dsp:cNvSpPr/>
      </dsp:nvSpPr>
      <dsp:spPr>
        <a:xfrm>
          <a:off x="4309164" y="1372259"/>
          <a:ext cx="91440" cy="627966"/>
        </a:xfrm>
        <a:custGeom>
          <a:avLst/>
          <a:gdLst/>
          <a:ahLst/>
          <a:cxnLst/>
          <a:rect l="0" t="0" r="0" b="0"/>
          <a:pathLst>
            <a:path>
              <a:moveTo>
                <a:pt x="45720" y="0"/>
              </a:moveTo>
              <a:lnTo>
                <a:pt x="45720" y="627966"/>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BC0592-8DEC-44A2-BF70-9D7E837BF0BE}">
      <dsp:nvSpPr>
        <dsp:cNvPr id="0" name=""/>
        <dsp:cNvSpPr/>
      </dsp:nvSpPr>
      <dsp:spPr>
        <a:xfrm>
          <a:off x="1715865" y="1372259"/>
          <a:ext cx="2639019" cy="627966"/>
        </a:xfrm>
        <a:custGeom>
          <a:avLst/>
          <a:gdLst/>
          <a:ahLst/>
          <a:cxnLst/>
          <a:rect l="0" t="0" r="0" b="0"/>
          <a:pathLst>
            <a:path>
              <a:moveTo>
                <a:pt x="2639019" y="0"/>
              </a:moveTo>
              <a:lnTo>
                <a:pt x="2639019" y="427940"/>
              </a:lnTo>
              <a:lnTo>
                <a:pt x="0" y="427940"/>
              </a:lnTo>
              <a:lnTo>
                <a:pt x="0" y="627966"/>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599C828-CCD4-49D6-9E6C-AAF87708749D}">
      <dsp:nvSpPr>
        <dsp:cNvPr id="0" name=""/>
        <dsp:cNvSpPr/>
      </dsp:nvSpPr>
      <dsp:spPr>
        <a:xfrm>
          <a:off x="3275285" y="1168"/>
          <a:ext cx="2159197" cy="13710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518A8EE-BDAE-4F47-B23A-3A8BD118CFFB}">
      <dsp:nvSpPr>
        <dsp:cNvPr id="0" name=""/>
        <dsp:cNvSpPr/>
      </dsp:nvSpPr>
      <dsp:spPr>
        <a:xfrm>
          <a:off x="3515196" y="229083"/>
          <a:ext cx="2159197" cy="137109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003300"/>
              </a:solidFill>
              <a:latin typeface="+mn-ea"/>
              <a:ea typeface="+mn-ea"/>
            </a:rPr>
            <a:t>JavaScript</a:t>
          </a:r>
          <a:r>
            <a:rPr lang="zh-CN" sz="2800" b="1" kern="1200" dirty="0" smtClean="0">
              <a:solidFill>
                <a:srgbClr val="003300"/>
              </a:solidFill>
              <a:latin typeface="+mn-ea"/>
              <a:ea typeface="+mn-ea"/>
            </a:rPr>
            <a:t>定义方式</a:t>
          </a:r>
          <a:endParaRPr lang="zh-CN" sz="2800" kern="1200" dirty="0">
            <a:solidFill>
              <a:srgbClr val="003300"/>
            </a:solidFill>
            <a:latin typeface="+mn-ea"/>
            <a:ea typeface="+mn-ea"/>
          </a:endParaRPr>
        </a:p>
      </dsp:txBody>
      <dsp:txXfrm>
        <a:off x="3555354" y="269241"/>
        <a:ext cx="2078881" cy="1290774"/>
      </dsp:txXfrm>
    </dsp:sp>
    <dsp:sp modelId="{30FCC031-7B61-47F7-B48E-7926CE29B12B}">
      <dsp:nvSpPr>
        <dsp:cNvPr id="0" name=""/>
        <dsp:cNvSpPr/>
      </dsp:nvSpPr>
      <dsp:spPr>
        <a:xfrm>
          <a:off x="636266" y="2000225"/>
          <a:ext cx="2159197" cy="137109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3B4364A-234C-48D8-9348-5C646E7446E7}">
      <dsp:nvSpPr>
        <dsp:cNvPr id="0" name=""/>
        <dsp:cNvSpPr/>
      </dsp:nvSpPr>
      <dsp:spPr>
        <a:xfrm>
          <a:off x="876177" y="2228140"/>
          <a:ext cx="2159197" cy="137109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1" kern="1200" dirty="0" smtClean="0">
              <a:solidFill>
                <a:srgbClr val="003300"/>
              </a:solidFill>
              <a:latin typeface="+mn-ea"/>
              <a:ea typeface="+mn-ea"/>
            </a:rPr>
            <a:t>事件定义式</a:t>
          </a:r>
          <a:endParaRPr lang="zh-CN" sz="2800" kern="1200" dirty="0">
            <a:solidFill>
              <a:srgbClr val="003300"/>
            </a:solidFill>
            <a:latin typeface="+mn-ea"/>
            <a:ea typeface="+mn-ea"/>
          </a:endParaRPr>
        </a:p>
      </dsp:txBody>
      <dsp:txXfrm>
        <a:off x="916335" y="2268298"/>
        <a:ext cx="2078881" cy="1290774"/>
      </dsp:txXfrm>
    </dsp:sp>
    <dsp:sp modelId="{28CADC0C-E159-43CB-ADA1-3633FF6587E8}">
      <dsp:nvSpPr>
        <dsp:cNvPr id="0" name=""/>
        <dsp:cNvSpPr/>
      </dsp:nvSpPr>
      <dsp:spPr>
        <a:xfrm>
          <a:off x="3275285" y="2000225"/>
          <a:ext cx="2159197" cy="137109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4A98097-D0B2-482E-B614-DED879313D03}">
      <dsp:nvSpPr>
        <dsp:cNvPr id="0" name=""/>
        <dsp:cNvSpPr/>
      </dsp:nvSpPr>
      <dsp:spPr>
        <a:xfrm>
          <a:off x="3515196" y="2228140"/>
          <a:ext cx="2159197" cy="137109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1" kern="1200" smtClean="0">
              <a:solidFill>
                <a:srgbClr val="003300"/>
              </a:solidFill>
              <a:latin typeface="+mn-ea"/>
              <a:ea typeface="+mn-ea"/>
            </a:rPr>
            <a:t>嵌入式</a:t>
          </a:r>
          <a:endParaRPr lang="zh-CN" sz="2800" kern="1200" dirty="0">
            <a:solidFill>
              <a:srgbClr val="003300"/>
            </a:solidFill>
            <a:latin typeface="+mn-ea"/>
            <a:ea typeface="+mn-ea"/>
          </a:endParaRPr>
        </a:p>
      </dsp:txBody>
      <dsp:txXfrm>
        <a:off x="3555354" y="2268298"/>
        <a:ext cx="2078881" cy="1290774"/>
      </dsp:txXfrm>
    </dsp:sp>
    <dsp:sp modelId="{A638C115-7920-4DB9-9E7C-B6D40BD1EC18}">
      <dsp:nvSpPr>
        <dsp:cNvPr id="0" name=""/>
        <dsp:cNvSpPr/>
      </dsp:nvSpPr>
      <dsp:spPr>
        <a:xfrm>
          <a:off x="5914305" y="2000225"/>
          <a:ext cx="2159197" cy="137109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C56FD49-0BEE-4C2F-B111-5B2C3319FC2A}">
      <dsp:nvSpPr>
        <dsp:cNvPr id="0" name=""/>
        <dsp:cNvSpPr/>
      </dsp:nvSpPr>
      <dsp:spPr>
        <a:xfrm>
          <a:off x="6154215" y="2228140"/>
          <a:ext cx="2159197" cy="137109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1" kern="1200" dirty="0" smtClean="0">
              <a:solidFill>
                <a:srgbClr val="003300"/>
              </a:solidFill>
              <a:latin typeface="+mn-ea"/>
              <a:ea typeface="+mn-ea"/>
            </a:rPr>
            <a:t>文件调用式</a:t>
          </a:r>
          <a:endParaRPr lang="zh-CN" sz="2800" kern="1200" dirty="0">
            <a:solidFill>
              <a:srgbClr val="003300"/>
            </a:solidFill>
            <a:latin typeface="+mn-ea"/>
            <a:ea typeface="+mn-ea"/>
          </a:endParaRPr>
        </a:p>
      </dsp:txBody>
      <dsp:txXfrm>
        <a:off x="6194373" y="2268298"/>
        <a:ext cx="2078881" cy="12907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B4421-FE47-417A-B5FB-F781EC21CB5B}">
      <dsp:nvSpPr>
        <dsp:cNvPr id="0" name=""/>
        <dsp:cNvSpPr/>
      </dsp:nvSpPr>
      <dsp:spPr>
        <a:xfrm>
          <a:off x="4474840" y="1813498"/>
          <a:ext cx="3165982" cy="549467"/>
        </a:xfrm>
        <a:custGeom>
          <a:avLst/>
          <a:gdLst/>
          <a:ahLst/>
          <a:cxnLst/>
          <a:rect l="0" t="0" r="0" b="0"/>
          <a:pathLst>
            <a:path>
              <a:moveTo>
                <a:pt x="0" y="0"/>
              </a:moveTo>
              <a:lnTo>
                <a:pt x="0" y="274733"/>
              </a:lnTo>
              <a:lnTo>
                <a:pt x="3165982" y="274733"/>
              </a:lnTo>
              <a:lnTo>
                <a:pt x="3165982" y="549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72BF74-3E62-4F93-B478-52F3EF277FDA}">
      <dsp:nvSpPr>
        <dsp:cNvPr id="0" name=""/>
        <dsp:cNvSpPr/>
      </dsp:nvSpPr>
      <dsp:spPr>
        <a:xfrm>
          <a:off x="4429119" y="1813498"/>
          <a:ext cx="91440" cy="549467"/>
        </a:xfrm>
        <a:custGeom>
          <a:avLst/>
          <a:gdLst/>
          <a:ahLst/>
          <a:cxnLst/>
          <a:rect l="0" t="0" r="0" b="0"/>
          <a:pathLst>
            <a:path>
              <a:moveTo>
                <a:pt x="45720" y="0"/>
              </a:moveTo>
              <a:lnTo>
                <a:pt x="45720" y="549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07847-DA66-4EAF-A145-A6D14411EC56}">
      <dsp:nvSpPr>
        <dsp:cNvPr id="0" name=""/>
        <dsp:cNvSpPr/>
      </dsp:nvSpPr>
      <dsp:spPr>
        <a:xfrm>
          <a:off x="1308857" y="1813498"/>
          <a:ext cx="3165982" cy="549467"/>
        </a:xfrm>
        <a:custGeom>
          <a:avLst/>
          <a:gdLst/>
          <a:ahLst/>
          <a:cxnLst/>
          <a:rect l="0" t="0" r="0" b="0"/>
          <a:pathLst>
            <a:path>
              <a:moveTo>
                <a:pt x="3165982" y="0"/>
              </a:moveTo>
              <a:lnTo>
                <a:pt x="3165982" y="274733"/>
              </a:lnTo>
              <a:lnTo>
                <a:pt x="0" y="274733"/>
              </a:lnTo>
              <a:lnTo>
                <a:pt x="0" y="549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B7F90-B1D9-4422-A924-B6C14EFE79B7}">
      <dsp:nvSpPr>
        <dsp:cNvPr id="0" name=""/>
        <dsp:cNvSpPr/>
      </dsp:nvSpPr>
      <dsp:spPr>
        <a:xfrm>
          <a:off x="3245529" y="505240"/>
          <a:ext cx="2458620" cy="13082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2B25D1-A95A-4575-92F8-125AB42168A3}">
      <dsp:nvSpPr>
        <dsp:cNvPr id="0" name=""/>
        <dsp:cNvSpPr/>
      </dsp:nvSpPr>
      <dsp:spPr>
        <a:xfrm>
          <a:off x="3245529" y="505240"/>
          <a:ext cx="2458620" cy="13082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D29DA-24AD-43FD-9EA1-AC35F01A3724}">
      <dsp:nvSpPr>
        <dsp:cNvPr id="0" name=""/>
        <dsp:cNvSpPr/>
      </dsp:nvSpPr>
      <dsp:spPr>
        <a:xfrm>
          <a:off x="2016219" y="740727"/>
          <a:ext cx="4917241" cy="8372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just" defTabSz="1066800" rtl="0">
            <a:lnSpc>
              <a:spcPct val="90000"/>
            </a:lnSpc>
            <a:spcBef>
              <a:spcPct val="0"/>
            </a:spcBef>
            <a:spcAft>
              <a:spcPct val="35000"/>
            </a:spcAft>
          </a:pPr>
          <a:r>
            <a:rPr lang="en-US" sz="2400" b="1" kern="1200" dirty="0" smtClean="0">
              <a:solidFill>
                <a:srgbClr val="FF0000"/>
              </a:solidFill>
              <a:latin typeface="+mn-ea"/>
              <a:ea typeface="+mn-ea"/>
            </a:rPr>
            <a:t>JS</a:t>
          </a:r>
          <a:r>
            <a:rPr lang="zh-CN" sz="2400" b="1" kern="1200" dirty="0" smtClean="0">
              <a:solidFill>
                <a:srgbClr val="FF0000"/>
              </a:solidFill>
              <a:latin typeface="+mn-ea"/>
              <a:ea typeface="+mn-ea"/>
            </a:rPr>
            <a:t>属解释性代码，</a:t>
          </a:r>
          <a:r>
            <a:rPr lang="zh-CN" altLang="en-US" sz="2400" b="1" kern="1200" dirty="0" smtClean="0">
              <a:solidFill>
                <a:srgbClr val="FF0000"/>
              </a:solidFill>
              <a:latin typeface="+mn-ea"/>
              <a:ea typeface="+mn-ea"/>
            </a:rPr>
            <a:t>即使</a:t>
          </a:r>
          <a:r>
            <a:rPr lang="zh-CN" sz="2400" b="1" kern="1200" dirty="0" smtClean="0">
              <a:solidFill>
                <a:srgbClr val="FF0000"/>
              </a:solidFill>
              <a:latin typeface="+mn-ea"/>
              <a:ea typeface="+mn-ea"/>
            </a:rPr>
            <a:t>代码错误，</a:t>
          </a:r>
          <a:r>
            <a:rPr lang="zh-CN" altLang="en-US" sz="2400" b="1" kern="1200" dirty="0" smtClean="0">
              <a:solidFill>
                <a:srgbClr val="FF0000"/>
              </a:solidFill>
              <a:latin typeface="+mn-ea"/>
              <a:ea typeface="+mn-ea"/>
            </a:rPr>
            <a:t>也不会报错，只是</a:t>
          </a:r>
          <a:r>
            <a:rPr lang="zh-CN" sz="2400" b="1" kern="1200" dirty="0" smtClean="0">
              <a:solidFill>
                <a:srgbClr val="FF0000"/>
              </a:solidFill>
              <a:latin typeface="+mn-ea"/>
              <a:ea typeface="+mn-ea"/>
            </a:rPr>
            <a:t>页面无任何效果</a:t>
          </a:r>
          <a:endParaRPr lang="zh-CN" sz="2400" kern="1200" dirty="0">
            <a:solidFill>
              <a:srgbClr val="FF0000"/>
            </a:solidFill>
            <a:latin typeface="+mn-ea"/>
            <a:ea typeface="+mn-ea"/>
          </a:endParaRPr>
        </a:p>
      </dsp:txBody>
      <dsp:txXfrm>
        <a:off x="2016219" y="740727"/>
        <a:ext cx="4917241" cy="837284"/>
      </dsp:txXfrm>
    </dsp:sp>
    <dsp:sp modelId="{F15E9BB9-19E5-49A8-83EA-46E8427E623A}">
      <dsp:nvSpPr>
        <dsp:cNvPr id="0" name=""/>
        <dsp:cNvSpPr/>
      </dsp:nvSpPr>
      <dsp:spPr>
        <a:xfrm>
          <a:off x="654729" y="2362965"/>
          <a:ext cx="1308257" cy="13082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8B42-CCAC-4190-AF4A-D8D16A311F39}">
      <dsp:nvSpPr>
        <dsp:cNvPr id="0" name=""/>
        <dsp:cNvSpPr/>
      </dsp:nvSpPr>
      <dsp:spPr>
        <a:xfrm>
          <a:off x="654729" y="2362965"/>
          <a:ext cx="1308257" cy="13082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6B6562-051E-4DC8-BABA-CB34476E5A4E}">
      <dsp:nvSpPr>
        <dsp:cNvPr id="0" name=""/>
        <dsp:cNvSpPr/>
      </dsp:nvSpPr>
      <dsp:spPr>
        <a:xfrm>
          <a:off x="600" y="2598452"/>
          <a:ext cx="2616514" cy="8372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003300"/>
              </a:solidFill>
              <a:latin typeface="+mn-ea"/>
              <a:ea typeface="+mn-ea"/>
            </a:rPr>
            <a:t>IE</a:t>
          </a:r>
          <a:endParaRPr lang="en-US" altLang="zh-CN" sz="2400" b="1" kern="1200" dirty="0" smtClean="0">
            <a:solidFill>
              <a:srgbClr val="003300"/>
            </a:solidFill>
            <a:latin typeface="+mn-ea"/>
            <a:ea typeface="+mn-ea"/>
          </a:endParaRPr>
        </a:p>
        <a:p>
          <a:pPr lvl="0" algn="ctr" defTabSz="1066800" rtl="0">
            <a:lnSpc>
              <a:spcPct val="90000"/>
            </a:lnSpc>
            <a:spcBef>
              <a:spcPct val="0"/>
            </a:spcBef>
            <a:spcAft>
              <a:spcPct val="35000"/>
            </a:spcAft>
          </a:pPr>
          <a:r>
            <a:rPr lang="zh-CN" sz="2400" b="1" kern="1200" dirty="0" smtClean="0">
              <a:solidFill>
                <a:srgbClr val="003300"/>
              </a:solidFill>
              <a:latin typeface="+mn-ea"/>
              <a:ea typeface="+mn-ea"/>
            </a:rPr>
            <a:t>开发</a:t>
          </a:r>
          <a:r>
            <a:rPr lang="zh-CN" altLang="en-US" sz="2400" b="1" kern="1200" dirty="0" smtClean="0">
              <a:solidFill>
                <a:srgbClr val="003300"/>
              </a:solidFill>
              <a:latin typeface="+mn-ea"/>
              <a:ea typeface="+mn-ea"/>
            </a:rPr>
            <a:t>人员</a:t>
          </a:r>
          <a:r>
            <a:rPr lang="zh-CN" sz="2400" b="1" kern="1200" dirty="0" smtClean="0">
              <a:solidFill>
                <a:srgbClr val="003300"/>
              </a:solidFill>
              <a:latin typeface="+mn-ea"/>
              <a:ea typeface="+mn-ea"/>
            </a:rPr>
            <a:t>工具</a:t>
          </a:r>
          <a:r>
            <a:rPr lang="en-US" altLang="zh-CN" sz="2400" b="1" kern="1200" dirty="0" smtClean="0">
              <a:solidFill>
                <a:srgbClr val="003300"/>
              </a:solidFill>
              <a:latin typeface="+mn-ea"/>
              <a:ea typeface="+mn-ea"/>
            </a:rPr>
            <a:t>(F12)</a:t>
          </a:r>
          <a:endParaRPr lang="zh-CN" sz="2400" kern="1200" dirty="0">
            <a:solidFill>
              <a:srgbClr val="003300"/>
            </a:solidFill>
            <a:latin typeface="+mn-ea"/>
            <a:ea typeface="+mn-ea"/>
          </a:endParaRPr>
        </a:p>
      </dsp:txBody>
      <dsp:txXfrm>
        <a:off x="600" y="2598452"/>
        <a:ext cx="2616514" cy="837284"/>
      </dsp:txXfrm>
    </dsp:sp>
    <dsp:sp modelId="{9953C3DA-D618-46E0-B1A4-C00D248E110E}">
      <dsp:nvSpPr>
        <dsp:cNvPr id="0" name=""/>
        <dsp:cNvSpPr/>
      </dsp:nvSpPr>
      <dsp:spPr>
        <a:xfrm>
          <a:off x="3820711" y="2362965"/>
          <a:ext cx="1308257" cy="13082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73C3D-D0C2-45A0-972A-1DA70CE09904}">
      <dsp:nvSpPr>
        <dsp:cNvPr id="0" name=""/>
        <dsp:cNvSpPr/>
      </dsp:nvSpPr>
      <dsp:spPr>
        <a:xfrm>
          <a:off x="3820711" y="2362965"/>
          <a:ext cx="1308257" cy="13082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C495-C007-4526-8CFA-A312F53A2CE1}">
      <dsp:nvSpPr>
        <dsp:cNvPr id="0" name=""/>
        <dsp:cNvSpPr/>
      </dsp:nvSpPr>
      <dsp:spPr>
        <a:xfrm>
          <a:off x="3166582" y="2598452"/>
          <a:ext cx="2616514" cy="8372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003300"/>
              </a:solidFill>
              <a:latin typeface="+mn-ea"/>
              <a:ea typeface="+mn-ea"/>
            </a:rPr>
            <a:t>Firefox</a:t>
          </a:r>
          <a:endParaRPr lang="en-US" altLang="zh-CN" sz="2400" b="1" kern="1200" dirty="0" smtClean="0">
            <a:solidFill>
              <a:srgbClr val="003300"/>
            </a:solidFill>
            <a:latin typeface="+mn-ea"/>
            <a:ea typeface="+mn-ea"/>
          </a:endParaRPr>
        </a:p>
        <a:p>
          <a:pPr lvl="0" algn="ctr" defTabSz="1066800" rtl="0">
            <a:lnSpc>
              <a:spcPct val="90000"/>
            </a:lnSpc>
            <a:spcBef>
              <a:spcPct val="0"/>
            </a:spcBef>
            <a:spcAft>
              <a:spcPct val="35000"/>
            </a:spcAft>
          </a:pPr>
          <a:r>
            <a:rPr lang="en-US" altLang="zh-CN" sz="2400" b="1" kern="1200" dirty="0" err="1" smtClean="0">
              <a:solidFill>
                <a:srgbClr val="003300"/>
              </a:solidFill>
              <a:latin typeface="+mn-ea"/>
              <a:ea typeface="+mn-ea"/>
            </a:rPr>
            <a:t>FireBug</a:t>
          </a:r>
          <a:r>
            <a:rPr lang="zh-CN" sz="2400" b="1" kern="1200" dirty="0" smtClean="0">
              <a:solidFill>
                <a:srgbClr val="003300"/>
              </a:solidFill>
              <a:latin typeface="+mn-ea"/>
              <a:ea typeface="+mn-ea"/>
            </a:rPr>
            <a:t>工具</a:t>
          </a:r>
          <a:r>
            <a:rPr lang="en-US" altLang="zh-CN" sz="2400" b="1" kern="1200" dirty="0" smtClean="0">
              <a:solidFill>
                <a:srgbClr val="003300"/>
              </a:solidFill>
              <a:latin typeface="+mn-ea"/>
              <a:ea typeface="+mn-ea"/>
            </a:rPr>
            <a:t>(F12)</a:t>
          </a:r>
        </a:p>
      </dsp:txBody>
      <dsp:txXfrm>
        <a:off x="3166582" y="2598452"/>
        <a:ext cx="2616514" cy="837284"/>
      </dsp:txXfrm>
    </dsp:sp>
    <dsp:sp modelId="{3F301C2E-BF59-4432-B5B9-000B181F36A3}">
      <dsp:nvSpPr>
        <dsp:cNvPr id="0" name=""/>
        <dsp:cNvSpPr/>
      </dsp:nvSpPr>
      <dsp:spPr>
        <a:xfrm>
          <a:off x="6986693" y="2362965"/>
          <a:ext cx="1308257" cy="13082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7D8CC-2D5F-4EE8-8CBC-3A61A0ACAE06}">
      <dsp:nvSpPr>
        <dsp:cNvPr id="0" name=""/>
        <dsp:cNvSpPr/>
      </dsp:nvSpPr>
      <dsp:spPr>
        <a:xfrm>
          <a:off x="6986693" y="2362965"/>
          <a:ext cx="1308257" cy="13082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E3E0E-A385-4DF4-ADB1-6E840E7090AB}">
      <dsp:nvSpPr>
        <dsp:cNvPr id="0" name=""/>
        <dsp:cNvSpPr/>
      </dsp:nvSpPr>
      <dsp:spPr>
        <a:xfrm>
          <a:off x="6332565" y="2598452"/>
          <a:ext cx="2616514" cy="8372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003300"/>
              </a:solidFill>
              <a:latin typeface="+mn-ea"/>
              <a:ea typeface="+mn-ea"/>
            </a:rPr>
            <a:t>Chrome</a:t>
          </a:r>
          <a:endParaRPr lang="en-US" altLang="zh-CN" sz="2400" b="1" kern="1200" dirty="0" smtClean="0">
            <a:solidFill>
              <a:srgbClr val="003300"/>
            </a:solidFill>
            <a:latin typeface="+mn-ea"/>
            <a:ea typeface="+mn-ea"/>
          </a:endParaRPr>
        </a:p>
        <a:p>
          <a:pPr lvl="0" algn="ctr" defTabSz="1066800" rtl="0">
            <a:lnSpc>
              <a:spcPct val="90000"/>
            </a:lnSpc>
            <a:spcBef>
              <a:spcPct val="0"/>
            </a:spcBef>
            <a:spcAft>
              <a:spcPct val="35000"/>
            </a:spcAft>
          </a:pPr>
          <a:r>
            <a:rPr lang="en-US" altLang="zh-CN" sz="2400" b="1" kern="1200" dirty="0" smtClean="0">
              <a:solidFill>
                <a:srgbClr val="003300"/>
              </a:solidFill>
              <a:latin typeface="+mn-ea"/>
              <a:ea typeface="+mn-ea"/>
            </a:rPr>
            <a:t>debug</a:t>
          </a:r>
          <a:r>
            <a:rPr lang="zh-CN" altLang="en-US" sz="2400" b="1" kern="1200" dirty="0" smtClean="0">
              <a:solidFill>
                <a:srgbClr val="003300"/>
              </a:solidFill>
              <a:latin typeface="+mn-ea"/>
              <a:ea typeface="+mn-ea"/>
            </a:rPr>
            <a:t>工具</a:t>
          </a:r>
          <a:r>
            <a:rPr lang="en-US" altLang="zh-CN" sz="2400" b="1" kern="1200" dirty="0" smtClean="0">
              <a:solidFill>
                <a:srgbClr val="003300"/>
              </a:solidFill>
              <a:latin typeface="+mn-ea"/>
              <a:ea typeface="+mn-ea"/>
            </a:rPr>
            <a:t>(F12)</a:t>
          </a:r>
          <a:endParaRPr lang="zh-CN" sz="2400" kern="1200" dirty="0">
            <a:solidFill>
              <a:srgbClr val="003300"/>
            </a:solidFill>
            <a:latin typeface="+mn-ea"/>
            <a:ea typeface="+mn-ea"/>
          </a:endParaRPr>
        </a:p>
      </dsp:txBody>
      <dsp:txXfrm>
        <a:off x="6332565" y="2598452"/>
        <a:ext cx="2616514" cy="8372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85822-1D8B-4E0A-AD75-9674AA6C10FE}">
      <dsp:nvSpPr>
        <dsp:cNvPr id="0" name=""/>
        <dsp:cNvSpPr/>
      </dsp:nvSpPr>
      <dsp:spPr>
        <a:xfrm>
          <a:off x="0" y="2670"/>
          <a:ext cx="91725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67726-CC00-4E7A-BC63-7D9D591F33DE}">
      <dsp:nvSpPr>
        <dsp:cNvPr id="0" name=""/>
        <dsp:cNvSpPr/>
      </dsp:nvSpPr>
      <dsp:spPr>
        <a:xfrm>
          <a:off x="0" y="2670"/>
          <a:ext cx="1834500" cy="1821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rgbClr val="003300"/>
              </a:solidFill>
              <a:latin typeface="+mn-ea"/>
              <a:ea typeface="+mn-ea"/>
            </a:rPr>
            <a:t>弹框输出</a:t>
          </a:r>
          <a:endParaRPr lang="zh-CN" altLang="en-US" sz="2400" kern="1200" dirty="0">
            <a:solidFill>
              <a:srgbClr val="003300"/>
            </a:solidFill>
            <a:latin typeface="+mn-ea"/>
            <a:ea typeface="+mn-ea"/>
          </a:endParaRPr>
        </a:p>
      </dsp:txBody>
      <dsp:txXfrm>
        <a:off x="0" y="2670"/>
        <a:ext cx="1834500" cy="1821494"/>
      </dsp:txXfrm>
    </dsp:sp>
    <dsp:sp modelId="{58DB7A54-AF95-4C6D-9247-114D80EECAC1}">
      <dsp:nvSpPr>
        <dsp:cNvPr id="0" name=""/>
        <dsp:cNvSpPr/>
      </dsp:nvSpPr>
      <dsp:spPr>
        <a:xfrm>
          <a:off x="1972087" y="85385"/>
          <a:ext cx="7200412" cy="1654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alert(“</a:t>
          </a:r>
          <a:r>
            <a:rPr lang="zh-CN" sz="2400" b="1" kern="1200" dirty="0" smtClean="0">
              <a:solidFill>
                <a:srgbClr val="003300"/>
              </a:solidFill>
              <a:latin typeface="+mn-ea"/>
              <a:ea typeface="+mn-ea"/>
            </a:rPr>
            <a:t>调试</a:t>
          </a:r>
          <a:r>
            <a:rPr lang="en-US" sz="2400" b="1" kern="1200" dirty="0" smtClean="0">
              <a:solidFill>
                <a:srgbClr val="003300"/>
              </a:solidFill>
              <a:latin typeface="+mn-ea"/>
              <a:ea typeface="+mn-ea"/>
            </a:rPr>
            <a:t>”); </a:t>
          </a:r>
          <a:endParaRPr lang="zh-CN" sz="2400" kern="1200" dirty="0">
            <a:solidFill>
              <a:srgbClr val="003300"/>
            </a:solidFill>
            <a:latin typeface="+mn-ea"/>
            <a:ea typeface="+mn-ea"/>
          </a:endParaRPr>
        </a:p>
      </dsp:txBody>
      <dsp:txXfrm>
        <a:off x="1972087" y="85385"/>
        <a:ext cx="7200412" cy="1654286"/>
      </dsp:txXfrm>
    </dsp:sp>
    <dsp:sp modelId="{AD7C6591-6773-4E82-B644-A742C0169900}">
      <dsp:nvSpPr>
        <dsp:cNvPr id="0" name=""/>
        <dsp:cNvSpPr/>
      </dsp:nvSpPr>
      <dsp:spPr>
        <a:xfrm>
          <a:off x="1834499" y="1739671"/>
          <a:ext cx="73380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5D32F2-6B31-4A20-8FBC-00AC131FB689}">
      <dsp:nvSpPr>
        <dsp:cNvPr id="0" name=""/>
        <dsp:cNvSpPr/>
      </dsp:nvSpPr>
      <dsp:spPr>
        <a:xfrm>
          <a:off x="0" y="1824164"/>
          <a:ext cx="91725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9A4D6-085D-4124-BE7D-FAAAA593B001}">
      <dsp:nvSpPr>
        <dsp:cNvPr id="0" name=""/>
        <dsp:cNvSpPr/>
      </dsp:nvSpPr>
      <dsp:spPr>
        <a:xfrm>
          <a:off x="0" y="1824164"/>
          <a:ext cx="1834500" cy="1821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smtClean="0">
              <a:solidFill>
                <a:srgbClr val="003300"/>
              </a:solidFill>
              <a:latin typeface="+mn-ea"/>
              <a:ea typeface="+mn-ea"/>
            </a:rPr>
            <a:t>页面输出</a:t>
          </a:r>
          <a:endParaRPr lang="zh-CN" altLang="en-US" sz="2400" kern="1200">
            <a:solidFill>
              <a:srgbClr val="003300"/>
            </a:solidFill>
            <a:latin typeface="+mn-ea"/>
            <a:ea typeface="+mn-ea"/>
          </a:endParaRPr>
        </a:p>
      </dsp:txBody>
      <dsp:txXfrm>
        <a:off x="0" y="1824164"/>
        <a:ext cx="1834500" cy="1821494"/>
      </dsp:txXfrm>
    </dsp:sp>
    <dsp:sp modelId="{ED1C71B1-582C-4A57-9C41-464A2F09960F}">
      <dsp:nvSpPr>
        <dsp:cNvPr id="0" name=""/>
        <dsp:cNvSpPr/>
      </dsp:nvSpPr>
      <dsp:spPr>
        <a:xfrm>
          <a:off x="1972087" y="1906879"/>
          <a:ext cx="7200412" cy="1654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err="1" smtClean="0">
              <a:solidFill>
                <a:srgbClr val="003300"/>
              </a:solidFill>
              <a:latin typeface="+mn-ea"/>
              <a:ea typeface="+mn-ea"/>
            </a:rPr>
            <a:t>document.write</a:t>
          </a:r>
          <a:r>
            <a:rPr lang="en-US" sz="2400" b="1" kern="1200" dirty="0" smtClean="0">
              <a:solidFill>
                <a:srgbClr val="003300"/>
              </a:solidFill>
              <a:latin typeface="+mn-ea"/>
              <a:ea typeface="+mn-ea"/>
            </a:rPr>
            <a:t>(“</a:t>
          </a:r>
          <a:r>
            <a:rPr lang="zh-CN" sz="2400" b="1" kern="1200" dirty="0" smtClean="0">
              <a:solidFill>
                <a:srgbClr val="003300"/>
              </a:solidFill>
              <a:latin typeface="+mn-ea"/>
              <a:ea typeface="+mn-ea"/>
            </a:rPr>
            <a:t>调试</a:t>
          </a:r>
          <a:r>
            <a:rPr lang="en-US" sz="2400" b="1" kern="1200" dirty="0" smtClean="0">
              <a:solidFill>
                <a:srgbClr val="003300"/>
              </a:solidFill>
              <a:latin typeface="+mn-ea"/>
              <a:ea typeface="+mn-ea"/>
            </a:rPr>
            <a:t>”);</a:t>
          </a:r>
          <a:endParaRPr lang="zh-CN" sz="2400" kern="1200" dirty="0">
            <a:solidFill>
              <a:srgbClr val="003300"/>
            </a:solidFill>
            <a:latin typeface="+mn-ea"/>
            <a:ea typeface="+mn-ea"/>
          </a:endParaRPr>
        </a:p>
      </dsp:txBody>
      <dsp:txXfrm>
        <a:off x="1972087" y="1906879"/>
        <a:ext cx="7200412" cy="1654286"/>
      </dsp:txXfrm>
    </dsp:sp>
    <dsp:sp modelId="{B278AE02-E5DB-4424-9867-F3049C7253E3}">
      <dsp:nvSpPr>
        <dsp:cNvPr id="0" name=""/>
        <dsp:cNvSpPr/>
      </dsp:nvSpPr>
      <dsp:spPr>
        <a:xfrm>
          <a:off x="1834499" y="3561165"/>
          <a:ext cx="73380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D25631-0474-4923-B5C6-632E43B2361F}">
      <dsp:nvSpPr>
        <dsp:cNvPr id="0" name=""/>
        <dsp:cNvSpPr/>
      </dsp:nvSpPr>
      <dsp:spPr>
        <a:xfrm>
          <a:off x="0" y="3645659"/>
          <a:ext cx="91725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AC068-F2B8-4363-AF89-FC24AC095075}">
      <dsp:nvSpPr>
        <dsp:cNvPr id="0" name=""/>
        <dsp:cNvSpPr/>
      </dsp:nvSpPr>
      <dsp:spPr>
        <a:xfrm>
          <a:off x="0" y="3645659"/>
          <a:ext cx="1834500" cy="1821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rgbClr val="003300"/>
              </a:solidFill>
              <a:latin typeface="+mn-ea"/>
              <a:ea typeface="+mn-ea"/>
            </a:rPr>
            <a:t>控制台输出</a:t>
          </a:r>
          <a:endParaRPr lang="zh-CN" altLang="en-US" sz="2400" kern="1200" dirty="0">
            <a:solidFill>
              <a:srgbClr val="003300"/>
            </a:solidFill>
            <a:latin typeface="+mn-ea"/>
            <a:ea typeface="+mn-ea"/>
          </a:endParaRPr>
        </a:p>
      </dsp:txBody>
      <dsp:txXfrm>
        <a:off x="0" y="3645659"/>
        <a:ext cx="1834500" cy="1821494"/>
      </dsp:txXfrm>
    </dsp:sp>
    <dsp:sp modelId="{BD68BF0D-EB6A-49CB-B493-A9D7C4D76A86}">
      <dsp:nvSpPr>
        <dsp:cNvPr id="0" name=""/>
        <dsp:cNvSpPr/>
      </dsp:nvSpPr>
      <dsp:spPr>
        <a:xfrm>
          <a:off x="1972087" y="3728373"/>
          <a:ext cx="7200412" cy="1654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console.log(“</a:t>
          </a:r>
          <a:r>
            <a:rPr lang="zh-CN" sz="2400" b="1" kern="1200" dirty="0" smtClean="0">
              <a:solidFill>
                <a:srgbClr val="003300"/>
              </a:solidFill>
              <a:latin typeface="+mn-ea"/>
              <a:ea typeface="+mn-ea"/>
            </a:rPr>
            <a:t>调试</a:t>
          </a:r>
          <a:r>
            <a:rPr lang="en-US" sz="2400" b="1" kern="1200" dirty="0" smtClean="0">
              <a:solidFill>
                <a:srgbClr val="003300"/>
              </a:solidFill>
              <a:latin typeface="+mn-ea"/>
              <a:ea typeface="+mn-ea"/>
            </a:rPr>
            <a:t>”);</a:t>
          </a:r>
          <a:endParaRPr lang="zh-CN" sz="2400" kern="1200" dirty="0">
            <a:solidFill>
              <a:srgbClr val="003300"/>
            </a:solidFill>
            <a:latin typeface="+mn-ea"/>
            <a:ea typeface="+mn-ea"/>
          </a:endParaRPr>
        </a:p>
      </dsp:txBody>
      <dsp:txXfrm>
        <a:off x="1972087" y="3728373"/>
        <a:ext cx="7200412" cy="1654286"/>
      </dsp:txXfrm>
    </dsp:sp>
    <dsp:sp modelId="{5519E925-9E04-4DA4-91B8-8B94E9E59931}">
      <dsp:nvSpPr>
        <dsp:cNvPr id="0" name=""/>
        <dsp:cNvSpPr/>
      </dsp:nvSpPr>
      <dsp:spPr>
        <a:xfrm>
          <a:off x="1834499" y="5382660"/>
          <a:ext cx="73380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A26E7-B50A-4F08-BCE1-C4CB7123B1A8}">
      <dsp:nvSpPr>
        <dsp:cNvPr id="0" name=""/>
        <dsp:cNvSpPr/>
      </dsp:nvSpPr>
      <dsp:spPr>
        <a:xfrm>
          <a:off x="0" y="0"/>
          <a:ext cx="9144000" cy="1160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0070C0"/>
              </a:solidFill>
              <a:latin typeface="+mn-ea"/>
              <a:ea typeface="+mn-ea"/>
            </a:rPr>
            <a:t>IE</a:t>
          </a:r>
          <a:r>
            <a:rPr lang="zh-CN" sz="2400" kern="1200" dirty="0" smtClean="0">
              <a:solidFill>
                <a:srgbClr val="0070C0"/>
              </a:solidFill>
              <a:latin typeface="+mn-ea"/>
              <a:ea typeface="+mn-ea"/>
            </a:rPr>
            <a:t>：按</a:t>
          </a:r>
          <a:r>
            <a:rPr lang="en-US" sz="2400" kern="1200" dirty="0" smtClean="0">
              <a:solidFill>
                <a:srgbClr val="0070C0"/>
              </a:solidFill>
              <a:latin typeface="+mn-ea"/>
              <a:ea typeface="+mn-ea"/>
            </a:rPr>
            <a:t>F12</a:t>
          </a:r>
          <a:r>
            <a:rPr lang="zh-CN" sz="2400" kern="1200" dirty="0" smtClean="0">
              <a:solidFill>
                <a:srgbClr val="0070C0"/>
              </a:solidFill>
              <a:latin typeface="+mn-ea"/>
              <a:ea typeface="+mn-ea"/>
            </a:rPr>
            <a:t>打开“开发者工具”</a:t>
          </a:r>
          <a:r>
            <a:rPr lang="en-US" sz="2400" kern="1200" dirty="0" smtClean="0">
              <a:solidFill>
                <a:srgbClr val="0070C0"/>
              </a:solidFill>
              <a:latin typeface="+mn-ea"/>
              <a:ea typeface="+mn-ea"/>
            </a:rPr>
            <a:t> —</a:t>
          </a:r>
          <a:r>
            <a:rPr lang="zh-CN" sz="2400" kern="1200" dirty="0" smtClean="0">
              <a:solidFill>
                <a:srgbClr val="0070C0"/>
              </a:solidFill>
              <a:latin typeface="+mn-ea"/>
              <a:ea typeface="+mn-ea"/>
            </a:rPr>
            <a:t>“调试程序”</a:t>
          </a:r>
          <a:r>
            <a:rPr lang="en-US" sz="2400" kern="1200" dirty="0" smtClean="0">
              <a:solidFill>
                <a:srgbClr val="0070C0"/>
              </a:solidFill>
              <a:latin typeface="+mn-ea"/>
              <a:ea typeface="+mn-ea"/>
            </a:rPr>
            <a:t>—</a:t>
          </a:r>
          <a:r>
            <a:rPr lang="zh-CN" sz="2400" kern="1200" dirty="0" smtClean="0">
              <a:solidFill>
                <a:srgbClr val="0070C0"/>
              </a:solidFill>
              <a:latin typeface="+mn-ea"/>
              <a:ea typeface="+mn-ea"/>
            </a:rPr>
            <a:t>“设置断点”</a:t>
          </a:r>
          <a:endParaRPr lang="zh-CN" sz="2400" kern="1200" dirty="0">
            <a:solidFill>
              <a:srgbClr val="0070C0"/>
            </a:solidFill>
            <a:latin typeface="+mn-ea"/>
            <a:ea typeface="+mn-ea"/>
          </a:endParaRPr>
        </a:p>
      </dsp:txBody>
      <dsp:txXfrm>
        <a:off x="56658" y="56658"/>
        <a:ext cx="9030684" cy="1047324"/>
      </dsp:txXfrm>
    </dsp:sp>
    <dsp:sp modelId="{D7200A3F-BECB-4698-84E2-AEDA374CF5AC}">
      <dsp:nvSpPr>
        <dsp:cNvPr id="0" name=""/>
        <dsp:cNvSpPr/>
      </dsp:nvSpPr>
      <dsp:spPr>
        <a:xfrm>
          <a:off x="0" y="1354416"/>
          <a:ext cx="9144000" cy="1160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solidFill>
                <a:srgbClr val="0070C0"/>
              </a:solidFill>
              <a:latin typeface="+mn-ea"/>
              <a:ea typeface="+mn-ea"/>
            </a:rPr>
            <a:t>FireFox</a:t>
          </a:r>
          <a:r>
            <a:rPr lang="zh-CN" sz="2400" kern="1200" dirty="0" smtClean="0">
              <a:solidFill>
                <a:srgbClr val="0070C0"/>
              </a:solidFill>
              <a:latin typeface="+mn-ea"/>
              <a:ea typeface="+mn-ea"/>
            </a:rPr>
            <a:t>：右击页面</a:t>
          </a:r>
          <a:r>
            <a:rPr lang="en-US" sz="2400" kern="1200" dirty="0" smtClean="0">
              <a:solidFill>
                <a:srgbClr val="0070C0"/>
              </a:solidFill>
              <a:latin typeface="+mn-ea"/>
              <a:ea typeface="+mn-ea"/>
            </a:rPr>
            <a:t>—</a:t>
          </a:r>
          <a:r>
            <a:rPr lang="zh-CN" sz="2400" kern="1200" dirty="0" smtClean="0">
              <a:solidFill>
                <a:srgbClr val="0070C0"/>
              </a:solidFill>
              <a:latin typeface="+mn-ea"/>
              <a:ea typeface="+mn-ea"/>
            </a:rPr>
            <a:t>“查看元素”</a:t>
          </a:r>
          <a:r>
            <a:rPr lang="en-US" sz="2400" kern="1200" dirty="0" smtClean="0">
              <a:solidFill>
                <a:srgbClr val="0070C0"/>
              </a:solidFill>
              <a:latin typeface="+mn-ea"/>
              <a:ea typeface="+mn-ea"/>
            </a:rPr>
            <a:t>—</a:t>
          </a:r>
          <a:r>
            <a:rPr lang="zh-CN" sz="2400" kern="1200" dirty="0" smtClean="0">
              <a:solidFill>
                <a:srgbClr val="0070C0"/>
              </a:solidFill>
              <a:latin typeface="+mn-ea"/>
              <a:ea typeface="+mn-ea"/>
            </a:rPr>
            <a:t>“调试器”</a:t>
          </a:r>
          <a:r>
            <a:rPr lang="en-US" sz="2400" kern="1200" dirty="0" smtClean="0">
              <a:solidFill>
                <a:srgbClr val="0070C0"/>
              </a:solidFill>
              <a:latin typeface="+mn-ea"/>
              <a:ea typeface="+mn-ea"/>
            </a:rPr>
            <a:t>—</a:t>
          </a:r>
          <a:r>
            <a:rPr lang="zh-CN" sz="2400" kern="1200" dirty="0" smtClean="0">
              <a:solidFill>
                <a:srgbClr val="0070C0"/>
              </a:solidFill>
              <a:latin typeface="+mn-ea"/>
              <a:ea typeface="+mn-ea"/>
            </a:rPr>
            <a:t>“设置断点”</a:t>
          </a:r>
          <a:endParaRPr lang="en-US" altLang="zh-CN" sz="2400" kern="1200" dirty="0" smtClean="0">
            <a:solidFill>
              <a:srgbClr val="0070C0"/>
            </a:solidFill>
            <a:latin typeface="+mn-ea"/>
            <a:ea typeface="+mn-ea"/>
          </a:endParaRPr>
        </a:p>
        <a:p>
          <a:pPr lvl="0" algn="l" defTabSz="1066800" rtl="0">
            <a:lnSpc>
              <a:spcPct val="90000"/>
            </a:lnSpc>
            <a:spcBef>
              <a:spcPct val="0"/>
            </a:spcBef>
            <a:spcAft>
              <a:spcPct val="35000"/>
            </a:spcAft>
          </a:pPr>
          <a:r>
            <a:rPr lang="en-US" sz="2000" kern="1200" dirty="0" smtClean="0">
              <a:solidFill>
                <a:srgbClr val="996633"/>
              </a:solidFill>
              <a:latin typeface="+mn-ea"/>
              <a:ea typeface="+mn-ea"/>
            </a:rPr>
            <a:t>(F12</a:t>
          </a:r>
          <a:r>
            <a:rPr lang="zh-CN" sz="2000" kern="1200" dirty="0" smtClean="0">
              <a:solidFill>
                <a:srgbClr val="996633"/>
              </a:solidFill>
              <a:latin typeface="+mn-ea"/>
              <a:ea typeface="+mn-ea"/>
            </a:rPr>
            <a:t>为</a:t>
          </a:r>
          <a:r>
            <a:rPr lang="en-US" sz="2000" kern="1200" dirty="0" err="1" smtClean="0">
              <a:solidFill>
                <a:srgbClr val="996633"/>
              </a:solidFill>
              <a:latin typeface="+mn-ea"/>
              <a:ea typeface="+mn-ea"/>
            </a:rPr>
            <a:t>fireBug</a:t>
          </a:r>
          <a:r>
            <a:rPr lang="zh-CN" sz="2000" kern="1200" dirty="0" smtClean="0">
              <a:solidFill>
                <a:srgbClr val="996633"/>
              </a:solidFill>
              <a:latin typeface="+mn-ea"/>
              <a:ea typeface="+mn-ea"/>
            </a:rPr>
            <a:t>工具，也可以调试，但</a:t>
          </a:r>
          <a:r>
            <a:rPr lang="en-US" sz="2000" kern="1200" dirty="0" smtClean="0">
              <a:solidFill>
                <a:srgbClr val="996633"/>
              </a:solidFill>
              <a:latin typeface="+mn-ea"/>
              <a:ea typeface="+mn-ea"/>
            </a:rPr>
            <a:t>FF</a:t>
          </a:r>
          <a:r>
            <a:rPr lang="zh-CN" sz="2000" kern="1200" dirty="0" smtClean="0">
              <a:solidFill>
                <a:srgbClr val="996633"/>
              </a:solidFill>
              <a:latin typeface="+mn-ea"/>
              <a:ea typeface="+mn-ea"/>
            </a:rPr>
            <a:t>要降级到</a:t>
          </a:r>
          <a:r>
            <a:rPr lang="en-US" sz="2000" kern="1200" dirty="0" smtClean="0">
              <a:solidFill>
                <a:srgbClr val="996633"/>
              </a:solidFill>
              <a:latin typeface="+mn-ea"/>
              <a:ea typeface="+mn-ea"/>
            </a:rPr>
            <a:t>5.0</a:t>
          </a:r>
          <a:r>
            <a:rPr lang="zh-CN" sz="2000" kern="1200" dirty="0" smtClean="0">
              <a:solidFill>
                <a:srgbClr val="996633"/>
              </a:solidFill>
              <a:latin typeface="+mn-ea"/>
              <a:ea typeface="+mn-ea"/>
            </a:rPr>
            <a:t>以下的版本</a:t>
          </a:r>
          <a:r>
            <a:rPr lang="en-US" sz="2000" kern="1200" dirty="0" smtClean="0">
              <a:solidFill>
                <a:srgbClr val="996633"/>
              </a:solidFill>
              <a:latin typeface="+mn-ea"/>
              <a:ea typeface="+mn-ea"/>
            </a:rPr>
            <a:t>)</a:t>
          </a:r>
          <a:endParaRPr lang="zh-CN" sz="2000" kern="1200" dirty="0">
            <a:solidFill>
              <a:srgbClr val="996633"/>
            </a:solidFill>
            <a:latin typeface="+mn-ea"/>
            <a:ea typeface="+mn-ea"/>
          </a:endParaRPr>
        </a:p>
      </dsp:txBody>
      <dsp:txXfrm>
        <a:off x="56658" y="1411074"/>
        <a:ext cx="9030684" cy="1047324"/>
      </dsp:txXfrm>
    </dsp:sp>
    <dsp:sp modelId="{A4278D67-5911-46EE-9837-3E47F84992DB}">
      <dsp:nvSpPr>
        <dsp:cNvPr id="0" name=""/>
        <dsp:cNvSpPr/>
      </dsp:nvSpPr>
      <dsp:spPr>
        <a:xfrm>
          <a:off x="0" y="2700484"/>
          <a:ext cx="9144000" cy="1160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solidFill>
                <a:srgbClr val="0070C0"/>
              </a:solidFill>
              <a:latin typeface="+mn-ea"/>
              <a:ea typeface="+mn-ea"/>
            </a:rPr>
            <a:t>Chrome</a:t>
          </a:r>
          <a:r>
            <a:rPr lang="zh-CN" sz="2400" kern="1200" smtClean="0">
              <a:solidFill>
                <a:srgbClr val="0070C0"/>
              </a:solidFill>
              <a:latin typeface="+mn-ea"/>
              <a:ea typeface="+mn-ea"/>
            </a:rPr>
            <a:t>：按</a:t>
          </a:r>
          <a:r>
            <a:rPr lang="en-US" sz="2400" kern="1200" smtClean="0">
              <a:solidFill>
                <a:srgbClr val="0070C0"/>
              </a:solidFill>
              <a:latin typeface="+mn-ea"/>
              <a:ea typeface="+mn-ea"/>
            </a:rPr>
            <a:t>F12</a:t>
          </a:r>
          <a:r>
            <a:rPr lang="zh-CN" sz="2400" kern="1200" smtClean="0">
              <a:solidFill>
                <a:srgbClr val="0070C0"/>
              </a:solidFill>
              <a:latin typeface="+mn-ea"/>
              <a:ea typeface="+mn-ea"/>
            </a:rPr>
            <a:t>打开“开发者工具”</a:t>
          </a:r>
          <a:r>
            <a:rPr lang="en-US" sz="2400" kern="1200" smtClean="0">
              <a:solidFill>
                <a:srgbClr val="0070C0"/>
              </a:solidFill>
              <a:latin typeface="+mn-ea"/>
              <a:ea typeface="+mn-ea"/>
            </a:rPr>
            <a:t>—</a:t>
          </a:r>
          <a:r>
            <a:rPr lang="zh-CN" sz="2400" kern="1200" smtClean="0">
              <a:solidFill>
                <a:srgbClr val="0070C0"/>
              </a:solidFill>
              <a:latin typeface="+mn-ea"/>
              <a:ea typeface="+mn-ea"/>
            </a:rPr>
            <a:t>“</a:t>
          </a:r>
          <a:r>
            <a:rPr lang="en-US" sz="2400" kern="1200" smtClean="0">
              <a:solidFill>
                <a:srgbClr val="0070C0"/>
              </a:solidFill>
              <a:latin typeface="+mn-ea"/>
              <a:ea typeface="+mn-ea"/>
            </a:rPr>
            <a:t>Sources</a:t>
          </a:r>
          <a:r>
            <a:rPr lang="zh-CN" sz="2400" kern="1200" smtClean="0">
              <a:solidFill>
                <a:srgbClr val="0070C0"/>
              </a:solidFill>
              <a:latin typeface="+mn-ea"/>
              <a:ea typeface="+mn-ea"/>
            </a:rPr>
            <a:t>”</a:t>
          </a:r>
          <a:r>
            <a:rPr lang="en-US" sz="2400" kern="1200" smtClean="0">
              <a:solidFill>
                <a:srgbClr val="0070C0"/>
              </a:solidFill>
              <a:latin typeface="+mn-ea"/>
              <a:ea typeface="+mn-ea"/>
            </a:rPr>
            <a:t>—</a:t>
          </a:r>
          <a:r>
            <a:rPr lang="zh-CN" sz="2400" kern="1200" smtClean="0">
              <a:solidFill>
                <a:srgbClr val="0070C0"/>
              </a:solidFill>
              <a:latin typeface="+mn-ea"/>
              <a:ea typeface="+mn-ea"/>
            </a:rPr>
            <a:t>“设置断点”</a:t>
          </a:r>
          <a:endParaRPr lang="zh-CN" sz="2400" kern="1200">
            <a:solidFill>
              <a:srgbClr val="0070C0"/>
            </a:solidFill>
            <a:latin typeface="+mn-ea"/>
            <a:ea typeface="+mn-ea"/>
          </a:endParaRPr>
        </a:p>
      </dsp:txBody>
      <dsp:txXfrm>
        <a:off x="56658" y="2757142"/>
        <a:ext cx="9030684" cy="10473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2890E-3D01-43E7-A2A9-CB1292BA2AC0}">
      <dsp:nvSpPr>
        <dsp:cNvPr id="0" name=""/>
        <dsp:cNvSpPr/>
      </dsp:nvSpPr>
      <dsp:spPr>
        <a:xfrm>
          <a:off x="4150766" y="1004858"/>
          <a:ext cx="2945705" cy="700944"/>
        </a:xfrm>
        <a:custGeom>
          <a:avLst/>
          <a:gdLst/>
          <a:ahLst/>
          <a:cxnLst/>
          <a:rect l="0" t="0" r="0" b="0"/>
          <a:pathLst>
            <a:path>
              <a:moveTo>
                <a:pt x="0" y="0"/>
              </a:moveTo>
              <a:lnTo>
                <a:pt x="0" y="477672"/>
              </a:lnTo>
              <a:lnTo>
                <a:pt x="2945705" y="477672"/>
              </a:lnTo>
              <a:lnTo>
                <a:pt x="2945705" y="700944"/>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2845DDC-BB67-47A7-B9BB-9DDE4527BB8A}">
      <dsp:nvSpPr>
        <dsp:cNvPr id="0" name=""/>
        <dsp:cNvSpPr/>
      </dsp:nvSpPr>
      <dsp:spPr>
        <a:xfrm>
          <a:off x="4105046" y="1004858"/>
          <a:ext cx="91440" cy="700944"/>
        </a:xfrm>
        <a:custGeom>
          <a:avLst/>
          <a:gdLst/>
          <a:ahLst/>
          <a:cxnLst/>
          <a:rect l="0" t="0" r="0" b="0"/>
          <a:pathLst>
            <a:path>
              <a:moveTo>
                <a:pt x="45720" y="0"/>
              </a:moveTo>
              <a:lnTo>
                <a:pt x="45720" y="700944"/>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2F517E-B368-4225-9505-9D80974403E8}">
      <dsp:nvSpPr>
        <dsp:cNvPr id="0" name=""/>
        <dsp:cNvSpPr/>
      </dsp:nvSpPr>
      <dsp:spPr>
        <a:xfrm>
          <a:off x="1205061" y="1004858"/>
          <a:ext cx="2945705" cy="700944"/>
        </a:xfrm>
        <a:custGeom>
          <a:avLst/>
          <a:gdLst/>
          <a:ahLst/>
          <a:cxnLst/>
          <a:rect l="0" t="0" r="0" b="0"/>
          <a:pathLst>
            <a:path>
              <a:moveTo>
                <a:pt x="2945705" y="0"/>
              </a:moveTo>
              <a:lnTo>
                <a:pt x="2945705" y="477672"/>
              </a:lnTo>
              <a:lnTo>
                <a:pt x="0" y="477672"/>
              </a:lnTo>
              <a:lnTo>
                <a:pt x="0" y="700944"/>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A513E21-7884-4455-B4BD-E95611BF3D22}">
      <dsp:nvSpPr>
        <dsp:cNvPr id="0" name=""/>
        <dsp:cNvSpPr/>
      </dsp:nvSpPr>
      <dsp:spPr>
        <a:xfrm>
          <a:off x="1892819" y="108012"/>
          <a:ext cx="4515895" cy="89684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1F27D40-C9EB-4075-B240-D5D985658D16}">
      <dsp:nvSpPr>
        <dsp:cNvPr id="0" name=""/>
        <dsp:cNvSpPr/>
      </dsp:nvSpPr>
      <dsp:spPr>
        <a:xfrm>
          <a:off x="2160610" y="362413"/>
          <a:ext cx="4515895" cy="89684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rgbClr val="003300"/>
              </a:solidFill>
              <a:latin typeface="宋体" pitchFamily="2" charset="-122"/>
              <a:ea typeface="宋体" pitchFamily="2" charset="-122"/>
            </a:rPr>
            <a:t>常见的异常类型</a:t>
          </a:r>
          <a:endParaRPr lang="zh-CN" altLang="en-US" sz="2400" b="1" kern="1200" dirty="0">
            <a:solidFill>
              <a:srgbClr val="003300"/>
            </a:solidFill>
            <a:latin typeface="宋体" pitchFamily="2" charset="-122"/>
            <a:ea typeface="宋体" pitchFamily="2" charset="-122"/>
          </a:endParaRPr>
        </a:p>
      </dsp:txBody>
      <dsp:txXfrm>
        <a:off x="2186878" y="388681"/>
        <a:ext cx="4463359" cy="844310"/>
      </dsp:txXfrm>
    </dsp:sp>
    <dsp:sp modelId="{55002768-3028-4D0E-90FB-1380E17A4BEC}">
      <dsp:nvSpPr>
        <dsp:cNvPr id="0" name=""/>
        <dsp:cNvSpPr/>
      </dsp:nvSpPr>
      <dsp:spPr>
        <a:xfrm>
          <a:off x="0" y="1705802"/>
          <a:ext cx="2410122" cy="2540296"/>
        </a:xfrm>
        <a:prstGeom prst="roundRect">
          <a:avLst>
            <a:gd name="adj" fmla="val 1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1E6311F-4B60-4488-8309-38BD099B04D9}">
      <dsp:nvSpPr>
        <dsp:cNvPr id="0" name=""/>
        <dsp:cNvSpPr/>
      </dsp:nvSpPr>
      <dsp:spPr>
        <a:xfrm>
          <a:off x="267791" y="1960203"/>
          <a:ext cx="2410122" cy="25402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宋体" pitchFamily="2" charset="-122"/>
              <a:ea typeface="宋体" pitchFamily="2" charset="-122"/>
            </a:rPr>
            <a:t>语法异常：程序员输入了编译器无法识别的代码</a:t>
          </a:r>
          <a:endParaRPr lang="zh-CN" altLang="en-US" sz="2400" b="1" kern="1200" dirty="0">
            <a:solidFill>
              <a:srgbClr val="003300"/>
            </a:solidFill>
            <a:latin typeface="宋体" pitchFamily="2" charset="-122"/>
            <a:ea typeface="宋体" pitchFamily="2" charset="-122"/>
          </a:endParaRPr>
        </a:p>
      </dsp:txBody>
      <dsp:txXfrm>
        <a:off x="338381" y="2030793"/>
        <a:ext cx="2268942" cy="2399116"/>
      </dsp:txXfrm>
    </dsp:sp>
    <dsp:sp modelId="{1442AF19-4544-4C26-BA6E-95D26F418A23}">
      <dsp:nvSpPr>
        <dsp:cNvPr id="0" name=""/>
        <dsp:cNvSpPr/>
      </dsp:nvSpPr>
      <dsp:spPr>
        <a:xfrm>
          <a:off x="2945705" y="1705802"/>
          <a:ext cx="2410122" cy="2540296"/>
        </a:xfrm>
        <a:prstGeom prst="roundRect">
          <a:avLst>
            <a:gd name="adj" fmla="val 1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7EDDEFA-BDAA-4C3B-90FD-68CF1A8E1911}">
      <dsp:nvSpPr>
        <dsp:cNvPr id="0" name=""/>
        <dsp:cNvSpPr/>
      </dsp:nvSpPr>
      <dsp:spPr>
        <a:xfrm>
          <a:off x="3213496" y="1960203"/>
          <a:ext cx="2410122" cy="25402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宋体" pitchFamily="2" charset="-122"/>
              <a:ea typeface="宋体" pitchFamily="2" charset="-122"/>
            </a:rPr>
            <a:t>逻辑异常：程序没有按照预先设计的方式得到正确结果</a:t>
          </a:r>
          <a:endParaRPr lang="zh-CN" altLang="en-US" sz="2400" b="1" kern="1200" dirty="0">
            <a:solidFill>
              <a:srgbClr val="003300"/>
            </a:solidFill>
            <a:latin typeface="宋体" pitchFamily="2" charset="-122"/>
            <a:ea typeface="宋体" pitchFamily="2" charset="-122"/>
          </a:endParaRPr>
        </a:p>
      </dsp:txBody>
      <dsp:txXfrm>
        <a:off x="3284086" y="2030793"/>
        <a:ext cx="2268942" cy="2399116"/>
      </dsp:txXfrm>
    </dsp:sp>
    <dsp:sp modelId="{7F19747F-D3BD-43EE-ABE4-FCB995D3E9AD}">
      <dsp:nvSpPr>
        <dsp:cNvPr id="0" name=""/>
        <dsp:cNvSpPr/>
      </dsp:nvSpPr>
      <dsp:spPr>
        <a:xfrm>
          <a:off x="5891410" y="1705802"/>
          <a:ext cx="2410122" cy="2540296"/>
        </a:xfrm>
        <a:prstGeom prst="roundRect">
          <a:avLst>
            <a:gd name="adj" fmla="val 1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9F0C42C-72F0-4785-B859-5CD0A17C757C}">
      <dsp:nvSpPr>
        <dsp:cNvPr id="0" name=""/>
        <dsp:cNvSpPr/>
      </dsp:nvSpPr>
      <dsp:spPr>
        <a:xfrm>
          <a:off x="6159202" y="1960203"/>
          <a:ext cx="2410122" cy="25402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宋体" pitchFamily="2" charset="-122"/>
              <a:ea typeface="宋体" pitchFamily="2" charset="-122"/>
            </a:rPr>
            <a:t>运行异常：程序运行时发生错误，不一定是语法错误，也有可能是由系统环境导致</a:t>
          </a:r>
          <a:endParaRPr lang="zh-CN" altLang="en-US" sz="2400" b="1" kern="1200" dirty="0">
            <a:solidFill>
              <a:srgbClr val="003300"/>
            </a:solidFill>
            <a:latin typeface="宋体" pitchFamily="2" charset="-122"/>
            <a:ea typeface="宋体" pitchFamily="2" charset="-122"/>
          </a:endParaRPr>
        </a:p>
      </dsp:txBody>
      <dsp:txXfrm>
        <a:off x="6229792" y="2030793"/>
        <a:ext cx="2268942" cy="23991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7B75B-AF62-49AE-A4B6-8103DA5F839B}">
      <dsp:nvSpPr>
        <dsp:cNvPr id="0" name=""/>
        <dsp:cNvSpPr/>
      </dsp:nvSpPr>
      <dsp:spPr>
        <a:xfrm>
          <a:off x="1152126" y="158"/>
          <a:ext cx="6645427" cy="893001"/>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altLang="zh-CN" sz="2400" b="1" kern="1200" dirty="0" smtClean="0">
              <a:latin typeface="宋体" pitchFamily="2" charset="-122"/>
              <a:ea typeface="宋体" pitchFamily="2" charset="-122"/>
            </a:rPr>
            <a:t>3.2.1 </a:t>
          </a:r>
          <a:r>
            <a:rPr lang="zh-CN" altLang="en-US" sz="2400" b="1" kern="1200" dirty="0" smtClean="0">
              <a:latin typeface="宋体" pitchFamily="2" charset="-122"/>
              <a:ea typeface="宋体" pitchFamily="2" charset="-122"/>
            </a:rPr>
            <a:t>基础语法</a:t>
          </a:r>
          <a:endParaRPr lang="zh-CN" sz="2400" b="1" kern="1200" dirty="0">
            <a:latin typeface="宋体" pitchFamily="2" charset="-122"/>
            <a:ea typeface="宋体" pitchFamily="2" charset="-122"/>
          </a:endParaRPr>
        </a:p>
      </dsp:txBody>
      <dsp:txXfrm>
        <a:off x="1195719" y="43751"/>
        <a:ext cx="6558241" cy="805815"/>
      </dsp:txXfrm>
    </dsp:sp>
    <dsp:sp modelId="{8590CF90-3174-4CC0-8892-A97185FEF361}">
      <dsp:nvSpPr>
        <dsp:cNvPr id="0" name=""/>
        <dsp:cNvSpPr/>
      </dsp:nvSpPr>
      <dsp:spPr>
        <a:xfrm>
          <a:off x="1152126" y="1022532"/>
          <a:ext cx="6645427" cy="893001"/>
        </a:xfrm>
        <a:prstGeom prst="roundRect">
          <a:avLst/>
        </a:prstGeom>
        <a:solidFill>
          <a:schemeClr val="accent3">
            <a:hueOff val="3750088"/>
            <a:satOff val="-5627"/>
            <a:lumOff val="-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altLang="zh-CN" sz="2400" b="1" kern="1200" dirty="0" smtClean="0">
              <a:latin typeface="宋体" pitchFamily="2" charset="-122"/>
              <a:ea typeface="宋体" pitchFamily="2" charset="-122"/>
            </a:rPr>
            <a:t>3.2.2 </a:t>
          </a:r>
          <a:r>
            <a:rPr lang="zh-CN" altLang="en-US" sz="2400" b="1" kern="1200" dirty="0" smtClean="0">
              <a:latin typeface="宋体" pitchFamily="2" charset="-122"/>
              <a:ea typeface="宋体" pitchFamily="2" charset="-122"/>
            </a:rPr>
            <a:t>数据结构 </a:t>
          </a:r>
          <a:endParaRPr lang="zh-CN" sz="2400" b="1" kern="1200" dirty="0">
            <a:latin typeface="宋体" pitchFamily="2" charset="-122"/>
            <a:ea typeface="宋体" pitchFamily="2" charset="-122"/>
          </a:endParaRPr>
        </a:p>
      </dsp:txBody>
      <dsp:txXfrm>
        <a:off x="1195719" y="1066125"/>
        <a:ext cx="6558241" cy="805815"/>
      </dsp:txXfrm>
    </dsp:sp>
    <dsp:sp modelId="{BECF6972-21A5-4DDF-8628-27EEDFDD48CC}">
      <dsp:nvSpPr>
        <dsp:cNvPr id="0" name=""/>
        <dsp:cNvSpPr/>
      </dsp:nvSpPr>
      <dsp:spPr>
        <a:xfrm>
          <a:off x="1152126" y="2044905"/>
          <a:ext cx="6645427" cy="893001"/>
        </a:xfrm>
        <a:prstGeom prst="roundRect">
          <a:avLst/>
        </a:prstGeom>
        <a:solidFill>
          <a:schemeClr val="accent3">
            <a:hueOff val="7500176"/>
            <a:satOff val="-11253"/>
            <a:lumOff val="-183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altLang="zh-CN" sz="2400" b="1" kern="1200" dirty="0" smtClean="0">
              <a:latin typeface="宋体" pitchFamily="2" charset="-122"/>
              <a:ea typeface="宋体" pitchFamily="2" charset="-122"/>
            </a:rPr>
            <a:t>3.2.3 </a:t>
          </a:r>
          <a:r>
            <a:rPr lang="zh-CN" altLang="en-US" sz="2400" b="1" kern="1200" dirty="0" smtClean="0">
              <a:latin typeface="宋体" pitchFamily="2" charset="-122"/>
              <a:ea typeface="宋体" pitchFamily="2" charset="-122"/>
            </a:rPr>
            <a:t>流程控制</a:t>
          </a:r>
          <a:endParaRPr lang="zh-CN" sz="2400" b="1" kern="1200" dirty="0">
            <a:latin typeface="宋体" pitchFamily="2" charset="-122"/>
            <a:ea typeface="宋体" pitchFamily="2" charset="-122"/>
          </a:endParaRPr>
        </a:p>
      </dsp:txBody>
      <dsp:txXfrm>
        <a:off x="1195719" y="2088498"/>
        <a:ext cx="6558241" cy="805815"/>
      </dsp:txXfrm>
    </dsp:sp>
    <dsp:sp modelId="{B75486BF-0E8C-4AF9-AED3-20B4CA1B9367}">
      <dsp:nvSpPr>
        <dsp:cNvPr id="0" name=""/>
        <dsp:cNvSpPr/>
      </dsp:nvSpPr>
      <dsp:spPr>
        <a:xfrm>
          <a:off x="1152126" y="3067279"/>
          <a:ext cx="6645427" cy="893001"/>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altLang="zh-CN" sz="2400" b="1" kern="1200" dirty="0" smtClean="0">
              <a:latin typeface="宋体" pitchFamily="2" charset="-122"/>
              <a:ea typeface="宋体" pitchFamily="2" charset="-122"/>
            </a:rPr>
            <a:t>3.2.4 </a:t>
          </a:r>
          <a:r>
            <a:rPr lang="zh-CN" altLang="en-US" sz="2400" b="1" kern="1200" dirty="0" smtClean="0">
              <a:latin typeface="宋体" pitchFamily="2" charset="-122"/>
              <a:ea typeface="宋体" pitchFamily="2" charset="-122"/>
            </a:rPr>
            <a:t>函数</a:t>
          </a:r>
          <a:endParaRPr lang="zh-CN" sz="2400" b="1" kern="1200" dirty="0">
            <a:latin typeface="宋体" pitchFamily="2" charset="-122"/>
            <a:ea typeface="宋体" pitchFamily="2" charset="-122"/>
          </a:endParaRPr>
        </a:p>
      </dsp:txBody>
      <dsp:txXfrm>
        <a:off x="1195719" y="3110872"/>
        <a:ext cx="6558241" cy="80581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87196-B50F-47BF-B67D-C77D5CF50309}">
      <dsp:nvSpPr>
        <dsp:cNvPr id="0" name=""/>
        <dsp:cNvSpPr/>
      </dsp:nvSpPr>
      <dsp:spPr>
        <a:xfrm rot="5400000">
          <a:off x="4906708" y="-2818676"/>
          <a:ext cx="1061611" cy="6735291"/>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dirty="0" smtClean="0">
              <a:solidFill>
                <a:srgbClr val="003300"/>
              </a:solidFill>
              <a:latin typeface="宋体" pitchFamily="2" charset="-122"/>
              <a:ea typeface="宋体" pitchFamily="2" charset="-122"/>
            </a:rPr>
            <a:t>每个程序语句习惯以“</a:t>
          </a:r>
          <a:r>
            <a:rPr lang="en-US" sz="2000" b="1" kern="1200" dirty="0" smtClean="0">
              <a:solidFill>
                <a:srgbClr val="003300"/>
              </a:solidFill>
              <a:latin typeface="宋体" pitchFamily="2" charset="-122"/>
              <a:ea typeface="宋体" pitchFamily="2" charset="-122"/>
            </a:rPr>
            <a:t>;”</a:t>
          </a:r>
          <a:r>
            <a:rPr lang="zh-CN" sz="2000" b="1" kern="1200" dirty="0" smtClean="0">
              <a:solidFill>
                <a:srgbClr val="003300"/>
              </a:solidFill>
              <a:latin typeface="宋体" pitchFamily="2" charset="-122"/>
              <a:ea typeface="宋体" pitchFamily="2" charset="-122"/>
            </a:rPr>
            <a:t> 符号结束</a:t>
          </a:r>
          <a:r>
            <a:rPr lang="zh-CN" altLang="en-US" sz="2000" b="1" kern="1200" dirty="0" smtClean="0">
              <a:solidFill>
                <a:srgbClr val="003300"/>
              </a:solidFill>
              <a:latin typeface="宋体" pitchFamily="2" charset="-122"/>
              <a:ea typeface="宋体" pitchFamily="2" charset="-122"/>
            </a:rPr>
            <a:t>，</a:t>
          </a:r>
          <a:r>
            <a:rPr lang="zh-CN" sz="2000" b="1" kern="1200" dirty="0" smtClean="0">
              <a:solidFill>
                <a:srgbClr val="003300"/>
              </a:solidFill>
              <a:latin typeface="宋体" pitchFamily="2" charset="-122"/>
              <a:ea typeface="宋体" pitchFamily="2" charset="-122"/>
            </a:rPr>
            <a:t>一个程序段由多个程序语句组成，包含在“</a:t>
          </a:r>
          <a:r>
            <a:rPr lang="en-US" sz="2000" b="1" kern="1200" dirty="0" smtClean="0">
              <a:solidFill>
                <a:srgbClr val="003300"/>
              </a:solidFill>
              <a:latin typeface="宋体" pitchFamily="2" charset="-122"/>
              <a:ea typeface="宋体" pitchFamily="2" charset="-122"/>
            </a:rPr>
            <a:t>{  }”</a:t>
          </a:r>
          <a:r>
            <a:rPr lang="zh-CN" sz="2000" b="1" kern="1200" dirty="0" smtClean="0">
              <a:solidFill>
                <a:srgbClr val="003300"/>
              </a:solidFill>
              <a:latin typeface="宋体" pitchFamily="2" charset="-122"/>
              <a:ea typeface="宋体" pitchFamily="2" charset="-122"/>
            </a:rPr>
            <a:t>中</a:t>
          </a:r>
          <a:r>
            <a:rPr lang="en-US" altLang="zh-CN" sz="2000" b="1" kern="1200" dirty="0" smtClean="0">
              <a:solidFill>
                <a:srgbClr val="003300"/>
              </a:solidFill>
              <a:latin typeface="宋体" pitchFamily="2" charset="-122"/>
              <a:ea typeface="宋体" pitchFamily="2" charset="-122"/>
            </a:rPr>
            <a:t>,</a:t>
          </a:r>
          <a:r>
            <a:rPr lang="zh-CN" altLang="en-US" sz="2000" b="1" kern="1200" dirty="0" smtClean="0">
              <a:solidFill>
                <a:srgbClr val="003300"/>
              </a:solidFill>
              <a:latin typeface="宋体" pitchFamily="2" charset="-122"/>
              <a:ea typeface="宋体" pitchFamily="2" charset="-122"/>
            </a:rPr>
            <a:t>也可以用换行结束</a:t>
          </a:r>
          <a:endParaRPr lang="zh-CN" sz="2000" b="1" kern="1200" dirty="0">
            <a:solidFill>
              <a:srgbClr val="003300"/>
            </a:solidFill>
            <a:latin typeface="宋体" pitchFamily="2" charset="-122"/>
            <a:ea typeface="宋体" pitchFamily="2" charset="-122"/>
          </a:endParaRPr>
        </a:p>
      </dsp:txBody>
      <dsp:txXfrm rot="-5400000">
        <a:off x="2069868" y="69988"/>
        <a:ext cx="6683467" cy="957963"/>
      </dsp:txXfrm>
    </dsp:sp>
    <dsp:sp modelId="{A08AABE5-5657-47B6-ACD6-264F83D42A24}">
      <dsp:nvSpPr>
        <dsp:cNvPr id="0" name=""/>
        <dsp:cNvSpPr/>
      </dsp:nvSpPr>
      <dsp:spPr>
        <a:xfrm>
          <a:off x="143577" y="2499"/>
          <a:ext cx="1926290" cy="10929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smtClean="0"/>
            <a:t>程序语句</a:t>
          </a:r>
          <a:endParaRPr lang="zh-CN" altLang="en-US" sz="2400" kern="1200"/>
        </a:p>
      </dsp:txBody>
      <dsp:txXfrm>
        <a:off x="196930" y="55852"/>
        <a:ext cx="1819584" cy="986233"/>
      </dsp:txXfrm>
    </dsp:sp>
    <dsp:sp modelId="{213AE1F5-A619-43A1-A523-DFD7E80CFBA6}">
      <dsp:nvSpPr>
        <dsp:cNvPr id="0" name=""/>
        <dsp:cNvSpPr/>
      </dsp:nvSpPr>
      <dsp:spPr>
        <a:xfrm rot="5400000">
          <a:off x="5000338" y="-1671089"/>
          <a:ext cx="874351" cy="6735291"/>
        </a:xfrm>
        <a:prstGeom prst="round2SameRect">
          <a:avLst/>
        </a:prstGeom>
        <a:solidFill>
          <a:schemeClr val="accent4">
            <a:tint val="40000"/>
            <a:alpha val="90000"/>
            <a:hueOff val="-986427"/>
            <a:satOff val="5539"/>
            <a:lumOff val="35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smtClean="0">
              <a:solidFill>
                <a:srgbClr val="003300"/>
              </a:solidFill>
              <a:latin typeface="宋体" pitchFamily="2" charset="-122"/>
              <a:ea typeface="宋体" pitchFamily="2" charset="-122"/>
            </a:rPr>
            <a:t>单行：以“</a:t>
          </a:r>
          <a:r>
            <a:rPr lang="en-US" sz="2000" b="1" kern="1200" smtClean="0">
              <a:solidFill>
                <a:srgbClr val="003300"/>
              </a:solidFill>
              <a:latin typeface="宋体" pitchFamily="2" charset="-122"/>
              <a:ea typeface="宋体" pitchFamily="2" charset="-122"/>
            </a:rPr>
            <a:t>//”</a:t>
          </a:r>
          <a:r>
            <a:rPr lang="zh-CN" sz="2000" b="1" kern="1200" smtClean="0">
              <a:solidFill>
                <a:srgbClr val="003300"/>
              </a:solidFill>
              <a:latin typeface="宋体" pitchFamily="2" charset="-122"/>
              <a:ea typeface="宋体" pitchFamily="2" charset="-122"/>
            </a:rPr>
            <a:t>符号开始</a:t>
          </a:r>
          <a:endParaRPr lang="zh-CN" sz="2000" b="1" kern="1200">
            <a:solidFill>
              <a:srgbClr val="003300"/>
            </a:solidFill>
            <a:latin typeface="宋体" pitchFamily="2" charset="-122"/>
            <a:ea typeface="宋体" pitchFamily="2" charset="-122"/>
          </a:endParaRPr>
        </a:p>
        <a:p>
          <a:pPr marL="228600" lvl="1" indent="-228600" algn="l" defTabSz="889000" rtl="0">
            <a:lnSpc>
              <a:spcPct val="90000"/>
            </a:lnSpc>
            <a:spcBef>
              <a:spcPct val="0"/>
            </a:spcBef>
            <a:spcAft>
              <a:spcPct val="15000"/>
            </a:spcAft>
            <a:buChar char="••"/>
          </a:pPr>
          <a:r>
            <a:rPr lang="zh-CN" sz="2000" b="1" kern="1200" smtClean="0">
              <a:solidFill>
                <a:srgbClr val="003300"/>
              </a:solidFill>
              <a:latin typeface="宋体" pitchFamily="2" charset="-122"/>
              <a:ea typeface="宋体" pitchFamily="2" charset="-122"/>
            </a:rPr>
            <a:t>多行：以“</a:t>
          </a:r>
          <a:r>
            <a:rPr lang="en-US" sz="2000" b="1" kern="1200" smtClean="0">
              <a:solidFill>
                <a:srgbClr val="003300"/>
              </a:solidFill>
              <a:latin typeface="宋体" pitchFamily="2" charset="-122"/>
              <a:ea typeface="宋体" pitchFamily="2" charset="-122"/>
            </a:rPr>
            <a:t>/*”</a:t>
          </a:r>
          <a:r>
            <a:rPr lang="zh-CN" sz="2000" b="1" kern="1200" smtClean="0">
              <a:solidFill>
                <a:srgbClr val="003300"/>
              </a:solidFill>
              <a:latin typeface="宋体" pitchFamily="2" charset="-122"/>
              <a:ea typeface="宋体" pitchFamily="2" charset="-122"/>
            </a:rPr>
            <a:t>和“*</a:t>
          </a:r>
          <a:r>
            <a:rPr lang="en-US" sz="2000" b="1" kern="1200" smtClean="0">
              <a:solidFill>
                <a:srgbClr val="003300"/>
              </a:solidFill>
              <a:latin typeface="宋体" pitchFamily="2" charset="-122"/>
              <a:ea typeface="宋体" pitchFamily="2" charset="-122"/>
            </a:rPr>
            <a:t>/”</a:t>
          </a:r>
          <a:r>
            <a:rPr lang="zh-CN" sz="2000" b="1" kern="1200" smtClean="0">
              <a:solidFill>
                <a:srgbClr val="003300"/>
              </a:solidFill>
              <a:latin typeface="宋体" pitchFamily="2" charset="-122"/>
              <a:ea typeface="宋体" pitchFamily="2" charset="-122"/>
            </a:rPr>
            <a:t>标识 </a:t>
          </a:r>
          <a:endParaRPr lang="zh-CN" sz="2000" b="1" kern="1200">
            <a:solidFill>
              <a:srgbClr val="003300"/>
            </a:solidFill>
            <a:latin typeface="宋体" pitchFamily="2" charset="-122"/>
            <a:ea typeface="宋体" pitchFamily="2" charset="-122"/>
          </a:endParaRPr>
        </a:p>
      </dsp:txBody>
      <dsp:txXfrm rot="-5400000">
        <a:off x="2069868" y="1302063"/>
        <a:ext cx="6692609" cy="788987"/>
      </dsp:txXfrm>
    </dsp:sp>
    <dsp:sp modelId="{E50F04E9-C40B-466C-9C32-A2392E5BBFDD}">
      <dsp:nvSpPr>
        <dsp:cNvPr id="0" name=""/>
        <dsp:cNvSpPr/>
      </dsp:nvSpPr>
      <dsp:spPr>
        <a:xfrm>
          <a:off x="143577" y="1150086"/>
          <a:ext cx="1926290" cy="1092939"/>
        </a:xfrm>
        <a:prstGeom prst="roundRect">
          <a:avLst/>
        </a:prstGeom>
        <a:solidFill>
          <a:schemeClr val="accent4">
            <a:hueOff val="-1116192"/>
            <a:satOff val="6725"/>
            <a:lumOff val="53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smtClean="0"/>
            <a:t>程序注释</a:t>
          </a:r>
          <a:endParaRPr lang="zh-CN" altLang="en-US" sz="2400" kern="1200" dirty="0"/>
        </a:p>
      </dsp:txBody>
      <dsp:txXfrm>
        <a:off x="196930" y="1203439"/>
        <a:ext cx="1819584" cy="986233"/>
      </dsp:txXfrm>
    </dsp:sp>
    <dsp:sp modelId="{D155974D-E8B7-469B-84EB-64BD6B05D7C4}">
      <dsp:nvSpPr>
        <dsp:cNvPr id="0" name=""/>
        <dsp:cNvSpPr/>
      </dsp:nvSpPr>
      <dsp:spPr>
        <a:xfrm rot="5400000">
          <a:off x="5000338" y="-523503"/>
          <a:ext cx="874351" cy="6735291"/>
        </a:xfrm>
        <a:prstGeom prst="round2SameRect">
          <a:avLst/>
        </a:prstGeom>
        <a:solidFill>
          <a:schemeClr val="accent4">
            <a:tint val="40000"/>
            <a:alpha val="90000"/>
            <a:hueOff val="-1972855"/>
            <a:satOff val="11079"/>
            <a:lumOff val="7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smtClean="0">
              <a:solidFill>
                <a:srgbClr val="003300"/>
              </a:solidFill>
              <a:latin typeface="宋体" pitchFamily="2" charset="-122"/>
              <a:ea typeface="宋体" pitchFamily="2" charset="-122"/>
            </a:rPr>
            <a:t>JavaScript</a:t>
          </a:r>
          <a:r>
            <a:rPr lang="zh-CN" sz="2000" b="1" kern="1200" smtClean="0">
              <a:solidFill>
                <a:srgbClr val="003300"/>
              </a:solidFill>
              <a:latin typeface="宋体" pitchFamily="2" charset="-122"/>
              <a:ea typeface="宋体" pitchFamily="2" charset="-122"/>
            </a:rPr>
            <a:t>是严格区分大小写的，无论是关键字、函数名、变量名或其他标识符，都要注意大小写形式</a:t>
          </a:r>
          <a:endParaRPr lang="zh-CN" sz="2000" b="1" kern="1200">
            <a:solidFill>
              <a:srgbClr val="003300"/>
            </a:solidFill>
            <a:latin typeface="宋体" pitchFamily="2" charset="-122"/>
            <a:ea typeface="宋体" pitchFamily="2" charset="-122"/>
          </a:endParaRPr>
        </a:p>
      </dsp:txBody>
      <dsp:txXfrm rot="-5400000">
        <a:off x="2069868" y="2449649"/>
        <a:ext cx="6692609" cy="788987"/>
      </dsp:txXfrm>
    </dsp:sp>
    <dsp:sp modelId="{342F372C-3E84-4409-A040-F4CD8311780E}">
      <dsp:nvSpPr>
        <dsp:cNvPr id="0" name=""/>
        <dsp:cNvSpPr/>
      </dsp:nvSpPr>
      <dsp:spPr>
        <a:xfrm>
          <a:off x="143577" y="2297672"/>
          <a:ext cx="1926290" cy="1092939"/>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smtClean="0"/>
            <a:t>大小写敏感</a:t>
          </a:r>
          <a:endParaRPr lang="zh-CN" altLang="en-US" sz="2400" kern="1200"/>
        </a:p>
      </dsp:txBody>
      <dsp:txXfrm>
        <a:off x="196930" y="2351025"/>
        <a:ext cx="1819584" cy="986233"/>
      </dsp:txXfrm>
    </dsp:sp>
    <dsp:sp modelId="{BE1155EA-7791-4FA5-B377-37D3E3D30571}">
      <dsp:nvSpPr>
        <dsp:cNvPr id="0" name=""/>
        <dsp:cNvSpPr/>
      </dsp:nvSpPr>
      <dsp:spPr>
        <a:xfrm rot="5400000">
          <a:off x="5000338" y="624083"/>
          <a:ext cx="874351" cy="6735291"/>
        </a:xfrm>
        <a:prstGeom prst="round2SameRect">
          <a:avLst/>
        </a:prstGeom>
        <a:solidFill>
          <a:schemeClr val="accent4">
            <a:tint val="40000"/>
            <a:alpha val="90000"/>
            <a:hueOff val="-2959282"/>
            <a:satOff val="16618"/>
            <a:lumOff val="105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smtClean="0">
              <a:solidFill>
                <a:srgbClr val="003300"/>
              </a:solidFill>
              <a:latin typeface="宋体" pitchFamily="2" charset="-122"/>
              <a:ea typeface="宋体" pitchFamily="2" charset="-122"/>
            </a:rPr>
            <a:t>按照在</a:t>
          </a:r>
          <a:r>
            <a:rPr lang="en-US" sz="2000" b="1" kern="1200" smtClean="0">
              <a:solidFill>
                <a:srgbClr val="003300"/>
              </a:solidFill>
              <a:latin typeface="宋体" pitchFamily="2" charset="-122"/>
              <a:ea typeface="宋体" pitchFamily="2" charset="-122"/>
            </a:rPr>
            <a:t>HTML</a:t>
          </a:r>
          <a:r>
            <a:rPr lang="zh-CN" sz="2000" b="1" kern="1200" smtClean="0">
              <a:solidFill>
                <a:srgbClr val="003300"/>
              </a:solidFill>
              <a:latin typeface="宋体" pitchFamily="2" charset="-122"/>
              <a:ea typeface="宋体" pitchFamily="2" charset="-122"/>
            </a:rPr>
            <a:t>文件中出现的顺序执行</a:t>
          </a:r>
          <a:endParaRPr lang="zh-CN" sz="2000" b="1" kern="1200">
            <a:solidFill>
              <a:srgbClr val="003300"/>
            </a:solidFill>
            <a:latin typeface="宋体" pitchFamily="2" charset="-122"/>
            <a:ea typeface="宋体" pitchFamily="2" charset="-122"/>
          </a:endParaRPr>
        </a:p>
      </dsp:txBody>
      <dsp:txXfrm rot="-5400000">
        <a:off x="2069868" y="3597235"/>
        <a:ext cx="6692609" cy="788987"/>
      </dsp:txXfrm>
    </dsp:sp>
    <dsp:sp modelId="{17F76ECA-B108-4324-BDFF-FC7DD1ACE825}">
      <dsp:nvSpPr>
        <dsp:cNvPr id="0" name=""/>
        <dsp:cNvSpPr/>
      </dsp:nvSpPr>
      <dsp:spPr>
        <a:xfrm>
          <a:off x="143577" y="3445259"/>
          <a:ext cx="1926290" cy="1092939"/>
        </a:xfrm>
        <a:prstGeom prst="roundRect">
          <a:avLst/>
        </a:prstGeom>
        <a:solidFill>
          <a:schemeClr val="accent4">
            <a:hueOff val="-3348577"/>
            <a:satOff val="20174"/>
            <a:lumOff val="161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smtClean="0"/>
            <a:t>执行顺序</a:t>
          </a:r>
          <a:endParaRPr lang="zh-CN" altLang="en-US" sz="2400" kern="1200"/>
        </a:p>
      </dsp:txBody>
      <dsp:txXfrm>
        <a:off x="196930" y="3498612"/>
        <a:ext cx="1819584" cy="986233"/>
      </dsp:txXfrm>
    </dsp:sp>
    <dsp:sp modelId="{7C4E7782-AB76-484A-AF3B-6C44123487A2}">
      <dsp:nvSpPr>
        <dsp:cNvPr id="0" name=""/>
        <dsp:cNvSpPr/>
      </dsp:nvSpPr>
      <dsp:spPr>
        <a:xfrm rot="5400000">
          <a:off x="5000338" y="1771669"/>
          <a:ext cx="874351" cy="6735291"/>
        </a:xfrm>
        <a:prstGeom prst="round2SameRect">
          <a:avLst/>
        </a:prstGeom>
        <a:solidFill>
          <a:schemeClr val="accent4">
            <a:tint val="40000"/>
            <a:alpha val="90000"/>
            <a:hueOff val="-3945710"/>
            <a:satOff val="22157"/>
            <a:lumOff val="14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smtClean="0">
              <a:solidFill>
                <a:srgbClr val="003300"/>
              </a:solidFill>
              <a:latin typeface="宋体" pitchFamily="2" charset="-122"/>
              <a:ea typeface="宋体" pitchFamily="2" charset="-122"/>
            </a:rPr>
            <a:t>函数及全局变量最好放在</a:t>
          </a:r>
          <a:r>
            <a:rPr lang="en-US" sz="2000" b="1" kern="1200" smtClean="0">
              <a:solidFill>
                <a:srgbClr val="003300"/>
              </a:solidFill>
              <a:latin typeface="宋体" pitchFamily="2" charset="-122"/>
              <a:ea typeface="宋体" pitchFamily="2" charset="-122"/>
            </a:rPr>
            <a:t>&lt;head&gt;</a:t>
          </a:r>
          <a:r>
            <a:rPr lang="zh-CN" sz="2000" b="1" kern="1200" smtClean="0">
              <a:solidFill>
                <a:srgbClr val="003300"/>
              </a:solidFill>
              <a:latin typeface="宋体" pitchFamily="2" charset="-122"/>
              <a:ea typeface="宋体" pitchFamily="2" charset="-122"/>
            </a:rPr>
            <a:t>标记中</a:t>
          </a:r>
          <a:endParaRPr lang="zh-CN" sz="2000" b="1" kern="1200">
            <a:solidFill>
              <a:srgbClr val="003300"/>
            </a:solidFill>
            <a:latin typeface="宋体" pitchFamily="2" charset="-122"/>
            <a:ea typeface="宋体" pitchFamily="2" charset="-122"/>
          </a:endParaRPr>
        </a:p>
        <a:p>
          <a:pPr marL="228600" lvl="1" indent="-228600" algn="l" defTabSz="889000" rtl="0">
            <a:lnSpc>
              <a:spcPct val="90000"/>
            </a:lnSpc>
            <a:spcBef>
              <a:spcPct val="0"/>
            </a:spcBef>
            <a:spcAft>
              <a:spcPct val="15000"/>
            </a:spcAft>
            <a:buChar char="••"/>
          </a:pPr>
          <a:r>
            <a:rPr lang="zh-CN" altLang="en-US" sz="2000" b="1" kern="1200" smtClean="0">
              <a:solidFill>
                <a:srgbClr val="003300"/>
              </a:solidFill>
              <a:latin typeface="宋体" pitchFamily="2" charset="-122"/>
              <a:ea typeface="宋体" pitchFamily="2" charset="-122"/>
            </a:rPr>
            <a:t>被调函数或过程不要放在主调函数前面</a:t>
          </a:r>
          <a:endParaRPr lang="zh-CN" altLang="en-US" sz="2000" b="1" kern="1200">
            <a:solidFill>
              <a:srgbClr val="003300"/>
            </a:solidFill>
            <a:latin typeface="宋体" pitchFamily="2" charset="-122"/>
            <a:ea typeface="宋体" pitchFamily="2" charset="-122"/>
          </a:endParaRPr>
        </a:p>
      </dsp:txBody>
      <dsp:txXfrm rot="-5400000">
        <a:off x="2069868" y="4744821"/>
        <a:ext cx="6692609" cy="788987"/>
      </dsp:txXfrm>
    </dsp:sp>
    <dsp:sp modelId="{8174AF7B-FF36-458A-9824-6C31EAA1B6D0}">
      <dsp:nvSpPr>
        <dsp:cNvPr id="0" name=""/>
        <dsp:cNvSpPr/>
      </dsp:nvSpPr>
      <dsp:spPr>
        <a:xfrm>
          <a:off x="143577" y="4592845"/>
          <a:ext cx="1926290" cy="1092939"/>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smtClean="0"/>
            <a:t>经验之谈</a:t>
          </a:r>
          <a:endParaRPr lang="zh-CN" altLang="en-US" sz="2400" kern="1200"/>
        </a:p>
      </dsp:txBody>
      <dsp:txXfrm>
        <a:off x="196930" y="4646198"/>
        <a:ext cx="1819584" cy="9862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CC10D-E56F-41A6-98D7-5AA5C76410BD}">
      <dsp:nvSpPr>
        <dsp:cNvPr id="0" name=""/>
        <dsp:cNvSpPr/>
      </dsp:nvSpPr>
      <dsp:spPr>
        <a:xfrm rot="5400000">
          <a:off x="2768046" y="-527937"/>
          <a:ext cx="5688276" cy="6744160"/>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zh-CN" sz="2400" b="1" kern="1200" dirty="0" smtClean="0">
              <a:solidFill>
                <a:srgbClr val="003300"/>
              </a:solidFill>
              <a:latin typeface="宋体" pitchFamily="2" charset="-122"/>
              <a:ea typeface="宋体" pitchFamily="2" charset="-122"/>
            </a:rPr>
            <a:t>在</a:t>
          </a:r>
          <a:r>
            <a:rPr lang="en-US" sz="2400" b="1" kern="1200" dirty="0" smtClean="0">
              <a:solidFill>
                <a:srgbClr val="003300"/>
              </a:solidFill>
              <a:latin typeface="宋体" pitchFamily="2" charset="-122"/>
              <a:ea typeface="宋体" pitchFamily="2" charset="-122"/>
            </a:rPr>
            <a:t>Netscape</a:t>
          </a:r>
          <a:r>
            <a:rPr lang="zh-CN" sz="2400" b="1" kern="1200" dirty="0" smtClean="0">
              <a:solidFill>
                <a:srgbClr val="003300"/>
              </a:solidFill>
              <a:latin typeface="宋体" pitchFamily="2" charset="-122"/>
              <a:ea typeface="宋体" pitchFamily="2" charset="-122"/>
            </a:rPr>
            <a:t>中，可在第一行程序代码的最后加上“</a:t>
          </a: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符号，如：</a:t>
          </a:r>
          <a:endParaRPr lang="zh-CN" sz="2400" kern="1200" dirty="0">
            <a:solidFill>
              <a:srgbClr val="0033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0070C0"/>
              </a:solidFill>
              <a:latin typeface="宋体" pitchFamily="2" charset="-122"/>
              <a:ea typeface="宋体" pitchFamily="2" charset="-122"/>
            </a:rPr>
            <a:t>&lt;script type="text/JavaScript"&gt;</a:t>
          </a:r>
          <a:endParaRPr lang="zh-CN" sz="2400" kern="1200" dirty="0">
            <a:solidFill>
              <a:srgbClr val="0070C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err="1" smtClean="0">
              <a:solidFill>
                <a:srgbClr val="C00000"/>
              </a:solidFill>
              <a:latin typeface="宋体" pitchFamily="2" charset="-122"/>
              <a:ea typeface="宋体" pitchFamily="2" charset="-122"/>
            </a:rPr>
            <a:t>document.write</a:t>
          </a:r>
          <a:r>
            <a:rPr lang="en-US" sz="2400" b="1" kern="1200" dirty="0" smtClean="0">
              <a:solidFill>
                <a:srgbClr val="C00000"/>
              </a:solidFill>
              <a:latin typeface="宋体" pitchFamily="2" charset="-122"/>
              <a:ea typeface="宋体" pitchFamily="2" charset="-122"/>
            </a:rPr>
            <a:t> \</a:t>
          </a:r>
          <a:endParaRPr lang="zh-CN" sz="2400" kern="1200" dirty="0">
            <a:solidFill>
              <a:srgbClr val="C000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C00000"/>
              </a:solidFill>
              <a:latin typeface="宋体" pitchFamily="2" charset="-122"/>
              <a:ea typeface="宋体" pitchFamily="2" charset="-122"/>
            </a:rPr>
            <a:t>("</a:t>
          </a:r>
          <a:r>
            <a:rPr lang="zh-CN" sz="2400" b="1" kern="1200" dirty="0" smtClean="0">
              <a:solidFill>
                <a:srgbClr val="C00000"/>
              </a:solidFill>
              <a:latin typeface="宋体" pitchFamily="2" charset="-122"/>
              <a:ea typeface="宋体" pitchFamily="2" charset="-122"/>
            </a:rPr>
            <a:t>第一份</a:t>
          </a:r>
          <a:r>
            <a:rPr lang="en-US" sz="2400" b="1" kern="1200" dirty="0" smtClean="0">
              <a:solidFill>
                <a:srgbClr val="C00000"/>
              </a:solidFill>
              <a:latin typeface="宋体" pitchFamily="2" charset="-122"/>
              <a:ea typeface="宋体" pitchFamily="2" charset="-122"/>
            </a:rPr>
            <a:t>JavaScript</a:t>
          </a:r>
          <a:r>
            <a:rPr lang="zh-CN" sz="2400" b="1" kern="1200" dirty="0" smtClean="0">
              <a:solidFill>
                <a:srgbClr val="C00000"/>
              </a:solidFill>
              <a:latin typeface="宋体" pitchFamily="2" charset="-122"/>
              <a:ea typeface="宋体" pitchFamily="2" charset="-122"/>
            </a:rPr>
            <a:t>程序</a:t>
          </a:r>
          <a:r>
            <a:rPr lang="en-US" sz="2400" b="1" kern="1200" dirty="0" smtClean="0">
              <a:solidFill>
                <a:srgbClr val="C00000"/>
              </a:solidFill>
              <a:latin typeface="宋体" pitchFamily="2" charset="-122"/>
              <a:ea typeface="宋体" pitchFamily="2" charset="-122"/>
            </a:rPr>
            <a:t>&lt;</a:t>
          </a:r>
          <a:r>
            <a:rPr lang="en-US" sz="2400" b="1" kern="1200" dirty="0" err="1" smtClean="0">
              <a:solidFill>
                <a:srgbClr val="C00000"/>
              </a:solidFill>
              <a:latin typeface="宋体" pitchFamily="2" charset="-122"/>
              <a:ea typeface="宋体" pitchFamily="2" charset="-122"/>
            </a:rPr>
            <a:t>br</a:t>
          </a:r>
          <a:r>
            <a:rPr lang="en-US" sz="2400" b="1" kern="1200" dirty="0" smtClean="0">
              <a:solidFill>
                <a:srgbClr val="C00000"/>
              </a:solidFill>
              <a:latin typeface="宋体" pitchFamily="2" charset="-122"/>
              <a:ea typeface="宋体" pitchFamily="2" charset="-122"/>
            </a:rPr>
            <a:t>&gt;");</a:t>
          </a:r>
          <a:endParaRPr lang="zh-CN" sz="2400" kern="1200" dirty="0">
            <a:solidFill>
              <a:srgbClr val="C000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0070C0"/>
              </a:solidFill>
              <a:latin typeface="宋体" pitchFamily="2" charset="-122"/>
              <a:ea typeface="宋体" pitchFamily="2" charset="-122"/>
            </a:rPr>
            <a:t>&lt;/script&gt;</a:t>
          </a:r>
          <a:endParaRPr lang="zh-CN" sz="2400" kern="1200" dirty="0">
            <a:solidFill>
              <a:srgbClr val="0070C0"/>
            </a:solidFill>
            <a:latin typeface="宋体" pitchFamily="2" charset="-122"/>
            <a:ea typeface="宋体" pitchFamily="2" charset="-122"/>
          </a:endParaRPr>
        </a:p>
        <a:p>
          <a:pPr marL="228600" lvl="1" indent="-228600" algn="l" defTabSz="1066800" rtl="0">
            <a:lnSpc>
              <a:spcPct val="90000"/>
            </a:lnSpc>
            <a:spcBef>
              <a:spcPct val="0"/>
            </a:spcBef>
            <a:spcAft>
              <a:spcPct val="15000"/>
            </a:spcAft>
            <a:buChar char="••"/>
          </a:pPr>
          <a:endParaRPr lang="zh-CN" sz="2400" kern="1200" dirty="0">
            <a:solidFill>
              <a:srgbClr val="FF0000"/>
            </a:solidFill>
            <a:latin typeface="宋体" pitchFamily="2" charset="-122"/>
            <a:ea typeface="宋体" pitchFamily="2" charset="-122"/>
          </a:endParaRPr>
        </a:p>
        <a:p>
          <a:pPr marL="228600" lvl="1" indent="-228600" algn="l" defTabSz="1066800" rtl="0">
            <a:lnSpc>
              <a:spcPct val="90000"/>
            </a:lnSpc>
            <a:spcBef>
              <a:spcPct val="0"/>
            </a:spcBef>
            <a:spcAft>
              <a:spcPct val="15000"/>
            </a:spcAft>
            <a:buChar char="••"/>
          </a:pPr>
          <a:r>
            <a:rPr lang="zh-CN" sz="2400" b="1" kern="1200" dirty="0" smtClean="0">
              <a:solidFill>
                <a:srgbClr val="003300"/>
              </a:solidFill>
              <a:latin typeface="宋体" pitchFamily="2" charset="-122"/>
              <a:ea typeface="宋体" pitchFamily="2" charset="-122"/>
            </a:rPr>
            <a:t>在</a:t>
          </a:r>
          <a:r>
            <a:rPr lang="en-US" sz="2400" b="1" kern="1200" dirty="0" smtClean="0">
              <a:solidFill>
                <a:srgbClr val="003300"/>
              </a:solidFill>
              <a:latin typeface="宋体" pitchFamily="2" charset="-122"/>
              <a:ea typeface="宋体" pitchFamily="2" charset="-122"/>
            </a:rPr>
            <a:t>Internet Explorer</a:t>
          </a:r>
          <a:r>
            <a:rPr lang="zh-CN" sz="2400" b="1" kern="1200" dirty="0" smtClean="0">
              <a:solidFill>
                <a:srgbClr val="003300"/>
              </a:solidFill>
              <a:latin typeface="宋体" pitchFamily="2" charset="-122"/>
              <a:ea typeface="宋体" pitchFamily="2" charset="-122"/>
            </a:rPr>
            <a:t>中，不需使用任何符号，直接分成两行即可，如：</a:t>
          </a:r>
          <a:endParaRPr lang="zh-CN" sz="2400" kern="1200" dirty="0">
            <a:solidFill>
              <a:srgbClr val="0033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0070C0"/>
              </a:solidFill>
              <a:latin typeface="宋体" pitchFamily="2" charset="-122"/>
              <a:ea typeface="宋体" pitchFamily="2" charset="-122"/>
            </a:rPr>
            <a:t>&lt;script type="text/JavaScript"&gt;</a:t>
          </a:r>
          <a:endParaRPr lang="zh-CN" sz="2400" kern="1200" dirty="0">
            <a:solidFill>
              <a:srgbClr val="0070C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err="1" smtClean="0">
              <a:solidFill>
                <a:srgbClr val="C00000"/>
              </a:solidFill>
              <a:latin typeface="宋体" pitchFamily="2" charset="-122"/>
              <a:ea typeface="宋体" pitchFamily="2" charset="-122"/>
            </a:rPr>
            <a:t>document.write</a:t>
          </a:r>
          <a:endParaRPr lang="zh-CN" sz="2400" kern="1200" dirty="0">
            <a:solidFill>
              <a:srgbClr val="C000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C00000"/>
              </a:solidFill>
              <a:latin typeface="宋体" pitchFamily="2" charset="-122"/>
              <a:ea typeface="宋体" pitchFamily="2" charset="-122"/>
            </a:rPr>
            <a:t>("</a:t>
          </a:r>
          <a:r>
            <a:rPr lang="zh-CN" sz="2400" b="1" kern="1200" dirty="0" smtClean="0">
              <a:solidFill>
                <a:srgbClr val="C00000"/>
              </a:solidFill>
              <a:latin typeface="宋体" pitchFamily="2" charset="-122"/>
              <a:ea typeface="宋体" pitchFamily="2" charset="-122"/>
            </a:rPr>
            <a:t>第一份</a:t>
          </a:r>
          <a:r>
            <a:rPr lang="en-US" sz="2400" b="1" kern="1200" dirty="0" smtClean="0">
              <a:solidFill>
                <a:srgbClr val="C00000"/>
              </a:solidFill>
              <a:latin typeface="宋体" pitchFamily="2" charset="-122"/>
              <a:ea typeface="宋体" pitchFamily="2" charset="-122"/>
            </a:rPr>
            <a:t>JavaScript</a:t>
          </a:r>
          <a:r>
            <a:rPr lang="zh-CN" sz="2400" b="1" kern="1200" dirty="0" smtClean="0">
              <a:solidFill>
                <a:srgbClr val="C00000"/>
              </a:solidFill>
              <a:latin typeface="宋体" pitchFamily="2" charset="-122"/>
              <a:ea typeface="宋体" pitchFamily="2" charset="-122"/>
            </a:rPr>
            <a:t>程序</a:t>
          </a:r>
          <a:r>
            <a:rPr lang="en-US" sz="2400" b="1" kern="1200" dirty="0" smtClean="0">
              <a:solidFill>
                <a:srgbClr val="C00000"/>
              </a:solidFill>
              <a:latin typeface="宋体" pitchFamily="2" charset="-122"/>
              <a:ea typeface="宋体" pitchFamily="2" charset="-122"/>
            </a:rPr>
            <a:t>&lt;</a:t>
          </a:r>
          <a:r>
            <a:rPr lang="en-US" sz="2400" b="1" kern="1200" dirty="0" err="1" smtClean="0">
              <a:solidFill>
                <a:srgbClr val="C00000"/>
              </a:solidFill>
              <a:latin typeface="宋体" pitchFamily="2" charset="-122"/>
              <a:ea typeface="宋体" pitchFamily="2" charset="-122"/>
            </a:rPr>
            <a:t>br</a:t>
          </a:r>
          <a:r>
            <a:rPr lang="en-US" sz="2400" b="1" kern="1200" dirty="0" smtClean="0">
              <a:solidFill>
                <a:srgbClr val="C00000"/>
              </a:solidFill>
              <a:latin typeface="宋体" pitchFamily="2" charset="-122"/>
              <a:ea typeface="宋体" pitchFamily="2" charset="-122"/>
            </a:rPr>
            <a:t>&gt;");</a:t>
          </a:r>
          <a:endParaRPr lang="zh-CN" sz="2400" kern="1200" dirty="0">
            <a:solidFill>
              <a:srgbClr val="C00000"/>
            </a:solidFill>
            <a:latin typeface="宋体" pitchFamily="2" charset="-122"/>
            <a:ea typeface="宋体" pitchFamily="2" charset="-122"/>
          </a:endParaRPr>
        </a:p>
        <a:p>
          <a:pPr marL="457200" lvl="2" indent="-228600" algn="l" defTabSz="1066800" rtl="0">
            <a:lnSpc>
              <a:spcPct val="90000"/>
            </a:lnSpc>
            <a:spcBef>
              <a:spcPct val="0"/>
            </a:spcBef>
            <a:spcAft>
              <a:spcPct val="15000"/>
            </a:spcAft>
            <a:buChar char="••"/>
          </a:pPr>
          <a:r>
            <a:rPr lang="en-US" sz="2400" b="1" kern="1200" dirty="0" smtClean="0">
              <a:solidFill>
                <a:srgbClr val="0070C0"/>
              </a:solidFill>
              <a:latin typeface="宋体" pitchFamily="2" charset="-122"/>
              <a:ea typeface="宋体" pitchFamily="2" charset="-122"/>
            </a:rPr>
            <a:t>&lt;/script&gt;</a:t>
          </a:r>
          <a:endParaRPr lang="zh-CN" sz="2400" kern="1200" dirty="0">
            <a:solidFill>
              <a:srgbClr val="0070C0"/>
            </a:solidFill>
            <a:latin typeface="宋体" pitchFamily="2" charset="-122"/>
            <a:ea typeface="宋体" pitchFamily="2" charset="-122"/>
          </a:endParaRPr>
        </a:p>
      </dsp:txBody>
      <dsp:txXfrm rot="-5400000">
        <a:off x="2240105" y="277683"/>
        <a:ext cx="6466481" cy="5132918"/>
      </dsp:txXfrm>
    </dsp:sp>
    <dsp:sp modelId="{AF47B9DC-6584-4A86-A361-8EF6F735C2B3}">
      <dsp:nvSpPr>
        <dsp:cNvPr id="0" name=""/>
        <dsp:cNvSpPr/>
      </dsp:nvSpPr>
      <dsp:spPr>
        <a:xfrm>
          <a:off x="0" y="2777"/>
          <a:ext cx="2167682" cy="568273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zh-CN" sz="3200" b="1" kern="1200" dirty="0" smtClean="0">
              <a:latin typeface="宋体" pitchFamily="2" charset="-122"/>
              <a:ea typeface="宋体" pitchFamily="2" charset="-122"/>
            </a:rPr>
            <a:t>太长的</a:t>
          </a:r>
          <a:endParaRPr lang="en-US" altLang="zh-CN" sz="3200" b="1" kern="1200" dirty="0" smtClean="0">
            <a:latin typeface="宋体" pitchFamily="2" charset="-122"/>
            <a:ea typeface="宋体" pitchFamily="2" charset="-122"/>
          </a:endParaRPr>
        </a:p>
        <a:p>
          <a:pPr lvl="0" algn="ctr" defTabSz="1422400" rtl="0">
            <a:lnSpc>
              <a:spcPct val="90000"/>
            </a:lnSpc>
            <a:spcBef>
              <a:spcPct val="0"/>
            </a:spcBef>
            <a:spcAft>
              <a:spcPct val="35000"/>
            </a:spcAft>
          </a:pPr>
          <a:r>
            <a:rPr lang="zh-CN" sz="3200" b="1" kern="1200" dirty="0" smtClean="0">
              <a:latin typeface="宋体" pitchFamily="2" charset="-122"/>
              <a:ea typeface="宋体" pitchFamily="2" charset="-122"/>
            </a:rPr>
            <a:t>程序代码</a:t>
          </a:r>
          <a:endParaRPr lang="en-US" altLang="zh-CN" sz="3200" b="1" kern="1200" dirty="0" smtClean="0">
            <a:latin typeface="宋体" pitchFamily="2" charset="-122"/>
            <a:ea typeface="宋体" pitchFamily="2" charset="-122"/>
          </a:endParaRPr>
        </a:p>
        <a:p>
          <a:pPr lvl="0" algn="ctr" defTabSz="1422400" rtl="0">
            <a:lnSpc>
              <a:spcPct val="90000"/>
            </a:lnSpc>
            <a:spcBef>
              <a:spcPct val="0"/>
            </a:spcBef>
            <a:spcAft>
              <a:spcPct val="35000"/>
            </a:spcAft>
          </a:pPr>
          <a:endParaRPr lang="en-US" altLang="zh-CN" sz="3200" b="1" kern="1200" dirty="0" smtClean="0">
            <a:latin typeface="宋体" pitchFamily="2" charset="-122"/>
            <a:ea typeface="宋体" pitchFamily="2" charset="-122"/>
          </a:endParaRPr>
        </a:p>
        <a:p>
          <a:pPr lvl="0" algn="ctr" defTabSz="1422400" rtl="0">
            <a:lnSpc>
              <a:spcPct val="90000"/>
            </a:lnSpc>
            <a:spcBef>
              <a:spcPct val="0"/>
            </a:spcBef>
            <a:spcAft>
              <a:spcPct val="35000"/>
            </a:spcAft>
          </a:pPr>
          <a:r>
            <a:rPr lang="zh-CN" altLang="en-US" sz="3200" b="1" kern="1200" dirty="0" smtClean="0">
              <a:latin typeface="宋体" pitchFamily="2" charset="-122"/>
              <a:ea typeface="宋体" pitchFamily="2" charset="-122"/>
            </a:rPr>
            <a:t>需要换行的时候</a:t>
          </a:r>
          <a:endParaRPr lang="zh-CN" sz="3200" kern="1200" dirty="0">
            <a:latin typeface="宋体" pitchFamily="2" charset="-122"/>
            <a:ea typeface="宋体" pitchFamily="2" charset="-122"/>
          </a:endParaRPr>
        </a:p>
      </dsp:txBody>
      <dsp:txXfrm>
        <a:off x="105818" y="108595"/>
        <a:ext cx="1956046" cy="547109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F0206-E02B-452D-B0AB-EB987C7B1372}">
      <dsp:nvSpPr>
        <dsp:cNvPr id="0" name=""/>
        <dsp:cNvSpPr/>
      </dsp:nvSpPr>
      <dsp:spPr>
        <a:xfrm>
          <a:off x="0" y="29194"/>
          <a:ext cx="6624736" cy="70433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smtClean="0">
              <a:latin typeface="宋体" pitchFamily="2" charset="-122"/>
              <a:ea typeface="宋体" pitchFamily="2" charset="-122"/>
            </a:rPr>
            <a:t>1</a:t>
          </a:r>
          <a:r>
            <a:rPr lang="zh-CN" sz="2800" b="1" kern="1200" smtClean="0">
              <a:latin typeface="宋体" pitchFamily="2" charset="-122"/>
              <a:ea typeface="宋体" pitchFamily="2" charset="-122"/>
            </a:rPr>
            <a:t>、标识符</a:t>
          </a:r>
          <a:endParaRPr lang="zh-CN" sz="2800" b="1" kern="1200">
            <a:latin typeface="宋体" pitchFamily="2" charset="-122"/>
            <a:ea typeface="宋体" pitchFamily="2" charset="-122"/>
          </a:endParaRPr>
        </a:p>
      </dsp:txBody>
      <dsp:txXfrm>
        <a:off x="34383" y="63577"/>
        <a:ext cx="6555970" cy="635573"/>
      </dsp:txXfrm>
    </dsp:sp>
    <dsp:sp modelId="{36E2521C-5713-4A63-AAD6-A9599B560EC5}">
      <dsp:nvSpPr>
        <dsp:cNvPr id="0" name=""/>
        <dsp:cNvSpPr/>
      </dsp:nvSpPr>
      <dsp:spPr>
        <a:xfrm>
          <a:off x="0" y="814174"/>
          <a:ext cx="6624736" cy="704339"/>
        </a:xfrm>
        <a:prstGeom prst="roundRect">
          <a:avLst/>
        </a:prstGeom>
        <a:gradFill rotWithShape="0">
          <a:gsLst>
            <a:gs pos="0">
              <a:schemeClr val="accent2">
                <a:hueOff val="780253"/>
                <a:satOff val="-973"/>
                <a:lumOff val="229"/>
                <a:alphaOff val="0"/>
                <a:shade val="51000"/>
                <a:satMod val="130000"/>
              </a:schemeClr>
            </a:gs>
            <a:gs pos="80000">
              <a:schemeClr val="accent2">
                <a:hueOff val="780253"/>
                <a:satOff val="-973"/>
                <a:lumOff val="229"/>
                <a:alphaOff val="0"/>
                <a:shade val="93000"/>
                <a:satMod val="130000"/>
              </a:schemeClr>
            </a:gs>
            <a:gs pos="100000">
              <a:schemeClr val="accent2">
                <a:hueOff val="780253"/>
                <a:satOff val="-973"/>
                <a:lumOff val="22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latin typeface="宋体" pitchFamily="2" charset="-122"/>
              <a:ea typeface="宋体" pitchFamily="2" charset="-122"/>
            </a:rPr>
            <a:t>2</a:t>
          </a:r>
          <a:r>
            <a:rPr lang="zh-CN" sz="2800" b="1" kern="1200" dirty="0" smtClean="0">
              <a:latin typeface="宋体" pitchFamily="2" charset="-122"/>
              <a:ea typeface="宋体" pitchFamily="2" charset="-122"/>
            </a:rPr>
            <a:t>、</a:t>
          </a:r>
          <a:r>
            <a:rPr lang="zh-CN" altLang="en-US" sz="2800" b="1" kern="1200" dirty="0" smtClean="0">
              <a:latin typeface="宋体" pitchFamily="2" charset="-122"/>
              <a:ea typeface="宋体" pitchFamily="2" charset="-122"/>
            </a:rPr>
            <a:t>关键字和保留字</a:t>
          </a:r>
          <a:endParaRPr lang="zh-CN" sz="2800" b="1" kern="1200" dirty="0">
            <a:latin typeface="宋体" pitchFamily="2" charset="-122"/>
            <a:ea typeface="宋体" pitchFamily="2" charset="-122"/>
          </a:endParaRPr>
        </a:p>
      </dsp:txBody>
      <dsp:txXfrm>
        <a:off x="34383" y="848557"/>
        <a:ext cx="6555970" cy="635573"/>
      </dsp:txXfrm>
    </dsp:sp>
    <dsp:sp modelId="{A3CB9609-7A1D-445C-9511-BDEB3031E77D}">
      <dsp:nvSpPr>
        <dsp:cNvPr id="0" name=""/>
        <dsp:cNvSpPr/>
      </dsp:nvSpPr>
      <dsp:spPr>
        <a:xfrm>
          <a:off x="0" y="1599154"/>
          <a:ext cx="6624736" cy="704339"/>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3</a:t>
          </a:r>
          <a:r>
            <a:rPr lang="zh-CN" altLang="en-US" sz="2800" b="1" kern="1200" dirty="0" smtClean="0">
              <a:latin typeface="宋体" pitchFamily="2" charset="-122"/>
              <a:ea typeface="宋体" pitchFamily="2" charset="-122"/>
            </a:rPr>
            <a:t>、</a:t>
          </a:r>
          <a:r>
            <a:rPr lang="zh-CN" sz="2800" b="1" kern="1200" dirty="0" smtClean="0">
              <a:latin typeface="宋体" pitchFamily="2" charset="-122"/>
              <a:ea typeface="宋体" pitchFamily="2" charset="-122"/>
            </a:rPr>
            <a:t>数据</a:t>
          </a:r>
          <a:r>
            <a:rPr lang="zh-CN" altLang="en-US" sz="2800" b="1" kern="1200" dirty="0" smtClean="0">
              <a:latin typeface="宋体" pitchFamily="2" charset="-122"/>
              <a:ea typeface="宋体" pitchFamily="2" charset="-122"/>
            </a:rPr>
            <a:t>类型</a:t>
          </a:r>
          <a:endParaRPr lang="zh-CN" sz="2800" b="1" kern="1200" dirty="0">
            <a:latin typeface="宋体" pitchFamily="2" charset="-122"/>
            <a:ea typeface="宋体" pitchFamily="2" charset="-122"/>
          </a:endParaRPr>
        </a:p>
      </dsp:txBody>
      <dsp:txXfrm>
        <a:off x="34383" y="1633537"/>
        <a:ext cx="6555970" cy="635573"/>
      </dsp:txXfrm>
    </dsp:sp>
    <dsp:sp modelId="{EC278428-53DC-4075-9006-5B335735B7C5}">
      <dsp:nvSpPr>
        <dsp:cNvPr id="0" name=""/>
        <dsp:cNvSpPr/>
      </dsp:nvSpPr>
      <dsp:spPr>
        <a:xfrm>
          <a:off x="0" y="2384134"/>
          <a:ext cx="6624736" cy="704339"/>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4</a:t>
          </a:r>
          <a:r>
            <a:rPr lang="zh-CN" altLang="en-US" sz="2800" b="1" kern="1200" dirty="0" smtClean="0">
              <a:latin typeface="宋体" pitchFamily="2" charset="-122"/>
              <a:ea typeface="宋体" pitchFamily="2" charset="-122"/>
            </a:rPr>
            <a:t>、数据类型转换</a:t>
          </a:r>
          <a:endParaRPr lang="zh-CN" sz="2800" b="1" kern="1200" dirty="0">
            <a:latin typeface="宋体" pitchFamily="2" charset="-122"/>
            <a:ea typeface="宋体" pitchFamily="2" charset="-122"/>
          </a:endParaRPr>
        </a:p>
      </dsp:txBody>
      <dsp:txXfrm>
        <a:off x="34383" y="2418517"/>
        <a:ext cx="6555970" cy="635573"/>
      </dsp:txXfrm>
    </dsp:sp>
    <dsp:sp modelId="{E67BE79A-CF4A-4318-8F26-E62E328BAD82}">
      <dsp:nvSpPr>
        <dsp:cNvPr id="0" name=""/>
        <dsp:cNvSpPr/>
      </dsp:nvSpPr>
      <dsp:spPr>
        <a:xfrm>
          <a:off x="0" y="3169114"/>
          <a:ext cx="6624736" cy="704339"/>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5</a:t>
          </a:r>
          <a:r>
            <a:rPr lang="zh-CN" sz="2800" b="1" kern="1200" dirty="0" smtClean="0">
              <a:latin typeface="宋体" pitchFamily="2" charset="-122"/>
              <a:ea typeface="宋体" pitchFamily="2" charset="-122"/>
            </a:rPr>
            <a:t>、常量</a:t>
          </a:r>
          <a:endParaRPr lang="zh-CN" sz="2800" b="1" kern="1200" dirty="0">
            <a:latin typeface="宋体" pitchFamily="2" charset="-122"/>
            <a:ea typeface="宋体" pitchFamily="2" charset="-122"/>
          </a:endParaRPr>
        </a:p>
      </dsp:txBody>
      <dsp:txXfrm>
        <a:off x="34383" y="3203497"/>
        <a:ext cx="6555970" cy="635573"/>
      </dsp:txXfrm>
    </dsp:sp>
    <dsp:sp modelId="{2545C3CB-D818-451F-AD14-C32BE851CE3B}">
      <dsp:nvSpPr>
        <dsp:cNvPr id="0" name=""/>
        <dsp:cNvSpPr/>
      </dsp:nvSpPr>
      <dsp:spPr>
        <a:xfrm>
          <a:off x="0" y="3954094"/>
          <a:ext cx="6624736" cy="704339"/>
        </a:xfrm>
        <a:prstGeom prst="roundRect">
          <a:avLst/>
        </a:prstGeom>
        <a:gradFill rotWithShape="0">
          <a:gsLst>
            <a:gs pos="0">
              <a:schemeClr val="accent2">
                <a:hueOff val="3901266"/>
                <a:satOff val="-4866"/>
                <a:lumOff val="1144"/>
                <a:alphaOff val="0"/>
                <a:shade val="51000"/>
                <a:satMod val="130000"/>
              </a:schemeClr>
            </a:gs>
            <a:gs pos="80000">
              <a:schemeClr val="accent2">
                <a:hueOff val="3901266"/>
                <a:satOff val="-4866"/>
                <a:lumOff val="1144"/>
                <a:alphaOff val="0"/>
                <a:shade val="93000"/>
                <a:satMod val="130000"/>
              </a:schemeClr>
            </a:gs>
            <a:gs pos="100000">
              <a:schemeClr val="accent2">
                <a:hueOff val="3901266"/>
                <a:satOff val="-4866"/>
                <a:lumOff val="114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6</a:t>
          </a:r>
          <a:r>
            <a:rPr lang="zh-CN" altLang="en-US" sz="2800" b="1" kern="1200" dirty="0" smtClean="0">
              <a:latin typeface="宋体" pitchFamily="2" charset="-122"/>
              <a:ea typeface="宋体" pitchFamily="2" charset="-122"/>
            </a:rPr>
            <a:t>、</a:t>
          </a:r>
          <a:r>
            <a:rPr lang="zh-CN" sz="2800" b="1" kern="1200" dirty="0" smtClean="0">
              <a:latin typeface="宋体" pitchFamily="2" charset="-122"/>
              <a:ea typeface="宋体" pitchFamily="2" charset="-122"/>
            </a:rPr>
            <a:t>变量</a:t>
          </a:r>
          <a:endParaRPr lang="zh-CN" sz="2800" b="1" kern="1200" dirty="0">
            <a:latin typeface="宋体" pitchFamily="2" charset="-122"/>
            <a:ea typeface="宋体" pitchFamily="2" charset="-122"/>
          </a:endParaRPr>
        </a:p>
      </dsp:txBody>
      <dsp:txXfrm>
        <a:off x="34383" y="3988477"/>
        <a:ext cx="6555970" cy="635573"/>
      </dsp:txXfrm>
    </dsp:sp>
    <dsp:sp modelId="{86198EA8-43C2-491A-AABE-252B29E81E25}">
      <dsp:nvSpPr>
        <dsp:cNvPr id="0" name=""/>
        <dsp:cNvSpPr/>
      </dsp:nvSpPr>
      <dsp:spPr>
        <a:xfrm>
          <a:off x="0" y="4739074"/>
          <a:ext cx="6624736" cy="704339"/>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7</a:t>
          </a:r>
          <a:r>
            <a:rPr lang="zh-CN" sz="2800" b="1" kern="1200" dirty="0" smtClean="0">
              <a:latin typeface="宋体" pitchFamily="2" charset="-122"/>
              <a:ea typeface="宋体" pitchFamily="2" charset="-122"/>
            </a:rPr>
            <a:t>、运算符</a:t>
          </a:r>
          <a:r>
            <a:rPr lang="zh-CN" altLang="en-US" sz="2800" b="1" kern="1200" dirty="0" smtClean="0">
              <a:latin typeface="宋体" pitchFamily="2" charset="-122"/>
              <a:ea typeface="宋体" pitchFamily="2" charset="-122"/>
            </a:rPr>
            <a:t>与表达式</a:t>
          </a:r>
          <a:endParaRPr lang="zh-CN" sz="2800" b="1" kern="1200" dirty="0">
            <a:latin typeface="宋体" pitchFamily="2" charset="-122"/>
            <a:ea typeface="宋体" pitchFamily="2" charset="-122"/>
          </a:endParaRPr>
        </a:p>
      </dsp:txBody>
      <dsp:txXfrm>
        <a:off x="34383" y="4773457"/>
        <a:ext cx="6555970"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0E357-C4FF-4F61-B14B-4FFC61D78D52}">
      <dsp:nvSpPr>
        <dsp:cNvPr id="0" name=""/>
        <dsp:cNvSpPr/>
      </dsp:nvSpPr>
      <dsp:spPr>
        <a:xfrm>
          <a:off x="295086" y="116457"/>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IE</a:t>
          </a:r>
          <a:r>
            <a:rPr lang="zh-CN" altLang="en-US" sz="2400" b="1" kern="1200" dirty="0" smtClean="0">
              <a:solidFill>
                <a:srgbClr val="003300"/>
              </a:solidFill>
              <a:latin typeface="宋体" pitchFamily="2" charset="-122"/>
              <a:ea typeface="宋体" pitchFamily="2" charset="-122"/>
            </a:rPr>
            <a:t>：</a:t>
          </a:r>
          <a:r>
            <a:rPr lang="en-US" altLang="zh-CN" sz="2400" b="1" kern="1200" dirty="0" smtClean="0">
              <a:solidFill>
                <a:srgbClr val="003300"/>
              </a:solidFill>
              <a:latin typeface="宋体" pitchFamily="2" charset="-122"/>
              <a:ea typeface="宋体" pitchFamily="2" charset="-122"/>
            </a:rPr>
            <a:t>Microsoft</a:t>
          </a:r>
          <a:r>
            <a:rPr lang="zh-CN" altLang="en-US" sz="2400" b="1" kern="1200" dirty="0" smtClean="0">
              <a:solidFill>
                <a:srgbClr val="003300"/>
              </a:solidFill>
              <a:latin typeface="宋体" pitchFamily="2" charset="-122"/>
              <a:ea typeface="宋体" pitchFamily="2" charset="-122"/>
            </a:rPr>
            <a:t>公司</a:t>
          </a:r>
          <a:endParaRPr lang="zh-CN" sz="2400" kern="1200" dirty="0">
            <a:solidFill>
              <a:srgbClr val="003300"/>
            </a:solidFill>
            <a:latin typeface="宋体" pitchFamily="2" charset="-122"/>
            <a:ea typeface="宋体" pitchFamily="2" charset="-122"/>
          </a:endParaRPr>
        </a:p>
      </dsp:txBody>
      <dsp:txXfrm>
        <a:off x="295086" y="116457"/>
        <a:ext cx="3924886" cy="1226526"/>
      </dsp:txXfrm>
    </dsp:sp>
    <dsp:sp modelId="{FC22968C-DCDD-4A10-A0FB-41B41132358D}">
      <dsp:nvSpPr>
        <dsp:cNvPr id="0" name=""/>
        <dsp:cNvSpPr/>
      </dsp:nvSpPr>
      <dsp:spPr>
        <a:xfrm>
          <a:off x="51797" y="61220"/>
          <a:ext cx="1018073" cy="104399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2BD59B5-E892-410C-A289-4A53EBD7C3E0}">
      <dsp:nvSpPr>
        <dsp:cNvPr id="0" name=""/>
        <dsp:cNvSpPr/>
      </dsp:nvSpPr>
      <dsp:spPr>
        <a:xfrm>
          <a:off x="4664276" y="116457"/>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Edge</a:t>
          </a:r>
          <a:r>
            <a:rPr lang="zh-CN" altLang="en-US" sz="2400" b="1" kern="1200" dirty="0" smtClean="0">
              <a:solidFill>
                <a:srgbClr val="003300"/>
              </a:solidFill>
              <a:latin typeface="宋体" pitchFamily="2" charset="-122"/>
              <a:ea typeface="宋体" pitchFamily="2" charset="-122"/>
            </a:rPr>
            <a:t>：</a:t>
          </a:r>
          <a:r>
            <a:rPr lang="en-US" altLang="zh-CN" sz="2400" b="1" kern="1200" dirty="0" smtClean="0">
              <a:solidFill>
                <a:srgbClr val="003300"/>
              </a:solidFill>
              <a:latin typeface="宋体" pitchFamily="2" charset="-122"/>
              <a:ea typeface="宋体" pitchFamily="2" charset="-122"/>
            </a:rPr>
            <a:t>Microsoft</a:t>
          </a:r>
          <a:r>
            <a:rPr lang="zh-CN" altLang="en-US" sz="2400" b="1" kern="1200" dirty="0" smtClean="0">
              <a:solidFill>
                <a:srgbClr val="003300"/>
              </a:solidFill>
              <a:latin typeface="宋体" pitchFamily="2" charset="-122"/>
              <a:ea typeface="宋体" pitchFamily="2" charset="-122"/>
            </a:rPr>
            <a:t>公司</a:t>
          </a:r>
          <a:endParaRPr lang="zh-CN" sz="2400" kern="1200" dirty="0">
            <a:solidFill>
              <a:srgbClr val="003300"/>
            </a:solidFill>
            <a:latin typeface="宋体" pitchFamily="2" charset="-122"/>
            <a:ea typeface="宋体" pitchFamily="2" charset="-122"/>
          </a:endParaRPr>
        </a:p>
      </dsp:txBody>
      <dsp:txXfrm>
        <a:off x="4664276" y="116457"/>
        <a:ext cx="3924886" cy="1226526"/>
      </dsp:txXfrm>
    </dsp:sp>
    <dsp:sp modelId="{B2AC3518-8AC2-4C34-80AB-2EE997BA23DF}">
      <dsp:nvSpPr>
        <dsp:cNvPr id="0" name=""/>
        <dsp:cNvSpPr/>
      </dsp:nvSpPr>
      <dsp:spPr>
        <a:xfrm>
          <a:off x="4420987" y="61220"/>
          <a:ext cx="1018073" cy="104399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0A518A5-03DB-469D-B1BE-6524B91E2212}">
      <dsp:nvSpPr>
        <dsp:cNvPr id="0" name=""/>
        <dsp:cNvSpPr/>
      </dsp:nvSpPr>
      <dsp:spPr>
        <a:xfrm>
          <a:off x="295086" y="1538591"/>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Firefox</a:t>
          </a:r>
          <a:r>
            <a:rPr lang="zh-CN" altLang="en-US" sz="2400" b="1" kern="1200" dirty="0" smtClean="0">
              <a:solidFill>
                <a:srgbClr val="003300"/>
              </a:solidFill>
              <a:latin typeface="宋体" pitchFamily="2" charset="-122"/>
              <a:ea typeface="宋体" pitchFamily="2" charset="-122"/>
            </a:rPr>
            <a:t>：</a:t>
          </a:r>
          <a:r>
            <a:rPr lang="en-US" altLang="zh-CN" sz="2400" b="1" kern="1200" dirty="0" smtClean="0">
              <a:solidFill>
                <a:srgbClr val="003300"/>
              </a:solidFill>
              <a:latin typeface="宋体" pitchFamily="2" charset="-122"/>
              <a:ea typeface="宋体" pitchFamily="2" charset="-122"/>
            </a:rPr>
            <a:t>Mozilla</a:t>
          </a:r>
          <a:r>
            <a:rPr lang="zh-CN" altLang="en-US" sz="2400" b="1" kern="1200" dirty="0" smtClean="0">
              <a:solidFill>
                <a:srgbClr val="003300"/>
              </a:solidFill>
              <a:latin typeface="宋体" pitchFamily="2" charset="-122"/>
              <a:ea typeface="宋体" pitchFamily="2" charset="-122"/>
            </a:rPr>
            <a:t>公司</a:t>
          </a:r>
          <a:endParaRPr lang="zh-CN" sz="2400" b="1" kern="1200" dirty="0">
            <a:solidFill>
              <a:srgbClr val="003300"/>
            </a:solidFill>
            <a:latin typeface="宋体" pitchFamily="2" charset="-122"/>
            <a:ea typeface="宋体" pitchFamily="2" charset="-122"/>
          </a:endParaRPr>
        </a:p>
      </dsp:txBody>
      <dsp:txXfrm>
        <a:off x="295086" y="1538591"/>
        <a:ext cx="3924886" cy="1226526"/>
      </dsp:txXfrm>
    </dsp:sp>
    <dsp:sp modelId="{E316B39D-EE27-4B80-9767-9B8ACAF21772}">
      <dsp:nvSpPr>
        <dsp:cNvPr id="0" name=""/>
        <dsp:cNvSpPr/>
      </dsp:nvSpPr>
      <dsp:spPr>
        <a:xfrm>
          <a:off x="51797" y="1483353"/>
          <a:ext cx="1018073" cy="104399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96581A3-602A-4CBD-B6F2-00793A1E93C1}">
      <dsp:nvSpPr>
        <dsp:cNvPr id="0" name=""/>
        <dsp:cNvSpPr/>
      </dsp:nvSpPr>
      <dsp:spPr>
        <a:xfrm>
          <a:off x="4664276" y="1538591"/>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Chrome</a:t>
          </a:r>
          <a:r>
            <a:rPr lang="zh-CN" altLang="en-US" sz="2400" b="1" kern="1200" dirty="0" smtClean="0">
              <a:solidFill>
                <a:srgbClr val="003300"/>
              </a:solidFill>
              <a:latin typeface="宋体" pitchFamily="2" charset="-122"/>
              <a:ea typeface="宋体" pitchFamily="2" charset="-122"/>
            </a:rPr>
            <a:t>：</a:t>
          </a:r>
          <a:r>
            <a:rPr lang="en-US" altLang="zh-CN" sz="2400" b="1" kern="1200" dirty="0" smtClean="0">
              <a:solidFill>
                <a:srgbClr val="003300"/>
              </a:solidFill>
              <a:latin typeface="宋体" pitchFamily="2" charset="-122"/>
              <a:ea typeface="宋体" pitchFamily="2" charset="-122"/>
            </a:rPr>
            <a:t>Google</a:t>
          </a:r>
          <a:r>
            <a:rPr lang="zh-CN" altLang="en-US" sz="2400" b="1" kern="1200" dirty="0" smtClean="0">
              <a:solidFill>
                <a:srgbClr val="003300"/>
              </a:solidFill>
              <a:latin typeface="宋体" pitchFamily="2" charset="-122"/>
              <a:ea typeface="宋体" pitchFamily="2" charset="-122"/>
            </a:rPr>
            <a:t>公司</a:t>
          </a:r>
          <a:endParaRPr lang="zh-CN" sz="2400" kern="1200" dirty="0">
            <a:solidFill>
              <a:srgbClr val="003300"/>
            </a:solidFill>
            <a:latin typeface="宋体" pitchFamily="2" charset="-122"/>
            <a:ea typeface="宋体" pitchFamily="2" charset="-122"/>
          </a:endParaRPr>
        </a:p>
      </dsp:txBody>
      <dsp:txXfrm>
        <a:off x="4664276" y="1538591"/>
        <a:ext cx="3924886" cy="1226526"/>
      </dsp:txXfrm>
    </dsp:sp>
    <dsp:sp modelId="{F77DB440-08E7-4FA6-BCAC-BFA83ABFA00B}">
      <dsp:nvSpPr>
        <dsp:cNvPr id="0" name=""/>
        <dsp:cNvSpPr/>
      </dsp:nvSpPr>
      <dsp:spPr>
        <a:xfrm>
          <a:off x="4420987" y="1483353"/>
          <a:ext cx="1018073" cy="104399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B898DE0-C3C0-417F-884A-D76E730B5BC5}">
      <dsp:nvSpPr>
        <dsp:cNvPr id="0" name=""/>
        <dsp:cNvSpPr/>
      </dsp:nvSpPr>
      <dsp:spPr>
        <a:xfrm>
          <a:off x="295086" y="2960724"/>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Opera</a:t>
          </a:r>
          <a:r>
            <a:rPr lang="zh-CN" altLang="en-US" sz="2400" b="1" kern="1200" smtClean="0">
              <a:solidFill>
                <a:srgbClr val="003300"/>
              </a:solidFill>
              <a:latin typeface="宋体" pitchFamily="2" charset="-122"/>
              <a:ea typeface="宋体" pitchFamily="2" charset="-122"/>
            </a:rPr>
            <a:t>：</a:t>
          </a:r>
          <a:r>
            <a:rPr lang="en-US" altLang="zh-CN" sz="2400" b="1" kern="1200" smtClean="0">
              <a:solidFill>
                <a:srgbClr val="003300"/>
              </a:solidFill>
              <a:latin typeface="宋体" pitchFamily="2" charset="-122"/>
              <a:ea typeface="宋体" pitchFamily="2" charset="-122"/>
            </a:rPr>
            <a:t>Opera Software ASA</a:t>
          </a:r>
          <a:r>
            <a:rPr lang="zh-CN" altLang="en-US" sz="2400" b="1" kern="1200" dirty="0" smtClean="0">
              <a:solidFill>
                <a:srgbClr val="003300"/>
              </a:solidFill>
              <a:latin typeface="宋体" pitchFamily="2" charset="-122"/>
              <a:ea typeface="宋体" pitchFamily="2" charset="-122"/>
            </a:rPr>
            <a:t>公司</a:t>
          </a:r>
          <a:endParaRPr lang="zh-CN" sz="2400" b="1" kern="1200" dirty="0">
            <a:solidFill>
              <a:srgbClr val="003300"/>
            </a:solidFill>
            <a:latin typeface="宋体" pitchFamily="2" charset="-122"/>
            <a:ea typeface="宋体" pitchFamily="2" charset="-122"/>
          </a:endParaRPr>
        </a:p>
      </dsp:txBody>
      <dsp:txXfrm>
        <a:off x="295086" y="2960724"/>
        <a:ext cx="3924886" cy="1226526"/>
      </dsp:txXfrm>
    </dsp:sp>
    <dsp:sp modelId="{22361465-8884-4D18-B6CE-CDF5ACEA4286}">
      <dsp:nvSpPr>
        <dsp:cNvPr id="0" name=""/>
        <dsp:cNvSpPr/>
      </dsp:nvSpPr>
      <dsp:spPr>
        <a:xfrm>
          <a:off x="51797" y="2905487"/>
          <a:ext cx="1018073" cy="104399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FFF4869-FFAB-4135-81D6-FF7405812CAD}">
      <dsp:nvSpPr>
        <dsp:cNvPr id="0" name=""/>
        <dsp:cNvSpPr/>
      </dsp:nvSpPr>
      <dsp:spPr>
        <a:xfrm>
          <a:off x="4664276" y="2960724"/>
          <a:ext cx="3924886" cy="1226526"/>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30768"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Safari</a:t>
          </a:r>
          <a:r>
            <a:rPr lang="zh-CN" altLang="en-US" sz="2400" b="1" kern="1200" dirty="0" smtClean="0">
              <a:solidFill>
                <a:srgbClr val="003300"/>
              </a:solidFill>
              <a:latin typeface="宋体" pitchFamily="2" charset="-122"/>
              <a:ea typeface="宋体" pitchFamily="2" charset="-122"/>
            </a:rPr>
            <a:t>：</a:t>
          </a:r>
          <a:r>
            <a:rPr lang="en-US" sz="2400" b="1" kern="1200" dirty="0" smtClean="0">
              <a:solidFill>
                <a:srgbClr val="003300"/>
              </a:solidFill>
              <a:latin typeface="宋体" pitchFamily="2" charset="-122"/>
              <a:ea typeface="宋体" pitchFamily="2" charset="-122"/>
            </a:rPr>
            <a:t>Apple</a:t>
          </a:r>
          <a:r>
            <a:rPr lang="zh-CN" altLang="en-US" sz="2400" b="1" kern="1200" dirty="0" smtClean="0">
              <a:solidFill>
                <a:srgbClr val="003300"/>
              </a:solidFill>
              <a:latin typeface="宋体" pitchFamily="2" charset="-122"/>
              <a:ea typeface="宋体" pitchFamily="2" charset="-122"/>
            </a:rPr>
            <a:t>公司</a:t>
          </a:r>
          <a:endParaRPr lang="zh-CN" sz="2400" kern="1200" dirty="0">
            <a:solidFill>
              <a:srgbClr val="003300"/>
            </a:solidFill>
            <a:latin typeface="宋体" pitchFamily="2" charset="-122"/>
            <a:ea typeface="宋体" pitchFamily="2" charset="-122"/>
          </a:endParaRPr>
        </a:p>
      </dsp:txBody>
      <dsp:txXfrm>
        <a:off x="4664276" y="2960724"/>
        <a:ext cx="3924886" cy="1226526"/>
      </dsp:txXfrm>
    </dsp:sp>
    <dsp:sp modelId="{8AB98307-1CF2-4CCF-9406-ED2AA62FF306}">
      <dsp:nvSpPr>
        <dsp:cNvPr id="0" name=""/>
        <dsp:cNvSpPr/>
      </dsp:nvSpPr>
      <dsp:spPr>
        <a:xfrm>
          <a:off x="4420987" y="2905487"/>
          <a:ext cx="1018073" cy="1043998"/>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000" r="-1000"/>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B7FC5-C99E-45A5-840E-9DF4372D5AF3}">
      <dsp:nvSpPr>
        <dsp:cNvPr id="0" name=""/>
        <dsp:cNvSpPr/>
      </dsp:nvSpPr>
      <dsp:spPr>
        <a:xfrm>
          <a:off x="0" y="2014"/>
          <a:ext cx="8949680" cy="100386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标识符（</a:t>
          </a:r>
          <a:r>
            <a:rPr lang="en-US" sz="2400" b="1" kern="1200" smtClean="0">
              <a:latin typeface="宋体" pitchFamily="2" charset="-122"/>
              <a:ea typeface="宋体" pitchFamily="2" charset="-122"/>
            </a:rPr>
            <a:t>IDentifier</a:t>
          </a:r>
          <a:r>
            <a:rPr lang="zh-CN" sz="2400" b="1" kern="1200" smtClean="0">
              <a:latin typeface="宋体" pitchFamily="2" charset="-122"/>
              <a:ea typeface="宋体" pitchFamily="2" charset="-122"/>
            </a:rPr>
            <a:t>）是指用来标识某个实体的一个符号</a:t>
          </a:r>
          <a:endParaRPr lang="zh-CN" sz="2400" b="1" kern="1200">
            <a:latin typeface="宋体" pitchFamily="2" charset="-122"/>
            <a:ea typeface="宋体" pitchFamily="2" charset="-122"/>
          </a:endParaRPr>
        </a:p>
      </dsp:txBody>
      <dsp:txXfrm>
        <a:off x="49004" y="51018"/>
        <a:ext cx="8851672" cy="905852"/>
      </dsp:txXfrm>
    </dsp:sp>
    <dsp:sp modelId="{15237FBB-5C96-46D4-83D1-5BCE4D358F81}">
      <dsp:nvSpPr>
        <dsp:cNvPr id="0" name=""/>
        <dsp:cNvSpPr/>
      </dsp:nvSpPr>
      <dsp:spPr>
        <a:xfrm>
          <a:off x="0" y="1118194"/>
          <a:ext cx="8949680" cy="1003860"/>
        </a:xfrm>
        <a:prstGeom prst="roundRect">
          <a:avLst/>
        </a:prstGeom>
        <a:solidFill>
          <a:schemeClr val="accent3">
            <a:hueOff val="2812566"/>
            <a:satOff val="-4220"/>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标识符可以是汉字、数字、字母、下划线（</a:t>
          </a:r>
          <a:r>
            <a:rPr lang="en-US" altLang="zh-CN" sz="2400" b="1" kern="1200" dirty="0" smtClean="0">
              <a:latin typeface="宋体" pitchFamily="2" charset="-122"/>
              <a:ea typeface="宋体" pitchFamily="2" charset="-122"/>
            </a:rPr>
            <a:t>_</a:t>
          </a:r>
          <a:r>
            <a:rPr lang="zh-CN" altLang="en-US" sz="2400" b="1" kern="1200" dirty="0" smtClean="0">
              <a:latin typeface="宋体" pitchFamily="2" charset="-122"/>
              <a:ea typeface="宋体" pitchFamily="2" charset="-122"/>
            </a:rPr>
            <a:t>），美元符号</a:t>
          </a:r>
          <a:r>
            <a:rPr lang="en-US" altLang="zh-CN" sz="2400" b="1" kern="1200" dirty="0" smtClean="0">
              <a:latin typeface="宋体" pitchFamily="2" charset="-122"/>
              <a:ea typeface="宋体" pitchFamily="2" charset="-122"/>
            </a:rPr>
            <a:t>($)</a:t>
          </a:r>
          <a:r>
            <a:rPr lang="zh-CN" altLang="en-US" sz="2400" b="1" kern="1200" dirty="0" smtClean="0">
              <a:latin typeface="宋体" pitchFamily="2" charset="-122"/>
              <a:ea typeface="宋体" pitchFamily="2" charset="-122"/>
            </a:rPr>
            <a:t>，也可以是由上述元素共同组成，但</a:t>
          </a:r>
          <a:r>
            <a:rPr lang="zh-CN" altLang="en-US" sz="2400" b="1" kern="1200" dirty="0" smtClean="0">
              <a:solidFill>
                <a:srgbClr val="FF9900"/>
              </a:solidFill>
              <a:latin typeface="宋体" pitchFamily="2" charset="-122"/>
              <a:ea typeface="宋体" pitchFamily="2" charset="-122"/>
            </a:rPr>
            <a:t>首字符不能为数字</a:t>
          </a:r>
          <a:endParaRPr lang="zh-CN" altLang="en-US" sz="2400" b="1" kern="1200" dirty="0">
            <a:solidFill>
              <a:srgbClr val="FF9900"/>
            </a:solidFill>
            <a:latin typeface="宋体" pitchFamily="2" charset="-122"/>
            <a:ea typeface="宋体" pitchFamily="2" charset="-122"/>
          </a:endParaRPr>
        </a:p>
      </dsp:txBody>
      <dsp:txXfrm>
        <a:off x="49004" y="1167198"/>
        <a:ext cx="8851672" cy="905852"/>
      </dsp:txXfrm>
    </dsp:sp>
    <dsp:sp modelId="{4AFBF873-3323-4BBD-9255-E21783A45A8D}">
      <dsp:nvSpPr>
        <dsp:cNvPr id="0" name=""/>
        <dsp:cNvSpPr/>
      </dsp:nvSpPr>
      <dsp:spPr>
        <a:xfrm>
          <a:off x="0" y="2234374"/>
          <a:ext cx="8949680" cy="1003860"/>
        </a:xfrm>
        <a:prstGeom prst="roundRect">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在编程语言中，标识符是用户编程时对一个对象所使用的名字，如变量、常量、函数、语句块、</a:t>
          </a:r>
          <a:r>
            <a:rPr lang="zh-CN" altLang="en-US" sz="2400" b="1" i="0" kern="1200" dirty="0" smtClean="0"/>
            <a:t>包、类、接口、方法</a:t>
          </a:r>
          <a:r>
            <a:rPr lang="zh-CN" altLang="en-US" sz="2400" b="1" kern="1200" dirty="0" smtClean="0">
              <a:latin typeface="宋体" pitchFamily="2" charset="-122"/>
              <a:ea typeface="宋体" pitchFamily="2" charset="-122"/>
            </a:rPr>
            <a:t>等</a:t>
          </a:r>
          <a:endParaRPr lang="zh-CN" altLang="en-US" sz="2400" b="1" kern="1200" dirty="0">
            <a:latin typeface="宋体" pitchFamily="2" charset="-122"/>
            <a:ea typeface="宋体" pitchFamily="2" charset="-122"/>
          </a:endParaRPr>
        </a:p>
      </dsp:txBody>
      <dsp:txXfrm>
        <a:off x="49004" y="2283378"/>
        <a:ext cx="8851672" cy="905852"/>
      </dsp:txXfrm>
    </dsp:sp>
    <dsp:sp modelId="{44A3B8E0-F9A5-43D1-839D-CF163A0B8B31}">
      <dsp:nvSpPr>
        <dsp:cNvPr id="0" name=""/>
        <dsp:cNvSpPr/>
      </dsp:nvSpPr>
      <dsp:spPr>
        <a:xfrm>
          <a:off x="0" y="3350554"/>
          <a:ext cx="8949680" cy="1003860"/>
        </a:xfrm>
        <a:prstGeom prst="roundRect">
          <a:avLst/>
        </a:prstGeom>
        <a:solidFill>
          <a:schemeClr val="accent3">
            <a:hueOff val="8437698"/>
            <a:satOff val="-12660"/>
            <a:lumOff val="-205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altLang="zh-CN" sz="500" kern="1200" dirty="0" smtClean="0"/>
            <a:t>Ji</a:t>
          </a:r>
          <a:r>
            <a:rPr lang="zh-CN" altLang="en-US" sz="2400" b="1" kern="1200" dirty="0" smtClean="0">
              <a:latin typeface="宋体" pitchFamily="2" charset="-122"/>
              <a:ea typeface="宋体" pitchFamily="2" charset="-122"/>
            </a:rPr>
            <a:t>建议遵守</a:t>
          </a:r>
          <a:r>
            <a:rPr lang="en-US" altLang="zh-CN" sz="2400" b="1" i="0" kern="1200" dirty="0" smtClean="0">
              <a:solidFill>
                <a:srgbClr val="FFFF00"/>
              </a:solidFill>
            </a:rPr>
            <a:t>Camel-Case</a:t>
          </a:r>
          <a:r>
            <a:rPr lang="zh-CN" altLang="en-US" sz="2400" b="1" i="0" kern="1200" dirty="0" smtClean="0">
              <a:solidFill>
                <a:srgbClr val="FFFF00"/>
              </a:solidFill>
            </a:rPr>
            <a:t>驼峰命名法</a:t>
          </a:r>
          <a:endParaRPr lang="zh-CN" altLang="en-US" sz="2400" b="1" kern="1200" dirty="0">
            <a:latin typeface="宋体" pitchFamily="2" charset="-122"/>
            <a:ea typeface="宋体" pitchFamily="2" charset="-122"/>
          </a:endParaRPr>
        </a:p>
      </dsp:txBody>
      <dsp:txXfrm>
        <a:off x="49004" y="3399558"/>
        <a:ext cx="8851672" cy="905852"/>
      </dsp:txXfrm>
    </dsp:sp>
    <dsp:sp modelId="{FBF57AE1-A220-4DBF-90CB-9B3E053F575B}">
      <dsp:nvSpPr>
        <dsp:cNvPr id="0" name=""/>
        <dsp:cNvSpPr/>
      </dsp:nvSpPr>
      <dsp:spPr>
        <a:xfrm>
          <a:off x="0" y="4466734"/>
          <a:ext cx="8949680" cy="1003860"/>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solidFill>
                <a:srgbClr val="FFFF00"/>
              </a:solidFill>
              <a:latin typeface="宋体" pitchFamily="2" charset="-122"/>
              <a:ea typeface="宋体" pitchFamily="2" charset="-122"/>
            </a:rPr>
            <a:t>注意：用户定义的标识符不能与关键字同名</a:t>
          </a:r>
          <a:endParaRPr lang="zh-CN" altLang="en-US" sz="2400" b="1" kern="1200" dirty="0">
            <a:solidFill>
              <a:srgbClr val="FFFF00"/>
            </a:solidFill>
            <a:latin typeface="宋体" pitchFamily="2" charset="-122"/>
            <a:ea typeface="宋体" pitchFamily="2" charset="-122"/>
          </a:endParaRPr>
        </a:p>
      </dsp:txBody>
      <dsp:txXfrm>
        <a:off x="49004" y="4515738"/>
        <a:ext cx="8851672" cy="90585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97582-C804-44A1-84B2-7698BB8C226F}">
      <dsp:nvSpPr>
        <dsp:cNvPr id="0" name=""/>
        <dsp:cNvSpPr/>
      </dsp:nvSpPr>
      <dsp:spPr>
        <a:xfrm>
          <a:off x="0" y="0"/>
          <a:ext cx="8949680" cy="152100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zh-CN" sz="2400" b="1" kern="1200" dirty="0" smtClean="0">
              <a:latin typeface="宋体" pitchFamily="2" charset="-122"/>
              <a:ea typeface="宋体" pitchFamily="2" charset="-122"/>
            </a:rPr>
            <a:t>关键字</a:t>
          </a:r>
          <a:r>
            <a:rPr lang="en-US" altLang="zh-CN" sz="2400" b="1" kern="1200" dirty="0" smtClean="0">
              <a:latin typeface="宋体" pitchFamily="2" charset="-122"/>
              <a:ea typeface="宋体" pitchFamily="2" charset="-122"/>
            </a:rPr>
            <a:t>(</a:t>
          </a:r>
          <a:r>
            <a:rPr lang="en-US" altLang="zh-CN" sz="2400" b="1" kern="1200" dirty="0" err="1" smtClean="0">
              <a:latin typeface="宋体" pitchFamily="2" charset="-122"/>
              <a:ea typeface="宋体" pitchFamily="2" charset="-122"/>
            </a:rPr>
            <a:t>KeyWord</a:t>
          </a:r>
          <a:r>
            <a:rPr lang="en-US" altLang="zh-CN" sz="2400" b="1" kern="1200" dirty="0" smtClean="0">
              <a:latin typeface="宋体" pitchFamily="2" charset="-122"/>
              <a:ea typeface="宋体" pitchFamily="2" charset="-122"/>
            </a:rPr>
            <a:t>)</a:t>
          </a:r>
          <a:r>
            <a:rPr lang="zh-CN" altLang="en-US" sz="2400" b="1" kern="1200" dirty="0" smtClean="0">
              <a:latin typeface="宋体" pitchFamily="2" charset="-122"/>
              <a:ea typeface="宋体" pitchFamily="2" charset="-122"/>
            </a:rPr>
            <a:t> </a:t>
          </a:r>
          <a:r>
            <a:rPr lang="zh-CN" sz="2400" b="1" kern="1200" dirty="0" smtClean="0">
              <a:latin typeface="宋体" pitchFamily="2" charset="-122"/>
              <a:ea typeface="宋体" pitchFamily="2" charset="-122"/>
            </a:rPr>
            <a:t>是指在编程语言中具有特定含义的、成为该种编程语言语法中一部分的那些字</a:t>
          </a:r>
          <a:endParaRPr lang="zh-CN" sz="2400" b="1" kern="1200" dirty="0">
            <a:latin typeface="宋体" pitchFamily="2" charset="-122"/>
            <a:ea typeface="宋体" pitchFamily="2" charset="-122"/>
          </a:endParaRPr>
        </a:p>
      </dsp:txBody>
      <dsp:txXfrm>
        <a:off x="74249" y="74249"/>
        <a:ext cx="8801182" cy="1372502"/>
      </dsp:txXfrm>
    </dsp:sp>
    <dsp:sp modelId="{2675A043-8CF8-4E18-AF00-D07B20F71A28}">
      <dsp:nvSpPr>
        <dsp:cNvPr id="0" name=""/>
        <dsp:cNvSpPr/>
      </dsp:nvSpPr>
      <dsp:spPr>
        <a:xfrm>
          <a:off x="0" y="1723776"/>
          <a:ext cx="8949680" cy="1521000"/>
        </a:xfrm>
        <a:prstGeom prst="roundRect">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zh-CN" altLang="en-US" sz="2400" b="1" kern="1200" dirty="0" smtClean="0">
              <a:latin typeface="宋体" pitchFamily="2" charset="-122"/>
              <a:ea typeface="宋体" pitchFamily="2" charset="-122"/>
            </a:rPr>
            <a:t>保留字</a:t>
          </a:r>
          <a:r>
            <a:rPr lang="en-US" sz="2400" b="1" kern="1200" dirty="0" smtClean="0">
              <a:latin typeface="宋体" pitchFamily="2" charset="-122"/>
              <a:ea typeface="宋体" pitchFamily="2" charset="-122"/>
            </a:rPr>
            <a:t>(Reserved Word)</a:t>
          </a:r>
          <a:r>
            <a:rPr lang="zh-CN" altLang="en-US" sz="2400" b="1" kern="1200" dirty="0" smtClean="0">
              <a:latin typeface="宋体" pitchFamily="2" charset="-122"/>
              <a:ea typeface="宋体" pitchFamily="2" charset="-122"/>
            </a:rPr>
            <a:t>可理解为“预留关键字”或“未来关键字”，是指目前还不是关键字，但在后续的版本中可能会成为关键字的对象（</a:t>
          </a:r>
          <a:r>
            <a:rPr lang="en-US" altLang="zh-CN" sz="2400" b="1" kern="1200" dirty="0" smtClean="0">
              <a:latin typeface="宋体" pitchFamily="2" charset="-122"/>
              <a:ea typeface="宋体" pitchFamily="2" charset="-122"/>
            </a:rPr>
            <a:t>class </a:t>
          </a:r>
          <a:r>
            <a:rPr lang="en-US" altLang="zh-CN" sz="2400" b="1" kern="1200" dirty="0" err="1" smtClean="0">
              <a:latin typeface="宋体" pitchFamily="2" charset="-122"/>
              <a:ea typeface="宋体" pitchFamily="2" charset="-122"/>
            </a:rPr>
            <a:t>int</a:t>
          </a:r>
          <a:r>
            <a:rPr lang="en-US" altLang="zh-CN" sz="2400" b="1" kern="1200" dirty="0" smtClean="0">
              <a:latin typeface="宋体" pitchFamily="2" charset="-122"/>
              <a:ea typeface="宋体" pitchFamily="2" charset="-122"/>
            </a:rPr>
            <a:t>  float </a:t>
          </a:r>
          <a:r>
            <a:rPr lang="zh-CN" altLang="en-US" sz="2400" b="1" kern="1200" dirty="0" smtClean="0">
              <a:latin typeface="宋体" pitchFamily="2" charset="-122"/>
              <a:ea typeface="宋体" pitchFamily="2" charset="-122"/>
            </a:rPr>
            <a:t>等）</a:t>
          </a:r>
          <a:endParaRPr lang="zh-CN" sz="2400" b="1" kern="1200" dirty="0">
            <a:latin typeface="宋体" pitchFamily="2" charset="-122"/>
            <a:ea typeface="宋体" pitchFamily="2" charset="-122"/>
          </a:endParaRPr>
        </a:p>
      </dsp:txBody>
      <dsp:txXfrm>
        <a:off x="74249" y="1798025"/>
        <a:ext cx="8801182" cy="1372502"/>
      </dsp:txXfrm>
    </dsp:sp>
    <dsp:sp modelId="{E0114BBA-360B-4697-B4D8-67E9546864F2}">
      <dsp:nvSpPr>
        <dsp:cNvPr id="0" name=""/>
        <dsp:cNvSpPr/>
      </dsp:nvSpPr>
      <dsp:spPr>
        <a:xfrm>
          <a:off x="0" y="3447551"/>
          <a:ext cx="8949680" cy="1521000"/>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zh-CN" altLang="en-US" sz="2400" b="1" kern="1200" dirty="0" smtClean="0">
              <a:solidFill>
                <a:srgbClr val="FFFF00"/>
              </a:solidFill>
              <a:latin typeface="宋体" pitchFamily="2" charset="-122"/>
              <a:ea typeface="宋体" pitchFamily="2" charset="-122"/>
            </a:rPr>
            <a:t>关键字和保留字均不能作为变量名、函数名或过程名来使用</a:t>
          </a:r>
          <a:endParaRPr lang="zh-CN" altLang="en-US" sz="2400" b="1" kern="1200" dirty="0">
            <a:solidFill>
              <a:srgbClr val="FFFF00"/>
            </a:solidFill>
            <a:latin typeface="宋体" pitchFamily="2" charset="-122"/>
            <a:ea typeface="宋体" pitchFamily="2" charset="-122"/>
          </a:endParaRPr>
        </a:p>
      </dsp:txBody>
      <dsp:txXfrm>
        <a:off x="74249" y="3521800"/>
        <a:ext cx="8801182" cy="13725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8E99D-68CA-4B53-B4A5-F3026DF18A07}">
      <dsp:nvSpPr>
        <dsp:cNvPr id="0" name=""/>
        <dsp:cNvSpPr/>
      </dsp:nvSpPr>
      <dsp:spPr>
        <a:xfrm>
          <a:off x="0" y="24695"/>
          <a:ext cx="8747894" cy="1160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mn-ea"/>
              <a:ea typeface="+mn-ea"/>
            </a:rPr>
            <a:t>常量：程序运行过程中，其值不会发生改变的量，用于为程序提供固定的或准确的数值。</a:t>
          </a:r>
          <a:endParaRPr lang="zh-CN" altLang="en-US" sz="2400" kern="1200">
            <a:latin typeface="+mn-ea"/>
            <a:ea typeface="+mn-ea"/>
          </a:endParaRPr>
        </a:p>
      </dsp:txBody>
      <dsp:txXfrm>
        <a:off x="56658" y="81353"/>
        <a:ext cx="8634578" cy="1047324"/>
      </dsp:txXfrm>
    </dsp:sp>
    <dsp:sp modelId="{A0A2F76F-97E9-4F61-8BF3-9D02F81ACD2C}">
      <dsp:nvSpPr>
        <dsp:cNvPr id="0" name=""/>
        <dsp:cNvSpPr/>
      </dsp:nvSpPr>
      <dsp:spPr>
        <a:xfrm>
          <a:off x="0" y="1363895"/>
          <a:ext cx="8747894" cy="1160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0" kern="1200" dirty="0" smtClean="0">
              <a:latin typeface="+mn-ea"/>
              <a:ea typeface="+mn-ea"/>
            </a:rPr>
            <a:t>变量：</a:t>
          </a:r>
          <a:r>
            <a:rPr lang="zh-CN" altLang="en-US" sz="2400" kern="1200" dirty="0" smtClean="0">
              <a:latin typeface="+mn-ea"/>
              <a:ea typeface="+mn-ea"/>
            </a:rPr>
            <a:t>程序运行过程中，其值会发生改变的量，声明变量时，可以使用字母、数字、下划线的组合，但不能以数字开头</a:t>
          </a:r>
          <a:endParaRPr lang="zh-CN" altLang="en-US" sz="2400" kern="1200" dirty="0">
            <a:latin typeface="+mn-ea"/>
            <a:ea typeface="+mn-ea"/>
          </a:endParaRPr>
        </a:p>
      </dsp:txBody>
      <dsp:txXfrm>
        <a:off x="56658" y="1420553"/>
        <a:ext cx="8634578" cy="1047324"/>
      </dsp:txXfrm>
    </dsp:sp>
    <dsp:sp modelId="{11D27EFC-87BE-4BD3-AEEF-4060C0E4DEF2}">
      <dsp:nvSpPr>
        <dsp:cNvPr id="0" name=""/>
        <dsp:cNvSpPr/>
      </dsp:nvSpPr>
      <dsp:spPr>
        <a:xfrm>
          <a:off x="0" y="2703096"/>
          <a:ext cx="8747894" cy="1160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kern="1200" dirty="0" smtClean="0">
              <a:latin typeface="+mn-ea"/>
              <a:ea typeface="+mn-ea"/>
            </a:rPr>
            <a:t>JavaScript</a:t>
          </a:r>
          <a:r>
            <a:rPr lang="zh-CN" altLang="en-US" sz="2400" kern="1200" dirty="0" smtClean="0">
              <a:latin typeface="+mn-ea"/>
              <a:ea typeface="+mn-ea"/>
            </a:rPr>
            <a:t>提供了三种方式对变量进行声明：</a:t>
          </a:r>
          <a:r>
            <a:rPr lang="en-US" altLang="zh-CN" sz="2400" kern="1200" dirty="0" err="1" smtClean="0">
              <a:latin typeface="+mn-ea"/>
              <a:ea typeface="+mn-ea"/>
            </a:rPr>
            <a:t>const</a:t>
          </a:r>
          <a:r>
            <a:rPr lang="zh-CN" altLang="en-US" sz="2400" kern="1200" dirty="0" smtClean="0">
              <a:latin typeface="+mn-ea"/>
              <a:ea typeface="+mn-ea"/>
            </a:rPr>
            <a:t>、</a:t>
          </a:r>
          <a:r>
            <a:rPr lang="en-US" altLang="zh-CN" sz="2400" kern="1200" dirty="0" err="1" smtClean="0">
              <a:solidFill>
                <a:srgbClr val="FFFF00"/>
              </a:solidFill>
              <a:latin typeface="+mn-ea"/>
              <a:ea typeface="+mn-ea"/>
            </a:rPr>
            <a:t>var</a:t>
          </a:r>
          <a:r>
            <a:rPr lang="zh-CN" altLang="en-US" sz="2400" kern="1200" dirty="0" smtClean="0">
              <a:latin typeface="+mn-ea"/>
              <a:ea typeface="+mn-ea"/>
            </a:rPr>
            <a:t>、</a:t>
          </a:r>
          <a:r>
            <a:rPr lang="en-US" altLang="zh-CN" sz="2400" kern="1200" dirty="0" smtClean="0">
              <a:latin typeface="+mn-ea"/>
              <a:ea typeface="+mn-ea"/>
            </a:rPr>
            <a:t>let</a:t>
          </a:r>
          <a:endParaRPr lang="zh-CN" altLang="en-US" sz="2400" kern="1200" dirty="0">
            <a:latin typeface="+mn-ea"/>
            <a:ea typeface="+mn-ea"/>
          </a:endParaRPr>
        </a:p>
      </dsp:txBody>
      <dsp:txXfrm>
        <a:off x="56658" y="2759754"/>
        <a:ext cx="8634578" cy="10473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0EAFE-7AC5-41CE-8DF7-466A4B2790CC}">
      <dsp:nvSpPr>
        <dsp:cNvPr id="0" name=""/>
        <dsp:cNvSpPr/>
      </dsp:nvSpPr>
      <dsp:spPr>
        <a:xfrm>
          <a:off x="0" y="57003"/>
          <a:ext cx="8747894" cy="1711125"/>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变量声明</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altLang="zh-CN" sz="500" kern="1200" dirty="0" smtClean="0"/>
            <a:t>      </a:t>
          </a:r>
          <a:r>
            <a:rPr lang="zh-CN" altLang="en-US" sz="2400" kern="1200" dirty="0" smtClean="0">
              <a:latin typeface="宋体" pitchFamily="2" charset="-122"/>
              <a:ea typeface="宋体" pitchFamily="2" charset="-122"/>
            </a:rPr>
            <a:t>使用关键字</a:t>
          </a:r>
          <a:r>
            <a:rPr lang="en-US" altLang="zh-CN" sz="2400" kern="1200" dirty="0" err="1" smtClean="0">
              <a:latin typeface="宋体" pitchFamily="2" charset="-122"/>
              <a:ea typeface="宋体" pitchFamily="2" charset="-122"/>
            </a:rPr>
            <a:t>var</a:t>
          </a:r>
          <a:r>
            <a:rPr lang="zh-CN" altLang="en-US" sz="2400" kern="1200" dirty="0" smtClean="0">
              <a:latin typeface="宋体" pitchFamily="2" charset="-122"/>
              <a:ea typeface="宋体" pitchFamily="2" charset="-122"/>
            </a:rPr>
            <a:t>声明变量，</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是弱类型语言</a:t>
          </a:r>
          <a:endParaRPr lang="zh-CN" altLang="en-US" sz="2400" kern="1200" dirty="0">
            <a:latin typeface="宋体" pitchFamily="2" charset="-122"/>
            <a:ea typeface="宋体" pitchFamily="2" charset="-122"/>
          </a:endParaRPr>
        </a:p>
      </dsp:txBody>
      <dsp:txXfrm>
        <a:off x="83530" y="140533"/>
        <a:ext cx="8580834" cy="1544065"/>
      </dsp:txXfrm>
    </dsp:sp>
    <dsp:sp modelId="{C1B470A0-965E-49DB-A4A6-500D040BE6C3}">
      <dsp:nvSpPr>
        <dsp:cNvPr id="0" name=""/>
        <dsp:cNvSpPr/>
      </dsp:nvSpPr>
      <dsp:spPr>
        <a:xfrm>
          <a:off x="0" y="1955329"/>
          <a:ext cx="8747894" cy="1711125"/>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kern="1200" dirty="0" smtClean="0">
              <a:latin typeface="宋体" pitchFamily="2" charset="-122"/>
              <a:ea typeface="宋体" pitchFamily="2" charset="-122"/>
            </a:rPr>
            <a:t> </a:t>
          </a:r>
          <a:r>
            <a:rPr lang="zh-CN" altLang="en-US" sz="2400" kern="1200" dirty="0" smtClean="0">
              <a:latin typeface="宋体" pitchFamily="2" charset="-122"/>
              <a:ea typeface="宋体" pitchFamily="2" charset="-122"/>
            </a:rPr>
            <a:t>变量初始化</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altLang="zh-CN" sz="2400" kern="1200" dirty="0" smtClean="0">
              <a:latin typeface="宋体" pitchFamily="2" charset="-122"/>
              <a:ea typeface="宋体" pitchFamily="2" charset="-122"/>
            </a:rPr>
            <a:t>    </a:t>
          </a:r>
          <a:r>
            <a:rPr lang="zh-CN" altLang="en-US" sz="2400" kern="1200" dirty="0" smtClean="0">
              <a:latin typeface="宋体" pitchFamily="2" charset="-122"/>
              <a:ea typeface="宋体" pitchFamily="2" charset="-122"/>
            </a:rPr>
            <a:t>使用“</a:t>
          </a: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”赋值</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altLang="zh-CN" sz="2400" kern="1200" dirty="0" smtClean="0">
              <a:latin typeface="宋体" pitchFamily="2" charset="-122"/>
              <a:ea typeface="宋体" pitchFamily="2" charset="-122"/>
            </a:rPr>
            <a:t>    </a:t>
          </a:r>
          <a:r>
            <a:rPr lang="zh-CN" altLang="en-US" sz="2400" kern="1200" dirty="0" smtClean="0">
              <a:latin typeface="宋体" pitchFamily="2" charset="-122"/>
              <a:ea typeface="宋体" pitchFamily="2" charset="-122"/>
            </a:rPr>
            <a:t>没有初始化的变量则自动取值为</a:t>
          </a:r>
          <a:r>
            <a:rPr lang="en-US" altLang="zh-CN" sz="2400" b="1" kern="1200" dirty="0" smtClean="0">
              <a:solidFill>
                <a:srgbClr val="C00000"/>
              </a:solidFill>
              <a:latin typeface="宋体" pitchFamily="2" charset="-122"/>
              <a:ea typeface="宋体" pitchFamily="2" charset="-122"/>
            </a:rPr>
            <a:t>undefined</a:t>
          </a:r>
          <a:endParaRPr lang="zh-CN" sz="2400" b="1" kern="1200" dirty="0">
            <a:solidFill>
              <a:srgbClr val="C00000"/>
            </a:solidFill>
            <a:latin typeface="宋体" pitchFamily="2" charset="-122"/>
            <a:ea typeface="宋体" pitchFamily="2" charset="-122"/>
          </a:endParaRPr>
        </a:p>
      </dsp:txBody>
      <dsp:txXfrm>
        <a:off x="83530" y="2038859"/>
        <a:ext cx="8580834" cy="1544065"/>
      </dsp:txXfrm>
    </dsp:sp>
    <dsp:sp modelId="{21D61B6C-2511-4E74-9C5E-5BDCA6D7CFA9}">
      <dsp:nvSpPr>
        <dsp:cNvPr id="0" name=""/>
        <dsp:cNvSpPr/>
      </dsp:nvSpPr>
      <dsp:spPr>
        <a:xfrm>
          <a:off x="0" y="3666454"/>
          <a:ext cx="8747894" cy="17491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774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r>
            <a:rPr lang="zh-CN"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name;  			</a:t>
          </a:r>
          <a:r>
            <a:rPr lang="zh-CN" sz="2400" kern="1200" dirty="0" smtClean="0">
              <a:solidFill>
                <a:srgbClr val="003300"/>
              </a:solidFill>
              <a:latin typeface="宋体" pitchFamily="2" charset="-122"/>
              <a:ea typeface="宋体" pitchFamily="2" charset="-122"/>
            </a:rPr>
            <a:t>（自动给出一个未定义值）</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name</a:t>
          </a:r>
          <a:r>
            <a:rPr lang="zh-CN" altLang="en-US"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sex; 		</a:t>
          </a:r>
          <a:r>
            <a:rPr lang="zh-CN" sz="2400" kern="1200" dirty="0" smtClean="0">
              <a:solidFill>
                <a:srgbClr val="003300"/>
              </a:solidFill>
              <a:latin typeface="宋体" pitchFamily="2" charset="-122"/>
              <a:ea typeface="宋体" pitchFamily="2" charset="-122"/>
            </a:rPr>
            <a:t>（自动给出二个未定义值）</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name=</a:t>
          </a:r>
          <a:r>
            <a:rPr lang="zh-CN" alt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张</a:t>
          </a:r>
          <a:r>
            <a:rPr lang="zh-CN" altLang="en-US" sz="2400" kern="1200" dirty="0" smtClean="0">
              <a:solidFill>
                <a:srgbClr val="003300"/>
              </a:solidFill>
              <a:latin typeface="宋体" pitchFamily="2" charset="-122"/>
              <a:ea typeface="宋体" pitchFamily="2" charset="-122"/>
            </a:rPr>
            <a:t>三”</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sex=</a:t>
          </a:r>
          <a:r>
            <a:rPr lang="zh-CN" altLang="en-US" sz="2400" kern="1200" dirty="0" smtClean="0">
              <a:solidFill>
                <a:srgbClr val="003300"/>
              </a:solidFill>
              <a:latin typeface="宋体" pitchFamily="2" charset="-122"/>
              <a:ea typeface="宋体" pitchFamily="2" charset="-122"/>
            </a:rPr>
            <a:t>“男”</a:t>
          </a:r>
          <a:r>
            <a:rPr lang="en-US"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两个</a:t>
          </a:r>
          <a:r>
            <a:rPr lang="zh-CN" sz="2400" kern="1200" dirty="0" smtClean="0">
              <a:solidFill>
                <a:srgbClr val="003300"/>
              </a:solidFill>
              <a:latin typeface="宋体" pitchFamily="2" charset="-122"/>
              <a:ea typeface="宋体" pitchFamily="2" charset="-122"/>
            </a:rPr>
            <a:t>变量均为字符串</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0" y="3666454"/>
        <a:ext cx="8747894" cy="17491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D2535-C20C-4E02-AA34-DD918FD253D2}">
      <dsp:nvSpPr>
        <dsp:cNvPr id="0" name=""/>
        <dsp:cNvSpPr/>
      </dsp:nvSpPr>
      <dsp:spPr>
        <a:xfrm>
          <a:off x="1827478" y="154064"/>
          <a:ext cx="5229302" cy="87994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itchFamily="2" charset="-122"/>
              <a:ea typeface="宋体" pitchFamily="2" charset="-122"/>
            </a:rPr>
            <a:t>作用域：变量在程序中的有效范围</a:t>
          </a:r>
          <a:endParaRPr lang="zh-CN" altLang="en-US" sz="2400" kern="1200" dirty="0">
            <a:latin typeface="宋体" pitchFamily="2" charset="-122"/>
            <a:ea typeface="宋体" pitchFamily="2" charset="-122"/>
          </a:endParaRPr>
        </a:p>
      </dsp:txBody>
      <dsp:txXfrm>
        <a:off x="1853251" y="179837"/>
        <a:ext cx="5177756" cy="828402"/>
      </dsp:txXfrm>
    </dsp:sp>
    <dsp:sp modelId="{5A1B3C1B-D9BC-4CB1-9F8A-2E19318EE88E}">
      <dsp:nvSpPr>
        <dsp:cNvPr id="0" name=""/>
        <dsp:cNvSpPr/>
      </dsp:nvSpPr>
      <dsp:spPr>
        <a:xfrm>
          <a:off x="2229416" y="1034013"/>
          <a:ext cx="2212713" cy="385794"/>
        </a:xfrm>
        <a:custGeom>
          <a:avLst/>
          <a:gdLst/>
          <a:ahLst/>
          <a:cxnLst/>
          <a:rect l="0" t="0" r="0" b="0"/>
          <a:pathLst>
            <a:path>
              <a:moveTo>
                <a:pt x="2212713" y="0"/>
              </a:moveTo>
              <a:lnTo>
                <a:pt x="2212713" y="192897"/>
              </a:lnTo>
              <a:lnTo>
                <a:pt x="0" y="192897"/>
              </a:lnTo>
              <a:lnTo>
                <a:pt x="0" y="38579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CD9528D-B978-4A12-A419-8C94137BAABE}">
      <dsp:nvSpPr>
        <dsp:cNvPr id="0" name=""/>
        <dsp:cNvSpPr/>
      </dsp:nvSpPr>
      <dsp:spPr>
        <a:xfrm>
          <a:off x="116859" y="1419807"/>
          <a:ext cx="4225113" cy="1398205"/>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全局变量</a:t>
          </a:r>
          <a:r>
            <a:rPr lang="en-US" sz="2400" kern="1200" dirty="0" smtClean="0">
              <a:latin typeface="宋体" pitchFamily="2" charset="-122"/>
              <a:ea typeface="宋体" pitchFamily="2" charset="-122"/>
            </a:rPr>
            <a:t>(Global variable)</a:t>
          </a:r>
          <a:r>
            <a:rPr lang="zh-CN" sz="2400" kern="1200" dirty="0" smtClean="0">
              <a:latin typeface="宋体" pitchFamily="2" charset="-122"/>
              <a:ea typeface="宋体" pitchFamily="2" charset="-122"/>
            </a:rPr>
            <a:t>：定义在所有函数之外，作用于整个脚本代码的变量</a:t>
          </a:r>
          <a:endParaRPr lang="zh-CN" sz="2400" kern="1200" dirty="0">
            <a:latin typeface="宋体" pitchFamily="2" charset="-122"/>
            <a:ea typeface="宋体" pitchFamily="2" charset="-122"/>
          </a:endParaRPr>
        </a:p>
      </dsp:txBody>
      <dsp:txXfrm>
        <a:off x="157811" y="1460759"/>
        <a:ext cx="4143209" cy="1316301"/>
      </dsp:txXfrm>
    </dsp:sp>
    <dsp:sp modelId="{D58A6159-5939-4D1A-80EB-B34D3FD48FC9}">
      <dsp:nvSpPr>
        <dsp:cNvPr id="0" name=""/>
        <dsp:cNvSpPr/>
      </dsp:nvSpPr>
      <dsp:spPr>
        <a:xfrm>
          <a:off x="4442130" y="1034013"/>
          <a:ext cx="2229134" cy="385794"/>
        </a:xfrm>
        <a:custGeom>
          <a:avLst/>
          <a:gdLst/>
          <a:ahLst/>
          <a:cxnLst/>
          <a:rect l="0" t="0" r="0" b="0"/>
          <a:pathLst>
            <a:path>
              <a:moveTo>
                <a:pt x="0" y="0"/>
              </a:moveTo>
              <a:lnTo>
                <a:pt x="0" y="192897"/>
              </a:lnTo>
              <a:lnTo>
                <a:pt x="2229134" y="192897"/>
              </a:lnTo>
              <a:lnTo>
                <a:pt x="2229134" y="38579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8D6184C-B256-455A-9E84-5C0C9160BB42}">
      <dsp:nvSpPr>
        <dsp:cNvPr id="0" name=""/>
        <dsp:cNvSpPr/>
      </dsp:nvSpPr>
      <dsp:spPr>
        <a:xfrm>
          <a:off x="4558707" y="1419807"/>
          <a:ext cx="4225113" cy="1398205"/>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局部变量</a:t>
          </a:r>
          <a:r>
            <a:rPr lang="en-US" sz="2400" kern="1200" dirty="0" smtClean="0">
              <a:latin typeface="宋体" pitchFamily="2" charset="-122"/>
              <a:ea typeface="宋体" pitchFamily="2" charset="-122"/>
            </a:rPr>
            <a:t>(Local variable)</a:t>
          </a:r>
          <a:r>
            <a:rPr lang="zh-CN" sz="2400" kern="1200" dirty="0" smtClean="0">
              <a:latin typeface="宋体" pitchFamily="2" charset="-122"/>
              <a:ea typeface="宋体" pitchFamily="2" charset="-122"/>
            </a:rPr>
            <a:t>：定义在函数体内，只作用于该函数体的变量 </a:t>
          </a:r>
          <a:endParaRPr lang="zh-CN" sz="2400" kern="1200" dirty="0">
            <a:latin typeface="宋体" pitchFamily="2" charset="-122"/>
            <a:ea typeface="宋体" pitchFamily="2" charset="-122"/>
          </a:endParaRPr>
        </a:p>
      </dsp:txBody>
      <dsp:txXfrm>
        <a:off x="4599659" y="1460759"/>
        <a:ext cx="4143209" cy="131630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E411A-ECD2-4B41-A1FB-D50FF2BEDAAB}">
      <dsp:nvSpPr>
        <dsp:cNvPr id="0" name=""/>
        <dsp:cNvSpPr/>
      </dsp:nvSpPr>
      <dsp:spPr>
        <a:xfrm>
          <a:off x="512526" y="735"/>
          <a:ext cx="1588736" cy="794368"/>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itchFamily="2" charset="-122"/>
              <a:ea typeface="宋体" pitchFamily="2" charset="-122"/>
            </a:rPr>
            <a:t>内置对象</a:t>
          </a:r>
          <a:endParaRPr lang="en-US" altLang="zh-CN" sz="2400" kern="1200" dirty="0" smtClean="0">
            <a:latin typeface="宋体" pitchFamily="2" charset="-122"/>
            <a:ea typeface="宋体" pitchFamily="2" charset="-122"/>
          </a:endParaRPr>
        </a:p>
        <a:p>
          <a:pPr lvl="0" algn="ctr" defTabSz="1066800" rtl="0">
            <a:lnSpc>
              <a:spcPct val="90000"/>
            </a:lnSpc>
            <a:spcBef>
              <a:spcPct val="0"/>
            </a:spcBef>
            <a:spcAft>
              <a:spcPct val="35000"/>
            </a:spcAft>
          </a:pP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基本类型</a:t>
          </a:r>
          <a:r>
            <a:rPr lang="en-US" altLang="zh-CN" sz="2400" kern="1200" dirty="0" smtClean="0">
              <a:latin typeface="宋体" pitchFamily="2" charset="-122"/>
              <a:ea typeface="宋体" pitchFamily="2" charset="-122"/>
            </a:rPr>
            <a:t>)</a:t>
          </a:r>
          <a:endParaRPr lang="zh-CN" altLang="en-US" sz="2400" kern="1200" dirty="0">
            <a:latin typeface="宋体" pitchFamily="2" charset="-122"/>
            <a:ea typeface="宋体" pitchFamily="2" charset="-122"/>
          </a:endParaRPr>
        </a:p>
      </dsp:txBody>
      <dsp:txXfrm>
        <a:off x="535792" y="24001"/>
        <a:ext cx="1542204" cy="747836"/>
      </dsp:txXfrm>
    </dsp:sp>
    <dsp:sp modelId="{E9E5E91F-F131-4F63-B6CE-043074AEA327}">
      <dsp:nvSpPr>
        <dsp:cNvPr id="0" name=""/>
        <dsp:cNvSpPr/>
      </dsp:nvSpPr>
      <dsp:spPr>
        <a:xfrm>
          <a:off x="671399" y="795103"/>
          <a:ext cx="158873" cy="595776"/>
        </a:xfrm>
        <a:custGeom>
          <a:avLst/>
          <a:gdLst/>
          <a:ahLst/>
          <a:cxnLst/>
          <a:rect l="0" t="0" r="0" b="0"/>
          <a:pathLst>
            <a:path>
              <a:moveTo>
                <a:pt x="0" y="0"/>
              </a:moveTo>
              <a:lnTo>
                <a:pt x="0" y="595776"/>
              </a:lnTo>
              <a:lnTo>
                <a:pt x="158873" y="59577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1462674-BB30-4050-80E4-711236D311EB}">
      <dsp:nvSpPr>
        <dsp:cNvPr id="0" name=""/>
        <dsp:cNvSpPr/>
      </dsp:nvSpPr>
      <dsp:spPr>
        <a:xfrm>
          <a:off x="830273" y="99369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zh-CN" sz="1600" b="0" kern="1200" dirty="0" smtClean="0">
              <a:solidFill>
                <a:srgbClr val="003300"/>
              </a:solidFill>
              <a:latin typeface="宋体" pitchFamily="2" charset="-122"/>
              <a:ea typeface="宋体" pitchFamily="2" charset="-122"/>
            </a:rPr>
            <a:t>数值型</a:t>
          </a:r>
          <a:r>
            <a:rPr lang="en-US" altLang="zh-CN" sz="1600" b="0" kern="1200" dirty="0" smtClean="0">
              <a:solidFill>
                <a:srgbClr val="003300"/>
              </a:solidFill>
              <a:latin typeface="宋体" pitchFamily="2" charset="-122"/>
              <a:ea typeface="宋体" pitchFamily="2" charset="-122"/>
            </a:rPr>
            <a:t>(Number)</a:t>
          </a:r>
        </a:p>
      </dsp:txBody>
      <dsp:txXfrm>
        <a:off x="853539" y="1016961"/>
        <a:ext cx="1608410" cy="747836"/>
      </dsp:txXfrm>
    </dsp:sp>
    <dsp:sp modelId="{BC5EA633-34D5-469D-82C7-1100B3335871}">
      <dsp:nvSpPr>
        <dsp:cNvPr id="0" name=""/>
        <dsp:cNvSpPr/>
      </dsp:nvSpPr>
      <dsp:spPr>
        <a:xfrm>
          <a:off x="671399" y="795103"/>
          <a:ext cx="158873" cy="1588736"/>
        </a:xfrm>
        <a:custGeom>
          <a:avLst/>
          <a:gdLst/>
          <a:ahLst/>
          <a:cxnLst/>
          <a:rect l="0" t="0" r="0" b="0"/>
          <a:pathLst>
            <a:path>
              <a:moveTo>
                <a:pt x="0" y="0"/>
              </a:moveTo>
              <a:lnTo>
                <a:pt x="0" y="1588736"/>
              </a:lnTo>
              <a:lnTo>
                <a:pt x="158873" y="158873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A1392DD-F5B1-495F-BEF4-C0FF3407197B}">
      <dsp:nvSpPr>
        <dsp:cNvPr id="0" name=""/>
        <dsp:cNvSpPr/>
      </dsp:nvSpPr>
      <dsp:spPr>
        <a:xfrm>
          <a:off x="830273" y="198665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zh-CN" sz="1600" b="0" kern="1200" dirty="0" smtClean="0">
              <a:solidFill>
                <a:srgbClr val="003300"/>
              </a:solidFill>
              <a:latin typeface="宋体" pitchFamily="2" charset="-122"/>
              <a:ea typeface="宋体" pitchFamily="2" charset="-122"/>
            </a:rPr>
            <a:t>字符</a:t>
          </a:r>
          <a:r>
            <a:rPr lang="zh-CN" altLang="en-US" sz="1600" b="0" kern="1200" dirty="0" smtClean="0">
              <a:solidFill>
                <a:srgbClr val="003300"/>
              </a:solidFill>
              <a:latin typeface="宋体" pitchFamily="2" charset="-122"/>
              <a:ea typeface="宋体" pitchFamily="2" charset="-122"/>
            </a:rPr>
            <a:t>串</a:t>
          </a:r>
          <a:r>
            <a:rPr lang="zh-CN" sz="1600" b="0" kern="1200" dirty="0" smtClean="0">
              <a:solidFill>
                <a:srgbClr val="003300"/>
              </a:solidFill>
              <a:latin typeface="宋体" pitchFamily="2" charset="-122"/>
              <a:ea typeface="宋体" pitchFamily="2" charset="-122"/>
            </a:rPr>
            <a:t>型</a:t>
          </a:r>
          <a:r>
            <a:rPr lang="en-US" altLang="zh-CN" sz="1600" b="0" kern="1200" dirty="0" smtClean="0">
              <a:solidFill>
                <a:srgbClr val="003300"/>
              </a:solidFill>
              <a:latin typeface="宋体" pitchFamily="2" charset="-122"/>
              <a:ea typeface="宋体" pitchFamily="2" charset="-122"/>
            </a:rPr>
            <a:t>(String)</a:t>
          </a:r>
        </a:p>
      </dsp:txBody>
      <dsp:txXfrm>
        <a:off x="853539" y="2009921"/>
        <a:ext cx="1608410" cy="747836"/>
      </dsp:txXfrm>
    </dsp:sp>
    <dsp:sp modelId="{9F006CF8-9D10-48C8-A98F-9FA2DD8733D0}">
      <dsp:nvSpPr>
        <dsp:cNvPr id="0" name=""/>
        <dsp:cNvSpPr/>
      </dsp:nvSpPr>
      <dsp:spPr>
        <a:xfrm>
          <a:off x="671399" y="795103"/>
          <a:ext cx="158873" cy="2581696"/>
        </a:xfrm>
        <a:custGeom>
          <a:avLst/>
          <a:gdLst/>
          <a:ahLst/>
          <a:cxnLst/>
          <a:rect l="0" t="0" r="0" b="0"/>
          <a:pathLst>
            <a:path>
              <a:moveTo>
                <a:pt x="0" y="0"/>
              </a:moveTo>
              <a:lnTo>
                <a:pt x="0" y="2581696"/>
              </a:lnTo>
              <a:lnTo>
                <a:pt x="158873" y="258169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A507A9E-B277-43DB-85DB-ABBE36DBAE9B}">
      <dsp:nvSpPr>
        <dsp:cNvPr id="0" name=""/>
        <dsp:cNvSpPr/>
      </dsp:nvSpPr>
      <dsp:spPr>
        <a:xfrm>
          <a:off x="830273" y="2979616"/>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zh-CN" sz="1600" b="0" kern="1200" dirty="0" smtClean="0">
              <a:solidFill>
                <a:srgbClr val="003300"/>
              </a:solidFill>
              <a:latin typeface="宋体" pitchFamily="2" charset="-122"/>
              <a:ea typeface="宋体" pitchFamily="2" charset="-122"/>
            </a:rPr>
            <a:t>布尔类型</a:t>
          </a:r>
          <a:r>
            <a:rPr lang="en-US" altLang="zh-CN" sz="1600" b="0" kern="1200" dirty="0" smtClean="0">
              <a:solidFill>
                <a:srgbClr val="003300"/>
              </a:solidFill>
              <a:latin typeface="宋体" pitchFamily="2" charset="-122"/>
              <a:ea typeface="宋体" pitchFamily="2" charset="-122"/>
            </a:rPr>
            <a:t>(Boolean)</a:t>
          </a:r>
        </a:p>
      </dsp:txBody>
      <dsp:txXfrm>
        <a:off x="853539" y="3002882"/>
        <a:ext cx="1608410" cy="747836"/>
      </dsp:txXfrm>
    </dsp:sp>
    <dsp:sp modelId="{8B4DFD2E-AD82-4830-AAB6-BE75E31259F9}">
      <dsp:nvSpPr>
        <dsp:cNvPr id="0" name=""/>
        <dsp:cNvSpPr/>
      </dsp:nvSpPr>
      <dsp:spPr>
        <a:xfrm>
          <a:off x="671399" y="795103"/>
          <a:ext cx="158873" cy="3574657"/>
        </a:xfrm>
        <a:custGeom>
          <a:avLst/>
          <a:gdLst/>
          <a:ahLst/>
          <a:cxnLst/>
          <a:rect l="0" t="0" r="0" b="0"/>
          <a:pathLst>
            <a:path>
              <a:moveTo>
                <a:pt x="0" y="0"/>
              </a:moveTo>
              <a:lnTo>
                <a:pt x="0" y="3574657"/>
              </a:lnTo>
              <a:lnTo>
                <a:pt x="158873" y="357465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5CB72D1-28C4-4534-9A6D-A17A6527FCCB}">
      <dsp:nvSpPr>
        <dsp:cNvPr id="0" name=""/>
        <dsp:cNvSpPr/>
      </dsp:nvSpPr>
      <dsp:spPr>
        <a:xfrm>
          <a:off x="830273" y="3972576"/>
          <a:ext cx="1647367"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zh-CN" altLang="en-US" sz="1600" b="0" kern="1200" dirty="0" smtClean="0">
              <a:solidFill>
                <a:srgbClr val="003300"/>
              </a:solidFill>
              <a:latin typeface="宋体" pitchFamily="2" charset="-122"/>
              <a:ea typeface="宋体" pitchFamily="2" charset="-122"/>
            </a:rPr>
            <a:t>数组</a:t>
          </a:r>
          <a:endParaRPr lang="zh-CN" altLang="en-US" sz="1600" b="0" kern="1200" dirty="0">
            <a:solidFill>
              <a:srgbClr val="003300"/>
            </a:solidFill>
            <a:latin typeface="宋体" pitchFamily="2" charset="-122"/>
            <a:ea typeface="宋体" pitchFamily="2" charset="-122"/>
          </a:endParaRPr>
        </a:p>
      </dsp:txBody>
      <dsp:txXfrm>
        <a:off x="853539" y="3995842"/>
        <a:ext cx="1600835" cy="747836"/>
      </dsp:txXfrm>
    </dsp:sp>
    <dsp:sp modelId="{04207BC3-B896-4151-9DAE-E9AA79D28F40}">
      <dsp:nvSpPr>
        <dsp:cNvPr id="0" name=""/>
        <dsp:cNvSpPr/>
      </dsp:nvSpPr>
      <dsp:spPr>
        <a:xfrm>
          <a:off x="671399" y="795103"/>
          <a:ext cx="177887" cy="4498626"/>
        </a:xfrm>
        <a:custGeom>
          <a:avLst/>
          <a:gdLst/>
          <a:ahLst/>
          <a:cxnLst/>
          <a:rect l="0" t="0" r="0" b="0"/>
          <a:pathLst>
            <a:path>
              <a:moveTo>
                <a:pt x="0" y="0"/>
              </a:moveTo>
              <a:lnTo>
                <a:pt x="0" y="4498626"/>
              </a:lnTo>
              <a:lnTo>
                <a:pt x="177887" y="449862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CAEC162-9E82-47EE-BC21-A51D2D1B7BC1}">
      <dsp:nvSpPr>
        <dsp:cNvPr id="0" name=""/>
        <dsp:cNvSpPr/>
      </dsp:nvSpPr>
      <dsp:spPr>
        <a:xfrm>
          <a:off x="849287" y="4896545"/>
          <a:ext cx="1609339"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zh-CN" altLang="en-US" sz="1600" b="0" kern="1200" dirty="0" smtClean="0">
              <a:solidFill>
                <a:srgbClr val="003300"/>
              </a:solidFill>
              <a:latin typeface="宋体" pitchFamily="2" charset="-122"/>
              <a:ea typeface="宋体" pitchFamily="2" charset="-122"/>
            </a:rPr>
            <a:t>函数</a:t>
          </a:r>
          <a:endParaRPr lang="zh-CN" altLang="en-US" sz="1600" b="0" kern="1200" dirty="0">
            <a:solidFill>
              <a:srgbClr val="003300"/>
            </a:solidFill>
            <a:latin typeface="宋体" pitchFamily="2" charset="-122"/>
            <a:ea typeface="宋体" pitchFamily="2" charset="-122"/>
          </a:endParaRPr>
        </a:p>
      </dsp:txBody>
      <dsp:txXfrm>
        <a:off x="872553" y="4919811"/>
        <a:ext cx="1562807" cy="747836"/>
      </dsp:txXfrm>
    </dsp:sp>
    <dsp:sp modelId="{70495653-57DA-43B5-9D28-E41424467F82}">
      <dsp:nvSpPr>
        <dsp:cNvPr id="0" name=""/>
        <dsp:cNvSpPr/>
      </dsp:nvSpPr>
      <dsp:spPr>
        <a:xfrm>
          <a:off x="2564652" y="735"/>
          <a:ext cx="1588736" cy="794368"/>
        </a:xfrm>
        <a:prstGeom prst="roundRect">
          <a:avLst>
            <a:gd name="adj" fmla="val 10000"/>
          </a:avLst>
        </a:prstGeom>
        <a:solidFill>
          <a:schemeClr val="accent2">
            <a:hueOff val="1560506"/>
            <a:satOff val="-1946"/>
            <a:lumOff val="45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特殊类型</a:t>
          </a:r>
          <a:endParaRPr lang="zh-CN" sz="2400" b="0" kern="1200" dirty="0">
            <a:latin typeface="宋体" pitchFamily="2" charset="-122"/>
            <a:ea typeface="宋体" pitchFamily="2" charset="-122"/>
          </a:endParaRPr>
        </a:p>
      </dsp:txBody>
      <dsp:txXfrm>
        <a:off x="2587918" y="24001"/>
        <a:ext cx="1542204" cy="747836"/>
      </dsp:txXfrm>
    </dsp:sp>
    <dsp:sp modelId="{6B4CE6FD-E24C-4731-9FEE-015CDAC472C7}">
      <dsp:nvSpPr>
        <dsp:cNvPr id="0" name=""/>
        <dsp:cNvSpPr/>
      </dsp:nvSpPr>
      <dsp:spPr>
        <a:xfrm>
          <a:off x="2723526" y="795103"/>
          <a:ext cx="158873" cy="595776"/>
        </a:xfrm>
        <a:custGeom>
          <a:avLst/>
          <a:gdLst/>
          <a:ahLst/>
          <a:cxnLst/>
          <a:rect l="0" t="0" r="0" b="0"/>
          <a:pathLst>
            <a:path>
              <a:moveTo>
                <a:pt x="0" y="0"/>
              </a:moveTo>
              <a:lnTo>
                <a:pt x="0" y="595776"/>
              </a:lnTo>
              <a:lnTo>
                <a:pt x="158873" y="59577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02E8B74-E060-43C8-AD7A-3BBAD202A153}">
      <dsp:nvSpPr>
        <dsp:cNvPr id="0" name=""/>
        <dsp:cNvSpPr/>
      </dsp:nvSpPr>
      <dsp:spPr>
        <a:xfrm>
          <a:off x="2882399" y="99369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endParaRPr lang="en-US" altLang="zh-CN" sz="1800" b="0" kern="1200" dirty="0" smtClean="0">
            <a:solidFill>
              <a:srgbClr val="003300"/>
            </a:solidFill>
            <a:latin typeface="宋体" pitchFamily="2" charset="-122"/>
            <a:ea typeface="宋体" pitchFamily="2" charset="-122"/>
          </a:endParaRPr>
        </a:p>
        <a:p>
          <a:pPr lvl="0" algn="l" defTabSz="800100" rtl="0">
            <a:lnSpc>
              <a:spcPct val="90000"/>
            </a:lnSpc>
            <a:spcBef>
              <a:spcPct val="0"/>
            </a:spcBef>
            <a:spcAft>
              <a:spcPct val="35000"/>
            </a:spcAft>
          </a:pPr>
          <a:r>
            <a:rPr lang="zh-CN" altLang="en-US" sz="1600" b="0" kern="1200" dirty="0" smtClean="0">
              <a:solidFill>
                <a:srgbClr val="003300"/>
              </a:solidFill>
              <a:latin typeface="宋体" pitchFamily="2" charset="-122"/>
              <a:ea typeface="宋体" pitchFamily="2" charset="-122"/>
            </a:rPr>
            <a:t>未定义</a:t>
          </a:r>
          <a:r>
            <a:rPr lang="en-US" altLang="zh-CN" sz="1600" b="0" kern="1200" dirty="0" smtClean="0">
              <a:solidFill>
                <a:srgbClr val="003300"/>
              </a:solidFill>
              <a:latin typeface="宋体" pitchFamily="2" charset="-122"/>
              <a:ea typeface="宋体" pitchFamily="2" charset="-122"/>
            </a:rPr>
            <a:t>(</a:t>
          </a:r>
          <a:r>
            <a:rPr lang="en-US" sz="1600" b="0" kern="1200" dirty="0" smtClean="0">
              <a:solidFill>
                <a:srgbClr val="003300"/>
              </a:solidFill>
              <a:latin typeface="宋体" pitchFamily="2" charset="-122"/>
              <a:ea typeface="宋体" pitchFamily="2" charset="-122"/>
            </a:rPr>
            <a:t>Undefined)</a:t>
          </a:r>
          <a:endParaRPr lang="en-US" altLang="zh-CN" sz="1600" b="0" kern="1200" dirty="0" smtClean="0">
            <a:solidFill>
              <a:srgbClr val="003300"/>
            </a:solidFill>
            <a:latin typeface="宋体" pitchFamily="2" charset="-122"/>
            <a:ea typeface="宋体" pitchFamily="2" charset="-122"/>
          </a:endParaRPr>
        </a:p>
        <a:p>
          <a:pPr lvl="0" algn="l" defTabSz="800100" rtl="0">
            <a:lnSpc>
              <a:spcPct val="90000"/>
            </a:lnSpc>
            <a:spcBef>
              <a:spcPct val="0"/>
            </a:spcBef>
            <a:spcAft>
              <a:spcPct val="35000"/>
            </a:spcAft>
          </a:pPr>
          <a:endParaRPr lang="zh-CN" sz="1800" b="0" kern="1200" dirty="0">
            <a:solidFill>
              <a:srgbClr val="003300"/>
            </a:solidFill>
            <a:latin typeface="宋体" pitchFamily="2" charset="-122"/>
            <a:ea typeface="宋体" pitchFamily="2" charset="-122"/>
          </a:endParaRPr>
        </a:p>
      </dsp:txBody>
      <dsp:txXfrm>
        <a:off x="2905665" y="1016961"/>
        <a:ext cx="1608410" cy="747836"/>
      </dsp:txXfrm>
    </dsp:sp>
    <dsp:sp modelId="{7404C19F-082A-4A91-B2BE-7A7AF02811E5}">
      <dsp:nvSpPr>
        <dsp:cNvPr id="0" name=""/>
        <dsp:cNvSpPr/>
      </dsp:nvSpPr>
      <dsp:spPr>
        <a:xfrm>
          <a:off x="2723526" y="795103"/>
          <a:ext cx="158873" cy="1588736"/>
        </a:xfrm>
        <a:custGeom>
          <a:avLst/>
          <a:gdLst/>
          <a:ahLst/>
          <a:cxnLst/>
          <a:rect l="0" t="0" r="0" b="0"/>
          <a:pathLst>
            <a:path>
              <a:moveTo>
                <a:pt x="0" y="0"/>
              </a:moveTo>
              <a:lnTo>
                <a:pt x="0" y="1588736"/>
              </a:lnTo>
              <a:lnTo>
                <a:pt x="158873" y="158873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8255E90-C2BA-4C55-BBF4-5A1176411692}">
      <dsp:nvSpPr>
        <dsp:cNvPr id="0" name=""/>
        <dsp:cNvSpPr/>
      </dsp:nvSpPr>
      <dsp:spPr>
        <a:xfrm>
          <a:off x="2882399" y="198665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zh-CN" altLang="en-US" sz="1800" b="0" kern="1200" dirty="0" smtClean="0">
              <a:solidFill>
                <a:srgbClr val="003300"/>
              </a:solidFill>
              <a:latin typeface="宋体" pitchFamily="2" charset="-122"/>
              <a:ea typeface="宋体" pitchFamily="2" charset="-122"/>
            </a:rPr>
            <a:t>空值</a:t>
          </a:r>
          <a:r>
            <a:rPr lang="en-US" altLang="zh-CN" sz="1800" b="0" kern="1200" dirty="0" smtClean="0">
              <a:solidFill>
                <a:srgbClr val="003300"/>
              </a:solidFill>
              <a:latin typeface="宋体" pitchFamily="2" charset="-122"/>
              <a:ea typeface="宋体" pitchFamily="2" charset="-122"/>
            </a:rPr>
            <a:t>(</a:t>
          </a:r>
          <a:r>
            <a:rPr lang="en-US" sz="1800" b="0" kern="1200" dirty="0" smtClean="0">
              <a:solidFill>
                <a:srgbClr val="003300"/>
              </a:solidFill>
              <a:latin typeface="宋体" pitchFamily="2" charset="-122"/>
              <a:ea typeface="宋体" pitchFamily="2" charset="-122"/>
            </a:rPr>
            <a:t>null</a:t>
          </a:r>
          <a:r>
            <a:rPr lang="en-US" altLang="zh-CN" sz="1800" b="0" kern="1200" dirty="0" smtClean="0">
              <a:solidFill>
                <a:srgbClr val="003300"/>
              </a:solidFill>
              <a:latin typeface="宋体" pitchFamily="2" charset="-122"/>
              <a:ea typeface="宋体" pitchFamily="2" charset="-122"/>
            </a:rPr>
            <a:t>)</a:t>
          </a:r>
        </a:p>
        <a:p>
          <a:pPr lvl="0" algn="l" defTabSz="800100" rtl="0">
            <a:lnSpc>
              <a:spcPct val="90000"/>
            </a:lnSpc>
            <a:spcBef>
              <a:spcPct val="0"/>
            </a:spcBef>
            <a:spcAft>
              <a:spcPct val="35000"/>
            </a:spcAft>
          </a:pPr>
          <a:endParaRPr lang="zh-CN" sz="1800" b="0" kern="1200" dirty="0">
            <a:solidFill>
              <a:srgbClr val="003300"/>
            </a:solidFill>
            <a:latin typeface="宋体" pitchFamily="2" charset="-122"/>
            <a:ea typeface="宋体" pitchFamily="2" charset="-122"/>
          </a:endParaRPr>
        </a:p>
      </dsp:txBody>
      <dsp:txXfrm>
        <a:off x="2905665" y="2009921"/>
        <a:ext cx="1608410" cy="747836"/>
      </dsp:txXfrm>
    </dsp:sp>
    <dsp:sp modelId="{D3B29410-D643-4805-8B06-4619C3DF2463}">
      <dsp:nvSpPr>
        <dsp:cNvPr id="0" name=""/>
        <dsp:cNvSpPr/>
      </dsp:nvSpPr>
      <dsp:spPr>
        <a:xfrm>
          <a:off x="2723526" y="795103"/>
          <a:ext cx="158873" cy="2581696"/>
        </a:xfrm>
        <a:custGeom>
          <a:avLst/>
          <a:gdLst/>
          <a:ahLst/>
          <a:cxnLst/>
          <a:rect l="0" t="0" r="0" b="0"/>
          <a:pathLst>
            <a:path>
              <a:moveTo>
                <a:pt x="0" y="0"/>
              </a:moveTo>
              <a:lnTo>
                <a:pt x="0" y="2581696"/>
              </a:lnTo>
              <a:lnTo>
                <a:pt x="158873" y="258169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3BE04F-DBAD-4A1A-8925-FAD7E1FCF466}">
      <dsp:nvSpPr>
        <dsp:cNvPr id="0" name=""/>
        <dsp:cNvSpPr/>
      </dsp:nvSpPr>
      <dsp:spPr>
        <a:xfrm>
          <a:off x="2882399" y="2979616"/>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en-US" altLang="zh-CN" sz="1800" b="0" kern="1200" dirty="0" err="1" smtClean="0">
              <a:solidFill>
                <a:srgbClr val="003300"/>
              </a:solidFill>
              <a:latin typeface="宋体" pitchFamily="2" charset="-122"/>
              <a:ea typeface="宋体" pitchFamily="2" charset="-122"/>
            </a:rPr>
            <a:t>NaN</a:t>
          </a:r>
          <a:r>
            <a:rPr lang="zh-CN" altLang="en-US" sz="1800" b="0" kern="1200" dirty="0" smtClean="0">
              <a:solidFill>
                <a:srgbClr val="003300"/>
              </a:solidFill>
              <a:latin typeface="宋体" pitchFamily="2" charset="-122"/>
              <a:ea typeface="宋体" pitchFamily="2" charset="-122"/>
            </a:rPr>
            <a:t>值</a:t>
          </a:r>
          <a:endParaRPr lang="en-US" altLang="zh-CN" sz="1800" b="0" kern="1200" dirty="0" smtClean="0">
            <a:solidFill>
              <a:srgbClr val="003300"/>
            </a:solidFill>
            <a:latin typeface="宋体" pitchFamily="2" charset="-122"/>
            <a:ea typeface="宋体" pitchFamily="2" charset="-122"/>
          </a:endParaRPr>
        </a:p>
        <a:p>
          <a:pPr lvl="0" algn="l" defTabSz="800100" rtl="0">
            <a:lnSpc>
              <a:spcPct val="90000"/>
            </a:lnSpc>
            <a:spcBef>
              <a:spcPct val="0"/>
            </a:spcBef>
            <a:spcAft>
              <a:spcPct val="35000"/>
            </a:spcAft>
          </a:pPr>
          <a:endParaRPr lang="zh-CN" sz="1800" b="0" kern="1200" dirty="0">
            <a:solidFill>
              <a:srgbClr val="003300"/>
            </a:solidFill>
            <a:latin typeface="宋体" pitchFamily="2" charset="-122"/>
            <a:ea typeface="宋体" pitchFamily="2" charset="-122"/>
          </a:endParaRPr>
        </a:p>
      </dsp:txBody>
      <dsp:txXfrm>
        <a:off x="2905665" y="3002882"/>
        <a:ext cx="1608410" cy="747836"/>
      </dsp:txXfrm>
    </dsp:sp>
    <dsp:sp modelId="{A32ACFAA-550D-4EAA-BCB1-BDDE041A4B1C}">
      <dsp:nvSpPr>
        <dsp:cNvPr id="0" name=""/>
        <dsp:cNvSpPr/>
      </dsp:nvSpPr>
      <dsp:spPr>
        <a:xfrm>
          <a:off x="4616778" y="735"/>
          <a:ext cx="1588736" cy="794368"/>
        </a:xfrm>
        <a:prstGeom prst="roundRect">
          <a:avLst>
            <a:gd name="adj" fmla="val 10000"/>
          </a:avLst>
        </a:prstGeom>
        <a:solidFill>
          <a:schemeClr val="accent2">
            <a:hueOff val="3121013"/>
            <a:satOff val="-3893"/>
            <a:lumOff val="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itchFamily="2" charset="-122"/>
              <a:ea typeface="宋体" pitchFamily="2" charset="-122"/>
            </a:rPr>
            <a:t>外部对象</a:t>
          </a:r>
          <a:endParaRPr lang="zh-CN" altLang="en-US" sz="2400" kern="1200" dirty="0">
            <a:latin typeface="宋体" pitchFamily="2" charset="-122"/>
            <a:ea typeface="宋体" pitchFamily="2" charset="-122"/>
          </a:endParaRPr>
        </a:p>
      </dsp:txBody>
      <dsp:txXfrm>
        <a:off x="4640044" y="24001"/>
        <a:ext cx="1542204" cy="747836"/>
      </dsp:txXfrm>
    </dsp:sp>
    <dsp:sp modelId="{88DFAEE6-CB41-404D-B934-6E20AE4F922B}">
      <dsp:nvSpPr>
        <dsp:cNvPr id="0" name=""/>
        <dsp:cNvSpPr/>
      </dsp:nvSpPr>
      <dsp:spPr>
        <a:xfrm>
          <a:off x="4775652" y="795103"/>
          <a:ext cx="158873" cy="595776"/>
        </a:xfrm>
        <a:custGeom>
          <a:avLst/>
          <a:gdLst/>
          <a:ahLst/>
          <a:cxnLst/>
          <a:rect l="0" t="0" r="0" b="0"/>
          <a:pathLst>
            <a:path>
              <a:moveTo>
                <a:pt x="0" y="0"/>
              </a:moveTo>
              <a:lnTo>
                <a:pt x="0" y="595776"/>
              </a:lnTo>
              <a:lnTo>
                <a:pt x="158873" y="59577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F273259-124E-42D4-8739-D2DE975EF89F}">
      <dsp:nvSpPr>
        <dsp:cNvPr id="0" name=""/>
        <dsp:cNvSpPr/>
      </dsp:nvSpPr>
      <dsp:spPr>
        <a:xfrm>
          <a:off x="4934526" y="99369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zh-CN" altLang="en-US" sz="1800" b="0" kern="1200" dirty="0" smtClean="0">
              <a:solidFill>
                <a:srgbClr val="003300"/>
              </a:solidFill>
              <a:latin typeface="宋体" pitchFamily="2" charset="-122"/>
              <a:ea typeface="宋体" pitchFamily="2" charset="-122"/>
            </a:rPr>
            <a:t>浏览器对象</a:t>
          </a:r>
          <a:endParaRPr lang="en-US" altLang="zh-CN" sz="1800" b="0" kern="1200" dirty="0" smtClean="0">
            <a:solidFill>
              <a:srgbClr val="003300"/>
            </a:solidFill>
            <a:latin typeface="宋体" pitchFamily="2" charset="-122"/>
            <a:ea typeface="宋体" pitchFamily="2" charset="-122"/>
          </a:endParaRPr>
        </a:p>
        <a:p>
          <a:pPr lvl="0" algn="l" defTabSz="800100" rtl="0">
            <a:lnSpc>
              <a:spcPct val="90000"/>
            </a:lnSpc>
            <a:spcBef>
              <a:spcPct val="0"/>
            </a:spcBef>
            <a:spcAft>
              <a:spcPct val="35000"/>
            </a:spcAft>
          </a:pPr>
          <a:r>
            <a:rPr lang="en-US" altLang="zh-CN" sz="1800" b="0" kern="1200" dirty="0" smtClean="0">
              <a:solidFill>
                <a:srgbClr val="003300"/>
              </a:solidFill>
              <a:latin typeface="宋体" pitchFamily="2" charset="-122"/>
              <a:ea typeface="宋体" pitchFamily="2" charset="-122"/>
            </a:rPr>
            <a:t>window</a:t>
          </a:r>
          <a:endParaRPr lang="zh-CN" altLang="en-US" sz="1800" b="0" kern="1200" dirty="0">
            <a:solidFill>
              <a:srgbClr val="003300"/>
            </a:solidFill>
            <a:latin typeface="宋体" pitchFamily="2" charset="-122"/>
            <a:ea typeface="宋体" pitchFamily="2" charset="-122"/>
          </a:endParaRPr>
        </a:p>
      </dsp:txBody>
      <dsp:txXfrm>
        <a:off x="4957792" y="1016961"/>
        <a:ext cx="1608410" cy="747836"/>
      </dsp:txXfrm>
    </dsp:sp>
    <dsp:sp modelId="{71CF3794-2456-445A-A58D-DFBBBBA3F3C8}">
      <dsp:nvSpPr>
        <dsp:cNvPr id="0" name=""/>
        <dsp:cNvSpPr/>
      </dsp:nvSpPr>
      <dsp:spPr>
        <a:xfrm>
          <a:off x="4775652" y="795103"/>
          <a:ext cx="158873" cy="1588736"/>
        </a:xfrm>
        <a:custGeom>
          <a:avLst/>
          <a:gdLst/>
          <a:ahLst/>
          <a:cxnLst/>
          <a:rect l="0" t="0" r="0" b="0"/>
          <a:pathLst>
            <a:path>
              <a:moveTo>
                <a:pt x="0" y="0"/>
              </a:moveTo>
              <a:lnTo>
                <a:pt x="0" y="1588736"/>
              </a:lnTo>
              <a:lnTo>
                <a:pt x="158873" y="158873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BD6198-BE0F-4D6E-B139-55F1CD9674A5}">
      <dsp:nvSpPr>
        <dsp:cNvPr id="0" name=""/>
        <dsp:cNvSpPr/>
      </dsp:nvSpPr>
      <dsp:spPr>
        <a:xfrm>
          <a:off x="4934526" y="1986655"/>
          <a:ext cx="1654942"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zh-CN" altLang="en-US" sz="1800" b="0" kern="1200" dirty="0" smtClean="0">
              <a:solidFill>
                <a:srgbClr val="003300"/>
              </a:solidFill>
              <a:latin typeface="宋体" pitchFamily="2" charset="-122"/>
              <a:ea typeface="宋体" pitchFamily="2" charset="-122"/>
            </a:rPr>
            <a:t>文档对象</a:t>
          </a:r>
          <a:endParaRPr lang="en-US" altLang="zh-CN" sz="1800" b="0" kern="1200" dirty="0" smtClean="0">
            <a:solidFill>
              <a:srgbClr val="003300"/>
            </a:solidFill>
            <a:latin typeface="宋体" pitchFamily="2" charset="-122"/>
            <a:ea typeface="宋体" pitchFamily="2" charset="-122"/>
          </a:endParaRPr>
        </a:p>
        <a:p>
          <a:pPr lvl="0" algn="l" defTabSz="800100" rtl="0">
            <a:lnSpc>
              <a:spcPct val="90000"/>
            </a:lnSpc>
            <a:spcBef>
              <a:spcPct val="0"/>
            </a:spcBef>
            <a:spcAft>
              <a:spcPct val="35000"/>
            </a:spcAft>
          </a:pPr>
          <a:r>
            <a:rPr lang="en-US" altLang="zh-CN" sz="1800" b="0" kern="1200" dirty="0" smtClean="0">
              <a:solidFill>
                <a:srgbClr val="003300"/>
              </a:solidFill>
              <a:latin typeface="宋体" pitchFamily="2" charset="-122"/>
              <a:ea typeface="宋体" pitchFamily="2" charset="-122"/>
            </a:rPr>
            <a:t>document</a:t>
          </a:r>
          <a:endParaRPr lang="zh-CN" altLang="en-US" sz="1800" b="0" kern="1200" dirty="0">
            <a:solidFill>
              <a:srgbClr val="003300"/>
            </a:solidFill>
            <a:latin typeface="宋体" pitchFamily="2" charset="-122"/>
            <a:ea typeface="宋体" pitchFamily="2" charset="-122"/>
          </a:endParaRPr>
        </a:p>
      </dsp:txBody>
      <dsp:txXfrm>
        <a:off x="4957792" y="2009921"/>
        <a:ext cx="1608410" cy="747836"/>
      </dsp:txXfrm>
    </dsp:sp>
    <dsp:sp modelId="{F384EFE0-C8DD-47D5-84C9-074938F72B90}">
      <dsp:nvSpPr>
        <dsp:cNvPr id="0" name=""/>
        <dsp:cNvSpPr/>
      </dsp:nvSpPr>
      <dsp:spPr>
        <a:xfrm>
          <a:off x="6668905" y="735"/>
          <a:ext cx="1588736" cy="794368"/>
        </a:xfrm>
        <a:prstGeom prst="roundRect">
          <a:avLst>
            <a:gd name="adj" fmla="val 1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itchFamily="2" charset="-122"/>
              <a:ea typeface="宋体" pitchFamily="2" charset="-122"/>
            </a:rPr>
            <a:t>自定义</a:t>
          </a:r>
          <a:endParaRPr lang="zh-CN" altLang="en-US" sz="2400" kern="1200" dirty="0">
            <a:latin typeface="宋体" pitchFamily="2" charset="-122"/>
            <a:ea typeface="宋体" pitchFamily="2" charset="-122"/>
          </a:endParaRPr>
        </a:p>
      </dsp:txBody>
      <dsp:txXfrm>
        <a:off x="6692171" y="24001"/>
        <a:ext cx="1542204" cy="747836"/>
      </dsp:txXfrm>
    </dsp:sp>
    <dsp:sp modelId="{2AC19D0B-9039-48E7-8619-B777A4B862D8}">
      <dsp:nvSpPr>
        <dsp:cNvPr id="0" name=""/>
        <dsp:cNvSpPr/>
      </dsp:nvSpPr>
      <dsp:spPr>
        <a:xfrm>
          <a:off x="6827779" y="795103"/>
          <a:ext cx="158873" cy="595776"/>
        </a:xfrm>
        <a:custGeom>
          <a:avLst/>
          <a:gdLst/>
          <a:ahLst/>
          <a:cxnLst/>
          <a:rect l="0" t="0" r="0" b="0"/>
          <a:pathLst>
            <a:path>
              <a:moveTo>
                <a:pt x="0" y="0"/>
              </a:moveTo>
              <a:lnTo>
                <a:pt x="0" y="595776"/>
              </a:lnTo>
              <a:lnTo>
                <a:pt x="158873" y="595776"/>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2F2981-D648-4A7E-BE4B-017C8655ED63}">
      <dsp:nvSpPr>
        <dsp:cNvPr id="0" name=""/>
        <dsp:cNvSpPr/>
      </dsp:nvSpPr>
      <dsp:spPr>
        <a:xfrm>
          <a:off x="6986652" y="993695"/>
          <a:ext cx="1270989" cy="79436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CN" altLang="en-US" sz="1800" b="0" kern="1200" dirty="0" smtClean="0">
              <a:solidFill>
                <a:srgbClr val="003300"/>
              </a:solidFill>
              <a:latin typeface="宋体" pitchFamily="2" charset="-122"/>
              <a:ea typeface="宋体" pitchFamily="2" charset="-122"/>
            </a:rPr>
            <a:t>自定义对象</a:t>
          </a:r>
          <a:r>
            <a:rPr lang="en-US" altLang="zh-CN" sz="1800" b="0" kern="1200" dirty="0" smtClean="0">
              <a:solidFill>
                <a:srgbClr val="003300"/>
              </a:solidFill>
              <a:latin typeface="宋体" pitchFamily="2" charset="-122"/>
              <a:ea typeface="宋体" pitchFamily="2" charset="-122"/>
            </a:rPr>
            <a:t>(Object)</a:t>
          </a:r>
          <a:endParaRPr lang="en-US" altLang="zh-CN" sz="2200" b="0" kern="1200" dirty="0" smtClean="0">
            <a:solidFill>
              <a:srgbClr val="003300"/>
            </a:solidFill>
            <a:latin typeface="宋体" pitchFamily="2" charset="-122"/>
            <a:ea typeface="宋体" pitchFamily="2" charset="-122"/>
          </a:endParaRPr>
        </a:p>
      </dsp:txBody>
      <dsp:txXfrm>
        <a:off x="7009918" y="1016961"/>
        <a:ext cx="1224457" cy="74783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D8F67-C32F-481A-BC93-BC965149D186}">
      <dsp:nvSpPr>
        <dsp:cNvPr id="0" name=""/>
        <dsp:cNvSpPr/>
      </dsp:nvSpPr>
      <dsp:spPr>
        <a:xfrm>
          <a:off x="0" y="2666"/>
          <a:ext cx="8712968" cy="10296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未定义型</a:t>
          </a:r>
          <a:r>
            <a:rPr lang="en-US" sz="2400" kern="1200" dirty="0" smtClean="0">
              <a:latin typeface="宋体" pitchFamily="2" charset="-122"/>
              <a:ea typeface="宋体" pitchFamily="2" charset="-122"/>
            </a:rPr>
            <a:t>(undefined)</a:t>
          </a:r>
          <a:r>
            <a:rPr 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该类型只有一种值</a:t>
          </a:r>
          <a:r>
            <a:rPr lang="en-US" altLang="zh-CN" sz="2400" kern="1200" dirty="0" smtClean="0">
              <a:latin typeface="宋体" pitchFamily="2" charset="-122"/>
              <a:ea typeface="宋体" pitchFamily="2" charset="-122"/>
            </a:rPr>
            <a:t>undefined</a:t>
          </a:r>
          <a:r>
            <a:rPr lang="zh-CN" altLang="en-US" sz="2400" kern="1200" dirty="0" smtClean="0">
              <a:latin typeface="宋体" pitchFamily="2" charset="-122"/>
              <a:ea typeface="宋体" pitchFamily="2" charset="-122"/>
            </a:rPr>
            <a:t>，表示对象还没有赋值，或者赋予了一个不存在的值</a:t>
          </a:r>
          <a:endParaRPr lang="zh-CN" sz="2400" kern="1200" dirty="0">
            <a:latin typeface="宋体" pitchFamily="2" charset="-122"/>
            <a:ea typeface="宋体" pitchFamily="2" charset="-122"/>
          </a:endParaRPr>
        </a:p>
      </dsp:txBody>
      <dsp:txXfrm>
        <a:off x="50261" y="52927"/>
        <a:ext cx="8612446" cy="929078"/>
      </dsp:txXfrm>
    </dsp:sp>
    <dsp:sp modelId="{50555C32-4D4D-4E93-9784-329F240ECA56}">
      <dsp:nvSpPr>
        <dsp:cNvPr id="0" name=""/>
        <dsp:cNvSpPr/>
      </dsp:nvSpPr>
      <dsp:spPr>
        <a:xfrm>
          <a:off x="0" y="1190666"/>
          <a:ext cx="8712968" cy="102960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以下三种情况</a:t>
          </a:r>
          <a:r>
            <a:rPr lang="en-US" altLang="zh-CN" sz="2400" kern="1200" dirty="0" err="1" smtClean="0">
              <a:latin typeface="宋体" pitchFamily="2" charset="-122"/>
              <a:ea typeface="宋体" pitchFamily="2" charset="-122"/>
            </a:rPr>
            <a:t>typeof</a:t>
          </a:r>
          <a:r>
            <a:rPr lang="en-US" altLang="zh-CN" sz="2400" kern="1200" dirty="0" smtClean="0">
              <a:latin typeface="宋体" pitchFamily="2" charset="-122"/>
              <a:ea typeface="宋体" pitchFamily="2" charset="-122"/>
            </a:rPr>
            <a:t> </a:t>
          </a:r>
          <a:r>
            <a:rPr lang="zh-CN" altLang="en-US" sz="2400" kern="1200" dirty="0" smtClean="0">
              <a:latin typeface="宋体" pitchFamily="2" charset="-122"/>
              <a:ea typeface="宋体" pitchFamily="2" charset="-122"/>
            </a:rPr>
            <a:t>返回类型为</a:t>
          </a:r>
          <a:r>
            <a:rPr lang="en-US" altLang="zh-CN" sz="2400" kern="1200" dirty="0" smtClean="0">
              <a:latin typeface="宋体" pitchFamily="2" charset="-122"/>
              <a:ea typeface="宋体" pitchFamily="2" charset="-122"/>
            </a:rPr>
            <a:t>undefined</a:t>
          </a:r>
          <a:endParaRPr lang="zh-CN" sz="2400" kern="1200" dirty="0">
            <a:latin typeface="宋体" pitchFamily="2" charset="-122"/>
            <a:ea typeface="宋体" pitchFamily="2" charset="-122"/>
          </a:endParaRPr>
        </a:p>
      </dsp:txBody>
      <dsp:txXfrm>
        <a:off x="50261" y="1240927"/>
        <a:ext cx="8612446" cy="929078"/>
      </dsp:txXfrm>
    </dsp:sp>
    <dsp:sp modelId="{35FA14B0-2AE8-4454-89EA-18157A4073F6}">
      <dsp:nvSpPr>
        <dsp:cNvPr id="0" name=""/>
        <dsp:cNvSpPr/>
      </dsp:nvSpPr>
      <dsp:spPr>
        <a:xfrm>
          <a:off x="0" y="2220266"/>
          <a:ext cx="8712968" cy="13092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变量未初始化</a:t>
          </a:r>
          <a:endParaRPr lang="zh-CN" altLang="en-US" sz="2400" kern="1200" dirty="0">
            <a:solidFill>
              <a:srgbClr val="003300"/>
            </a:solidFill>
            <a:latin typeface="宋体" pitchFamily="2" charset="-122"/>
            <a:ea typeface="宋体" pitchFamily="2" charset="-122"/>
          </a:endParaRPr>
        </a:p>
        <a:p>
          <a:pPr marL="228600" lvl="1" indent="-228600" algn="l" defTabSz="106680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变量未定义</a:t>
          </a:r>
          <a:endParaRPr lang="zh-CN" altLang="en-US" sz="2400" kern="1200" dirty="0">
            <a:solidFill>
              <a:srgbClr val="003300"/>
            </a:solidFill>
            <a:latin typeface="宋体" pitchFamily="2" charset="-122"/>
            <a:ea typeface="宋体" pitchFamily="2" charset="-122"/>
          </a:endParaRPr>
        </a:p>
        <a:p>
          <a:pPr marL="228600" lvl="1" indent="-228600" algn="l" defTabSz="106680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函数无明确返回值</a:t>
          </a:r>
          <a:r>
            <a:rPr lang="en-US" altLang="zh-CN"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函数没有返回值时，都是返回</a:t>
          </a:r>
          <a:r>
            <a:rPr lang="en-US" altLang="zh-CN" sz="2400" kern="1200" dirty="0" smtClean="0">
              <a:solidFill>
                <a:srgbClr val="003300"/>
              </a:solidFill>
              <a:latin typeface="宋体" pitchFamily="2" charset="-122"/>
              <a:ea typeface="宋体" pitchFamily="2" charset="-122"/>
            </a:rPr>
            <a:t>undefined)</a:t>
          </a:r>
          <a:endParaRPr lang="zh-CN" altLang="en-US" sz="2400" kern="1200" dirty="0">
            <a:solidFill>
              <a:srgbClr val="003300"/>
            </a:solidFill>
            <a:latin typeface="宋体" pitchFamily="2" charset="-122"/>
            <a:ea typeface="宋体" pitchFamily="2" charset="-122"/>
          </a:endParaRPr>
        </a:p>
      </dsp:txBody>
      <dsp:txXfrm>
        <a:off x="0" y="2220266"/>
        <a:ext cx="8712968" cy="1309275"/>
      </dsp:txXfrm>
    </dsp:sp>
    <dsp:sp modelId="{0DD69E8C-3DF1-488F-8185-02787FA3EF25}">
      <dsp:nvSpPr>
        <dsp:cNvPr id="0" name=""/>
        <dsp:cNvSpPr/>
      </dsp:nvSpPr>
      <dsp:spPr>
        <a:xfrm>
          <a:off x="0" y="3529541"/>
          <a:ext cx="8712968" cy="10296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宋体" pitchFamily="2" charset="-122"/>
              <a:ea typeface="宋体" pitchFamily="2" charset="-122"/>
            </a:rPr>
            <a:t>示例：</a:t>
          </a:r>
          <a:endParaRPr lang="zh-CN" sz="2400" kern="1200" dirty="0">
            <a:latin typeface="宋体" pitchFamily="2" charset="-122"/>
            <a:ea typeface="宋体" pitchFamily="2" charset="-122"/>
          </a:endParaRPr>
        </a:p>
      </dsp:txBody>
      <dsp:txXfrm>
        <a:off x="50261" y="3579802"/>
        <a:ext cx="8612446" cy="929078"/>
      </dsp:txXfrm>
    </dsp:sp>
    <dsp:sp modelId="{86919CDB-B7B9-458F-BE98-4E2DD45BC1AC}">
      <dsp:nvSpPr>
        <dsp:cNvPr id="0" name=""/>
        <dsp:cNvSpPr/>
      </dsp:nvSpPr>
      <dsp:spPr>
        <a:xfrm>
          <a:off x="864108" y="4559141"/>
          <a:ext cx="6984750" cy="910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var</a:t>
          </a:r>
          <a:r>
            <a:rPr lang="en-US" altLang="zh-CN" sz="2400" kern="1200" dirty="0" smtClean="0">
              <a:solidFill>
                <a:srgbClr val="003300"/>
              </a:solidFill>
              <a:latin typeface="宋体" pitchFamily="2" charset="-122"/>
              <a:ea typeface="宋体" pitchFamily="2" charset="-122"/>
            </a:rPr>
            <a:t> x</a:t>
          </a:r>
          <a:endParaRPr lang="zh-CN" altLang="en-US" sz="2400" kern="1200" dirty="0">
            <a:solidFill>
              <a:srgbClr val="003300"/>
            </a:solidFill>
            <a:latin typeface="宋体" pitchFamily="2" charset="-122"/>
            <a:ea typeface="宋体" pitchFamily="2" charset="-122"/>
          </a:endParaRPr>
        </a:p>
      </dsp:txBody>
      <dsp:txXfrm>
        <a:off x="864108" y="4559141"/>
        <a:ext cx="6984750" cy="9108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D2DFF-C393-44F8-9D75-26B76E88C253}">
      <dsp:nvSpPr>
        <dsp:cNvPr id="0" name=""/>
        <dsp:cNvSpPr/>
      </dsp:nvSpPr>
      <dsp:spPr>
        <a:xfrm>
          <a:off x="0" y="138653"/>
          <a:ext cx="8712968" cy="129535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宋体" pitchFamily="2" charset="-122"/>
              <a:ea typeface="宋体" pitchFamily="2" charset="-122"/>
            </a:rPr>
            <a:t>null</a:t>
          </a:r>
          <a:r>
            <a:rPr lang="zh-CN" sz="2400" kern="1200" smtClean="0">
              <a:latin typeface="宋体" pitchFamily="2" charset="-122"/>
              <a:ea typeface="宋体" pitchFamily="2" charset="-122"/>
            </a:rPr>
            <a:t>是一个对象</a:t>
          </a:r>
          <a:r>
            <a:rPr lang="en-US" sz="2400" kern="1200" smtClean="0">
              <a:latin typeface="宋体" pitchFamily="2" charset="-122"/>
              <a:ea typeface="宋体" pitchFamily="2" charset="-122"/>
            </a:rPr>
            <a:t>(Object)</a:t>
          </a:r>
          <a:r>
            <a:rPr lang="zh-CN" sz="2400" kern="1200" smtClean="0">
              <a:latin typeface="宋体" pitchFamily="2" charset="-122"/>
              <a:ea typeface="宋体" pitchFamily="2" charset="-122"/>
            </a:rPr>
            <a:t>类型，只有一种值</a:t>
          </a:r>
          <a:r>
            <a:rPr lang="en-US" sz="2400" kern="1200" smtClean="0">
              <a:latin typeface="宋体" pitchFamily="2" charset="-122"/>
              <a:ea typeface="宋体" pitchFamily="2" charset="-122"/>
            </a:rPr>
            <a:t>null</a:t>
          </a:r>
          <a:r>
            <a:rPr lang="zh-CN" sz="2400" kern="1200" smtClean="0">
              <a:latin typeface="宋体" pitchFamily="2" charset="-122"/>
              <a:ea typeface="宋体" pitchFamily="2" charset="-122"/>
            </a:rPr>
            <a:t>。</a:t>
          </a:r>
          <a:r>
            <a:rPr lang="en-US" sz="2400" kern="1200" smtClean="0">
              <a:latin typeface="宋体" pitchFamily="2" charset="-122"/>
              <a:ea typeface="宋体" pitchFamily="2" charset="-122"/>
            </a:rPr>
            <a:t>undefined </a:t>
          </a:r>
          <a:r>
            <a:rPr lang="zh-CN" sz="2400" kern="1200" smtClean="0">
              <a:latin typeface="宋体" pitchFamily="2" charset="-122"/>
              <a:ea typeface="宋体" pitchFamily="2" charset="-122"/>
            </a:rPr>
            <a:t>是由</a:t>
          </a:r>
          <a:r>
            <a:rPr lang="en-US" sz="2400" kern="1200" smtClean="0">
              <a:latin typeface="宋体" pitchFamily="2" charset="-122"/>
              <a:ea typeface="宋体" pitchFamily="2" charset="-122"/>
            </a:rPr>
            <a:t>null</a:t>
          </a:r>
          <a:r>
            <a:rPr lang="zh-CN" sz="2400" kern="1200" smtClean="0">
              <a:latin typeface="宋体" pitchFamily="2" charset="-122"/>
              <a:ea typeface="宋体" pitchFamily="2" charset="-122"/>
            </a:rPr>
            <a:t>派生处理的，因此</a:t>
          </a:r>
          <a:r>
            <a:rPr lang="en-US" sz="2400" kern="1200" smtClean="0">
              <a:latin typeface="宋体" pitchFamily="2" charset="-122"/>
              <a:ea typeface="宋体" pitchFamily="2" charset="-122"/>
            </a:rPr>
            <a:t>undefined == null</a:t>
          </a:r>
          <a:endParaRPr lang="zh-CN" sz="2400" kern="1200">
            <a:latin typeface="宋体" pitchFamily="2" charset="-122"/>
            <a:ea typeface="宋体" pitchFamily="2" charset="-122"/>
          </a:endParaRPr>
        </a:p>
      </dsp:txBody>
      <dsp:txXfrm>
        <a:off x="63234" y="201887"/>
        <a:ext cx="8586500" cy="1168890"/>
      </dsp:txXfrm>
    </dsp:sp>
    <dsp:sp modelId="{40490D9A-57FC-4B95-91F1-9E9652B4ECEF}">
      <dsp:nvSpPr>
        <dsp:cNvPr id="0" name=""/>
        <dsp:cNvSpPr/>
      </dsp:nvSpPr>
      <dsp:spPr>
        <a:xfrm>
          <a:off x="576057" y="1434011"/>
          <a:ext cx="756085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typeof</a:t>
          </a:r>
          <a:r>
            <a:rPr lang="en-US" sz="2400" kern="1200" dirty="0" smtClean="0">
              <a:solidFill>
                <a:srgbClr val="003300"/>
              </a:solidFill>
              <a:latin typeface="宋体" pitchFamily="2" charset="-122"/>
              <a:ea typeface="宋体" pitchFamily="2" charset="-122"/>
            </a:rPr>
            <a:t> null		</a:t>
          </a:r>
          <a:r>
            <a:rPr lang="zh-CN" sz="2400" kern="1200" dirty="0" smtClean="0">
              <a:solidFill>
                <a:srgbClr val="003300"/>
              </a:solidFill>
              <a:latin typeface="宋体" pitchFamily="2" charset="-122"/>
              <a:ea typeface="宋体" pitchFamily="2" charset="-122"/>
            </a:rPr>
            <a:t>结果</a:t>
          </a:r>
          <a:r>
            <a:rPr lang="zh-CN" altLang="en-US"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object</a:t>
          </a:r>
          <a:r>
            <a:rPr lang="zh-CN" alt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typeof</a:t>
          </a:r>
          <a:r>
            <a:rPr lang="en-US" sz="2400" kern="1200" dirty="0" smtClean="0">
              <a:solidFill>
                <a:srgbClr val="003300"/>
              </a:solidFill>
              <a:latin typeface="宋体" pitchFamily="2" charset="-122"/>
              <a:ea typeface="宋体" pitchFamily="2" charset="-122"/>
            </a:rPr>
            <a:t> undefined	</a:t>
          </a:r>
          <a:r>
            <a:rPr lang="zh-CN" sz="2400" kern="1200" dirty="0" smtClean="0">
              <a:solidFill>
                <a:srgbClr val="003300"/>
              </a:solidFill>
              <a:latin typeface="宋体" pitchFamily="2" charset="-122"/>
              <a:ea typeface="宋体" pitchFamily="2" charset="-122"/>
            </a:rPr>
            <a:t>结果</a:t>
          </a:r>
          <a:r>
            <a:rPr lang="zh-CN" altLang="en-US"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undefined</a:t>
          </a:r>
          <a:r>
            <a:rPr lang="zh-CN" alt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576057" y="1434011"/>
        <a:ext cx="7560852" cy="1059840"/>
      </dsp:txXfrm>
    </dsp:sp>
    <dsp:sp modelId="{3D3C9085-B554-4AD8-80C4-8AE731906C5F}">
      <dsp:nvSpPr>
        <dsp:cNvPr id="0" name=""/>
        <dsp:cNvSpPr/>
      </dsp:nvSpPr>
      <dsp:spPr>
        <a:xfrm>
          <a:off x="0" y="2505276"/>
          <a:ext cx="8712968" cy="3128134"/>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区别：</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undefined</a:t>
          </a:r>
          <a:r>
            <a:rPr lang="zh-CN" sz="2400" kern="1200" dirty="0" smtClean="0">
              <a:latin typeface="宋体" pitchFamily="2" charset="-122"/>
              <a:ea typeface="宋体" pitchFamily="2" charset="-122"/>
            </a:rPr>
            <a:t>：声明了但是没有初始化的对象</a:t>
          </a: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对象属性不存在</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null</a:t>
          </a:r>
          <a:r>
            <a:rPr lang="zh-CN" sz="2400" kern="1200" dirty="0" smtClean="0">
              <a:latin typeface="宋体" pitchFamily="2" charset="-122"/>
              <a:ea typeface="宋体" pitchFamily="2" charset="-122"/>
            </a:rPr>
            <a:t>：尚未存在的对象</a:t>
          </a:r>
          <a:r>
            <a:rPr lang="zh-CN" altLang="en-US" sz="2400" kern="1200" dirty="0" smtClean="0">
              <a:latin typeface="宋体" pitchFamily="2" charset="-122"/>
              <a:ea typeface="宋体" pitchFamily="2" charset="-122"/>
            </a:rPr>
            <a:t>，无值，无对象</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作用：</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en-US" altLang="zh-CN" sz="2400" kern="1200" dirty="0" smtClean="0">
              <a:latin typeface="宋体" pitchFamily="2" charset="-122"/>
              <a:ea typeface="宋体" pitchFamily="2" charset="-122"/>
            </a:rPr>
            <a:t>null:</a:t>
          </a:r>
          <a:r>
            <a:rPr lang="zh-CN" altLang="en-US" sz="2400" kern="1200" dirty="0" smtClean="0">
              <a:latin typeface="宋体" pitchFamily="2" charset="-122"/>
              <a:ea typeface="宋体" pitchFamily="2" charset="-122"/>
            </a:rPr>
            <a:t>通过给一个变量赋值为</a:t>
          </a:r>
          <a:r>
            <a:rPr lang="en-US" altLang="zh-CN" sz="2400" kern="1200" dirty="0" smtClean="0">
              <a:latin typeface="宋体" pitchFamily="2" charset="-122"/>
              <a:ea typeface="宋体" pitchFamily="2" charset="-122"/>
            </a:rPr>
            <a:t>null</a:t>
          </a:r>
          <a:r>
            <a:rPr lang="zh-CN" altLang="en-US" sz="2400" kern="1200" dirty="0" smtClean="0">
              <a:latin typeface="宋体" pitchFamily="2" charset="-122"/>
              <a:ea typeface="宋体" pitchFamily="2" charset="-122"/>
            </a:rPr>
            <a:t>，清除变量内容</a:t>
          </a:r>
          <a:endParaRPr lang="zh-CN" sz="2400" kern="1200" dirty="0">
            <a:latin typeface="宋体" pitchFamily="2" charset="-122"/>
            <a:ea typeface="宋体" pitchFamily="2" charset="-122"/>
          </a:endParaRPr>
        </a:p>
      </dsp:txBody>
      <dsp:txXfrm>
        <a:off x="152703" y="2657979"/>
        <a:ext cx="8407562" cy="282272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984FE-F9B4-4B16-9DBF-EB2856F750D2}">
      <dsp:nvSpPr>
        <dsp:cNvPr id="0" name=""/>
        <dsp:cNvSpPr/>
      </dsp:nvSpPr>
      <dsp:spPr>
        <a:xfrm>
          <a:off x="0" y="5988"/>
          <a:ext cx="8496944" cy="10108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宋体" pitchFamily="2" charset="-122"/>
              <a:ea typeface="宋体" pitchFamily="2" charset="-122"/>
            </a:rPr>
            <a:t>NaN</a:t>
          </a:r>
          <a:r>
            <a:rPr lang="zh-CN" sz="2400" kern="1200" smtClean="0">
              <a:latin typeface="宋体" pitchFamily="2" charset="-122"/>
              <a:ea typeface="宋体" pitchFamily="2" charset="-122"/>
            </a:rPr>
            <a:t>值是一个特殊值，表示非数（</a:t>
          </a:r>
          <a:r>
            <a:rPr lang="en-US" sz="2400" kern="1200" smtClean="0">
              <a:latin typeface="宋体" pitchFamily="2" charset="-122"/>
              <a:ea typeface="宋体" pitchFamily="2" charset="-122"/>
            </a:rPr>
            <a:t>Not a Number</a:t>
          </a:r>
          <a:r>
            <a:rPr lang="zh-CN" sz="2400" kern="1200" smtClean="0">
              <a:latin typeface="宋体" pitchFamily="2" charset="-122"/>
              <a:ea typeface="宋体" pitchFamily="2" charset="-122"/>
            </a:rPr>
            <a:t>），当类型转换失败时，就会返回</a:t>
          </a:r>
          <a:r>
            <a:rPr lang="en-US" sz="2400" kern="1200" smtClean="0">
              <a:latin typeface="宋体" pitchFamily="2" charset="-122"/>
              <a:ea typeface="宋体" pitchFamily="2" charset="-122"/>
            </a:rPr>
            <a:t>NaN</a:t>
          </a:r>
          <a:endParaRPr lang="zh-CN" sz="2400" kern="1200">
            <a:latin typeface="宋体" pitchFamily="2" charset="-122"/>
            <a:ea typeface="宋体" pitchFamily="2" charset="-122"/>
          </a:endParaRPr>
        </a:p>
      </dsp:txBody>
      <dsp:txXfrm>
        <a:off x="49347" y="55335"/>
        <a:ext cx="8398250" cy="912186"/>
      </dsp:txXfrm>
    </dsp:sp>
    <dsp:sp modelId="{E5D6EEFC-454F-4C90-AC9F-DF9B3DCA0CA4}">
      <dsp:nvSpPr>
        <dsp:cNvPr id="0" name=""/>
        <dsp:cNvSpPr/>
      </dsp:nvSpPr>
      <dsp:spPr>
        <a:xfrm>
          <a:off x="0" y="1016868"/>
          <a:ext cx="8496944" cy="5299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parseInt</a:t>
          </a:r>
          <a:r>
            <a:rPr lang="en-US" alt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blue”)</a:t>
          </a:r>
          <a:r>
            <a:rPr lang="en-US" altLang="zh-CN" sz="2400" kern="1200" dirty="0" smtClean="0">
              <a:solidFill>
                <a:srgbClr val="003300"/>
              </a:solidFill>
              <a:latin typeface="宋体" pitchFamily="2" charset="-122"/>
              <a:ea typeface="宋体" pitchFamily="2" charset="-122"/>
            </a:rPr>
            <a:t>	</a:t>
          </a:r>
          <a:r>
            <a:rPr lang="zh-CN" altLang="en-US" sz="2400" kern="1200" dirty="0" smtClean="0">
              <a:solidFill>
                <a:srgbClr val="003300"/>
              </a:solidFill>
              <a:latin typeface="宋体" pitchFamily="2" charset="-122"/>
              <a:ea typeface="宋体" pitchFamily="2" charset="-122"/>
            </a:rPr>
            <a:t>结果</a:t>
          </a:r>
          <a:r>
            <a:rPr lang="en-US" altLang="zh-CN" sz="2400" kern="1200" dirty="0" err="1" smtClean="0">
              <a:solidFill>
                <a:srgbClr val="003300"/>
              </a:solidFill>
              <a:latin typeface="宋体" pitchFamily="2" charset="-122"/>
              <a:ea typeface="宋体" pitchFamily="2" charset="-122"/>
            </a:rPr>
            <a:t>NaN</a:t>
          </a:r>
          <a:r>
            <a:rPr lang="zh-CN" alt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因为没有等价的数值</a:t>
          </a:r>
          <a:endParaRPr lang="zh-CN" sz="2400" kern="1200" dirty="0">
            <a:solidFill>
              <a:srgbClr val="003300"/>
            </a:solidFill>
            <a:latin typeface="宋体" pitchFamily="2" charset="-122"/>
            <a:ea typeface="宋体" pitchFamily="2" charset="-122"/>
          </a:endParaRPr>
        </a:p>
      </dsp:txBody>
      <dsp:txXfrm>
        <a:off x="0" y="1016868"/>
        <a:ext cx="8496944" cy="529920"/>
      </dsp:txXfrm>
    </dsp:sp>
    <dsp:sp modelId="{4CE17E44-3881-4255-9F0E-C4FED2B5768E}">
      <dsp:nvSpPr>
        <dsp:cNvPr id="0" name=""/>
        <dsp:cNvSpPr/>
      </dsp:nvSpPr>
      <dsp:spPr>
        <a:xfrm>
          <a:off x="0" y="1546788"/>
          <a:ext cx="8496944" cy="101088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宋体" pitchFamily="2" charset="-122"/>
              <a:ea typeface="宋体" pitchFamily="2" charset="-122"/>
            </a:rPr>
            <a:t>NaN </a:t>
          </a:r>
          <a:r>
            <a:rPr lang="zh-CN" sz="2400" kern="1200" smtClean="0">
              <a:latin typeface="宋体" pitchFamily="2" charset="-122"/>
              <a:ea typeface="宋体" pitchFamily="2" charset="-122"/>
            </a:rPr>
            <a:t>不等于自己</a:t>
          </a:r>
          <a:endParaRPr lang="zh-CN" sz="2400" kern="1200">
            <a:latin typeface="宋体" pitchFamily="2" charset="-122"/>
            <a:ea typeface="宋体" pitchFamily="2" charset="-122"/>
          </a:endParaRPr>
        </a:p>
      </dsp:txBody>
      <dsp:txXfrm>
        <a:off x="49347" y="1596135"/>
        <a:ext cx="8398250" cy="912186"/>
      </dsp:txXfrm>
    </dsp:sp>
    <dsp:sp modelId="{A56F8616-01F5-4D5E-91C8-FE832B0CBC0D}">
      <dsp:nvSpPr>
        <dsp:cNvPr id="0" name=""/>
        <dsp:cNvSpPr/>
      </dsp:nvSpPr>
      <dsp:spPr>
        <a:xfrm>
          <a:off x="0" y="2557668"/>
          <a:ext cx="8496944" cy="5299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NaN</a:t>
          </a:r>
          <a:r>
            <a:rPr lang="en-US" sz="2400" kern="1200" dirty="0" smtClean="0">
              <a:solidFill>
                <a:srgbClr val="003300"/>
              </a:solidFill>
              <a:latin typeface="宋体" pitchFamily="2" charset="-122"/>
              <a:ea typeface="宋体" pitchFamily="2" charset="-122"/>
            </a:rPr>
            <a:t> == </a:t>
          </a:r>
          <a:r>
            <a:rPr lang="en-US" sz="2400" kern="1200" dirty="0" err="1" smtClean="0">
              <a:solidFill>
                <a:srgbClr val="003300"/>
              </a:solidFill>
              <a:latin typeface="宋体" pitchFamily="2" charset="-122"/>
              <a:ea typeface="宋体" pitchFamily="2" charset="-122"/>
            </a:rPr>
            <a:t>NaN</a:t>
          </a:r>
          <a:r>
            <a:rPr lang="en-US"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false</a:t>
          </a:r>
          <a:endParaRPr lang="zh-CN" sz="2400" kern="1200" dirty="0">
            <a:solidFill>
              <a:srgbClr val="003300"/>
            </a:solidFill>
            <a:latin typeface="宋体" pitchFamily="2" charset="-122"/>
            <a:ea typeface="宋体" pitchFamily="2" charset="-122"/>
          </a:endParaRPr>
        </a:p>
      </dsp:txBody>
      <dsp:txXfrm>
        <a:off x="0" y="2557668"/>
        <a:ext cx="8496944" cy="529920"/>
      </dsp:txXfrm>
    </dsp:sp>
    <dsp:sp modelId="{0AE089C8-90DC-4060-92B2-1F06997C75E6}">
      <dsp:nvSpPr>
        <dsp:cNvPr id="0" name=""/>
        <dsp:cNvSpPr/>
      </dsp:nvSpPr>
      <dsp:spPr>
        <a:xfrm>
          <a:off x="0" y="3087588"/>
          <a:ext cx="8496944" cy="10108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可以利用</a:t>
          </a:r>
          <a:r>
            <a:rPr lang="en-US" sz="2400" kern="1200" dirty="0" err="1" smtClean="0">
              <a:latin typeface="宋体" pitchFamily="2" charset="-122"/>
              <a:ea typeface="宋体" pitchFamily="2" charset="-122"/>
            </a:rPr>
            <a:t>isNaN</a:t>
          </a:r>
          <a:r>
            <a:rPr lang="en-US"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函数来</a:t>
          </a:r>
          <a:r>
            <a:rPr lang="zh-CN" sz="2400" kern="1200" dirty="0" smtClean="0">
              <a:latin typeface="宋体" pitchFamily="2" charset="-122"/>
              <a:ea typeface="宋体" pitchFamily="2" charset="-122"/>
            </a:rPr>
            <a:t>判断</a:t>
          </a:r>
          <a:r>
            <a:rPr lang="en-US" sz="2400" kern="1200" dirty="0" err="1" smtClean="0">
              <a:latin typeface="宋体" pitchFamily="2" charset="-122"/>
              <a:ea typeface="宋体" pitchFamily="2" charset="-122"/>
            </a:rPr>
            <a:t>NaN</a:t>
          </a:r>
          <a:endParaRPr lang="zh-CN" sz="2400" kern="1200" dirty="0">
            <a:latin typeface="宋体" pitchFamily="2" charset="-122"/>
            <a:ea typeface="宋体" pitchFamily="2" charset="-122"/>
          </a:endParaRPr>
        </a:p>
      </dsp:txBody>
      <dsp:txXfrm>
        <a:off x="49347" y="3136935"/>
        <a:ext cx="8398250" cy="91218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BF84F-5A1B-4E07-A0D9-B6B17B05BE03}">
      <dsp:nvSpPr>
        <dsp:cNvPr id="0" name=""/>
        <dsp:cNvSpPr/>
      </dsp:nvSpPr>
      <dsp:spPr>
        <a:xfrm>
          <a:off x="0" y="19975"/>
          <a:ext cx="8712968" cy="10296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整型</a:t>
          </a:r>
          <a:r>
            <a:rPr lang="en-US" sz="2400" kern="1200" dirty="0" smtClean="0">
              <a:latin typeface="宋体" pitchFamily="2" charset="-122"/>
              <a:ea typeface="宋体" pitchFamily="2" charset="-122"/>
            </a:rPr>
            <a:t>(Integer)</a:t>
          </a:r>
          <a:r>
            <a:rPr lang="zh-CN" sz="2400" kern="1200" dirty="0" smtClean="0">
              <a:latin typeface="宋体" pitchFamily="2" charset="-122"/>
              <a:ea typeface="宋体" pitchFamily="2" charset="-122"/>
            </a:rPr>
            <a:t>：基本数据类型的一种，用于表示一个指定范围内的整数。</a:t>
          </a:r>
          <a:endParaRPr lang="zh-CN" sz="2400" kern="1200" dirty="0">
            <a:latin typeface="宋体" pitchFamily="2" charset="-122"/>
            <a:ea typeface="宋体" pitchFamily="2" charset="-122"/>
          </a:endParaRPr>
        </a:p>
      </dsp:txBody>
      <dsp:txXfrm>
        <a:off x="50261" y="70236"/>
        <a:ext cx="8612446" cy="929078"/>
      </dsp:txXfrm>
    </dsp:sp>
    <dsp:sp modelId="{E1DA794E-2C94-4355-936E-D6CC13B53DA8}">
      <dsp:nvSpPr>
        <dsp:cNvPr id="0" name=""/>
        <dsp:cNvSpPr/>
      </dsp:nvSpPr>
      <dsp:spPr>
        <a:xfrm>
          <a:off x="0" y="1207975"/>
          <a:ext cx="8712968" cy="10296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latin typeface="宋体" pitchFamily="2" charset="-122"/>
              <a:ea typeface="宋体" pitchFamily="2" charset="-122"/>
            </a:rPr>
            <a:t>可在整型数据前面加上“</a:t>
          </a:r>
          <a:r>
            <a:rPr lang="en-US" sz="2400" kern="1200" smtClean="0">
              <a:latin typeface="宋体" pitchFamily="2" charset="-122"/>
              <a:ea typeface="宋体" pitchFamily="2" charset="-122"/>
            </a:rPr>
            <a:t>-</a:t>
          </a:r>
          <a:r>
            <a:rPr lang="zh-CN" sz="2400" kern="1200" smtClean="0">
              <a:latin typeface="宋体" pitchFamily="2" charset="-122"/>
              <a:ea typeface="宋体" pitchFamily="2" charset="-122"/>
            </a:rPr>
            <a:t>”号来表示负数，但是这个“</a:t>
          </a:r>
          <a:r>
            <a:rPr lang="en-US" sz="2400" kern="1200" smtClean="0">
              <a:latin typeface="宋体" pitchFamily="2" charset="-122"/>
              <a:ea typeface="宋体" pitchFamily="2" charset="-122"/>
            </a:rPr>
            <a:t>-</a:t>
          </a:r>
          <a:r>
            <a:rPr lang="zh-CN" sz="2400" kern="1200" smtClean="0">
              <a:latin typeface="宋体" pitchFamily="2" charset="-122"/>
              <a:ea typeface="宋体" pitchFamily="2" charset="-122"/>
            </a:rPr>
            <a:t>”的含义为取反</a:t>
          </a:r>
          <a:endParaRPr lang="zh-CN" sz="2400" kern="1200">
            <a:latin typeface="宋体" pitchFamily="2" charset="-122"/>
            <a:ea typeface="宋体" pitchFamily="2" charset="-122"/>
          </a:endParaRPr>
        </a:p>
      </dsp:txBody>
      <dsp:txXfrm>
        <a:off x="50261" y="1258236"/>
        <a:ext cx="8612446" cy="929078"/>
      </dsp:txXfrm>
    </dsp:sp>
    <dsp:sp modelId="{301B0487-D683-4A3E-85BC-C495E0825ADC}">
      <dsp:nvSpPr>
        <dsp:cNvPr id="0" name=""/>
        <dsp:cNvSpPr/>
      </dsp:nvSpPr>
      <dsp:spPr>
        <a:xfrm>
          <a:off x="0" y="2237576"/>
          <a:ext cx="8712968" cy="910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0	8	-9</a:t>
          </a:r>
          <a:r>
            <a:rPr lang="en-US" altLang="zh-CN" sz="2400" kern="1200" dirty="0" smtClean="0">
              <a:latin typeface="宋体" pitchFamily="2" charset="-122"/>
              <a:ea typeface="宋体" pitchFamily="2" charset="-122"/>
            </a:rPr>
            <a:t>	</a:t>
          </a:r>
          <a:endParaRPr lang="zh-CN" altLang="en-US" sz="2400" kern="1200" dirty="0">
            <a:latin typeface="宋体" pitchFamily="2" charset="-122"/>
            <a:ea typeface="宋体" pitchFamily="2" charset="-122"/>
          </a:endParaRPr>
        </a:p>
      </dsp:txBody>
      <dsp:txXfrm>
        <a:off x="0" y="2237576"/>
        <a:ext cx="8712968" cy="910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C1687-FC48-4E25-9E71-03BBAF8CF0D0}">
      <dsp:nvSpPr>
        <dsp:cNvPr id="0" name=""/>
        <dsp:cNvSpPr/>
      </dsp:nvSpPr>
      <dsp:spPr>
        <a:xfrm>
          <a:off x="0" y="75"/>
          <a:ext cx="8713092" cy="1268261"/>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kern="1200" dirty="0" smtClean="0">
              <a:solidFill>
                <a:schemeClr val="bg1"/>
              </a:solidFill>
              <a:latin typeface="宋体" pitchFamily="2" charset="-122"/>
              <a:ea typeface="宋体" pitchFamily="2" charset="-122"/>
            </a:rPr>
            <a:t>HTML</a:t>
          </a:r>
          <a:r>
            <a:rPr lang="zh-CN" altLang="zh-CN" sz="2400" kern="1200" dirty="0" smtClean="0">
              <a:solidFill>
                <a:schemeClr val="bg1"/>
              </a:solidFill>
              <a:latin typeface="宋体" pitchFamily="2" charset="-122"/>
              <a:ea typeface="宋体" pitchFamily="2" charset="-122"/>
            </a:rPr>
            <a:t>（</a:t>
          </a:r>
          <a:r>
            <a:rPr lang="en-US" altLang="zh-CN" sz="2400" kern="1200" dirty="0" err="1" smtClean="0">
              <a:solidFill>
                <a:schemeClr val="bg1"/>
              </a:solidFill>
              <a:latin typeface="宋体" pitchFamily="2" charset="-122"/>
              <a:ea typeface="宋体" pitchFamily="2" charset="-122"/>
            </a:rPr>
            <a:t>HyperText</a:t>
          </a:r>
          <a:r>
            <a:rPr lang="en-US" altLang="zh-CN" sz="2400" kern="1200" dirty="0" smtClean="0">
              <a:solidFill>
                <a:schemeClr val="bg1"/>
              </a:solidFill>
              <a:latin typeface="宋体" pitchFamily="2" charset="-122"/>
              <a:ea typeface="宋体" pitchFamily="2" charset="-122"/>
            </a:rPr>
            <a:t> Markup Language</a:t>
          </a:r>
          <a:r>
            <a:rPr lang="zh-CN" altLang="zh-CN" sz="2400" kern="1200" dirty="0" smtClean="0">
              <a:solidFill>
                <a:schemeClr val="bg1"/>
              </a:solidFill>
              <a:latin typeface="宋体" pitchFamily="2" charset="-122"/>
              <a:ea typeface="宋体" pitchFamily="2" charset="-122"/>
            </a:rPr>
            <a:t>）是一种超文本标记语言，是一种纯文本类型的语言，是用来设计网页的标记语言</a:t>
          </a:r>
          <a:r>
            <a:rPr lang="en-US" altLang="zh-CN" sz="2400" kern="1200" dirty="0" smtClean="0">
              <a:solidFill>
                <a:schemeClr val="bg1"/>
              </a:solidFill>
              <a:latin typeface="宋体" pitchFamily="2" charset="-122"/>
              <a:ea typeface="宋体" pitchFamily="2" charset="-122"/>
            </a:rPr>
            <a:t>,</a:t>
          </a:r>
          <a:r>
            <a:rPr lang="zh-CN" altLang="zh-CN" sz="2400" kern="1200" dirty="0" smtClean="0">
              <a:solidFill>
                <a:schemeClr val="bg1"/>
              </a:solidFill>
              <a:latin typeface="宋体" pitchFamily="2" charset="-122"/>
              <a:ea typeface="宋体" pitchFamily="2" charset="-122"/>
            </a:rPr>
            <a:t>用该语言编写的文件，以</a:t>
          </a:r>
          <a:r>
            <a:rPr lang="en-US" altLang="zh-CN" sz="2400" kern="1200" dirty="0" smtClean="0">
              <a:solidFill>
                <a:schemeClr val="bg1"/>
              </a:solidFill>
              <a:latin typeface="宋体" pitchFamily="2" charset="-122"/>
              <a:ea typeface="宋体" pitchFamily="2" charset="-122"/>
            </a:rPr>
            <a:t>.html</a:t>
          </a:r>
          <a:r>
            <a:rPr lang="zh-CN" altLang="zh-CN" sz="2400" kern="1200" dirty="0" smtClean="0">
              <a:solidFill>
                <a:schemeClr val="bg1"/>
              </a:solidFill>
              <a:latin typeface="宋体" pitchFamily="2" charset="-122"/>
              <a:ea typeface="宋体" pitchFamily="2" charset="-122"/>
            </a:rPr>
            <a:t>或者</a:t>
          </a:r>
          <a:r>
            <a:rPr lang="en-US" altLang="zh-CN" sz="2400" kern="1200" dirty="0" smtClean="0">
              <a:solidFill>
                <a:schemeClr val="bg1"/>
              </a:solidFill>
              <a:latin typeface="宋体" pitchFamily="2" charset="-122"/>
              <a:ea typeface="宋体" pitchFamily="2" charset="-122"/>
            </a:rPr>
            <a:t>.</a:t>
          </a:r>
          <a:r>
            <a:rPr lang="en-US" altLang="zh-CN" sz="2400" kern="1200" dirty="0" err="1" smtClean="0">
              <a:solidFill>
                <a:schemeClr val="bg1"/>
              </a:solidFill>
              <a:latin typeface="宋体" pitchFamily="2" charset="-122"/>
              <a:ea typeface="宋体" pitchFamily="2" charset="-122"/>
            </a:rPr>
            <a:t>htm</a:t>
          </a:r>
          <a:r>
            <a:rPr lang="zh-CN" altLang="zh-CN" sz="2400" kern="1200" dirty="0" smtClean="0">
              <a:solidFill>
                <a:schemeClr val="bg1"/>
              </a:solidFill>
              <a:latin typeface="宋体" pitchFamily="2" charset="-122"/>
              <a:ea typeface="宋体" pitchFamily="2" charset="-122"/>
            </a:rPr>
            <a:t>为后缀</a:t>
          </a:r>
          <a:endParaRPr lang="zh-CN" altLang="en-US" sz="2400" kern="1200" dirty="0">
            <a:solidFill>
              <a:schemeClr val="bg1"/>
            </a:solidFill>
            <a:latin typeface="宋体" pitchFamily="2" charset="-122"/>
            <a:ea typeface="宋体" pitchFamily="2" charset="-122"/>
          </a:endParaRPr>
        </a:p>
      </dsp:txBody>
      <dsp:txXfrm>
        <a:off x="61911" y="61986"/>
        <a:ext cx="8589270" cy="1144439"/>
      </dsp:txXfrm>
    </dsp:sp>
    <dsp:sp modelId="{F327773D-61BE-4FFF-B48D-42B6C54D4F64}">
      <dsp:nvSpPr>
        <dsp:cNvPr id="0" name=""/>
        <dsp:cNvSpPr/>
      </dsp:nvSpPr>
      <dsp:spPr>
        <a:xfrm>
          <a:off x="0" y="1281344"/>
          <a:ext cx="8713092" cy="1268261"/>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latin typeface="宋体" pitchFamily="2" charset="-122"/>
              <a:ea typeface="宋体" pitchFamily="2" charset="-122"/>
            </a:rPr>
            <a:t>工具</a:t>
          </a:r>
          <a:r>
            <a:rPr lang="en-US" altLang="zh-CN" sz="2400" kern="1200" dirty="0" smtClean="0">
              <a:solidFill>
                <a:schemeClr val="bg1"/>
              </a:solidFill>
              <a:latin typeface="宋体" pitchFamily="2" charset="-122"/>
              <a:ea typeface="宋体" pitchFamily="2" charset="-122"/>
            </a:rPr>
            <a:t>:</a:t>
          </a:r>
          <a:r>
            <a:rPr lang="zh-CN" altLang="en-US" sz="2400" kern="1200" dirty="0" smtClean="0">
              <a:solidFill>
                <a:schemeClr val="bg1"/>
              </a:solidFill>
              <a:latin typeface="宋体" pitchFamily="2" charset="-122"/>
              <a:ea typeface="宋体" pitchFamily="2" charset="-122"/>
            </a:rPr>
            <a:t>加强</a:t>
          </a:r>
          <a:r>
            <a:rPr lang="zh-CN" altLang="en-US" sz="2400" b="0" i="0" kern="1200" dirty="0" smtClean="0">
              <a:solidFill>
                <a:schemeClr val="bg1"/>
              </a:solidFill>
              <a:latin typeface="宋体" pitchFamily="2" charset="-122"/>
              <a:ea typeface="宋体" pitchFamily="2" charset="-122"/>
            </a:rPr>
            <a:t>自己写代码的能力，一般初学者是使用记事本或者其编辑器</a:t>
          </a:r>
          <a:r>
            <a:rPr lang="en-US" altLang="zh-CN" sz="2400" b="0" i="0" kern="1200" dirty="0" smtClean="0">
              <a:solidFill>
                <a:schemeClr val="bg1"/>
              </a:solidFill>
              <a:latin typeface="宋体" pitchFamily="2" charset="-122"/>
              <a:ea typeface="宋体" pitchFamily="2" charset="-122"/>
            </a:rPr>
            <a:t>(Notepad++)</a:t>
          </a:r>
          <a:r>
            <a:rPr lang="zh-CN" altLang="en-US" sz="2400" b="0" i="0" kern="1200" dirty="0" smtClean="0">
              <a:solidFill>
                <a:schemeClr val="bg1"/>
              </a:solidFill>
              <a:latin typeface="宋体" pitchFamily="2" charset="-122"/>
              <a:ea typeface="宋体" pitchFamily="2" charset="-122"/>
            </a:rPr>
            <a:t>进行网页编写的</a:t>
          </a:r>
          <a:r>
            <a:rPr lang="en-US" altLang="zh-CN" sz="2400" b="0" i="0" kern="1200" dirty="0" smtClean="0">
              <a:solidFill>
                <a:schemeClr val="bg1"/>
              </a:solidFill>
              <a:latin typeface="宋体" pitchFamily="2" charset="-122"/>
              <a:ea typeface="宋体" pitchFamily="2" charset="-122"/>
            </a:rPr>
            <a:t>.</a:t>
          </a:r>
          <a:r>
            <a:rPr lang="en-US" altLang="zh-CN" sz="2400" b="0" i="0" kern="1200" dirty="0" err="1" smtClean="0">
              <a:solidFill>
                <a:schemeClr val="bg1"/>
              </a:solidFill>
              <a:latin typeface="宋体" pitchFamily="2" charset="-122"/>
              <a:ea typeface="宋体" pitchFamily="2" charset="-122"/>
            </a:rPr>
            <a:t>MyEclispe</a:t>
          </a:r>
          <a:endParaRPr lang="zh-CN" altLang="zh-CN" sz="2400" kern="1200" dirty="0" smtClean="0">
            <a:solidFill>
              <a:schemeClr val="bg1"/>
            </a:solidFill>
            <a:latin typeface="宋体" pitchFamily="2" charset="-122"/>
            <a:ea typeface="宋体" pitchFamily="2" charset="-122"/>
          </a:endParaRPr>
        </a:p>
      </dsp:txBody>
      <dsp:txXfrm>
        <a:off x="61911" y="1343255"/>
        <a:ext cx="8589270" cy="1144439"/>
      </dsp:txXfrm>
    </dsp:sp>
    <dsp:sp modelId="{8C6C49DF-9326-42AD-9077-C06A1E4B3D6A}">
      <dsp:nvSpPr>
        <dsp:cNvPr id="0" name=""/>
        <dsp:cNvSpPr/>
      </dsp:nvSpPr>
      <dsp:spPr>
        <a:xfrm>
          <a:off x="0" y="2562614"/>
          <a:ext cx="8713092" cy="1268261"/>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latin typeface="宋体" pitchFamily="2" charset="-122"/>
              <a:ea typeface="宋体" pitchFamily="2" charset="-122"/>
            </a:rPr>
            <a:t>运行：</a:t>
          </a:r>
          <a:r>
            <a:rPr lang="zh-CN" altLang="zh-CN" sz="2400" kern="1200" dirty="0" smtClean="0">
              <a:solidFill>
                <a:schemeClr val="bg1"/>
              </a:solidFill>
              <a:latin typeface="宋体" pitchFamily="2" charset="-122"/>
              <a:ea typeface="宋体" pitchFamily="2" charset="-122"/>
            </a:rPr>
            <a:t>浏览器解释运行</a:t>
          </a:r>
          <a:r>
            <a:rPr lang="en-US" altLang="zh-CN" sz="2400" kern="1200" dirty="0" smtClean="0">
              <a:solidFill>
                <a:schemeClr val="bg1"/>
              </a:solidFill>
              <a:latin typeface="宋体" pitchFamily="2" charset="-122"/>
              <a:ea typeface="宋体" pitchFamily="2" charset="-122"/>
            </a:rPr>
            <a:t> </a:t>
          </a:r>
          <a:endParaRPr lang="zh-CN" altLang="zh-CN" sz="2400" kern="1200" dirty="0" smtClean="0">
            <a:solidFill>
              <a:schemeClr val="bg1"/>
            </a:solidFill>
            <a:latin typeface="宋体" pitchFamily="2" charset="-122"/>
            <a:ea typeface="宋体" pitchFamily="2" charset="-122"/>
          </a:endParaRPr>
        </a:p>
      </dsp:txBody>
      <dsp:txXfrm>
        <a:off x="61911" y="2624525"/>
        <a:ext cx="8589270" cy="1144439"/>
      </dsp:txXfrm>
    </dsp:sp>
    <dsp:sp modelId="{67A35B20-7BEE-4D82-BCB6-BBE6BC82DDDE}">
      <dsp:nvSpPr>
        <dsp:cNvPr id="0" name=""/>
        <dsp:cNvSpPr/>
      </dsp:nvSpPr>
      <dsp:spPr>
        <a:xfrm>
          <a:off x="0" y="3843883"/>
          <a:ext cx="8713092" cy="1268261"/>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solidFill>
                <a:schemeClr val="bg1"/>
              </a:solidFill>
              <a:latin typeface="宋体" pitchFamily="2" charset="-122"/>
              <a:ea typeface="宋体" pitchFamily="2" charset="-122"/>
            </a:rPr>
            <a:t>HTML</a:t>
          </a:r>
          <a:r>
            <a:rPr lang="zh-CN" altLang="zh-CN" sz="2400" kern="1200" dirty="0" smtClean="0">
              <a:solidFill>
                <a:schemeClr val="bg1"/>
              </a:solidFill>
              <a:latin typeface="宋体" pitchFamily="2" charset="-122"/>
              <a:ea typeface="宋体" pitchFamily="2" charset="-122"/>
            </a:rPr>
            <a:t>是一个扩展性很强的语言，可以嵌套用脚本语言编写的程序段。嵌入</a:t>
          </a:r>
          <a:r>
            <a:rPr lang="en-US" altLang="zh-CN" sz="2400" b="1" kern="1200" dirty="0" smtClean="0">
              <a:solidFill>
                <a:srgbClr val="002060"/>
              </a:solidFill>
              <a:latin typeface="宋体" pitchFamily="2" charset="-122"/>
              <a:ea typeface="宋体" pitchFamily="2" charset="-122"/>
            </a:rPr>
            <a:t>JavaScript</a:t>
          </a:r>
          <a:r>
            <a:rPr lang="zh-CN" altLang="zh-CN" sz="2400" kern="1200" dirty="0" smtClean="0">
              <a:solidFill>
                <a:schemeClr val="bg1"/>
              </a:solidFill>
              <a:latin typeface="宋体" pitchFamily="2" charset="-122"/>
              <a:ea typeface="宋体" pitchFamily="2" charset="-122"/>
            </a:rPr>
            <a:t>代码可以实现动态效果，同时也可以使用</a:t>
          </a:r>
          <a:r>
            <a:rPr lang="en-US" altLang="zh-CN" sz="2400" kern="1200" dirty="0" smtClean="0">
              <a:solidFill>
                <a:schemeClr val="bg1"/>
              </a:solidFill>
              <a:latin typeface="宋体" pitchFamily="2" charset="-122"/>
              <a:ea typeface="宋体" pitchFamily="2" charset="-122"/>
            </a:rPr>
            <a:t>CSS</a:t>
          </a:r>
          <a:r>
            <a:rPr lang="zh-CN" altLang="zh-CN" sz="2400" kern="1200" dirty="0" smtClean="0">
              <a:solidFill>
                <a:schemeClr val="bg1"/>
              </a:solidFill>
              <a:latin typeface="宋体" pitchFamily="2" charset="-122"/>
              <a:ea typeface="宋体" pitchFamily="2" charset="-122"/>
            </a:rPr>
            <a:t>定义样式</a:t>
          </a:r>
          <a:endParaRPr lang="en-US" altLang="zh-CN" sz="2400" kern="1200" dirty="0" smtClean="0">
            <a:solidFill>
              <a:schemeClr val="bg1"/>
            </a:solidFill>
            <a:latin typeface="宋体" pitchFamily="2" charset="-122"/>
            <a:ea typeface="宋体" pitchFamily="2" charset="-122"/>
          </a:endParaRPr>
        </a:p>
      </dsp:txBody>
      <dsp:txXfrm>
        <a:off x="61911" y="3905794"/>
        <a:ext cx="8589270" cy="11444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D8F67-C32F-481A-BC93-BC965149D186}">
      <dsp:nvSpPr>
        <dsp:cNvPr id="0" name=""/>
        <dsp:cNvSpPr/>
      </dsp:nvSpPr>
      <dsp:spPr>
        <a:xfrm>
          <a:off x="0" y="21791"/>
          <a:ext cx="8712968" cy="11232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浮点型</a:t>
          </a:r>
          <a:r>
            <a:rPr lang="en-US" sz="2400" kern="1200" dirty="0" smtClean="0">
              <a:latin typeface="宋体" pitchFamily="2" charset="-122"/>
              <a:ea typeface="宋体" pitchFamily="2" charset="-122"/>
            </a:rPr>
            <a:t>(float)</a:t>
          </a:r>
          <a:r>
            <a:rPr lang="zh-CN" sz="2400" kern="1200" dirty="0" smtClean="0">
              <a:latin typeface="宋体" pitchFamily="2" charset="-122"/>
              <a:ea typeface="宋体" pitchFamily="2" charset="-122"/>
            </a:rPr>
            <a:t>：又叫“实型”，也基本数据类型的一种，用于表示一个指定范围内的实数</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带小数点</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a:t>
          </a:r>
          <a:endParaRPr lang="zh-CN" sz="2400" kern="1200" dirty="0">
            <a:latin typeface="宋体" pitchFamily="2" charset="-122"/>
            <a:ea typeface="宋体" pitchFamily="2" charset="-122"/>
          </a:endParaRPr>
        </a:p>
      </dsp:txBody>
      <dsp:txXfrm>
        <a:off x="54830" y="76621"/>
        <a:ext cx="8603308" cy="1013540"/>
      </dsp:txXfrm>
    </dsp:sp>
    <dsp:sp modelId="{2BADCC27-4C36-453F-B020-5F925D897F76}">
      <dsp:nvSpPr>
        <dsp:cNvPr id="0" name=""/>
        <dsp:cNvSpPr/>
      </dsp:nvSpPr>
      <dsp:spPr>
        <a:xfrm>
          <a:off x="0" y="1317791"/>
          <a:ext cx="8712968" cy="11232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latin typeface="宋体" pitchFamily="2" charset="-122"/>
              <a:ea typeface="宋体" pitchFamily="2" charset="-122"/>
            </a:rPr>
            <a:t>浮点型数据采用的是传统的科学计数法的语法，即在实数后面跟字母“</a:t>
          </a:r>
          <a:r>
            <a:rPr lang="en-US" sz="2400" kern="1200" smtClean="0">
              <a:latin typeface="宋体" pitchFamily="2" charset="-122"/>
              <a:ea typeface="宋体" pitchFamily="2" charset="-122"/>
            </a:rPr>
            <a:t>e(</a:t>
          </a:r>
          <a:r>
            <a:rPr lang="zh-CN" sz="2400" kern="1200" smtClean="0">
              <a:latin typeface="宋体" pitchFamily="2" charset="-122"/>
              <a:ea typeface="宋体" pitchFamily="2" charset="-122"/>
            </a:rPr>
            <a:t>或</a:t>
          </a:r>
          <a:r>
            <a:rPr lang="en-US" sz="2400" kern="1200" smtClean="0">
              <a:latin typeface="宋体" pitchFamily="2" charset="-122"/>
              <a:ea typeface="宋体" pitchFamily="2" charset="-122"/>
            </a:rPr>
            <a:t>E)</a:t>
          </a:r>
          <a:r>
            <a:rPr lang="zh-CN" sz="2400" kern="1200" smtClean="0">
              <a:latin typeface="宋体" pitchFamily="2" charset="-122"/>
              <a:ea typeface="宋体" pitchFamily="2" charset="-122"/>
            </a:rPr>
            <a:t>”，再加一个整型指数</a:t>
          </a:r>
          <a:endParaRPr lang="zh-CN" sz="2400" kern="1200">
            <a:latin typeface="宋体" pitchFamily="2" charset="-122"/>
            <a:ea typeface="宋体" pitchFamily="2" charset="-122"/>
          </a:endParaRPr>
        </a:p>
      </dsp:txBody>
      <dsp:txXfrm>
        <a:off x="54830" y="1372621"/>
        <a:ext cx="8603308" cy="1013540"/>
      </dsp:txXfrm>
    </dsp:sp>
    <dsp:sp modelId="{DD4EB55C-20D1-417D-B9EE-AC9C83E30CC7}">
      <dsp:nvSpPr>
        <dsp:cNvPr id="0" name=""/>
        <dsp:cNvSpPr/>
      </dsp:nvSpPr>
      <dsp:spPr>
        <a:xfrm>
          <a:off x="0" y="2440991"/>
          <a:ext cx="8712968" cy="993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1.2		-3.4		.3657		3.12e-3</a:t>
          </a:r>
          <a:endParaRPr lang="zh-CN" altLang="en-US" sz="2400" kern="1200" dirty="0">
            <a:solidFill>
              <a:srgbClr val="003300"/>
            </a:solidFill>
            <a:latin typeface="宋体" pitchFamily="2" charset="-122"/>
            <a:ea typeface="宋体" pitchFamily="2" charset="-122"/>
          </a:endParaRPr>
        </a:p>
      </dsp:txBody>
      <dsp:txXfrm>
        <a:off x="0" y="2440991"/>
        <a:ext cx="8712968" cy="9936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BF84F-5A1B-4E07-A0D9-B6B17B05BE03}">
      <dsp:nvSpPr>
        <dsp:cNvPr id="0" name=""/>
        <dsp:cNvSpPr/>
      </dsp:nvSpPr>
      <dsp:spPr>
        <a:xfrm>
          <a:off x="0" y="19132"/>
          <a:ext cx="8712968" cy="11583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十六进制数</a:t>
          </a:r>
          <a:r>
            <a:rPr 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以“</a:t>
          </a:r>
          <a:r>
            <a:rPr lang="en-US" altLang="zh-CN" sz="2400" kern="1200" dirty="0" smtClean="0">
              <a:latin typeface="宋体" pitchFamily="2" charset="-122"/>
              <a:ea typeface="宋体" pitchFamily="2" charset="-122"/>
            </a:rPr>
            <a:t>0x</a:t>
          </a:r>
          <a:r>
            <a:rPr lang="zh-CN" altLang="en-US" sz="2400" kern="1200" dirty="0" smtClean="0">
              <a:latin typeface="宋体" pitchFamily="2" charset="-122"/>
              <a:ea typeface="宋体" pitchFamily="2" charset="-122"/>
            </a:rPr>
            <a:t>”或“</a:t>
          </a:r>
          <a:r>
            <a:rPr lang="en-US" altLang="zh-CN" sz="2400" kern="1200" dirty="0" smtClean="0">
              <a:latin typeface="宋体" pitchFamily="2" charset="-122"/>
              <a:ea typeface="宋体" pitchFamily="2" charset="-122"/>
            </a:rPr>
            <a:t>0X</a:t>
          </a:r>
          <a:r>
            <a:rPr lang="zh-CN" altLang="en-US" sz="2400" kern="1200" dirty="0" smtClean="0">
              <a:latin typeface="宋体" pitchFamily="2" charset="-122"/>
              <a:ea typeface="宋体" pitchFamily="2" charset="-122"/>
            </a:rPr>
            <a:t>”开头的数据，基数为</a:t>
          </a:r>
          <a:r>
            <a:rPr lang="en-US" altLang="zh-CN" sz="2400" kern="1200" dirty="0" smtClean="0">
              <a:latin typeface="宋体" pitchFamily="2" charset="-122"/>
              <a:ea typeface="宋体" pitchFamily="2" charset="-122"/>
            </a:rPr>
            <a:t>16</a:t>
          </a:r>
          <a:endParaRPr lang="zh-CN" sz="2400" kern="1200" dirty="0">
            <a:latin typeface="宋体" pitchFamily="2" charset="-122"/>
            <a:ea typeface="宋体" pitchFamily="2" charset="-122"/>
          </a:endParaRPr>
        </a:p>
      </dsp:txBody>
      <dsp:txXfrm>
        <a:off x="56544" y="75676"/>
        <a:ext cx="8599880" cy="1045212"/>
      </dsp:txXfrm>
    </dsp:sp>
    <dsp:sp modelId="{8DCAA51B-A6B7-442F-9EC8-2DEA10CB4CB8}">
      <dsp:nvSpPr>
        <dsp:cNvPr id="0" name=""/>
        <dsp:cNvSpPr/>
      </dsp:nvSpPr>
      <dsp:spPr>
        <a:xfrm>
          <a:off x="0" y="1177432"/>
          <a:ext cx="8712968" cy="910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0x3df4	0Xffcc</a:t>
          </a:r>
          <a:endParaRPr lang="zh-CN" sz="2400" kern="1200" dirty="0">
            <a:solidFill>
              <a:srgbClr val="003300"/>
            </a:solidFill>
            <a:latin typeface="宋体" pitchFamily="2" charset="-122"/>
            <a:ea typeface="宋体" pitchFamily="2" charset="-122"/>
          </a:endParaRPr>
        </a:p>
      </dsp:txBody>
      <dsp:txXfrm>
        <a:off x="0" y="1177432"/>
        <a:ext cx="8712968" cy="910800"/>
      </dsp:txXfrm>
    </dsp:sp>
    <dsp:sp modelId="{E1DA794E-2C94-4355-936E-D6CC13B53DA8}">
      <dsp:nvSpPr>
        <dsp:cNvPr id="0" name=""/>
        <dsp:cNvSpPr/>
      </dsp:nvSpPr>
      <dsp:spPr>
        <a:xfrm>
          <a:off x="0" y="2088232"/>
          <a:ext cx="8712968" cy="11583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八进制数：以“</a:t>
          </a:r>
          <a:r>
            <a:rPr lang="en-US" altLang="zh-CN" sz="2400" kern="1200" dirty="0" smtClean="0">
              <a:latin typeface="宋体" pitchFamily="2" charset="-122"/>
              <a:ea typeface="宋体" pitchFamily="2" charset="-122"/>
            </a:rPr>
            <a:t>0</a:t>
          </a:r>
          <a:r>
            <a:rPr lang="zh-CN" altLang="en-US" sz="2400" kern="1200" dirty="0" smtClean="0">
              <a:latin typeface="宋体" pitchFamily="2" charset="-122"/>
              <a:ea typeface="宋体" pitchFamily="2" charset="-122"/>
            </a:rPr>
            <a:t>”开头的数据，基数为</a:t>
          </a:r>
          <a:r>
            <a:rPr lang="en-US" altLang="zh-CN" sz="2400" kern="1200" dirty="0" smtClean="0">
              <a:latin typeface="宋体" pitchFamily="2" charset="-122"/>
              <a:ea typeface="宋体" pitchFamily="2" charset="-122"/>
            </a:rPr>
            <a:t>8</a:t>
          </a:r>
        </a:p>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（注意：有些</a:t>
          </a:r>
          <a:r>
            <a:rPr lang="en-US" altLang="zh-CN" sz="2400" kern="1200" dirty="0" smtClean="0">
              <a:latin typeface="宋体" pitchFamily="2" charset="-122"/>
              <a:ea typeface="宋体" pitchFamily="2" charset="-122"/>
            </a:rPr>
            <a:t>JavaScript</a:t>
          </a:r>
          <a:r>
            <a:rPr lang="zh-CN" altLang="en-US" sz="2400" kern="1200" dirty="0" smtClean="0">
              <a:latin typeface="宋体" pitchFamily="2" charset="-122"/>
              <a:ea typeface="宋体" pitchFamily="2" charset="-122"/>
            </a:rPr>
            <a:t>不支持八进制，所以尽量不要使用）</a:t>
          </a:r>
          <a:endParaRPr lang="zh-CN" sz="2400" kern="1200" dirty="0">
            <a:latin typeface="宋体" pitchFamily="2" charset="-122"/>
            <a:ea typeface="宋体" pitchFamily="2" charset="-122"/>
          </a:endParaRPr>
        </a:p>
      </dsp:txBody>
      <dsp:txXfrm>
        <a:off x="56544" y="2144776"/>
        <a:ext cx="8599880" cy="1045212"/>
      </dsp:txXfrm>
    </dsp:sp>
    <dsp:sp modelId="{301B0487-D683-4A3E-85BC-C495E0825ADC}">
      <dsp:nvSpPr>
        <dsp:cNvPr id="0" name=""/>
        <dsp:cNvSpPr/>
      </dsp:nvSpPr>
      <dsp:spPr>
        <a:xfrm>
          <a:off x="0" y="3265664"/>
          <a:ext cx="8712968" cy="910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075		032</a:t>
          </a:r>
          <a:endParaRPr lang="zh-CN" altLang="en-US" sz="2400" kern="1200" dirty="0">
            <a:solidFill>
              <a:srgbClr val="003300"/>
            </a:solidFill>
            <a:latin typeface="宋体" pitchFamily="2" charset="-122"/>
            <a:ea typeface="宋体" pitchFamily="2" charset="-122"/>
          </a:endParaRPr>
        </a:p>
      </dsp:txBody>
      <dsp:txXfrm>
        <a:off x="0" y="3265664"/>
        <a:ext cx="8712968" cy="9108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D8F67-C32F-481A-BC93-BC965149D186}">
      <dsp:nvSpPr>
        <dsp:cNvPr id="0" name=""/>
        <dsp:cNvSpPr/>
      </dsp:nvSpPr>
      <dsp:spPr>
        <a:xfrm>
          <a:off x="0" y="21791"/>
          <a:ext cx="8712968" cy="11232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字符串</a:t>
          </a:r>
          <a:r>
            <a:rPr lang="zh-CN" sz="2400" kern="1200" dirty="0" smtClean="0">
              <a:latin typeface="宋体" pitchFamily="2" charset="-122"/>
              <a:ea typeface="宋体" pitchFamily="2" charset="-122"/>
            </a:rPr>
            <a:t>型</a:t>
          </a:r>
          <a:r>
            <a:rPr lang="en-US" sz="2400" kern="1200" dirty="0" smtClean="0">
              <a:latin typeface="宋体" pitchFamily="2" charset="-122"/>
              <a:ea typeface="宋体" pitchFamily="2" charset="-122"/>
            </a:rPr>
            <a:t>(string)</a:t>
          </a:r>
          <a:r>
            <a:rPr 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由</a:t>
          </a:r>
          <a:r>
            <a:rPr lang="en-US" altLang="zh-CN" sz="2400" kern="1200" dirty="0" smtClean="0">
              <a:latin typeface="宋体" pitchFamily="2" charset="-122"/>
              <a:ea typeface="宋体" pitchFamily="2" charset="-122"/>
            </a:rPr>
            <a:t>Unicode</a:t>
          </a:r>
          <a:r>
            <a:rPr lang="zh-CN" altLang="en-US" sz="2400" kern="1200" dirty="0" smtClean="0">
              <a:latin typeface="宋体" pitchFamily="2" charset="-122"/>
              <a:ea typeface="宋体" pitchFamily="2" charset="-122"/>
            </a:rPr>
            <a:t>字符、数字、标点符号等组成的序列</a:t>
          </a:r>
          <a:endParaRPr lang="zh-CN" sz="2400" kern="1200" dirty="0">
            <a:latin typeface="宋体" pitchFamily="2" charset="-122"/>
            <a:ea typeface="宋体" pitchFamily="2" charset="-122"/>
          </a:endParaRPr>
        </a:p>
      </dsp:txBody>
      <dsp:txXfrm>
        <a:off x="54830" y="76621"/>
        <a:ext cx="8603308" cy="1013540"/>
      </dsp:txXfrm>
    </dsp:sp>
    <dsp:sp modelId="{2BADCC27-4C36-453F-B020-5F925D897F76}">
      <dsp:nvSpPr>
        <dsp:cNvPr id="0" name=""/>
        <dsp:cNvSpPr/>
      </dsp:nvSpPr>
      <dsp:spPr>
        <a:xfrm>
          <a:off x="0" y="1317791"/>
          <a:ext cx="8712968" cy="11232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字符串型数据需要用成对的双引号或单引号包括起来</a:t>
          </a:r>
          <a:endParaRPr lang="zh-CN" sz="2400" kern="1200" dirty="0">
            <a:latin typeface="宋体" pitchFamily="2" charset="-122"/>
            <a:ea typeface="宋体" pitchFamily="2" charset="-122"/>
          </a:endParaRPr>
        </a:p>
      </dsp:txBody>
      <dsp:txXfrm>
        <a:off x="54830" y="1372621"/>
        <a:ext cx="8603308" cy="1013540"/>
      </dsp:txXfrm>
    </dsp:sp>
    <dsp:sp modelId="{DD4EB55C-20D1-417D-B9EE-AC9C83E30CC7}">
      <dsp:nvSpPr>
        <dsp:cNvPr id="0" name=""/>
        <dsp:cNvSpPr/>
      </dsp:nvSpPr>
      <dsp:spPr>
        <a:xfrm>
          <a:off x="0" y="2440991"/>
          <a:ext cx="8712968" cy="993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a:t>
          </a:r>
          <a:r>
            <a:rPr lang="en-US" altLang="zh-CN" sz="2400" kern="1200" dirty="0" smtClean="0">
              <a:solidFill>
                <a:srgbClr val="003300"/>
              </a:solidFill>
              <a:latin typeface="宋体" pitchFamily="2" charset="-122"/>
              <a:ea typeface="宋体" pitchFamily="2" charset="-122"/>
            </a:rPr>
            <a:t>ABC</a:t>
          </a:r>
          <a:r>
            <a:rPr lang="zh-CN" altLang="en-US" sz="2400" kern="1200" dirty="0" smtClean="0">
              <a:solidFill>
                <a:srgbClr val="003300"/>
              </a:solidFill>
              <a:latin typeface="宋体" pitchFamily="2" charset="-122"/>
              <a:ea typeface="宋体" pitchFamily="2" charset="-122"/>
            </a:rPr>
            <a:t>”</a:t>
          </a:r>
          <a:r>
            <a:rPr lang="en-US" altLang="zh-CN" sz="2400" kern="1200" dirty="0" smtClean="0">
              <a:solidFill>
                <a:srgbClr val="003300"/>
              </a:solidFill>
              <a:latin typeface="宋体" pitchFamily="2" charset="-122"/>
              <a:ea typeface="宋体" pitchFamily="2" charset="-122"/>
            </a:rPr>
            <a:t>	</a:t>
          </a:r>
          <a:r>
            <a:rPr lang="zh-CN" altLang="en-US" sz="2400" kern="1200" dirty="0" smtClean="0">
              <a:solidFill>
                <a:srgbClr val="003300"/>
              </a:solidFill>
              <a:latin typeface="宋体" pitchFamily="2" charset="-122"/>
              <a:ea typeface="宋体" pitchFamily="2" charset="-122"/>
            </a:rPr>
            <a:t>“张三”</a:t>
          </a:r>
          <a:r>
            <a:rPr lang="en-US" altLang="zh-CN" sz="2400" kern="1200" dirty="0" smtClean="0">
              <a:solidFill>
                <a:srgbClr val="003300"/>
              </a:solidFill>
              <a:latin typeface="宋体" pitchFamily="2" charset="-122"/>
              <a:ea typeface="宋体" pitchFamily="2" charset="-122"/>
            </a:rPr>
            <a:t>	</a:t>
          </a:r>
          <a:r>
            <a:rPr lang="zh-CN" altLang="en-US" sz="2400" kern="1200" dirty="0" smtClean="0">
              <a:solidFill>
                <a:srgbClr val="003300"/>
              </a:solidFill>
              <a:latin typeface="宋体" pitchFamily="2" charset="-122"/>
              <a:ea typeface="宋体" pitchFamily="2" charset="-122"/>
            </a:rPr>
            <a:t>“</a:t>
          </a:r>
          <a:r>
            <a:rPr lang="en-US" altLang="zh-CN" sz="2400" kern="1200" dirty="0" smtClean="0">
              <a:solidFill>
                <a:srgbClr val="003300"/>
              </a:solidFill>
              <a:latin typeface="宋体" pitchFamily="2" charset="-122"/>
              <a:ea typeface="宋体" pitchFamily="2" charset="-122"/>
            </a:rPr>
            <a:t>953</a:t>
          </a:r>
          <a:r>
            <a:rPr lang="zh-CN" altLang="en-US" sz="2400" kern="1200" dirty="0" smtClean="0">
              <a:solidFill>
                <a:srgbClr val="003300"/>
              </a:solidFill>
              <a:latin typeface="宋体" pitchFamily="2" charset="-122"/>
              <a:ea typeface="宋体" pitchFamily="2" charset="-122"/>
            </a:rPr>
            <a:t>”</a:t>
          </a:r>
          <a:endParaRPr lang="zh-CN" altLang="en-US" sz="2400" kern="1200" dirty="0">
            <a:solidFill>
              <a:srgbClr val="003300"/>
            </a:solidFill>
            <a:latin typeface="宋体" pitchFamily="2" charset="-122"/>
            <a:ea typeface="宋体" pitchFamily="2" charset="-122"/>
          </a:endParaRPr>
        </a:p>
      </dsp:txBody>
      <dsp:txXfrm>
        <a:off x="0" y="2440991"/>
        <a:ext cx="8712968" cy="99360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CC0A0-BEE5-4CEF-AEC3-45BA1DD3F835}">
      <dsp:nvSpPr>
        <dsp:cNvPr id="0" name=""/>
        <dsp:cNvSpPr/>
      </dsp:nvSpPr>
      <dsp:spPr>
        <a:xfrm>
          <a:off x="0" y="11712"/>
          <a:ext cx="8640960" cy="10108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宋体" pitchFamily="2" charset="-122"/>
              <a:ea typeface="宋体" pitchFamily="2" charset="-122"/>
            </a:rPr>
            <a:t>正则表达式是一种特殊的字符串，它允许使用“通配符”来匹配一批普通的字符串</a:t>
          </a:r>
          <a:endParaRPr lang="zh-CN" altLang="en-US" sz="2400" kern="1200">
            <a:latin typeface="宋体" pitchFamily="2" charset="-122"/>
            <a:ea typeface="宋体" pitchFamily="2" charset="-122"/>
          </a:endParaRPr>
        </a:p>
      </dsp:txBody>
      <dsp:txXfrm>
        <a:off x="49347" y="61059"/>
        <a:ext cx="8542266" cy="912186"/>
      </dsp:txXfrm>
    </dsp:sp>
    <dsp:sp modelId="{B4083365-32FB-482F-BE3D-8B4205DA675B}">
      <dsp:nvSpPr>
        <dsp:cNvPr id="0" name=""/>
        <dsp:cNvSpPr/>
      </dsp:nvSpPr>
      <dsp:spPr>
        <a:xfrm>
          <a:off x="0" y="1178112"/>
          <a:ext cx="8640960" cy="101088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宋体" pitchFamily="2" charset="-122"/>
              <a:ea typeface="宋体" pitchFamily="2" charset="-122"/>
            </a:rPr>
            <a:t>JavaScript</a:t>
          </a:r>
          <a:r>
            <a:rPr lang="zh-CN" sz="2400" kern="1200" smtClean="0">
              <a:latin typeface="宋体" pitchFamily="2" charset="-122"/>
              <a:ea typeface="宋体" pitchFamily="2" charset="-122"/>
            </a:rPr>
            <a:t>的正则表达式必须放在</a:t>
          </a:r>
          <a:r>
            <a:rPr lang="en-US" sz="2400" kern="1200" smtClean="0">
              <a:latin typeface="宋体" pitchFamily="2" charset="-122"/>
              <a:ea typeface="宋体" pitchFamily="2" charset="-122"/>
            </a:rPr>
            <a:t>2</a:t>
          </a:r>
          <a:r>
            <a:rPr lang="zh-CN" sz="2400" kern="1200" smtClean="0">
              <a:latin typeface="宋体" pitchFamily="2" charset="-122"/>
              <a:ea typeface="宋体" pitchFamily="2" charset="-122"/>
            </a:rPr>
            <a:t>条斜线“</a:t>
          </a:r>
          <a:r>
            <a:rPr lang="en-US" sz="2400" kern="1200" smtClean="0">
              <a:latin typeface="宋体" pitchFamily="2" charset="-122"/>
              <a:ea typeface="宋体" pitchFamily="2" charset="-122"/>
            </a:rPr>
            <a:t>//</a:t>
          </a:r>
          <a:r>
            <a:rPr lang="zh-CN" sz="2400" kern="1200" smtClean="0">
              <a:latin typeface="宋体" pitchFamily="2" charset="-122"/>
              <a:ea typeface="宋体" pitchFamily="2" charset="-122"/>
            </a:rPr>
            <a:t>”之间</a:t>
          </a:r>
          <a:endParaRPr lang="zh-CN" sz="2400" kern="1200">
            <a:latin typeface="宋体" pitchFamily="2" charset="-122"/>
            <a:ea typeface="宋体" pitchFamily="2" charset="-122"/>
          </a:endParaRPr>
        </a:p>
      </dsp:txBody>
      <dsp:txXfrm>
        <a:off x="49347" y="1227459"/>
        <a:ext cx="8542266" cy="912186"/>
      </dsp:txXfrm>
    </dsp:sp>
    <dsp:sp modelId="{FB7F7303-CAB3-40CB-8E69-3F845BF74A88}">
      <dsp:nvSpPr>
        <dsp:cNvPr id="0" name=""/>
        <dsp:cNvSpPr/>
      </dsp:nvSpPr>
      <dsp:spPr>
        <a:xfrm>
          <a:off x="0" y="2344512"/>
          <a:ext cx="8640960" cy="10108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latin typeface="宋体" pitchFamily="2" charset="-122"/>
              <a:ea typeface="宋体" pitchFamily="2" charset="-122"/>
            </a:rPr>
            <a:t>创建正则表达式，可以使用直接量或</a:t>
          </a:r>
          <a:r>
            <a:rPr lang="en-US" sz="2400" kern="1200" smtClean="0">
              <a:latin typeface="宋体" pitchFamily="2" charset="-122"/>
              <a:ea typeface="宋体" pitchFamily="2" charset="-122"/>
            </a:rPr>
            <a:t>RegExp</a:t>
          </a:r>
          <a:r>
            <a:rPr lang="zh-CN" sz="2400" kern="1200" smtClean="0">
              <a:latin typeface="宋体" pitchFamily="2" charset="-122"/>
              <a:ea typeface="宋体" pitchFamily="2" charset="-122"/>
            </a:rPr>
            <a:t>构造函数</a:t>
          </a:r>
          <a:endParaRPr lang="zh-CN" sz="2400" kern="1200">
            <a:latin typeface="宋体" pitchFamily="2" charset="-122"/>
            <a:ea typeface="宋体" pitchFamily="2" charset="-122"/>
          </a:endParaRPr>
        </a:p>
      </dsp:txBody>
      <dsp:txXfrm>
        <a:off x="49347" y="2393859"/>
        <a:ext cx="8542266" cy="912186"/>
      </dsp:txXfrm>
    </dsp:sp>
    <dsp:sp modelId="{845B7BC3-9E78-49DC-8257-9FF03DC67EE7}">
      <dsp:nvSpPr>
        <dsp:cNvPr id="0" name=""/>
        <dsp:cNvSpPr/>
      </dsp:nvSpPr>
      <dsp:spPr>
        <a:xfrm>
          <a:off x="0" y="3355392"/>
          <a:ext cx="8640960" cy="131341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例如：</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t>
          </a:r>
          <a:r>
            <a:rPr lang="en-US" sz="2400" kern="1200" dirty="0" err="1" smtClean="0">
              <a:solidFill>
                <a:srgbClr val="003300"/>
              </a:solidFill>
              <a:latin typeface="宋体" pitchFamily="2" charset="-122"/>
              <a:ea typeface="宋体" pitchFamily="2" charset="-122"/>
            </a:rPr>
            <a:t>reg</a:t>
          </a:r>
          <a:r>
            <a:rPr lang="en-US" sz="2400" kern="1200" dirty="0" smtClean="0">
              <a:solidFill>
                <a:srgbClr val="003300"/>
              </a:solidFill>
              <a:latin typeface="宋体" pitchFamily="2" charset="-122"/>
              <a:ea typeface="宋体" pitchFamily="2" charset="-122"/>
            </a:rPr>
            <a:t> = /\d+/</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t>
          </a:r>
          <a:r>
            <a:rPr lang="en-US" sz="2400" kern="1200" dirty="0" err="1" smtClean="0">
              <a:solidFill>
                <a:srgbClr val="003300"/>
              </a:solidFill>
              <a:latin typeface="宋体" pitchFamily="2" charset="-122"/>
              <a:ea typeface="宋体" pitchFamily="2" charset="-122"/>
            </a:rPr>
            <a:t>reg</a:t>
          </a:r>
          <a:r>
            <a:rPr lang="en-US" sz="2400" kern="1200" dirty="0" smtClean="0">
              <a:solidFill>
                <a:srgbClr val="003300"/>
              </a:solidFill>
              <a:latin typeface="宋体" pitchFamily="2" charset="-122"/>
              <a:ea typeface="宋体" pitchFamily="2" charset="-122"/>
            </a:rPr>
            <a:t> = new </a:t>
          </a:r>
          <a:r>
            <a:rPr lang="en-US" sz="2400" kern="1200" dirty="0" err="1" smtClean="0">
              <a:solidFill>
                <a:srgbClr val="003300"/>
              </a:solidFill>
              <a:latin typeface="宋体" pitchFamily="2" charset="-122"/>
              <a:ea typeface="宋体" pitchFamily="2" charset="-122"/>
            </a:rPr>
            <a:t>RegExp</a:t>
          </a:r>
          <a:r>
            <a:rPr lang="en-US" sz="2400" kern="1200" dirty="0" smtClean="0">
              <a:solidFill>
                <a:srgbClr val="003300"/>
              </a:solidFill>
              <a:latin typeface="宋体" pitchFamily="2" charset="-122"/>
              <a:ea typeface="宋体" pitchFamily="2" charset="-122"/>
            </a:rPr>
            <a:t>(/\d+/)</a:t>
          </a:r>
          <a:endParaRPr lang="zh-CN" sz="2400" kern="1200" dirty="0">
            <a:solidFill>
              <a:srgbClr val="003300"/>
            </a:solidFill>
            <a:latin typeface="宋体" pitchFamily="2" charset="-122"/>
            <a:ea typeface="宋体" pitchFamily="2" charset="-122"/>
          </a:endParaRPr>
        </a:p>
      </dsp:txBody>
      <dsp:txXfrm>
        <a:off x="0" y="3355392"/>
        <a:ext cx="8640960" cy="131341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D8F67-C32F-481A-BC93-BC965149D186}">
      <dsp:nvSpPr>
        <dsp:cNvPr id="0" name=""/>
        <dsp:cNvSpPr/>
      </dsp:nvSpPr>
      <dsp:spPr>
        <a:xfrm>
          <a:off x="0" y="21791"/>
          <a:ext cx="8712968" cy="11232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布尔型</a:t>
          </a:r>
          <a:r>
            <a:rPr lang="en-US" sz="2400" kern="1200" dirty="0" smtClean="0">
              <a:latin typeface="宋体" pitchFamily="2" charset="-122"/>
              <a:ea typeface="宋体" pitchFamily="2" charset="-122"/>
            </a:rPr>
            <a:t>(Boolean)</a:t>
          </a:r>
          <a:r>
            <a:rPr lang="zh-CN" sz="2400" kern="1200" dirty="0" smtClean="0">
              <a:latin typeface="宋体" pitchFamily="2" charset="-122"/>
              <a:ea typeface="宋体" pitchFamily="2" charset="-122"/>
            </a:rPr>
            <a:t>：又叫“</a:t>
          </a:r>
          <a:r>
            <a:rPr lang="zh-CN" altLang="en-US" sz="2400" kern="1200" dirty="0" smtClean="0">
              <a:latin typeface="宋体" pitchFamily="2" charset="-122"/>
              <a:ea typeface="宋体" pitchFamily="2" charset="-122"/>
            </a:rPr>
            <a:t>逻辑</a:t>
          </a:r>
          <a:r>
            <a:rPr lang="zh-CN" sz="2400" kern="1200" dirty="0" smtClean="0">
              <a:latin typeface="宋体" pitchFamily="2" charset="-122"/>
              <a:ea typeface="宋体" pitchFamily="2" charset="-122"/>
            </a:rPr>
            <a:t>型”，</a:t>
          </a:r>
          <a:r>
            <a:rPr lang="zh-CN" altLang="en-US" sz="2400" kern="1200" dirty="0" smtClean="0">
              <a:latin typeface="宋体" pitchFamily="2" charset="-122"/>
              <a:ea typeface="宋体" pitchFamily="2" charset="-122"/>
            </a:rPr>
            <a:t>用于说明一个事物的真假</a:t>
          </a:r>
          <a:endParaRPr lang="zh-CN" sz="2400" kern="1200" dirty="0">
            <a:latin typeface="宋体" pitchFamily="2" charset="-122"/>
            <a:ea typeface="宋体" pitchFamily="2" charset="-122"/>
          </a:endParaRPr>
        </a:p>
      </dsp:txBody>
      <dsp:txXfrm>
        <a:off x="54830" y="76621"/>
        <a:ext cx="8603308" cy="1013540"/>
      </dsp:txXfrm>
    </dsp:sp>
    <dsp:sp modelId="{2BADCC27-4C36-453F-B020-5F925D897F76}">
      <dsp:nvSpPr>
        <dsp:cNvPr id="0" name=""/>
        <dsp:cNvSpPr/>
      </dsp:nvSpPr>
      <dsp:spPr>
        <a:xfrm>
          <a:off x="0" y="1317791"/>
          <a:ext cx="8712968" cy="11232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布尔型的数据只有</a:t>
          </a:r>
          <a:r>
            <a:rPr lang="en-US" altLang="zh-CN" sz="2400" kern="1200" dirty="0" smtClean="0">
              <a:latin typeface="宋体" pitchFamily="2" charset="-122"/>
              <a:ea typeface="宋体" pitchFamily="2" charset="-122"/>
            </a:rPr>
            <a:t>2</a:t>
          </a:r>
          <a:r>
            <a:rPr lang="zh-CN" altLang="en-US" sz="2400" kern="1200" dirty="0" smtClean="0">
              <a:latin typeface="宋体" pitchFamily="2" charset="-122"/>
              <a:ea typeface="宋体" pitchFamily="2" charset="-122"/>
            </a:rPr>
            <a:t>个合法的直接量：</a:t>
          </a:r>
          <a:r>
            <a:rPr lang="en-US" altLang="zh-CN" sz="2400" kern="1200" dirty="0" smtClean="0">
              <a:latin typeface="宋体" pitchFamily="2" charset="-122"/>
              <a:ea typeface="宋体" pitchFamily="2" charset="-122"/>
            </a:rPr>
            <a:t>true</a:t>
          </a:r>
          <a:r>
            <a:rPr lang="zh-CN" altLang="en-US" sz="2400" kern="1200" dirty="0" smtClean="0">
              <a:latin typeface="宋体" pitchFamily="2" charset="-122"/>
              <a:ea typeface="宋体" pitchFamily="2" charset="-122"/>
            </a:rPr>
            <a:t>、</a:t>
          </a:r>
          <a:r>
            <a:rPr lang="en-US" altLang="zh-CN" sz="2400" kern="1200" dirty="0" smtClean="0">
              <a:latin typeface="宋体" pitchFamily="2" charset="-122"/>
              <a:ea typeface="宋体" pitchFamily="2" charset="-122"/>
            </a:rPr>
            <a:t>false</a:t>
          </a:r>
          <a:endParaRPr lang="zh-CN" sz="2400" kern="1200" dirty="0">
            <a:latin typeface="宋体" pitchFamily="2" charset="-122"/>
            <a:ea typeface="宋体" pitchFamily="2" charset="-122"/>
          </a:endParaRPr>
        </a:p>
      </dsp:txBody>
      <dsp:txXfrm>
        <a:off x="54830" y="1372621"/>
        <a:ext cx="8603308" cy="1013540"/>
      </dsp:txXfrm>
    </dsp:sp>
    <dsp:sp modelId="{DD4EB55C-20D1-417D-B9EE-AC9C83E30CC7}">
      <dsp:nvSpPr>
        <dsp:cNvPr id="0" name=""/>
        <dsp:cNvSpPr/>
      </dsp:nvSpPr>
      <dsp:spPr>
        <a:xfrm>
          <a:off x="0" y="2440991"/>
          <a:ext cx="8712968" cy="993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solidFill>
                <a:srgbClr val="003300"/>
              </a:solidFill>
              <a:latin typeface="宋体" pitchFamily="2" charset="-122"/>
              <a:ea typeface="宋体" pitchFamily="2" charset="-122"/>
            </a:rPr>
            <a:t>示例：</a:t>
          </a:r>
          <a:endParaRPr lang="zh-CN" altLang="en-US"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true		false</a:t>
          </a:r>
          <a:endParaRPr lang="zh-CN" altLang="en-US" sz="2400" kern="1200" dirty="0">
            <a:solidFill>
              <a:srgbClr val="003300"/>
            </a:solidFill>
            <a:latin typeface="宋体" pitchFamily="2" charset="-122"/>
            <a:ea typeface="宋体" pitchFamily="2" charset="-122"/>
          </a:endParaRPr>
        </a:p>
      </dsp:txBody>
      <dsp:txXfrm>
        <a:off x="0" y="2440991"/>
        <a:ext cx="8712968" cy="9936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44760-60EB-4E45-90A5-1A6F64478E24}">
      <dsp:nvSpPr>
        <dsp:cNvPr id="0" name=""/>
        <dsp:cNvSpPr/>
      </dsp:nvSpPr>
      <dsp:spPr>
        <a:xfrm>
          <a:off x="0" y="0"/>
          <a:ext cx="8770168" cy="0"/>
        </a:xfrm>
        <a:prstGeom prst="lin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206C86B-3E7E-4DDE-B5BD-F71161E460C4}">
      <dsp:nvSpPr>
        <dsp:cNvPr id="0" name=""/>
        <dsp:cNvSpPr/>
      </dsp:nvSpPr>
      <dsp:spPr>
        <a:xfrm>
          <a:off x="0" y="0"/>
          <a:ext cx="2214121" cy="28803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0" kern="1200" baseline="0" dirty="0" smtClean="0">
              <a:solidFill>
                <a:srgbClr val="002060"/>
              </a:solidFill>
              <a:latin typeface="Tahoma" panose="020B0604030504040204" pitchFamily="34" charset="0"/>
              <a:ea typeface="+mn-ea"/>
            </a:rPr>
            <a:t>基本类型</a:t>
          </a:r>
          <a:endParaRPr lang="en-US" altLang="zh-CN" sz="2400" b="0" kern="1200" baseline="0" dirty="0" smtClean="0">
            <a:solidFill>
              <a:srgbClr val="002060"/>
            </a:solidFill>
            <a:latin typeface="Tahoma" panose="020B0604030504040204" pitchFamily="34" charset="0"/>
            <a:ea typeface="+mn-ea"/>
          </a:endParaRPr>
        </a:p>
        <a:p>
          <a:pPr lvl="0" algn="ctr" defTabSz="1066800" rtl="0">
            <a:lnSpc>
              <a:spcPct val="90000"/>
            </a:lnSpc>
            <a:spcBef>
              <a:spcPct val="0"/>
            </a:spcBef>
            <a:spcAft>
              <a:spcPct val="35000"/>
            </a:spcAft>
          </a:pPr>
          <a:r>
            <a:rPr lang="en-US" altLang="zh-CN" sz="2400" b="0" kern="1200" baseline="0" dirty="0" smtClean="0">
              <a:solidFill>
                <a:srgbClr val="002060"/>
              </a:solidFill>
              <a:latin typeface="Tahoma" panose="020B0604030504040204" pitchFamily="34" charset="0"/>
              <a:ea typeface="+mn-ea"/>
            </a:rPr>
            <a:t>(</a:t>
          </a:r>
          <a:r>
            <a:rPr lang="zh-CN" altLang="en-US" sz="2400" b="0" kern="1200" baseline="0" dirty="0" smtClean="0">
              <a:solidFill>
                <a:srgbClr val="002060"/>
              </a:solidFill>
              <a:latin typeface="Tahoma" panose="020B0604030504040204" pitchFamily="34" charset="0"/>
              <a:ea typeface="+mn-ea"/>
            </a:rPr>
            <a:t>也叫值类型</a:t>
          </a:r>
          <a:r>
            <a:rPr lang="en-US" altLang="zh-CN" sz="2400" b="0" kern="1200" baseline="0" dirty="0" smtClean="0">
              <a:solidFill>
                <a:srgbClr val="002060"/>
              </a:solidFill>
              <a:latin typeface="Tahoma" panose="020B0604030504040204" pitchFamily="34" charset="0"/>
              <a:ea typeface="+mn-ea"/>
            </a:rPr>
            <a:t>)</a:t>
          </a:r>
          <a:endParaRPr lang="zh-CN" altLang="en-US" sz="2400" b="0" kern="1200" baseline="0" dirty="0">
            <a:solidFill>
              <a:srgbClr val="002060"/>
            </a:solidFill>
            <a:latin typeface="Tahoma" panose="020B0604030504040204" pitchFamily="34" charset="0"/>
            <a:ea typeface="+mn-ea"/>
          </a:endParaRPr>
        </a:p>
      </dsp:txBody>
      <dsp:txXfrm>
        <a:off x="0" y="0"/>
        <a:ext cx="2214121" cy="2880320"/>
      </dsp:txXfrm>
    </dsp:sp>
    <dsp:sp modelId="{F97D4807-5184-41E4-9617-94E1EFB5D21A}">
      <dsp:nvSpPr>
        <dsp:cNvPr id="0" name=""/>
        <dsp:cNvSpPr/>
      </dsp:nvSpPr>
      <dsp:spPr>
        <a:xfrm>
          <a:off x="2336938" y="27143"/>
          <a:ext cx="6427402" cy="5428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1</a:t>
          </a:r>
          <a:r>
            <a:rPr lang="zh-CN" altLang="en-US" sz="2400" b="0" kern="1200" baseline="0" dirty="0" smtClean="0">
              <a:solidFill>
                <a:srgbClr val="003300"/>
              </a:solidFill>
              <a:latin typeface="Tahoma" panose="020B0604030504040204" pitchFamily="34" charset="0"/>
              <a:ea typeface="+mn-ea"/>
            </a:rPr>
            <a:t>、</a:t>
          </a:r>
          <a:r>
            <a:rPr lang="zh-CN" sz="2400" b="0" kern="1200" baseline="0" dirty="0" smtClean="0">
              <a:solidFill>
                <a:srgbClr val="003300"/>
              </a:solidFill>
              <a:latin typeface="Tahoma" panose="020B0604030504040204" pitchFamily="34" charset="0"/>
              <a:ea typeface="+mn-ea"/>
            </a:rPr>
            <a:t>数值型</a:t>
          </a:r>
          <a:r>
            <a:rPr lang="en-US" altLang="zh-CN" sz="2400" b="0" kern="1200" baseline="0" dirty="0" smtClean="0">
              <a:solidFill>
                <a:srgbClr val="003300"/>
              </a:solidFill>
              <a:latin typeface="Tahoma" panose="020B0604030504040204" pitchFamily="34" charset="0"/>
              <a:ea typeface="+mn-ea"/>
            </a:rPr>
            <a:t>(number)</a:t>
          </a:r>
        </a:p>
      </dsp:txBody>
      <dsp:txXfrm>
        <a:off x="2336938" y="27143"/>
        <a:ext cx="6427402" cy="542872"/>
      </dsp:txXfrm>
    </dsp:sp>
    <dsp:sp modelId="{769FDF69-6272-42E4-9420-64F6732A269C}">
      <dsp:nvSpPr>
        <dsp:cNvPr id="0" name=""/>
        <dsp:cNvSpPr/>
      </dsp:nvSpPr>
      <dsp:spPr>
        <a:xfrm>
          <a:off x="2214121" y="570016"/>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225B0C68-C9FA-445E-B618-9BDA689D6E2F}">
      <dsp:nvSpPr>
        <dsp:cNvPr id="0" name=""/>
        <dsp:cNvSpPr/>
      </dsp:nvSpPr>
      <dsp:spPr>
        <a:xfrm>
          <a:off x="2336938" y="597160"/>
          <a:ext cx="6427402" cy="5428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2</a:t>
          </a:r>
          <a:r>
            <a:rPr lang="zh-CN" altLang="en-US" sz="2400" b="0" kern="1200" baseline="0" dirty="0" smtClean="0">
              <a:solidFill>
                <a:srgbClr val="003300"/>
              </a:solidFill>
              <a:latin typeface="Tahoma" panose="020B0604030504040204" pitchFamily="34" charset="0"/>
              <a:ea typeface="+mn-ea"/>
            </a:rPr>
            <a:t>、</a:t>
          </a:r>
          <a:r>
            <a:rPr lang="zh-CN" sz="2400" b="0" kern="1200" baseline="0" dirty="0" smtClean="0">
              <a:solidFill>
                <a:srgbClr val="003300"/>
              </a:solidFill>
              <a:latin typeface="Tahoma" panose="020B0604030504040204" pitchFamily="34" charset="0"/>
              <a:ea typeface="+mn-ea"/>
            </a:rPr>
            <a:t>字符</a:t>
          </a:r>
          <a:r>
            <a:rPr lang="zh-CN" altLang="en-US" sz="2400" b="0" kern="1200" baseline="0" dirty="0" smtClean="0">
              <a:solidFill>
                <a:srgbClr val="003300"/>
              </a:solidFill>
              <a:latin typeface="Tahoma" panose="020B0604030504040204" pitchFamily="34" charset="0"/>
              <a:ea typeface="+mn-ea"/>
            </a:rPr>
            <a:t>串</a:t>
          </a:r>
          <a:r>
            <a:rPr lang="zh-CN" sz="2400" b="0" kern="1200" baseline="0" dirty="0" smtClean="0">
              <a:solidFill>
                <a:srgbClr val="003300"/>
              </a:solidFill>
              <a:latin typeface="Tahoma" panose="020B0604030504040204" pitchFamily="34" charset="0"/>
              <a:ea typeface="+mn-ea"/>
            </a:rPr>
            <a:t>型</a:t>
          </a:r>
          <a:r>
            <a:rPr lang="en-US" altLang="zh-CN" sz="2400" b="0" kern="1200" baseline="0" dirty="0" smtClean="0">
              <a:solidFill>
                <a:srgbClr val="003300"/>
              </a:solidFill>
              <a:latin typeface="Tahoma" panose="020B0604030504040204" pitchFamily="34" charset="0"/>
              <a:ea typeface="+mn-ea"/>
            </a:rPr>
            <a:t>(string)</a:t>
          </a:r>
        </a:p>
      </dsp:txBody>
      <dsp:txXfrm>
        <a:off x="2336938" y="597160"/>
        <a:ext cx="6427402" cy="542872"/>
      </dsp:txXfrm>
    </dsp:sp>
    <dsp:sp modelId="{E87E7FD6-EB15-4069-B6AE-98E2169B07AC}">
      <dsp:nvSpPr>
        <dsp:cNvPr id="0" name=""/>
        <dsp:cNvSpPr/>
      </dsp:nvSpPr>
      <dsp:spPr>
        <a:xfrm>
          <a:off x="2214121" y="1140032"/>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67180CC6-F591-4D1F-8F22-E317FC1765FA}">
      <dsp:nvSpPr>
        <dsp:cNvPr id="0" name=""/>
        <dsp:cNvSpPr/>
      </dsp:nvSpPr>
      <dsp:spPr>
        <a:xfrm>
          <a:off x="2336938" y="1167176"/>
          <a:ext cx="6427402" cy="5428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3</a:t>
          </a:r>
          <a:r>
            <a:rPr lang="zh-CN" altLang="en-US" sz="2400" b="0" kern="1200" baseline="0" dirty="0" smtClean="0">
              <a:solidFill>
                <a:srgbClr val="003300"/>
              </a:solidFill>
              <a:latin typeface="Tahoma" panose="020B0604030504040204" pitchFamily="34" charset="0"/>
              <a:ea typeface="+mn-ea"/>
            </a:rPr>
            <a:t>、</a:t>
          </a:r>
          <a:r>
            <a:rPr lang="zh-CN" sz="2400" b="0" kern="1200" baseline="0" dirty="0" smtClean="0">
              <a:solidFill>
                <a:srgbClr val="003300"/>
              </a:solidFill>
              <a:latin typeface="Tahoma" panose="020B0604030504040204" pitchFamily="34" charset="0"/>
              <a:ea typeface="+mn-ea"/>
            </a:rPr>
            <a:t>布尔类型</a:t>
          </a:r>
          <a:r>
            <a:rPr lang="en-US" altLang="zh-CN" sz="2400" b="0" kern="1200" baseline="0" dirty="0" smtClean="0">
              <a:solidFill>
                <a:srgbClr val="003300"/>
              </a:solidFill>
              <a:latin typeface="Tahoma" panose="020B0604030504040204" pitchFamily="34" charset="0"/>
              <a:ea typeface="+mn-ea"/>
            </a:rPr>
            <a:t>(</a:t>
          </a:r>
          <a:r>
            <a:rPr lang="en-US" altLang="zh-CN" sz="2400" b="0" kern="1200" baseline="0" dirty="0" err="1" smtClean="0">
              <a:solidFill>
                <a:srgbClr val="003300"/>
              </a:solidFill>
              <a:latin typeface="Tahoma" panose="020B0604030504040204" pitchFamily="34" charset="0"/>
              <a:ea typeface="+mn-ea"/>
            </a:rPr>
            <a:t>boolean</a:t>
          </a:r>
          <a:r>
            <a:rPr lang="en-US" altLang="zh-CN" sz="2400" b="0" kern="1200" baseline="0" dirty="0" smtClean="0">
              <a:solidFill>
                <a:srgbClr val="003300"/>
              </a:solidFill>
              <a:latin typeface="Tahoma" panose="020B0604030504040204" pitchFamily="34" charset="0"/>
              <a:ea typeface="+mn-ea"/>
            </a:rPr>
            <a:t>)</a:t>
          </a:r>
        </a:p>
      </dsp:txBody>
      <dsp:txXfrm>
        <a:off x="2336938" y="1167176"/>
        <a:ext cx="6427402" cy="542872"/>
      </dsp:txXfrm>
    </dsp:sp>
    <dsp:sp modelId="{AA495A49-8156-4B7A-A90F-C82191AF6BF1}">
      <dsp:nvSpPr>
        <dsp:cNvPr id="0" name=""/>
        <dsp:cNvSpPr/>
      </dsp:nvSpPr>
      <dsp:spPr>
        <a:xfrm>
          <a:off x="2214121" y="1710049"/>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9FFD91D2-D7E7-4EF0-B5BC-C62A651A5CD9}">
      <dsp:nvSpPr>
        <dsp:cNvPr id="0" name=""/>
        <dsp:cNvSpPr/>
      </dsp:nvSpPr>
      <dsp:spPr>
        <a:xfrm>
          <a:off x="2336938" y="1737192"/>
          <a:ext cx="6427402" cy="5428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4</a:t>
          </a:r>
          <a:r>
            <a:rPr lang="zh-CN" altLang="en-US" sz="2400" b="0" kern="1200" baseline="0" dirty="0" smtClean="0">
              <a:solidFill>
                <a:srgbClr val="003300"/>
              </a:solidFill>
              <a:latin typeface="Tahoma" panose="020B0604030504040204" pitchFamily="34" charset="0"/>
              <a:ea typeface="+mn-ea"/>
            </a:rPr>
            <a:t>、未定义</a:t>
          </a:r>
          <a:r>
            <a:rPr lang="en-US" altLang="zh-CN" sz="2400" b="0" kern="1200" baseline="0" dirty="0" smtClean="0">
              <a:solidFill>
                <a:srgbClr val="003300"/>
              </a:solidFill>
              <a:latin typeface="Tahoma" panose="020B0604030504040204" pitchFamily="34" charset="0"/>
              <a:ea typeface="+mn-ea"/>
            </a:rPr>
            <a:t>(</a:t>
          </a:r>
          <a:r>
            <a:rPr lang="en-US" sz="2400" b="0" kern="1200" baseline="0" dirty="0" smtClean="0">
              <a:solidFill>
                <a:srgbClr val="003300"/>
              </a:solidFill>
              <a:latin typeface="Tahoma" panose="020B0604030504040204" pitchFamily="34" charset="0"/>
              <a:ea typeface="+mn-ea"/>
            </a:rPr>
            <a:t>undefined)</a:t>
          </a:r>
          <a:endParaRPr lang="en-US" altLang="zh-CN" sz="2400" b="0" kern="1200" baseline="0" dirty="0" smtClean="0">
            <a:solidFill>
              <a:srgbClr val="003300"/>
            </a:solidFill>
            <a:latin typeface="Tahoma" panose="020B0604030504040204" pitchFamily="34" charset="0"/>
            <a:ea typeface="+mn-ea"/>
          </a:endParaRPr>
        </a:p>
      </dsp:txBody>
      <dsp:txXfrm>
        <a:off x="2336938" y="1737192"/>
        <a:ext cx="6427402" cy="542872"/>
      </dsp:txXfrm>
    </dsp:sp>
    <dsp:sp modelId="{EB064F89-15D5-4004-8ACC-0CF425B77A9E}">
      <dsp:nvSpPr>
        <dsp:cNvPr id="0" name=""/>
        <dsp:cNvSpPr/>
      </dsp:nvSpPr>
      <dsp:spPr>
        <a:xfrm>
          <a:off x="2214121" y="2280065"/>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69A725AB-56DC-40F9-A5C1-13A2AB317F19}">
      <dsp:nvSpPr>
        <dsp:cNvPr id="0" name=""/>
        <dsp:cNvSpPr/>
      </dsp:nvSpPr>
      <dsp:spPr>
        <a:xfrm>
          <a:off x="2336938" y="2307209"/>
          <a:ext cx="6427402" cy="5428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5</a:t>
          </a:r>
          <a:r>
            <a:rPr lang="zh-CN" altLang="en-US" sz="2400" b="0" kern="1200" baseline="0" dirty="0" smtClean="0">
              <a:solidFill>
                <a:srgbClr val="003300"/>
              </a:solidFill>
              <a:latin typeface="Tahoma" panose="020B0604030504040204" pitchFamily="34" charset="0"/>
              <a:ea typeface="+mn-ea"/>
            </a:rPr>
            <a:t>、空值</a:t>
          </a:r>
          <a:r>
            <a:rPr lang="en-US" altLang="zh-CN" sz="2400" b="0" kern="1200" baseline="0" dirty="0" smtClean="0">
              <a:solidFill>
                <a:srgbClr val="003300"/>
              </a:solidFill>
              <a:latin typeface="Tahoma" panose="020B0604030504040204" pitchFamily="34" charset="0"/>
              <a:ea typeface="+mn-ea"/>
            </a:rPr>
            <a:t>(</a:t>
          </a:r>
          <a:r>
            <a:rPr lang="en-US" sz="2400" b="0" kern="1200" baseline="0" dirty="0" smtClean="0">
              <a:solidFill>
                <a:srgbClr val="003300"/>
              </a:solidFill>
              <a:latin typeface="Tahoma" panose="020B0604030504040204" pitchFamily="34" charset="0"/>
              <a:ea typeface="+mn-ea"/>
            </a:rPr>
            <a:t>null</a:t>
          </a:r>
          <a:r>
            <a:rPr lang="en-US" altLang="zh-CN" sz="2400" b="0" kern="1200" baseline="0" dirty="0" smtClean="0">
              <a:solidFill>
                <a:srgbClr val="003300"/>
              </a:solidFill>
              <a:latin typeface="Tahoma" panose="020B0604030504040204" pitchFamily="34" charset="0"/>
              <a:ea typeface="+mn-ea"/>
            </a:rPr>
            <a:t>)</a:t>
          </a:r>
        </a:p>
      </dsp:txBody>
      <dsp:txXfrm>
        <a:off x="2336938" y="2307209"/>
        <a:ext cx="6427402" cy="542872"/>
      </dsp:txXfrm>
    </dsp:sp>
    <dsp:sp modelId="{085E4DAC-FF25-40FB-AFBB-268BEE94889F}">
      <dsp:nvSpPr>
        <dsp:cNvPr id="0" name=""/>
        <dsp:cNvSpPr/>
      </dsp:nvSpPr>
      <dsp:spPr>
        <a:xfrm>
          <a:off x="2214121" y="2850082"/>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AC1C9B9F-4B9E-468D-BC0E-BE9F90B4BA3A}">
      <dsp:nvSpPr>
        <dsp:cNvPr id="0" name=""/>
        <dsp:cNvSpPr/>
      </dsp:nvSpPr>
      <dsp:spPr>
        <a:xfrm>
          <a:off x="0" y="2880320"/>
          <a:ext cx="8770168" cy="0"/>
        </a:xfrm>
        <a:prstGeom prst="lin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5ABE5A7-632F-4F4B-8222-2D66EE95A4FC}">
      <dsp:nvSpPr>
        <dsp:cNvPr id="0" name=""/>
        <dsp:cNvSpPr/>
      </dsp:nvSpPr>
      <dsp:spPr>
        <a:xfrm>
          <a:off x="0" y="2880320"/>
          <a:ext cx="2214121" cy="28803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0" kern="1200" baseline="0" dirty="0" smtClean="0">
              <a:solidFill>
                <a:srgbClr val="002060"/>
              </a:solidFill>
              <a:latin typeface="Tahoma" panose="020B0604030504040204" pitchFamily="34" charset="0"/>
              <a:ea typeface="+mn-ea"/>
            </a:rPr>
            <a:t>引用类型</a:t>
          </a:r>
          <a:endParaRPr lang="zh-CN" sz="2400" b="0" kern="1200" baseline="0" dirty="0">
            <a:solidFill>
              <a:srgbClr val="002060"/>
            </a:solidFill>
            <a:latin typeface="Tahoma" panose="020B0604030504040204" pitchFamily="34" charset="0"/>
            <a:ea typeface="+mn-ea"/>
          </a:endParaRPr>
        </a:p>
      </dsp:txBody>
      <dsp:txXfrm>
        <a:off x="0" y="2880320"/>
        <a:ext cx="2214121" cy="2880320"/>
      </dsp:txXfrm>
    </dsp:sp>
    <dsp:sp modelId="{CF9CEE0A-FFFE-456C-B7D3-982C3A4CC6BE}">
      <dsp:nvSpPr>
        <dsp:cNvPr id="0" name=""/>
        <dsp:cNvSpPr/>
      </dsp:nvSpPr>
      <dsp:spPr>
        <a:xfrm>
          <a:off x="2336938" y="2947264"/>
          <a:ext cx="6427402" cy="133889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1</a:t>
          </a:r>
          <a:r>
            <a:rPr lang="zh-CN" altLang="en-US" sz="2400" b="0" kern="1200" baseline="0" dirty="0" smtClean="0">
              <a:solidFill>
                <a:srgbClr val="003300"/>
              </a:solidFill>
              <a:latin typeface="Tahoma" panose="020B0604030504040204" pitchFamily="34" charset="0"/>
              <a:ea typeface="+mn-ea"/>
            </a:rPr>
            <a:t>、函数</a:t>
          </a:r>
          <a:r>
            <a:rPr lang="en-US" altLang="zh-CN" sz="2400" b="0" kern="1200" baseline="0" dirty="0" smtClean="0">
              <a:solidFill>
                <a:srgbClr val="003300"/>
              </a:solidFill>
              <a:latin typeface="Tahoma" panose="020B0604030504040204" pitchFamily="34" charset="0"/>
              <a:ea typeface="+mn-ea"/>
            </a:rPr>
            <a:t>function</a:t>
          </a:r>
        </a:p>
      </dsp:txBody>
      <dsp:txXfrm>
        <a:off x="2336938" y="2947264"/>
        <a:ext cx="6427402" cy="1338898"/>
      </dsp:txXfrm>
    </dsp:sp>
    <dsp:sp modelId="{08D4461E-B7CD-4598-AA55-BC5030B054F3}">
      <dsp:nvSpPr>
        <dsp:cNvPr id="0" name=""/>
        <dsp:cNvSpPr/>
      </dsp:nvSpPr>
      <dsp:spPr>
        <a:xfrm>
          <a:off x="2214121" y="4286163"/>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2263AE0C-1449-4B23-BB94-650FBC43EB3F}">
      <dsp:nvSpPr>
        <dsp:cNvPr id="0" name=""/>
        <dsp:cNvSpPr/>
      </dsp:nvSpPr>
      <dsp:spPr>
        <a:xfrm>
          <a:off x="2336938" y="4353108"/>
          <a:ext cx="6427402" cy="133889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altLang="zh-CN" sz="2400" b="0" kern="1200" baseline="0" dirty="0" smtClean="0">
              <a:solidFill>
                <a:srgbClr val="003300"/>
              </a:solidFill>
              <a:latin typeface="Tahoma" panose="020B0604030504040204" pitchFamily="34" charset="0"/>
              <a:ea typeface="+mn-ea"/>
            </a:rPr>
            <a:t>2</a:t>
          </a:r>
          <a:r>
            <a:rPr lang="zh-CN" altLang="en-US" sz="2400" b="0" kern="1200" baseline="0" dirty="0" smtClean="0">
              <a:solidFill>
                <a:srgbClr val="003300"/>
              </a:solidFill>
              <a:latin typeface="Tahoma" panose="020B0604030504040204" pitchFamily="34" charset="0"/>
              <a:ea typeface="+mn-ea"/>
            </a:rPr>
            <a:t>、自定义对象</a:t>
          </a:r>
          <a:r>
            <a:rPr lang="en-US" altLang="zh-CN" sz="2400" b="0" kern="1200" baseline="0" dirty="0" smtClean="0">
              <a:solidFill>
                <a:srgbClr val="003300"/>
              </a:solidFill>
              <a:latin typeface="Tahoma" panose="020B0604030504040204" pitchFamily="34" charset="0"/>
              <a:ea typeface="+mn-ea"/>
            </a:rPr>
            <a:t>(object)</a:t>
          </a:r>
          <a:endParaRPr lang="zh-CN" altLang="en-US" sz="2400" b="0" kern="1200" baseline="0" dirty="0">
            <a:solidFill>
              <a:srgbClr val="003300"/>
            </a:solidFill>
            <a:latin typeface="Tahoma" panose="020B0604030504040204" pitchFamily="34" charset="0"/>
            <a:ea typeface="+mn-ea"/>
          </a:endParaRPr>
        </a:p>
      </dsp:txBody>
      <dsp:txXfrm>
        <a:off x="2336938" y="4353108"/>
        <a:ext cx="6427402" cy="1338898"/>
      </dsp:txXfrm>
    </dsp:sp>
    <dsp:sp modelId="{68C6A2DF-DCD8-44EF-9E63-CB15B0A41AEA}">
      <dsp:nvSpPr>
        <dsp:cNvPr id="0" name=""/>
        <dsp:cNvSpPr/>
      </dsp:nvSpPr>
      <dsp:spPr>
        <a:xfrm>
          <a:off x="2214121" y="5692007"/>
          <a:ext cx="6550219"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9D52E-F5F8-42CD-AC15-C3C688AA6D6A}">
      <dsp:nvSpPr>
        <dsp:cNvPr id="0" name=""/>
        <dsp:cNvSpPr/>
      </dsp:nvSpPr>
      <dsp:spPr>
        <a:xfrm>
          <a:off x="0" y="1487"/>
          <a:ext cx="8949680" cy="8611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0" kern="1200" smtClean="0"/>
            <a:t>基本类型的数据是存放在栈内存中的</a:t>
          </a:r>
          <a:endParaRPr lang="zh-CN" altLang="en-US" sz="2400" kern="1200"/>
        </a:p>
      </dsp:txBody>
      <dsp:txXfrm>
        <a:off x="42036" y="43523"/>
        <a:ext cx="8865608" cy="77704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9D52E-F5F8-42CD-AC15-C3C688AA6D6A}">
      <dsp:nvSpPr>
        <dsp:cNvPr id="0" name=""/>
        <dsp:cNvSpPr/>
      </dsp:nvSpPr>
      <dsp:spPr>
        <a:xfrm>
          <a:off x="0" y="1487"/>
          <a:ext cx="8949680" cy="8611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0" kern="1200" dirty="0" smtClean="0"/>
            <a:t>引用类型的数据是存放在堆内存中的</a:t>
          </a:r>
          <a:endParaRPr lang="zh-CN" altLang="en-US" sz="2400" kern="1200" dirty="0"/>
        </a:p>
      </dsp:txBody>
      <dsp:txXfrm>
        <a:off x="42036" y="43523"/>
        <a:ext cx="8865608" cy="77704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5E030-5818-4097-9598-CBD769D33040}">
      <dsp:nvSpPr>
        <dsp:cNvPr id="0" name=""/>
        <dsp:cNvSpPr/>
      </dsp:nvSpPr>
      <dsp:spPr>
        <a:xfrm>
          <a:off x="0" y="278115"/>
          <a:ext cx="8496944" cy="2091375"/>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是无类型语言，声明时无需指定数据类型，使用时会自动根据需要进行数据类型的转换</a:t>
          </a:r>
          <a:r>
            <a:rPr lang="zh-CN" altLang="en-US" sz="2400" kern="1200" dirty="0" smtClean="0">
              <a:latin typeface="宋体" pitchFamily="2" charset="-122"/>
              <a:ea typeface="宋体" pitchFamily="2" charset="-122"/>
            </a:rPr>
            <a:t>（隐式转换）</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zh-CN" altLang="en-US" sz="2400" kern="1200" dirty="0" smtClean="0">
              <a:solidFill>
                <a:srgbClr val="FFFF00"/>
              </a:solidFill>
              <a:latin typeface="宋体" pitchFamily="2" charset="-122"/>
              <a:ea typeface="宋体" pitchFamily="2" charset="-122"/>
            </a:rPr>
            <a:t>字符型</a:t>
          </a:r>
          <a:r>
            <a:rPr lang="en-US" altLang="zh-CN" sz="2400" kern="1200" dirty="0" smtClean="0">
              <a:solidFill>
                <a:srgbClr val="FFFF00"/>
              </a:solidFill>
              <a:latin typeface="宋体" pitchFamily="2" charset="-122"/>
              <a:ea typeface="宋体" pitchFamily="2" charset="-122"/>
            </a:rPr>
            <a:t>+</a:t>
          </a:r>
          <a:r>
            <a:rPr lang="zh-CN" altLang="en-US" sz="2400" kern="1200" dirty="0" smtClean="0">
              <a:solidFill>
                <a:srgbClr val="FFFF00"/>
              </a:solidFill>
              <a:latin typeface="宋体" pitchFamily="2" charset="-122"/>
              <a:ea typeface="宋体" pitchFamily="2" charset="-122"/>
            </a:rPr>
            <a:t>数字型 </a:t>
          </a:r>
          <a:r>
            <a:rPr lang="en-US" altLang="zh-CN" sz="2400" kern="1200" dirty="0" smtClean="0">
              <a:solidFill>
                <a:srgbClr val="FFFF00"/>
              </a:solidFill>
              <a:latin typeface="宋体" pitchFamily="2" charset="-122"/>
              <a:ea typeface="宋体" pitchFamily="2" charset="-122"/>
            </a:rPr>
            <a:t>-- </a:t>
          </a:r>
          <a:r>
            <a:rPr lang="zh-CN" altLang="en-US" sz="2400" kern="1200" dirty="0" smtClean="0">
              <a:solidFill>
                <a:srgbClr val="FFFF00"/>
              </a:solidFill>
              <a:latin typeface="宋体" pitchFamily="2" charset="-122"/>
              <a:ea typeface="宋体" pitchFamily="2" charset="-122"/>
            </a:rPr>
            <a:t>字符型  字符型</a:t>
          </a:r>
          <a:r>
            <a:rPr lang="en-US" altLang="zh-CN" sz="2400" kern="1200" dirty="0" smtClean="0">
              <a:solidFill>
                <a:srgbClr val="FFFF00"/>
              </a:solidFill>
              <a:latin typeface="宋体" pitchFamily="2" charset="-122"/>
              <a:ea typeface="宋体" pitchFamily="2" charset="-122"/>
            </a:rPr>
            <a:t>+</a:t>
          </a:r>
          <a:r>
            <a:rPr lang="zh-CN" altLang="en-US" sz="2400" kern="1200" dirty="0" smtClean="0">
              <a:solidFill>
                <a:srgbClr val="FFFF00"/>
              </a:solidFill>
              <a:latin typeface="宋体" pitchFamily="2" charset="-122"/>
              <a:ea typeface="宋体" pitchFamily="2" charset="-122"/>
            </a:rPr>
            <a:t>逻辑型 </a:t>
          </a:r>
          <a:r>
            <a:rPr lang="en-US" altLang="zh-CN" sz="2400" kern="1200" dirty="0" smtClean="0">
              <a:solidFill>
                <a:srgbClr val="FFFF00"/>
              </a:solidFill>
              <a:latin typeface="宋体" pitchFamily="2" charset="-122"/>
              <a:ea typeface="宋体" pitchFamily="2" charset="-122"/>
            </a:rPr>
            <a:t>-- </a:t>
          </a:r>
          <a:r>
            <a:rPr lang="zh-CN" altLang="en-US" sz="2400" kern="1200" dirty="0" smtClean="0">
              <a:solidFill>
                <a:srgbClr val="FFFF00"/>
              </a:solidFill>
              <a:latin typeface="宋体" pitchFamily="2" charset="-122"/>
              <a:ea typeface="宋体" pitchFamily="2" charset="-122"/>
            </a:rPr>
            <a:t>字符型</a:t>
          </a:r>
          <a:endParaRPr lang="en-US" altLang="zh-CN" sz="2400" kern="1200" dirty="0" smtClean="0">
            <a:solidFill>
              <a:srgbClr val="FFFF00"/>
            </a:solidFill>
            <a:latin typeface="宋体" pitchFamily="2" charset="-122"/>
            <a:ea typeface="宋体" pitchFamily="2" charset="-122"/>
          </a:endParaRPr>
        </a:p>
        <a:p>
          <a:pPr lvl="0" algn="l" defTabSz="1066800" rtl="0">
            <a:lnSpc>
              <a:spcPct val="90000"/>
            </a:lnSpc>
            <a:spcBef>
              <a:spcPct val="0"/>
            </a:spcBef>
            <a:spcAft>
              <a:spcPct val="35000"/>
            </a:spcAft>
          </a:pPr>
          <a:r>
            <a:rPr lang="zh-CN" altLang="en-US" sz="2400" kern="1200" dirty="0" smtClean="0">
              <a:solidFill>
                <a:srgbClr val="FFFF00"/>
              </a:solidFill>
              <a:latin typeface="宋体" pitchFamily="2" charset="-122"/>
              <a:ea typeface="宋体" pitchFamily="2" charset="-122"/>
            </a:rPr>
            <a:t>数字型</a:t>
          </a:r>
          <a:r>
            <a:rPr lang="en-US" altLang="zh-CN" sz="2400" kern="1200" dirty="0" smtClean="0">
              <a:solidFill>
                <a:srgbClr val="FFFF00"/>
              </a:solidFill>
              <a:latin typeface="宋体" pitchFamily="2" charset="-122"/>
              <a:ea typeface="宋体" pitchFamily="2" charset="-122"/>
            </a:rPr>
            <a:t>+</a:t>
          </a:r>
          <a:r>
            <a:rPr lang="zh-CN" altLang="en-US" sz="2400" kern="1200" dirty="0" smtClean="0">
              <a:solidFill>
                <a:srgbClr val="FFFF00"/>
              </a:solidFill>
              <a:latin typeface="宋体" pitchFamily="2" charset="-122"/>
              <a:ea typeface="宋体" pitchFamily="2" charset="-122"/>
            </a:rPr>
            <a:t>逻辑型 </a:t>
          </a:r>
          <a:r>
            <a:rPr lang="en-US" altLang="zh-CN" sz="2400" kern="1200" dirty="0" smtClean="0">
              <a:solidFill>
                <a:srgbClr val="FFFF00"/>
              </a:solidFill>
              <a:latin typeface="宋体" pitchFamily="2" charset="-122"/>
              <a:ea typeface="宋体" pitchFamily="2" charset="-122"/>
            </a:rPr>
            <a:t>-- </a:t>
          </a:r>
          <a:r>
            <a:rPr lang="zh-CN" altLang="en-US" sz="2400" kern="1200" dirty="0" smtClean="0">
              <a:solidFill>
                <a:srgbClr val="FFFF00"/>
              </a:solidFill>
              <a:latin typeface="宋体" pitchFamily="2" charset="-122"/>
              <a:ea typeface="宋体" pitchFamily="2" charset="-122"/>
            </a:rPr>
            <a:t>数字型  逻辑型</a:t>
          </a:r>
          <a:r>
            <a:rPr lang="en-US" altLang="zh-CN" sz="2400" kern="1200" dirty="0" smtClean="0">
              <a:solidFill>
                <a:srgbClr val="FFFF00"/>
              </a:solidFill>
              <a:latin typeface="宋体" pitchFamily="2" charset="-122"/>
              <a:ea typeface="宋体" pitchFamily="2" charset="-122"/>
            </a:rPr>
            <a:t>+</a:t>
          </a:r>
          <a:r>
            <a:rPr lang="zh-CN" altLang="en-US" sz="2400" kern="1200" dirty="0" smtClean="0">
              <a:solidFill>
                <a:srgbClr val="FFFF00"/>
              </a:solidFill>
              <a:latin typeface="宋体" pitchFamily="2" charset="-122"/>
              <a:ea typeface="宋体" pitchFamily="2" charset="-122"/>
            </a:rPr>
            <a:t>逻辑型 </a:t>
          </a:r>
          <a:r>
            <a:rPr lang="en-US" altLang="zh-CN" sz="2400" kern="1200" dirty="0" smtClean="0">
              <a:solidFill>
                <a:srgbClr val="FFFF00"/>
              </a:solidFill>
              <a:latin typeface="宋体" pitchFamily="2" charset="-122"/>
              <a:ea typeface="宋体" pitchFamily="2" charset="-122"/>
            </a:rPr>
            <a:t>-- </a:t>
          </a:r>
          <a:r>
            <a:rPr lang="zh-CN" altLang="en-US" sz="2400" kern="1200" dirty="0" smtClean="0">
              <a:solidFill>
                <a:srgbClr val="FFFF00"/>
              </a:solidFill>
              <a:latin typeface="宋体" pitchFamily="2" charset="-122"/>
              <a:ea typeface="宋体" pitchFamily="2" charset="-122"/>
            </a:rPr>
            <a:t>数字型 </a:t>
          </a:r>
          <a:endParaRPr lang="zh-CN" sz="2400" kern="1200" dirty="0">
            <a:solidFill>
              <a:srgbClr val="FFFF00"/>
            </a:solidFill>
            <a:latin typeface="宋体" pitchFamily="2" charset="-122"/>
            <a:ea typeface="宋体" pitchFamily="2" charset="-122"/>
          </a:endParaRPr>
        </a:p>
      </dsp:txBody>
      <dsp:txXfrm>
        <a:off x="102093" y="380208"/>
        <a:ext cx="8292758" cy="1887189"/>
      </dsp:txXfrm>
    </dsp:sp>
    <dsp:sp modelId="{1A54A72F-3189-4E6C-9B3E-0D91D1FC9CE0}">
      <dsp:nvSpPr>
        <dsp:cNvPr id="0" name=""/>
        <dsp:cNvSpPr/>
      </dsp:nvSpPr>
      <dsp:spPr>
        <a:xfrm>
          <a:off x="0" y="2556690"/>
          <a:ext cx="8496944" cy="2091375"/>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有时我们也需要利用函数进行强制类型转换，为了得到正确的结果，或避免出现错误，就需要弄清楚其转换规则了：</a:t>
          </a:r>
          <a:endParaRPr lang="en-US" altLang="zh-CN" sz="2400" kern="1200" dirty="0" smtClean="0">
            <a:latin typeface="宋体" pitchFamily="2" charset="-122"/>
            <a:ea typeface="宋体" pitchFamily="2" charset="-122"/>
          </a:endParaRPr>
        </a:p>
        <a:p>
          <a:pPr lvl="0" algn="ctr" defTabSz="1066800" rtl="0">
            <a:lnSpc>
              <a:spcPct val="90000"/>
            </a:lnSpc>
            <a:spcBef>
              <a:spcPct val="0"/>
            </a:spcBef>
            <a:spcAft>
              <a:spcPct val="35000"/>
            </a:spcAft>
          </a:pPr>
          <a:r>
            <a:rPr lang="zh-CN" altLang="en-US" sz="3200" kern="1200" dirty="0" smtClean="0">
              <a:solidFill>
                <a:srgbClr val="FFFF00"/>
              </a:solidFill>
              <a:latin typeface="+mn-ea"/>
              <a:ea typeface="+mn-ea"/>
            </a:rPr>
            <a:t>字符型</a:t>
          </a:r>
          <a:r>
            <a:rPr lang="en-US" altLang="zh-CN" sz="3200" kern="1200" dirty="0" smtClean="0">
              <a:solidFill>
                <a:srgbClr val="FFFF00"/>
              </a:solidFill>
              <a:latin typeface="+mn-ea"/>
              <a:ea typeface="+mn-ea"/>
            </a:rPr>
            <a:t>&gt;</a:t>
          </a:r>
          <a:r>
            <a:rPr lang="zh-CN" altLang="en-US" sz="3200" kern="1200" dirty="0" smtClean="0">
              <a:solidFill>
                <a:srgbClr val="FFFF00"/>
              </a:solidFill>
              <a:latin typeface="+mn-ea"/>
              <a:ea typeface="+mn-ea"/>
            </a:rPr>
            <a:t>数字型</a:t>
          </a:r>
          <a:r>
            <a:rPr lang="en-US" altLang="zh-CN" sz="3200" kern="1200" dirty="0" smtClean="0">
              <a:solidFill>
                <a:srgbClr val="FFFF00"/>
              </a:solidFill>
              <a:latin typeface="+mn-ea"/>
              <a:ea typeface="+mn-ea"/>
            </a:rPr>
            <a:t>&gt;</a:t>
          </a:r>
          <a:r>
            <a:rPr lang="zh-CN" altLang="en-US" sz="3200" kern="1200" dirty="0" smtClean="0">
              <a:solidFill>
                <a:srgbClr val="FFFF00"/>
              </a:solidFill>
              <a:latin typeface="+mn-ea"/>
              <a:ea typeface="+mn-ea"/>
            </a:rPr>
            <a:t>逻辑型</a:t>
          </a:r>
          <a:endParaRPr lang="zh-CN" altLang="en-US" sz="3200" kern="1200" dirty="0">
            <a:solidFill>
              <a:srgbClr val="FFFF00"/>
            </a:solidFill>
            <a:latin typeface="+mn-ea"/>
            <a:ea typeface="+mn-ea"/>
          </a:endParaRPr>
        </a:p>
      </dsp:txBody>
      <dsp:txXfrm>
        <a:off x="102093" y="2658783"/>
        <a:ext cx="8292758" cy="188718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ECFFA-A9A9-4EEA-999C-1A42D3EDB5C7}">
      <dsp:nvSpPr>
        <dsp:cNvPr id="0" name=""/>
        <dsp:cNvSpPr/>
      </dsp:nvSpPr>
      <dsp:spPr>
        <a:xfrm>
          <a:off x="0" y="724"/>
          <a:ext cx="8807326" cy="1003252"/>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如果表达式中用（</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）运算符，且其中一个操作数为字符串，另一个操作数为数值时，</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自动将数值转成字符串。</a:t>
          </a:r>
          <a:endParaRPr lang="zh-CN" sz="2400" kern="1200" dirty="0">
            <a:latin typeface="宋体" pitchFamily="2" charset="-122"/>
            <a:ea typeface="宋体" pitchFamily="2" charset="-122"/>
          </a:endParaRPr>
        </a:p>
      </dsp:txBody>
      <dsp:txXfrm>
        <a:off x="48975" y="49699"/>
        <a:ext cx="8709376" cy="905302"/>
      </dsp:txXfrm>
    </dsp:sp>
    <dsp:sp modelId="{044184B6-72C2-4AF4-B4FE-352891D33FE2}">
      <dsp:nvSpPr>
        <dsp:cNvPr id="0" name=""/>
        <dsp:cNvSpPr/>
      </dsp:nvSpPr>
      <dsp:spPr>
        <a:xfrm>
          <a:off x="0" y="1003976"/>
          <a:ext cx="8807326" cy="173370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963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x =“</a:t>
          </a:r>
          <a:r>
            <a:rPr lang="zh-CN" sz="2400" b="0" kern="1200" dirty="0" smtClean="0">
              <a:solidFill>
                <a:srgbClr val="003300"/>
              </a:solidFill>
              <a:latin typeface="宋体" pitchFamily="2" charset="-122"/>
              <a:ea typeface="宋体" pitchFamily="2" charset="-122"/>
            </a:rPr>
            <a:t>我今年”</a:t>
          </a:r>
          <a:r>
            <a:rPr lang="en-US" sz="2400" b="0" kern="1200" dirty="0" smtClean="0">
              <a:solidFill>
                <a:srgbClr val="003300"/>
              </a:solidFill>
              <a:latin typeface="宋体" pitchFamily="2" charset="-122"/>
              <a:ea typeface="宋体" pitchFamily="2" charset="-122"/>
            </a:rPr>
            <a:t>+18;	</a:t>
          </a:r>
          <a:r>
            <a:rPr lang="zh-CN" sz="2400" b="0" kern="1200" dirty="0" smtClean="0">
              <a:solidFill>
                <a:srgbClr val="003300"/>
              </a:solidFill>
              <a:latin typeface="宋体" pitchFamily="2" charset="-122"/>
              <a:ea typeface="宋体" pitchFamily="2" charset="-122"/>
            </a:rPr>
            <a:t>结果：</a:t>
          </a:r>
          <a:r>
            <a:rPr lang="en-US" sz="2400" b="0" kern="1200" dirty="0" smtClean="0">
              <a:solidFill>
                <a:srgbClr val="003300"/>
              </a:solidFill>
              <a:latin typeface="宋体" pitchFamily="2" charset="-122"/>
              <a:ea typeface="宋体" pitchFamily="2" charset="-122"/>
            </a:rPr>
            <a:t>x=“</a:t>
          </a:r>
          <a:r>
            <a:rPr lang="zh-CN" sz="2400" b="0" kern="1200" dirty="0" smtClean="0">
              <a:solidFill>
                <a:srgbClr val="003300"/>
              </a:solidFill>
              <a:latin typeface="宋体" pitchFamily="2" charset="-122"/>
              <a:ea typeface="宋体" pitchFamily="2" charset="-122"/>
            </a:rPr>
            <a:t>我今年</a:t>
          </a:r>
          <a:r>
            <a:rPr lang="en-US" sz="2400" b="0" kern="1200" dirty="0" smtClean="0">
              <a:solidFill>
                <a:srgbClr val="003300"/>
              </a:solidFill>
              <a:latin typeface="宋体" pitchFamily="2" charset="-122"/>
              <a:ea typeface="宋体" pitchFamily="2" charset="-122"/>
            </a:rPr>
            <a:t>18”</a:t>
          </a:r>
          <a:endParaRPr lang="zh-CN" sz="2400" b="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x =“15”+true;		</a:t>
          </a:r>
          <a:r>
            <a:rPr lang="zh-CN" sz="2400" b="0" kern="1200" dirty="0" smtClean="0">
              <a:solidFill>
                <a:srgbClr val="003300"/>
              </a:solidFill>
              <a:latin typeface="宋体" pitchFamily="2" charset="-122"/>
              <a:ea typeface="宋体" pitchFamily="2" charset="-122"/>
            </a:rPr>
            <a:t>结果：</a:t>
          </a:r>
          <a:r>
            <a:rPr lang="en-US" sz="2400" b="0" kern="1200" dirty="0" smtClean="0">
              <a:solidFill>
                <a:srgbClr val="003300"/>
              </a:solidFill>
              <a:latin typeface="宋体" pitchFamily="2" charset="-122"/>
              <a:ea typeface="宋体" pitchFamily="2" charset="-122"/>
            </a:rPr>
            <a:t>x=15true</a:t>
          </a:r>
          <a:endParaRPr lang="zh-CN" sz="2400" b="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y = </a:t>
          </a:r>
          <a:r>
            <a:rPr lang="en-US" sz="2400" b="0" kern="1200" dirty="0" err="1" smtClean="0">
              <a:solidFill>
                <a:srgbClr val="003300"/>
              </a:solidFill>
              <a:latin typeface="宋体" pitchFamily="2" charset="-122"/>
              <a:ea typeface="宋体" pitchFamily="2" charset="-122"/>
            </a:rPr>
            <a:t>true+true</a:t>
          </a:r>
          <a:r>
            <a:rPr lang="en-US" sz="2400" b="0" kern="1200" dirty="0" smtClean="0">
              <a:solidFill>
                <a:srgbClr val="003300"/>
              </a:solidFill>
              <a:latin typeface="宋体" pitchFamily="2" charset="-122"/>
              <a:ea typeface="宋体" pitchFamily="2" charset="-122"/>
            </a:rPr>
            <a:t>;		</a:t>
          </a:r>
          <a:r>
            <a:rPr lang="zh-CN" sz="2400" b="0" kern="1200" dirty="0" smtClean="0">
              <a:solidFill>
                <a:srgbClr val="003300"/>
              </a:solidFill>
              <a:latin typeface="宋体" pitchFamily="2" charset="-122"/>
              <a:ea typeface="宋体" pitchFamily="2" charset="-122"/>
            </a:rPr>
            <a:t>结果：</a:t>
          </a:r>
          <a:r>
            <a:rPr lang="en-US" sz="2400" b="0" kern="1200" dirty="0" smtClean="0">
              <a:solidFill>
                <a:srgbClr val="003300"/>
              </a:solidFill>
              <a:latin typeface="宋体" pitchFamily="2" charset="-122"/>
              <a:ea typeface="宋体" pitchFamily="2" charset="-122"/>
            </a:rPr>
            <a:t>y=2</a:t>
          </a:r>
          <a:endParaRPr lang="zh-CN" sz="2400" b="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y = 18+true;           </a:t>
          </a:r>
          <a:r>
            <a:rPr lang="zh-CN" altLang="en-US" sz="2400" b="0" kern="1200" dirty="0" smtClean="0">
              <a:solidFill>
                <a:srgbClr val="003300"/>
              </a:solidFill>
              <a:latin typeface="宋体" pitchFamily="2" charset="-122"/>
              <a:ea typeface="宋体" pitchFamily="2" charset="-122"/>
            </a:rPr>
            <a:t>结果：</a:t>
          </a:r>
          <a:r>
            <a:rPr lang="en-US" altLang="zh-CN" sz="2400" b="0" kern="1200" dirty="0" smtClean="0">
              <a:solidFill>
                <a:srgbClr val="003300"/>
              </a:solidFill>
              <a:latin typeface="宋体" pitchFamily="2" charset="-122"/>
              <a:ea typeface="宋体" pitchFamily="2" charset="-122"/>
            </a:rPr>
            <a:t>y=19</a:t>
          </a:r>
          <a:r>
            <a:rPr lang="en-US" sz="2400" b="0" kern="1200" dirty="0" smtClean="0">
              <a:solidFill>
                <a:srgbClr val="003300"/>
              </a:solidFill>
              <a:latin typeface="宋体" pitchFamily="2" charset="-122"/>
              <a:ea typeface="宋体" pitchFamily="2" charset="-122"/>
            </a:rPr>
            <a:t> </a:t>
          </a:r>
          <a:endParaRPr lang="zh-CN" sz="2400" b="0" kern="1200" dirty="0">
            <a:solidFill>
              <a:srgbClr val="003300"/>
            </a:solidFill>
            <a:latin typeface="宋体" pitchFamily="2" charset="-122"/>
            <a:ea typeface="宋体" pitchFamily="2" charset="-122"/>
          </a:endParaRPr>
        </a:p>
      </dsp:txBody>
      <dsp:txXfrm>
        <a:off x="0" y="1003976"/>
        <a:ext cx="8807326" cy="1733705"/>
      </dsp:txXfrm>
    </dsp:sp>
    <dsp:sp modelId="{705D0942-897E-4DF2-9A95-1ABF78286E37}">
      <dsp:nvSpPr>
        <dsp:cNvPr id="0" name=""/>
        <dsp:cNvSpPr/>
      </dsp:nvSpPr>
      <dsp:spPr>
        <a:xfrm>
          <a:off x="0" y="2737682"/>
          <a:ext cx="8807326" cy="1003252"/>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如果表达式中用了其它运算符，</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自动将字符串转成数值。</a:t>
          </a:r>
          <a:endParaRPr lang="zh-CN" sz="2400" kern="1200" dirty="0">
            <a:latin typeface="宋体" pitchFamily="2" charset="-122"/>
            <a:ea typeface="宋体" pitchFamily="2" charset="-122"/>
          </a:endParaRPr>
        </a:p>
      </dsp:txBody>
      <dsp:txXfrm>
        <a:off x="48975" y="2786657"/>
        <a:ext cx="8709376" cy="905302"/>
      </dsp:txXfrm>
    </dsp:sp>
    <dsp:sp modelId="{AC393A84-3B92-42A1-9510-DE4BF9B77296}">
      <dsp:nvSpPr>
        <dsp:cNvPr id="0" name=""/>
        <dsp:cNvSpPr/>
      </dsp:nvSpPr>
      <dsp:spPr>
        <a:xfrm>
          <a:off x="0" y="3740934"/>
          <a:ext cx="8807326" cy="8668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963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x =“30”/5;		</a:t>
          </a:r>
          <a:r>
            <a:rPr lang="zh-CN" sz="2400" b="0" kern="1200" dirty="0" smtClean="0">
              <a:solidFill>
                <a:srgbClr val="003300"/>
              </a:solidFill>
              <a:latin typeface="宋体" pitchFamily="2" charset="-122"/>
              <a:ea typeface="宋体" pitchFamily="2" charset="-122"/>
            </a:rPr>
            <a:t>结果：</a:t>
          </a:r>
          <a:r>
            <a:rPr lang="en-US" sz="2400" b="0" kern="1200" dirty="0" smtClean="0">
              <a:solidFill>
                <a:srgbClr val="003300"/>
              </a:solidFill>
              <a:latin typeface="宋体" pitchFamily="2" charset="-122"/>
              <a:ea typeface="宋体" pitchFamily="2" charset="-122"/>
            </a:rPr>
            <a:t>x=6</a:t>
          </a:r>
          <a:endParaRPr lang="zh-CN" sz="2400" b="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y =“15”-“8”;	</a:t>
          </a:r>
          <a:r>
            <a:rPr lang="zh-CN" sz="2400" b="0" kern="1200" dirty="0" smtClean="0">
              <a:solidFill>
                <a:srgbClr val="003300"/>
              </a:solidFill>
              <a:latin typeface="宋体" pitchFamily="2" charset="-122"/>
              <a:ea typeface="宋体" pitchFamily="2" charset="-122"/>
            </a:rPr>
            <a:t>结果：</a:t>
          </a:r>
          <a:r>
            <a:rPr lang="en-US" sz="2400" b="0" kern="1200" dirty="0" smtClean="0">
              <a:solidFill>
                <a:srgbClr val="003300"/>
              </a:solidFill>
              <a:latin typeface="宋体" pitchFamily="2" charset="-122"/>
              <a:ea typeface="宋体" pitchFamily="2" charset="-122"/>
            </a:rPr>
            <a:t>y=7   </a:t>
          </a:r>
          <a:endParaRPr lang="zh-CN" sz="2400" b="0" kern="1200" dirty="0">
            <a:solidFill>
              <a:srgbClr val="003300"/>
            </a:solidFill>
            <a:latin typeface="宋体" pitchFamily="2" charset="-122"/>
            <a:ea typeface="宋体" pitchFamily="2" charset="-122"/>
          </a:endParaRPr>
        </a:p>
      </dsp:txBody>
      <dsp:txXfrm>
        <a:off x="0" y="3740934"/>
        <a:ext cx="8807326" cy="866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F0E40-1E39-47C3-8C4A-34D3D4A53ED3}">
      <dsp:nvSpPr>
        <dsp:cNvPr id="0" name=""/>
        <dsp:cNvSpPr/>
      </dsp:nvSpPr>
      <dsp:spPr>
        <a:xfrm>
          <a:off x="4194008" y="2527480"/>
          <a:ext cx="3089143" cy="3089143"/>
        </a:xfrm>
        <a:prstGeom prst="gear9">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rtl="0">
            <a:lnSpc>
              <a:spcPct val="90000"/>
            </a:lnSpc>
            <a:spcBef>
              <a:spcPct val="0"/>
            </a:spcBef>
            <a:spcAft>
              <a:spcPct val="35000"/>
            </a:spcAft>
          </a:pPr>
          <a:r>
            <a:rPr lang="zh-CN" sz="3400" b="1" kern="1200" dirty="0" smtClean="0"/>
            <a:t>元素间的嵌套关系</a:t>
          </a:r>
          <a:endParaRPr lang="zh-CN" sz="3400" kern="1200" dirty="0"/>
        </a:p>
      </dsp:txBody>
      <dsp:txXfrm>
        <a:off x="4815063" y="3251097"/>
        <a:ext cx="1847033" cy="1587883"/>
      </dsp:txXfrm>
    </dsp:sp>
    <dsp:sp modelId="{72723D36-6544-4642-910F-7444B8BA594C}">
      <dsp:nvSpPr>
        <dsp:cNvPr id="0" name=""/>
        <dsp:cNvSpPr/>
      </dsp:nvSpPr>
      <dsp:spPr>
        <a:xfrm>
          <a:off x="2396689" y="1797319"/>
          <a:ext cx="2246649" cy="2246649"/>
        </a:xfrm>
        <a:prstGeom prst="gear6">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rtl="0">
            <a:lnSpc>
              <a:spcPct val="90000"/>
            </a:lnSpc>
            <a:spcBef>
              <a:spcPct val="0"/>
            </a:spcBef>
            <a:spcAft>
              <a:spcPct val="35000"/>
            </a:spcAft>
          </a:pPr>
          <a:r>
            <a:rPr lang="zh-CN" sz="3400" b="1" kern="1200" dirty="0" smtClean="0"/>
            <a:t>标签</a:t>
          </a:r>
          <a:r>
            <a:rPr lang="zh-CN" altLang="en-US" sz="3400" b="1" kern="1200" dirty="0" smtClean="0"/>
            <a:t>属性</a:t>
          </a:r>
          <a:endParaRPr lang="zh-CN" sz="3400" kern="1200" dirty="0"/>
        </a:p>
      </dsp:txBody>
      <dsp:txXfrm>
        <a:off x="2962290" y="2366338"/>
        <a:ext cx="1115447" cy="1108611"/>
      </dsp:txXfrm>
    </dsp:sp>
    <dsp:sp modelId="{8AAB06C1-18FD-44AA-A09C-5AACC7A21699}">
      <dsp:nvSpPr>
        <dsp:cNvPr id="0" name=""/>
        <dsp:cNvSpPr/>
      </dsp:nvSpPr>
      <dsp:spPr>
        <a:xfrm rot="20700000">
          <a:off x="3655042" y="247360"/>
          <a:ext cx="2201258" cy="2201258"/>
        </a:xfrm>
        <a:prstGeom prst="gear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rtl="0">
            <a:lnSpc>
              <a:spcPct val="90000"/>
            </a:lnSpc>
            <a:spcBef>
              <a:spcPct val="0"/>
            </a:spcBef>
            <a:spcAft>
              <a:spcPct val="35000"/>
            </a:spcAft>
          </a:pPr>
          <a:r>
            <a:rPr lang="zh-CN" sz="3400" b="1" kern="1200" smtClean="0"/>
            <a:t>网页标记</a:t>
          </a:r>
          <a:endParaRPr lang="zh-CN" sz="3400" kern="1200" dirty="0"/>
        </a:p>
      </dsp:txBody>
      <dsp:txXfrm rot="-20700000">
        <a:off x="4137842" y="730161"/>
        <a:ext cx="1235657" cy="1235657"/>
      </dsp:txXfrm>
    </dsp:sp>
    <dsp:sp modelId="{A4673D11-46B6-41D2-96F3-11AA423DCE05}">
      <dsp:nvSpPr>
        <dsp:cNvPr id="0" name=""/>
        <dsp:cNvSpPr/>
      </dsp:nvSpPr>
      <dsp:spPr>
        <a:xfrm>
          <a:off x="3972397" y="2052222"/>
          <a:ext cx="3954103" cy="3954103"/>
        </a:xfrm>
        <a:prstGeom prst="circularArrow">
          <a:avLst>
            <a:gd name="adj1" fmla="val 4687"/>
            <a:gd name="adj2" fmla="val 299029"/>
            <a:gd name="adj3" fmla="val 2542172"/>
            <a:gd name="adj4" fmla="val 1580634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E1036-880F-4044-A073-A45ED8144EE5}">
      <dsp:nvSpPr>
        <dsp:cNvPr id="0" name=""/>
        <dsp:cNvSpPr/>
      </dsp:nvSpPr>
      <dsp:spPr>
        <a:xfrm>
          <a:off x="1998811" y="1294117"/>
          <a:ext cx="2872903" cy="2872903"/>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547335-C9A3-48CD-817E-2819B6A13F5A}">
      <dsp:nvSpPr>
        <dsp:cNvPr id="0" name=""/>
        <dsp:cNvSpPr/>
      </dsp:nvSpPr>
      <dsp:spPr>
        <a:xfrm>
          <a:off x="3145868" y="-240901"/>
          <a:ext cx="3097568" cy="3097568"/>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1335A-7A1F-40AA-95B6-47CD464825F4}">
      <dsp:nvSpPr>
        <dsp:cNvPr id="0" name=""/>
        <dsp:cNvSpPr/>
      </dsp:nvSpPr>
      <dsp:spPr>
        <a:xfrm>
          <a:off x="0" y="3827"/>
          <a:ext cx="8712968" cy="100035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宋体" pitchFamily="2" charset="-122"/>
              <a:ea typeface="宋体" pitchFamily="2" charset="-122"/>
            </a:rPr>
            <a:t>eval</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字符串</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：将传入的字符串参数内容，转换成相应的数值</a:t>
          </a:r>
          <a:endParaRPr lang="zh-CN" sz="2400" kern="1200" dirty="0">
            <a:latin typeface="宋体" pitchFamily="2" charset="-122"/>
            <a:ea typeface="宋体" pitchFamily="2" charset="-122"/>
          </a:endParaRPr>
        </a:p>
      </dsp:txBody>
      <dsp:txXfrm>
        <a:off x="48833" y="52660"/>
        <a:ext cx="8615302" cy="902684"/>
      </dsp:txXfrm>
    </dsp:sp>
    <dsp:sp modelId="{7C8BFCD3-2F22-4FEE-8FC0-49734BA39D5A}">
      <dsp:nvSpPr>
        <dsp:cNvPr id="0" name=""/>
        <dsp:cNvSpPr/>
      </dsp:nvSpPr>
      <dsp:spPr>
        <a:xfrm>
          <a:off x="0" y="1004177"/>
          <a:ext cx="8712968" cy="629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x=</a:t>
          </a:r>
          <a:r>
            <a:rPr lang="en-US" sz="2400" kern="1200" dirty="0" err="1" smtClean="0">
              <a:solidFill>
                <a:srgbClr val="003300"/>
              </a:solidFill>
              <a:latin typeface="宋体" pitchFamily="2" charset="-122"/>
              <a:ea typeface="宋体" pitchFamily="2" charset="-122"/>
            </a:rPr>
            <a:t>eval</a:t>
          </a:r>
          <a:r>
            <a:rPr lang="en-US" sz="2400" kern="1200" dirty="0" smtClean="0">
              <a:solidFill>
                <a:srgbClr val="003300"/>
              </a:solidFill>
              <a:latin typeface="宋体" pitchFamily="2" charset="-122"/>
              <a:ea typeface="宋体" pitchFamily="2" charset="-122"/>
            </a:rPr>
            <a:t>(“15”)+8;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x=23</a:t>
          </a:r>
          <a:endParaRPr lang="zh-CN" sz="2400" kern="1200" dirty="0">
            <a:solidFill>
              <a:srgbClr val="003300"/>
            </a:solidFill>
            <a:latin typeface="宋体" pitchFamily="2" charset="-122"/>
            <a:ea typeface="宋体" pitchFamily="2" charset="-122"/>
          </a:endParaRPr>
        </a:p>
      </dsp:txBody>
      <dsp:txXfrm>
        <a:off x="0" y="1004177"/>
        <a:ext cx="8712968" cy="629280"/>
      </dsp:txXfrm>
    </dsp:sp>
    <dsp:sp modelId="{9BFDCBEA-0C66-45B1-A04F-827F755CDEB4}">
      <dsp:nvSpPr>
        <dsp:cNvPr id="0" name=""/>
        <dsp:cNvSpPr/>
      </dsp:nvSpPr>
      <dsp:spPr>
        <a:xfrm>
          <a:off x="0" y="1633457"/>
          <a:ext cx="8712968" cy="100035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宋体" pitchFamily="2" charset="-122"/>
              <a:ea typeface="宋体" pitchFamily="2" charset="-122"/>
            </a:rPr>
            <a:t>parseInt</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字符串，</a:t>
          </a:r>
          <a:r>
            <a:rPr lang="en-US"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进制</a:t>
          </a:r>
          <a:r>
            <a:rPr lang="zh-CN" sz="2400" kern="1200" dirty="0" smtClean="0">
              <a:latin typeface="宋体" pitchFamily="2" charset="-122"/>
              <a:ea typeface="宋体" pitchFamily="2" charset="-122"/>
            </a:rPr>
            <a:t>数</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：将传入的字符串，转换成指定</a:t>
          </a:r>
          <a:r>
            <a:rPr lang="zh-CN" altLang="en-US" sz="2400" kern="1200" dirty="0" smtClean="0">
              <a:latin typeface="宋体" pitchFamily="2" charset="-122"/>
              <a:ea typeface="宋体" pitchFamily="2" charset="-122"/>
            </a:rPr>
            <a:t>进制</a:t>
          </a:r>
          <a:r>
            <a:rPr lang="zh-CN" sz="2400" kern="1200" dirty="0" smtClean="0">
              <a:latin typeface="宋体" pitchFamily="2" charset="-122"/>
              <a:ea typeface="宋体" pitchFamily="2" charset="-122"/>
            </a:rPr>
            <a:t>的数值</a:t>
          </a:r>
          <a:r>
            <a:rPr lang="zh-CN" altLang="en-US" sz="2400" kern="1200" dirty="0" smtClean="0">
              <a:latin typeface="宋体" pitchFamily="2" charset="-122"/>
              <a:ea typeface="宋体" pitchFamily="2" charset="-122"/>
            </a:rPr>
            <a:t>，若字符串不以数字开头，则返回</a:t>
          </a:r>
          <a:r>
            <a:rPr lang="en-US" altLang="zh-CN" sz="2400" kern="1200" dirty="0" err="1" smtClean="0">
              <a:latin typeface="宋体" pitchFamily="2" charset="-122"/>
              <a:ea typeface="宋体" pitchFamily="2" charset="-122"/>
            </a:rPr>
            <a:t>NaN</a:t>
          </a:r>
          <a:endParaRPr lang="zh-CN" sz="2400" kern="1200" dirty="0">
            <a:latin typeface="宋体" pitchFamily="2" charset="-122"/>
            <a:ea typeface="宋体" pitchFamily="2" charset="-122"/>
          </a:endParaRPr>
        </a:p>
      </dsp:txBody>
      <dsp:txXfrm>
        <a:off x="48833" y="1682290"/>
        <a:ext cx="8615302" cy="902684"/>
      </dsp:txXfrm>
    </dsp:sp>
    <dsp:sp modelId="{92242FE1-619B-4C59-B540-F4953134E7DD}">
      <dsp:nvSpPr>
        <dsp:cNvPr id="0" name=""/>
        <dsp:cNvSpPr/>
      </dsp:nvSpPr>
      <dsp:spPr>
        <a:xfrm>
          <a:off x="0" y="2633807"/>
          <a:ext cx="8712968" cy="629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y=</a:t>
          </a:r>
          <a:r>
            <a:rPr lang="en-US" sz="2400" kern="1200" dirty="0" err="1" smtClean="0">
              <a:solidFill>
                <a:srgbClr val="003300"/>
              </a:solidFill>
              <a:latin typeface="宋体" pitchFamily="2" charset="-122"/>
              <a:ea typeface="宋体" pitchFamily="2" charset="-122"/>
            </a:rPr>
            <a:t>parseInt</a:t>
          </a:r>
          <a:r>
            <a:rPr lang="en-US" sz="2400" kern="1200" dirty="0" smtClean="0">
              <a:solidFill>
                <a:srgbClr val="003300"/>
              </a:solidFill>
              <a:latin typeface="宋体" pitchFamily="2" charset="-122"/>
              <a:ea typeface="宋体" pitchFamily="2" charset="-122"/>
            </a:rPr>
            <a:t>(“15”)+8;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y=23</a:t>
          </a:r>
          <a:endParaRPr lang="zh-CN" altLang="en-US" sz="2400" kern="1200" dirty="0">
            <a:solidFill>
              <a:srgbClr val="003300"/>
            </a:solidFill>
            <a:latin typeface="宋体" pitchFamily="2" charset="-122"/>
            <a:ea typeface="宋体" pitchFamily="2" charset="-122"/>
          </a:endParaRPr>
        </a:p>
      </dsp:txBody>
      <dsp:txXfrm>
        <a:off x="0" y="2633807"/>
        <a:ext cx="8712968" cy="629280"/>
      </dsp:txXfrm>
    </dsp:sp>
    <dsp:sp modelId="{2165CD64-1C4F-4017-B65C-913EC021FA0A}">
      <dsp:nvSpPr>
        <dsp:cNvPr id="0" name=""/>
        <dsp:cNvSpPr/>
      </dsp:nvSpPr>
      <dsp:spPr>
        <a:xfrm>
          <a:off x="0" y="3263087"/>
          <a:ext cx="8712968" cy="100035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宋体" pitchFamily="2" charset="-122"/>
              <a:ea typeface="宋体" pitchFamily="2" charset="-122"/>
            </a:rPr>
            <a:t>parseFloat</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字符串</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：将传入的字符串，转换成浮点数值</a:t>
          </a:r>
          <a:r>
            <a:rPr lang="zh-CN" altLang="en-US" sz="2400" kern="1200" dirty="0" smtClean="0">
              <a:latin typeface="宋体" pitchFamily="2" charset="-122"/>
              <a:ea typeface="宋体" pitchFamily="2" charset="-122"/>
            </a:rPr>
            <a:t>，若字符串不以数字开头，则返回</a:t>
          </a:r>
          <a:r>
            <a:rPr lang="en-US" altLang="zh-CN" sz="2400" kern="1200" dirty="0" err="1" smtClean="0">
              <a:latin typeface="宋体" pitchFamily="2" charset="-122"/>
              <a:ea typeface="宋体" pitchFamily="2" charset="-122"/>
            </a:rPr>
            <a:t>NaN</a:t>
          </a:r>
          <a:endParaRPr lang="zh-CN" sz="2400" kern="1200" dirty="0">
            <a:latin typeface="宋体" pitchFamily="2" charset="-122"/>
            <a:ea typeface="宋体" pitchFamily="2" charset="-122"/>
          </a:endParaRPr>
        </a:p>
      </dsp:txBody>
      <dsp:txXfrm>
        <a:off x="48833" y="3311920"/>
        <a:ext cx="8615302" cy="902684"/>
      </dsp:txXfrm>
    </dsp:sp>
    <dsp:sp modelId="{5E50121E-379A-44E4-95DA-40A43F6201AA}">
      <dsp:nvSpPr>
        <dsp:cNvPr id="0" name=""/>
        <dsp:cNvSpPr/>
      </dsp:nvSpPr>
      <dsp:spPr>
        <a:xfrm>
          <a:off x="0" y="4263437"/>
          <a:ext cx="8712968" cy="629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latin typeface="宋体" pitchFamily="2" charset="-122"/>
              <a:ea typeface="宋体" pitchFamily="2" charset="-122"/>
            </a:rPr>
            <a:t> </a:t>
          </a:r>
          <a:r>
            <a:rPr lang="en-US" sz="2400" kern="1200" dirty="0" smtClean="0">
              <a:solidFill>
                <a:srgbClr val="003300"/>
              </a:solidFill>
              <a:latin typeface="宋体" pitchFamily="2" charset="-122"/>
              <a:ea typeface="宋体" pitchFamily="2" charset="-122"/>
            </a:rPr>
            <a:t>z=</a:t>
          </a:r>
          <a:r>
            <a:rPr lang="en-US" sz="2400" kern="1200" dirty="0" err="1" smtClean="0">
              <a:solidFill>
                <a:srgbClr val="003300"/>
              </a:solidFill>
              <a:latin typeface="宋体" pitchFamily="2" charset="-122"/>
              <a:ea typeface="宋体" pitchFamily="2" charset="-122"/>
            </a:rPr>
            <a:t>parseFloat</a:t>
          </a:r>
          <a:r>
            <a:rPr lang="en-US" sz="2400" kern="1200" dirty="0" smtClean="0">
              <a:solidFill>
                <a:srgbClr val="003300"/>
              </a:solidFill>
              <a:latin typeface="宋体" pitchFamily="2" charset="-122"/>
              <a:ea typeface="宋体" pitchFamily="2" charset="-122"/>
            </a:rPr>
            <a:t>(“15”)+8;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z=23.0</a:t>
          </a:r>
          <a:endParaRPr lang="zh-CN" altLang="en-US" sz="2400" kern="1200" dirty="0">
            <a:solidFill>
              <a:srgbClr val="003300"/>
            </a:solidFill>
            <a:latin typeface="宋体" pitchFamily="2" charset="-122"/>
            <a:ea typeface="宋体" pitchFamily="2" charset="-122"/>
          </a:endParaRPr>
        </a:p>
      </dsp:txBody>
      <dsp:txXfrm>
        <a:off x="0" y="4263437"/>
        <a:ext cx="8712968" cy="62928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1335A-7A1F-40AA-95B6-47CD464825F4}">
      <dsp:nvSpPr>
        <dsp:cNvPr id="0" name=""/>
        <dsp:cNvSpPr/>
      </dsp:nvSpPr>
      <dsp:spPr>
        <a:xfrm>
          <a:off x="0" y="58264"/>
          <a:ext cx="8712968" cy="8049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Boolean(</a:t>
          </a:r>
          <a:r>
            <a:rPr lang="zh-CN" altLang="en-US" sz="2400" b="0" i="0" kern="1200" dirty="0" smtClean="0"/>
            <a:t>数值</a:t>
          </a:r>
          <a:r>
            <a:rPr lang="en-US" sz="2400" b="0" i="0" kern="1200" dirty="0" smtClean="0"/>
            <a:t>):</a:t>
          </a:r>
          <a:r>
            <a:rPr lang="zh-CN" altLang="en-US" sz="2400" b="0" i="0" kern="1200" dirty="0" smtClean="0"/>
            <a:t>把值转换成</a:t>
          </a:r>
          <a:r>
            <a:rPr lang="en-US" sz="2400" b="0" i="0" kern="1200" dirty="0" smtClean="0"/>
            <a:t>Boolean</a:t>
          </a:r>
          <a:r>
            <a:rPr lang="zh-CN" altLang="en-US" sz="2400" b="0" i="0" kern="1200" dirty="0" smtClean="0"/>
            <a:t>类型</a:t>
          </a:r>
          <a:endParaRPr lang="zh-CN" sz="2400" kern="1200" dirty="0">
            <a:latin typeface="宋体" pitchFamily="2" charset="-122"/>
            <a:ea typeface="宋体" pitchFamily="2" charset="-122"/>
          </a:endParaRPr>
        </a:p>
      </dsp:txBody>
      <dsp:txXfrm>
        <a:off x="39295" y="97559"/>
        <a:ext cx="8634378" cy="726370"/>
      </dsp:txXfrm>
    </dsp:sp>
    <dsp:sp modelId="{7C8BFCD3-2F22-4FEE-8FC0-49734BA39D5A}">
      <dsp:nvSpPr>
        <dsp:cNvPr id="0" name=""/>
        <dsp:cNvSpPr/>
      </dsp:nvSpPr>
      <dsp:spPr>
        <a:xfrm>
          <a:off x="0" y="863224"/>
          <a:ext cx="8712968" cy="7120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x=Boolean(1);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x=true</a:t>
          </a:r>
          <a:endParaRPr lang="zh-CN" sz="2400" kern="1200" dirty="0">
            <a:solidFill>
              <a:srgbClr val="003300"/>
            </a:solidFill>
            <a:latin typeface="宋体" pitchFamily="2" charset="-122"/>
            <a:ea typeface="宋体" pitchFamily="2" charset="-122"/>
          </a:endParaRPr>
        </a:p>
      </dsp:txBody>
      <dsp:txXfrm>
        <a:off x="0" y="863224"/>
        <a:ext cx="8712968" cy="712080"/>
      </dsp:txXfrm>
    </dsp:sp>
    <dsp:sp modelId="{9BFDCBEA-0C66-45B1-A04F-827F755CDEB4}">
      <dsp:nvSpPr>
        <dsp:cNvPr id="0" name=""/>
        <dsp:cNvSpPr/>
      </dsp:nvSpPr>
      <dsp:spPr>
        <a:xfrm>
          <a:off x="0" y="1240996"/>
          <a:ext cx="8712968" cy="804960"/>
        </a:xfrm>
        <a:prstGeom prst="round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Number(</a:t>
          </a:r>
          <a:r>
            <a:rPr lang="zh-CN" altLang="en-US" sz="2400" b="0" i="0" kern="1200" dirty="0" smtClean="0"/>
            <a:t>数值</a:t>
          </a:r>
          <a:r>
            <a:rPr lang="en-US" sz="2400" b="0" i="0" kern="1200" dirty="0" smtClean="0"/>
            <a:t>):</a:t>
          </a:r>
          <a:r>
            <a:rPr lang="zh-CN" altLang="en-US" sz="2400" b="0" i="0" kern="1200" dirty="0" smtClean="0"/>
            <a:t>把值转换成数字</a:t>
          </a:r>
          <a:endParaRPr lang="zh-CN" sz="2400" kern="1200" dirty="0">
            <a:latin typeface="宋体" pitchFamily="2" charset="-122"/>
            <a:ea typeface="宋体" pitchFamily="2" charset="-122"/>
          </a:endParaRPr>
        </a:p>
      </dsp:txBody>
      <dsp:txXfrm>
        <a:off x="39295" y="1280291"/>
        <a:ext cx="8634378" cy="726370"/>
      </dsp:txXfrm>
    </dsp:sp>
    <dsp:sp modelId="{92242FE1-619B-4C59-B540-F4953134E7DD}">
      <dsp:nvSpPr>
        <dsp:cNvPr id="0" name=""/>
        <dsp:cNvSpPr/>
      </dsp:nvSpPr>
      <dsp:spPr>
        <a:xfrm>
          <a:off x="0" y="2090977"/>
          <a:ext cx="8712968" cy="7120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y=Number(true);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y= 1</a:t>
          </a:r>
          <a:endParaRPr lang="zh-CN" altLang="en-US" sz="2400" kern="1200" dirty="0">
            <a:solidFill>
              <a:srgbClr val="003300"/>
            </a:solidFill>
            <a:latin typeface="宋体" pitchFamily="2" charset="-122"/>
            <a:ea typeface="宋体" pitchFamily="2" charset="-122"/>
          </a:endParaRPr>
        </a:p>
      </dsp:txBody>
      <dsp:txXfrm>
        <a:off x="0" y="2090977"/>
        <a:ext cx="8712968" cy="712080"/>
      </dsp:txXfrm>
    </dsp:sp>
    <dsp:sp modelId="{2165CD64-1C4F-4017-B65C-913EC021FA0A}">
      <dsp:nvSpPr>
        <dsp:cNvPr id="0" name=""/>
        <dsp:cNvSpPr/>
      </dsp:nvSpPr>
      <dsp:spPr>
        <a:xfrm>
          <a:off x="0" y="2455246"/>
          <a:ext cx="8712968" cy="804960"/>
        </a:xfrm>
        <a:prstGeom prst="round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String(</a:t>
          </a:r>
          <a:r>
            <a:rPr lang="zh-CN" altLang="en-US" sz="2400" b="0" i="0" kern="1200" dirty="0" smtClean="0"/>
            <a:t>数值</a:t>
          </a:r>
          <a:r>
            <a:rPr lang="en-US" sz="2400" b="0" i="0" kern="1200" dirty="0" smtClean="0"/>
            <a:t>):</a:t>
          </a:r>
          <a:r>
            <a:rPr lang="zh-CN" altLang="en-US" sz="2400" b="0" i="0" kern="1200" dirty="0" smtClean="0"/>
            <a:t>把值转换成字符串</a:t>
          </a:r>
          <a:endParaRPr lang="zh-CN" sz="2400" kern="1200" dirty="0">
            <a:latin typeface="宋体" pitchFamily="2" charset="-122"/>
            <a:ea typeface="宋体" pitchFamily="2" charset="-122"/>
          </a:endParaRPr>
        </a:p>
      </dsp:txBody>
      <dsp:txXfrm>
        <a:off x="39295" y="2494541"/>
        <a:ext cx="8634378" cy="726370"/>
      </dsp:txXfrm>
    </dsp:sp>
    <dsp:sp modelId="{5E50121E-379A-44E4-95DA-40A43F6201AA}">
      <dsp:nvSpPr>
        <dsp:cNvPr id="0" name=""/>
        <dsp:cNvSpPr/>
      </dsp:nvSpPr>
      <dsp:spPr>
        <a:xfrm>
          <a:off x="0" y="3305223"/>
          <a:ext cx="8712968" cy="7120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latin typeface="宋体" pitchFamily="2" charset="-122"/>
              <a:ea typeface="宋体" pitchFamily="2" charset="-122"/>
            </a:rPr>
            <a:t> </a:t>
          </a:r>
          <a:r>
            <a:rPr lang="en-US" sz="2400" kern="1200" dirty="0" smtClean="0">
              <a:solidFill>
                <a:srgbClr val="003300"/>
              </a:solidFill>
              <a:latin typeface="宋体" pitchFamily="2" charset="-122"/>
              <a:ea typeface="宋体" pitchFamily="2" charset="-122"/>
            </a:rPr>
            <a:t>z=String(1);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z=“1”</a:t>
          </a:r>
          <a:endParaRPr lang="zh-CN" altLang="en-US" sz="2400" kern="1200" dirty="0">
            <a:solidFill>
              <a:srgbClr val="003300"/>
            </a:solidFill>
            <a:latin typeface="宋体" pitchFamily="2" charset="-122"/>
            <a:ea typeface="宋体" pitchFamily="2" charset="-122"/>
          </a:endParaRPr>
        </a:p>
      </dsp:txBody>
      <dsp:txXfrm>
        <a:off x="0" y="3305223"/>
        <a:ext cx="8712968" cy="712080"/>
      </dsp:txXfrm>
    </dsp:sp>
    <dsp:sp modelId="{86506ABA-1E16-47BD-A54A-4EDBCD998593}">
      <dsp:nvSpPr>
        <dsp:cNvPr id="0" name=""/>
        <dsp:cNvSpPr/>
      </dsp:nvSpPr>
      <dsp:spPr>
        <a:xfrm>
          <a:off x="0" y="3744417"/>
          <a:ext cx="8712968" cy="80496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0" i="0" kern="1200" dirty="0" err="1" smtClean="0">
              <a:solidFill>
                <a:srgbClr val="FFC000"/>
              </a:solidFill>
            </a:rPr>
            <a:t>toString</a:t>
          </a:r>
          <a:r>
            <a:rPr lang="en-US" altLang="zh-CN" sz="2400" b="0" i="0" kern="1200" dirty="0" smtClean="0">
              <a:solidFill>
                <a:srgbClr val="FFC000"/>
              </a:solidFill>
            </a:rPr>
            <a:t>()</a:t>
          </a:r>
          <a:r>
            <a:rPr lang="en-US" altLang="zh-CN" sz="2400" b="0" i="0" kern="1200" dirty="0" smtClean="0"/>
            <a:t>:</a:t>
          </a:r>
          <a:r>
            <a:rPr lang="zh-CN" altLang="en-US" sz="2400" b="0" i="0" kern="1200" dirty="0" smtClean="0"/>
            <a:t>所有类型均可以转成字符串</a:t>
          </a:r>
          <a:endParaRPr lang="zh-CN" altLang="en-US" sz="2400" b="0" i="0" kern="1200" dirty="0"/>
        </a:p>
      </dsp:txBody>
      <dsp:txXfrm>
        <a:off x="39295" y="3783712"/>
        <a:ext cx="8634378" cy="72637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E1039-5B0B-49A6-BA97-28B8A9707489}">
      <dsp:nvSpPr>
        <dsp:cNvPr id="0" name=""/>
        <dsp:cNvSpPr/>
      </dsp:nvSpPr>
      <dsp:spPr>
        <a:xfrm>
          <a:off x="1252308" y="135866"/>
          <a:ext cx="6013015" cy="103274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宋体" pitchFamily="2" charset="-122"/>
              <a:ea typeface="宋体" pitchFamily="2" charset="-122"/>
            </a:rPr>
            <a:t>1</a:t>
          </a:r>
          <a:r>
            <a:rPr lang="zh-CN" altLang="en-US" sz="2800" b="1" kern="1200" dirty="0" smtClean="0">
              <a:latin typeface="宋体" pitchFamily="2" charset="-122"/>
              <a:ea typeface="宋体" pitchFamily="2" charset="-122"/>
            </a:rPr>
            <a:t>、基本语句</a:t>
          </a:r>
          <a:endParaRPr lang="zh-CN" altLang="en-US" sz="2800" kern="1200" dirty="0">
            <a:latin typeface="宋体" pitchFamily="2" charset="-122"/>
            <a:ea typeface="宋体" pitchFamily="2" charset="-122"/>
          </a:endParaRPr>
        </a:p>
      </dsp:txBody>
      <dsp:txXfrm>
        <a:off x="1302723" y="186281"/>
        <a:ext cx="5912185" cy="931917"/>
      </dsp:txXfrm>
    </dsp:sp>
    <dsp:sp modelId="{CC3DAF8F-AE72-43CC-B4FA-52F36E3B3A34}">
      <dsp:nvSpPr>
        <dsp:cNvPr id="0" name=""/>
        <dsp:cNvSpPr/>
      </dsp:nvSpPr>
      <dsp:spPr>
        <a:xfrm>
          <a:off x="1252308" y="1355834"/>
          <a:ext cx="6013015" cy="103274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rtl="0">
            <a:lnSpc>
              <a:spcPct val="90000"/>
            </a:lnSpc>
            <a:spcBef>
              <a:spcPct val="0"/>
            </a:spcBef>
            <a:spcAft>
              <a:spcPct val="35000"/>
            </a:spcAft>
          </a:pPr>
          <a:r>
            <a:rPr lang="en-US" sz="2800" b="1" kern="1200" dirty="0" smtClean="0">
              <a:latin typeface="宋体" pitchFamily="2" charset="-122"/>
              <a:ea typeface="宋体" pitchFamily="2" charset="-122"/>
            </a:rPr>
            <a:t>2</a:t>
          </a:r>
          <a:r>
            <a:rPr lang="zh-CN" altLang="en-US" sz="2800" b="1" kern="1200" dirty="0" smtClean="0">
              <a:latin typeface="宋体" pitchFamily="2" charset="-122"/>
              <a:ea typeface="宋体" pitchFamily="2" charset="-122"/>
            </a:rPr>
            <a:t>、选择结构</a:t>
          </a:r>
          <a:endParaRPr lang="zh-CN" sz="2800" kern="1200" dirty="0">
            <a:latin typeface="宋体" pitchFamily="2" charset="-122"/>
            <a:ea typeface="宋体" pitchFamily="2" charset="-122"/>
          </a:endParaRPr>
        </a:p>
      </dsp:txBody>
      <dsp:txXfrm>
        <a:off x="1302723" y="1406249"/>
        <a:ext cx="5912185" cy="931917"/>
      </dsp:txXfrm>
    </dsp:sp>
    <dsp:sp modelId="{F9E20D70-9005-4F97-869D-C3A160CF35ED}">
      <dsp:nvSpPr>
        <dsp:cNvPr id="0" name=""/>
        <dsp:cNvSpPr/>
      </dsp:nvSpPr>
      <dsp:spPr>
        <a:xfrm>
          <a:off x="1252308" y="2575802"/>
          <a:ext cx="6013015" cy="103274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rtl="0">
            <a:lnSpc>
              <a:spcPct val="90000"/>
            </a:lnSpc>
            <a:spcBef>
              <a:spcPct val="0"/>
            </a:spcBef>
            <a:spcAft>
              <a:spcPct val="35000"/>
            </a:spcAft>
          </a:pPr>
          <a:r>
            <a:rPr lang="en-US" sz="2800" b="1" kern="1200" dirty="0" smtClean="0">
              <a:latin typeface="宋体" pitchFamily="2" charset="-122"/>
              <a:ea typeface="宋体" pitchFamily="2" charset="-122"/>
            </a:rPr>
            <a:t>3</a:t>
          </a:r>
          <a:r>
            <a:rPr lang="zh-CN" altLang="en-US" sz="2800" b="1" kern="1200" dirty="0" smtClean="0">
              <a:latin typeface="宋体" pitchFamily="2" charset="-122"/>
              <a:ea typeface="宋体" pitchFamily="2" charset="-122"/>
            </a:rPr>
            <a:t>、</a:t>
          </a:r>
          <a:r>
            <a:rPr lang="zh-CN" sz="2800" b="1" kern="1200" dirty="0" smtClean="0">
              <a:latin typeface="宋体" pitchFamily="2" charset="-122"/>
              <a:ea typeface="宋体" pitchFamily="2" charset="-122"/>
            </a:rPr>
            <a:t>循环</a:t>
          </a:r>
          <a:r>
            <a:rPr lang="zh-CN" altLang="en-US" sz="2800" b="1" kern="1200" dirty="0" smtClean="0">
              <a:latin typeface="宋体" pitchFamily="2" charset="-122"/>
              <a:ea typeface="宋体" pitchFamily="2" charset="-122"/>
            </a:rPr>
            <a:t>结构</a:t>
          </a:r>
          <a:endParaRPr lang="zh-CN" sz="2800" kern="1200" dirty="0">
            <a:latin typeface="宋体" pitchFamily="2" charset="-122"/>
            <a:ea typeface="宋体" pitchFamily="2" charset="-122"/>
          </a:endParaRPr>
        </a:p>
      </dsp:txBody>
      <dsp:txXfrm>
        <a:off x="1302723" y="2626217"/>
        <a:ext cx="5912185" cy="93191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8341E-0BF5-4E43-AD99-BF831C617887}">
      <dsp:nvSpPr>
        <dsp:cNvPr id="0" name=""/>
        <dsp:cNvSpPr/>
      </dsp:nvSpPr>
      <dsp:spPr>
        <a:xfrm>
          <a:off x="0" y="85368"/>
          <a:ext cx="8569325" cy="12168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FFFF00"/>
              </a:solidFill>
              <a:latin typeface="宋体" pitchFamily="2" charset="-122"/>
              <a:ea typeface="宋体" pitchFamily="2" charset="-122"/>
            </a:rPr>
            <a:t>语句块：</a:t>
          </a:r>
          <a:r>
            <a:rPr lang="zh-CN" altLang="en-US" sz="2400" kern="1200" dirty="0" smtClean="0">
              <a:latin typeface="宋体" pitchFamily="2" charset="-122"/>
              <a:ea typeface="宋体" pitchFamily="2" charset="-122"/>
            </a:rPr>
            <a:t>使用花括号包含的多个语句，是一个整体的执行体，类似于一个单独的语句。</a:t>
          </a:r>
          <a:endParaRPr lang="zh-CN" altLang="en-US" sz="2400" kern="1200" dirty="0">
            <a:latin typeface="宋体" pitchFamily="2" charset="-122"/>
            <a:ea typeface="宋体" pitchFamily="2" charset="-122"/>
          </a:endParaRPr>
        </a:p>
      </dsp:txBody>
      <dsp:txXfrm>
        <a:off x="59399" y="144767"/>
        <a:ext cx="8450527" cy="1098002"/>
      </dsp:txXfrm>
    </dsp:sp>
    <dsp:sp modelId="{1E4D1289-2AC0-4968-9531-8FC7D15B0B4F}">
      <dsp:nvSpPr>
        <dsp:cNvPr id="0" name=""/>
        <dsp:cNvSpPr/>
      </dsp:nvSpPr>
      <dsp:spPr>
        <a:xfrm>
          <a:off x="0" y="1302168"/>
          <a:ext cx="8569325" cy="22200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x=</a:t>
          </a:r>
          <a:r>
            <a:rPr lang="en-US" sz="2400" kern="1200" dirty="0" err="1" smtClean="0">
              <a:solidFill>
                <a:srgbClr val="003300"/>
              </a:solidFill>
              <a:latin typeface="宋体" pitchFamily="2" charset="-122"/>
              <a:ea typeface="宋体" pitchFamily="2" charset="-122"/>
            </a:rPr>
            <a:t>Math.PI</a:t>
          </a:r>
          <a:r>
            <a:rPr lang="en-US" sz="2400" kern="1200" dirty="0" smtClean="0">
              <a:solidFill>
                <a:srgbClr val="003300"/>
              </a:solidFill>
              <a:latin typeface="宋体" pitchFamily="2" charset="-122"/>
              <a:ea typeface="宋体" pitchFamily="2" charset="-122"/>
            </a:rPr>
            <a:t>;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cx=</a:t>
          </a:r>
          <a:r>
            <a:rPr lang="en-US" sz="2400" kern="1200" dirty="0" err="1" smtClean="0">
              <a:solidFill>
                <a:srgbClr val="003300"/>
              </a:solidFill>
              <a:latin typeface="宋体" pitchFamily="2" charset="-122"/>
              <a:ea typeface="宋体" pitchFamily="2" charset="-122"/>
            </a:rPr>
            <a:t>Math.cos</a:t>
          </a:r>
          <a:r>
            <a:rPr lang="en-US" sz="2400" kern="1200" dirty="0" smtClean="0">
              <a:solidFill>
                <a:srgbClr val="003300"/>
              </a:solidFill>
              <a:latin typeface="宋体" pitchFamily="2" charset="-122"/>
              <a:ea typeface="宋体" pitchFamily="2" charset="-122"/>
            </a:rPr>
            <a:t>(x);</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alert(“Hello JavaScript!”);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0" y="1302168"/>
        <a:ext cx="8569325" cy="2220075"/>
      </dsp:txXfrm>
    </dsp:sp>
    <dsp:sp modelId="{4238F71C-147E-4AB8-A52C-19D2F611AEF5}">
      <dsp:nvSpPr>
        <dsp:cNvPr id="0" name=""/>
        <dsp:cNvSpPr/>
      </dsp:nvSpPr>
      <dsp:spPr>
        <a:xfrm>
          <a:off x="0" y="3522244"/>
          <a:ext cx="8569325" cy="12168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虽然</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支持使用语句块，但</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的语句块不能作为变量的作用域。</a:t>
          </a:r>
          <a:endParaRPr lang="zh-CN" sz="2400" kern="1200" dirty="0">
            <a:latin typeface="宋体" pitchFamily="2" charset="-122"/>
            <a:ea typeface="宋体" pitchFamily="2" charset="-122"/>
          </a:endParaRPr>
        </a:p>
      </dsp:txBody>
      <dsp:txXfrm>
        <a:off x="59399" y="3581643"/>
        <a:ext cx="8450527" cy="109800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4366A-47F9-45D4-8DA7-EF4FE91B4C1D}">
      <dsp:nvSpPr>
        <dsp:cNvPr id="0" name=""/>
        <dsp:cNvSpPr/>
      </dsp:nvSpPr>
      <dsp:spPr>
        <a:xfrm>
          <a:off x="0" y="443104"/>
          <a:ext cx="8569325" cy="12168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FFFF00"/>
              </a:solidFill>
              <a:latin typeface="宋体" pitchFamily="2" charset="-122"/>
              <a:ea typeface="宋体" pitchFamily="2" charset="-122"/>
            </a:rPr>
            <a:t>空语句</a:t>
          </a:r>
          <a:endParaRPr lang="zh-CN" altLang="en-US" sz="2400" kern="1200" dirty="0">
            <a:latin typeface="宋体" pitchFamily="2" charset="-122"/>
            <a:ea typeface="宋体" pitchFamily="2" charset="-122"/>
          </a:endParaRPr>
        </a:p>
      </dsp:txBody>
      <dsp:txXfrm>
        <a:off x="59399" y="502503"/>
        <a:ext cx="8450527" cy="1098002"/>
      </dsp:txXfrm>
    </dsp:sp>
    <dsp:sp modelId="{860329AD-34D9-4E3A-9646-194768A573EF}">
      <dsp:nvSpPr>
        <dsp:cNvPr id="0" name=""/>
        <dsp:cNvSpPr/>
      </dsp:nvSpPr>
      <dsp:spPr>
        <a:xfrm>
          <a:off x="792448" y="1944221"/>
          <a:ext cx="6984428"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空语句</a:t>
          </a:r>
          <a:r>
            <a:rPr lang="zh-CN" altLang="en-US" sz="2400" kern="1200" dirty="0" smtClean="0">
              <a:solidFill>
                <a:srgbClr val="003300"/>
              </a:solidFill>
              <a:latin typeface="宋体" pitchFamily="2" charset="-122"/>
              <a:ea typeface="宋体" pitchFamily="2" charset="-122"/>
            </a:rPr>
            <a:t>主要用于没有循环体的循环</a:t>
          </a:r>
          <a:endParaRPr lang="zh-CN" sz="2400" kern="1200" dirty="0">
            <a:solidFill>
              <a:srgbClr val="003300"/>
            </a:solidFill>
            <a:latin typeface="宋体" pitchFamily="2" charset="-122"/>
            <a:ea typeface="宋体" pitchFamily="2" charset="-122"/>
          </a:endParaRPr>
        </a:p>
      </dsp:txBody>
      <dsp:txXfrm>
        <a:off x="792448" y="1944221"/>
        <a:ext cx="6984428" cy="1076400"/>
      </dsp:txXfrm>
    </dsp:sp>
    <dsp:sp modelId="{23D70D9C-26A6-42B6-B22B-B8B205AE80E8}">
      <dsp:nvSpPr>
        <dsp:cNvPr id="0" name=""/>
        <dsp:cNvSpPr/>
      </dsp:nvSpPr>
      <dsp:spPr>
        <a:xfrm>
          <a:off x="0" y="2736304"/>
          <a:ext cx="8569325" cy="12168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FFFF00"/>
              </a:solidFill>
              <a:latin typeface="宋体" pitchFamily="2" charset="-122"/>
              <a:ea typeface="宋体" pitchFamily="2" charset="-122"/>
            </a:rPr>
            <a:t>赋值语句</a:t>
          </a:r>
          <a:endParaRPr lang="zh-CN" altLang="en-US" sz="2400" kern="1200" dirty="0">
            <a:solidFill>
              <a:srgbClr val="FFFF00"/>
            </a:solidFill>
            <a:latin typeface="宋体" pitchFamily="2" charset="-122"/>
            <a:ea typeface="宋体" pitchFamily="2" charset="-122"/>
          </a:endParaRPr>
        </a:p>
      </dsp:txBody>
      <dsp:txXfrm>
        <a:off x="59399" y="2795703"/>
        <a:ext cx="8450527" cy="1098002"/>
      </dsp:txXfrm>
    </dsp:sp>
    <dsp:sp modelId="{27E44E48-A6A6-45AE-873A-875614119330}">
      <dsp:nvSpPr>
        <dsp:cNvPr id="0" name=""/>
        <dsp:cNvSpPr/>
      </dsp:nvSpPr>
      <dsp:spPr>
        <a:xfrm>
          <a:off x="792448" y="3953104"/>
          <a:ext cx="6984428"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x=4;</a:t>
          </a:r>
          <a:endParaRPr lang="zh-CN" sz="2400" kern="1200" dirty="0">
            <a:solidFill>
              <a:srgbClr val="003300"/>
            </a:solidFill>
            <a:latin typeface="宋体" pitchFamily="2" charset="-122"/>
            <a:ea typeface="宋体" pitchFamily="2" charset="-122"/>
          </a:endParaRPr>
        </a:p>
      </dsp:txBody>
      <dsp:txXfrm>
        <a:off x="792448" y="3953104"/>
        <a:ext cx="6984428" cy="107640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A2F5C-B4BB-449F-A109-CA69C806B133}">
      <dsp:nvSpPr>
        <dsp:cNvPr id="0" name=""/>
        <dsp:cNvSpPr/>
      </dsp:nvSpPr>
      <dsp:spPr>
        <a:xfrm>
          <a:off x="0" y="13001"/>
          <a:ext cx="8569325" cy="67392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FF00"/>
              </a:solidFill>
              <a:latin typeface="宋体" pitchFamily="2" charset="-122"/>
              <a:ea typeface="宋体" pitchFamily="2" charset="-122"/>
            </a:rPr>
            <a:t>with</a:t>
          </a:r>
          <a:r>
            <a:rPr lang="zh-CN" sz="2400" b="1" kern="1200" dirty="0" smtClean="0">
              <a:solidFill>
                <a:srgbClr val="FFFF00"/>
              </a:solidFill>
              <a:latin typeface="宋体" pitchFamily="2" charset="-122"/>
              <a:ea typeface="宋体" pitchFamily="2" charset="-122"/>
            </a:rPr>
            <a:t>语句</a:t>
          </a:r>
          <a:endParaRPr lang="zh-CN" sz="2400" kern="1200" dirty="0">
            <a:solidFill>
              <a:srgbClr val="FFFF00"/>
            </a:solidFill>
            <a:latin typeface="宋体" pitchFamily="2" charset="-122"/>
            <a:ea typeface="宋体" pitchFamily="2" charset="-122"/>
          </a:endParaRPr>
        </a:p>
      </dsp:txBody>
      <dsp:txXfrm>
        <a:off x="32898" y="45899"/>
        <a:ext cx="8503529" cy="608124"/>
      </dsp:txXfrm>
    </dsp:sp>
    <dsp:sp modelId="{218F42F6-F22B-43AE-BE70-DF44AEC2B149}">
      <dsp:nvSpPr>
        <dsp:cNvPr id="0" name=""/>
        <dsp:cNvSpPr/>
      </dsp:nvSpPr>
      <dsp:spPr>
        <a:xfrm>
          <a:off x="0" y="790601"/>
          <a:ext cx="8569325" cy="67392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宋体" pitchFamily="2" charset="-122"/>
              <a:ea typeface="宋体" pitchFamily="2" charset="-122"/>
            </a:rPr>
            <a:t>格式：</a:t>
          </a:r>
          <a:endParaRPr lang="zh-CN" altLang="en-US" sz="2400" kern="1200">
            <a:latin typeface="宋体" pitchFamily="2" charset="-122"/>
            <a:ea typeface="宋体" pitchFamily="2" charset="-122"/>
          </a:endParaRPr>
        </a:p>
      </dsp:txBody>
      <dsp:txXfrm>
        <a:off x="32898" y="823499"/>
        <a:ext cx="8503529" cy="608124"/>
      </dsp:txXfrm>
    </dsp:sp>
    <dsp:sp modelId="{764E7422-F3C2-4ACA-8B1A-FF62FAC4A62E}">
      <dsp:nvSpPr>
        <dsp:cNvPr id="0" name=""/>
        <dsp:cNvSpPr/>
      </dsp:nvSpPr>
      <dsp:spPr>
        <a:xfrm>
          <a:off x="0" y="1464521"/>
          <a:ext cx="8569325" cy="8569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with(object)</a:t>
          </a:r>
          <a:endParaRPr lang="zh-CN" sz="2400" b="1" kern="1200" dirty="0">
            <a:solidFill>
              <a:srgbClr val="003300"/>
            </a:solidFill>
            <a:latin typeface="宋体" pitchFamily="2" charset="-122"/>
            <a:ea typeface="宋体" pitchFamily="2" charset="-122"/>
          </a:endParaRPr>
        </a:p>
        <a:p>
          <a:pPr marL="457200" lvl="2"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{statements}</a:t>
          </a:r>
          <a:endParaRPr lang="zh-CN" sz="2400" b="1" kern="1200" dirty="0">
            <a:solidFill>
              <a:srgbClr val="003300"/>
            </a:solidFill>
            <a:latin typeface="宋体" pitchFamily="2" charset="-122"/>
            <a:ea typeface="宋体" pitchFamily="2" charset="-122"/>
          </a:endParaRPr>
        </a:p>
      </dsp:txBody>
      <dsp:txXfrm>
        <a:off x="0" y="1464521"/>
        <a:ext cx="8569325" cy="856980"/>
      </dsp:txXfrm>
    </dsp:sp>
    <dsp:sp modelId="{2F142825-DD70-4662-89AD-6923D12FEAFB}">
      <dsp:nvSpPr>
        <dsp:cNvPr id="0" name=""/>
        <dsp:cNvSpPr/>
      </dsp:nvSpPr>
      <dsp:spPr>
        <a:xfrm>
          <a:off x="0" y="2321502"/>
          <a:ext cx="8569325" cy="67392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示例：</a:t>
          </a:r>
          <a:endParaRPr lang="zh-CN" altLang="en-US" sz="2400" kern="1200" dirty="0">
            <a:latin typeface="宋体" pitchFamily="2" charset="-122"/>
            <a:ea typeface="宋体" pitchFamily="2" charset="-122"/>
          </a:endParaRPr>
        </a:p>
      </dsp:txBody>
      <dsp:txXfrm>
        <a:off x="32898" y="2354400"/>
        <a:ext cx="8503529" cy="608124"/>
      </dsp:txXfrm>
    </dsp:sp>
    <dsp:sp modelId="{1E5611D6-3C91-48D7-8084-966EE6FABDDB}">
      <dsp:nvSpPr>
        <dsp:cNvPr id="0" name=""/>
        <dsp:cNvSpPr/>
      </dsp:nvSpPr>
      <dsp:spPr>
        <a:xfrm>
          <a:off x="0" y="2995421"/>
          <a:ext cx="8569325" cy="26082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latin typeface="宋体" pitchFamily="2" charset="-122"/>
              <a:ea typeface="宋体" pitchFamily="2" charset="-122"/>
            </a:rPr>
            <a:t>with(document)</a:t>
          </a:r>
          <a:endParaRPr lang="zh-CN" sz="2400" kern="1200" dirty="0">
            <a:latin typeface="宋体" pitchFamily="2" charset="-122"/>
            <a:ea typeface="宋体" pitchFamily="2" charset="-122"/>
          </a:endParaRPr>
        </a:p>
        <a:p>
          <a:pPr marL="457200" lvl="2" indent="-228600" algn="l" defTabSz="1066800" rtl="0">
            <a:lnSpc>
              <a:spcPct val="90000"/>
            </a:lnSpc>
            <a:spcBef>
              <a:spcPct val="0"/>
            </a:spcBef>
            <a:spcAft>
              <a:spcPct val="20000"/>
            </a:spcAft>
            <a:buChar char="••"/>
          </a:pPr>
          <a:r>
            <a:rPr lang="en-US" sz="2400" kern="1200" dirty="0" smtClean="0">
              <a:latin typeface="宋体" pitchFamily="2" charset="-122"/>
              <a:ea typeface="宋体" pitchFamily="2" charset="-122"/>
            </a:rPr>
            <a:t>{</a:t>
          </a:r>
          <a:endParaRPr lang="zh-CN" sz="2400" kern="1200" dirty="0">
            <a:latin typeface="宋体" pitchFamily="2" charset="-122"/>
            <a:ea typeface="宋体" pitchFamily="2" charset="-122"/>
          </a:endParaRPr>
        </a:p>
        <a:p>
          <a:pPr marL="685800" lvl="3" indent="-228600" algn="l" defTabSz="1066800" rtl="0">
            <a:lnSpc>
              <a:spcPct val="90000"/>
            </a:lnSpc>
            <a:spcBef>
              <a:spcPct val="0"/>
            </a:spcBef>
            <a:spcAft>
              <a:spcPct val="20000"/>
            </a:spcAft>
            <a:buChar char="••"/>
          </a:pPr>
          <a:r>
            <a:rPr lang="en-US" sz="2400" kern="1200" dirty="0" err="1" smtClean="0">
              <a:latin typeface="宋体" pitchFamily="2" charset="-122"/>
              <a:ea typeface="宋体" pitchFamily="2" charset="-122"/>
            </a:rPr>
            <a:t>writeln</a:t>
          </a:r>
          <a:r>
            <a:rPr lang="en-US" sz="2400" kern="1200" dirty="0" smtClean="0">
              <a:latin typeface="宋体" pitchFamily="2" charset="-122"/>
              <a:ea typeface="宋体" pitchFamily="2" charset="-122"/>
            </a:rPr>
            <a:t>(“Hello&lt;</a:t>
          </a:r>
          <a:r>
            <a:rPr lang="en-US" sz="2400" kern="1200" dirty="0" err="1" smtClean="0">
              <a:latin typeface="宋体" pitchFamily="2" charset="-122"/>
              <a:ea typeface="宋体" pitchFamily="2" charset="-122"/>
            </a:rPr>
            <a:t>br</a:t>
          </a:r>
          <a:r>
            <a:rPr lang="en-US" sz="2400" kern="1200" dirty="0" smtClean="0">
              <a:latin typeface="宋体" pitchFamily="2" charset="-122"/>
              <a:ea typeface="宋体" pitchFamily="2" charset="-122"/>
            </a:rPr>
            <a:t>/&gt;”);</a:t>
          </a:r>
          <a:endParaRPr lang="zh-CN" sz="2400" kern="1200" dirty="0">
            <a:latin typeface="宋体" pitchFamily="2" charset="-122"/>
            <a:ea typeface="宋体" pitchFamily="2" charset="-122"/>
          </a:endParaRPr>
        </a:p>
        <a:p>
          <a:pPr marL="685800" lvl="3" indent="-228600" algn="l" defTabSz="1066800" rtl="0">
            <a:lnSpc>
              <a:spcPct val="90000"/>
            </a:lnSpc>
            <a:spcBef>
              <a:spcPct val="0"/>
            </a:spcBef>
            <a:spcAft>
              <a:spcPct val="20000"/>
            </a:spcAft>
            <a:buChar char="••"/>
          </a:pPr>
          <a:r>
            <a:rPr lang="en-US" sz="2400" kern="1200" dirty="0" err="1" smtClean="0">
              <a:latin typeface="宋体" pitchFamily="2" charset="-122"/>
              <a:ea typeface="宋体" pitchFamily="2" charset="-122"/>
            </a:rPr>
            <a:t>writeln</a:t>
          </a:r>
          <a:r>
            <a:rPr lang="en-US" sz="2400" kern="1200" dirty="0" smtClean="0">
              <a:latin typeface="宋体" pitchFamily="2" charset="-122"/>
              <a:ea typeface="宋体" pitchFamily="2" charset="-122"/>
            </a:rPr>
            <a:t>(“World&lt;</a:t>
          </a:r>
          <a:r>
            <a:rPr lang="en-US" sz="2400" kern="1200" dirty="0" err="1" smtClean="0">
              <a:latin typeface="宋体" pitchFamily="2" charset="-122"/>
              <a:ea typeface="宋体" pitchFamily="2" charset="-122"/>
            </a:rPr>
            <a:t>br</a:t>
          </a:r>
          <a:r>
            <a:rPr lang="en-US" sz="2400" kern="1200" dirty="0" smtClean="0">
              <a:latin typeface="宋体" pitchFamily="2" charset="-122"/>
              <a:ea typeface="宋体" pitchFamily="2" charset="-122"/>
            </a:rPr>
            <a:t>/&gt;”);</a:t>
          </a:r>
          <a:endParaRPr lang="zh-CN" sz="2400" kern="1200" dirty="0">
            <a:latin typeface="宋体" pitchFamily="2" charset="-122"/>
            <a:ea typeface="宋体" pitchFamily="2" charset="-122"/>
          </a:endParaRPr>
        </a:p>
        <a:p>
          <a:pPr marL="685800" lvl="3" indent="-228600" algn="l" defTabSz="1066800" rtl="0">
            <a:lnSpc>
              <a:spcPct val="90000"/>
            </a:lnSpc>
            <a:spcBef>
              <a:spcPct val="0"/>
            </a:spcBef>
            <a:spcAft>
              <a:spcPct val="20000"/>
            </a:spcAft>
            <a:buChar char="••"/>
          </a:pPr>
          <a:r>
            <a:rPr lang="en-US" sz="2400" kern="1200" dirty="0" err="1" smtClean="0">
              <a:latin typeface="宋体" pitchFamily="2" charset="-122"/>
              <a:ea typeface="宋体" pitchFamily="2" charset="-122"/>
            </a:rPr>
            <a:t>writeln</a:t>
          </a:r>
          <a:r>
            <a:rPr lang="en-US" sz="2400" kern="1200" dirty="0" smtClean="0">
              <a:latin typeface="宋体" pitchFamily="2" charset="-122"/>
              <a:ea typeface="宋体" pitchFamily="2" charset="-122"/>
            </a:rPr>
            <a:t>(“JavaScript&lt;</a:t>
          </a:r>
          <a:r>
            <a:rPr lang="en-US" sz="2400" kern="1200" dirty="0" err="1" smtClean="0">
              <a:latin typeface="宋体" pitchFamily="2" charset="-122"/>
              <a:ea typeface="宋体" pitchFamily="2" charset="-122"/>
            </a:rPr>
            <a:t>br</a:t>
          </a:r>
          <a:r>
            <a:rPr lang="en-US" sz="2400" kern="1200" dirty="0" smtClean="0">
              <a:latin typeface="宋体" pitchFamily="2" charset="-122"/>
              <a:ea typeface="宋体" pitchFamily="2" charset="-122"/>
            </a:rPr>
            <a:t>/&gt;”);</a:t>
          </a:r>
          <a:endParaRPr lang="zh-CN" sz="2400" kern="1200" dirty="0">
            <a:latin typeface="宋体" pitchFamily="2" charset="-122"/>
            <a:ea typeface="宋体" pitchFamily="2" charset="-122"/>
          </a:endParaRPr>
        </a:p>
        <a:p>
          <a:pPr marL="457200" lvl="2" indent="-228600" algn="l" defTabSz="1066800" rtl="0">
            <a:lnSpc>
              <a:spcPct val="90000"/>
            </a:lnSpc>
            <a:spcBef>
              <a:spcPct val="0"/>
            </a:spcBef>
            <a:spcAft>
              <a:spcPct val="20000"/>
            </a:spcAft>
            <a:buChar char="••"/>
          </a:pPr>
          <a:r>
            <a:rPr lang="en-US" sz="2400" kern="1200" dirty="0" smtClean="0">
              <a:latin typeface="宋体" pitchFamily="2" charset="-122"/>
              <a:ea typeface="宋体" pitchFamily="2" charset="-122"/>
            </a:rPr>
            <a:t>}</a:t>
          </a:r>
          <a:endParaRPr lang="zh-CN" sz="2400" kern="1200" dirty="0">
            <a:latin typeface="宋体" pitchFamily="2" charset="-122"/>
            <a:ea typeface="宋体" pitchFamily="2" charset="-122"/>
          </a:endParaRPr>
        </a:p>
      </dsp:txBody>
      <dsp:txXfrm>
        <a:off x="0" y="2995421"/>
        <a:ext cx="8569325" cy="260820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E48CA-BEA5-4A7C-A950-332A2DBD05DE}">
      <dsp:nvSpPr>
        <dsp:cNvPr id="0" name=""/>
        <dsp:cNvSpPr/>
      </dsp:nvSpPr>
      <dsp:spPr>
        <a:xfrm>
          <a:off x="0" y="4359"/>
          <a:ext cx="8784976" cy="7113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smtClean="0">
              <a:latin typeface="宋体" pitchFamily="2" charset="-122"/>
              <a:ea typeface="宋体" pitchFamily="2" charset="-122"/>
            </a:rPr>
            <a:t>if</a:t>
          </a:r>
          <a:r>
            <a:rPr lang="zh-CN" sz="2400" b="1" kern="1200" smtClean="0">
              <a:latin typeface="宋体" pitchFamily="2" charset="-122"/>
              <a:ea typeface="宋体" pitchFamily="2" charset="-122"/>
            </a:rPr>
            <a:t>分支结构</a:t>
          </a:r>
          <a:endParaRPr lang="zh-CN" sz="2400" kern="1200">
            <a:latin typeface="宋体" pitchFamily="2" charset="-122"/>
            <a:ea typeface="宋体" pitchFamily="2" charset="-122"/>
          </a:endParaRPr>
        </a:p>
      </dsp:txBody>
      <dsp:txXfrm>
        <a:off x="34726" y="39085"/>
        <a:ext cx="8715524" cy="64190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E4024-31E6-4F74-81B8-63FFE23B80A5}">
      <dsp:nvSpPr>
        <dsp:cNvPr id="0" name=""/>
        <dsp:cNvSpPr/>
      </dsp:nvSpPr>
      <dsp:spPr>
        <a:xfrm>
          <a:off x="4345" y="234773"/>
          <a:ext cx="1752276" cy="876138"/>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smtClean="0">
              <a:latin typeface="宋体" pitchFamily="2" charset="-122"/>
              <a:ea typeface="宋体" pitchFamily="2" charset="-122"/>
            </a:rPr>
            <a:t>单分支</a:t>
          </a:r>
          <a:endParaRPr lang="zh-CN" altLang="en-US" sz="2400" kern="1200">
            <a:latin typeface="宋体" pitchFamily="2" charset="-122"/>
            <a:ea typeface="宋体" pitchFamily="2" charset="-122"/>
          </a:endParaRPr>
        </a:p>
      </dsp:txBody>
      <dsp:txXfrm>
        <a:off x="30006" y="260434"/>
        <a:ext cx="1700954" cy="824816"/>
      </dsp:txXfrm>
    </dsp:sp>
    <dsp:sp modelId="{46BBA780-81B6-4527-8E31-DBBB8CAC1C0F}">
      <dsp:nvSpPr>
        <dsp:cNvPr id="0" name=""/>
        <dsp:cNvSpPr/>
      </dsp:nvSpPr>
      <dsp:spPr>
        <a:xfrm>
          <a:off x="179573" y="1110912"/>
          <a:ext cx="175227" cy="1380890"/>
        </a:xfrm>
        <a:custGeom>
          <a:avLst/>
          <a:gdLst/>
          <a:ahLst/>
          <a:cxnLst/>
          <a:rect l="0" t="0" r="0" b="0"/>
          <a:pathLst>
            <a:path>
              <a:moveTo>
                <a:pt x="0" y="0"/>
              </a:moveTo>
              <a:lnTo>
                <a:pt x="0" y="1380890"/>
              </a:lnTo>
              <a:lnTo>
                <a:pt x="175227" y="1380890"/>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3EE0635-A8B1-432C-AD13-AA15472DA67B}">
      <dsp:nvSpPr>
        <dsp:cNvPr id="0" name=""/>
        <dsp:cNvSpPr/>
      </dsp:nvSpPr>
      <dsp:spPr>
        <a:xfrm>
          <a:off x="354800" y="1329946"/>
          <a:ext cx="2516563" cy="232371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if &lt;</a:t>
          </a:r>
          <a:r>
            <a:rPr lang="zh-CN" sz="1800" b="1" kern="1200" dirty="0" smtClean="0">
              <a:solidFill>
                <a:srgbClr val="003300"/>
              </a:solidFill>
              <a:latin typeface="宋体" pitchFamily="2" charset="-122"/>
              <a:ea typeface="宋体" pitchFamily="2" charset="-122"/>
            </a:rPr>
            <a:t>逻辑表达式</a:t>
          </a:r>
          <a:r>
            <a:rPr lang="en-US" sz="1800" b="1" kern="1200" dirty="0" smtClean="0">
              <a:solidFill>
                <a:srgbClr val="003300"/>
              </a:solidFill>
              <a:latin typeface="宋体" pitchFamily="2" charset="-122"/>
              <a:ea typeface="宋体" pitchFamily="2" charset="-122"/>
            </a:rPr>
            <a:t>&gt;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a:t>
          </a:r>
          <a:endParaRPr lang="zh-CN" sz="1800" b="1" kern="1200" dirty="0">
            <a:solidFill>
              <a:srgbClr val="003300"/>
            </a:solidFill>
            <a:latin typeface="宋体" pitchFamily="2" charset="-122"/>
            <a:ea typeface="宋体" pitchFamily="2" charset="-122"/>
          </a:endParaRPr>
        </a:p>
      </dsp:txBody>
      <dsp:txXfrm>
        <a:off x="422859" y="1398005"/>
        <a:ext cx="2380445" cy="2187593"/>
      </dsp:txXfrm>
    </dsp:sp>
    <dsp:sp modelId="{B4D3F537-7630-4349-87A9-A2EC49EFD1B9}">
      <dsp:nvSpPr>
        <dsp:cNvPr id="0" name=""/>
        <dsp:cNvSpPr/>
      </dsp:nvSpPr>
      <dsp:spPr>
        <a:xfrm>
          <a:off x="2958978" y="234773"/>
          <a:ext cx="1752276" cy="876138"/>
        </a:xfrm>
        <a:prstGeom prst="roundRect">
          <a:avLst>
            <a:gd name="adj" fmla="val 10000"/>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smtClean="0">
              <a:latin typeface="宋体" pitchFamily="2" charset="-122"/>
              <a:ea typeface="宋体" pitchFamily="2" charset="-122"/>
            </a:rPr>
            <a:t>双分支</a:t>
          </a:r>
          <a:endParaRPr lang="zh-CN" altLang="en-US" sz="2400" kern="1200">
            <a:latin typeface="宋体" pitchFamily="2" charset="-122"/>
            <a:ea typeface="宋体" pitchFamily="2" charset="-122"/>
          </a:endParaRPr>
        </a:p>
      </dsp:txBody>
      <dsp:txXfrm>
        <a:off x="2984639" y="260434"/>
        <a:ext cx="1700954" cy="824816"/>
      </dsp:txXfrm>
    </dsp:sp>
    <dsp:sp modelId="{2B4190CD-9AD4-4D45-958D-0CB7918D5DF6}">
      <dsp:nvSpPr>
        <dsp:cNvPr id="0" name=""/>
        <dsp:cNvSpPr/>
      </dsp:nvSpPr>
      <dsp:spPr>
        <a:xfrm>
          <a:off x="3134206" y="1110912"/>
          <a:ext cx="175227" cy="1380890"/>
        </a:xfrm>
        <a:custGeom>
          <a:avLst/>
          <a:gdLst/>
          <a:ahLst/>
          <a:cxnLst/>
          <a:rect l="0" t="0" r="0" b="0"/>
          <a:pathLst>
            <a:path>
              <a:moveTo>
                <a:pt x="0" y="0"/>
              </a:moveTo>
              <a:lnTo>
                <a:pt x="0" y="1380890"/>
              </a:lnTo>
              <a:lnTo>
                <a:pt x="175227" y="1380890"/>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D4FA5CA-B5D4-4432-AC7D-AC6085680737}">
      <dsp:nvSpPr>
        <dsp:cNvPr id="0" name=""/>
        <dsp:cNvSpPr/>
      </dsp:nvSpPr>
      <dsp:spPr>
        <a:xfrm>
          <a:off x="3309433" y="1329946"/>
          <a:ext cx="2516563" cy="232371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if &lt;</a:t>
          </a:r>
          <a:r>
            <a:rPr lang="zh-CN" sz="1800" b="1" kern="1200" dirty="0" smtClean="0">
              <a:solidFill>
                <a:srgbClr val="003300"/>
              </a:solidFill>
              <a:latin typeface="宋体" pitchFamily="2" charset="-122"/>
              <a:ea typeface="宋体" pitchFamily="2" charset="-122"/>
            </a:rPr>
            <a:t>逻辑表达式</a:t>
          </a:r>
          <a:r>
            <a:rPr lang="en-US" sz="1800" b="1" kern="1200" dirty="0" smtClean="0">
              <a:solidFill>
                <a:srgbClr val="003300"/>
              </a:solidFill>
              <a:latin typeface="宋体" pitchFamily="2" charset="-122"/>
              <a:ea typeface="宋体" pitchFamily="2" charset="-122"/>
            </a:rPr>
            <a:t>&gt;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else</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 </a:t>
          </a:r>
          <a:endParaRPr lang="zh-CN" sz="1800" b="1" kern="1200" dirty="0">
            <a:solidFill>
              <a:srgbClr val="003300"/>
            </a:solidFill>
            <a:latin typeface="宋体" pitchFamily="2" charset="-122"/>
            <a:ea typeface="宋体" pitchFamily="2" charset="-122"/>
          </a:endParaRPr>
        </a:p>
      </dsp:txBody>
      <dsp:txXfrm>
        <a:off x="3377492" y="1398005"/>
        <a:ext cx="2380445" cy="2187593"/>
      </dsp:txXfrm>
    </dsp:sp>
    <dsp:sp modelId="{FC1DAD1B-9877-46AD-8C12-6641756BA850}">
      <dsp:nvSpPr>
        <dsp:cNvPr id="0" name=""/>
        <dsp:cNvSpPr/>
      </dsp:nvSpPr>
      <dsp:spPr>
        <a:xfrm>
          <a:off x="5913611" y="234773"/>
          <a:ext cx="1752276" cy="876138"/>
        </a:xfrm>
        <a:prstGeom prst="roundRect">
          <a:avLst>
            <a:gd name="adj" fmla="val 10000"/>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smtClean="0">
              <a:latin typeface="宋体" pitchFamily="2" charset="-122"/>
              <a:ea typeface="宋体" pitchFamily="2" charset="-122"/>
            </a:rPr>
            <a:t>多分支</a:t>
          </a:r>
          <a:endParaRPr lang="zh-CN" altLang="en-US" sz="2400" kern="1200">
            <a:latin typeface="宋体" pitchFamily="2" charset="-122"/>
            <a:ea typeface="宋体" pitchFamily="2" charset="-122"/>
          </a:endParaRPr>
        </a:p>
      </dsp:txBody>
      <dsp:txXfrm>
        <a:off x="5939272" y="260434"/>
        <a:ext cx="1700954" cy="824816"/>
      </dsp:txXfrm>
    </dsp:sp>
    <dsp:sp modelId="{D5B3822C-6CAD-43B3-A770-5B70E9F61C56}">
      <dsp:nvSpPr>
        <dsp:cNvPr id="0" name=""/>
        <dsp:cNvSpPr/>
      </dsp:nvSpPr>
      <dsp:spPr>
        <a:xfrm>
          <a:off x="6088839" y="1110912"/>
          <a:ext cx="175227" cy="1380890"/>
        </a:xfrm>
        <a:custGeom>
          <a:avLst/>
          <a:gdLst/>
          <a:ahLst/>
          <a:cxnLst/>
          <a:rect l="0" t="0" r="0" b="0"/>
          <a:pathLst>
            <a:path>
              <a:moveTo>
                <a:pt x="0" y="0"/>
              </a:moveTo>
              <a:lnTo>
                <a:pt x="0" y="1380890"/>
              </a:lnTo>
              <a:lnTo>
                <a:pt x="175227" y="1380890"/>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DB21A73-4E81-45B5-940C-4738BF72A845}">
      <dsp:nvSpPr>
        <dsp:cNvPr id="0" name=""/>
        <dsp:cNvSpPr/>
      </dsp:nvSpPr>
      <dsp:spPr>
        <a:xfrm>
          <a:off x="6264066" y="1329946"/>
          <a:ext cx="2516563" cy="232371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if &lt;</a:t>
          </a:r>
          <a:r>
            <a:rPr lang="zh-CN" sz="1800" b="1" kern="1200" dirty="0" smtClean="0">
              <a:solidFill>
                <a:srgbClr val="003300"/>
              </a:solidFill>
              <a:latin typeface="宋体" pitchFamily="2" charset="-122"/>
              <a:ea typeface="宋体" pitchFamily="2" charset="-122"/>
            </a:rPr>
            <a:t>逻辑表达式</a:t>
          </a:r>
          <a:r>
            <a:rPr lang="en-US" sz="1800" b="1" kern="1200" dirty="0" smtClean="0">
              <a:solidFill>
                <a:srgbClr val="003300"/>
              </a:solidFill>
              <a:latin typeface="宋体" pitchFamily="2" charset="-122"/>
              <a:ea typeface="宋体" pitchFamily="2" charset="-122"/>
            </a:rPr>
            <a:t>&gt;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else if &lt;</a:t>
          </a:r>
          <a:r>
            <a:rPr lang="zh-CN" sz="1800" b="1" kern="1200" dirty="0" smtClean="0">
              <a:solidFill>
                <a:srgbClr val="003300"/>
              </a:solidFill>
              <a:latin typeface="宋体" pitchFamily="2" charset="-122"/>
              <a:ea typeface="宋体" pitchFamily="2" charset="-122"/>
            </a:rPr>
            <a:t>逻辑表达式</a:t>
          </a:r>
          <a:r>
            <a:rPr lang="en-US" sz="1800" b="1" kern="1200" dirty="0" smtClean="0">
              <a:solidFill>
                <a:srgbClr val="003300"/>
              </a:solidFill>
              <a:latin typeface="宋体" pitchFamily="2" charset="-122"/>
              <a:ea typeface="宋体" pitchFamily="2" charset="-122"/>
            </a:rPr>
            <a:t>&gt;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else</a:t>
          </a:r>
        </a:p>
        <a:p>
          <a:pPr lvl="0" algn="l" defTabSz="800100" rtl="0">
            <a:lnSpc>
              <a:spcPct val="90000"/>
            </a:lnSpc>
            <a:spcBef>
              <a:spcPct val="0"/>
            </a:spcBef>
            <a:spcAft>
              <a:spcPct val="35000"/>
            </a:spcAft>
          </a:pPr>
          <a:r>
            <a:rPr lang="en-US" sz="1800" b="1" kern="1200" dirty="0" smtClean="0">
              <a:solidFill>
                <a:srgbClr val="003300"/>
              </a:solidFill>
              <a:latin typeface="宋体" pitchFamily="2" charset="-122"/>
              <a:ea typeface="宋体" pitchFamily="2" charset="-122"/>
            </a:rPr>
            <a:t>   {</a:t>
          </a:r>
          <a:r>
            <a:rPr lang="zh-CN" sz="1800" b="1" kern="1200" dirty="0" smtClean="0">
              <a:solidFill>
                <a:srgbClr val="003300"/>
              </a:solidFill>
              <a:latin typeface="宋体" pitchFamily="2" charset="-122"/>
              <a:ea typeface="宋体" pitchFamily="2" charset="-122"/>
            </a:rPr>
            <a:t>语句组</a:t>
          </a:r>
          <a:r>
            <a:rPr lang="en-US" sz="1800" b="1" kern="1200" dirty="0" smtClean="0">
              <a:solidFill>
                <a:srgbClr val="003300"/>
              </a:solidFill>
              <a:latin typeface="宋体" pitchFamily="2" charset="-122"/>
              <a:ea typeface="宋体" pitchFamily="2" charset="-122"/>
            </a:rPr>
            <a:t>} </a:t>
          </a:r>
          <a:endParaRPr lang="zh-CN" sz="1800" b="1" kern="1200" dirty="0">
            <a:solidFill>
              <a:srgbClr val="003300"/>
            </a:solidFill>
            <a:latin typeface="宋体" pitchFamily="2" charset="-122"/>
            <a:ea typeface="宋体" pitchFamily="2" charset="-122"/>
          </a:endParaRPr>
        </a:p>
      </dsp:txBody>
      <dsp:txXfrm>
        <a:off x="6332125" y="1398005"/>
        <a:ext cx="2380445" cy="218759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0893B-E8B6-41DA-90A2-AD6110533A32}">
      <dsp:nvSpPr>
        <dsp:cNvPr id="0" name=""/>
        <dsp:cNvSpPr/>
      </dsp:nvSpPr>
      <dsp:spPr>
        <a:xfrm>
          <a:off x="0" y="428972"/>
          <a:ext cx="8640960" cy="65591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宋体" pitchFamily="2" charset="-122"/>
              <a:ea typeface="宋体" pitchFamily="2" charset="-122"/>
            </a:rPr>
            <a:t>switch</a:t>
          </a:r>
          <a:r>
            <a:rPr lang="zh-CN" sz="2400" b="1" kern="1200" dirty="0" smtClean="0">
              <a:latin typeface="宋体" pitchFamily="2" charset="-122"/>
              <a:ea typeface="宋体" pitchFamily="2" charset="-122"/>
            </a:rPr>
            <a:t>分支结构</a:t>
          </a:r>
          <a:endParaRPr lang="zh-CN" sz="2400" b="1" kern="1200" dirty="0">
            <a:latin typeface="宋体" pitchFamily="2" charset="-122"/>
            <a:ea typeface="宋体" pitchFamily="2" charset="-122"/>
          </a:endParaRPr>
        </a:p>
      </dsp:txBody>
      <dsp:txXfrm>
        <a:off x="32019" y="460991"/>
        <a:ext cx="8576922" cy="591878"/>
      </dsp:txXfrm>
    </dsp:sp>
    <dsp:sp modelId="{DD35EA0B-055E-403C-AD30-DD6B9EB1261B}">
      <dsp:nvSpPr>
        <dsp:cNvPr id="0" name=""/>
        <dsp:cNvSpPr/>
      </dsp:nvSpPr>
      <dsp:spPr>
        <a:xfrm>
          <a:off x="0" y="1084889"/>
          <a:ext cx="8640960" cy="30946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1" kern="1200" dirty="0" smtClean="0">
              <a:solidFill>
                <a:srgbClr val="003300"/>
              </a:solidFill>
              <a:latin typeface="宋体" pitchFamily="2" charset="-122"/>
              <a:ea typeface="宋体" pitchFamily="2" charset="-122"/>
            </a:rPr>
            <a:t>格式：</a:t>
          </a:r>
          <a:endParaRPr lang="zh-CN" altLang="en-US" sz="2400" b="1"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switch ( &lt;</a:t>
          </a:r>
          <a:r>
            <a:rPr lang="zh-CN" sz="2400" kern="1200" dirty="0" smtClean="0">
              <a:solidFill>
                <a:srgbClr val="003300"/>
              </a:solidFill>
              <a:latin typeface="宋体" pitchFamily="2" charset="-122"/>
              <a:ea typeface="宋体" pitchFamily="2" charset="-122"/>
            </a:rPr>
            <a:t>变量</a:t>
          </a:r>
          <a:r>
            <a:rPr lang="en-US" sz="2400" kern="1200" dirty="0" smtClean="0">
              <a:solidFill>
                <a:srgbClr val="003300"/>
              </a:solidFill>
              <a:latin typeface="宋体" pitchFamily="2" charset="-122"/>
              <a:ea typeface="宋体" pitchFamily="2" charset="-122"/>
            </a:rPr>
            <a:t>&gt;/&lt;</a:t>
          </a:r>
          <a:r>
            <a:rPr lang="zh-CN" altLang="en-US" sz="2400" kern="1200" dirty="0" smtClean="0">
              <a:solidFill>
                <a:srgbClr val="003300"/>
              </a:solidFill>
              <a:latin typeface="宋体" pitchFamily="2" charset="-122"/>
              <a:ea typeface="宋体" pitchFamily="2" charset="-122"/>
            </a:rPr>
            <a:t>表达式</a:t>
          </a:r>
          <a:r>
            <a:rPr lang="en-US" sz="2400" kern="1200" dirty="0" smtClean="0">
              <a:solidFill>
                <a:srgbClr val="003300"/>
              </a:solidFill>
              <a:latin typeface="宋体" pitchFamily="2" charset="-122"/>
              <a:ea typeface="宋体" pitchFamily="2" charset="-122"/>
            </a:rPr>
            <a:t>&gt; )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case &lt;</a:t>
          </a:r>
          <a:r>
            <a:rPr lang="zh-CN" sz="2400" kern="1200" dirty="0" smtClean="0">
              <a:solidFill>
                <a:srgbClr val="003300"/>
              </a:solidFill>
              <a:latin typeface="宋体" pitchFamily="2" charset="-122"/>
              <a:ea typeface="宋体" pitchFamily="2" charset="-122"/>
            </a:rPr>
            <a:t>特定数值</a:t>
          </a:r>
          <a:r>
            <a:rPr lang="en-US" sz="2400" kern="1200" dirty="0" smtClean="0">
              <a:solidFill>
                <a:srgbClr val="003300"/>
              </a:solidFill>
              <a:latin typeface="宋体" pitchFamily="2" charset="-122"/>
              <a:ea typeface="宋体" pitchFamily="2" charset="-122"/>
            </a:rPr>
            <a:t>1&gt;</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&lt;</a:t>
          </a:r>
          <a:r>
            <a:rPr lang="zh-CN" sz="2400" kern="1200" dirty="0" smtClean="0">
              <a:solidFill>
                <a:srgbClr val="003300"/>
              </a:solidFill>
              <a:latin typeface="宋体" pitchFamily="2" charset="-122"/>
              <a:ea typeface="宋体" pitchFamily="2" charset="-122"/>
            </a:rPr>
            <a:t>语句或语句组</a:t>
          </a:r>
          <a:r>
            <a:rPr lang="en-US" sz="2400" kern="1200" dirty="0" smtClean="0">
              <a:solidFill>
                <a:srgbClr val="003300"/>
              </a:solidFill>
              <a:latin typeface="宋体" pitchFamily="2" charset="-122"/>
              <a:ea typeface="宋体" pitchFamily="2" charset="-122"/>
            </a:rPr>
            <a:t>&gt;</a:t>
          </a:r>
          <a:r>
            <a:rPr lang="zh-CN"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case &lt;</a:t>
          </a:r>
          <a:r>
            <a:rPr lang="zh-CN" sz="2400" kern="1200" dirty="0" smtClean="0">
              <a:solidFill>
                <a:srgbClr val="003300"/>
              </a:solidFill>
              <a:latin typeface="宋体" pitchFamily="2" charset="-122"/>
              <a:ea typeface="宋体" pitchFamily="2" charset="-122"/>
            </a:rPr>
            <a:t>特定数值</a:t>
          </a:r>
          <a:r>
            <a:rPr lang="en-US" sz="2400" kern="1200" dirty="0" smtClean="0">
              <a:solidFill>
                <a:srgbClr val="003300"/>
              </a:solidFill>
              <a:latin typeface="宋体" pitchFamily="2" charset="-122"/>
              <a:ea typeface="宋体" pitchFamily="2" charset="-122"/>
            </a:rPr>
            <a:t>2&gt;</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&lt;</a:t>
          </a:r>
          <a:r>
            <a:rPr lang="zh-CN" sz="2400" kern="1200" dirty="0" smtClean="0">
              <a:solidFill>
                <a:srgbClr val="003300"/>
              </a:solidFill>
              <a:latin typeface="宋体" pitchFamily="2" charset="-122"/>
              <a:ea typeface="宋体" pitchFamily="2" charset="-122"/>
            </a:rPr>
            <a:t>语句或语句组</a:t>
          </a:r>
          <a:r>
            <a:rPr lang="en-US" sz="2400" kern="1200" dirty="0" smtClean="0">
              <a:solidFill>
                <a:srgbClr val="003300"/>
              </a:solidFill>
              <a:latin typeface="宋体" pitchFamily="2" charset="-122"/>
              <a:ea typeface="宋体" pitchFamily="2" charset="-122"/>
            </a:rPr>
            <a:t>&gt;</a:t>
          </a:r>
          <a:r>
            <a:rPr lang="zh-CN"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default</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&lt;</a:t>
          </a:r>
          <a:r>
            <a:rPr lang="zh-CN" sz="2400" kern="1200" dirty="0" smtClean="0">
              <a:solidFill>
                <a:srgbClr val="003300"/>
              </a:solidFill>
              <a:latin typeface="宋体" pitchFamily="2" charset="-122"/>
              <a:ea typeface="宋体" pitchFamily="2" charset="-122"/>
            </a:rPr>
            <a:t>语句或语句组</a:t>
          </a:r>
          <a:r>
            <a:rPr lang="en-US" sz="2400" kern="1200" dirty="0" smtClean="0">
              <a:solidFill>
                <a:srgbClr val="003300"/>
              </a:solidFill>
              <a:latin typeface="宋体" pitchFamily="2" charset="-122"/>
              <a:ea typeface="宋体" pitchFamily="2" charset="-122"/>
            </a:rPr>
            <a:t>&gt;</a:t>
          </a:r>
          <a:r>
            <a:rPr lang="zh-CN"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a:t>
          </a:r>
          <a:endParaRPr lang="zh-CN" sz="2400" kern="1200" dirty="0">
            <a:solidFill>
              <a:srgbClr val="003300"/>
            </a:solidFill>
            <a:latin typeface="宋体" pitchFamily="2" charset="-122"/>
            <a:ea typeface="宋体" pitchFamily="2" charset="-122"/>
          </a:endParaRPr>
        </a:p>
      </dsp:txBody>
      <dsp:txXfrm>
        <a:off x="0" y="1084889"/>
        <a:ext cx="8640960" cy="309464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876C9-A725-41C8-AA26-FE093277289D}">
      <dsp:nvSpPr>
        <dsp:cNvPr id="0" name=""/>
        <dsp:cNvSpPr/>
      </dsp:nvSpPr>
      <dsp:spPr>
        <a:xfrm>
          <a:off x="0" y="766"/>
          <a:ext cx="8534400" cy="9734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宋体" pitchFamily="2" charset="-122"/>
              <a:ea typeface="宋体" pitchFamily="2" charset="-122"/>
            </a:rPr>
            <a:t>while</a:t>
          </a:r>
          <a:r>
            <a:rPr lang="zh-CN" sz="2400" b="1" kern="1200" dirty="0" smtClean="0">
              <a:latin typeface="宋体" pitchFamily="2" charset="-122"/>
              <a:ea typeface="宋体" pitchFamily="2" charset="-122"/>
            </a:rPr>
            <a:t>循环</a:t>
          </a:r>
          <a:endParaRPr lang="zh-CN" sz="2400" b="1" kern="1200" dirty="0">
            <a:latin typeface="宋体" pitchFamily="2" charset="-122"/>
            <a:ea typeface="宋体" pitchFamily="2" charset="-122"/>
          </a:endParaRPr>
        </a:p>
      </dsp:txBody>
      <dsp:txXfrm>
        <a:off x="47519" y="48285"/>
        <a:ext cx="8439362" cy="878402"/>
      </dsp:txXfrm>
    </dsp:sp>
    <dsp:sp modelId="{1E3B320C-43DD-4C27-B7AE-34A1E183F704}">
      <dsp:nvSpPr>
        <dsp:cNvPr id="0" name=""/>
        <dsp:cNvSpPr/>
      </dsp:nvSpPr>
      <dsp:spPr>
        <a:xfrm>
          <a:off x="0" y="974206"/>
          <a:ext cx="8534400" cy="8611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096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while (&lt;</a:t>
          </a:r>
          <a:r>
            <a:rPr lang="zh-CN" sz="2400" b="1" kern="1200" dirty="0" smtClean="0">
              <a:solidFill>
                <a:srgbClr val="003300"/>
              </a:solidFill>
              <a:latin typeface="宋体" pitchFamily="2" charset="-122"/>
              <a:ea typeface="宋体" pitchFamily="2" charset="-122"/>
            </a:rPr>
            <a:t>逻辑表达式</a:t>
          </a:r>
          <a:r>
            <a:rPr lang="en-US" sz="2400" b="1" kern="1200" dirty="0" smtClean="0">
              <a:solidFill>
                <a:srgbClr val="003300"/>
              </a:solidFill>
              <a:latin typeface="宋体" pitchFamily="2" charset="-122"/>
              <a:ea typeface="宋体" pitchFamily="2" charset="-122"/>
            </a:rPr>
            <a:t>&gt;)</a:t>
          </a:r>
          <a:endParaRPr lang="zh-CN" sz="2400" b="1"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语句组</a:t>
          </a:r>
          <a:r>
            <a:rPr lang="en-US" sz="2400" b="1" kern="1200" dirty="0" smtClean="0">
              <a:solidFill>
                <a:srgbClr val="003300"/>
              </a:solidFill>
              <a:latin typeface="宋体" pitchFamily="2" charset="-122"/>
              <a:ea typeface="宋体" pitchFamily="2" charset="-122"/>
            </a:rPr>
            <a:t>} </a:t>
          </a:r>
          <a:endParaRPr lang="zh-CN" sz="2400" b="1" kern="1200" dirty="0">
            <a:solidFill>
              <a:srgbClr val="003300"/>
            </a:solidFill>
            <a:latin typeface="宋体" pitchFamily="2" charset="-122"/>
            <a:ea typeface="宋体" pitchFamily="2" charset="-122"/>
          </a:endParaRPr>
        </a:p>
      </dsp:txBody>
      <dsp:txXfrm>
        <a:off x="0" y="974206"/>
        <a:ext cx="8534400" cy="861120"/>
      </dsp:txXfrm>
    </dsp:sp>
    <dsp:sp modelId="{5A3C7D7A-4A57-47E4-A1DA-6ACAA57441AF}">
      <dsp:nvSpPr>
        <dsp:cNvPr id="0" name=""/>
        <dsp:cNvSpPr/>
      </dsp:nvSpPr>
      <dsp:spPr>
        <a:xfrm>
          <a:off x="0" y="1835326"/>
          <a:ext cx="8534400" cy="97344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程序示例：</a:t>
          </a:r>
          <a:endParaRPr lang="zh-CN" sz="2400" kern="1200" dirty="0">
            <a:latin typeface="宋体" pitchFamily="2" charset="-122"/>
            <a:ea typeface="宋体" pitchFamily="2" charset="-122"/>
          </a:endParaRPr>
        </a:p>
      </dsp:txBody>
      <dsp:txXfrm>
        <a:off x="47519" y="1882845"/>
        <a:ext cx="8439362" cy="878402"/>
      </dsp:txXfrm>
    </dsp:sp>
    <dsp:sp modelId="{FCE01F21-461F-4D7A-B4AE-DB84F77B0A14}">
      <dsp:nvSpPr>
        <dsp:cNvPr id="0" name=""/>
        <dsp:cNvSpPr/>
      </dsp:nvSpPr>
      <dsp:spPr>
        <a:xfrm>
          <a:off x="719748" y="2808766"/>
          <a:ext cx="7094902" cy="30677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096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&lt;script&gt;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i = 5;</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while ( i &gt; 0 )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document.write</a:t>
          </a:r>
          <a:r>
            <a:rPr lang="en-US" sz="2400" kern="1200" dirty="0" smtClean="0">
              <a:solidFill>
                <a:srgbClr val="003300"/>
              </a:solidFill>
              <a:latin typeface="宋体" pitchFamily="2" charset="-122"/>
              <a:ea typeface="宋体" pitchFamily="2" charset="-122"/>
            </a:rPr>
            <a:t>("i = " +i+"&lt;BR&gt;");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i--;</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&lt;/script&gt; </a:t>
          </a:r>
          <a:endParaRPr lang="zh-CN" sz="2400" kern="1200" dirty="0">
            <a:solidFill>
              <a:srgbClr val="003300"/>
            </a:solidFill>
            <a:latin typeface="宋体" pitchFamily="2" charset="-122"/>
            <a:ea typeface="宋体" pitchFamily="2" charset="-122"/>
          </a:endParaRPr>
        </a:p>
      </dsp:txBody>
      <dsp:txXfrm>
        <a:off x="719748" y="2808766"/>
        <a:ext cx="7094902" cy="3067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3F8CB-3EE8-4089-8522-72999B5368FA}">
      <dsp:nvSpPr>
        <dsp:cNvPr id="0" name=""/>
        <dsp:cNvSpPr/>
      </dsp:nvSpPr>
      <dsp:spPr>
        <a:xfrm>
          <a:off x="0" y="28894"/>
          <a:ext cx="8948737" cy="1170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latin typeface="+mn-ea"/>
              <a:ea typeface="+mn-ea"/>
            </a:rPr>
            <a:t>层叠样式表</a:t>
          </a:r>
          <a:r>
            <a:rPr lang="en-US" sz="2800" b="1" kern="1200" dirty="0" smtClean="0">
              <a:latin typeface="+mn-ea"/>
              <a:ea typeface="+mn-ea"/>
            </a:rPr>
            <a:t>CSS (</a:t>
          </a:r>
          <a:r>
            <a:rPr lang="en-US" sz="2800" b="1" kern="1200" dirty="0" smtClean="0">
              <a:solidFill>
                <a:srgbClr val="FFFF00"/>
              </a:solidFill>
              <a:latin typeface="+mn-ea"/>
              <a:ea typeface="+mn-ea"/>
            </a:rPr>
            <a:t>C</a:t>
          </a:r>
          <a:r>
            <a:rPr lang="en-US" sz="2800" b="1" kern="1200" dirty="0" smtClean="0">
              <a:latin typeface="+mn-ea"/>
              <a:ea typeface="+mn-ea"/>
            </a:rPr>
            <a:t>ascading </a:t>
          </a:r>
          <a:r>
            <a:rPr lang="en-US" sz="2800" b="1" kern="1200" dirty="0" smtClean="0">
              <a:solidFill>
                <a:srgbClr val="FFFF00"/>
              </a:solidFill>
              <a:latin typeface="+mn-ea"/>
              <a:ea typeface="+mn-ea"/>
            </a:rPr>
            <a:t>S</a:t>
          </a:r>
          <a:r>
            <a:rPr lang="en-US" sz="2800" b="1" kern="1200" dirty="0" smtClean="0">
              <a:latin typeface="+mn-ea"/>
              <a:ea typeface="+mn-ea"/>
            </a:rPr>
            <a:t>tyle </a:t>
          </a:r>
          <a:r>
            <a:rPr lang="en-US" sz="2800" b="1" kern="1200" dirty="0" smtClean="0">
              <a:solidFill>
                <a:srgbClr val="FFFF00"/>
              </a:solidFill>
              <a:latin typeface="+mn-ea"/>
              <a:ea typeface="+mn-ea"/>
            </a:rPr>
            <a:t>S</a:t>
          </a:r>
          <a:r>
            <a:rPr lang="en-US" sz="2800" b="1" kern="1200" dirty="0" smtClean="0">
              <a:latin typeface="+mn-ea"/>
              <a:ea typeface="+mn-ea"/>
            </a:rPr>
            <a:t>heets)</a:t>
          </a:r>
          <a:r>
            <a:rPr lang="zh-CN" sz="2800" b="1" kern="1200" dirty="0" smtClean="0">
              <a:latin typeface="+mn-ea"/>
              <a:ea typeface="+mn-ea"/>
            </a:rPr>
            <a:t>又叫级联样式表，简称样式表</a:t>
          </a:r>
          <a:endParaRPr lang="zh-CN" sz="2800" kern="1200" dirty="0">
            <a:latin typeface="+mn-ea"/>
            <a:ea typeface="+mn-ea"/>
          </a:endParaRPr>
        </a:p>
      </dsp:txBody>
      <dsp:txXfrm>
        <a:off x="57115" y="86009"/>
        <a:ext cx="8834507" cy="1055770"/>
      </dsp:txXfrm>
    </dsp:sp>
    <dsp:sp modelId="{8282B5BB-7EE3-4871-AC79-8B40D04A95E9}">
      <dsp:nvSpPr>
        <dsp:cNvPr id="0" name=""/>
        <dsp:cNvSpPr/>
      </dsp:nvSpPr>
      <dsp:spPr>
        <a:xfrm>
          <a:off x="0" y="1227694"/>
          <a:ext cx="8948737" cy="117000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latin typeface="+mn-ea"/>
              <a:ea typeface="+mn-ea"/>
            </a:rPr>
            <a:t>CSS</a:t>
          </a:r>
          <a:r>
            <a:rPr lang="zh-CN" sz="2800" b="1" kern="1200" dirty="0" smtClean="0">
              <a:latin typeface="+mn-ea"/>
              <a:ea typeface="+mn-ea"/>
            </a:rPr>
            <a:t>是一系列用于表现</a:t>
          </a:r>
          <a:r>
            <a:rPr lang="en-US" sz="2800" b="1" kern="1200" dirty="0" smtClean="0">
              <a:latin typeface="+mn-ea"/>
              <a:ea typeface="+mn-ea"/>
            </a:rPr>
            <a:t>html</a:t>
          </a:r>
          <a:r>
            <a:rPr lang="zh-CN" sz="2800" b="1" kern="1200" dirty="0" smtClean="0">
              <a:latin typeface="+mn-ea"/>
              <a:ea typeface="+mn-ea"/>
            </a:rPr>
            <a:t>或</a:t>
          </a:r>
          <a:r>
            <a:rPr lang="en-US" sz="2800" b="1" kern="1200" dirty="0" smtClean="0">
              <a:latin typeface="+mn-ea"/>
              <a:ea typeface="+mn-ea"/>
            </a:rPr>
            <a:t>xml</a:t>
          </a:r>
          <a:r>
            <a:rPr lang="zh-CN" sz="2800" b="1" kern="1200" dirty="0" smtClean="0">
              <a:latin typeface="+mn-ea"/>
              <a:ea typeface="+mn-ea"/>
            </a:rPr>
            <a:t>文件样式的规则，用于控制网页的外观</a:t>
          </a:r>
          <a:r>
            <a:rPr lang="zh-CN" altLang="en-US" sz="2800" b="1" kern="1200" dirty="0" smtClean="0">
              <a:latin typeface="+mn-ea"/>
              <a:ea typeface="+mn-ea"/>
            </a:rPr>
            <a:t>，即如何显示</a:t>
          </a:r>
          <a:r>
            <a:rPr lang="en-US" altLang="zh-CN" sz="2800" b="1" kern="1200" dirty="0" smtClean="0">
              <a:latin typeface="+mn-ea"/>
              <a:ea typeface="+mn-ea"/>
            </a:rPr>
            <a:t>HTML</a:t>
          </a:r>
          <a:r>
            <a:rPr lang="zh-CN" altLang="en-US" sz="2800" b="1" kern="1200" dirty="0" smtClean="0">
              <a:latin typeface="+mn-ea"/>
              <a:ea typeface="+mn-ea"/>
            </a:rPr>
            <a:t>元素</a:t>
          </a:r>
          <a:endParaRPr lang="zh-CN" sz="2800" kern="1200" dirty="0">
            <a:latin typeface="+mn-ea"/>
            <a:ea typeface="+mn-ea"/>
          </a:endParaRPr>
        </a:p>
      </dsp:txBody>
      <dsp:txXfrm>
        <a:off x="57115" y="1284809"/>
        <a:ext cx="8834507" cy="1055770"/>
      </dsp:txXfrm>
    </dsp:sp>
    <dsp:sp modelId="{68549FCC-BC05-4FAA-833D-A4EFF9992911}">
      <dsp:nvSpPr>
        <dsp:cNvPr id="0" name=""/>
        <dsp:cNvSpPr/>
      </dsp:nvSpPr>
      <dsp:spPr>
        <a:xfrm>
          <a:off x="0" y="2426495"/>
          <a:ext cx="8948737" cy="117000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zh-CN" altLang="en-US" sz="2800" b="1" kern="1200" dirty="0" smtClean="0">
              <a:solidFill>
                <a:srgbClr val="FF0000"/>
              </a:solidFill>
              <a:latin typeface="+mn-ea"/>
              <a:ea typeface="+mn-ea"/>
            </a:rPr>
            <a:t>样式通常存储在样式表中，样式表是一个文件，实现了将内容与表现分离</a:t>
          </a:r>
          <a:endParaRPr lang="zh-CN" altLang="en-US" sz="2800" kern="1200" dirty="0">
            <a:solidFill>
              <a:srgbClr val="FF0000"/>
            </a:solidFill>
            <a:latin typeface="+mn-ea"/>
            <a:ea typeface="+mn-ea"/>
          </a:endParaRPr>
        </a:p>
      </dsp:txBody>
      <dsp:txXfrm>
        <a:off x="57115" y="2483610"/>
        <a:ext cx="8834507" cy="1055770"/>
      </dsp:txXfrm>
    </dsp:sp>
    <dsp:sp modelId="{34B1667E-3330-486C-921C-508D379E945C}">
      <dsp:nvSpPr>
        <dsp:cNvPr id="0" name=""/>
        <dsp:cNvSpPr/>
      </dsp:nvSpPr>
      <dsp:spPr>
        <a:xfrm>
          <a:off x="0" y="3625295"/>
          <a:ext cx="8948737" cy="11700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zh-CN" altLang="en-US" sz="2800" b="1" kern="1200" dirty="0" smtClean="0">
              <a:solidFill>
                <a:srgbClr val="FF0000"/>
              </a:solidFill>
              <a:latin typeface="+mn-ea"/>
              <a:ea typeface="+mn-ea"/>
            </a:rPr>
            <a:t>提高了代码的可重用性和可维护性</a:t>
          </a:r>
          <a:endParaRPr lang="zh-CN" altLang="en-US" sz="2800" kern="1200" dirty="0">
            <a:solidFill>
              <a:srgbClr val="FF0000"/>
            </a:solidFill>
            <a:latin typeface="+mn-ea"/>
            <a:ea typeface="+mn-ea"/>
          </a:endParaRPr>
        </a:p>
      </dsp:txBody>
      <dsp:txXfrm>
        <a:off x="57115" y="3682410"/>
        <a:ext cx="8834507" cy="105577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4CDD4-7505-4DF0-854B-E4D6EF61027A}">
      <dsp:nvSpPr>
        <dsp:cNvPr id="0" name=""/>
        <dsp:cNvSpPr/>
      </dsp:nvSpPr>
      <dsp:spPr>
        <a:xfrm>
          <a:off x="0" y="74975"/>
          <a:ext cx="8712968" cy="7043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latin typeface="宋体" pitchFamily="2" charset="-122"/>
              <a:ea typeface="宋体" pitchFamily="2" charset="-122"/>
            </a:rPr>
            <a:t>do-While</a:t>
          </a:r>
          <a:r>
            <a:rPr lang="zh-CN" sz="2800" b="1" kern="1200" dirty="0" smtClean="0">
              <a:latin typeface="宋体" pitchFamily="2" charset="-122"/>
              <a:ea typeface="宋体" pitchFamily="2" charset="-122"/>
            </a:rPr>
            <a:t>循环</a:t>
          </a:r>
          <a:endParaRPr lang="zh-CN" sz="2800" b="1" kern="1200" dirty="0">
            <a:latin typeface="宋体" pitchFamily="2" charset="-122"/>
            <a:ea typeface="宋体" pitchFamily="2" charset="-122"/>
          </a:endParaRPr>
        </a:p>
      </dsp:txBody>
      <dsp:txXfrm>
        <a:off x="34383" y="109358"/>
        <a:ext cx="8644202" cy="635573"/>
      </dsp:txXfrm>
    </dsp:sp>
    <dsp:sp modelId="{C7D81DAE-286F-4BFD-9B01-AB2929FD6E34}">
      <dsp:nvSpPr>
        <dsp:cNvPr id="0" name=""/>
        <dsp:cNvSpPr/>
      </dsp:nvSpPr>
      <dsp:spPr>
        <a:xfrm>
          <a:off x="0" y="779315"/>
          <a:ext cx="8712968" cy="1217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1" kern="1200" dirty="0" smtClean="0">
              <a:solidFill>
                <a:srgbClr val="003300"/>
              </a:solidFill>
              <a:latin typeface="宋体" pitchFamily="2" charset="-122"/>
              <a:ea typeface="宋体" pitchFamily="2" charset="-122"/>
            </a:rPr>
            <a:t>do {</a:t>
          </a:r>
          <a:endParaRPr lang="zh-CN" sz="2200" b="1"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zh-CN" sz="2200" b="1" kern="1200" dirty="0" smtClean="0">
              <a:solidFill>
                <a:srgbClr val="003300"/>
              </a:solidFill>
              <a:latin typeface="宋体" pitchFamily="2" charset="-122"/>
              <a:ea typeface="宋体" pitchFamily="2" charset="-122"/>
            </a:rPr>
            <a:t>语句或语句组</a:t>
          </a:r>
          <a:endParaRPr lang="zh-CN" sz="2200" b="1"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b="1" kern="1200" dirty="0" smtClean="0">
              <a:solidFill>
                <a:srgbClr val="003300"/>
              </a:solidFill>
              <a:latin typeface="宋体" pitchFamily="2" charset="-122"/>
              <a:ea typeface="宋体" pitchFamily="2" charset="-122"/>
            </a:rPr>
            <a:t>}while (&lt;</a:t>
          </a:r>
          <a:r>
            <a:rPr lang="zh-CN" sz="2200" b="1" kern="1200" dirty="0" smtClean="0">
              <a:solidFill>
                <a:srgbClr val="003300"/>
              </a:solidFill>
              <a:latin typeface="宋体" pitchFamily="2" charset="-122"/>
              <a:ea typeface="宋体" pitchFamily="2" charset="-122"/>
            </a:rPr>
            <a:t>逻辑表达式</a:t>
          </a:r>
          <a:r>
            <a:rPr lang="en-US" sz="2200" b="1" kern="1200" dirty="0" smtClean="0">
              <a:solidFill>
                <a:srgbClr val="003300"/>
              </a:solidFill>
              <a:latin typeface="宋体" pitchFamily="2" charset="-122"/>
              <a:ea typeface="宋体" pitchFamily="2" charset="-122"/>
            </a:rPr>
            <a:t>&gt;)</a:t>
          </a:r>
          <a:r>
            <a:rPr lang="zh-CN" altLang="en-US" sz="2200" b="1" kern="1200" dirty="0" smtClean="0">
              <a:solidFill>
                <a:srgbClr val="003300"/>
              </a:solidFill>
              <a:latin typeface="宋体" pitchFamily="2" charset="-122"/>
              <a:ea typeface="宋体" pitchFamily="2" charset="-122"/>
            </a:rPr>
            <a:t>；</a:t>
          </a:r>
          <a:endParaRPr lang="zh-CN" sz="2200" b="1" kern="1200" dirty="0">
            <a:solidFill>
              <a:srgbClr val="003300"/>
            </a:solidFill>
            <a:latin typeface="宋体" pitchFamily="2" charset="-122"/>
            <a:ea typeface="宋体" pitchFamily="2" charset="-122"/>
          </a:endParaRPr>
        </a:p>
      </dsp:txBody>
      <dsp:txXfrm>
        <a:off x="0" y="779315"/>
        <a:ext cx="8712968" cy="1217160"/>
      </dsp:txXfrm>
    </dsp:sp>
    <dsp:sp modelId="{7A804734-4DB8-4DE4-8C56-3551E12FE7BF}">
      <dsp:nvSpPr>
        <dsp:cNvPr id="0" name=""/>
        <dsp:cNvSpPr/>
      </dsp:nvSpPr>
      <dsp:spPr>
        <a:xfrm>
          <a:off x="0" y="1996475"/>
          <a:ext cx="8712968" cy="704339"/>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kern="1200" dirty="0" smtClean="0">
              <a:latin typeface="宋体" pitchFamily="2" charset="-122"/>
              <a:ea typeface="宋体" pitchFamily="2" charset="-122"/>
            </a:rPr>
            <a:t>程序示例：</a:t>
          </a:r>
          <a:endParaRPr lang="zh-CN" sz="2800" kern="1200" dirty="0">
            <a:latin typeface="宋体" pitchFamily="2" charset="-122"/>
            <a:ea typeface="宋体" pitchFamily="2" charset="-122"/>
          </a:endParaRPr>
        </a:p>
      </dsp:txBody>
      <dsp:txXfrm>
        <a:off x="34383" y="2030858"/>
        <a:ext cx="8644202" cy="635573"/>
      </dsp:txXfrm>
    </dsp:sp>
    <dsp:sp modelId="{949F3A14-8C65-4F31-8D4E-508972A50B18}">
      <dsp:nvSpPr>
        <dsp:cNvPr id="0" name=""/>
        <dsp:cNvSpPr/>
      </dsp:nvSpPr>
      <dsp:spPr>
        <a:xfrm>
          <a:off x="936121" y="2700815"/>
          <a:ext cx="6840725" cy="2840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smtClean="0">
              <a:solidFill>
                <a:srgbClr val="003300"/>
              </a:solidFill>
              <a:latin typeface="宋体" pitchFamily="2" charset="-122"/>
              <a:ea typeface="宋体" pitchFamily="2" charset="-122"/>
            </a:rPr>
            <a:t>&lt;script&gt;</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err="1" smtClean="0">
              <a:solidFill>
                <a:srgbClr val="003300"/>
              </a:solidFill>
              <a:latin typeface="宋体" pitchFamily="2" charset="-122"/>
              <a:ea typeface="宋体" pitchFamily="2" charset="-122"/>
            </a:rPr>
            <a:t>var</a:t>
          </a:r>
          <a:r>
            <a:rPr lang="en-US" sz="2200" kern="1200" dirty="0" smtClean="0">
              <a:solidFill>
                <a:srgbClr val="003300"/>
              </a:solidFill>
              <a:latin typeface="宋体" pitchFamily="2" charset="-122"/>
              <a:ea typeface="宋体" pitchFamily="2" charset="-122"/>
            </a:rPr>
            <a:t> i = 5;</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smtClean="0">
              <a:solidFill>
                <a:srgbClr val="003300"/>
              </a:solidFill>
              <a:latin typeface="宋体" pitchFamily="2" charset="-122"/>
              <a:ea typeface="宋体" pitchFamily="2" charset="-122"/>
            </a:rPr>
            <a:t>do {</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err="1" smtClean="0">
              <a:solidFill>
                <a:srgbClr val="003300"/>
              </a:solidFill>
              <a:latin typeface="宋体" pitchFamily="2" charset="-122"/>
              <a:ea typeface="宋体" pitchFamily="2" charset="-122"/>
            </a:rPr>
            <a:t>document.write</a:t>
          </a:r>
          <a:r>
            <a:rPr lang="en-US" sz="2200" kern="1200" dirty="0" smtClean="0">
              <a:solidFill>
                <a:srgbClr val="003300"/>
              </a:solidFill>
              <a:latin typeface="宋体" pitchFamily="2" charset="-122"/>
              <a:ea typeface="宋体" pitchFamily="2" charset="-122"/>
            </a:rPr>
            <a:t>("i = " ,i ,"&lt;BR&gt;");</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smtClean="0">
              <a:solidFill>
                <a:srgbClr val="003300"/>
              </a:solidFill>
              <a:latin typeface="宋体" pitchFamily="2" charset="-122"/>
              <a:ea typeface="宋体" pitchFamily="2" charset="-122"/>
            </a:rPr>
            <a:t>i--;</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smtClean="0">
              <a:solidFill>
                <a:srgbClr val="003300"/>
              </a:solidFill>
              <a:latin typeface="宋体" pitchFamily="2" charset="-122"/>
              <a:ea typeface="宋体" pitchFamily="2" charset="-122"/>
            </a:rPr>
            <a:t>} while( i &gt; 0 )</a:t>
          </a:r>
          <a:r>
            <a:rPr lang="zh-CN" altLang="en-US" sz="2200" kern="1200" dirty="0" smtClean="0">
              <a:solidFill>
                <a:srgbClr val="003300"/>
              </a:solidFill>
              <a:latin typeface="宋体" pitchFamily="2" charset="-122"/>
              <a:ea typeface="宋体" pitchFamily="2" charset="-122"/>
            </a:rPr>
            <a:t>；</a:t>
          </a:r>
          <a:r>
            <a:rPr lang="en-US" sz="2200" kern="1200" dirty="0" smtClean="0">
              <a:solidFill>
                <a:srgbClr val="003300"/>
              </a:solidFill>
              <a:latin typeface="宋体" pitchFamily="2" charset="-122"/>
              <a:ea typeface="宋体" pitchFamily="2" charset="-122"/>
            </a:rPr>
            <a:t> </a:t>
          </a:r>
          <a:endParaRPr lang="zh-CN" sz="2200" kern="1200" dirty="0">
            <a:solidFill>
              <a:srgbClr val="003300"/>
            </a:solidFill>
            <a:latin typeface="宋体" pitchFamily="2" charset="-122"/>
            <a:ea typeface="宋体" pitchFamily="2" charset="-122"/>
          </a:endParaRPr>
        </a:p>
        <a:p>
          <a:pPr marL="228600" lvl="1" indent="-228600" algn="l" defTabSz="977900" rtl="0">
            <a:lnSpc>
              <a:spcPct val="90000"/>
            </a:lnSpc>
            <a:spcBef>
              <a:spcPct val="0"/>
            </a:spcBef>
            <a:spcAft>
              <a:spcPct val="20000"/>
            </a:spcAft>
            <a:buChar char="••"/>
          </a:pPr>
          <a:r>
            <a:rPr lang="en-US" sz="2200" kern="1200" dirty="0" smtClean="0">
              <a:solidFill>
                <a:srgbClr val="003300"/>
              </a:solidFill>
              <a:latin typeface="宋体" pitchFamily="2" charset="-122"/>
              <a:ea typeface="宋体" pitchFamily="2" charset="-122"/>
            </a:rPr>
            <a:t>&lt;/script&gt; </a:t>
          </a:r>
          <a:endParaRPr lang="zh-CN" sz="2200" kern="1200" dirty="0">
            <a:solidFill>
              <a:srgbClr val="003300"/>
            </a:solidFill>
            <a:latin typeface="宋体" pitchFamily="2" charset="-122"/>
            <a:ea typeface="宋体" pitchFamily="2" charset="-122"/>
          </a:endParaRPr>
        </a:p>
      </dsp:txBody>
      <dsp:txXfrm>
        <a:off x="936121" y="2700815"/>
        <a:ext cx="6840725" cy="284004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5FD14-AB09-4D38-9A25-FE0DB1940CD5}">
      <dsp:nvSpPr>
        <dsp:cNvPr id="0" name=""/>
        <dsp:cNvSpPr/>
      </dsp:nvSpPr>
      <dsp:spPr>
        <a:xfrm>
          <a:off x="0" y="8411"/>
          <a:ext cx="8496944" cy="11232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宋体" pitchFamily="2" charset="-122"/>
              <a:ea typeface="宋体" pitchFamily="2" charset="-122"/>
            </a:rPr>
            <a:t>for</a:t>
          </a:r>
          <a:r>
            <a:rPr lang="zh-CN" sz="2400" b="1" kern="1200" dirty="0" smtClean="0">
              <a:latin typeface="宋体" pitchFamily="2" charset="-122"/>
              <a:ea typeface="宋体" pitchFamily="2" charset="-122"/>
            </a:rPr>
            <a:t>循环</a:t>
          </a:r>
          <a:endParaRPr lang="zh-CN" sz="2400" b="1" kern="1200" dirty="0">
            <a:latin typeface="宋体" pitchFamily="2" charset="-122"/>
            <a:ea typeface="宋体" pitchFamily="2" charset="-122"/>
          </a:endParaRPr>
        </a:p>
      </dsp:txBody>
      <dsp:txXfrm>
        <a:off x="54830" y="63241"/>
        <a:ext cx="8387284" cy="1013540"/>
      </dsp:txXfrm>
    </dsp:sp>
    <dsp:sp modelId="{C0573123-E951-4735-A821-C5714F9F19B3}">
      <dsp:nvSpPr>
        <dsp:cNvPr id="0" name=""/>
        <dsp:cNvSpPr/>
      </dsp:nvSpPr>
      <dsp:spPr>
        <a:xfrm>
          <a:off x="0" y="1131612"/>
          <a:ext cx="8496944" cy="993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for ( [</a:t>
          </a:r>
          <a:r>
            <a:rPr lang="zh-CN" sz="2400" b="1" kern="1200" dirty="0" smtClean="0">
              <a:solidFill>
                <a:srgbClr val="003300"/>
              </a:solidFill>
              <a:latin typeface="宋体" pitchFamily="2" charset="-122"/>
              <a:ea typeface="宋体" pitchFamily="2" charset="-122"/>
            </a:rPr>
            <a:t>初始值</a:t>
          </a: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a:t>
          </a: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条件</a:t>
          </a: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a:t>
          </a:r>
          <a:r>
            <a:rPr lang="en-US" sz="2400" b="1" kern="1200" dirty="0" smtClean="0">
              <a:solidFill>
                <a:srgbClr val="003300"/>
              </a:solidFill>
              <a:latin typeface="宋体" pitchFamily="2" charset="-122"/>
              <a:ea typeface="宋体" pitchFamily="2" charset="-122"/>
            </a:rPr>
            <a:t>[</a:t>
          </a:r>
          <a:r>
            <a:rPr lang="zh-CN" sz="2400" b="1" kern="1200" dirty="0" smtClean="0">
              <a:solidFill>
                <a:srgbClr val="003300"/>
              </a:solidFill>
              <a:latin typeface="宋体" pitchFamily="2" charset="-122"/>
              <a:ea typeface="宋体" pitchFamily="2" charset="-122"/>
            </a:rPr>
            <a:t>增量</a:t>
          </a:r>
          <a:r>
            <a:rPr lang="en-US" sz="2400" b="1" kern="1200" dirty="0" smtClean="0">
              <a:solidFill>
                <a:srgbClr val="003300"/>
              </a:solidFill>
              <a:latin typeface="宋体" pitchFamily="2" charset="-122"/>
              <a:ea typeface="宋体" pitchFamily="2" charset="-122"/>
            </a:rPr>
            <a:t>] ) </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 &lt;</a:t>
          </a:r>
          <a:r>
            <a:rPr lang="zh-CN" sz="2400" b="1" kern="1200" dirty="0" smtClean="0">
              <a:solidFill>
                <a:srgbClr val="003300"/>
              </a:solidFill>
              <a:latin typeface="宋体" pitchFamily="2" charset="-122"/>
              <a:ea typeface="宋体" pitchFamily="2" charset="-122"/>
            </a:rPr>
            <a:t>语句组</a:t>
          </a:r>
          <a:r>
            <a:rPr lang="en-US" sz="2400" b="1" kern="1200" dirty="0" smtClean="0">
              <a:solidFill>
                <a:srgbClr val="003300"/>
              </a:solidFill>
              <a:latin typeface="宋体" pitchFamily="2" charset="-122"/>
              <a:ea typeface="宋体" pitchFamily="2" charset="-122"/>
            </a:rPr>
            <a:t>&gt;}</a:t>
          </a:r>
          <a:endParaRPr lang="zh-CN" sz="2400" kern="1200" dirty="0">
            <a:solidFill>
              <a:srgbClr val="003300"/>
            </a:solidFill>
            <a:latin typeface="宋体" pitchFamily="2" charset="-122"/>
            <a:ea typeface="宋体" pitchFamily="2" charset="-122"/>
          </a:endParaRPr>
        </a:p>
      </dsp:txBody>
      <dsp:txXfrm>
        <a:off x="0" y="1131612"/>
        <a:ext cx="8496944" cy="993600"/>
      </dsp:txXfrm>
    </dsp:sp>
    <dsp:sp modelId="{6B7BF33B-A8B7-4E64-82D3-5168CE0B63C0}">
      <dsp:nvSpPr>
        <dsp:cNvPr id="0" name=""/>
        <dsp:cNvSpPr/>
      </dsp:nvSpPr>
      <dsp:spPr>
        <a:xfrm>
          <a:off x="0" y="2125212"/>
          <a:ext cx="8496944" cy="11232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程序示例：</a:t>
          </a:r>
          <a:endParaRPr lang="zh-CN" altLang="en-US" sz="2400" kern="1200" dirty="0">
            <a:latin typeface="宋体" pitchFamily="2" charset="-122"/>
            <a:ea typeface="宋体" pitchFamily="2" charset="-122"/>
          </a:endParaRPr>
        </a:p>
      </dsp:txBody>
      <dsp:txXfrm>
        <a:off x="54830" y="2180042"/>
        <a:ext cx="8387284" cy="1013540"/>
      </dsp:txXfrm>
    </dsp:sp>
    <dsp:sp modelId="{37D962CB-2F93-4B11-B0C2-EC7DDE105026}">
      <dsp:nvSpPr>
        <dsp:cNvPr id="0" name=""/>
        <dsp:cNvSpPr/>
      </dsp:nvSpPr>
      <dsp:spPr>
        <a:xfrm>
          <a:off x="0" y="3248412"/>
          <a:ext cx="8496944" cy="2359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t" anchorCtr="0">
          <a:noAutofit/>
        </a:bodyPr>
        <a:lstStyle/>
        <a:p>
          <a:pPr marL="228600" lvl="1" indent="-228600" algn="l" defTabSz="1066800" rtl="0">
            <a:lnSpc>
              <a:spcPct val="80000"/>
            </a:lnSpc>
            <a:spcBef>
              <a:spcPct val="0"/>
            </a:spcBef>
            <a:spcAft>
              <a:spcPct val="20000"/>
            </a:spcAft>
            <a:buChar char="••"/>
          </a:pPr>
          <a:r>
            <a:rPr lang="en-US" sz="2400" kern="1200" dirty="0" smtClean="0">
              <a:solidFill>
                <a:srgbClr val="003300"/>
              </a:solidFill>
              <a:latin typeface="宋体" pitchFamily="2" charset="-122"/>
              <a:ea typeface="宋体" pitchFamily="2" charset="-122"/>
            </a:rPr>
            <a:t>&lt;script&gt;</a:t>
          </a:r>
          <a:endParaRPr lang="zh-CN" sz="2400" kern="1200" dirty="0">
            <a:solidFill>
              <a:srgbClr val="003300"/>
            </a:solidFill>
            <a:latin typeface="宋体" pitchFamily="2" charset="-122"/>
            <a:ea typeface="宋体" pitchFamily="2" charset="-122"/>
          </a:endParaRPr>
        </a:p>
        <a:p>
          <a:pPr marL="228600" lvl="1" indent="-228600" algn="l" defTabSz="1066800" rtl="0">
            <a:lnSpc>
              <a:spcPct val="80000"/>
            </a:lnSpc>
            <a:spcBef>
              <a:spcPct val="0"/>
            </a:spcBef>
            <a:spcAft>
              <a:spcPct val="20000"/>
            </a:spcAft>
            <a:buChar char="••"/>
          </a:pPr>
          <a:r>
            <a:rPr lang="en-US" sz="2400" kern="1200" dirty="0" smtClean="0">
              <a:solidFill>
                <a:srgbClr val="003300"/>
              </a:solidFill>
              <a:latin typeface="宋体" pitchFamily="2" charset="-122"/>
              <a:ea typeface="宋体" pitchFamily="2" charset="-122"/>
            </a:rPr>
            <a:t>for ( </a:t>
          </a:r>
          <a:r>
            <a:rPr lang="en-US" sz="2400" b="1" kern="1200" dirty="0" err="1" smtClean="0">
              <a:solidFill>
                <a:srgbClr val="FF00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i = 5; i &gt; 0; i-- ) </a:t>
          </a:r>
          <a:endParaRPr lang="zh-CN" sz="2400" kern="1200" dirty="0">
            <a:solidFill>
              <a:srgbClr val="003300"/>
            </a:solidFill>
            <a:latin typeface="宋体" pitchFamily="2" charset="-122"/>
            <a:ea typeface="宋体" pitchFamily="2" charset="-122"/>
          </a:endParaRPr>
        </a:p>
        <a:p>
          <a:pPr marL="228600" lvl="1" indent="-228600" algn="l" defTabSz="1066800" rtl="0">
            <a:lnSpc>
              <a:spcPct val="8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8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document.write</a:t>
          </a:r>
          <a:r>
            <a:rPr lang="en-US" sz="2400" kern="1200" dirty="0" smtClean="0">
              <a:solidFill>
                <a:srgbClr val="003300"/>
              </a:solidFill>
              <a:latin typeface="宋体" pitchFamily="2" charset="-122"/>
              <a:ea typeface="宋体" pitchFamily="2" charset="-122"/>
            </a:rPr>
            <a:t>("i = " ,i ,"&lt;BR&gt;");</a:t>
          </a:r>
          <a:endParaRPr lang="zh-CN" sz="2400" kern="1200" dirty="0">
            <a:solidFill>
              <a:srgbClr val="003300"/>
            </a:solidFill>
            <a:latin typeface="宋体" pitchFamily="2" charset="-122"/>
            <a:ea typeface="宋体" pitchFamily="2" charset="-122"/>
          </a:endParaRPr>
        </a:p>
        <a:p>
          <a:pPr marL="228600" lvl="1" indent="-228600" algn="l" defTabSz="1066800" rtl="0">
            <a:lnSpc>
              <a:spcPct val="8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80000"/>
            </a:lnSpc>
            <a:spcBef>
              <a:spcPct val="0"/>
            </a:spcBef>
            <a:spcAft>
              <a:spcPct val="20000"/>
            </a:spcAft>
            <a:buChar char="••"/>
          </a:pPr>
          <a:r>
            <a:rPr lang="en-US" sz="2400" kern="1200" dirty="0" smtClean="0">
              <a:solidFill>
                <a:srgbClr val="003300"/>
              </a:solidFill>
              <a:latin typeface="宋体" pitchFamily="2" charset="-122"/>
              <a:ea typeface="宋体" pitchFamily="2" charset="-122"/>
            </a:rPr>
            <a:t>&lt;/script&gt; </a:t>
          </a:r>
          <a:endParaRPr lang="zh-CN" sz="2400" kern="1200" dirty="0">
            <a:solidFill>
              <a:srgbClr val="003300"/>
            </a:solidFill>
            <a:latin typeface="宋体" pitchFamily="2" charset="-122"/>
            <a:ea typeface="宋体" pitchFamily="2" charset="-122"/>
          </a:endParaRPr>
        </a:p>
      </dsp:txBody>
      <dsp:txXfrm>
        <a:off x="0" y="3248412"/>
        <a:ext cx="8496944" cy="235980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B1C76-02F8-47B1-88D2-7052F6BFD6B3}">
      <dsp:nvSpPr>
        <dsp:cNvPr id="0" name=""/>
        <dsp:cNvSpPr/>
      </dsp:nvSpPr>
      <dsp:spPr>
        <a:xfrm>
          <a:off x="0" y="18624"/>
          <a:ext cx="8640960" cy="76155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宋体" pitchFamily="2" charset="-122"/>
              <a:ea typeface="宋体" pitchFamily="2" charset="-122"/>
            </a:rPr>
            <a:t>for-in</a:t>
          </a:r>
          <a:r>
            <a:rPr lang="zh-CN" sz="2400" b="1" kern="1200" dirty="0" smtClean="0">
              <a:latin typeface="宋体" pitchFamily="2" charset="-122"/>
              <a:ea typeface="宋体" pitchFamily="2" charset="-122"/>
            </a:rPr>
            <a:t>循环</a:t>
          </a:r>
          <a:r>
            <a:rPr lang="en-US" altLang="zh-CN" sz="2400" b="1" kern="1200" dirty="0" smtClean="0">
              <a:latin typeface="宋体" pitchFamily="2" charset="-122"/>
              <a:ea typeface="宋体" pitchFamily="2" charset="-122"/>
            </a:rPr>
            <a:t>:</a:t>
          </a:r>
          <a:r>
            <a:rPr lang="zh-CN" altLang="en-US" sz="2400" kern="1200" dirty="0" smtClean="0"/>
            <a:t>循环遍历数组或对象的属性</a:t>
          </a:r>
          <a:endParaRPr lang="zh-CN" sz="2400" b="1" kern="1200" dirty="0">
            <a:latin typeface="宋体" pitchFamily="2" charset="-122"/>
            <a:ea typeface="宋体" pitchFamily="2" charset="-122"/>
          </a:endParaRPr>
        </a:p>
      </dsp:txBody>
      <dsp:txXfrm>
        <a:off x="37176" y="55800"/>
        <a:ext cx="8566608" cy="687198"/>
      </dsp:txXfrm>
    </dsp:sp>
    <dsp:sp modelId="{47AA2E3D-3A9F-4A0A-ACC3-DE14F592BD01}">
      <dsp:nvSpPr>
        <dsp:cNvPr id="0" name=""/>
        <dsp:cNvSpPr/>
      </dsp:nvSpPr>
      <dsp:spPr>
        <a:xfrm>
          <a:off x="0" y="780175"/>
          <a:ext cx="8640960" cy="977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for ( </a:t>
          </a:r>
          <a:r>
            <a:rPr lang="en-US" sz="2400" b="1" kern="1200" dirty="0" err="1" smtClean="0">
              <a:solidFill>
                <a:srgbClr val="003300"/>
              </a:solidFill>
              <a:latin typeface="宋体" pitchFamily="2" charset="-122"/>
              <a:ea typeface="宋体" pitchFamily="2" charset="-122"/>
            </a:rPr>
            <a:t>var</a:t>
          </a:r>
          <a:r>
            <a:rPr lang="en-US" sz="2400" b="1" kern="1200" dirty="0" smtClean="0">
              <a:solidFill>
                <a:srgbClr val="003300"/>
              </a:solidFill>
              <a:latin typeface="宋体" pitchFamily="2" charset="-122"/>
              <a:ea typeface="宋体" pitchFamily="2" charset="-122"/>
            </a:rPr>
            <a:t> variable in </a:t>
          </a:r>
          <a:r>
            <a:rPr lang="en-US" sz="2400" b="1" kern="1200" dirty="0" err="1" smtClean="0">
              <a:solidFill>
                <a:srgbClr val="003300"/>
              </a:solidFill>
              <a:latin typeface="宋体" pitchFamily="2" charset="-122"/>
              <a:ea typeface="宋体" pitchFamily="2" charset="-122"/>
            </a:rPr>
            <a:t>obj</a:t>
          </a:r>
          <a:r>
            <a:rPr lang="en-US" sz="2400" b="1" kern="1200" dirty="0" smtClean="0">
              <a:solidFill>
                <a:srgbClr val="003300"/>
              </a:solidFill>
              <a:latin typeface="宋体" pitchFamily="2" charset="-122"/>
              <a:ea typeface="宋体" pitchFamily="2" charset="-122"/>
            </a:rPr>
            <a:t> ) </a:t>
          </a:r>
          <a:endParaRPr lang="zh-CN" sz="2400" b="1"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宋体" pitchFamily="2" charset="-122"/>
              <a:ea typeface="宋体" pitchFamily="2" charset="-122"/>
            </a:rPr>
            <a:t>{ &lt;</a:t>
          </a:r>
          <a:r>
            <a:rPr lang="zh-CN" sz="2400" b="1" kern="1200" dirty="0" smtClean="0">
              <a:solidFill>
                <a:srgbClr val="003300"/>
              </a:solidFill>
              <a:latin typeface="宋体" pitchFamily="2" charset="-122"/>
              <a:ea typeface="宋体" pitchFamily="2" charset="-122"/>
            </a:rPr>
            <a:t>语句组</a:t>
          </a:r>
          <a:r>
            <a:rPr lang="en-US" sz="2400" b="1" kern="1200" dirty="0" smtClean="0">
              <a:solidFill>
                <a:srgbClr val="003300"/>
              </a:solidFill>
              <a:latin typeface="宋体" pitchFamily="2" charset="-122"/>
              <a:ea typeface="宋体" pitchFamily="2" charset="-122"/>
            </a:rPr>
            <a:t>&gt; }</a:t>
          </a:r>
          <a:endParaRPr lang="zh-CN" sz="2400" b="1" kern="1200" dirty="0">
            <a:solidFill>
              <a:srgbClr val="003300"/>
            </a:solidFill>
            <a:latin typeface="宋体" pitchFamily="2" charset="-122"/>
            <a:ea typeface="宋体" pitchFamily="2" charset="-122"/>
          </a:endParaRPr>
        </a:p>
      </dsp:txBody>
      <dsp:txXfrm>
        <a:off x="0" y="780175"/>
        <a:ext cx="8640960" cy="977040"/>
      </dsp:txXfrm>
    </dsp:sp>
    <dsp:sp modelId="{51E4FBFF-7049-44CA-884A-E8DD02425460}">
      <dsp:nvSpPr>
        <dsp:cNvPr id="0" name=""/>
        <dsp:cNvSpPr/>
      </dsp:nvSpPr>
      <dsp:spPr>
        <a:xfrm>
          <a:off x="0" y="1757215"/>
          <a:ext cx="8640960" cy="11044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t>实例：利用此循环遍历一个数组</a:t>
          </a:r>
          <a:endParaRPr lang="zh-CN" altLang="en-US" sz="2800" kern="1200" dirty="0"/>
        </a:p>
      </dsp:txBody>
      <dsp:txXfrm>
        <a:off x="53916" y="1811131"/>
        <a:ext cx="8533128" cy="996648"/>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F4CD8-479A-4116-86AB-B8000558D455}">
      <dsp:nvSpPr>
        <dsp:cNvPr id="0" name=""/>
        <dsp:cNvSpPr/>
      </dsp:nvSpPr>
      <dsp:spPr>
        <a:xfrm>
          <a:off x="0" y="0"/>
          <a:ext cx="8641655" cy="0"/>
        </a:xfrm>
        <a:prstGeom prst="line">
          <a:avLst/>
        </a:prstGeom>
        <a:solidFill>
          <a:schemeClr val="accent4">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3A56014-A2B1-4236-8BF9-018E536AFA45}">
      <dsp:nvSpPr>
        <dsp:cNvPr id="0" name=""/>
        <dsp:cNvSpPr/>
      </dsp:nvSpPr>
      <dsp:spPr>
        <a:xfrm>
          <a:off x="0" y="0"/>
          <a:ext cx="1090455" cy="547181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zh-CN" altLang="en-US" sz="3200" b="1" kern="1200" dirty="0" smtClean="0">
              <a:solidFill>
                <a:srgbClr val="003300"/>
              </a:solidFill>
              <a:latin typeface="宋体" pitchFamily="2" charset="-122"/>
              <a:ea typeface="宋体" pitchFamily="2" charset="-122"/>
            </a:rPr>
            <a:t>跳出循环</a:t>
          </a:r>
          <a:endParaRPr lang="zh-CN" altLang="en-US" sz="3200" kern="1200" dirty="0">
            <a:solidFill>
              <a:srgbClr val="003300"/>
            </a:solidFill>
            <a:latin typeface="宋体" pitchFamily="2" charset="-122"/>
            <a:ea typeface="宋体" pitchFamily="2" charset="-122"/>
          </a:endParaRPr>
        </a:p>
      </dsp:txBody>
      <dsp:txXfrm>
        <a:off x="0" y="0"/>
        <a:ext cx="1090455" cy="5471814"/>
      </dsp:txXfrm>
    </dsp:sp>
    <dsp:sp modelId="{DB3D9317-61DF-4552-A43C-3DEE54CA6127}">
      <dsp:nvSpPr>
        <dsp:cNvPr id="0" name=""/>
        <dsp:cNvSpPr/>
      </dsp:nvSpPr>
      <dsp:spPr>
        <a:xfrm>
          <a:off x="1220080" y="64323"/>
          <a:ext cx="6783699" cy="1286464"/>
        </a:xfrm>
        <a:prstGeom prst="rect">
          <a:avLst/>
        </a:prstGeom>
        <a:pattFill prst="sphere">
          <a:fgClr>
            <a:schemeClr val="tx2">
              <a:lumMod val="20000"/>
              <a:lumOff val="80000"/>
            </a:schemeClr>
          </a:fgClr>
          <a:bgClr>
            <a:schemeClr val="bg1"/>
          </a:bgClr>
        </a:patt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break</a:t>
          </a:r>
          <a:endParaRPr lang="zh-CN" sz="2400" kern="1200" dirty="0">
            <a:solidFill>
              <a:srgbClr val="003300"/>
            </a:solidFill>
            <a:latin typeface="宋体" pitchFamily="2" charset="-122"/>
            <a:ea typeface="宋体" pitchFamily="2" charset="-122"/>
          </a:endParaRPr>
        </a:p>
      </dsp:txBody>
      <dsp:txXfrm>
        <a:off x="1220080" y="64323"/>
        <a:ext cx="6783699" cy="1286464"/>
      </dsp:txXfrm>
    </dsp:sp>
    <dsp:sp modelId="{6C8C6F0C-2F02-4837-B639-4D9CF69B2DD0}">
      <dsp:nvSpPr>
        <dsp:cNvPr id="0" name=""/>
        <dsp:cNvSpPr/>
      </dsp:nvSpPr>
      <dsp:spPr>
        <a:xfrm>
          <a:off x="1090455" y="1350787"/>
          <a:ext cx="691332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E20ACF47-D618-4471-8B64-EE97B3143F0D}">
      <dsp:nvSpPr>
        <dsp:cNvPr id="0" name=""/>
        <dsp:cNvSpPr/>
      </dsp:nvSpPr>
      <dsp:spPr>
        <a:xfrm>
          <a:off x="1220080" y="1415110"/>
          <a:ext cx="6783699" cy="1286464"/>
        </a:xfrm>
        <a:prstGeom prst="rect">
          <a:avLst/>
        </a:prstGeom>
        <a:pattFill prst="sphere">
          <a:fgClr>
            <a:schemeClr val="tx2">
              <a:lumMod val="20000"/>
              <a:lumOff val="80000"/>
            </a:schemeClr>
          </a:fgClr>
          <a:bgClr>
            <a:schemeClr val="bg1"/>
          </a:bgClr>
        </a:patt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continue</a:t>
          </a:r>
          <a:endParaRPr lang="zh-CN" sz="2400" kern="1200" dirty="0">
            <a:solidFill>
              <a:srgbClr val="003300"/>
            </a:solidFill>
            <a:latin typeface="宋体" pitchFamily="2" charset="-122"/>
            <a:ea typeface="宋体" pitchFamily="2" charset="-122"/>
          </a:endParaRPr>
        </a:p>
      </dsp:txBody>
      <dsp:txXfrm>
        <a:off x="1220080" y="1415110"/>
        <a:ext cx="6783699" cy="1286464"/>
      </dsp:txXfrm>
    </dsp:sp>
    <dsp:sp modelId="{36A15577-6517-46C0-A82F-6950DF9C27D4}">
      <dsp:nvSpPr>
        <dsp:cNvPr id="0" name=""/>
        <dsp:cNvSpPr/>
      </dsp:nvSpPr>
      <dsp:spPr>
        <a:xfrm>
          <a:off x="1090455" y="2701574"/>
          <a:ext cx="691332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0F412787-3E1D-4E0A-B294-AF10AC332852}">
      <dsp:nvSpPr>
        <dsp:cNvPr id="0" name=""/>
        <dsp:cNvSpPr/>
      </dsp:nvSpPr>
      <dsp:spPr>
        <a:xfrm>
          <a:off x="1220080" y="2765897"/>
          <a:ext cx="6783699" cy="1286464"/>
        </a:xfrm>
        <a:prstGeom prst="rect">
          <a:avLst/>
        </a:prstGeom>
        <a:pattFill prst="sphere">
          <a:fgClr>
            <a:schemeClr val="tx2">
              <a:lumMod val="20000"/>
              <a:lumOff val="80000"/>
            </a:schemeClr>
          </a:fgClr>
          <a:bgClr>
            <a:schemeClr val="bg1"/>
          </a:bgClr>
        </a:patt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break </a:t>
          </a:r>
        </a:p>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a:t>
          </a:r>
          <a:r>
            <a:rPr lang="en-US" sz="2400" b="1" i="1" kern="1200" dirty="0" smtClean="0">
              <a:solidFill>
                <a:srgbClr val="003300"/>
              </a:solidFill>
              <a:latin typeface="宋体" pitchFamily="2" charset="-122"/>
              <a:ea typeface="宋体" pitchFamily="2" charset="-122"/>
            </a:rPr>
            <a:t>label</a:t>
          </a:r>
          <a:r>
            <a:rPr lang="en-US" sz="2400" b="1"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1220080" y="2765897"/>
        <a:ext cx="6783699" cy="1286464"/>
      </dsp:txXfrm>
    </dsp:sp>
    <dsp:sp modelId="{EF295F0A-F81B-4D58-A08A-22F8421AFEFC}">
      <dsp:nvSpPr>
        <dsp:cNvPr id="0" name=""/>
        <dsp:cNvSpPr/>
      </dsp:nvSpPr>
      <dsp:spPr>
        <a:xfrm>
          <a:off x="1090455" y="4052361"/>
          <a:ext cx="691332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4EF365F6-BE3C-4E58-B096-3A027D90EA01}">
      <dsp:nvSpPr>
        <dsp:cNvPr id="0" name=""/>
        <dsp:cNvSpPr/>
      </dsp:nvSpPr>
      <dsp:spPr>
        <a:xfrm>
          <a:off x="1220080" y="4116685"/>
          <a:ext cx="6783699" cy="1286464"/>
        </a:xfrm>
        <a:prstGeom prst="rect">
          <a:avLst/>
        </a:prstGeom>
        <a:pattFill prst="sphere">
          <a:fgClr>
            <a:schemeClr val="tx2">
              <a:lumMod val="20000"/>
              <a:lumOff val="80000"/>
            </a:schemeClr>
          </a:fgClr>
          <a:bgClr>
            <a:schemeClr val="bg1"/>
          </a:bgClr>
        </a:patt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continue</a:t>
          </a:r>
        </a:p>
        <a:p>
          <a:pPr lvl="0" algn="l" defTabSz="1066800" rtl="0">
            <a:lnSpc>
              <a:spcPct val="90000"/>
            </a:lnSpc>
            <a:spcBef>
              <a:spcPct val="0"/>
            </a:spcBef>
            <a:spcAft>
              <a:spcPct val="35000"/>
            </a:spcAft>
          </a:pPr>
          <a:r>
            <a:rPr lang="en-US" sz="2400" b="1" kern="1200" dirty="0" smtClean="0">
              <a:solidFill>
                <a:srgbClr val="003300"/>
              </a:solidFill>
              <a:latin typeface="宋体" pitchFamily="2" charset="-122"/>
              <a:ea typeface="宋体" pitchFamily="2" charset="-122"/>
            </a:rPr>
            <a:t>[</a:t>
          </a:r>
          <a:r>
            <a:rPr lang="en-US" sz="2400" b="1" i="1" kern="1200" dirty="0" smtClean="0">
              <a:solidFill>
                <a:srgbClr val="003300"/>
              </a:solidFill>
              <a:latin typeface="宋体" pitchFamily="2" charset="-122"/>
              <a:ea typeface="宋体" pitchFamily="2" charset="-122"/>
            </a:rPr>
            <a:t>label</a:t>
          </a:r>
          <a:r>
            <a:rPr lang="en-US" sz="2400" b="1"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1220080" y="4116685"/>
        <a:ext cx="6783699" cy="1286464"/>
      </dsp:txXfrm>
    </dsp:sp>
    <dsp:sp modelId="{7F137F3F-7B6D-40D2-83AA-3A336D37EEB3}">
      <dsp:nvSpPr>
        <dsp:cNvPr id="0" name=""/>
        <dsp:cNvSpPr/>
      </dsp:nvSpPr>
      <dsp:spPr>
        <a:xfrm>
          <a:off x="1090455" y="5403149"/>
          <a:ext cx="691332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53110-7F2F-4227-84E4-A2729AA9072A}">
      <dsp:nvSpPr>
        <dsp:cNvPr id="0" name=""/>
        <dsp:cNvSpPr/>
      </dsp:nvSpPr>
      <dsp:spPr>
        <a:xfrm>
          <a:off x="0" y="6539"/>
          <a:ext cx="9144000" cy="106704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对象是一系列命名变量</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即属性</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和函数</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即方法</a:t>
          </a:r>
          <a:r>
            <a:rPr lang="en-US" sz="2400" kern="1200" dirty="0" smtClean="0">
              <a:latin typeface="宋体" pitchFamily="2" charset="-122"/>
              <a:ea typeface="宋体" pitchFamily="2" charset="-122"/>
            </a:rPr>
            <a:t>)</a:t>
          </a:r>
          <a:r>
            <a:rPr lang="zh-CN" sz="2400" kern="1200" dirty="0" smtClean="0">
              <a:latin typeface="宋体" pitchFamily="2" charset="-122"/>
              <a:ea typeface="宋体" pitchFamily="2" charset="-122"/>
            </a:rPr>
            <a:t>的集合。在对象中，属性和方法的访问都是通过“</a:t>
          </a:r>
          <a:r>
            <a:rPr lang="en-US" sz="2400" kern="1200" dirty="0" smtClean="0">
              <a:solidFill>
                <a:srgbClr val="FFFF00"/>
              </a:solidFill>
              <a:latin typeface="宋体" pitchFamily="2" charset="-122"/>
              <a:ea typeface="宋体" pitchFamily="2" charset="-122"/>
            </a:rPr>
            <a:t>.</a:t>
          </a:r>
          <a:r>
            <a:rPr lang="zh-CN" sz="2400" kern="1200" dirty="0" smtClean="0">
              <a:latin typeface="宋体" pitchFamily="2" charset="-122"/>
              <a:ea typeface="宋体" pitchFamily="2" charset="-122"/>
            </a:rPr>
            <a:t>”来实现的</a:t>
          </a:r>
          <a:endParaRPr lang="zh-CN" sz="2400" kern="1200" dirty="0">
            <a:latin typeface="宋体" pitchFamily="2" charset="-122"/>
            <a:ea typeface="宋体" pitchFamily="2" charset="-122"/>
          </a:endParaRPr>
        </a:p>
      </dsp:txBody>
      <dsp:txXfrm>
        <a:off x="52089" y="58628"/>
        <a:ext cx="9039822" cy="962862"/>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7C00C-EFE3-45FB-B3F6-A5A1AA0BA995}">
      <dsp:nvSpPr>
        <dsp:cNvPr id="0" name=""/>
        <dsp:cNvSpPr/>
      </dsp:nvSpPr>
      <dsp:spPr>
        <a:xfrm>
          <a:off x="3286" y="310"/>
          <a:ext cx="9137427" cy="9097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latin typeface="+mn-ea"/>
              <a:ea typeface="+mn-ea"/>
            </a:rPr>
            <a:t>JavaScript</a:t>
          </a:r>
          <a:r>
            <a:rPr lang="zh-CN" sz="2200" kern="1200" smtClean="0">
              <a:latin typeface="+mn-ea"/>
              <a:ea typeface="+mn-ea"/>
            </a:rPr>
            <a:t>是基于对象的脚本语言，其中内置了大量供用户使用的对象：</a:t>
          </a:r>
          <a:endParaRPr lang="zh-CN" sz="2200" kern="1200">
            <a:latin typeface="+mn-ea"/>
            <a:ea typeface="+mn-ea"/>
          </a:endParaRPr>
        </a:p>
      </dsp:txBody>
      <dsp:txXfrm>
        <a:off x="29931" y="26955"/>
        <a:ext cx="9084137" cy="856442"/>
      </dsp:txXfrm>
    </dsp:sp>
    <dsp:sp modelId="{49D5C3DE-B016-419B-B459-8111F2DD0568}">
      <dsp:nvSpPr>
        <dsp:cNvPr id="0" name=""/>
        <dsp:cNvSpPr/>
      </dsp:nvSpPr>
      <dsp:spPr>
        <a:xfrm>
          <a:off x="84507" y="1113068"/>
          <a:ext cx="2884289" cy="73144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b="1" kern="1200" dirty="0" smtClean="0">
              <a:solidFill>
                <a:srgbClr val="003300"/>
              </a:solidFill>
              <a:latin typeface="+mn-ea"/>
              <a:ea typeface="+mn-ea"/>
            </a:rPr>
            <a:t>基本数据对象</a:t>
          </a:r>
          <a:endParaRPr lang="zh-CN" altLang="en-US" sz="2000" b="1" kern="1200" dirty="0">
            <a:solidFill>
              <a:srgbClr val="003300"/>
            </a:solidFill>
            <a:latin typeface="+mn-ea"/>
            <a:ea typeface="+mn-ea"/>
          </a:endParaRPr>
        </a:p>
      </dsp:txBody>
      <dsp:txXfrm>
        <a:off x="105930" y="1134491"/>
        <a:ext cx="2841443" cy="688597"/>
      </dsp:txXfrm>
    </dsp:sp>
    <dsp:sp modelId="{B09EE5FE-3C54-4068-A43F-47B82F6516E4}">
      <dsp:nvSpPr>
        <dsp:cNvPr id="0" name=""/>
        <dsp:cNvSpPr/>
      </dsp:nvSpPr>
      <dsp:spPr>
        <a:xfrm>
          <a:off x="3129855" y="1113068"/>
          <a:ext cx="2884289" cy="73144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b="1" kern="1200" dirty="0" smtClean="0">
              <a:solidFill>
                <a:srgbClr val="003300"/>
              </a:solidFill>
              <a:latin typeface="+mn-ea"/>
              <a:ea typeface="+mn-ea"/>
            </a:rPr>
            <a:t>组合数据对象</a:t>
          </a:r>
          <a:endParaRPr lang="zh-CN" altLang="en-US" sz="2000" b="1" kern="1200" dirty="0">
            <a:solidFill>
              <a:srgbClr val="003300"/>
            </a:solidFill>
            <a:latin typeface="+mn-ea"/>
            <a:ea typeface="+mn-ea"/>
          </a:endParaRPr>
        </a:p>
      </dsp:txBody>
      <dsp:txXfrm>
        <a:off x="3151278" y="1134491"/>
        <a:ext cx="2841443" cy="688597"/>
      </dsp:txXfrm>
    </dsp:sp>
    <dsp:sp modelId="{FD0A6AD3-A447-45ED-AD1A-A33AFE340CA3}">
      <dsp:nvSpPr>
        <dsp:cNvPr id="0" name=""/>
        <dsp:cNvSpPr/>
      </dsp:nvSpPr>
      <dsp:spPr>
        <a:xfrm>
          <a:off x="6156166" y="1113068"/>
          <a:ext cx="2884289" cy="73144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b="1" kern="1200" dirty="0" smtClean="0">
              <a:solidFill>
                <a:srgbClr val="003300"/>
              </a:solidFill>
              <a:latin typeface="+mn-ea"/>
              <a:ea typeface="+mn-ea"/>
            </a:rPr>
            <a:t>复杂数据对象</a:t>
          </a:r>
          <a:endParaRPr lang="zh-CN" altLang="en-US" sz="2000" b="1" kern="1200" dirty="0">
            <a:solidFill>
              <a:srgbClr val="003300"/>
            </a:solidFill>
            <a:latin typeface="+mn-ea"/>
            <a:ea typeface="+mn-ea"/>
          </a:endParaRPr>
        </a:p>
      </dsp:txBody>
      <dsp:txXfrm>
        <a:off x="6177589" y="1134491"/>
        <a:ext cx="2841443" cy="688597"/>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1D174-7DBD-455E-BDDB-8D0CDD2F012A}">
      <dsp:nvSpPr>
        <dsp:cNvPr id="0" name=""/>
        <dsp:cNvSpPr/>
      </dsp:nvSpPr>
      <dsp:spPr>
        <a:xfrm>
          <a:off x="0" y="30958"/>
          <a:ext cx="8424862" cy="9172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宋体" pitchFamily="2" charset="-122"/>
              <a:ea typeface="宋体" pitchFamily="2" charset="-122"/>
            </a:rPr>
            <a:t>字符串</a:t>
          </a:r>
          <a:r>
            <a:rPr lang="en-US" sz="2400" b="1" kern="1200" dirty="0" smtClean="0">
              <a:latin typeface="宋体" pitchFamily="2" charset="-122"/>
              <a:ea typeface="宋体" pitchFamily="2" charset="-122"/>
            </a:rPr>
            <a:t>(String)</a:t>
          </a:r>
          <a:r>
            <a:rPr lang="zh-CN" sz="2400" b="1" kern="1200" dirty="0" smtClean="0">
              <a:latin typeface="宋体" pitchFamily="2" charset="-122"/>
              <a:ea typeface="宋体" pitchFamily="2" charset="-122"/>
            </a:rPr>
            <a:t>对象</a:t>
          </a:r>
          <a:endParaRPr lang="zh-CN" sz="2400" b="1" kern="1200" dirty="0">
            <a:latin typeface="宋体" pitchFamily="2" charset="-122"/>
            <a:ea typeface="宋体" pitchFamily="2" charset="-122"/>
          </a:endParaRPr>
        </a:p>
      </dsp:txBody>
      <dsp:txXfrm>
        <a:off x="44778" y="75736"/>
        <a:ext cx="8335306" cy="827724"/>
      </dsp:txXfrm>
    </dsp:sp>
    <dsp:sp modelId="{751003C4-97EC-4C49-93B6-FB7E20DD86CA}">
      <dsp:nvSpPr>
        <dsp:cNvPr id="0" name=""/>
        <dsp:cNvSpPr/>
      </dsp:nvSpPr>
      <dsp:spPr>
        <a:xfrm>
          <a:off x="0" y="1089358"/>
          <a:ext cx="8424862" cy="91728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宋体" pitchFamily="2" charset="-122"/>
              <a:ea typeface="宋体" pitchFamily="2" charset="-122"/>
            </a:rPr>
            <a:t>数值</a:t>
          </a:r>
          <a:r>
            <a:rPr lang="en-US" sz="2400" b="1" kern="1200" dirty="0" smtClean="0">
              <a:latin typeface="宋体" pitchFamily="2" charset="-122"/>
              <a:ea typeface="宋体" pitchFamily="2" charset="-122"/>
            </a:rPr>
            <a:t>(Number)</a:t>
          </a:r>
          <a:r>
            <a:rPr lang="zh-CN" sz="2400" b="1" kern="1200" dirty="0" smtClean="0">
              <a:latin typeface="宋体" pitchFamily="2" charset="-122"/>
              <a:ea typeface="宋体" pitchFamily="2" charset="-122"/>
            </a:rPr>
            <a:t>对象</a:t>
          </a:r>
          <a:endParaRPr lang="zh-CN" sz="2400" b="1" kern="1200" dirty="0">
            <a:latin typeface="宋体" pitchFamily="2" charset="-122"/>
            <a:ea typeface="宋体" pitchFamily="2" charset="-122"/>
          </a:endParaRPr>
        </a:p>
      </dsp:txBody>
      <dsp:txXfrm>
        <a:off x="44778" y="1134136"/>
        <a:ext cx="8335306" cy="827724"/>
      </dsp:txXfrm>
    </dsp:sp>
    <dsp:sp modelId="{5AA69433-4123-4997-B6D6-6BA4F6ECC59C}">
      <dsp:nvSpPr>
        <dsp:cNvPr id="0" name=""/>
        <dsp:cNvSpPr/>
      </dsp:nvSpPr>
      <dsp:spPr>
        <a:xfrm>
          <a:off x="0" y="2147758"/>
          <a:ext cx="8424862" cy="9172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宋体" pitchFamily="2" charset="-122"/>
              <a:ea typeface="宋体" pitchFamily="2" charset="-122"/>
            </a:rPr>
            <a:t>布尔</a:t>
          </a:r>
          <a:r>
            <a:rPr lang="en-US" sz="2400" b="1" kern="1200" dirty="0" smtClean="0">
              <a:latin typeface="宋体" pitchFamily="2" charset="-122"/>
              <a:ea typeface="宋体" pitchFamily="2" charset="-122"/>
            </a:rPr>
            <a:t>(Boolean)</a:t>
          </a:r>
          <a:r>
            <a:rPr lang="zh-CN" sz="2400" b="1" kern="1200" dirty="0" smtClean="0">
              <a:latin typeface="宋体" pitchFamily="2" charset="-122"/>
              <a:ea typeface="宋体" pitchFamily="2" charset="-122"/>
            </a:rPr>
            <a:t>对象</a:t>
          </a:r>
          <a:endParaRPr lang="zh-CN" sz="2400" b="1" kern="1200" dirty="0">
            <a:latin typeface="宋体" pitchFamily="2" charset="-122"/>
            <a:ea typeface="宋体" pitchFamily="2" charset="-122"/>
          </a:endParaRPr>
        </a:p>
      </dsp:txBody>
      <dsp:txXfrm>
        <a:off x="44778" y="2192536"/>
        <a:ext cx="8335306" cy="827724"/>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93638-2312-48E7-9403-B96EE0C3F2B0}">
      <dsp:nvSpPr>
        <dsp:cNvPr id="0" name=""/>
        <dsp:cNvSpPr/>
      </dsp:nvSpPr>
      <dsp:spPr>
        <a:xfrm>
          <a:off x="0" y="46886"/>
          <a:ext cx="8424862" cy="12168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0" kern="1200" dirty="0" smtClean="0">
              <a:latin typeface="宋体" pitchFamily="2" charset="-122"/>
              <a:ea typeface="宋体" pitchFamily="2" charset="-122"/>
            </a:rPr>
            <a:t>格式：字符串</a:t>
          </a:r>
          <a:r>
            <a:rPr lang="zh-CN" sz="2400" b="0" kern="1200" smtClean="0">
              <a:latin typeface="宋体" pitchFamily="2" charset="-122"/>
              <a:ea typeface="宋体" pitchFamily="2" charset="-122"/>
            </a:rPr>
            <a:t>变量名 </a:t>
          </a:r>
          <a:r>
            <a:rPr lang="en-US" sz="2400" b="0" kern="1200" smtClean="0">
              <a:latin typeface="宋体" pitchFamily="2" charset="-122"/>
              <a:ea typeface="宋体" pitchFamily="2" charset="-122"/>
            </a:rPr>
            <a:t>= “</a:t>
          </a:r>
          <a:r>
            <a:rPr lang="zh-CN" sz="2400" b="0" kern="1200" smtClean="0">
              <a:latin typeface="宋体" pitchFamily="2" charset="-122"/>
              <a:ea typeface="宋体" pitchFamily="2" charset="-122"/>
            </a:rPr>
            <a:t>字符串常数” </a:t>
          </a:r>
          <a:endParaRPr lang="zh-CN" sz="2400" b="0" kern="1200" dirty="0">
            <a:latin typeface="宋体" pitchFamily="2" charset="-122"/>
            <a:ea typeface="宋体" pitchFamily="2" charset="-122"/>
          </a:endParaRPr>
        </a:p>
      </dsp:txBody>
      <dsp:txXfrm>
        <a:off x="59399" y="106285"/>
        <a:ext cx="8306064" cy="1098002"/>
      </dsp:txXfrm>
    </dsp:sp>
    <dsp:sp modelId="{6A8EB043-4B52-47DF-95DE-16E62E009E7C}">
      <dsp:nvSpPr>
        <dsp:cNvPr id="0" name=""/>
        <dsp:cNvSpPr/>
      </dsp:nvSpPr>
      <dsp:spPr>
        <a:xfrm>
          <a:off x="0" y="1263686"/>
          <a:ext cx="8424862"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b="0" kern="1200" smtClean="0">
              <a:solidFill>
                <a:srgbClr val="003300"/>
              </a:solidFill>
              <a:latin typeface="宋体" pitchFamily="2" charset="-122"/>
              <a:ea typeface="宋体" pitchFamily="2" charset="-122"/>
            </a:rPr>
            <a:t>例如：</a:t>
          </a:r>
          <a:r>
            <a:rPr lang="en-US" sz="2400" b="0" kern="1200" smtClean="0">
              <a:solidFill>
                <a:srgbClr val="003300"/>
              </a:solidFill>
              <a:latin typeface="宋体" pitchFamily="2" charset="-122"/>
              <a:ea typeface="宋体" pitchFamily="2" charset="-122"/>
            </a:rPr>
            <a:t>var str=“JavaScript” //</a:t>
          </a:r>
          <a:r>
            <a:rPr lang="zh-CN" sz="2400" b="0" kern="1200" dirty="0" smtClean="0">
              <a:solidFill>
                <a:srgbClr val="003300"/>
              </a:solidFill>
              <a:latin typeface="宋体" pitchFamily="2" charset="-122"/>
              <a:ea typeface="宋体" pitchFamily="2" charset="-122"/>
            </a:rPr>
            <a:t>定义字符串变量</a:t>
          </a:r>
          <a:r>
            <a:rPr lang="en-US" altLang="zh-CN" sz="2400" b="0" kern="1200" dirty="0" err="1" smtClean="0">
              <a:solidFill>
                <a:srgbClr val="003300"/>
              </a:solidFill>
              <a:latin typeface="宋体" pitchFamily="2" charset="-122"/>
              <a:ea typeface="宋体" pitchFamily="2" charset="-122"/>
            </a:rPr>
            <a:t>str</a:t>
          </a:r>
          <a:r>
            <a:rPr lang="en-US" altLang="zh-CN" sz="2400" b="0" kern="1200" dirty="0" smtClean="0">
              <a:solidFill>
                <a:srgbClr val="003300"/>
              </a:solidFill>
              <a:latin typeface="宋体" pitchFamily="2" charset="-122"/>
              <a:ea typeface="宋体" pitchFamily="2" charset="-122"/>
            </a:rPr>
            <a:t>   </a:t>
          </a:r>
          <a:endParaRPr lang="zh-CN" sz="2400" b="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b="0" kern="1200" dirty="0" smtClean="0">
              <a:solidFill>
                <a:srgbClr val="003300"/>
              </a:solidFill>
              <a:latin typeface="宋体" pitchFamily="2" charset="-122"/>
              <a:ea typeface="宋体" pitchFamily="2" charset="-122"/>
            </a:rPr>
            <a:t>      </a:t>
          </a:r>
          <a:r>
            <a:rPr lang="en-US" altLang="zh-CN" sz="2400" b="0" kern="1200" dirty="0" err="1" smtClean="0">
              <a:solidFill>
                <a:srgbClr val="003300"/>
              </a:solidFill>
              <a:latin typeface="宋体" pitchFamily="2" charset="-122"/>
              <a:ea typeface="宋体" pitchFamily="2" charset="-122"/>
            </a:rPr>
            <a:t>var</a:t>
          </a:r>
          <a:r>
            <a:rPr lang="en-US" altLang="zh-CN" sz="2400" b="0" kern="1200" dirty="0" smtClean="0">
              <a:solidFill>
                <a:srgbClr val="003300"/>
              </a:solidFill>
              <a:latin typeface="宋体" pitchFamily="2" charset="-122"/>
              <a:ea typeface="宋体" pitchFamily="2" charset="-122"/>
            </a:rPr>
            <a:t> </a:t>
          </a:r>
          <a:r>
            <a:rPr lang="en-US" altLang="zh-CN" sz="2400" b="0" kern="1200" dirty="0" err="1" smtClean="0">
              <a:solidFill>
                <a:srgbClr val="003300"/>
              </a:solidFill>
              <a:latin typeface="宋体" pitchFamily="2" charset="-122"/>
              <a:ea typeface="宋体" pitchFamily="2" charset="-122"/>
            </a:rPr>
            <a:t>str</a:t>
          </a:r>
          <a:r>
            <a:rPr lang="en-US" altLang="zh-CN" sz="2400" b="0" kern="1200" dirty="0" smtClean="0">
              <a:solidFill>
                <a:srgbClr val="003300"/>
              </a:solidFill>
              <a:latin typeface="宋体" pitchFamily="2" charset="-122"/>
              <a:ea typeface="宋体" pitchFamily="2" charset="-122"/>
            </a:rPr>
            <a:t> = new String(“JavaScript”);</a:t>
          </a:r>
          <a:endParaRPr lang="zh-CN" sz="2400" b="0" kern="1200" dirty="0">
            <a:solidFill>
              <a:srgbClr val="003300"/>
            </a:solidFill>
            <a:latin typeface="宋体" pitchFamily="2" charset="-122"/>
            <a:ea typeface="宋体" pitchFamily="2" charset="-122"/>
          </a:endParaRPr>
        </a:p>
      </dsp:txBody>
      <dsp:txXfrm>
        <a:off x="0" y="1263686"/>
        <a:ext cx="8424862" cy="1076400"/>
      </dsp:txXfrm>
    </dsp:sp>
    <dsp:sp modelId="{142D00D3-D0DD-4BE6-BB90-C282F5BD0093}">
      <dsp:nvSpPr>
        <dsp:cNvPr id="0" name=""/>
        <dsp:cNvSpPr/>
      </dsp:nvSpPr>
      <dsp:spPr>
        <a:xfrm>
          <a:off x="0" y="2340086"/>
          <a:ext cx="8424862" cy="12168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0" kern="1200" dirty="0" smtClean="0">
              <a:latin typeface="宋体" pitchFamily="2" charset="-122"/>
              <a:ea typeface="宋体" pitchFamily="2" charset="-122"/>
            </a:rPr>
            <a:t>属性：</a:t>
          </a:r>
          <a:r>
            <a:rPr lang="en-US" sz="2400" b="0" kern="1200" dirty="0" smtClean="0">
              <a:latin typeface="宋体" pitchFamily="2" charset="-122"/>
              <a:ea typeface="宋体" pitchFamily="2" charset="-122"/>
            </a:rPr>
            <a:t> length</a:t>
          </a:r>
          <a:r>
            <a:rPr lang="zh-CN" sz="2400" b="0" kern="1200" dirty="0" smtClean="0">
              <a:latin typeface="宋体" pitchFamily="2" charset="-122"/>
              <a:ea typeface="宋体" pitchFamily="2" charset="-122"/>
            </a:rPr>
            <a:t>：字符串长度</a:t>
          </a:r>
          <a:endParaRPr lang="zh-CN" sz="2400" b="0" kern="1200" dirty="0">
            <a:latin typeface="宋体" pitchFamily="2" charset="-122"/>
            <a:ea typeface="宋体" pitchFamily="2" charset="-122"/>
          </a:endParaRPr>
        </a:p>
      </dsp:txBody>
      <dsp:txXfrm>
        <a:off x="59399" y="2399485"/>
        <a:ext cx="8306064" cy="1098002"/>
      </dsp:txXfrm>
    </dsp:sp>
    <dsp:sp modelId="{3670766F-F827-4F42-A850-EE2E4F9F9AFA}">
      <dsp:nvSpPr>
        <dsp:cNvPr id="0" name=""/>
        <dsp:cNvSpPr/>
      </dsp:nvSpPr>
      <dsp:spPr>
        <a:xfrm>
          <a:off x="0" y="3556886"/>
          <a:ext cx="8424862"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0" kern="1200" dirty="0" smtClean="0">
              <a:solidFill>
                <a:srgbClr val="003300"/>
              </a:solidFill>
              <a:latin typeface="宋体" pitchFamily="2" charset="-122"/>
              <a:ea typeface="宋体" pitchFamily="2" charset="-122"/>
            </a:rPr>
            <a:t>例如：</a:t>
          </a:r>
          <a:r>
            <a:rPr lang="en-US" altLang="zh-CN" sz="2400" b="0" kern="1200" dirty="0" err="1" smtClean="0">
              <a:solidFill>
                <a:srgbClr val="003300"/>
              </a:solidFill>
              <a:latin typeface="宋体" pitchFamily="2" charset="-122"/>
              <a:ea typeface="宋体" pitchFamily="2" charset="-122"/>
            </a:rPr>
            <a:t>var</a:t>
          </a:r>
          <a:r>
            <a:rPr lang="en-US" altLang="zh-CN" sz="2400" b="0" kern="1200" dirty="0" smtClean="0">
              <a:solidFill>
                <a:srgbClr val="003300"/>
              </a:solidFill>
              <a:latin typeface="宋体" pitchFamily="2" charset="-122"/>
              <a:ea typeface="宋体" pitchFamily="2" charset="-122"/>
            </a:rPr>
            <a:t> </a:t>
          </a:r>
          <a:r>
            <a:rPr lang="en-US" altLang="zh-CN" sz="2400" b="0" kern="1200" dirty="0" err="1" smtClean="0">
              <a:solidFill>
                <a:srgbClr val="003300"/>
              </a:solidFill>
              <a:latin typeface="宋体" pitchFamily="2" charset="-122"/>
              <a:ea typeface="宋体" pitchFamily="2" charset="-122"/>
            </a:rPr>
            <a:t>len</a:t>
          </a:r>
          <a:r>
            <a:rPr lang="en-US" altLang="zh-CN" sz="2400" b="0" kern="1200" dirty="0" smtClean="0">
              <a:solidFill>
                <a:srgbClr val="003300"/>
              </a:solidFill>
              <a:latin typeface="宋体" pitchFamily="2" charset="-122"/>
              <a:ea typeface="宋体" pitchFamily="2" charset="-122"/>
            </a:rPr>
            <a:t> = </a:t>
          </a:r>
          <a:r>
            <a:rPr lang="en-US" altLang="zh-CN" sz="2400" b="0" kern="1200" dirty="0" err="1" smtClean="0">
              <a:solidFill>
                <a:srgbClr val="003300"/>
              </a:solidFill>
              <a:latin typeface="宋体" pitchFamily="2" charset="-122"/>
              <a:ea typeface="宋体" pitchFamily="2" charset="-122"/>
            </a:rPr>
            <a:t>str.length</a:t>
          </a:r>
          <a:r>
            <a:rPr lang="en-US" altLang="zh-CN" sz="2400" b="0" kern="1200" dirty="0" smtClean="0">
              <a:solidFill>
                <a:srgbClr val="003300"/>
              </a:solidFill>
              <a:latin typeface="宋体" pitchFamily="2" charset="-122"/>
              <a:ea typeface="宋体" pitchFamily="2" charset="-122"/>
            </a:rPr>
            <a:t>   //</a:t>
          </a:r>
          <a:r>
            <a:rPr lang="en-US" altLang="zh-CN" sz="2400" b="0" kern="1200" dirty="0" err="1" smtClean="0">
              <a:solidFill>
                <a:srgbClr val="003300"/>
              </a:solidFill>
              <a:latin typeface="宋体" pitchFamily="2" charset="-122"/>
              <a:ea typeface="宋体" pitchFamily="2" charset="-122"/>
            </a:rPr>
            <a:t>len</a:t>
          </a:r>
          <a:r>
            <a:rPr lang="en-US" altLang="zh-CN" sz="2400" b="0" kern="1200" dirty="0" smtClean="0">
              <a:solidFill>
                <a:srgbClr val="003300"/>
              </a:solidFill>
              <a:latin typeface="宋体" pitchFamily="2" charset="-122"/>
              <a:ea typeface="宋体" pitchFamily="2" charset="-122"/>
            </a:rPr>
            <a:t>=10</a:t>
          </a:r>
          <a:r>
            <a:rPr lang="zh-CN" sz="2400" b="0" kern="1200" dirty="0" smtClean="0">
              <a:solidFill>
                <a:srgbClr val="003300"/>
              </a:solidFill>
              <a:latin typeface="宋体" pitchFamily="2" charset="-122"/>
              <a:ea typeface="宋体" pitchFamily="2" charset="-122"/>
            </a:rPr>
            <a:t> </a:t>
          </a:r>
          <a:r>
            <a:rPr lang="en-US" sz="2400" b="0" kern="1200" dirty="0" smtClean="0">
              <a:solidFill>
                <a:srgbClr val="003300"/>
              </a:solidFill>
              <a:latin typeface="宋体" pitchFamily="2" charset="-122"/>
              <a:ea typeface="宋体" pitchFamily="2" charset="-122"/>
            </a:rPr>
            <a:t>          </a:t>
          </a:r>
          <a:endParaRPr lang="zh-CN" sz="2400" b="0" kern="1200" dirty="0">
            <a:solidFill>
              <a:srgbClr val="003300"/>
            </a:solidFill>
            <a:latin typeface="宋体" pitchFamily="2" charset="-122"/>
            <a:ea typeface="宋体" pitchFamily="2" charset="-122"/>
          </a:endParaRPr>
        </a:p>
      </dsp:txBody>
      <dsp:txXfrm>
        <a:off x="0" y="3556886"/>
        <a:ext cx="8424862" cy="107640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3B2A7-F1DF-4ECB-ACF8-00AD150C08F9}">
      <dsp:nvSpPr>
        <dsp:cNvPr id="0" name=""/>
        <dsp:cNvSpPr/>
      </dsp:nvSpPr>
      <dsp:spPr>
        <a:xfrm>
          <a:off x="0" y="29776"/>
          <a:ext cx="8949680" cy="24953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0" kern="1200" baseline="0" dirty="0" smtClean="0">
              <a:latin typeface="Tahoma" panose="020B0604030504040204" pitchFamily="34" charset="0"/>
              <a:ea typeface="+mn-ea"/>
            </a:rPr>
            <a:t>substring() </a:t>
          </a:r>
          <a:r>
            <a:rPr lang="zh-CN" altLang="en-US" sz="2400" b="1" i="0" kern="1200" baseline="0" dirty="0" smtClean="0">
              <a:latin typeface="Tahoma" panose="020B0604030504040204" pitchFamily="34" charset="0"/>
              <a:ea typeface="+mn-ea"/>
            </a:rPr>
            <a:t>：</a:t>
          </a:r>
          <a:r>
            <a:rPr lang="zh-CN" sz="2400" b="1" i="0" kern="1200" baseline="0" dirty="0" smtClean="0">
              <a:latin typeface="Tahoma" panose="020B0604030504040204" pitchFamily="34" charset="0"/>
              <a:ea typeface="+mn-ea"/>
            </a:rPr>
            <a:t>用于提取字符串中介于两个指定下标之间的字符</a:t>
          </a:r>
          <a:r>
            <a:rPr lang="zh-CN" altLang="en-US" sz="2400" b="1" i="0" kern="1200" baseline="0" dirty="0" smtClean="0">
              <a:latin typeface="Tahoma" panose="020B0604030504040204" pitchFamily="34" charset="0"/>
              <a:ea typeface="+mn-ea"/>
            </a:rPr>
            <a:t>，即取中间子串</a:t>
          </a:r>
          <a:r>
            <a:rPr lang="zh-CN" sz="2400" b="1" i="0" kern="1200" baseline="0" dirty="0" smtClean="0">
              <a:latin typeface="Tahoma" panose="020B0604030504040204" pitchFamily="34" charset="0"/>
              <a:ea typeface="+mn-ea"/>
            </a:rPr>
            <a:t>。</a:t>
          </a:r>
          <a:endParaRPr lang="en-US" altLang="zh-CN" sz="2400" b="1" i="0" kern="1200" baseline="0" dirty="0" smtClean="0">
            <a:latin typeface="Tahoma" panose="020B0604030504040204" pitchFamily="34" charset="0"/>
            <a:ea typeface="+mn-ea"/>
          </a:endParaRPr>
        </a:p>
        <a:p>
          <a:pPr lvl="0" algn="l" defTabSz="1066800" rtl="0">
            <a:lnSpc>
              <a:spcPct val="90000"/>
            </a:lnSpc>
            <a:spcBef>
              <a:spcPct val="0"/>
            </a:spcBef>
            <a:spcAft>
              <a:spcPct val="35000"/>
            </a:spcAft>
          </a:pPr>
          <a:r>
            <a:rPr lang="zh-CN" sz="2400" b="1" i="0" kern="1200" baseline="0" dirty="0" smtClean="0">
              <a:latin typeface="Tahoma" panose="020B0604030504040204" pitchFamily="34" charset="0"/>
              <a:ea typeface="+mn-ea"/>
            </a:rPr>
            <a:t>格式</a:t>
          </a:r>
          <a:r>
            <a:rPr lang="zh-CN" sz="2400" b="1" i="0" kern="1200" baseline="0" smtClean="0">
              <a:latin typeface="Tahoma" panose="020B0604030504040204" pitchFamily="34" charset="0"/>
              <a:ea typeface="+mn-ea"/>
            </a:rPr>
            <a:t>：</a:t>
          </a:r>
          <a:r>
            <a:rPr lang="en-US" sz="2800" b="1" i="0" kern="1200" baseline="0" smtClean="0">
              <a:solidFill>
                <a:srgbClr val="FFFF00"/>
              </a:solidFill>
              <a:latin typeface="Tahoma" panose="020B0604030504040204" pitchFamily="34" charset="0"/>
              <a:ea typeface="+mn-ea"/>
            </a:rPr>
            <a:t>stringObject.substring(start,stop</a:t>
          </a:r>
          <a:r>
            <a:rPr lang="en-US" sz="2800" b="1" i="0" kern="1200" baseline="0" dirty="0" smtClean="0">
              <a:solidFill>
                <a:srgbClr val="FFFF00"/>
              </a:solidFill>
              <a:latin typeface="Tahoma" panose="020B0604030504040204" pitchFamily="34" charset="0"/>
              <a:ea typeface="+mn-ea"/>
            </a:rPr>
            <a:t>)</a:t>
          </a:r>
          <a:endParaRPr lang="zh-CN" sz="1800" b="1" i="0" kern="1200" baseline="0" dirty="0">
            <a:solidFill>
              <a:srgbClr val="FFFF00"/>
            </a:solidFill>
            <a:latin typeface="Tahoma" panose="020B0604030504040204" pitchFamily="34" charset="0"/>
            <a:ea typeface="+mn-ea"/>
          </a:endParaRPr>
        </a:p>
      </dsp:txBody>
      <dsp:txXfrm>
        <a:off x="121815" y="151591"/>
        <a:ext cx="8706050" cy="2251760"/>
      </dsp:txXfrm>
    </dsp:sp>
    <dsp:sp modelId="{A72477AC-6CAA-4735-BB1B-0ECF0053A08F}">
      <dsp:nvSpPr>
        <dsp:cNvPr id="0" name=""/>
        <dsp:cNvSpPr/>
      </dsp:nvSpPr>
      <dsp:spPr>
        <a:xfrm>
          <a:off x="0" y="2712366"/>
          <a:ext cx="8949680" cy="24953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i="0" kern="1200" baseline="0" dirty="0" smtClean="0">
              <a:latin typeface="Tahoma" panose="020B0604030504040204" pitchFamily="34" charset="0"/>
              <a:ea typeface="+mn-ea"/>
            </a:rPr>
            <a:t>参数说明：</a:t>
          </a:r>
          <a:endParaRPr lang="en-US" altLang="zh-CN" sz="2400" b="1" i="0" kern="1200" baseline="0" dirty="0" smtClean="0">
            <a:latin typeface="Tahoma" panose="020B0604030504040204" pitchFamily="34" charset="0"/>
            <a:ea typeface="+mn-ea"/>
          </a:endParaRPr>
        </a:p>
        <a:p>
          <a:pPr lvl="0" algn="l" defTabSz="1066800" rtl="0">
            <a:lnSpc>
              <a:spcPct val="90000"/>
            </a:lnSpc>
            <a:spcBef>
              <a:spcPct val="0"/>
            </a:spcBef>
            <a:spcAft>
              <a:spcPct val="35000"/>
            </a:spcAft>
          </a:pPr>
          <a:r>
            <a:rPr lang="en-US" sz="2400" b="1" i="0" kern="1200" baseline="0" dirty="0" smtClean="0">
              <a:latin typeface="Tahoma" panose="020B0604030504040204" pitchFamily="34" charset="0"/>
              <a:ea typeface="+mn-ea"/>
            </a:rPr>
            <a:t>start</a:t>
          </a:r>
          <a:r>
            <a:rPr lang="zh-CN" sz="2400" b="1" i="0" kern="1200" baseline="0" dirty="0" smtClean="0">
              <a:latin typeface="Tahoma" panose="020B0604030504040204" pitchFamily="34" charset="0"/>
              <a:ea typeface="+mn-ea"/>
            </a:rPr>
            <a:t>：必需。一个非负的整数，规定要提取的子串的第一个字符在 </a:t>
          </a:r>
          <a:r>
            <a:rPr lang="en-US" sz="2400" b="1" i="0" kern="1200" baseline="0" dirty="0" err="1" smtClean="0">
              <a:latin typeface="Tahoma" panose="020B0604030504040204" pitchFamily="34" charset="0"/>
              <a:ea typeface="+mn-ea"/>
            </a:rPr>
            <a:t>stringObject</a:t>
          </a:r>
          <a:r>
            <a:rPr lang="en-US" sz="2400" b="1" i="0" kern="1200" baseline="0" dirty="0" smtClean="0">
              <a:latin typeface="Tahoma" panose="020B0604030504040204" pitchFamily="34" charset="0"/>
              <a:ea typeface="+mn-ea"/>
            </a:rPr>
            <a:t> </a:t>
          </a:r>
          <a:r>
            <a:rPr lang="zh-CN" sz="2400" b="1" i="0" kern="1200" baseline="0" dirty="0" smtClean="0">
              <a:latin typeface="Tahoma" panose="020B0604030504040204" pitchFamily="34" charset="0"/>
              <a:ea typeface="+mn-ea"/>
            </a:rPr>
            <a:t>中的位置。</a:t>
          </a:r>
          <a:endParaRPr lang="en-US" altLang="zh-CN" sz="2400" b="1" i="0" kern="1200" baseline="0" dirty="0" smtClean="0">
            <a:latin typeface="Tahoma" panose="020B0604030504040204" pitchFamily="34" charset="0"/>
            <a:ea typeface="+mn-ea"/>
          </a:endParaRPr>
        </a:p>
        <a:p>
          <a:pPr lvl="0" algn="l" defTabSz="1066800" rtl="0">
            <a:lnSpc>
              <a:spcPct val="90000"/>
            </a:lnSpc>
            <a:spcBef>
              <a:spcPct val="0"/>
            </a:spcBef>
            <a:spcAft>
              <a:spcPct val="35000"/>
            </a:spcAft>
          </a:pPr>
          <a:r>
            <a:rPr lang="en-US" sz="2400" b="1" i="0" kern="1200" baseline="0" dirty="0" smtClean="0">
              <a:latin typeface="Tahoma" panose="020B0604030504040204" pitchFamily="34" charset="0"/>
              <a:ea typeface="+mn-ea"/>
            </a:rPr>
            <a:t>stop</a:t>
          </a:r>
          <a:r>
            <a:rPr lang="zh-CN" sz="2400" b="1" i="0" kern="1200" baseline="0" dirty="0" smtClean="0">
              <a:latin typeface="Tahoma" panose="020B0604030504040204" pitchFamily="34" charset="0"/>
              <a:ea typeface="+mn-ea"/>
            </a:rPr>
            <a:t>：可选。一个非负的整数，比要提取的子串的最后一个字符在 </a:t>
          </a:r>
          <a:r>
            <a:rPr lang="en-US" sz="2400" b="1" i="0" kern="1200" baseline="0" dirty="0" err="1" smtClean="0">
              <a:latin typeface="Tahoma" panose="020B0604030504040204" pitchFamily="34" charset="0"/>
              <a:ea typeface="+mn-ea"/>
            </a:rPr>
            <a:t>stringObject</a:t>
          </a:r>
          <a:r>
            <a:rPr lang="en-US" sz="2400" b="1" i="0" kern="1200" baseline="0" dirty="0" smtClean="0">
              <a:latin typeface="Tahoma" panose="020B0604030504040204" pitchFamily="34" charset="0"/>
              <a:ea typeface="+mn-ea"/>
            </a:rPr>
            <a:t> </a:t>
          </a:r>
          <a:r>
            <a:rPr lang="zh-CN" sz="2400" b="1" i="0" kern="1200" baseline="0" dirty="0" smtClean="0">
              <a:latin typeface="Tahoma" panose="020B0604030504040204" pitchFamily="34" charset="0"/>
              <a:ea typeface="+mn-ea"/>
            </a:rPr>
            <a:t>中的位置多 </a:t>
          </a:r>
          <a:r>
            <a:rPr lang="en-US" sz="2400" b="1" i="0" kern="1200" baseline="0" dirty="0" smtClean="0">
              <a:latin typeface="Tahoma" panose="020B0604030504040204" pitchFamily="34" charset="0"/>
              <a:ea typeface="+mn-ea"/>
            </a:rPr>
            <a:t>1</a:t>
          </a:r>
          <a:r>
            <a:rPr lang="zh-CN" sz="2400" b="1" i="0" kern="1200" baseline="0" dirty="0" smtClean="0">
              <a:latin typeface="Tahoma" panose="020B0604030504040204" pitchFamily="34" charset="0"/>
              <a:ea typeface="+mn-ea"/>
            </a:rPr>
            <a:t>。</a:t>
          </a:r>
          <a:endParaRPr lang="zh-CN" sz="2400" b="1" i="0" kern="1200" baseline="0" dirty="0">
            <a:latin typeface="Tahoma" panose="020B0604030504040204" pitchFamily="34" charset="0"/>
            <a:ea typeface="+mn-ea"/>
          </a:endParaRPr>
        </a:p>
      </dsp:txBody>
      <dsp:txXfrm>
        <a:off x="121815" y="2834181"/>
        <a:ext cx="8706050" cy="225176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3B2A7-F1DF-4ECB-ACF8-00AD150C08F9}">
      <dsp:nvSpPr>
        <dsp:cNvPr id="0" name=""/>
        <dsp:cNvSpPr/>
      </dsp:nvSpPr>
      <dsp:spPr>
        <a:xfrm>
          <a:off x="0" y="17104"/>
          <a:ext cx="8949680" cy="185855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i="0" kern="1200" baseline="0" dirty="0" smtClean="0">
              <a:latin typeface="Tahoma" panose="020B0604030504040204" pitchFamily="34" charset="0"/>
              <a:ea typeface="+mn-ea"/>
            </a:rPr>
            <a:t>split() </a:t>
          </a:r>
          <a:r>
            <a:rPr lang="zh-CN" altLang="en-US" sz="2400" b="1" i="0" kern="1200" baseline="0" dirty="0" smtClean="0">
              <a:latin typeface="Tahoma" panose="020B0604030504040204" pitchFamily="34" charset="0"/>
              <a:ea typeface="+mn-ea"/>
            </a:rPr>
            <a:t>：用于把一个字符串分割成字符串数组。</a:t>
          </a:r>
          <a:endParaRPr lang="en-US" altLang="zh-CN" sz="2400" b="1" i="0" kern="1200" baseline="0" dirty="0" smtClean="0">
            <a:latin typeface="Tahoma" panose="020B0604030504040204" pitchFamily="34" charset="0"/>
            <a:ea typeface="+mn-ea"/>
          </a:endParaRPr>
        </a:p>
        <a:p>
          <a:pPr lvl="0" algn="l" defTabSz="1066800" rtl="0">
            <a:lnSpc>
              <a:spcPct val="90000"/>
            </a:lnSpc>
            <a:spcBef>
              <a:spcPct val="0"/>
            </a:spcBef>
            <a:spcAft>
              <a:spcPct val="35000"/>
            </a:spcAft>
          </a:pPr>
          <a:r>
            <a:rPr lang="zh-CN" sz="2400" b="1" i="0" kern="1200" baseline="0" dirty="0" smtClean="0">
              <a:latin typeface="Tahoma" panose="020B0604030504040204" pitchFamily="34" charset="0"/>
              <a:ea typeface="+mn-ea"/>
            </a:rPr>
            <a:t>格式：</a:t>
          </a:r>
          <a:r>
            <a:rPr lang="en-US" sz="2800" b="1" i="0" kern="1200" baseline="0" dirty="0" err="1" smtClean="0">
              <a:solidFill>
                <a:srgbClr val="FFFF00"/>
              </a:solidFill>
              <a:latin typeface="Tahoma" panose="020B0604030504040204" pitchFamily="34" charset="0"/>
              <a:ea typeface="+mn-ea"/>
            </a:rPr>
            <a:t>stringObject.split</a:t>
          </a:r>
          <a:r>
            <a:rPr lang="en-US" sz="2800" b="1" i="0" kern="1200" baseline="0" dirty="0" smtClean="0">
              <a:solidFill>
                <a:srgbClr val="FFFF00"/>
              </a:solidFill>
              <a:latin typeface="Tahoma" panose="020B0604030504040204" pitchFamily="34" charset="0"/>
              <a:ea typeface="+mn-ea"/>
            </a:rPr>
            <a:t>(</a:t>
          </a:r>
          <a:r>
            <a:rPr lang="en-US" sz="2800" b="1" i="0" kern="1200" baseline="0" dirty="0" err="1" smtClean="0">
              <a:solidFill>
                <a:srgbClr val="FFFF00"/>
              </a:solidFill>
              <a:latin typeface="Tahoma" panose="020B0604030504040204" pitchFamily="34" charset="0"/>
              <a:ea typeface="+mn-ea"/>
            </a:rPr>
            <a:t>separator,howmany</a:t>
          </a:r>
          <a:r>
            <a:rPr lang="en-US" sz="2800" b="1" i="0" kern="1200" baseline="0" dirty="0" smtClean="0">
              <a:solidFill>
                <a:srgbClr val="FFFF00"/>
              </a:solidFill>
              <a:latin typeface="Tahoma" panose="020B0604030504040204" pitchFamily="34" charset="0"/>
              <a:ea typeface="+mn-ea"/>
            </a:rPr>
            <a:t>)</a:t>
          </a:r>
          <a:endParaRPr lang="zh-CN" sz="3200" b="1" i="0" kern="1200" baseline="0" dirty="0">
            <a:solidFill>
              <a:srgbClr val="FFFF00"/>
            </a:solidFill>
            <a:latin typeface="Tahoma" panose="020B0604030504040204" pitchFamily="34" charset="0"/>
            <a:ea typeface="+mn-ea"/>
          </a:endParaRPr>
        </a:p>
      </dsp:txBody>
      <dsp:txXfrm>
        <a:off x="90727" y="107831"/>
        <a:ext cx="8768226" cy="1677097"/>
      </dsp:txXfrm>
    </dsp:sp>
    <dsp:sp modelId="{A72477AC-6CAA-4735-BB1B-0ECF0053A08F}">
      <dsp:nvSpPr>
        <dsp:cNvPr id="0" name=""/>
        <dsp:cNvSpPr/>
      </dsp:nvSpPr>
      <dsp:spPr>
        <a:xfrm>
          <a:off x="0" y="1953416"/>
          <a:ext cx="8949680" cy="292602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sz="2400" b="1" i="0" kern="1200" baseline="0" dirty="0" smtClean="0">
              <a:latin typeface="Tahoma" panose="020B0604030504040204" pitchFamily="34" charset="0"/>
              <a:ea typeface="+mn-ea"/>
            </a:rPr>
            <a:t>参数说明：</a:t>
          </a:r>
          <a:endParaRPr lang="en-US" altLang="zh-CN" sz="2400" b="1" i="0" kern="1200" baseline="0" dirty="0" smtClean="0">
            <a:latin typeface="Tahoma" panose="020B0604030504040204" pitchFamily="34" charset="0"/>
            <a:ea typeface="+mn-ea"/>
          </a:endParaRPr>
        </a:p>
        <a:p>
          <a:pPr lvl="0" algn="just" defTabSz="1066800" rtl="0">
            <a:lnSpc>
              <a:spcPct val="90000"/>
            </a:lnSpc>
            <a:spcBef>
              <a:spcPct val="0"/>
            </a:spcBef>
            <a:spcAft>
              <a:spcPct val="35000"/>
            </a:spcAft>
          </a:pPr>
          <a:r>
            <a:rPr lang="en-US" sz="2400" b="1" i="0" kern="1200" baseline="0" dirty="0" smtClean="0">
              <a:latin typeface="Tahoma" panose="020B0604030504040204" pitchFamily="34" charset="0"/>
              <a:ea typeface="+mn-ea"/>
            </a:rPr>
            <a:t>separator</a:t>
          </a:r>
          <a:r>
            <a:rPr lang="zh-CN" sz="2400" b="1" i="0" kern="1200" baseline="0" dirty="0" smtClean="0">
              <a:latin typeface="Tahoma" panose="020B0604030504040204" pitchFamily="34" charset="0"/>
              <a:ea typeface="+mn-ea"/>
            </a:rPr>
            <a:t>：必需。</a:t>
          </a:r>
          <a:r>
            <a:rPr lang="zh-CN" altLang="en-US" sz="2400" b="1" i="0" kern="1200" baseline="0" dirty="0" smtClean="0">
              <a:latin typeface="Tahoma" panose="020B0604030504040204" pitchFamily="34" charset="0"/>
              <a:ea typeface="+mn-ea"/>
            </a:rPr>
            <a:t>字符串或正则表达式，从该参数指定的地方分割 </a:t>
          </a:r>
          <a:r>
            <a:rPr lang="en-US" altLang="zh-CN" sz="2400" b="1" i="0" kern="1200" baseline="0" dirty="0" err="1" smtClean="0">
              <a:latin typeface="Tahoma" panose="020B0604030504040204" pitchFamily="34" charset="0"/>
              <a:ea typeface="+mn-ea"/>
            </a:rPr>
            <a:t>stringObject</a:t>
          </a:r>
          <a:r>
            <a:rPr lang="zh-CN" sz="2400" b="1" i="0" kern="1200" baseline="0" dirty="0" smtClean="0">
              <a:latin typeface="Tahoma" panose="020B0604030504040204" pitchFamily="34" charset="0"/>
              <a:ea typeface="+mn-ea"/>
            </a:rPr>
            <a:t>。</a:t>
          </a:r>
          <a:endParaRPr lang="en-US" altLang="zh-CN" sz="2400" b="1" i="0" kern="1200" baseline="0" dirty="0" smtClean="0">
            <a:latin typeface="Tahoma" panose="020B0604030504040204" pitchFamily="34" charset="0"/>
            <a:ea typeface="+mn-ea"/>
          </a:endParaRPr>
        </a:p>
        <a:p>
          <a:pPr lvl="0" algn="just" defTabSz="1066800" rtl="0">
            <a:lnSpc>
              <a:spcPct val="90000"/>
            </a:lnSpc>
            <a:spcBef>
              <a:spcPct val="0"/>
            </a:spcBef>
            <a:spcAft>
              <a:spcPct val="35000"/>
            </a:spcAft>
          </a:pPr>
          <a:r>
            <a:rPr lang="en-US" sz="2400" b="1" i="0" kern="1200" baseline="0" dirty="0" err="1" smtClean="0">
              <a:latin typeface="Tahoma" panose="020B0604030504040204" pitchFamily="34" charset="0"/>
              <a:ea typeface="+mn-ea"/>
            </a:rPr>
            <a:t>howmany</a:t>
          </a:r>
          <a:r>
            <a:rPr lang="zh-CN" sz="2400" b="1" i="0" kern="1200" baseline="0" dirty="0" smtClean="0">
              <a:latin typeface="Tahoma" panose="020B0604030504040204" pitchFamily="34" charset="0"/>
              <a:ea typeface="+mn-ea"/>
            </a:rPr>
            <a:t>：</a:t>
          </a:r>
          <a:r>
            <a:rPr lang="zh-CN" altLang="en-US" sz="2400" b="1" i="0" kern="1200" baseline="0" dirty="0" smtClean="0">
              <a:latin typeface="Tahoma" panose="020B0604030504040204" pitchFamily="34" charset="0"/>
              <a:ea typeface="+mn-ea"/>
            </a:rPr>
            <a:t>可选。指定返回的数组的最大长度。如果设置了该参数，返回的子串不会多于这个参数指定的数组。如果没有设置该参数，整个字符串都会被分割，不考虑它的长度</a:t>
          </a:r>
          <a:r>
            <a:rPr lang="zh-CN" sz="2400" b="1" i="0" kern="1200" baseline="0" dirty="0" smtClean="0">
              <a:latin typeface="Tahoma" panose="020B0604030504040204" pitchFamily="34" charset="0"/>
              <a:ea typeface="+mn-ea"/>
            </a:rPr>
            <a:t>。</a:t>
          </a:r>
          <a:endParaRPr lang="zh-CN" sz="2400" b="1" i="0" kern="1200" baseline="0" dirty="0">
            <a:latin typeface="Tahoma" panose="020B0604030504040204" pitchFamily="34" charset="0"/>
            <a:ea typeface="+mn-ea"/>
          </a:endParaRPr>
        </a:p>
      </dsp:txBody>
      <dsp:txXfrm>
        <a:off x="142837" y="2096253"/>
        <a:ext cx="8664006" cy="26403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F0E40-1E39-47C3-8C4A-34D3D4A53ED3}">
      <dsp:nvSpPr>
        <dsp:cNvPr id="0" name=""/>
        <dsp:cNvSpPr/>
      </dsp:nvSpPr>
      <dsp:spPr>
        <a:xfrm>
          <a:off x="4194008" y="2527480"/>
          <a:ext cx="3089143" cy="3089143"/>
        </a:xfrm>
        <a:prstGeom prst="gear9">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rtl="0">
            <a:lnSpc>
              <a:spcPct val="90000"/>
            </a:lnSpc>
            <a:spcBef>
              <a:spcPct val="0"/>
            </a:spcBef>
            <a:spcAft>
              <a:spcPct val="35000"/>
            </a:spcAft>
          </a:pPr>
          <a:r>
            <a:rPr lang="zh-CN" altLang="en-US" sz="3800" b="1" kern="1200" dirty="0" smtClean="0"/>
            <a:t>语法规则</a:t>
          </a:r>
          <a:endParaRPr lang="zh-CN" sz="3800" kern="1200" dirty="0"/>
        </a:p>
      </dsp:txBody>
      <dsp:txXfrm>
        <a:off x="4815063" y="3251097"/>
        <a:ext cx="1847033" cy="1587883"/>
      </dsp:txXfrm>
    </dsp:sp>
    <dsp:sp modelId="{72723D36-6544-4642-910F-7444B8BA594C}">
      <dsp:nvSpPr>
        <dsp:cNvPr id="0" name=""/>
        <dsp:cNvSpPr/>
      </dsp:nvSpPr>
      <dsp:spPr>
        <a:xfrm>
          <a:off x="2396689" y="1797319"/>
          <a:ext cx="2246649" cy="2246649"/>
        </a:xfrm>
        <a:prstGeom prst="gear6">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rtl="0">
            <a:lnSpc>
              <a:spcPct val="90000"/>
            </a:lnSpc>
            <a:spcBef>
              <a:spcPct val="0"/>
            </a:spcBef>
            <a:spcAft>
              <a:spcPct val="35000"/>
            </a:spcAft>
          </a:pPr>
          <a:r>
            <a:rPr lang="zh-CN" altLang="en-US" sz="3800" b="1" kern="1200" dirty="0" smtClean="0"/>
            <a:t>声明</a:t>
          </a:r>
          <a:endParaRPr lang="zh-CN" sz="3800" kern="1200" dirty="0"/>
        </a:p>
      </dsp:txBody>
      <dsp:txXfrm>
        <a:off x="2962290" y="2366338"/>
        <a:ext cx="1115447" cy="1108611"/>
      </dsp:txXfrm>
    </dsp:sp>
    <dsp:sp modelId="{8AAB06C1-18FD-44AA-A09C-5AACC7A21699}">
      <dsp:nvSpPr>
        <dsp:cNvPr id="0" name=""/>
        <dsp:cNvSpPr/>
      </dsp:nvSpPr>
      <dsp:spPr>
        <a:xfrm rot="20700000">
          <a:off x="3655042" y="247360"/>
          <a:ext cx="2201258" cy="2201258"/>
        </a:xfrm>
        <a:prstGeom prst="gear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rtl="0">
            <a:lnSpc>
              <a:spcPct val="90000"/>
            </a:lnSpc>
            <a:spcBef>
              <a:spcPct val="0"/>
            </a:spcBef>
            <a:spcAft>
              <a:spcPct val="35000"/>
            </a:spcAft>
          </a:pPr>
          <a:r>
            <a:rPr lang="zh-CN" altLang="en-US" sz="3800" b="1" kern="1200" dirty="0" smtClean="0"/>
            <a:t>选择器</a:t>
          </a:r>
          <a:endParaRPr lang="zh-CN" sz="3800" kern="1200" dirty="0"/>
        </a:p>
      </dsp:txBody>
      <dsp:txXfrm rot="-20700000">
        <a:off x="4137842" y="730161"/>
        <a:ext cx="1235657" cy="1235657"/>
      </dsp:txXfrm>
    </dsp:sp>
    <dsp:sp modelId="{A4673D11-46B6-41D2-96F3-11AA423DCE05}">
      <dsp:nvSpPr>
        <dsp:cNvPr id="0" name=""/>
        <dsp:cNvSpPr/>
      </dsp:nvSpPr>
      <dsp:spPr>
        <a:xfrm>
          <a:off x="3972397" y="2052222"/>
          <a:ext cx="3954103" cy="3954103"/>
        </a:xfrm>
        <a:prstGeom prst="circularArrow">
          <a:avLst>
            <a:gd name="adj1" fmla="val 4687"/>
            <a:gd name="adj2" fmla="val 299029"/>
            <a:gd name="adj3" fmla="val 2542172"/>
            <a:gd name="adj4" fmla="val 1580634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E1036-880F-4044-A073-A45ED8144EE5}">
      <dsp:nvSpPr>
        <dsp:cNvPr id="0" name=""/>
        <dsp:cNvSpPr/>
      </dsp:nvSpPr>
      <dsp:spPr>
        <a:xfrm>
          <a:off x="1998811" y="1294117"/>
          <a:ext cx="2872903" cy="2872903"/>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547335-C9A3-48CD-817E-2819B6A13F5A}">
      <dsp:nvSpPr>
        <dsp:cNvPr id="0" name=""/>
        <dsp:cNvSpPr/>
      </dsp:nvSpPr>
      <dsp:spPr>
        <a:xfrm>
          <a:off x="3145868" y="-240901"/>
          <a:ext cx="3097568" cy="3097568"/>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06080-A273-479D-AB66-C0A0426F642B}">
      <dsp:nvSpPr>
        <dsp:cNvPr id="0" name=""/>
        <dsp:cNvSpPr/>
      </dsp:nvSpPr>
      <dsp:spPr>
        <a:xfrm>
          <a:off x="0" y="3896"/>
          <a:ext cx="8568630" cy="585844"/>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宋体" pitchFamily="2" charset="-122"/>
              <a:ea typeface="宋体" pitchFamily="2" charset="-122"/>
            </a:rPr>
            <a:t>格式：</a:t>
          </a:r>
          <a:endParaRPr lang="zh-CN" altLang="en-US" sz="2400" kern="1200">
            <a:latin typeface="宋体" pitchFamily="2" charset="-122"/>
            <a:ea typeface="宋体" pitchFamily="2" charset="-122"/>
          </a:endParaRPr>
        </a:p>
      </dsp:txBody>
      <dsp:txXfrm>
        <a:off x="28599" y="32495"/>
        <a:ext cx="8511432" cy="528646"/>
      </dsp:txXfrm>
    </dsp:sp>
    <dsp:sp modelId="{DF1790FD-3BC2-4460-BEF4-D8FD9BD9CCDB}">
      <dsp:nvSpPr>
        <dsp:cNvPr id="0" name=""/>
        <dsp:cNvSpPr/>
      </dsp:nvSpPr>
      <dsp:spPr>
        <a:xfrm>
          <a:off x="0" y="589740"/>
          <a:ext cx="8568630" cy="83716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5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kern="1200" dirty="0" smtClean="0">
              <a:solidFill>
                <a:srgbClr val="003300"/>
              </a:solidFill>
              <a:latin typeface="宋体" pitchFamily="2" charset="-122"/>
              <a:ea typeface="宋体" pitchFamily="2" charset="-122"/>
            </a:rPr>
            <a:t>方式一：</a:t>
          </a: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t>
          </a:r>
          <a:r>
            <a:rPr lang="en-US" sz="2400" kern="1200" dirty="0" err="1" smtClean="0">
              <a:solidFill>
                <a:srgbClr val="003300"/>
              </a:solidFill>
              <a:latin typeface="宋体" pitchFamily="2" charset="-122"/>
              <a:ea typeface="宋体" pitchFamily="2" charset="-122"/>
            </a:rPr>
            <a:t>myNum</a:t>
          </a:r>
          <a:r>
            <a:rPr lang="en-US" sz="2400" kern="1200" dirty="0" smtClean="0">
              <a:solidFill>
                <a:srgbClr val="003300"/>
              </a:solidFill>
              <a:latin typeface="宋体" pitchFamily="2" charset="-122"/>
              <a:ea typeface="宋体" pitchFamily="2" charset="-122"/>
            </a:rPr>
            <a:t> = new Number(value);</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zh-CN" sz="2400" kern="1200" dirty="0" smtClean="0">
              <a:solidFill>
                <a:srgbClr val="003300"/>
              </a:solidFill>
              <a:latin typeface="宋体" pitchFamily="2" charset="-122"/>
              <a:ea typeface="宋体" pitchFamily="2" charset="-122"/>
            </a:rPr>
            <a:t>方式二：</a:t>
          </a: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t>
          </a:r>
          <a:r>
            <a:rPr lang="en-US" sz="2400" kern="1200" dirty="0" err="1" smtClean="0">
              <a:solidFill>
                <a:srgbClr val="003300"/>
              </a:solidFill>
              <a:latin typeface="宋体" pitchFamily="2" charset="-122"/>
              <a:ea typeface="宋体" pitchFamily="2" charset="-122"/>
            </a:rPr>
            <a:t>myNun</a:t>
          </a:r>
          <a:r>
            <a:rPr lang="en-US" sz="2400" kern="1200" dirty="0" smtClean="0">
              <a:solidFill>
                <a:srgbClr val="003300"/>
              </a:solidFill>
              <a:latin typeface="宋体" pitchFamily="2" charset="-122"/>
              <a:ea typeface="宋体" pitchFamily="2" charset="-122"/>
            </a:rPr>
            <a:t> = Number(value);</a:t>
          </a:r>
          <a:endParaRPr lang="zh-CN" sz="2400" kern="1200" dirty="0">
            <a:solidFill>
              <a:srgbClr val="003300"/>
            </a:solidFill>
            <a:latin typeface="宋体" pitchFamily="2" charset="-122"/>
            <a:ea typeface="宋体" pitchFamily="2" charset="-122"/>
          </a:endParaRPr>
        </a:p>
      </dsp:txBody>
      <dsp:txXfrm>
        <a:off x="0" y="589740"/>
        <a:ext cx="8568630" cy="837167"/>
      </dsp:txXfrm>
    </dsp:sp>
    <dsp:sp modelId="{D3BAE89F-9356-4BC6-A351-8DE23DE05DCE}">
      <dsp:nvSpPr>
        <dsp:cNvPr id="0" name=""/>
        <dsp:cNvSpPr/>
      </dsp:nvSpPr>
      <dsp:spPr>
        <a:xfrm>
          <a:off x="0" y="1426908"/>
          <a:ext cx="8568630" cy="585844"/>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方法：</a:t>
          </a:r>
          <a:endParaRPr lang="zh-CN" altLang="en-US" sz="2400" kern="1200" dirty="0">
            <a:latin typeface="宋体" pitchFamily="2" charset="-122"/>
            <a:ea typeface="宋体" pitchFamily="2" charset="-122"/>
          </a:endParaRPr>
        </a:p>
      </dsp:txBody>
      <dsp:txXfrm>
        <a:off x="28599" y="1455507"/>
        <a:ext cx="8511432" cy="528646"/>
      </dsp:txXfrm>
    </dsp:sp>
    <dsp:sp modelId="{74788D58-E093-4E91-A475-70D123BC36C7}">
      <dsp:nvSpPr>
        <dsp:cNvPr id="0" name=""/>
        <dsp:cNvSpPr/>
      </dsp:nvSpPr>
      <dsp:spPr>
        <a:xfrm>
          <a:off x="0" y="2012752"/>
          <a:ext cx="8568630" cy="15148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5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①</a:t>
          </a:r>
          <a:r>
            <a:rPr lang="en-US" sz="2400" kern="1200" dirty="0" err="1" smtClean="0">
              <a:solidFill>
                <a:srgbClr val="003300"/>
              </a:solidFill>
              <a:latin typeface="宋体" pitchFamily="2" charset="-122"/>
              <a:ea typeface="宋体" pitchFamily="2" charset="-122"/>
            </a:rPr>
            <a:t>toString</a:t>
          </a:r>
          <a:r>
            <a:rPr lang="zh-CN" sz="2400" kern="1200" dirty="0" smtClean="0">
              <a:solidFill>
                <a:srgbClr val="003300"/>
              </a:solidFill>
              <a:latin typeface="宋体" pitchFamily="2" charset="-122"/>
              <a:ea typeface="宋体" pitchFamily="2" charset="-122"/>
            </a:rPr>
            <a:t>：数值转换为字符串。</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②</a:t>
          </a:r>
          <a:r>
            <a:rPr lang="en-US" sz="2400" kern="1200" dirty="0" err="1" smtClean="0">
              <a:solidFill>
                <a:srgbClr val="003300"/>
              </a:solidFill>
              <a:latin typeface="宋体" pitchFamily="2" charset="-122"/>
              <a:ea typeface="宋体" pitchFamily="2" charset="-122"/>
            </a:rPr>
            <a:t>toFixed</a:t>
          </a:r>
          <a:r>
            <a:rPr lang="en-US" sz="2400" kern="1200" dirty="0" smtClean="0">
              <a:solidFill>
                <a:srgbClr val="003300"/>
              </a:solidFill>
              <a:latin typeface="宋体" pitchFamily="2" charset="-122"/>
              <a:ea typeface="宋体" pitchFamily="2" charset="-122"/>
            </a:rPr>
            <a:t>(n)</a:t>
          </a:r>
          <a:r>
            <a:rPr lang="zh-CN" sz="2400" kern="1200" dirty="0" smtClean="0">
              <a:solidFill>
                <a:srgbClr val="003300"/>
              </a:solidFill>
              <a:latin typeface="宋体" pitchFamily="2" charset="-122"/>
              <a:ea typeface="宋体" pitchFamily="2" charset="-122"/>
            </a:rPr>
            <a:t>：数值转换为字符串，并保留小数点后</a:t>
          </a:r>
          <a:r>
            <a:rPr lang="en-US" sz="2400" kern="1200" dirty="0" smtClean="0">
              <a:solidFill>
                <a:srgbClr val="003300"/>
              </a:solidFill>
              <a:latin typeface="宋体" pitchFamily="2" charset="-122"/>
              <a:ea typeface="宋体" pitchFamily="2" charset="-122"/>
            </a:rPr>
            <a:t>n</a:t>
          </a:r>
          <a:r>
            <a:rPr lang="zh-CN" sz="2400" kern="1200" dirty="0" smtClean="0">
              <a:solidFill>
                <a:srgbClr val="003300"/>
              </a:solidFill>
              <a:latin typeface="宋体" pitchFamily="2" charset="-122"/>
              <a:ea typeface="宋体" pitchFamily="2" charset="-122"/>
            </a:rPr>
            <a:t>位数，多了就截断，四舍五入。少了就用</a:t>
          </a:r>
          <a:r>
            <a:rPr lang="en-US" sz="2400" kern="1200" dirty="0" smtClean="0">
              <a:solidFill>
                <a:srgbClr val="003300"/>
              </a:solidFill>
              <a:latin typeface="宋体" pitchFamily="2" charset="-122"/>
              <a:ea typeface="宋体" pitchFamily="2" charset="-122"/>
            </a:rPr>
            <a:t>0</a:t>
          </a:r>
          <a:r>
            <a:rPr lang="zh-CN" sz="2400" kern="1200" dirty="0" smtClean="0">
              <a:solidFill>
                <a:srgbClr val="003300"/>
              </a:solidFill>
              <a:latin typeface="宋体" pitchFamily="2" charset="-122"/>
              <a:ea typeface="宋体" pitchFamily="2" charset="-122"/>
            </a:rPr>
            <a:t>补足，常用作数值的格式化。数值型</a:t>
          </a:r>
          <a:r>
            <a:rPr lang="zh-CN" sz="2400" kern="1200" smtClean="0">
              <a:solidFill>
                <a:srgbClr val="003300"/>
              </a:solidFill>
              <a:latin typeface="宋体" pitchFamily="2" charset="-122"/>
              <a:ea typeface="宋体" pitchFamily="2" charset="-122"/>
            </a:rPr>
            <a:t>变量名 </a:t>
          </a:r>
          <a:r>
            <a:rPr lang="en-US" sz="2400" kern="1200" smtClean="0">
              <a:solidFill>
                <a:srgbClr val="003300"/>
              </a:solidFill>
              <a:latin typeface="宋体" pitchFamily="2" charset="-122"/>
              <a:ea typeface="宋体" pitchFamily="2" charset="-122"/>
            </a:rPr>
            <a:t>= “</a:t>
          </a:r>
          <a:r>
            <a:rPr lang="zh-CN" sz="2400" kern="1200" smtClean="0">
              <a:solidFill>
                <a:srgbClr val="003300"/>
              </a:solidFill>
              <a:latin typeface="宋体" pitchFamily="2" charset="-122"/>
              <a:ea typeface="宋体" pitchFamily="2" charset="-122"/>
            </a:rPr>
            <a:t>字符串常数” </a:t>
          </a:r>
          <a:endParaRPr lang="zh-CN" sz="2400" kern="1200" dirty="0">
            <a:solidFill>
              <a:srgbClr val="003300"/>
            </a:solidFill>
            <a:latin typeface="宋体" pitchFamily="2" charset="-122"/>
            <a:ea typeface="宋体" pitchFamily="2" charset="-122"/>
          </a:endParaRPr>
        </a:p>
      </dsp:txBody>
      <dsp:txXfrm>
        <a:off x="0" y="2012752"/>
        <a:ext cx="8568630" cy="1514875"/>
      </dsp:txXfrm>
    </dsp:sp>
    <dsp:sp modelId="{F6965776-A87F-4818-BCB0-F7F9E50D1756}">
      <dsp:nvSpPr>
        <dsp:cNvPr id="0" name=""/>
        <dsp:cNvSpPr/>
      </dsp:nvSpPr>
      <dsp:spPr>
        <a:xfrm>
          <a:off x="0" y="3527627"/>
          <a:ext cx="8568630" cy="585844"/>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示例：</a:t>
          </a:r>
          <a:endParaRPr lang="zh-CN" sz="2400" b="1" kern="1200" dirty="0">
            <a:latin typeface="宋体" pitchFamily="2" charset="-122"/>
            <a:ea typeface="宋体" pitchFamily="2" charset="-122"/>
          </a:endParaRPr>
        </a:p>
      </dsp:txBody>
      <dsp:txXfrm>
        <a:off x="28599" y="3556226"/>
        <a:ext cx="8511432" cy="528646"/>
      </dsp:txXfrm>
    </dsp:sp>
    <dsp:sp modelId="{4CF283CD-2B60-4B18-8E49-BB9B616CC4BA}">
      <dsp:nvSpPr>
        <dsp:cNvPr id="0" name=""/>
        <dsp:cNvSpPr/>
      </dsp:nvSpPr>
      <dsp:spPr>
        <a:xfrm>
          <a:off x="664374" y="4113471"/>
          <a:ext cx="7239880" cy="167433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07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CN" sz="2400" kern="1200" smtClean="0">
              <a:solidFill>
                <a:srgbClr val="003300"/>
              </a:solidFill>
              <a:latin typeface="宋体" pitchFamily="2" charset="-122"/>
              <a:ea typeface="宋体" pitchFamily="2" charset="-122"/>
            </a:rPr>
            <a:t>var data=23.56789;  </a:t>
          </a:r>
          <a:endParaRPr lang="zh-CN" sz="2400" kern="1200" dirty="0">
            <a:solidFill>
              <a:srgbClr val="003300"/>
            </a:solidFill>
            <a:latin typeface="宋体" pitchFamily="2" charset="-122"/>
            <a:ea typeface="宋体" pitchFamily="2" charset="-122"/>
          </a:endParaRPr>
        </a:p>
        <a:p>
          <a:pPr marL="228600" lvl="1" indent="-228600" algn="l" defTabSz="106680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alert(</a:t>
          </a:r>
          <a:r>
            <a:rPr lang="en-US" altLang="zh-CN" sz="2400" kern="1200" dirty="0" err="1" smtClean="0">
              <a:solidFill>
                <a:srgbClr val="003300"/>
              </a:solidFill>
              <a:latin typeface="宋体" pitchFamily="2" charset="-122"/>
              <a:ea typeface="宋体" pitchFamily="2" charset="-122"/>
            </a:rPr>
            <a:t>data.toFixed</a:t>
          </a:r>
          <a:r>
            <a:rPr lang="en-US" altLang="zh-CN" sz="2400" kern="1200" dirty="0" smtClean="0">
              <a:solidFill>
                <a:srgbClr val="003300"/>
              </a:solidFill>
              <a:latin typeface="宋体" pitchFamily="2" charset="-122"/>
              <a:ea typeface="宋体" pitchFamily="2" charset="-122"/>
            </a:rPr>
            <a:t>(2));//23.57</a:t>
          </a:r>
          <a:r>
            <a:rPr lang="en-US" altLang="zh-CN" sz="2400" kern="1200" smtClean="0">
              <a:solidFill>
                <a:srgbClr val="003300"/>
              </a:solidFill>
              <a:latin typeface="宋体" pitchFamily="2" charset="-122"/>
              <a:ea typeface="宋体" pitchFamily="2" charset="-122"/>
            </a:rPr>
            <a:t>	  </a:t>
          </a:r>
          <a:endParaRPr lang="en-US" altLang="zh-CN" sz="2400" kern="1200" dirty="0">
            <a:solidFill>
              <a:srgbClr val="003300"/>
            </a:solidFill>
            <a:latin typeface="宋体" pitchFamily="2" charset="-122"/>
            <a:ea typeface="宋体" pitchFamily="2" charset="-122"/>
          </a:endParaRPr>
        </a:p>
        <a:p>
          <a:pPr marL="228600" lvl="1" indent="-228600" algn="l" defTabSz="1066800">
            <a:lnSpc>
              <a:spcPct val="90000"/>
            </a:lnSpc>
            <a:spcBef>
              <a:spcPct val="0"/>
            </a:spcBef>
            <a:spcAft>
              <a:spcPct val="20000"/>
            </a:spcAft>
            <a:buChar char="••"/>
          </a:pPr>
          <a:r>
            <a:rPr lang="en-US" altLang="zh-CN" sz="2400" kern="1200" smtClean="0">
              <a:solidFill>
                <a:srgbClr val="003300"/>
              </a:solidFill>
              <a:latin typeface="宋体" pitchFamily="2" charset="-122"/>
              <a:ea typeface="宋体" pitchFamily="2" charset="-122"/>
            </a:rPr>
            <a:t>data=23.5;  </a:t>
          </a:r>
          <a:endParaRPr lang="en-US" altLang="zh-CN" sz="2400" kern="1200" dirty="0">
            <a:solidFill>
              <a:srgbClr val="003300"/>
            </a:solidFill>
            <a:latin typeface="宋体" pitchFamily="2" charset="-122"/>
            <a:ea typeface="宋体" pitchFamily="2" charset="-122"/>
          </a:endParaRPr>
        </a:p>
        <a:p>
          <a:pPr marL="228600" lvl="1" indent="-228600" algn="l" defTabSz="106680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alert(</a:t>
          </a:r>
          <a:r>
            <a:rPr lang="en-US" altLang="zh-CN" sz="2400" kern="1200" dirty="0" err="1" smtClean="0">
              <a:solidFill>
                <a:srgbClr val="003300"/>
              </a:solidFill>
              <a:latin typeface="宋体" pitchFamily="2" charset="-122"/>
              <a:ea typeface="宋体" pitchFamily="2" charset="-122"/>
            </a:rPr>
            <a:t>data.toFixed</a:t>
          </a:r>
          <a:r>
            <a:rPr lang="en-US" altLang="zh-CN" sz="2400" kern="1200" dirty="0" smtClean="0">
              <a:solidFill>
                <a:srgbClr val="003300"/>
              </a:solidFill>
              <a:latin typeface="宋体" pitchFamily="2" charset="-122"/>
              <a:ea typeface="宋体" pitchFamily="2" charset="-122"/>
            </a:rPr>
            <a:t>(2));//23.50</a:t>
          </a:r>
          <a:endParaRPr lang="en-US" altLang="zh-CN" sz="2400" kern="1200" dirty="0">
            <a:solidFill>
              <a:srgbClr val="003300"/>
            </a:solidFill>
            <a:latin typeface="宋体" pitchFamily="2" charset="-122"/>
            <a:ea typeface="宋体" pitchFamily="2" charset="-122"/>
          </a:endParaRPr>
        </a:p>
      </dsp:txBody>
      <dsp:txXfrm>
        <a:off x="664374" y="4113471"/>
        <a:ext cx="7239880" cy="167433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9B172-AE78-406A-8C40-AFA1F3CFE33C}">
      <dsp:nvSpPr>
        <dsp:cNvPr id="0" name=""/>
        <dsp:cNvSpPr/>
      </dsp:nvSpPr>
      <dsp:spPr>
        <a:xfrm>
          <a:off x="0" y="3492"/>
          <a:ext cx="8424862" cy="67392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宋体" pitchFamily="2" charset="-122"/>
              <a:ea typeface="宋体" pitchFamily="2" charset="-122"/>
            </a:rPr>
            <a:t>格式：</a:t>
          </a:r>
          <a:endParaRPr lang="zh-CN" altLang="en-US" sz="2400" kern="1200">
            <a:latin typeface="宋体" pitchFamily="2" charset="-122"/>
            <a:ea typeface="宋体" pitchFamily="2" charset="-122"/>
          </a:endParaRPr>
        </a:p>
      </dsp:txBody>
      <dsp:txXfrm>
        <a:off x="32898" y="36390"/>
        <a:ext cx="8359066" cy="608124"/>
      </dsp:txXfrm>
    </dsp:sp>
    <dsp:sp modelId="{60199E64-4E1C-4265-8925-9896C87C4A87}">
      <dsp:nvSpPr>
        <dsp:cNvPr id="0" name=""/>
        <dsp:cNvSpPr/>
      </dsp:nvSpPr>
      <dsp:spPr>
        <a:xfrm>
          <a:off x="0" y="677412"/>
          <a:ext cx="8424862" cy="8569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i="0" kern="1200" dirty="0" smtClean="0">
              <a:solidFill>
                <a:srgbClr val="003300"/>
              </a:solidFill>
              <a:latin typeface="宋体" pitchFamily="2" charset="-122"/>
              <a:ea typeface="宋体" pitchFamily="2" charset="-122"/>
            </a:rPr>
            <a:t>new Boolean(value); //</a:t>
          </a:r>
          <a:r>
            <a:rPr lang="zh-CN" sz="2400" i="0" kern="1200" dirty="0" smtClean="0">
              <a:solidFill>
                <a:srgbClr val="003300"/>
              </a:solidFill>
              <a:latin typeface="宋体" pitchFamily="2" charset="-122"/>
              <a:ea typeface="宋体" pitchFamily="2" charset="-122"/>
            </a:rPr>
            <a:t>构造函数 </a:t>
          </a:r>
          <a:endParaRPr lang="zh-CN" sz="2400" i="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i="0" kern="1200" dirty="0" smtClean="0">
              <a:solidFill>
                <a:srgbClr val="003300"/>
              </a:solidFill>
              <a:latin typeface="宋体" pitchFamily="2" charset="-122"/>
              <a:ea typeface="宋体" pitchFamily="2" charset="-122"/>
            </a:rPr>
            <a:t>Boolean(value);</a:t>
          </a:r>
          <a:endParaRPr lang="zh-CN" sz="2400" i="0" kern="1200" dirty="0">
            <a:solidFill>
              <a:srgbClr val="003300"/>
            </a:solidFill>
            <a:latin typeface="宋体" pitchFamily="2" charset="-122"/>
            <a:ea typeface="宋体" pitchFamily="2" charset="-122"/>
          </a:endParaRPr>
        </a:p>
      </dsp:txBody>
      <dsp:txXfrm>
        <a:off x="0" y="677412"/>
        <a:ext cx="8424862" cy="856980"/>
      </dsp:txXfrm>
    </dsp:sp>
    <dsp:sp modelId="{07FEBD1E-A372-4546-9C11-1B1DC0F958DD}">
      <dsp:nvSpPr>
        <dsp:cNvPr id="0" name=""/>
        <dsp:cNvSpPr/>
      </dsp:nvSpPr>
      <dsp:spPr>
        <a:xfrm>
          <a:off x="0" y="1534392"/>
          <a:ext cx="8424862" cy="67392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宋体" pitchFamily="2" charset="-122"/>
              <a:ea typeface="宋体" pitchFamily="2" charset="-122"/>
            </a:rPr>
            <a:t>方法：</a:t>
          </a:r>
          <a:endParaRPr lang="zh-CN" altLang="en-US" sz="2400" kern="1200">
            <a:latin typeface="宋体" pitchFamily="2" charset="-122"/>
            <a:ea typeface="宋体" pitchFamily="2" charset="-122"/>
          </a:endParaRPr>
        </a:p>
      </dsp:txBody>
      <dsp:txXfrm>
        <a:off x="32898" y="1567290"/>
        <a:ext cx="8359066" cy="608124"/>
      </dsp:txXfrm>
    </dsp:sp>
    <dsp:sp modelId="{293C479F-6719-4777-BCC8-E322C2E663F0}">
      <dsp:nvSpPr>
        <dsp:cNvPr id="0" name=""/>
        <dsp:cNvSpPr/>
      </dsp:nvSpPr>
      <dsp:spPr>
        <a:xfrm>
          <a:off x="0" y="2208312"/>
          <a:ext cx="8424862"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toString</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0" y="2208312"/>
        <a:ext cx="8424862" cy="59616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4AFB6-8C12-4F7F-AF1C-3D9C637AB12E}">
      <dsp:nvSpPr>
        <dsp:cNvPr id="0" name=""/>
        <dsp:cNvSpPr/>
      </dsp:nvSpPr>
      <dsp:spPr>
        <a:xfrm>
          <a:off x="0" y="21566"/>
          <a:ext cx="8424862" cy="7488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数组</a:t>
          </a:r>
          <a:r>
            <a:rPr lang="en-US" sz="2400" b="1" kern="1200" smtClean="0">
              <a:latin typeface="宋体" pitchFamily="2" charset="-122"/>
              <a:ea typeface="宋体" pitchFamily="2" charset="-122"/>
            </a:rPr>
            <a:t>(Array)</a:t>
          </a:r>
          <a:r>
            <a:rPr lang="zh-CN" sz="2400" b="1" kern="1200" smtClean="0">
              <a:latin typeface="宋体" pitchFamily="2" charset="-122"/>
              <a:ea typeface="宋体" pitchFamily="2" charset="-122"/>
            </a:rPr>
            <a:t>对象</a:t>
          </a:r>
          <a:endParaRPr lang="zh-CN" sz="2400" kern="1200">
            <a:latin typeface="宋体" pitchFamily="2" charset="-122"/>
            <a:ea typeface="宋体" pitchFamily="2" charset="-122"/>
          </a:endParaRPr>
        </a:p>
      </dsp:txBody>
      <dsp:txXfrm>
        <a:off x="36553" y="58119"/>
        <a:ext cx="8351756" cy="675694"/>
      </dsp:txXfrm>
    </dsp:sp>
    <dsp:sp modelId="{64B3D03A-7C29-4633-9036-5155A09CDE1B}">
      <dsp:nvSpPr>
        <dsp:cNvPr id="0" name=""/>
        <dsp:cNvSpPr/>
      </dsp:nvSpPr>
      <dsp:spPr>
        <a:xfrm>
          <a:off x="0" y="885566"/>
          <a:ext cx="8424862" cy="74880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数学</a:t>
          </a:r>
          <a:r>
            <a:rPr lang="en-US" sz="2400" b="1" kern="1200" smtClean="0">
              <a:latin typeface="宋体" pitchFamily="2" charset="-122"/>
              <a:ea typeface="宋体" pitchFamily="2" charset="-122"/>
            </a:rPr>
            <a:t>(Math)</a:t>
          </a:r>
          <a:r>
            <a:rPr lang="zh-CN" sz="2400" b="1" kern="1200" smtClean="0">
              <a:latin typeface="宋体" pitchFamily="2" charset="-122"/>
              <a:ea typeface="宋体" pitchFamily="2" charset="-122"/>
            </a:rPr>
            <a:t>对象</a:t>
          </a:r>
          <a:endParaRPr lang="zh-CN" sz="2400" kern="1200">
            <a:latin typeface="宋体" pitchFamily="2" charset="-122"/>
            <a:ea typeface="宋体" pitchFamily="2" charset="-122"/>
          </a:endParaRPr>
        </a:p>
      </dsp:txBody>
      <dsp:txXfrm>
        <a:off x="36553" y="922119"/>
        <a:ext cx="8351756" cy="675694"/>
      </dsp:txXfrm>
    </dsp:sp>
    <dsp:sp modelId="{E1BC6E1E-005F-44DC-8BB9-7A5FA0280720}">
      <dsp:nvSpPr>
        <dsp:cNvPr id="0" name=""/>
        <dsp:cNvSpPr/>
      </dsp:nvSpPr>
      <dsp:spPr>
        <a:xfrm>
          <a:off x="0" y="1749566"/>
          <a:ext cx="8424862" cy="7488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日期时间</a:t>
          </a:r>
          <a:r>
            <a:rPr lang="en-US" sz="2400" b="1" kern="1200" smtClean="0">
              <a:latin typeface="宋体" pitchFamily="2" charset="-122"/>
              <a:ea typeface="宋体" pitchFamily="2" charset="-122"/>
            </a:rPr>
            <a:t>(Date)</a:t>
          </a:r>
          <a:r>
            <a:rPr lang="zh-CN" sz="2400" b="1" kern="1200" smtClean="0">
              <a:latin typeface="宋体" pitchFamily="2" charset="-122"/>
              <a:ea typeface="宋体" pitchFamily="2" charset="-122"/>
            </a:rPr>
            <a:t>对象</a:t>
          </a:r>
          <a:endParaRPr lang="zh-CN" sz="2400" kern="1200">
            <a:latin typeface="宋体" pitchFamily="2" charset="-122"/>
            <a:ea typeface="宋体" pitchFamily="2" charset="-122"/>
          </a:endParaRPr>
        </a:p>
      </dsp:txBody>
      <dsp:txXfrm>
        <a:off x="36553" y="1786119"/>
        <a:ext cx="8351756" cy="675694"/>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81CC-F1CF-4B04-8A36-5DF8D1BA975A}">
      <dsp:nvSpPr>
        <dsp:cNvPr id="0" name=""/>
        <dsp:cNvSpPr/>
      </dsp:nvSpPr>
      <dsp:spPr>
        <a:xfrm>
          <a:off x="0" y="10422"/>
          <a:ext cx="8424862" cy="418865"/>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格式：</a:t>
          </a:r>
          <a:endParaRPr lang="zh-CN" altLang="en-US" sz="2400" kern="1200" dirty="0">
            <a:latin typeface="宋体" pitchFamily="2" charset="-122"/>
            <a:ea typeface="宋体" pitchFamily="2" charset="-122"/>
          </a:endParaRPr>
        </a:p>
      </dsp:txBody>
      <dsp:txXfrm>
        <a:off x="20447" y="30869"/>
        <a:ext cx="8383968" cy="377971"/>
      </dsp:txXfrm>
    </dsp:sp>
    <dsp:sp modelId="{4E399163-E067-4F24-8BA3-7AC9EC6FCD3A}">
      <dsp:nvSpPr>
        <dsp:cNvPr id="0" name=""/>
        <dsp:cNvSpPr/>
      </dsp:nvSpPr>
      <dsp:spPr>
        <a:xfrm>
          <a:off x="0" y="429288"/>
          <a:ext cx="8424862" cy="10929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5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var</a:t>
          </a:r>
          <a:r>
            <a:rPr lang="en-US" altLang="zh-CN"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对象名 </a:t>
          </a:r>
          <a:r>
            <a:rPr lang="en-US" sz="2400" kern="1200" dirty="0" smtClean="0">
              <a:solidFill>
                <a:srgbClr val="003300"/>
              </a:solidFill>
              <a:latin typeface="宋体" pitchFamily="2" charset="-122"/>
              <a:ea typeface="宋体" pitchFamily="2" charset="-122"/>
            </a:rPr>
            <a:t>= new Array()</a:t>
          </a:r>
          <a:endParaRPr lang="zh-CN" sz="2400" kern="1200" dirty="0">
            <a:solidFill>
              <a:srgbClr val="003300"/>
            </a:solidFill>
            <a:latin typeface="宋体" pitchFamily="2" charset="-122"/>
            <a:ea typeface="宋体" pitchFamily="2" charset="-122"/>
          </a:endParaRPr>
        </a:p>
        <a:p>
          <a:pPr marL="228600" lvl="1" indent="-228600" algn="l" defTabSz="1066800" rtl="0">
            <a:lnSpc>
              <a:spcPct val="5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var</a:t>
          </a:r>
          <a:r>
            <a:rPr lang="en-US" altLang="zh-CN"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对象名 </a:t>
          </a:r>
          <a:r>
            <a:rPr lang="en-US" sz="2400" kern="1200" dirty="0" smtClean="0">
              <a:solidFill>
                <a:srgbClr val="003300"/>
              </a:solidFill>
              <a:latin typeface="宋体" pitchFamily="2" charset="-122"/>
              <a:ea typeface="宋体" pitchFamily="2" charset="-122"/>
            </a:rPr>
            <a:t>= new Array([</a:t>
          </a:r>
          <a:r>
            <a:rPr lang="zh-CN" sz="2400" kern="1200" dirty="0" smtClean="0">
              <a:solidFill>
                <a:srgbClr val="003300"/>
              </a:solidFill>
              <a:latin typeface="宋体" pitchFamily="2" charset="-122"/>
              <a:ea typeface="宋体" pitchFamily="2" charset="-122"/>
            </a:rPr>
            <a:t>元素个数</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5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var</a:t>
          </a:r>
          <a:r>
            <a:rPr lang="en-US" altLang="zh-CN"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对象名 </a:t>
          </a:r>
          <a:r>
            <a:rPr lang="en-US" sz="2400" kern="1200" dirty="0" smtClean="0">
              <a:solidFill>
                <a:srgbClr val="003300"/>
              </a:solidFill>
              <a:latin typeface="宋体" pitchFamily="2" charset="-122"/>
              <a:ea typeface="宋体" pitchFamily="2" charset="-122"/>
            </a:rPr>
            <a:t>= new Array(</a:t>
          </a:r>
          <a:r>
            <a:rPr lang="zh-CN" sz="2400" kern="1200" dirty="0" smtClean="0">
              <a:solidFill>
                <a:srgbClr val="003300"/>
              </a:solidFill>
              <a:latin typeface="宋体" pitchFamily="2" charset="-122"/>
              <a:ea typeface="宋体" pitchFamily="2" charset="-122"/>
            </a:rPr>
            <a:t>值</a:t>
          </a:r>
          <a:r>
            <a:rPr lang="en-US" sz="2400" kern="1200" dirty="0" smtClean="0">
              <a:solidFill>
                <a:srgbClr val="003300"/>
              </a:solidFill>
              <a:latin typeface="宋体" pitchFamily="2" charset="-122"/>
              <a:ea typeface="宋体" pitchFamily="2" charset="-122"/>
            </a:rPr>
            <a:t>1,</a:t>
          </a:r>
          <a:r>
            <a:rPr lang="zh-CN" sz="2400" kern="1200" dirty="0" smtClean="0">
              <a:solidFill>
                <a:srgbClr val="003300"/>
              </a:solidFill>
              <a:latin typeface="宋体" pitchFamily="2" charset="-122"/>
              <a:ea typeface="宋体" pitchFamily="2" charset="-122"/>
            </a:rPr>
            <a:t>值</a:t>
          </a:r>
          <a:r>
            <a:rPr lang="en-US" sz="2400" kern="1200" dirty="0" smtClean="0">
              <a:solidFill>
                <a:srgbClr val="003300"/>
              </a:solidFill>
              <a:latin typeface="宋体" pitchFamily="2" charset="-122"/>
              <a:ea typeface="宋体" pitchFamily="2" charset="-122"/>
            </a:rPr>
            <a:t>2,…)</a:t>
          </a:r>
          <a:endParaRPr lang="zh-CN" sz="2400" kern="1200" dirty="0">
            <a:solidFill>
              <a:srgbClr val="003300"/>
            </a:solidFill>
            <a:latin typeface="宋体" pitchFamily="2" charset="-122"/>
            <a:ea typeface="宋体" pitchFamily="2" charset="-122"/>
          </a:endParaRPr>
        </a:p>
        <a:p>
          <a:pPr marL="228600" lvl="1" indent="-228600" algn="l" defTabSz="1066800" rtl="0">
            <a:lnSpc>
              <a:spcPct val="5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var</a:t>
          </a:r>
          <a:r>
            <a:rPr lang="en-US" altLang="zh-CN" sz="2400" kern="1200" dirty="0" smtClean="0">
              <a:solidFill>
                <a:srgbClr val="003300"/>
              </a:solidFill>
              <a:latin typeface="宋体" pitchFamily="2" charset="-122"/>
              <a:ea typeface="宋体" pitchFamily="2" charset="-122"/>
            </a:rPr>
            <a:t>  </a:t>
          </a:r>
          <a:r>
            <a:rPr lang="zh-CN" altLang="en-US" sz="2400" kern="1200" dirty="0" smtClean="0">
              <a:solidFill>
                <a:srgbClr val="003300"/>
              </a:solidFill>
              <a:latin typeface="宋体" pitchFamily="2" charset="-122"/>
              <a:ea typeface="宋体" pitchFamily="2" charset="-122"/>
            </a:rPr>
            <a:t>对象名 </a:t>
          </a:r>
          <a:r>
            <a:rPr lang="en-US" altLang="zh-CN" sz="2400" kern="1200" dirty="0" smtClean="0">
              <a:solidFill>
                <a:srgbClr val="003300"/>
              </a:solidFill>
              <a:latin typeface="宋体" pitchFamily="2" charset="-122"/>
              <a:ea typeface="宋体" pitchFamily="2" charset="-122"/>
            </a:rPr>
            <a:t>= []</a:t>
          </a:r>
          <a:endParaRPr lang="zh-CN" sz="2400" kern="1200" dirty="0">
            <a:solidFill>
              <a:srgbClr val="003300"/>
            </a:solidFill>
            <a:latin typeface="宋体" pitchFamily="2" charset="-122"/>
            <a:ea typeface="宋体" pitchFamily="2" charset="-122"/>
          </a:endParaRPr>
        </a:p>
      </dsp:txBody>
      <dsp:txXfrm>
        <a:off x="0" y="429288"/>
        <a:ext cx="8424862" cy="1092960"/>
      </dsp:txXfrm>
    </dsp:sp>
    <dsp:sp modelId="{B6580DE0-9A32-405E-9AA0-EF8FB2AC3298}">
      <dsp:nvSpPr>
        <dsp:cNvPr id="0" name=""/>
        <dsp:cNvSpPr/>
      </dsp:nvSpPr>
      <dsp:spPr>
        <a:xfrm>
          <a:off x="0" y="1522248"/>
          <a:ext cx="8424862" cy="49493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示例：</a:t>
          </a:r>
          <a:endParaRPr lang="zh-CN" altLang="en-US" sz="2400" kern="1200" dirty="0">
            <a:latin typeface="宋体" pitchFamily="2" charset="-122"/>
            <a:ea typeface="宋体" pitchFamily="2" charset="-122"/>
          </a:endParaRPr>
        </a:p>
      </dsp:txBody>
      <dsp:txXfrm>
        <a:off x="24160" y="1546408"/>
        <a:ext cx="8376542" cy="446610"/>
      </dsp:txXfrm>
    </dsp:sp>
    <dsp:sp modelId="{F967421A-ACF0-4099-95A5-F820933926FE}">
      <dsp:nvSpPr>
        <dsp:cNvPr id="0" name=""/>
        <dsp:cNvSpPr/>
      </dsp:nvSpPr>
      <dsp:spPr>
        <a:xfrm>
          <a:off x="0" y="2017179"/>
          <a:ext cx="8424862" cy="174190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fruit=new Array(2)</a:t>
          </a:r>
          <a:endParaRPr lang="zh-CN" sz="2400" kern="1200" dirty="0">
            <a:solidFill>
              <a:srgbClr val="003300"/>
            </a:solidFill>
            <a:latin typeface="宋体" pitchFamily="2" charset="-122"/>
            <a:ea typeface="宋体" pitchFamily="2" charset="-122"/>
          </a:endParaRPr>
        </a:p>
        <a:p>
          <a:pPr marL="457200" lvl="2"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声明了有</a:t>
          </a:r>
          <a:r>
            <a:rPr lang="en-US" sz="2400" kern="1200" dirty="0" smtClean="0">
              <a:solidFill>
                <a:srgbClr val="003300"/>
              </a:solidFill>
              <a:latin typeface="宋体" pitchFamily="2" charset="-122"/>
              <a:ea typeface="宋体" pitchFamily="2" charset="-122"/>
            </a:rPr>
            <a:t>2</a:t>
          </a:r>
          <a:r>
            <a:rPr lang="zh-CN" sz="2400" kern="1200" dirty="0" smtClean="0">
              <a:solidFill>
                <a:srgbClr val="003300"/>
              </a:solidFill>
              <a:latin typeface="宋体" pitchFamily="2" charset="-122"/>
              <a:ea typeface="宋体" pitchFamily="2" charset="-122"/>
            </a:rPr>
            <a:t>个元素的数组</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fruit=new Array(“</a:t>
          </a:r>
          <a:r>
            <a:rPr lang="zh-CN" sz="2400" kern="1200" dirty="0" smtClean="0">
              <a:solidFill>
                <a:srgbClr val="003300"/>
              </a:solidFill>
              <a:latin typeface="宋体" pitchFamily="2" charset="-122"/>
              <a:ea typeface="宋体" pitchFamily="2" charset="-122"/>
            </a:rPr>
            <a:t>苹果”</a:t>
          </a:r>
          <a:r>
            <a:rPr lang="en-US"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橘子</a:t>
          </a:r>
          <a:r>
            <a:rPr lang="zh-CN" altLang="en-US"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457200" lvl="2"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声明了有</a:t>
          </a:r>
          <a:r>
            <a:rPr lang="en-US" sz="2400" kern="1200" dirty="0" smtClean="0">
              <a:solidFill>
                <a:srgbClr val="003300"/>
              </a:solidFill>
              <a:latin typeface="宋体" pitchFamily="2" charset="-122"/>
              <a:ea typeface="宋体" pitchFamily="2" charset="-122"/>
            </a:rPr>
            <a:t>2</a:t>
          </a:r>
          <a:r>
            <a:rPr lang="zh-CN" sz="2400" kern="1200" dirty="0" smtClean="0">
              <a:solidFill>
                <a:srgbClr val="003300"/>
              </a:solidFill>
              <a:latin typeface="宋体" pitchFamily="2" charset="-122"/>
              <a:ea typeface="宋体" pitchFamily="2" charset="-122"/>
            </a:rPr>
            <a:t>个数组元素的数组，并赋值</a:t>
          </a:r>
          <a:endParaRPr lang="zh-CN" sz="2400" kern="1200" dirty="0">
            <a:solidFill>
              <a:srgbClr val="003300"/>
            </a:solidFill>
            <a:latin typeface="宋体" pitchFamily="2" charset="-122"/>
            <a:ea typeface="宋体" pitchFamily="2" charset="-122"/>
          </a:endParaRPr>
        </a:p>
      </dsp:txBody>
      <dsp:txXfrm>
        <a:off x="0" y="2017179"/>
        <a:ext cx="8424862" cy="1741905"/>
      </dsp:txXfrm>
    </dsp:sp>
    <dsp:sp modelId="{E210C0EF-B2F5-45A7-A61C-C9CFE25BD225}">
      <dsp:nvSpPr>
        <dsp:cNvPr id="0" name=""/>
        <dsp:cNvSpPr/>
      </dsp:nvSpPr>
      <dsp:spPr>
        <a:xfrm>
          <a:off x="0" y="3759084"/>
          <a:ext cx="8424862" cy="61776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属性：</a:t>
          </a:r>
          <a:endParaRPr lang="zh-CN" altLang="en-US" sz="2400" kern="1200" dirty="0">
            <a:latin typeface="宋体" pitchFamily="2" charset="-122"/>
            <a:ea typeface="宋体" pitchFamily="2" charset="-122"/>
          </a:endParaRPr>
        </a:p>
      </dsp:txBody>
      <dsp:txXfrm>
        <a:off x="30157" y="3789241"/>
        <a:ext cx="8364548" cy="557446"/>
      </dsp:txXfrm>
    </dsp:sp>
    <dsp:sp modelId="{EE200A5D-F088-4019-8E52-81967020DEFE}">
      <dsp:nvSpPr>
        <dsp:cNvPr id="0" name=""/>
        <dsp:cNvSpPr/>
      </dsp:nvSpPr>
      <dsp:spPr>
        <a:xfrm>
          <a:off x="0" y="4376844"/>
          <a:ext cx="8424862" cy="12295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48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index</a:t>
          </a:r>
          <a:r>
            <a:rPr lang="zh-CN" sz="2400" kern="1200" dirty="0" smtClean="0">
              <a:solidFill>
                <a:srgbClr val="003300"/>
              </a:solidFill>
              <a:latin typeface="宋体" pitchFamily="2" charset="-122"/>
              <a:ea typeface="宋体" pitchFamily="2" charset="-122"/>
            </a:rPr>
            <a:t>：数组元素的索引值</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length</a:t>
          </a:r>
          <a:r>
            <a:rPr lang="zh-CN" sz="2400" kern="1200" dirty="0" smtClean="0">
              <a:solidFill>
                <a:srgbClr val="003300"/>
              </a:solidFill>
              <a:latin typeface="宋体" pitchFamily="2" charset="-122"/>
              <a:ea typeface="宋体" pitchFamily="2" charset="-122"/>
            </a:rPr>
            <a:t>：数组长度</a:t>
          </a:r>
          <a:r>
            <a:rPr lang="en-US"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即</a:t>
          </a:r>
          <a:r>
            <a:rPr lang="zh-CN" sz="2400" kern="1200" dirty="0" smtClean="0">
              <a:solidFill>
                <a:srgbClr val="003300"/>
              </a:solidFill>
              <a:latin typeface="宋体" pitchFamily="2" charset="-122"/>
              <a:ea typeface="宋体" pitchFamily="2" charset="-122"/>
            </a:rPr>
            <a:t>数组元素</a:t>
          </a:r>
          <a:r>
            <a:rPr lang="zh-CN" altLang="en-US" sz="2400" kern="1200" dirty="0" smtClean="0">
              <a:solidFill>
                <a:srgbClr val="003300"/>
              </a:solidFill>
              <a:latin typeface="宋体" pitchFamily="2" charset="-122"/>
              <a:ea typeface="宋体" pitchFamily="2" charset="-122"/>
            </a:rPr>
            <a:t>的</a:t>
          </a:r>
          <a:r>
            <a:rPr lang="zh-CN" sz="2400" kern="1200" dirty="0" smtClean="0">
              <a:solidFill>
                <a:srgbClr val="003300"/>
              </a:solidFill>
              <a:latin typeface="宋体" pitchFamily="2" charset="-122"/>
              <a:ea typeface="宋体" pitchFamily="2" charset="-122"/>
            </a:rPr>
            <a:t>个数</a:t>
          </a:r>
          <a:r>
            <a:rPr lang="zh-CN" altLang="en-US" sz="2400" kern="1200" dirty="0" smtClean="0">
              <a:solidFill>
                <a:srgbClr val="003300"/>
              </a:solidFill>
              <a:latin typeface="宋体" pitchFamily="2" charset="-122"/>
              <a:ea typeface="宋体" pitchFamily="2" charset="-122"/>
            </a:rPr>
            <a:t>，常用于遍历数组</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 </a:t>
          </a:r>
          <a:endParaRPr lang="zh-CN" sz="2400" kern="1200" dirty="0">
            <a:solidFill>
              <a:srgbClr val="003300"/>
            </a:solidFill>
            <a:latin typeface="宋体" pitchFamily="2" charset="-122"/>
            <a:ea typeface="宋体" pitchFamily="2" charset="-122"/>
          </a:endParaRPr>
        </a:p>
      </dsp:txBody>
      <dsp:txXfrm>
        <a:off x="0" y="4376844"/>
        <a:ext cx="8424862" cy="1229580"/>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E4682-0722-49F0-901D-A341047CB21B}">
      <dsp:nvSpPr>
        <dsp:cNvPr id="0" name=""/>
        <dsp:cNvSpPr/>
      </dsp:nvSpPr>
      <dsp:spPr>
        <a:xfrm>
          <a:off x="5216" y="982248"/>
          <a:ext cx="8558518" cy="1192316"/>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l" defTabSz="889000" rtl="0">
            <a:lnSpc>
              <a:spcPct val="90000"/>
            </a:lnSpc>
            <a:spcBef>
              <a:spcPct val="0"/>
            </a:spcBef>
            <a:spcAft>
              <a:spcPct val="35000"/>
            </a:spcAft>
          </a:pPr>
          <a:r>
            <a:rPr lang="zh-CN" sz="2000" kern="1200" dirty="0" smtClean="0">
              <a:latin typeface="宋体" pitchFamily="2" charset="-122"/>
              <a:ea typeface="宋体" pitchFamily="2" charset="-122"/>
            </a:rPr>
            <a:t>数组是一系列具有相同名称、以不同下标区分的变量。由于</a:t>
          </a:r>
          <a:r>
            <a:rPr lang="en-US" sz="2000" kern="1200" dirty="0" smtClean="0">
              <a:latin typeface="宋体" pitchFamily="2" charset="-122"/>
              <a:ea typeface="宋体" pitchFamily="2" charset="-122"/>
            </a:rPr>
            <a:t>JavaScript</a:t>
          </a:r>
          <a:r>
            <a:rPr lang="zh-CN" sz="2000" kern="1200" dirty="0" smtClean="0">
              <a:latin typeface="宋体" pitchFamily="2" charset="-122"/>
              <a:ea typeface="宋体" pitchFamily="2" charset="-122"/>
            </a:rPr>
            <a:t>不是强类型语言，所以同一数组中的数组元素的数据类型可以不相同。</a:t>
          </a:r>
          <a:endParaRPr lang="zh-CN" sz="2000" kern="1200" dirty="0">
            <a:latin typeface="宋体" pitchFamily="2" charset="-122"/>
            <a:ea typeface="宋体" pitchFamily="2" charset="-122"/>
          </a:endParaRPr>
        </a:p>
      </dsp:txBody>
      <dsp:txXfrm>
        <a:off x="40138" y="1017170"/>
        <a:ext cx="8488674" cy="1122472"/>
      </dsp:txXfrm>
    </dsp:sp>
    <dsp:sp modelId="{F4EE3759-0B7B-4EC2-8AE9-FE604C05279C}">
      <dsp:nvSpPr>
        <dsp:cNvPr id="0" name=""/>
        <dsp:cNvSpPr/>
      </dsp:nvSpPr>
      <dsp:spPr>
        <a:xfrm>
          <a:off x="861068" y="2174564"/>
          <a:ext cx="855851" cy="1480342"/>
        </a:xfrm>
        <a:custGeom>
          <a:avLst/>
          <a:gdLst/>
          <a:ahLst/>
          <a:cxnLst/>
          <a:rect l="0" t="0" r="0" b="0"/>
          <a:pathLst>
            <a:path>
              <a:moveTo>
                <a:pt x="0" y="0"/>
              </a:moveTo>
              <a:lnTo>
                <a:pt x="0" y="1480342"/>
              </a:lnTo>
              <a:lnTo>
                <a:pt x="855851" y="1480342"/>
              </a:lnTo>
            </a:path>
          </a:pathLst>
        </a:cu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114B76-59C9-4555-9A2D-56BE5A52D507}">
      <dsp:nvSpPr>
        <dsp:cNvPr id="0" name=""/>
        <dsp:cNvSpPr/>
      </dsp:nvSpPr>
      <dsp:spPr>
        <a:xfrm>
          <a:off x="1716920" y="2603430"/>
          <a:ext cx="6846814" cy="2102953"/>
        </a:xfrm>
        <a:prstGeom prst="roundRect">
          <a:avLst>
            <a:gd name="adj" fmla="val 10000"/>
          </a:avLst>
        </a:prstGeom>
        <a:solidFill>
          <a:schemeClr val="accent3">
            <a:lumMod val="40000"/>
            <a:lumOff val="6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rtl="0">
            <a:lnSpc>
              <a:spcPct val="90000"/>
            </a:lnSpc>
            <a:spcBef>
              <a:spcPct val="0"/>
            </a:spcBef>
            <a:spcAft>
              <a:spcPct val="35000"/>
            </a:spcAft>
          </a:pPr>
          <a:r>
            <a:rPr lang="zh-CN" altLang="en-US" sz="2000" b="1" kern="1200" dirty="0" smtClean="0">
              <a:solidFill>
                <a:srgbClr val="003300"/>
              </a:solidFill>
              <a:latin typeface="宋体" pitchFamily="2" charset="-122"/>
              <a:ea typeface="宋体" pitchFamily="2" charset="-122"/>
            </a:rPr>
            <a:t>数组</a:t>
          </a:r>
          <a:r>
            <a:rPr lang="zh-CN" sz="2000" b="1" kern="1200" dirty="0" smtClean="0">
              <a:solidFill>
                <a:srgbClr val="003300"/>
              </a:solidFill>
              <a:latin typeface="宋体" pitchFamily="2" charset="-122"/>
              <a:ea typeface="宋体" pitchFamily="2" charset="-122"/>
            </a:rPr>
            <a:t>性质：</a:t>
          </a:r>
          <a:endParaRPr lang="en-US" altLang="zh-CN" sz="2000" b="1" kern="1200" dirty="0" smtClean="0">
            <a:solidFill>
              <a:srgbClr val="003300"/>
            </a:solidFill>
            <a:latin typeface="宋体" pitchFamily="2" charset="-122"/>
            <a:ea typeface="宋体" pitchFamily="2" charset="-122"/>
          </a:endParaRPr>
        </a:p>
        <a:p>
          <a:pPr lvl="0" algn="l" defTabSz="889000" rtl="0">
            <a:lnSpc>
              <a:spcPct val="90000"/>
            </a:lnSpc>
            <a:spcBef>
              <a:spcPct val="0"/>
            </a:spcBef>
            <a:spcAft>
              <a:spcPct val="35000"/>
            </a:spcAft>
          </a:pPr>
          <a:r>
            <a:rPr lang="en-US" sz="2000" b="0" kern="1200" dirty="0" smtClean="0">
              <a:solidFill>
                <a:srgbClr val="003300"/>
              </a:solidFill>
              <a:latin typeface="宋体" pitchFamily="2" charset="-122"/>
              <a:ea typeface="宋体" pitchFamily="2" charset="-122"/>
            </a:rPr>
            <a:t>1</a:t>
          </a:r>
          <a:r>
            <a:rPr lang="zh-CN" sz="2000" b="0" kern="1200" dirty="0" smtClean="0">
              <a:solidFill>
                <a:srgbClr val="003300"/>
              </a:solidFill>
              <a:latin typeface="宋体" pitchFamily="2" charset="-122"/>
              <a:ea typeface="宋体" pitchFamily="2" charset="-122"/>
            </a:rPr>
            <a:t>、数组的索引从</a:t>
          </a:r>
          <a:r>
            <a:rPr lang="en-US" sz="2000" b="0" kern="1200" dirty="0" smtClean="0">
              <a:solidFill>
                <a:srgbClr val="003300"/>
              </a:solidFill>
              <a:latin typeface="宋体" pitchFamily="2" charset="-122"/>
              <a:ea typeface="宋体" pitchFamily="2" charset="-122"/>
            </a:rPr>
            <a:t>0</a:t>
          </a:r>
          <a:r>
            <a:rPr lang="zh-CN" sz="2000" b="0" kern="1200" dirty="0" smtClean="0">
              <a:solidFill>
                <a:srgbClr val="003300"/>
              </a:solidFill>
              <a:latin typeface="宋体" pitchFamily="2" charset="-122"/>
              <a:ea typeface="宋体" pitchFamily="2" charset="-122"/>
            </a:rPr>
            <a:t>开始，即第一个数组元素的下标为</a:t>
          </a:r>
          <a:r>
            <a:rPr lang="en-US" sz="2000" b="0" kern="1200" dirty="0" smtClean="0">
              <a:solidFill>
                <a:srgbClr val="003300"/>
              </a:solidFill>
              <a:latin typeface="宋体" pitchFamily="2" charset="-122"/>
              <a:ea typeface="宋体" pitchFamily="2" charset="-122"/>
            </a:rPr>
            <a:t>0</a:t>
          </a:r>
        </a:p>
        <a:p>
          <a:pPr lvl="0" algn="l" defTabSz="889000" rtl="0">
            <a:lnSpc>
              <a:spcPct val="90000"/>
            </a:lnSpc>
            <a:spcBef>
              <a:spcPct val="0"/>
            </a:spcBef>
            <a:spcAft>
              <a:spcPct val="35000"/>
            </a:spcAft>
          </a:pPr>
          <a:r>
            <a:rPr lang="en-US" sz="2000" b="0" kern="1200" dirty="0" smtClean="0">
              <a:solidFill>
                <a:srgbClr val="003300"/>
              </a:solidFill>
              <a:latin typeface="宋体" pitchFamily="2" charset="-122"/>
              <a:ea typeface="宋体" pitchFamily="2" charset="-122"/>
            </a:rPr>
            <a:t>2</a:t>
          </a:r>
          <a:r>
            <a:rPr lang="zh-CN" sz="2000" b="0" kern="1200" dirty="0" smtClean="0">
              <a:solidFill>
                <a:srgbClr val="003300"/>
              </a:solidFill>
              <a:latin typeface="宋体" pitchFamily="2" charset="-122"/>
              <a:ea typeface="宋体" pitchFamily="2" charset="-122"/>
            </a:rPr>
            <a:t>、数组具有</a:t>
          </a:r>
          <a:r>
            <a:rPr lang="en-US" sz="2000" b="0" kern="1200" dirty="0" smtClean="0">
              <a:solidFill>
                <a:srgbClr val="003300"/>
              </a:solidFill>
              <a:latin typeface="宋体" pitchFamily="2" charset="-122"/>
              <a:ea typeface="宋体" pitchFamily="2" charset="-122"/>
            </a:rPr>
            <a:t>length</a:t>
          </a:r>
          <a:r>
            <a:rPr lang="zh-CN" sz="2000" b="0" kern="1200" dirty="0" smtClean="0">
              <a:solidFill>
                <a:srgbClr val="003300"/>
              </a:solidFill>
              <a:latin typeface="宋体" pitchFamily="2" charset="-122"/>
              <a:ea typeface="宋体" pitchFamily="2" charset="-122"/>
            </a:rPr>
            <a:t>属性，可以用于计算数组的大小</a:t>
          </a:r>
          <a:endParaRPr lang="en-US" altLang="zh-CN" sz="2000" b="0" kern="1200" dirty="0" smtClean="0">
            <a:solidFill>
              <a:srgbClr val="003300"/>
            </a:solidFill>
            <a:latin typeface="宋体" pitchFamily="2" charset="-122"/>
            <a:ea typeface="宋体" pitchFamily="2" charset="-122"/>
          </a:endParaRPr>
        </a:p>
        <a:p>
          <a:pPr lvl="0" algn="l" defTabSz="889000" rtl="0">
            <a:lnSpc>
              <a:spcPct val="90000"/>
            </a:lnSpc>
            <a:spcBef>
              <a:spcPct val="0"/>
            </a:spcBef>
            <a:spcAft>
              <a:spcPct val="35000"/>
            </a:spcAft>
          </a:pPr>
          <a:r>
            <a:rPr lang="en-US" sz="2000" b="0" kern="1200" dirty="0" smtClean="0">
              <a:solidFill>
                <a:srgbClr val="003300"/>
              </a:solidFill>
              <a:latin typeface="宋体" pitchFamily="2" charset="-122"/>
              <a:ea typeface="宋体" pitchFamily="2" charset="-122"/>
            </a:rPr>
            <a:t>3</a:t>
          </a:r>
          <a:r>
            <a:rPr lang="zh-CN" sz="2000" b="0" kern="1200" dirty="0" smtClean="0">
              <a:solidFill>
                <a:srgbClr val="003300"/>
              </a:solidFill>
              <a:latin typeface="宋体" pitchFamily="2" charset="-122"/>
              <a:ea typeface="宋体" pitchFamily="2" charset="-122"/>
            </a:rPr>
            <a:t>、访问数组元素不会产生越界，但是访问未赋值的数组元素时会得到</a:t>
          </a:r>
          <a:r>
            <a:rPr lang="en-US" sz="2000" b="0" kern="1200" dirty="0" smtClean="0">
              <a:solidFill>
                <a:srgbClr val="003300"/>
              </a:solidFill>
              <a:latin typeface="宋体" pitchFamily="2" charset="-122"/>
              <a:ea typeface="宋体" pitchFamily="2" charset="-122"/>
            </a:rPr>
            <a:t>Undefined</a:t>
          </a:r>
          <a:endParaRPr lang="zh-CN" sz="2000" b="0" kern="1200" dirty="0">
            <a:solidFill>
              <a:srgbClr val="003300"/>
            </a:solidFill>
            <a:latin typeface="宋体" pitchFamily="2" charset="-122"/>
            <a:ea typeface="宋体" pitchFamily="2" charset="-122"/>
          </a:endParaRPr>
        </a:p>
      </dsp:txBody>
      <dsp:txXfrm>
        <a:off x="1778513" y="2665023"/>
        <a:ext cx="6723628" cy="1979767"/>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DA6B1-91F4-4B26-A63C-F5645733EC4A}">
      <dsp:nvSpPr>
        <dsp:cNvPr id="0" name=""/>
        <dsp:cNvSpPr/>
      </dsp:nvSpPr>
      <dsp:spPr>
        <a:xfrm>
          <a:off x="0" y="3974"/>
          <a:ext cx="8640960" cy="7488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宋体" pitchFamily="2" charset="-122"/>
              <a:ea typeface="宋体" pitchFamily="2" charset="-122"/>
            </a:rPr>
            <a:t>方法：</a:t>
          </a:r>
          <a:endParaRPr lang="zh-CN" sz="2400" kern="1200" dirty="0">
            <a:latin typeface="宋体" pitchFamily="2" charset="-122"/>
            <a:ea typeface="宋体" pitchFamily="2" charset="-122"/>
          </a:endParaRPr>
        </a:p>
      </dsp:txBody>
      <dsp:txXfrm>
        <a:off x="36553" y="40527"/>
        <a:ext cx="8567854" cy="675694"/>
      </dsp:txXfrm>
    </dsp:sp>
    <dsp:sp modelId="{E0C71C73-ED33-4FA9-B13C-6CFA3E40C891}">
      <dsp:nvSpPr>
        <dsp:cNvPr id="0" name=""/>
        <dsp:cNvSpPr/>
      </dsp:nvSpPr>
      <dsp:spPr>
        <a:xfrm>
          <a:off x="0" y="752774"/>
          <a:ext cx="8640960" cy="49321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CN" sz="2400" kern="1200" dirty="0" err="1" smtClean="0">
              <a:solidFill>
                <a:srgbClr val="003300"/>
              </a:solidFill>
              <a:latin typeface="宋体" pitchFamily="2" charset="-122"/>
              <a:ea typeface="宋体" pitchFamily="2" charset="-122"/>
            </a:rPr>
            <a:t>unshift</a:t>
          </a:r>
          <a:r>
            <a:rPr lang="en-US" altLang="zh-CN"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：在数组开头添加一个元素，原有元素后移一位，数组长度加一</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push()</a:t>
          </a:r>
          <a:r>
            <a:rPr lang="zh-CN" altLang="en-US" sz="2400" kern="1200" dirty="0" smtClean="0">
              <a:solidFill>
                <a:srgbClr val="003300"/>
              </a:solidFill>
              <a:latin typeface="宋体" pitchFamily="2" charset="-122"/>
              <a:ea typeface="宋体" pitchFamily="2" charset="-122"/>
            </a:rPr>
            <a:t>：在数组结尾添加一个元素，数组长度加一</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shift()</a:t>
          </a:r>
          <a:r>
            <a:rPr lang="zh-CN" altLang="en-US" sz="2400" kern="1200" dirty="0" smtClean="0">
              <a:solidFill>
                <a:srgbClr val="003300"/>
              </a:solidFill>
              <a:latin typeface="宋体" pitchFamily="2" charset="-122"/>
              <a:ea typeface="宋体" pitchFamily="2" charset="-122"/>
            </a:rPr>
            <a:t>：删除数组开头一个元素，其他元素前移一位，数组长度减一</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pop()</a:t>
          </a:r>
          <a:r>
            <a:rPr lang="zh-CN" altLang="en-US" sz="2400" kern="1200" dirty="0" smtClean="0">
              <a:solidFill>
                <a:srgbClr val="003300"/>
              </a:solidFill>
              <a:latin typeface="宋体" pitchFamily="2" charset="-122"/>
              <a:ea typeface="宋体" pitchFamily="2" charset="-122"/>
            </a:rPr>
            <a:t>：删除数组最后一个元素，数组长度减一</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join()</a:t>
          </a:r>
          <a:r>
            <a:rPr lang="zh-CN" sz="2400" kern="1200" dirty="0" smtClean="0">
              <a:solidFill>
                <a:srgbClr val="003300"/>
              </a:solidFill>
              <a:latin typeface="宋体" pitchFamily="2" charset="-122"/>
              <a:ea typeface="宋体" pitchFamily="2" charset="-122"/>
            </a:rPr>
            <a:t>：将数组内的所有值组合成一个字符串，并用特定符号分开。</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toString</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：以字符串来表示数组和数组值。</a:t>
          </a:r>
          <a:endParaRPr lang="zh-CN" sz="2400" kern="1200" dirty="0">
            <a:solidFill>
              <a:srgbClr val="003300"/>
            </a:solidFill>
            <a:latin typeface="宋体" pitchFamily="2" charset="-122"/>
            <a:ea typeface="宋体" pitchFamily="2" charset="-122"/>
          </a:endParaRPr>
        </a:p>
      </dsp:txBody>
      <dsp:txXfrm>
        <a:off x="0" y="752774"/>
        <a:ext cx="8640960" cy="4932106"/>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EE514-4618-4724-B4A0-F318CDA9E5E0}">
      <dsp:nvSpPr>
        <dsp:cNvPr id="0" name=""/>
        <dsp:cNvSpPr/>
      </dsp:nvSpPr>
      <dsp:spPr>
        <a:xfrm>
          <a:off x="0" y="2750"/>
          <a:ext cx="8424862" cy="7862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0" kern="1200" dirty="0" smtClean="0">
              <a:latin typeface="宋体" pitchFamily="2" charset="-122"/>
              <a:ea typeface="宋体" pitchFamily="2" charset="-122"/>
            </a:rPr>
            <a:t>格式：</a:t>
          </a:r>
          <a:r>
            <a:rPr lang="en-US" altLang="zh-CN" sz="2400" b="0" kern="1200" smtClean="0">
              <a:latin typeface="宋体" pitchFamily="2" charset="-122"/>
              <a:ea typeface="宋体" pitchFamily="2" charset="-122"/>
            </a:rPr>
            <a:t>Math</a:t>
          </a:r>
          <a:r>
            <a:rPr lang="en-US" altLang="zh-CN" sz="2400" b="0" kern="1200" dirty="0" smtClean="0">
              <a:latin typeface="宋体" pitchFamily="2" charset="-122"/>
              <a:ea typeface="宋体" pitchFamily="2" charset="-122"/>
            </a:rPr>
            <a:t>.</a:t>
          </a:r>
          <a:r>
            <a:rPr lang="zh-CN" altLang="en-US" sz="2400" b="0" kern="1200" dirty="0" smtClean="0">
              <a:latin typeface="宋体" pitchFamily="2" charset="-122"/>
              <a:ea typeface="宋体" pitchFamily="2" charset="-122"/>
            </a:rPr>
            <a:t>方法名</a:t>
          </a:r>
          <a:r>
            <a:rPr lang="en-US" altLang="zh-CN" sz="2400" b="0" kern="1200" dirty="0" smtClean="0">
              <a:latin typeface="宋体" pitchFamily="2" charset="-122"/>
              <a:ea typeface="宋体" pitchFamily="2" charset="-122"/>
            </a:rPr>
            <a:t>(</a:t>
          </a:r>
          <a:r>
            <a:rPr lang="zh-CN" altLang="en-US" sz="2400" b="0" kern="1200" dirty="0" smtClean="0">
              <a:latin typeface="宋体" pitchFamily="2" charset="-122"/>
              <a:ea typeface="宋体" pitchFamily="2" charset="-122"/>
            </a:rPr>
            <a:t>参数列表</a:t>
          </a:r>
          <a:r>
            <a:rPr lang="en-US" altLang="zh-CN" sz="2400" b="0" kern="1200" dirty="0" smtClean="0">
              <a:latin typeface="宋体" pitchFamily="2" charset="-122"/>
              <a:ea typeface="宋体" pitchFamily="2" charset="-122"/>
            </a:rPr>
            <a:t>)</a:t>
          </a:r>
          <a:endParaRPr lang="zh-CN" altLang="en-US" sz="2400" b="0" kern="1200" dirty="0">
            <a:latin typeface="宋体" pitchFamily="2" charset="-122"/>
            <a:ea typeface="宋体" pitchFamily="2" charset="-122"/>
          </a:endParaRPr>
        </a:p>
      </dsp:txBody>
      <dsp:txXfrm>
        <a:off x="38381" y="41131"/>
        <a:ext cx="8348100" cy="709478"/>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25115-D782-4365-B7D6-F402A00A5B2F}">
      <dsp:nvSpPr>
        <dsp:cNvPr id="0" name=""/>
        <dsp:cNvSpPr/>
      </dsp:nvSpPr>
      <dsp:spPr>
        <a:xfrm>
          <a:off x="0" y="27723"/>
          <a:ext cx="8569200" cy="6364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latin typeface="宋体" pitchFamily="2" charset="-122"/>
              <a:ea typeface="宋体" pitchFamily="2" charset="-122"/>
            </a:rPr>
            <a:t>格式：对象名 </a:t>
          </a:r>
          <a:r>
            <a:rPr lang="en-US" sz="2400" kern="1200" smtClean="0">
              <a:latin typeface="宋体" pitchFamily="2" charset="-122"/>
              <a:ea typeface="宋体" pitchFamily="2" charset="-122"/>
            </a:rPr>
            <a:t>= new Date([</a:t>
          </a:r>
          <a:r>
            <a:rPr lang="zh-CN" sz="2400" kern="1200" smtClean="0">
              <a:latin typeface="宋体" pitchFamily="2" charset="-122"/>
              <a:ea typeface="宋体" pitchFamily="2" charset="-122"/>
            </a:rPr>
            <a:t>日期参数</a:t>
          </a:r>
          <a:r>
            <a:rPr lang="en-US" sz="2400" kern="1200" smtClean="0">
              <a:latin typeface="宋体" pitchFamily="2" charset="-122"/>
              <a:ea typeface="宋体" pitchFamily="2" charset="-122"/>
            </a:rPr>
            <a:t>])</a:t>
          </a:r>
          <a:endParaRPr lang="zh-CN" sz="2400" kern="1200">
            <a:latin typeface="宋体" pitchFamily="2" charset="-122"/>
            <a:ea typeface="宋体" pitchFamily="2" charset="-122"/>
          </a:endParaRPr>
        </a:p>
      </dsp:txBody>
      <dsp:txXfrm>
        <a:off x="31070" y="58793"/>
        <a:ext cx="8507060" cy="574340"/>
      </dsp:txXfrm>
    </dsp:sp>
    <dsp:sp modelId="{87661EBB-7148-4E78-AFE7-3B9D7874FD23}">
      <dsp:nvSpPr>
        <dsp:cNvPr id="0" name=""/>
        <dsp:cNvSpPr/>
      </dsp:nvSpPr>
      <dsp:spPr>
        <a:xfrm>
          <a:off x="0" y="664203"/>
          <a:ext cx="8569200" cy="563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today = new Date( ) //</a:t>
          </a:r>
          <a:r>
            <a:rPr lang="zh-CN" sz="2400" kern="1200" dirty="0" smtClean="0">
              <a:solidFill>
                <a:srgbClr val="003300"/>
              </a:solidFill>
              <a:latin typeface="宋体" pitchFamily="2" charset="-122"/>
              <a:ea typeface="宋体" pitchFamily="2" charset="-122"/>
            </a:rPr>
            <a:t>以当日时间为对象初值</a:t>
          </a:r>
          <a:endParaRPr lang="zh-CN" sz="2400" kern="1200" dirty="0">
            <a:solidFill>
              <a:srgbClr val="003300"/>
            </a:solidFill>
            <a:latin typeface="宋体" pitchFamily="2" charset="-122"/>
            <a:ea typeface="宋体" pitchFamily="2" charset="-122"/>
          </a:endParaRPr>
        </a:p>
      </dsp:txBody>
      <dsp:txXfrm>
        <a:off x="0" y="664203"/>
        <a:ext cx="8569200" cy="563040"/>
      </dsp:txXfrm>
    </dsp:sp>
    <dsp:sp modelId="{896A6619-7212-4B9A-B0C7-F695DA669E76}">
      <dsp:nvSpPr>
        <dsp:cNvPr id="0" name=""/>
        <dsp:cNvSpPr/>
      </dsp:nvSpPr>
      <dsp:spPr>
        <a:xfrm>
          <a:off x="0" y="1227243"/>
          <a:ext cx="8569200" cy="636480"/>
        </a:xfrm>
        <a:prstGeom prst="round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宋体" pitchFamily="2" charset="-122"/>
              <a:ea typeface="宋体" pitchFamily="2" charset="-122"/>
            </a:rPr>
            <a:t>1</a:t>
          </a:r>
          <a:r>
            <a:rPr lang="zh-CN" sz="2400" kern="1200" smtClean="0">
              <a:latin typeface="宋体" pitchFamily="2" charset="-122"/>
              <a:ea typeface="宋体" pitchFamily="2" charset="-122"/>
            </a:rPr>
            <a:t>、参数为字符串时，会被作为日期和时间的字符串表示</a:t>
          </a:r>
          <a:endParaRPr lang="zh-CN" sz="2400" kern="1200">
            <a:latin typeface="宋体" pitchFamily="2" charset="-122"/>
            <a:ea typeface="宋体" pitchFamily="2" charset="-122"/>
          </a:endParaRPr>
        </a:p>
      </dsp:txBody>
      <dsp:txXfrm>
        <a:off x="31070" y="1258313"/>
        <a:ext cx="8507060" cy="574340"/>
      </dsp:txXfrm>
    </dsp:sp>
    <dsp:sp modelId="{92940AE5-9270-4734-8106-B13AF4679AD3}">
      <dsp:nvSpPr>
        <dsp:cNvPr id="0" name=""/>
        <dsp:cNvSpPr/>
      </dsp:nvSpPr>
      <dsp:spPr>
        <a:xfrm>
          <a:off x="0" y="1863723"/>
          <a:ext cx="8569200" cy="130202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today = new Date(“2</a:t>
          </a:r>
          <a:r>
            <a:rPr lang="en-US" altLang="zh-CN" sz="2400" kern="1200" dirty="0" smtClean="0">
              <a:solidFill>
                <a:srgbClr val="003300"/>
              </a:solidFill>
              <a:latin typeface="宋体" pitchFamily="2" charset="-122"/>
              <a:ea typeface="宋体" pitchFamily="2" charset="-122"/>
            </a:rPr>
            <a:t>012/10/10</a:t>
          </a:r>
          <a:r>
            <a:rPr lang="en-US" sz="2400" kern="1200" dirty="0" smtClean="0">
              <a:solidFill>
                <a:srgbClr val="003300"/>
              </a:solidFill>
              <a:latin typeface="宋体" pitchFamily="2" charset="-122"/>
              <a:ea typeface="宋体" pitchFamily="2" charset="-122"/>
            </a:rPr>
            <a:t> 12:00:00”)</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英文表示</a:t>
          </a:r>
          <a:r>
            <a:rPr lang="zh-CN" altLang="en-US" sz="2400" kern="1200" dirty="0" smtClean="0">
              <a:solidFill>
                <a:srgbClr val="003300"/>
              </a:solidFill>
              <a:latin typeface="宋体" pitchFamily="2" charset="-122"/>
              <a:ea typeface="宋体" pitchFamily="2" charset="-122"/>
            </a:rPr>
            <a:t>星期和</a:t>
          </a:r>
          <a:r>
            <a:rPr lang="zh-CN" sz="2400" kern="1200" dirty="0" smtClean="0">
              <a:solidFill>
                <a:srgbClr val="003300"/>
              </a:solidFill>
              <a:latin typeface="宋体" pitchFamily="2" charset="-122"/>
              <a:ea typeface="宋体" pitchFamily="2" charset="-122"/>
            </a:rPr>
            <a:t>月份，其余以数值表示</a:t>
          </a:r>
          <a:r>
            <a:rPr lang="zh-CN" alt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星期</a:t>
          </a:r>
          <a:r>
            <a:rPr lang="en-US" altLang="zh-CN"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月</a:t>
          </a:r>
          <a:r>
            <a:rPr lang="en-US"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日</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年</a:t>
          </a:r>
          <a:r>
            <a:rPr lang="en-US" sz="2400" kern="1200" dirty="0" smtClean="0">
              <a:solidFill>
                <a:srgbClr val="003300"/>
              </a:solidFill>
              <a:latin typeface="宋体" pitchFamily="2" charset="-122"/>
              <a:ea typeface="宋体" pitchFamily="2" charset="-122"/>
            </a:rPr>
            <a:t> </a:t>
          </a:r>
          <a:r>
            <a:rPr lang="zh-CN" sz="2400" kern="1200" dirty="0" smtClean="0">
              <a:solidFill>
                <a:srgbClr val="003300"/>
              </a:solidFill>
              <a:latin typeface="宋体" pitchFamily="2" charset="-122"/>
              <a:ea typeface="宋体" pitchFamily="2" charset="-122"/>
            </a:rPr>
            <a:t>时</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分</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秒</a:t>
          </a:r>
          <a:r>
            <a:rPr lang="en-US" altLang="zh-CN" sz="2400" kern="1200" dirty="0" smtClean="0">
              <a:solidFill>
                <a:srgbClr val="003300"/>
              </a:solidFill>
              <a:latin typeface="宋体" pitchFamily="2" charset="-122"/>
              <a:ea typeface="宋体" pitchFamily="2" charset="-122"/>
            </a:rPr>
            <a:t> </a:t>
          </a:r>
          <a:r>
            <a:rPr lang="zh-CN" altLang="en-US" sz="2400" kern="1200" dirty="0" smtClean="0">
              <a:solidFill>
                <a:srgbClr val="003300"/>
              </a:solidFill>
              <a:latin typeface="宋体" pitchFamily="2" charset="-122"/>
              <a:ea typeface="宋体" pitchFamily="2" charset="-122"/>
            </a:rPr>
            <a:t>时间格式</a:t>
          </a:r>
          <a:endParaRPr lang="zh-CN" sz="2400" kern="1200" dirty="0">
            <a:solidFill>
              <a:srgbClr val="003300"/>
            </a:solidFill>
            <a:latin typeface="宋体" pitchFamily="2" charset="-122"/>
            <a:ea typeface="宋体" pitchFamily="2" charset="-122"/>
          </a:endParaRPr>
        </a:p>
      </dsp:txBody>
      <dsp:txXfrm>
        <a:off x="0" y="1863723"/>
        <a:ext cx="8569200" cy="1302029"/>
      </dsp:txXfrm>
    </dsp:sp>
    <dsp:sp modelId="{A4AF3447-36FD-4D8D-80E1-04DCE41EDB06}">
      <dsp:nvSpPr>
        <dsp:cNvPr id="0" name=""/>
        <dsp:cNvSpPr/>
      </dsp:nvSpPr>
      <dsp:spPr>
        <a:xfrm>
          <a:off x="0" y="3165753"/>
          <a:ext cx="8569200" cy="636480"/>
        </a:xfrm>
        <a:prstGeom prst="round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2</a:t>
          </a:r>
          <a:r>
            <a:rPr lang="zh-CN" sz="2400" kern="1200" dirty="0" smtClean="0">
              <a:latin typeface="宋体" pitchFamily="2" charset="-122"/>
              <a:ea typeface="宋体" pitchFamily="2" charset="-122"/>
            </a:rPr>
            <a:t>、参数为数字时，将作为日期的内部数字表示，单位</a:t>
          </a:r>
          <a:r>
            <a:rPr lang="en-US" sz="2400" kern="1200" dirty="0" err="1" smtClean="0">
              <a:latin typeface="宋体" pitchFamily="2" charset="-122"/>
              <a:ea typeface="宋体" pitchFamily="2" charset="-122"/>
            </a:rPr>
            <a:t>ms</a:t>
          </a:r>
          <a:endParaRPr lang="zh-CN" sz="2400" kern="1200" dirty="0">
            <a:latin typeface="宋体" pitchFamily="2" charset="-122"/>
            <a:ea typeface="宋体" pitchFamily="2" charset="-122"/>
          </a:endParaRPr>
        </a:p>
      </dsp:txBody>
      <dsp:txXfrm>
        <a:off x="31070" y="3196823"/>
        <a:ext cx="8507060" cy="574340"/>
      </dsp:txXfrm>
    </dsp:sp>
    <dsp:sp modelId="{25A31243-0F92-44CD-9A85-4C8E20E1C407}">
      <dsp:nvSpPr>
        <dsp:cNvPr id="0" name=""/>
        <dsp:cNvSpPr/>
      </dsp:nvSpPr>
      <dsp:spPr>
        <a:xfrm>
          <a:off x="0" y="3802233"/>
          <a:ext cx="8569200" cy="86215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today = new Date(2002</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08</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07</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0</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0</a:t>
          </a:r>
          <a:r>
            <a:rPr lang="zh-CN" sz="2400" kern="1200" dirty="0" smtClean="0">
              <a:solidFill>
                <a:srgbClr val="003300"/>
              </a:solidFill>
              <a:latin typeface="宋体" pitchFamily="2" charset="-122"/>
              <a:ea typeface="宋体" pitchFamily="2" charset="-122"/>
            </a:rPr>
            <a:t>，</a:t>
          </a:r>
          <a:r>
            <a:rPr lang="en-US" sz="2400" kern="1200" dirty="0" smtClean="0">
              <a:solidFill>
                <a:srgbClr val="003300"/>
              </a:solidFill>
              <a:latin typeface="宋体" pitchFamily="2" charset="-122"/>
              <a:ea typeface="宋体" pitchFamily="2" charset="-122"/>
            </a:rPr>
            <a:t>0)</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一律以数字表示</a:t>
          </a:r>
          <a:r>
            <a:rPr lang="zh-CN" alt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年</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月</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日</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时</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分</a:t>
          </a:r>
          <a:r>
            <a:rPr lang="en-US" sz="2400" kern="1200" dirty="0" smtClean="0">
              <a:solidFill>
                <a:srgbClr val="003300"/>
              </a:solidFill>
              <a:latin typeface="宋体" pitchFamily="2" charset="-122"/>
              <a:ea typeface="宋体" pitchFamily="2" charset="-122"/>
            </a:rPr>
            <a:t>,</a:t>
          </a:r>
          <a:r>
            <a:rPr lang="zh-CN" sz="2400" kern="1200" dirty="0" smtClean="0">
              <a:solidFill>
                <a:srgbClr val="003300"/>
              </a:solidFill>
              <a:latin typeface="宋体" pitchFamily="2" charset="-122"/>
              <a:ea typeface="宋体" pitchFamily="2" charset="-122"/>
            </a:rPr>
            <a:t>秒</a:t>
          </a:r>
          <a:endParaRPr lang="zh-CN" sz="2400" kern="1200" dirty="0">
            <a:solidFill>
              <a:srgbClr val="003300"/>
            </a:solidFill>
            <a:latin typeface="宋体" pitchFamily="2" charset="-122"/>
            <a:ea typeface="宋体" pitchFamily="2" charset="-122"/>
          </a:endParaRPr>
        </a:p>
      </dsp:txBody>
      <dsp:txXfrm>
        <a:off x="0" y="3802233"/>
        <a:ext cx="8569200" cy="862155"/>
      </dsp:txXfrm>
    </dsp:sp>
    <dsp:sp modelId="{2A6A0913-BEC2-4E46-BD4F-6ECA6464871B}">
      <dsp:nvSpPr>
        <dsp:cNvPr id="0" name=""/>
        <dsp:cNvSpPr/>
      </dsp:nvSpPr>
      <dsp:spPr>
        <a:xfrm>
          <a:off x="0" y="4664388"/>
          <a:ext cx="8569200" cy="6364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3</a:t>
          </a:r>
          <a:r>
            <a:rPr lang="zh-CN" sz="2400" kern="1200" dirty="0" smtClean="0">
              <a:latin typeface="宋体" pitchFamily="2" charset="-122"/>
              <a:ea typeface="宋体" pitchFamily="2" charset="-122"/>
            </a:rPr>
            <a:t>、不带参数调用</a:t>
          </a:r>
          <a:r>
            <a:rPr lang="en-US" sz="2400" kern="1200" dirty="0" smtClean="0">
              <a:latin typeface="宋体" pitchFamily="2" charset="-122"/>
              <a:ea typeface="宋体" pitchFamily="2" charset="-122"/>
            </a:rPr>
            <a:t>Date</a:t>
          </a:r>
          <a:r>
            <a:rPr lang="zh-CN" sz="2400" kern="1200" dirty="0" smtClean="0">
              <a:latin typeface="宋体" pitchFamily="2" charset="-122"/>
              <a:ea typeface="宋体" pitchFamily="2" charset="-122"/>
            </a:rPr>
            <a:t>构造函数时，返回的是系统当前时间</a:t>
          </a:r>
          <a:endParaRPr lang="zh-CN" sz="2400" kern="1200" dirty="0">
            <a:latin typeface="宋体" pitchFamily="2" charset="-122"/>
            <a:ea typeface="宋体" pitchFamily="2" charset="-122"/>
          </a:endParaRPr>
        </a:p>
      </dsp:txBody>
      <dsp:txXfrm>
        <a:off x="31070" y="4695458"/>
        <a:ext cx="8507060" cy="574340"/>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20453-8D72-4B89-AF37-A72DB35CB7A9}">
      <dsp:nvSpPr>
        <dsp:cNvPr id="0" name=""/>
        <dsp:cNvSpPr/>
      </dsp:nvSpPr>
      <dsp:spPr>
        <a:xfrm>
          <a:off x="0" y="853749"/>
          <a:ext cx="8569325" cy="7300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宋体" pitchFamily="2" charset="-122"/>
              <a:ea typeface="宋体" pitchFamily="2" charset="-122"/>
            </a:rPr>
            <a:t>函数</a:t>
          </a:r>
          <a:r>
            <a:rPr lang="en-US" sz="2400" b="1" kern="1200" dirty="0" smtClean="0">
              <a:latin typeface="宋体" pitchFamily="2" charset="-122"/>
              <a:ea typeface="宋体" pitchFamily="2" charset="-122"/>
            </a:rPr>
            <a:t>(function)</a:t>
          </a:r>
          <a:r>
            <a:rPr lang="zh-CN" sz="2400" b="1" kern="1200" dirty="0" smtClean="0">
              <a:latin typeface="宋体" pitchFamily="2" charset="-122"/>
              <a:ea typeface="宋体" pitchFamily="2" charset="-122"/>
            </a:rPr>
            <a:t>对象</a:t>
          </a:r>
          <a:endParaRPr lang="zh-CN" sz="2400" kern="1200" dirty="0">
            <a:latin typeface="宋体" pitchFamily="2" charset="-122"/>
            <a:ea typeface="宋体" pitchFamily="2" charset="-122"/>
          </a:endParaRPr>
        </a:p>
      </dsp:txBody>
      <dsp:txXfrm>
        <a:off x="35640" y="889389"/>
        <a:ext cx="8498045" cy="658800"/>
      </dsp:txXfrm>
    </dsp:sp>
    <dsp:sp modelId="{1B9257D8-692B-4709-82D7-E42C5E98520B}">
      <dsp:nvSpPr>
        <dsp:cNvPr id="0" name=""/>
        <dsp:cNvSpPr/>
      </dsp:nvSpPr>
      <dsp:spPr>
        <a:xfrm>
          <a:off x="0" y="71659"/>
          <a:ext cx="8569325" cy="73008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宋体" pitchFamily="2" charset="-122"/>
              <a:ea typeface="宋体" pitchFamily="2" charset="-122"/>
            </a:rPr>
            <a:t>正则表达式</a:t>
          </a:r>
          <a:r>
            <a:rPr lang="en-US" sz="2400" b="1" kern="1200" dirty="0" smtClean="0">
              <a:latin typeface="宋体" pitchFamily="2" charset="-122"/>
              <a:ea typeface="宋体" pitchFamily="2" charset="-122"/>
            </a:rPr>
            <a:t>(</a:t>
          </a:r>
          <a:r>
            <a:rPr lang="en-US" sz="2400" b="1" kern="1200" dirty="0" err="1" smtClean="0">
              <a:latin typeface="宋体" pitchFamily="2" charset="-122"/>
              <a:ea typeface="宋体" pitchFamily="2" charset="-122"/>
            </a:rPr>
            <a:t>RegExp</a:t>
          </a:r>
          <a:r>
            <a:rPr lang="en-US" sz="2400" b="1" kern="1200" dirty="0" smtClean="0">
              <a:latin typeface="宋体" pitchFamily="2" charset="-122"/>
              <a:ea typeface="宋体" pitchFamily="2" charset="-122"/>
            </a:rPr>
            <a:t>)</a:t>
          </a:r>
          <a:r>
            <a:rPr lang="zh-CN" sz="2400" b="1" kern="1200" dirty="0" smtClean="0">
              <a:latin typeface="宋体" pitchFamily="2" charset="-122"/>
              <a:ea typeface="宋体" pitchFamily="2" charset="-122"/>
            </a:rPr>
            <a:t>对象</a:t>
          </a:r>
          <a:endParaRPr lang="zh-CN" sz="2400" kern="1200" dirty="0">
            <a:latin typeface="宋体" pitchFamily="2" charset="-122"/>
            <a:ea typeface="宋体" pitchFamily="2" charset="-122"/>
          </a:endParaRPr>
        </a:p>
      </dsp:txBody>
      <dsp:txXfrm>
        <a:off x="35640" y="107299"/>
        <a:ext cx="8498045" cy="65880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4D2E9-BA6F-4E79-A03A-9C8FDAC473ED}">
      <dsp:nvSpPr>
        <dsp:cNvPr id="0" name=""/>
        <dsp:cNvSpPr/>
      </dsp:nvSpPr>
      <dsp:spPr>
        <a:xfrm>
          <a:off x="0" y="569959"/>
          <a:ext cx="8640960" cy="8820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2E485BC-0DD5-44A4-9DBB-09126EDA082E}">
      <dsp:nvSpPr>
        <dsp:cNvPr id="0" name=""/>
        <dsp:cNvSpPr/>
      </dsp:nvSpPr>
      <dsp:spPr>
        <a:xfrm>
          <a:off x="432048" y="53359"/>
          <a:ext cx="7920856" cy="10332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25" tIns="0" rIns="228625" bIns="0" numCol="1" spcCol="1270" anchor="ctr" anchorCtr="0">
          <a:noAutofit/>
        </a:bodyPr>
        <a:lstStyle/>
        <a:p>
          <a:pPr lvl="0" algn="l" defTabSz="1066800" rtl="0">
            <a:lnSpc>
              <a:spcPct val="90000"/>
            </a:lnSpc>
            <a:spcBef>
              <a:spcPct val="0"/>
            </a:spcBef>
            <a:spcAft>
              <a:spcPct val="35000"/>
            </a:spcAft>
          </a:pPr>
          <a:r>
            <a:rPr lang="zh-CN" altLang="en-US" sz="2400" b="0" i="0" kern="1200" dirty="0" smtClean="0">
              <a:solidFill>
                <a:srgbClr val="003300"/>
              </a:solidFill>
              <a:latin typeface="+mn-ea"/>
              <a:ea typeface="+mn-ea"/>
            </a:rPr>
            <a:t>当我们检索某个文本时，可以使用一种模式来描述要检索的内容，正则表达式就是这种模式。</a:t>
          </a:r>
          <a:endParaRPr lang="zh-CN" altLang="en-US" sz="2400" b="0" kern="1200" dirty="0">
            <a:solidFill>
              <a:srgbClr val="003300"/>
            </a:solidFill>
            <a:latin typeface="+mn-ea"/>
            <a:ea typeface="+mn-ea"/>
          </a:endParaRPr>
        </a:p>
      </dsp:txBody>
      <dsp:txXfrm>
        <a:off x="482485" y="103796"/>
        <a:ext cx="7819982" cy="932326"/>
      </dsp:txXfrm>
    </dsp:sp>
    <dsp:sp modelId="{3E6A8316-DC10-4F7A-8D6D-B8A9051BE56F}">
      <dsp:nvSpPr>
        <dsp:cNvPr id="0" name=""/>
        <dsp:cNvSpPr/>
      </dsp:nvSpPr>
      <dsp:spPr>
        <a:xfrm>
          <a:off x="0" y="2157560"/>
          <a:ext cx="8640960" cy="8820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13ECA25-39F7-41C7-8EB3-223F71E339B6}">
      <dsp:nvSpPr>
        <dsp:cNvPr id="0" name=""/>
        <dsp:cNvSpPr/>
      </dsp:nvSpPr>
      <dsp:spPr>
        <a:xfrm>
          <a:off x="432048" y="1640960"/>
          <a:ext cx="7920856" cy="10332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25" tIns="0" rIns="228625" bIns="0" numCol="1" spcCol="1270" anchor="ctr" anchorCtr="0">
          <a:noAutofit/>
        </a:bodyPr>
        <a:lstStyle/>
        <a:p>
          <a:pPr lvl="0" algn="l" defTabSz="1066800" rtl="0">
            <a:lnSpc>
              <a:spcPct val="90000"/>
            </a:lnSpc>
            <a:spcBef>
              <a:spcPct val="0"/>
            </a:spcBef>
            <a:spcAft>
              <a:spcPct val="35000"/>
            </a:spcAft>
          </a:pPr>
          <a:r>
            <a:rPr lang="zh-CN" altLang="en-US" sz="2400" b="0" kern="1200" dirty="0" smtClean="0">
              <a:solidFill>
                <a:srgbClr val="003300"/>
              </a:solidFill>
              <a:latin typeface="+mn-ea"/>
              <a:ea typeface="+mn-ea"/>
            </a:rPr>
            <a:t>正则表达式的应用非常广泛，在进行数据验证、格式检查、字符替换时，表现尤为突出</a:t>
          </a:r>
          <a:endParaRPr lang="zh-CN" altLang="en-US" sz="2400" b="0" kern="1200" dirty="0">
            <a:solidFill>
              <a:srgbClr val="003300"/>
            </a:solidFill>
            <a:latin typeface="+mn-ea"/>
            <a:ea typeface="+mn-ea"/>
          </a:endParaRPr>
        </a:p>
      </dsp:txBody>
      <dsp:txXfrm>
        <a:off x="482485" y="1691397"/>
        <a:ext cx="7819982" cy="932326"/>
      </dsp:txXfrm>
    </dsp:sp>
    <dsp:sp modelId="{8309233A-1E1B-4413-88DD-37263A83857D}">
      <dsp:nvSpPr>
        <dsp:cNvPr id="0" name=""/>
        <dsp:cNvSpPr/>
      </dsp:nvSpPr>
      <dsp:spPr>
        <a:xfrm>
          <a:off x="0" y="3745160"/>
          <a:ext cx="8640960" cy="8820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D948D90-311D-43F4-A82A-9B8616BFF4BA}">
      <dsp:nvSpPr>
        <dsp:cNvPr id="0" name=""/>
        <dsp:cNvSpPr/>
      </dsp:nvSpPr>
      <dsp:spPr>
        <a:xfrm>
          <a:off x="432048" y="3228560"/>
          <a:ext cx="7920856" cy="10332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25" tIns="0" rIns="228625" bIns="0" numCol="1" spcCol="1270" anchor="ctr" anchorCtr="0">
          <a:noAutofit/>
        </a:bodyPr>
        <a:lstStyle/>
        <a:p>
          <a:pPr lvl="0" algn="l" defTabSz="1066800" rtl="0">
            <a:lnSpc>
              <a:spcPct val="90000"/>
            </a:lnSpc>
            <a:spcBef>
              <a:spcPct val="0"/>
            </a:spcBef>
            <a:spcAft>
              <a:spcPct val="35000"/>
            </a:spcAft>
          </a:pPr>
          <a:r>
            <a:rPr lang="zh-CN" altLang="en-US" sz="2400" b="0" kern="1200" dirty="0" smtClean="0">
              <a:solidFill>
                <a:srgbClr val="0070C0"/>
              </a:solidFill>
              <a:latin typeface="+mn-ea"/>
              <a:ea typeface="+mn-ea"/>
            </a:rPr>
            <a:t>例如：</a:t>
          </a:r>
          <a:r>
            <a:rPr lang="en-US" altLang="zh-CN" sz="2400" b="0" kern="1200" dirty="0" err="1" smtClean="0">
              <a:solidFill>
                <a:srgbClr val="0070C0"/>
              </a:solidFill>
              <a:latin typeface="+mn-ea"/>
              <a:ea typeface="+mn-ea"/>
            </a:rPr>
            <a:t>var</a:t>
          </a:r>
          <a:r>
            <a:rPr lang="en-US" altLang="zh-CN" sz="2400" b="0" kern="1200" dirty="0" smtClean="0">
              <a:solidFill>
                <a:srgbClr val="0070C0"/>
              </a:solidFill>
              <a:latin typeface="+mn-ea"/>
              <a:ea typeface="+mn-ea"/>
            </a:rPr>
            <a:t> </a:t>
          </a:r>
          <a:r>
            <a:rPr lang="en-US" altLang="zh-CN" sz="2400" b="0" kern="1200" dirty="0" err="1" smtClean="0">
              <a:solidFill>
                <a:srgbClr val="0070C0"/>
              </a:solidFill>
              <a:latin typeface="+mn-ea"/>
              <a:ea typeface="+mn-ea"/>
            </a:rPr>
            <a:t>reg</a:t>
          </a:r>
          <a:r>
            <a:rPr lang="en-US" altLang="zh-CN" sz="2400" b="0" kern="1200" dirty="0" smtClean="0">
              <a:solidFill>
                <a:srgbClr val="0070C0"/>
              </a:solidFill>
              <a:latin typeface="+mn-ea"/>
              <a:ea typeface="+mn-ea"/>
            </a:rPr>
            <a:t> = new </a:t>
          </a:r>
          <a:r>
            <a:rPr lang="en-US" altLang="zh-CN" sz="2400" b="0" kern="1200" dirty="0" err="1" smtClean="0">
              <a:solidFill>
                <a:srgbClr val="0070C0"/>
              </a:solidFill>
              <a:latin typeface="+mn-ea"/>
              <a:ea typeface="+mn-ea"/>
            </a:rPr>
            <a:t>RegExp</a:t>
          </a:r>
          <a:r>
            <a:rPr lang="en-US" altLang="zh-CN" sz="2400" b="0" kern="1200" dirty="0" smtClean="0">
              <a:solidFill>
                <a:srgbClr val="0070C0"/>
              </a:solidFill>
              <a:latin typeface="+mn-ea"/>
              <a:ea typeface="+mn-ea"/>
            </a:rPr>
            <a:t>("e"); //</a:t>
          </a:r>
          <a:r>
            <a:rPr lang="zh-CN" altLang="en-US" sz="2400" b="0" kern="1200" dirty="0" smtClean="0">
              <a:solidFill>
                <a:srgbClr val="0070C0"/>
              </a:solidFill>
              <a:latin typeface="+mn-ea"/>
              <a:ea typeface="+mn-ea"/>
            </a:rPr>
            <a:t>寻找字符 </a:t>
          </a:r>
          <a:r>
            <a:rPr lang="en-US" altLang="zh-CN" sz="2400" b="0" kern="1200" dirty="0" smtClean="0">
              <a:solidFill>
                <a:srgbClr val="0070C0"/>
              </a:solidFill>
              <a:latin typeface="+mn-ea"/>
              <a:ea typeface="+mn-ea"/>
            </a:rPr>
            <a:t>"e"</a:t>
          </a:r>
          <a:endParaRPr lang="zh-CN" altLang="en-US" sz="2400" b="0" kern="1200" dirty="0">
            <a:solidFill>
              <a:srgbClr val="0070C0"/>
            </a:solidFill>
            <a:latin typeface="+mn-ea"/>
            <a:ea typeface="+mn-ea"/>
          </a:endParaRPr>
        </a:p>
      </dsp:txBody>
      <dsp:txXfrm>
        <a:off x="482485" y="3278997"/>
        <a:ext cx="7819982" cy="932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EE0D4-166B-4B39-BAE7-7299D78EE32A}">
      <dsp:nvSpPr>
        <dsp:cNvPr id="0" name=""/>
        <dsp:cNvSpPr/>
      </dsp:nvSpPr>
      <dsp:spPr>
        <a:xfrm>
          <a:off x="0" y="3469885"/>
          <a:ext cx="6912768" cy="1138626"/>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altLang="zh-CN" sz="3600" kern="1200" dirty="0" smtClean="0">
              <a:latin typeface="+mn-ea"/>
              <a:ea typeface="+mn-ea"/>
            </a:rPr>
            <a:t>DOM</a:t>
          </a:r>
          <a:r>
            <a:rPr lang="zh-CN" altLang="en-US" sz="3600" kern="1200" dirty="0" smtClean="0">
              <a:latin typeface="+mn-ea"/>
              <a:ea typeface="+mn-ea"/>
            </a:rPr>
            <a:t>编程</a:t>
          </a:r>
          <a:endParaRPr lang="zh-CN" sz="3600" kern="1200" dirty="0">
            <a:latin typeface="+mn-ea"/>
            <a:ea typeface="+mn-ea"/>
          </a:endParaRPr>
        </a:p>
      </dsp:txBody>
      <dsp:txXfrm>
        <a:off x="0" y="3469885"/>
        <a:ext cx="6912768" cy="1138626"/>
      </dsp:txXfrm>
    </dsp:sp>
    <dsp:sp modelId="{661465D9-698F-40DC-996D-11EF21C48CCA}">
      <dsp:nvSpPr>
        <dsp:cNvPr id="0" name=""/>
        <dsp:cNvSpPr/>
      </dsp:nvSpPr>
      <dsp:spPr>
        <a:xfrm rot="10800000">
          <a:off x="0" y="1734942"/>
          <a:ext cx="6912768" cy="1751207"/>
        </a:xfrm>
        <a:prstGeom prst="upArrowCallout">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altLang="zh-CN" sz="3600" kern="1200" dirty="0" smtClean="0">
              <a:latin typeface="+mn-ea"/>
              <a:ea typeface="+mn-ea"/>
            </a:rPr>
            <a:t>JavaScript</a:t>
          </a:r>
          <a:r>
            <a:rPr lang="zh-CN" altLang="en-US" sz="3600" kern="1200" dirty="0" smtClean="0">
              <a:latin typeface="+mn-ea"/>
              <a:ea typeface="+mn-ea"/>
            </a:rPr>
            <a:t>的内置对象</a:t>
          </a:r>
          <a:endParaRPr lang="zh-CN" sz="3600" kern="1200" dirty="0">
            <a:latin typeface="+mn-ea"/>
            <a:ea typeface="+mn-ea"/>
          </a:endParaRPr>
        </a:p>
      </dsp:txBody>
      <dsp:txXfrm rot="10800000">
        <a:off x="0" y="1734942"/>
        <a:ext cx="6912768" cy="1137882"/>
      </dsp:txXfrm>
    </dsp:sp>
    <dsp:sp modelId="{DF62541D-0B9E-46CC-9AB1-07F220AC5853}">
      <dsp:nvSpPr>
        <dsp:cNvPr id="0" name=""/>
        <dsp:cNvSpPr/>
      </dsp:nvSpPr>
      <dsp:spPr>
        <a:xfrm rot="10800000">
          <a:off x="0" y="814"/>
          <a:ext cx="6912768" cy="1751207"/>
        </a:xfrm>
        <a:prstGeom prst="upArrowCallou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altLang="zh-CN" sz="3600" kern="1200" dirty="0" smtClean="0">
              <a:latin typeface="+mn-ea"/>
              <a:ea typeface="+mn-ea"/>
            </a:rPr>
            <a:t>JavaScript</a:t>
          </a:r>
          <a:r>
            <a:rPr lang="zh-CN" altLang="en-US" sz="3600" kern="1200" dirty="0" smtClean="0">
              <a:latin typeface="+mn-ea"/>
              <a:ea typeface="+mn-ea"/>
            </a:rPr>
            <a:t>语法详解</a:t>
          </a:r>
          <a:endParaRPr lang="zh-CN" sz="3600" kern="1200" dirty="0">
            <a:latin typeface="+mn-ea"/>
            <a:ea typeface="+mn-ea"/>
          </a:endParaRPr>
        </a:p>
      </dsp:txBody>
      <dsp:txXfrm rot="10800000">
        <a:off x="0" y="814"/>
        <a:ext cx="6912768" cy="1137882"/>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AC49F-EE4D-45CB-80C3-237C1BDB46C9}">
      <dsp:nvSpPr>
        <dsp:cNvPr id="0" name=""/>
        <dsp:cNvSpPr/>
      </dsp:nvSpPr>
      <dsp:spPr>
        <a:xfrm>
          <a:off x="222390" y="123104"/>
          <a:ext cx="3947259" cy="6689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t>案例描述</a:t>
          </a:r>
          <a:endParaRPr lang="zh-CN" altLang="en-US" sz="2400" b="1" kern="1200" dirty="0"/>
        </a:p>
      </dsp:txBody>
      <dsp:txXfrm>
        <a:off x="255047" y="155761"/>
        <a:ext cx="3881945" cy="603670"/>
      </dsp:txXfrm>
    </dsp:sp>
    <dsp:sp modelId="{62E03E78-25F7-49BC-A10F-AD36CD89C292}">
      <dsp:nvSpPr>
        <dsp:cNvPr id="0" name=""/>
        <dsp:cNvSpPr/>
      </dsp:nvSpPr>
      <dsp:spPr>
        <a:xfrm>
          <a:off x="0" y="934586"/>
          <a:ext cx="4392041" cy="15136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944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1" kern="1200" dirty="0" smtClean="0">
              <a:solidFill>
                <a:srgbClr val="003300"/>
              </a:solidFill>
            </a:rPr>
            <a:t>在注册页面中输入“</a:t>
          </a:r>
          <a:r>
            <a:rPr lang="en-US" altLang="zh-CN" sz="2400" b="1" kern="1200" dirty="0" smtClean="0">
              <a:solidFill>
                <a:srgbClr val="003300"/>
              </a:solidFill>
            </a:rPr>
            <a:t>QQ</a:t>
          </a:r>
          <a:r>
            <a:rPr lang="zh-CN" altLang="en-US" sz="2400" b="1" kern="1200" dirty="0" smtClean="0">
              <a:solidFill>
                <a:srgbClr val="003300"/>
              </a:solidFill>
            </a:rPr>
            <a:t>号码”，只允许输入</a:t>
          </a:r>
          <a:r>
            <a:rPr lang="en-US" altLang="zh-CN" sz="2400" b="1" kern="1200" dirty="0" smtClean="0">
              <a:solidFill>
                <a:srgbClr val="003300"/>
              </a:solidFill>
            </a:rPr>
            <a:t>5-10</a:t>
          </a:r>
          <a:r>
            <a:rPr lang="zh-CN" altLang="en-US" sz="2400" b="1" kern="1200" dirty="0" smtClean="0">
              <a:solidFill>
                <a:srgbClr val="003300"/>
              </a:solidFill>
            </a:rPr>
            <a:t>位数字，如果不符合规则，当焦点离开文本框时提示错误</a:t>
          </a:r>
          <a:endParaRPr lang="zh-CN" altLang="en-US" sz="2400" b="1" kern="1200" dirty="0">
            <a:solidFill>
              <a:srgbClr val="003300"/>
            </a:solidFill>
          </a:endParaRPr>
        </a:p>
      </dsp:txBody>
      <dsp:txXfrm>
        <a:off x="0" y="934586"/>
        <a:ext cx="4392041" cy="1513687"/>
      </dsp:txXfrm>
    </dsp:sp>
    <dsp:sp modelId="{EA83021A-13C4-4A4E-BA9F-45C1FE295E04}">
      <dsp:nvSpPr>
        <dsp:cNvPr id="0" name=""/>
        <dsp:cNvSpPr/>
      </dsp:nvSpPr>
      <dsp:spPr>
        <a:xfrm>
          <a:off x="222390" y="2499370"/>
          <a:ext cx="3947259" cy="6689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t>案例目标</a:t>
          </a:r>
          <a:endParaRPr lang="zh-CN" altLang="en-US" sz="2400" b="1" kern="1200" dirty="0"/>
        </a:p>
      </dsp:txBody>
      <dsp:txXfrm>
        <a:off x="255047" y="2532027"/>
        <a:ext cx="3881945" cy="603670"/>
      </dsp:txXfrm>
    </dsp:sp>
    <dsp:sp modelId="{647B1357-F77A-4EEB-A507-1715F848199C}">
      <dsp:nvSpPr>
        <dsp:cNvPr id="0" name=""/>
        <dsp:cNvSpPr/>
      </dsp:nvSpPr>
      <dsp:spPr>
        <a:xfrm>
          <a:off x="0" y="3391123"/>
          <a:ext cx="4392041" cy="73977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944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1" kern="1200" dirty="0" smtClean="0">
              <a:solidFill>
                <a:srgbClr val="003300"/>
              </a:solidFill>
            </a:rPr>
            <a:t>了解正则表达式的作用</a:t>
          </a:r>
          <a:endParaRPr lang="zh-CN" sz="2400" b="1" kern="1200" dirty="0">
            <a:solidFill>
              <a:srgbClr val="003300"/>
            </a:solidFill>
          </a:endParaRPr>
        </a:p>
      </dsp:txBody>
      <dsp:txXfrm>
        <a:off x="0" y="3391123"/>
        <a:ext cx="4392041" cy="739777"/>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2ADAB-DE9B-4444-9188-A2E9B7C3FADF}">
      <dsp:nvSpPr>
        <dsp:cNvPr id="0" name=""/>
        <dsp:cNvSpPr/>
      </dsp:nvSpPr>
      <dsp:spPr>
        <a:xfrm>
          <a:off x="0" y="30519"/>
          <a:ext cx="9144000" cy="14069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altLang="zh-CN" sz="2400" b="1" kern="1200" baseline="0" dirty="0" err="1" smtClean="0">
              <a:latin typeface="+mn-ea"/>
              <a:ea typeface="+mn-ea"/>
            </a:rPr>
            <a:t>RegExp</a:t>
          </a:r>
          <a:r>
            <a:rPr lang="en-US" altLang="zh-CN" sz="2400" b="1" kern="1200" baseline="0" dirty="0" smtClean="0">
              <a:latin typeface="+mn-ea"/>
              <a:ea typeface="+mn-ea"/>
            </a:rPr>
            <a:t>(</a:t>
          </a:r>
          <a:r>
            <a:rPr lang="en-US" altLang="zh-CN" sz="2400" b="1" kern="1200" baseline="0" dirty="0" err="1" smtClean="0">
              <a:solidFill>
                <a:srgbClr val="FFFF00"/>
              </a:solidFill>
              <a:latin typeface="+mn-ea"/>
              <a:ea typeface="+mn-ea"/>
            </a:rPr>
            <a:t>Reg</a:t>
          </a:r>
          <a:r>
            <a:rPr lang="en-US" altLang="zh-CN" sz="2400" b="1" kern="1200" baseline="0" dirty="0" err="1" smtClean="0">
              <a:latin typeface="+mn-ea"/>
              <a:ea typeface="+mn-ea"/>
            </a:rPr>
            <a:t>ular</a:t>
          </a:r>
          <a:r>
            <a:rPr lang="en-US" altLang="zh-CN" sz="2400" b="1" kern="1200" baseline="0" dirty="0" err="1" smtClean="0">
              <a:solidFill>
                <a:srgbClr val="FFFF00"/>
              </a:solidFill>
              <a:latin typeface="+mn-ea"/>
              <a:ea typeface="+mn-ea"/>
            </a:rPr>
            <a:t>Exp</a:t>
          </a:r>
          <a:r>
            <a:rPr lang="en-US" altLang="zh-CN" sz="2400" b="1" kern="1200" baseline="0" dirty="0" err="1" smtClean="0">
              <a:latin typeface="+mn-ea"/>
              <a:ea typeface="+mn-ea"/>
            </a:rPr>
            <a:t>ression</a:t>
          </a:r>
          <a:r>
            <a:rPr lang="zh-CN" altLang="en-US" sz="2400" b="1" kern="1200" baseline="0" dirty="0" smtClean="0">
              <a:latin typeface="+mn-ea"/>
              <a:ea typeface="+mn-ea"/>
            </a:rPr>
            <a:t>即正则表达式</a:t>
          </a:r>
          <a:r>
            <a:rPr lang="en-US" altLang="zh-CN" sz="2400" b="1" kern="1200" baseline="0" dirty="0" smtClean="0">
              <a:latin typeface="+mn-ea"/>
              <a:ea typeface="+mn-ea"/>
            </a:rPr>
            <a:t>)</a:t>
          </a:r>
          <a:r>
            <a:rPr lang="zh-CN" sz="2400" b="1" kern="1200" baseline="0" dirty="0" smtClean="0">
              <a:latin typeface="+mn-ea"/>
              <a:ea typeface="+mn-ea"/>
            </a:rPr>
            <a:t>是由普通字符</a:t>
          </a:r>
          <a:r>
            <a:rPr lang="en-US" sz="2400" b="1" kern="1200" baseline="0" dirty="0" smtClean="0">
              <a:latin typeface="+mn-ea"/>
              <a:ea typeface="+mn-ea"/>
            </a:rPr>
            <a:t>(a-z)</a:t>
          </a:r>
          <a:r>
            <a:rPr lang="zh-CN" sz="2400" b="1" kern="1200" baseline="0" dirty="0" smtClean="0">
              <a:latin typeface="+mn-ea"/>
              <a:ea typeface="+mn-ea"/>
            </a:rPr>
            <a:t>和特殊字符</a:t>
          </a:r>
          <a:r>
            <a:rPr lang="en-US" sz="2400" b="1" kern="1200" baseline="0" dirty="0" smtClean="0">
              <a:latin typeface="+mn-ea"/>
              <a:ea typeface="+mn-ea"/>
            </a:rPr>
            <a:t>(</a:t>
          </a:r>
          <a:r>
            <a:rPr lang="zh-CN" sz="2400" b="1" kern="1200" baseline="0" dirty="0" smtClean="0">
              <a:latin typeface="+mn-ea"/>
              <a:ea typeface="+mn-ea"/>
            </a:rPr>
            <a:t>元字符</a:t>
          </a:r>
          <a:r>
            <a:rPr lang="en-US" sz="2400" b="1" kern="1200" baseline="0" dirty="0" smtClean="0">
              <a:latin typeface="+mn-ea"/>
              <a:ea typeface="+mn-ea"/>
            </a:rPr>
            <a:t>)</a:t>
          </a:r>
          <a:r>
            <a:rPr lang="zh-CN" sz="2400" b="1" kern="1200" baseline="0" dirty="0" smtClean="0">
              <a:latin typeface="+mn-ea"/>
              <a:ea typeface="+mn-ea"/>
            </a:rPr>
            <a:t>组成的、一种用于字符串的指定模式匹配和文本的替换的工具</a:t>
          </a:r>
          <a:endParaRPr lang="zh-CN" sz="2400" b="1" kern="1200" baseline="0" dirty="0">
            <a:latin typeface="+mn-ea"/>
            <a:ea typeface="+mn-ea"/>
          </a:endParaRPr>
        </a:p>
      </dsp:txBody>
      <dsp:txXfrm>
        <a:off x="68680" y="99199"/>
        <a:ext cx="9006640" cy="1269564"/>
      </dsp:txXfrm>
    </dsp:sp>
    <dsp:sp modelId="{3E50A0E3-BE79-42A7-B8B7-34E0B51B95C9}">
      <dsp:nvSpPr>
        <dsp:cNvPr id="0" name=""/>
        <dsp:cNvSpPr/>
      </dsp:nvSpPr>
      <dsp:spPr>
        <a:xfrm>
          <a:off x="0" y="1624644"/>
          <a:ext cx="9144000" cy="14069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baseline="0" dirty="0" smtClean="0">
              <a:latin typeface="+mn-ea"/>
              <a:ea typeface="+mn-ea"/>
            </a:rPr>
            <a:t>JavaScript</a:t>
          </a:r>
          <a:r>
            <a:rPr lang="zh-CN" altLang="en-US" sz="2400" b="1" kern="1200" baseline="0" dirty="0" smtClean="0">
              <a:latin typeface="+mn-ea"/>
              <a:ea typeface="+mn-ea"/>
            </a:rPr>
            <a:t>中，</a:t>
          </a:r>
          <a:r>
            <a:rPr lang="en-US" altLang="zh-CN" sz="2400" b="1" kern="1200" baseline="0" dirty="0" err="1" smtClean="0">
              <a:latin typeface="+mn-ea"/>
              <a:ea typeface="+mn-ea"/>
            </a:rPr>
            <a:t>RegExp</a:t>
          </a:r>
          <a:r>
            <a:rPr lang="zh-CN" sz="2400" b="1" kern="1200" baseline="0" dirty="0" smtClean="0">
              <a:latin typeface="+mn-ea"/>
              <a:ea typeface="+mn-ea"/>
            </a:rPr>
            <a:t>必须放在</a:t>
          </a:r>
          <a:r>
            <a:rPr lang="en-US" sz="2400" b="1" kern="1200" baseline="0" dirty="0" smtClean="0">
              <a:latin typeface="+mn-ea"/>
              <a:ea typeface="+mn-ea"/>
            </a:rPr>
            <a:t>2</a:t>
          </a:r>
          <a:r>
            <a:rPr lang="zh-CN" sz="2400" b="1" kern="1200" baseline="0" dirty="0" smtClean="0">
              <a:latin typeface="+mn-ea"/>
              <a:ea typeface="+mn-ea"/>
            </a:rPr>
            <a:t>条斜线“</a:t>
          </a:r>
          <a:r>
            <a:rPr lang="en-US" sz="2400" b="1" kern="1200" baseline="0" dirty="0" smtClean="0">
              <a:latin typeface="+mn-ea"/>
              <a:ea typeface="+mn-ea"/>
            </a:rPr>
            <a:t>//</a:t>
          </a:r>
          <a:r>
            <a:rPr lang="zh-CN" sz="2400" b="1" kern="1200" baseline="0" dirty="0" smtClean="0">
              <a:latin typeface="+mn-ea"/>
              <a:ea typeface="+mn-ea"/>
            </a:rPr>
            <a:t>”之间</a:t>
          </a:r>
          <a:endParaRPr lang="zh-CN" sz="2400" b="1" kern="1200" baseline="0" dirty="0">
            <a:latin typeface="+mn-ea"/>
            <a:ea typeface="+mn-ea"/>
          </a:endParaRPr>
        </a:p>
      </dsp:txBody>
      <dsp:txXfrm>
        <a:off x="68680" y="1693324"/>
        <a:ext cx="9006640" cy="1269564"/>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D78A5-9913-44D1-9443-C39903F7209A}">
      <dsp:nvSpPr>
        <dsp:cNvPr id="0" name=""/>
        <dsp:cNvSpPr/>
      </dsp:nvSpPr>
      <dsp:spPr>
        <a:xfrm>
          <a:off x="0" y="0"/>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4EE09-7A38-4872-8FA8-C7A64F607E12}">
      <dsp:nvSpPr>
        <dsp:cNvPr id="0" name=""/>
        <dsp:cNvSpPr/>
      </dsp:nvSpPr>
      <dsp:spPr>
        <a:xfrm>
          <a:off x="0" y="0"/>
          <a:ext cx="1756995" cy="270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indent="457200" algn="ctr" defTabSz="1066800" rtl="0">
            <a:lnSpc>
              <a:spcPct val="100000"/>
            </a:lnSpc>
            <a:spcBef>
              <a:spcPct val="0"/>
            </a:spcBef>
            <a:spcAft>
              <a:spcPts val="0"/>
            </a:spcAft>
          </a:pPr>
          <a:r>
            <a:rPr lang="zh-CN" altLang="en-US" sz="2400" b="1" kern="1200" baseline="0" dirty="0" smtClean="0">
              <a:solidFill>
                <a:srgbClr val="003300"/>
              </a:solidFill>
              <a:latin typeface="Tahoma" panose="020B0604030504040204" pitchFamily="34" charset="0"/>
              <a:ea typeface="宋体" panose="02010600030101010101" pitchFamily="2" charset="-122"/>
            </a:rPr>
            <a:t>定</a:t>
          </a:r>
          <a:endParaRPr lang="en-US" altLang="zh-CN" sz="2400" b="1" kern="1200" baseline="0" dirty="0" smtClean="0">
            <a:solidFill>
              <a:srgbClr val="003300"/>
            </a:solidFill>
            <a:latin typeface="Tahoma" panose="020B0604030504040204" pitchFamily="34" charset="0"/>
            <a:ea typeface="宋体" panose="02010600030101010101" pitchFamily="2" charset="-122"/>
          </a:endParaRPr>
        </a:p>
        <a:p>
          <a:pPr lvl="0" indent="457200" algn="ctr" defTabSz="1066800" rtl="0">
            <a:lnSpc>
              <a:spcPct val="100000"/>
            </a:lnSpc>
            <a:spcBef>
              <a:spcPct val="0"/>
            </a:spcBef>
            <a:spcAft>
              <a:spcPts val="0"/>
            </a:spcAft>
          </a:pPr>
          <a:r>
            <a:rPr lang="zh-CN" altLang="en-US" sz="2400" b="1" kern="1200" baseline="0" dirty="0" smtClean="0">
              <a:solidFill>
                <a:srgbClr val="003300"/>
              </a:solidFill>
              <a:latin typeface="Tahoma" panose="020B0604030504040204" pitchFamily="34" charset="0"/>
              <a:ea typeface="宋体" panose="02010600030101010101" pitchFamily="2" charset="-122"/>
            </a:rPr>
            <a:t>义</a:t>
          </a:r>
          <a:endParaRPr lang="en-US" altLang="zh-CN" sz="2400" b="1" kern="1200" baseline="0" dirty="0" smtClean="0">
            <a:solidFill>
              <a:srgbClr val="003300"/>
            </a:solidFill>
            <a:latin typeface="Tahoma" panose="020B0604030504040204" pitchFamily="34" charset="0"/>
            <a:ea typeface="宋体" panose="02010600030101010101" pitchFamily="2" charset="-122"/>
          </a:endParaRPr>
        </a:p>
        <a:p>
          <a:pPr lvl="0" indent="457200" algn="ctr" defTabSz="1066800" rtl="0">
            <a:lnSpc>
              <a:spcPct val="100000"/>
            </a:lnSpc>
            <a:spcBef>
              <a:spcPct val="0"/>
            </a:spcBef>
            <a:spcAft>
              <a:spcPts val="0"/>
            </a:spcAft>
          </a:pPr>
          <a:r>
            <a:rPr lang="zh-CN" altLang="en-US" sz="2400" b="1" kern="1200" baseline="0" dirty="0" smtClean="0">
              <a:solidFill>
                <a:srgbClr val="003300"/>
              </a:solidFill>
              <a:latin typeface="Tahoma" panose="020B0604030504040204" pitchFamily="34" charset="0"/>
              <a:ea typeface="宋体" panose="02010600030101010101" pitchFamily="2" charset="-122"/>
            </a:rPr>
            <a:t>方</a:t>
          </a:r>
          <a:endParaRPr lang="en-US" altLang="zh-CN" sz="2400" b="1" kern="1200" baseline="0" dirty="0" smtClean="0">
            <a:solidFill>
              <a:srgbClr val="003300"/>
            </a:solidFill>
            <a:latin typeface="Tahoma" panose="020B0604030504040204" pitchFamily="34" charset="0"/>
            <a:ea typeface="宋体" panose="02010600030101010101" pitchFamily="2" charset="-122"/>
          </a:endParaRPr>
        </a:p>
        <a:p>
          <a:pPr lvl="0" indent="457200" algn="ctr" defTabSz="1066800" rtl="0">
            <a:lnSpc>
              <a:spcPct val="100000"/>
            </a:lnSpc>
            <a:spcBef>
              <a:spcPct val="0"/>
            </a:spcBef>
            <a:spcAft>
              <a:spcPts val="0"/>
            </a:spcAft>
          </a:pPr>
          <a:r>
            <a:rPr lang="zh-CN" altLang="en-US" sz="2400" b="1" kern="1200" baseline="0" dirty="0" smtClean="0">
              <a:solidFill>
                <a:srgbClr val="003300"/>
              </a:solidFill>
              <a:latin typeface="Tahoma" panose="020B0604030504040204" pitchFamily="34" charset="0"/>
              <a:ea typeface="宋体" panose="02010600030101010101" pitchFamily="2" charset="-122"/>
            </a:rPr>
            <a:t>式</a:t>
          </a:r>
          <a:endParaRPr lang="zh-CN" altLang="en-US" sz="2400" b="1" kern="1200" baseline="0" dirty="0">
            <a:solidFill>
              <a:srgbClr val="003300"/>
            </a:solidFill>
            <a:latin typeface="Tahoma" panose="020B0604030504040204" pitchFamily="34" charset="0"/>
            <a:ea typeface="宋体" panose="02010600030101010101" pitchFamily="2" charset="-122"/>
          </a:endParaRPr>
        </a:p>
      </dsp:txBody>
      <dsp:txXfrm>
        <a:off x="0" y="0"/>
        <a:ext cx="1756995" cy="2708920"/>
      </dsp:txXfrm>
    </dsp:sp>
    <dsp:sp modelId="{6D838748-A791-4491-B3E3-512CAA0E2CEA}">
      <dsp:nvSpPr>
        <dsp:cNvPr id="0" name=""/>
        <dsp:cNvSpPr/>
      </dsp:nvSpPr>
      <dsp:spPr>
        <a:xfrm>
          <a:off x="1888769" y="62961"/>
          <a:ext cx="6896206" cy="125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sz="2400" kern="1200" baseline="0" dirty="0" smtClean="0">
              <a:solidFill>
                <a:srgbClr val="003300"/>
              </a:solidFill>
              <a:latin typeface="Tahoma" panose="020B0604030504040204" pitchFamily="34" charset="0"/>
              <a:ea typeface="宋体" panose="02010600030101010101" pitchFamily="2" charset="-122"/>
            </a:rPr>
            <a:t>使用直接量：</a:t>
          </a:r>
          <a:endParaRPr lang="en-US" altLang="zh-CN" sz="2400" kern="1200" baseline="0" dirty="0" smtClean="0">
            <a:solidFill>
              <a:srgbClr val="003300"/>
            </a:solidFill>
            <a:latin typeface="Tahoma" panose="020B0604030504040204" pitchFamily="34" charset="0"/>
            <a:ea typeface="宋体" panose="02010600030101010101" pitchFamily="2" charset="-122"/>
          </a:endParaRPr>
        </a:p>
        <a:p>
          <a:pPr lvl="0" algn="l" defTabSz="1066800" rtl="0">
            <a:lnSpc>
              <a:spcPct val="90000"/>
            </a:lnSpc>
            <a:spcBef>
              <a:spcPct val="0"/>
            </a:spcBef>
            <a:spcAft>
              <a:spcPct val="35000"/>
            </a:spcAft>
          </a:pPr>
          <a:r>
            <a:rPr lang="en-US" sz="2400" kern="1200" baseline="0" dirty="0" err="1" smtClean="0">
              <a:solidFill>
                <a:srgbClr val="0070C0"/>
              </a:solidFill>
              <a:latin typeface="Tahoma" panose="020B0604030504040204" pitchFamily="34" charset="0"/>
              <a:ea typeface="宋体" panose="02010600030101010101" pitchFamily="2" charset="-122"/>
            </a:rPr>
            <a:t>var</a:t>
          </a:r>
          <a:r>
            <a:rPr lang="en-US" sz="2400" kern="1200" baseline="0" dirty="0" smtClean="0">
              <a:solidFill>
                <a:srgbClr val="0070C0"/>
              </a:solidFill>
              <a:latin typeface="Tahoma" panose="020B0604030504040204" pitchFamily="34" charset="0"/>
              <a:ea typeface="宋体" panose="02010600030101010101" pitchFamily="2" charset="-122"/>
            </a:rPr>
            <a:t> </a:t>
          </a:r>
          <a:r>
            <a:rPr lang="en-US" sz="2400" kern="1200" baseline="0" dirty="0" err="1" smtClean="0">
              <a:solidFill>
                <a:srgbClr val="0070C0"/>
              </a:solidFill>
              <a:latin typeface="Tahoma" panose="020B0604030504040204" pitchFamily="34" charset="0"/>
              <a:ea typeface="宋体" panose="02010600030101010101" pitchFamily="2" charset="-122"/>
            </a:rPr>
            <a:t>regExp</a:t>
          </a:r>
          <a:r>
            <a:rPr lang="en-US" sz="2400" kern="1200" baseline="0" dirty="0" smtClean="0">
              <a:solidFill>
                <a:srgbClr val="0070C0"/>
              </a:solidFill>
              <a:latin typeface="Tahoma" panose="020B0604030504040204" pitchFamily="34" charset="0"/>
              <a:ea typeface="宋体" panose="02010600030101010101" pitchFamily="2" charset="-122"/>
            </a:rPr>
            <a:t> = /pattern/</a:t>
          </a:r>
          <a:r>
            <a:rPr lang="en-US" altLang="zh-CN" sz="2400" kern="1200" baseline="0" dirty="0" smtClean="0">
              <a:solidFill>
                <a:srgbClr val="0070C0"/>
              </a:solidFill>
              <a:latin typeface="Tahoma" panose="020B0604030504040204" pitchFamily="34" charset="0"/>
              <a:ea typeface="宋体" panose="02010600030101010101" pitchFamily="2" charset="-122"/>
            </a:rPr>
            <a:t>attributes</a:t>
          </a:r>
          <a:endParaRPr lang="zh-CN" sz="2400" kern="1200" baseline="0" dirty="0">
            <a:solidFill>
              <a:srgbClr val="0070C0"/>
            </a:solidFill>
            <a:latin typeface="Tahoma" panose="020B0604030504040204" pitchFamily="34" charset="0"/>
            <a:ea typeface="宋体" panose="02010600030101010101" pitchFamily="2" charset="-122"/>
          </a:endParaRPr>
        </a:p>
      </dsp:txBody>
      <dsp:txXfrm>
        <a:off x="1888769" y="62961"/>
        <a:ext cx="6896206" cy="1259224"/>
      </dsp:txXfrm>
    </dsp:sp>
    <dsp:sp modelId="{0A0182E2-F399-47A7-9367-6BB2AE503552}">
      <dsp:nvSpPr>
        <dsp:cNvPr id="0" name=""/>
        <dsp:cNvSpPr/>
      </dsp:nvSpPr>
      <dsp:spPr>
        <a:xfrm>
          <a:off x="1756995" y="132218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03ADC-ACA2-461C-8C0E-18C47E20EA29}">
      <dsp:nvSpPr>
        <dsp:cNvPr id="0" name=""/>
        <dsp:cNvSpPr/>
      </dsp:nvSpPr>
      <dsp:spPr>
        <a:xfrm>
          <a:off x="1888769" y="1385146"/>
          <a:ext cx="6896206" cy="125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sz="2400" kern="1200" baseline="0" dirty="0" smtClean="0">
              <a:solidFill>
                <a:srgbClr val="003300"/>
              </a:solidFill>
              <a:latin typeface="Tahoma" panose="020B0604030504040204" pitchFamily="34" charset="0"/>
              <a:ea typeface="宋体" panose="02010600030101010101" pitchFamily="2" charset="-122"/>
            </a:rPr>
            <a:t>使用</a:t>
          </a:r>
          <a:r>
            <a:rPr lang="en-US" sz="2400" kern="1200" baseline="0" dirty="0" err="1" smtClean="0">
              <a:solidFill>
                <a:srgbClr val="003300"/>
              </a:solidFill>
              <a:latin typeface="Tahoma" panose="020B0604030504040204" pitchFamily="34" charset="0"/>
              <a:ea typeface="宋体" panose="02010600030101010101" pitchFamily="2" charset="-122"/>
            </a:rPr>
            <a:t>RegExp</a:t>
          </a:r>
          <a:r>
            <a:rPr lang="zh-CN" sz="2400" kern="1200" baseline="0" dirty="0" smtClean="0">
              <a:solidFill>
                <a:srgbClr val="003300"/>
              </a:solidFill>
              <a:latin typeface="Tahoma" panose="020B0604030504040204" pitchFamily="34" charset="0"/>
              <a:ea typeface="宋体" panose="02010600030101010101" pitchFamily="2" charset="-122"/>
            </a:rPr>
            <a:t>构造函数：</a:t>
          </a:r>
          <a:endParaRPr lang="en-US" altLang="zh-CN" sz="2400" kern="1200" baseline="0" dirty="0" smtClean="0">
            <a:solidFill>
              <a:srgbClr val="003300"/>
            </a:solidFill>
            <a:latin typeface="Tahoma" panose="020B0604030504040204" pitchFamily="34" charset="0"/>
            <a:ea typeface="宋体" panose="02010600030101010101" pitchFamily="2" charset="-122"/>
          </a:endParaRPr>
        </a:p>
        <a:p>
          <a:pPr lvl="0" algn="l" defTabSz="1066800" rtl="0">
            <a:lnSpc>
              <a:spcPct val="90000"/>
            </a:lnSpc>
            <a:spcBef>
              <a:spcPct val="0"/>
            </a:spcBef>
            <a:spcAft>
              <a:spcPct val="35000"/>
            </a:spcAft>
          </a:pPr>
          <a:r>
            <a:rPr lang="en-US" sz="2400" kern="1200" baseline="0" dirty="0" err="1" smtClean="0">
              <a:solidFill>
                <a:srgbClr val="0070C0"/>
              </a:solidFill>
              <a:latin typeface="Tahoma" panose="020B0604030504040204" pitchFamily="34" charset="0"/>
              <a:ea typeface="宋体" panose="02010600030101010101" pitchFamily="2" charset="-122"/>
            </a:rPr>
            <a:t>var</a:t>
          </a:r>
          <a:r>
            <a:rPr lang="en-US" sz="2400" kern="1200" baseline="0" dirty="0" smtClean="0">
              <a:solidFill>
                <a:srgbClr val="0070C0"/>
              </a:solidFill>
              <a:latin typeface="Tahoma" panose="020B0604030504040204" pitchFamily="34" charset="0"/>
              <a:ea typeface="宋体" panose="02010600030101010101" pitchFamily="2" charset="-122"/>
            </a:rPr>
            <a:t> </a:t>
          </a:r>
          <a:r>
            <a:rPr lang="en-US" sz="2400" kern="1200" baseline="0" dirty="0" err="1" smtClean="0">
              <a:solidFill>
                <a:srgbClr val="0070C0"/>
              </a:solidFill>
              <a:latin typeface="Tahoma" panose="020B0604030504040204" pitchFamily="34" charset="0"/>
              <a:ea typeface="宋体" panose="02010600030101010101" pitchFamily="2" charset="-122"/>
            </a:rPr>
            <a:t>regExp</a:t>
          </a:r>
          <a:r>
            <a:rPr lang="en-US" sz="2400" kern="1200" baseline="0" dirty="0" smtClean="0">
              <a:solidFill>
                <a:srgbClr val="0070C0"/>
              </a:solidFill>
              <a:latin typeface="Tahoma" panose="020B0604030504040204" pitchFamily="34" charset="0"/>
              <a:ea typeface="宋体" panose="02010600030101010101" pitchFamily="2" charset="-122"/>
            </a:rPr>
            <a:t> = new </a:t>
          </a:r>
          <a:r>
            <a:rPr lang="en-US" sz="2400" kern="1200" baseline="0" dirty="0" err="1" smtClean="0">
              <a:solidFill>
                <a:srgbClr val="0070C0"/>
              </a:solidFill>
              <a:latin typeface="Tahoma" panose="020B0604030504040204" pitchFamily="34" charset="0"/>
              <a:ea typeface="宋体" panose="02010600030101010101" pitchFamily="2" charset="-122"/>
            </a:rPr>
            <a:t>RegExp</a:t>
          </a:r>
          <a:r>
            <a:rPr lang="en-US" sz="2400" kern="1200" baseline="0" dirty="0" smtClean="0">
              <a:solidFill>
                <a:srgbClr val="0070C0"/>
              </a:solidFill>
              <a:latin typeface="Tahoma" panose="020B0604030504040204" pitchFamily="34" charset="0"/>
              <a:ea typeface="宋体" panose="02010600030101010101" pitchFamily="2" charset="-122"/>
            </a:rPr>
            <a:t>(“</a:t>
          </a:r>
          <a:r>
            <a:rPr lang="en-US" sz="2400" kern="1200" baseline="0" dirty="0" err="1" smtClean="0">
              <a:solidFill>
                <a:srgbClr val="0070C0"/>
              </a:solidFill>
              <a:latin typeface="Tahoma" panose="020B0604030504040204" pitchFamily="34" charset="0"/>
              <a:ea typeface="宋体" panose="02010600030101010101" pitchFamily="2" charset="-122"/>
            </a:rPr>
            <a:t>pattern”,”</a:t>
          </a:r>
          <a:r>
            <a:rPr lang="en-US" altLang="zh-CN" sz="2400" kern="1200" baseline="0" dirty="0" err="1" smtClean="0">
              <a:solidFill>
                <a:srgbClr val="0070C0"/>
              </a:solidFill>
              <a:latin typeface="Tahoma" panose="020B0604030504040204" pitchFamily="34" charset="0"/>
              <a:ea typeface="宋体" panose="02010600030101010101" pitchFamily="2" charset="-122"/>
            </a:rPr>
            <a:t>attributes</a:t>
          </a:r>
          <a:r>
            <a:rPr lang="en-US" altLang="zh-CN" sz="2400" kern="1200" baseline="0" dirty="0" smtClean="0">
              <a:solidFill>
                <a:srgbClr val="0070C0"/>
              </a:solidFill>
              <a:latin typeface="Tahoma" panose="020B0604030504040204" pitchFamily="34" charset="0"/>
              <a:ea typeface="宋体" panose="02010600030101010101" pitchFamily="2" charset="-122"/>
            </a:rPr>
            <a:t>”</a:t>
          </a:r>
          <a:r>
            <a:rPr lang="en-US" sz="2400" kern="1200" baseline="0" dirty="0" smtClean="0">
              <a:solidFill>
                <a:srgbClr val="0070C0"/>
              </a:solidFill>
              <a:latin typeface="Tahoma" panose="020B0604030504040204" pitchFamily="34" charset="0"/>
              <a:ea typeface="宋体" panose="02010600030101010101" pitchFamily="2" charset="-122"/>
            </a:rPr>
            <a:t>)</a:t>
          </a:r>
        </a:p>
      </dsp:txBody>
      <dsp:txXfrm>
        <a:off x="1888769" y="1385146"/>
        <a:ext cx="6896206" cy="1259224"/>
      </dsp:txXfrm>
    </dsp:sp>
    <dsp:sp modelId="{098DA854-2E92-4181-BE01-CDAFD9179D3C}">
      <dsp:nvSpPr>
        <dsp:cNvPr id="0" name=""/>
        <dsp:cNvSpPr/>
      </dsp:nvSpPr>
      <dsp:spPr>
        <a:xfrm>
          <a:off x="1756995" y="264437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AC49F-EE4D-45CB-80C3-237C1BDB46C9}">
      <dsp:nvSpPr>
        <dsp:cNvPr id="0" name=""/>
        <dsp:cNvSpPr/>
      </dsp:nvSpPr>
      <dsp:spPr>
        <a:xfrm>
          <a:off x="222390" y="123104"/>
          <a:ext cx="3947259" cy="6689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t>案例描述</a:t>
          </a:r>
          <a:endParaRPr lang="zh-CN" altLang="en-US" sz="2400" b="1" kern="1200" dirty="0"/>
        </a:p>
      </dsp:txBody>
      <dsp:txXfrm>
        <a:off x="255047" y="155761"/>
        <a:ext cx="3881945" cy="603670"/>
      </dsp:txXfrm>
    </dsp:sp>
    <dsp:sp modelId="{62E03E78-25F7-49BC-A10F-AD36CD89C292}">
      <dsp:nvSpPr>
        <dsp:cNvPr id="0" name=""/>
        <dsp:cNvSpPr/>
      </dsp:nvSpPr>
      <dsp:spPr>
        <a:xfrm>
          <a:off x="0" y="934586"/>
          <a:ext cx="4392041" cy="15136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944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1" kern="1200" dirty="0" smtClean="0">
              <a:solidFill>
                <a:srgbClr val="003300"/>
              </a:solidFill>
            </a:rPr>
            <a:t>在注册页面中输入“</a:t>
          </a:r>
          <a:r>
            <a:rPr lang="en-US" altLang="zh-CN" sz="2400" b="1" kern="1200" dirty="0" smtClean="0">
              <a:solidFill>
                <a:srgbClr val="003300"/>
              </a:solidFill>
            </a:rPr>
            <a:t>QQ</a:t>
          </a:r>
          <a:r>
            <a:rPr lang="zh-CN" altLang="en-US" sz="2400" b="1" kern="1200" dirty="0" smtClean="0">
              <a:solidFill>
                <a:srgbClr val="003300"/>
              </a:solidFill>
            </a:rPr>
            <a:t>号码”，只允许输入</a:t>
          </a:r>
          <a:r>
            <a:rPr lang="en-US" altLang="zh-CN" sz="2400" b="1" kern="1200" dirty="0" smtClean="0">
              <a:solidFill>
                <a:srgbClr val="003300"/>
              </a:solidFill>
            </a:rPr>
            <a:t>5-10</a:t>
          </a:r>
          <a:r>
            <a:rPr lang="zh-CN" altLang="en-US" sz="2400" b="1" kern="1200" dirty="0" smtClean="0">
              <a:solidFill>
                <a:srgbClr val="003300"/>
              </a:solidFill>
            </a:rPr>
            <a:t>位数字，如果不符合规则，当焦点离开文本框时提示错误</a:t>
          </a:r>
          <a:endParaRPr lang="zh-CN" altLang="en-US" sz="2400" b="1" kern="1200" dirty="0">
            <a:solidFill>
              <a:srgbClr val="003300"/>
            </a:solidFill>
          </a:endParaRPr>
        </a:p>
      </dsp:txBody>
      <dsp:txXfrm>
        <a:off x="0" y="934586"/>
        <a:ext cx="4392041" cy="1513687"/>
      </dsp:txXfrm>
    </dsp:sp>
    <dsp:sp modelId="{EA83021A-13C4-4A4E-BA9F-45C1FE295E04}">
      <dsp:nvSpPr>
        <dsp:cNvPr id="0" name=""/>
        <dsp:cNvSpPr/>
      </dsp:nvSpPr>
      <dsp:spPr>
        <a:xfrm>
          <a:off x="222390" y="2499370"/>
          <a:ext cx="3947259" cy="6689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t>案例目标</a:t>
          </a:r>
          <a:endParaRPr lang="zh-CN" altLang="en-US" sz="2400" b="1" kern="1200" dirty="0"/>
        </a:p>
      </dsp:txBody>
      <dsp:txXfrm>
        <a:off x="255047" y="2532027"/>
        <a:ext cx="3881945" cy="603670"/>
      </dsp:txXfrm>
    </dsp:sp>
    <dsp:sp modelId="{647B1357-F77A-4EEB-A507-1715F848199C}">
      <dsp:nvSpPr>
        <dsp:cNvPr id="0" name=""/>
        <dsp:cNvSpPr/>
      </dsp:nvSpPr>
      <dsp:spPr>
        <a:xfrm>
          <a:off x="0" y="3391123"/>
          <a:ext cx="4392041" cy="73977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944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b="1" kern="1200" dirty="0" smtClean="0">
              <a:solidFill>
                <a:srgbClr val="003300"/>
              </a:solidFill>
            </a:rPr>
            <a:t>了解正则表达式的作用</a:t>
          </a:r>
          <a:endParaRPr lang="zh-CN" sz="2400" b="1" kern="1200" dirty="0">
            <a:solidFill>
              <a:srgbClr val="003300"/>
            </a:solidFill>
          </a:endParaRPr>
        </a:p>
      </dsp:txBody>
      <dsp:txXfrm>
        <a:off x="0" y="3391123"/>
        <a:ext cx="4392041" cy="739777"/>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DA714-D1AC-490F-812D-2E4F20D3F5D1}">
      <dsp:nvSpPr>
        <dsp:cNvPr id="0" name=""/>
        <dsp:cNvSpPr/>
      </dsp:nvSpPr>
      <dsp:spPr>
        <a:xfrm>
          <a:off x="0" y="0"/>
          <a:ext cx="89496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E2E20-8EDA-400B-8EF4-121696FB85FE}">
      <dsp:nvSpPr>
        <dsp:cNvPr id="0" name=""/>
        <dsp:cNvSpPr/>
      </dsp:nvSpPr>
      <dsp:spPr>
        <a:xfrm>
          <a:off x="0" y="0"/>
          <a:ext cx="1419795" cy="525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dirty="0" err="1" smtClean="0">
              <a:solidFill>
                <a:srgbClr val="003300"/>
              </a:solidFill>
              <a:latin typeface="Tahoma" panose="020B0604030504040204" pitchFamily="34" charset="0"/>
              <a:ea typeface="宋体" panose="02010600030101010101" pitchFamily="2" charset="-122"/>
            </a:rPr>
            <a:t>RegExp</a:t>
          </a:r>
          <a:r>
            <a:rPr lang="en-US" sz="2400" b="1" kern="1200" baseline="0" dirty="0" smtClean="0">
              <a:solidFill>
                <a:srgbClr val="003300"/>
              </a:solidFill>
              <a:latin typeface="Tahoma" panose="020B0604030504040204" pitchFamily="34" charset="0"/>
              <a:ea typeface="宋体" panose="02010600030101010101" pitchFamily="2" charset="-122"/>
            </a:rPr>
            <a:t> </a:t>
          </a:r>
        </a:p>
        <a:p>
          <a:pPr lvl="0" algn="ctr" defTabSz="1066800" rtl="0">
            <a:lnSpc>
              <a:spcPct val="90000"/>
            </a:lnSpc>
            <a:spcBef>
              <a:spcPct val="0"/>
            </a:spcBef>
            <a:spcAft>
              <a:spcPct val="35000"/>
            </a:spcAft>
          </a:pPr>
          <a:r>
            <a:rPr lang="zh-CN" altLang="en-US" sz="2400" b="1" kern="1200" baseline="0" dirty="0" smtClean="0">
              <a:solidFill>
                <a:srgbClr val="003300"/>
              </a:solidFill>
              <a:latin typeface="Tahoma" panose="020B0604030504040204" pitchFamily="34" charset="0"/>
              <a:ea typeface="宋体" panose="02010600030101010101" pitchFamily="2" charset="-122"/>
            </a:rPr>
            <a:t>的</a:t>
          </a:r>
          <a:endParaRPr lang="en-US" altLang="zh-CN" sz="2400" b="1" kern="1200" baseline="0" dirty="0" smtClean="0">
            <a:solidFill>
              <a:srgbClr val="003300"/>
            </a:solidFill>
            <a:latin typeface="Tahoma" panose="020B0604030504040204" pitchFamily="34" charset="0"/>
            <a:ea typeface="宋体" panose="02010600030101010101" pitchFamily="2" charset="-122"/>
          </a:endParaRPr>
        </a:p>
        <a:p>
          <a:pPr lvl="0" algn="ctr" defTabSz="1066800" rtl="0">
            <a:lnSpc>
              <a:spcPct val="90000"/>
            </a:lnSpc>
            <a:spcBef>
              <a:spcPct val="0"/>
            </a:spcBef>
            <a:spcAft>
              <a:spcPct val="35000"/>
            </a:spcAft>
          </a:pPr>
          <a:r>
            <a:rPr lang="zh-CN" sz="2400" b="1" kern="1200" baseline="0" dirty="0" smtClean="0">
              <a:solidFill>
                <a:srgbClr val="003300"/>
              </a:solidFill>
              <a:latin typeface="Tahoma" panose="020B0604030504040204" pitchFamily="34" charset="0"/>
              <a:ea typeface="宋体" panose="02010600030101010101" pitchFamily="2" charset="-122"/>
            </a:rPr>
            <a:t>方</a:t>
          </a:r>
          <a:endParaRPr lang="en-US" altLang="zh-CN" sz="2400" b="1" kern="1200" baseline="0" dirty="0" smtClean="0">
            <a:solidFill>
              <a:srgbClr val="003300"/>
            </a:solidFill>
            <a:latin typeface="Tahoma" panose="020B0604030504040204" pitchFamily="34" charset="0"/>
            <a:ea typeface="宋体" panose="02010600030101010101" pitchFamily="2" charset="-122"/>
          </a:endParaRPr>
        </a:p>
        <a:p>
          <a:pPr lvl="0" algn="ctr" defTabSz="1066800" rtl="0">
            <a:lnSpc>
              <a:spcPct val="90000"/>
            </a:lnSpc>
            <a:spcBef>
              <a:spcPct val="0"/>
            </a:spcBef>
            <a:spcAft>
              <a:spcPct val="35000"/>
            </a:spcAft>
          </a:pPr>
          <a:r>
            <a:rPr lang="zh-CN" sz="2400" b="1" kern="1200" baseline="0" dirty="0" smtClean="0">
              <a:solidFill>
                <a:srgbClr val="003300"/>
              </a:solidFill>
              <a:latin typeface="Tahoma" panose="020B0604030504040204" pitchFamily="34" charset="0"/>
              <a:ea typeface="宋体" panose="02010600030101010101" pitchFamily="2" charset="-122"/>
            </a:rPr>
            <a:t>法</a:t>
          </a:r>
          <a:endParaRPr lang="zh-CN" sz="2400" b="1" kern="1200" baseline="0" dirty="0">
            <a:solidFill>
              <a:srgbClr val="003300"/>
            </a:solidFill>
            <a:latin typeface="Tahoma" panose="020B0604030504040204" pitchFamily="34" charset="0"/>
            <a:ea typeface="宋体" panose="02010600030101010101" pitchFamily="2" charset="-122"/>
          </a:endParaRPr>
        </a:p>
      </dsp:txBody>
      <dsp:txXfrm>
        <a:off x="0" y="0"/>
        <a:ext cx="1419795" cy="5256583"/>
      </dsp:txXfrm>
    </dsp:sp>
    <dsp:sp modelId="{A1196F01-8D70-480C-BD8A-46A15BEC9636}">
      <dsp:nvSpPr>
        <dsp:cNvPr id="0" name=""/>
        <dsp:cNvSpPr/>
      </dsp:nvSpPr>
      <dsp:spPr>
        <a:xfrm>
          <a:off x="1554040" y="82134"/>
          <a:ext cx="7333707" cy="164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solidFill>
                <a:srgbClr val="FF0000"/>
              </a:solidFill>
              <a:latin typeface="Tahoma" panose="020B0604030504040204" pitchFamily="34" charset="0"/>
              <a:ea typeface="宋体" panose="02010600030101010101" pitchFamily="2" charset="-122"/>
            </a:rPr>
            <a:t>test()</a:t>
          </a:r>
          <a:r>
            <a:rPr lang="zh-CN" sz="2000" b="1" kern="1200" baseline="0" dirty="0" smtClean="0">
              <a:solidFill>
                <a:srgbClr val="FF0000"/>
              </a:solidFill>
              <a:latin typeface="Tahoma" panose="020B0604030504040204" pitchFamily="34" charset="0"/>
              <a:ea typeface="宋体" panose="02010600030101010101" pitchFamily="2" charset="-122"/>
            </a:rPr>
            <a:t>：</a:t>
          </a:r>
          <a:r>
            <a:rPr lang="zh-CN" sz="2000" b="1" kern="1200" baseline="0" dirty="0" smtClean="0">
              <a:solidFill>
                <a:srgbClr val="003300"/>
              </a:solidFill>
              <a:latin typeface="Tahoma" panose="020B0604030504040204" pitchFamily="34" charset="0"/>
              <a:ea typeface="宋体" panose="02010600030101010101" pitchFamily="2" charset="-122"/>
            </a:rPr>
            <a:t>检索字符串中的指定值，返回值是 </a:t>
          </a:r>
          <a:r>
            <a:rPr lang="en-US" sz="2000" b="1" kern="1200" baseline="0" dirty="0" smtClean="0">
              <a:solidFill>
                <a:srgbClr val="003300"/>
              </a:solidFill>
              <a:latin typeface="Tahoma" panose="020B0604030504040204" pitchFamily="34" charset="0"/>
              <a:ea typeface="宋体" panose="02010600030101010101" pitchFamily="2" charset="-122"/>
            </a:rPr>
            <a:t>true </a:t>
          </a:r>
          <a:r>
            <a:rPr lang="zh-CN" sz="2000" b="1" kern="1200" baseline="0" dirty="0" smtClean="0">
              <a:solidFill>
                <a:srgbClr val="003300"/>
              </a:solidFill>
              <a:latin typeface="Tahoma" panose="020B0604030504040204" pitchFamily="34" charset="0"/>
              <a:ea typeface="宋体" panose="02010600030101010101" pitchFamily="2" charset="-122"/>
            </a:rPr>
            <a:t>或 </a:t>
          </a:r>
          <a:r>
            <a:rPr lang="en-US" sz="2000" b="1" kern="1200" baseline="0" dirty="0" smtClean="0">
              <a:solidFill>
                <a:srgbClr val="003300"/>
              </a:solidFill>
              <a:latin typeface="Tahoma" panose="020B0604030504040204" pitchFamily="34" charset="0"/>
              <a:ea typeface="宋体" panose="02010600030101010101" pitchFamily="2" charset="-122"/>
            </a:rPr>
            <a:t>false</a:t>
          </a:r>
          <a:r>
            <a:rPr lang="zh-CN" sz="2000" b="1" kern="1200" baseline="0" dirty="0" smtClean="0">
              <a:solidFill>
                <a:srgbClr val="003300"/>
              </a:solidFill>
              <a:latin typeface="Tahoma" panose="020B0604030504040204" pitchFamily="34" charset="0"/>
              <a:ea typeface="宋体" panose="02010600030101010101" pitchFamily="2" charset="-122"/>
            </a:rPr>
            <a:t>，常用于进行字符串的有效性</a:t>
          </a:r>
          <a:r>
            <a:rPr lang="zh-CN" altLang="en-US" sz="2000" b="1" kern="1200" baseline="0" dirty="0" smtClean="0">
              <a:solidFill>
                <a:srgbClr val="003300"/>
              </a:solidFill>
              <a:latin typeface="Tahoma" panose="020B0604030504040204" pitchFamily="34" charset="0"/>
              <a:ea typeface="宋体" panose="02010600030101010101" pitchFamily="2" charset="-122"/>
            </a:rPr>
            <a:t>验证</a:t>
          </a:r>
          <a:r>
            <a:rPr lang="en-US" altLang="zh-CN" sz="2000" b="1" kern="1200" baseline="0" dirty="0" smtClean="0">
              <a:solidFill>
                <a:srgbClr val="003300"/>
              </a:solidFill>
              <a:latin typeface="Tahoma" panose="020B0604030504040204" pitchFamily="34" charset="0"/>
              <a:ea typeface="宋体" panose="02010600030101010101" pitchFamily="2" charset="-122"/>
            </a:rPr>
            <a:t>,</a:t>
          </a:r>
          <a:r>
            <a:rPr lang="zh-CN" altLang="en-US" sz="2000" b="1" kern="1200" baseline="0" dirty="0" smtClean="0">
              <a:solidFill>
                <a:srgbClr val="003300"/>
              </a:solidFill>
              <a:latin typeface="Tahoma" panose="020B0604030504040204" pitchFamily="34" charset="0"/>
              <a:ea typeface="宋体" panose="02010600030101010101" pitchFamily="2" charset="-122"/>
            </a:rPr>
            <a:t>是否满足条件</a:t>
          </a:r>
          <a:endParaRPr lang="zh-CN" sz="2000" b="1" kern="1200" baseline="0" dirty="0">
            <a:solidFill>
              <a:srgbClr val="003300"/>
            </a:solidFill>
            <a:latin typeface="Tahoma" panose="020B0604030504040204" pitchFamily="34" charset="0"/>
            <a:ea typeface="宋体" panose="02010600030101010101" pitchFamily="2" charset="-122"/>
          </a:endParaRPr>
        </a:p>
      </dsp:txBody>
      <dsp:txXfrm>
        <a:off x="1554040" y="82134"/>
        <a:ext cx="7333707" cy="1642682"/>
      </dsp:txXfrm>
    </dsp:sp>
    <dsp:sp modelId="{ADCF1192-8AE5-4E03-9E2E-1929FF77759A}">
      <dsp:nvSpPr>
        <dsp:cNvPr id="0" name=""/>
        <dsp:cNvSpPr/>
      </dsp:nvSpPr>
      <dsp:spPr>
        <a:xfrm>
          <a:off x="1419795" y="1724816"/>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669D76-F1FD-45FB-B7A3-2AD854967242}">
      <dsp:nvSpPr>
        <dsp:cNvPr id="0" name=""/>
        <dsp:cNvSpPr/>
      </dsp:nvSpPr>
      <dsp:spPr>
        <a:xfrm>
          <a:off x="1554040" y="1806950"/>
          <a:ext cx="7333707" cy="164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solidFill>
                <a:srgbClr val="003300"/>
              </a:solidFill>
              <a:latin typeface="Tahoma" panose="020B0604030504040204" pitchFamily="34" charset="0"/>
              <a:ea typeface="宋体" panose="02010600030101010101" pitchFamily="2" charset="-122"/>
            </a:rPr>
            <a:t>exec()</a:t>
          </a:r>
          <a:r>
            <a:rPr lang="zh-CN" sz="2000" b="1" kern="1200" baseline="0" dirty="0" smtClean="0">
              <a:solidFill>
                <a:srgbClr val="003300"/>
              </a:solidFill>
              <a:latin typeface="Tahoma" panose="020B0604030504040204" pitchFamily="34" charset="0"/>
              <a:ea typeface="宋体" panose="02010600030101010101" pitchFamily="2" charset="-122"/>
            </a:rPr>
            <a:t>：检索字符串中的指定值，返回值是被找到的值</a:t>
          </a:r>
          <a:r>
            <a:rPr lang="zh-CN" altLang="en-US" sz="2000" b="1" kern="1200" baseline="0" dirty="0" smtClean="0">
              <a:solidFill>
                <a:srgbClr val="003300"/>
              </a:solidFill>
              <a:latin typeface="Tahoma" panose="020B0604030504040204" pitchFamily="34" charset="0"/>
              <a:ea typeface="宋体" panose="02010600030101010101" pitchFamily="2" charset="-122"/>
            </a:rPr>
            <a:t>或</a:t>
          </a:r>
          <a:r>
            <a:rPr lang="en-US" sz="2000" b="1" kern="1200" baseline="0" dirty="0" smtClean="0">
              <a:solidFill>
                <a:srgbClr val="003300"/>
              </a:solidFill>
              <a:latin typeface="Tahoma" panose="020B0604030504040204" pitchFamily="34" charset="0"/>
              <a:ea typeface="宋体" panose="02010600030101010101" pitchFamily="2" charset="-122"/>
            </a:rPr>
            <a:t>null</a:t>
          </a:r>
          <a:r>
            <a:rPr lang="zh-CN" sz="2000" b="1" kern="1200" baseline="0" dirty="0" smtClean="0">
              <a:solidFill>
                <a:srgbClr val="003300"/>
              </a:solidFill>
              <a:latin typeface="Tahoma" panose="020B0604030504040204" pitchFamily="34" charset="0"/>
              <a:ea typeface="宋体" panose="02010600030101010101" pitchFamily="2" charset="-122"/>
            </a:rPr>
            <a:t>，常用于进行字符</a:t>
          </a:r>
          <a:r>
            <a:rPr lang="zh-CN" altLang="en-US" sz="2000" b="1" kern="1200" baseline="0" dirty="0" smtClean="0">
              <a:solidFill>
                <a:srgbClr val="003300"/>
              </a:solidFill>
              <a:latin typeface="Tahoma" panose="020B0604030504040204" pitchFamily="34" charset="0"/>
              <a:ea typeface="宋体" panose="02010600030101010101" pitchFamily="2" charset="-122"/>
            </a:rPr>
            <a:t>检索，从字符串中找出符合正则表达式的部分</a:t>
          </a:r>
          <a:endParaRPr lang="zh-CN" sz="2000" b="1" kern="1200" baseline="0" dirty="0">
            <a:solidFill>
              <a:srgbClr val="003300"/>
            </a:solidFill>
            <a:latin typeface="Tahoma" panose="020B0604030504040204" pitchFamily="34" charset="0"/>
            <a:ea typeface="宋体" panose="02010600030101010101" pitchFamily="2" charset="-122"/>
          </a:endParaRPr>
        </a:p>
      </dsp:txBody>
      <dsp:txXfrm>
        <a:off x="1554040" y="1806950"/>
        <a:ext cx="7333707" cy="1642682"/>
      </dsp:txXfrm>
    </dsp:sp>
    <dsp:sp modelId="{2EE9F052-0ADD-4904-96EC-EE9A7CFBC863}">
      <dsp:nvSpPr>
        <dsp:cNvPr id="0" name=""/>
        <dsp:cNvSpPr/>
      </dsp:nvSpPr>
      <dsp:spPr>
        <a:xfrm>
          <a:off x="1419795" y="3449633"/>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94CE1-CEE2-49B6-A473-A91CD552C0B1}">
      <dsp:nvSpPr>
        <dsp:cNvPr id="0" name=""/>
        <dsp:cNvSpPr/>
      </dsp:nvSpPr>
      <dsp:spPr>
        <a:xfrm>
          <a:off x="1554040" y="3531767"/>
          <a:ext cx="7333707" cy="164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solidFill>
                <a:srgbClr val="003300"/>
              </a:solidFill>
              <a:latin typeface="Tahoma" panose="020B0604030504040204" pitchFamily="34" charset="0"/>
              <a:ea typeface="宋体" panose="02010600030101010101" pitchFamily="2" charset="-122"/>
            </a:rPr>
            <a:t>compile()</a:t>
          </a:r>
          <a:r>
            <a:rPr lang="zh-CN" sz="2000" b="1" kern="1200" baseline="0" dirty="0" smtClean="0">
              <a:solidFill>
                <a:srgbClr val="003300"/>
              </a:solidFill>
              <a:latin typeface="Tahoma" panose="020B0604030504040204" pitchFamily="34" charset="0"/>
              <a:ea typeface="宋体" panose="02010600030101010101" pitchFamily="2" charset="-122"/>
            </a:rPr>
            <a:t>：用于改变 </a:t>
          </a:r>
          <a:r>
            <a:rPr lang="en-US" sz="2000" b="1" kern="1200" baseline="0" dirty="0" err="1" smtClean="0">
              <a:solidFill>
                <a:srgbClr val="003300"/>
              </a:solidFill>
              <a:latin typeface="Tahoma" panose="020B0604030504040204" pitchFamily="34" charset="0"/>
              <a:ea typeface="宋体" panose="02010600030101010101" pitchFamily="2" charset="-122"/>
            </a:rPr>
            <a:t>RegExp</a:t>
          </a:r>
          <a:r>
            <a:rPr lang="zh-CN" sz="2000" b="1" kern="1200" baseline="0" dirty="0" smtClean="0">
              <a:solidFill>
                <a:srgbClr val="003300"/>
              </a:solidFill>
              <a:latin typeface="Tahoma" panose="020B0604030504040204" pitchFamily="34" charset="0"/>
              <a:ea typeface="宋体" panose="02010600030101010101" pitchFamily="2" charset="-122"/>
            </a:rPr>
            <a:t>的检索模式或参数</a:t>
          </a:r>
          <a:endParaRPr lang="zh-CN" sz="2000" b="1" kern="1200" baseline="0" dirty="0">
            <a:solidFill>
              <a:srgbClr val="003300"/>
            </a:solidFill>
            <a:latin typeface="Tahoma" panose="020B0604030504040204" pitchFamily="34" charset="0"/>
            <a:ea typeface="宋体" panose="02010600030101010101" pitchFamily="2" charset="-122"/>
          </a:endParaRPr>
        </a:p>
      </dsp:txBody>
      <dsp:txXfrm>
        <a:off x="1554040" y="3531767"/>
        <a:ext cx="7333707" cy="1642682"/>
      </dsp:txXfrm>
    </dsp:sp>
    <dsp:sp modelId="{36C6AEC0-C01C-49B9-B9D1-B2ED2F95D51C}">
      <dsp:nvSpPr>
        <dsp:cNvPr id="0" name=""/>
        <dsp:cNvSpPr/>
      </dsp:nvSpPr>
      <dsp:spPr>
        <a:xfrm>
          <a:off x="1419795" y="5174449"/>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DA714-D1AC-490F-812D-2E4F20D3F5D1}">
      <dsp:nvSpPr>
        <dsp:cNvPr id="0" name=""/>
        <dsp:cNvSpPr/>
      </dsp:nvSpPr>
      <dsp:spPr>
        <a:xfrm>
          <a:off x="0" y="0"/>
          <a:ext cx="89496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E2E20-8EDA-400B-8EF4-121696FB85FE}">
      <dsp:nvSpPr>
        <dsp:cNvPr id="0" name=""/>
        <dsp:cNvSpPr/>
      </dsp:nvSpPr>
      <dsp:spPr>
        <a:xfrm>
          <a:off x="0" y="0"/>
          <a:ext cx="1419795" cy="587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kern="1200" baseline="0" dirty="0" smtClean="0">
              <a:solidFill>
                <a:srgbClr val="003300"/>
              </a:solidFill>
              <a:latin typeface="Tahoma" panose="020B0604030504040204" pitchFamily="34" charset="0"/>
              <a:ea typeface="宋体" panose="02010600030101010101" pitchFamily="2" charset="-122"/>
            </a:rPr>
            <a:t>String </a:t>
          </a:r>
        </a:p>
        <a:p>
          <a:pPr lvl="0" algn="ctr" defTabSz="1066800" rtl="0">
            <a:lnSpc>
              <a:spcPct val="90000"/>
            </a:lnSpc>
            <a:spcBef>
              <a:spcPct val="0"/>
            </a:spcBef>
            <a:spcAft>
              <a:spcPct val="35000"/>
            </a:spcAft>
          </a:pPr>
          <a:r>
            <a:rPr lang="zh-CN" altLang="en-US" sz="2400" b="0" kern="1200" baseline="0" dirty="0" smtClean="0">
              <a:solidFill>
                <a:srgbClr val="003300"/>
              </a:solidFill>
              <a:latin typeface="Tahoma" panose="020B0604030504040204" pitchFamily="34" charset="0"/>
              <a:ea typeface="宋体" panose="02010600030101010101" pitchFamily="2" charset="-122"/>
            </a:rPr>
            <a:t>的</a:t>
          </a:r>
          <a:endParaRPr lang="en-US" altLang="zh-CN" sz="2400" b="0" kern="1200" baseline="0" dirty="0" smtClean="0">
            <a:solidFill>
              <a:srgbClr val="003300"/>
            </a:solidFill>
            <a:latin typeface="Tahoma" panose="020B0604030504040204" pitchFamily="34" charset="0"/>
            <a:ea typeface="宋体" panose="02010600030101010101" pitchFamily="2" charset="-122"/>
          </a:endParaRPr>
        </a:p>
        <a:p>
          <a:pPr lvl="0" algn="ctr" defTabSz="1066800" rtl="0">
            <a:lnSpc>
              <a:spcPct val="90000"/>
            </a:lnSpc>
            <a:spcBef>
              <a:spcPct val="0"/>
            </a:spcBef>
            <a:spcAft>
              <a:spcPct val="35000"/>
            </a:spcAft>
          </a:pPr>
          <a:r>
            <a:rPr lang="zh-CN" sz="2400" b="0" kern="1200" baseline="0" dirty="0" smtClean="0">
              <a:solidFill>
                <a:srgbClr val="003300"/>
              </a:solidFill>
              <a:latin typeface="Tahoma" panose="020B0604030504040204" pitchFamily="34" charset="0"/>
              <a:ea typeface="宋体" panose="02010600030101010101" pitchFamily="2" charset="-122"/>
            </a:rPr>
            <a:t>方</a:t>
          </a:r>
          <a:endParaRPr lang="en-US" altLang="zh-CN" sz="2400" b="0" kern="1200" baseline="0" dirty="0" smtClean="0">
            <a:solidFill>
              <a:srgbClr val="003300"/>
            </a:solidFill>
            <a:latin typeface="Tahoma" panose="020B0604030504040204" pitchFamily="34" charset="0"/>
            <a:ea typeface="宋体" panose="02010600030101010101" pitchFamily="2" charset="-122"/>
          </a:endParaRPr>
        </a:p>
        <a:p>
          <a:pPr lvl="0" algn="ctr" defTabSz="1066800" rtl="0">
            <a:lnSpc>
              <a:spcPct val="90000"/>
            </a:lnSpc>
            <a:spcBef>
              <a:spcPct val="0"/>
            </a:spcBef>
            <a:spcAft>
              <a:spcPct val="35000"/>
            </a:spcAft>
          </a:pPr>
          <a:r>
            <a:rPr lang="zh-CN" sz="2400" b="0" kern="1200" baseline="0" dirty="0" smtClean="0">
              <a:solidFill>
                <a:srgbClr val="003300"/>
              </a:solidFill>
              <a:latin typeface="Tahoma" panose="020B0604030504040204" pitchFamily="34" charset="0"/>
              <a:ea typeface="宋体" panose="02010600030101010101" pitchFamily="2" charset="-122"/>
            </a:rPr>
            <a:t>法</a:t>
          </a:r>
          <a:endParaRPr lang="zh-CN" sz="2400" b="0" kern="1200" baseline="0" dirty="0">
            <a:solidFill>
              <a:srgbClr val="003300"/>
            </a:solidFill>
            <a:latin typeface="Tahoma" panose="020B0604030504040204" pitchFamily="34" charset="0"/>
            <a:ea typeface="宋体" panose="02010600030101010101" pitchFamily="2" charset="-122"/>
          </a:endParaRPr>
        </a:p>
      </dsp:txBody>
      <dsp:txXfrm>
        <a:off x="0" y="0"/>
        <a:ext cx="1419795" cy="5877272"/>
      </dsp:txXfrm>
    </dsp:sp>
    <dsp:sp modelId="{A1196F01-8D70-480C-BD8A-46A15BEC9636}">
      <dsp:nvSpPr>
        <dsp:cNvPr id="0" name=""/>
        <dsp:cNvSpPr/>
      </dsp:nvSpPr>
      <dsp:spPr>
        <a:xfrm>
          <a:off x="1554040" y="91832"/>
          <a:ext cx="7333707" cy="1836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0" kern="1200" baseline="0" dirty="0" err="1" smtClean="0">
              <a:solidFill>
                <a:srgbClr val="003300"/>
              </a:solidFill>
              <a:latin typeface="Tahoma" panose="020B0604030504040204" pitchFamily="34" charset="0"/>
              <a:ea typeface="宋体" panose="02010600030101010101" pitchFamily="2" charset="-122"/>
            </a:rPr>
            <a:t>String.search</a:t>
          </a:r>
          <a:r>
            <a:rPr lang="en-US" sz="2400" b="0" kern="1200" baseline="0" dirty="0" smtClean="0">
              <a:solidFill>
                <a:srgbClr val="003300"/>
              </a:solidFill>
              <a:latin typeface="Tahoma" panose="020B0604030504040204" pitchFamily="34" charset="0"/>
              <a:ea typeface="宋体" panose="02010600030101010101" pitchFamily="2" charset="-122"/>
            </a:rPr>
            <a:t>(</a:t>
          </a:r>
          <a:r>
            <a:rPr lang="en-US" altLang="zh-CN" sz="2400" b="0" kern="1200" baseline="0" dirty="0" err="1" smtClean="0">
              <a:solidFill>
                <a:srgbClr val="003300"/>
              </a:solidFill>
              <a:latin typeface="Tahoma" panose="020B0604030504040204" pitchFamily="34" charset="0"/>
              <a:ea typeface="宋体" panose="02010600030101010101" pitchFamily="2" charset="-122"/>
            </a:rPr>
            <a:t>RegExp</a:t>
          </a:r>
          <a:r>
            <a:rPr lang="en-US" sz="2400" b="0" kern="1200" baseline="0" dirty="0" smtClean="0">
              <a:solidFill>
                <a:srgbClr val="003300"/>
              </a:solidFill>
              <a:latin typeface="Tahoma" panose="020B0604030504040204" pitchFamily="34" charset="0"/>
              <a:ea typeface="宋体" panose="02010600030101010101" pitchFamily="2" charset="-122"/>
            </a:rPr>
            <a:t>)</a:t>
          </a:r>
          <a:r>
            <a:rPr lang="zh-CN" sz="2400" b="0" kern="1200" baseline="0" dirty="0" smtClean="0">
              <a:solidFill>
                <a:srgbClr val="003300"/>
              </a:solidFill>
              <a:latin typeface="Tahoma" panose="020B0604030504040204" pitchFamily="34" charset="0"/>
              <a:ea typeface="宋体" panose="02010600030101010101" pitchFamily="2" charset="-122"/>
            </a:rPr>
            <a:t>：检索</a:t>
          </a:r>
          <a:r>
            <a:rPr lang="zh-CN" altLang="en-US" sz="2400" b="0" kern="1200" baseline="0" dirty="0" smtClean="0">
              <a:solidFill>
                <a:srgbClr val="003300"/>
              </a:solidFill>
              <a:latin typeface="Tahoma" panose="020B0604030504040204" pitchFamily="34" charset="0"/>
              <a:ea typeface="宋体" panose="02010600030101010101" pitchFamily="2" charset="-122"/>
            </a:rPr>
            <a:t>与正则表达式相匹配的值，若找到该值，返回其所在位置</a:t>
          </a:r>
          <a:r>
            <a:rPr lang="en-US" altLang="zh-CN" sz="2400" b="0" kern="1200" baseline="0" dirty="0" smtClean="0">
              <a:solidFill>
                <a:srgbClr val="003300"/>
              </a:solidFill>
              <a:latin typeface="Tahoma" panose="020B0604030504040204" pitchFamily="34" charset="0"/>
              <a:ea typeface="宋体" panose="02010600030101010101" pitchFamily="2" charset="-122"/>
            </a:rPr>
            <a:t>(</a:t>
          </a:r>
          <a:r>
            <a:rPr lang="zh-CN" altLang="en-US" sz="2400" b="0" kern="1200" baseline="0" dirty="0" smtClean="0">
              <a:solidFill>
                <a:srgbClr val="003300"/>
              </a:solidFill>
              <a:latin typeface="Tahoma" panose="020B0604030504040204" pitchFamily="34" charset="0"/>
              <a:ea typeface="宋体" panose="02010600030101010101" pitchFamily="2" charset="-122"/>
            </a:rPr>
            <a:t>从</a:t>
          </a:r>
          <a:r>
            <a:rPr lang="en-US" altLang="zh-CN" sz="2400" b="0" kern="1200" baseline="0" dirty="0" smtClean="0">
              <a:solidFill>
                <a:srgbClr val="003300"/>
              </a:solidFill>
              <a:latin typeface="Tahoma" panose="020B0604030504040204" pitchFamily="34" charset="0"/>
              <a:ea typeface="宋体" panose="02010600030101010101" pitchFamily="2" charset="-122"/>
            </a:rPr>
            <a:t>0</a:t>
          </a:r>
          <a:r>
            <a:rPr lang="zh-CN" altLang="en-US" sz="2400" b="0" kern="1200" baseline="0" dirty="0" smtClean="0">
              <a:solidFill>
                <a:srgbClr val="003300"/>
              </a:solidFill>
              <a:latin typeface="Tahoma" panose="020B0604030504040204" pitchFamily="34" charset="0"/>
              <a:ea typeface="宋体" panose="02010600030101010101" pitchFamily="2" charset="-122"/>
            </a:rPr>
            <a:t>开始计数</a:t>
          </a:r>
          <a:r>
            <a:rPr lang="en-US" altLang="zh-CN" sz="2400" b="0" kern="1200" baseline="0" dirty="0" smtClean="0">
              <a:solidFill>
                <a:srgbClr val="003300"/>
              </a:solidFill>
              <a:latin typeface="Tahoma" panose="020B0604030504040204" pitchFamily="34" charset="0"/>
              <a:ea typeface="宋体" panose="02010600030101010101" pitchFamily="2" charset="-122"/>
            </a:rPr>
            <a:t>)</a:t>
          </a:r>
          <a:r>
            <a:rPr lang="zh-CN" altLang="en-US" sz="2400" b="0" kern="1200" baseline="0" dirty="0" smtClean="0">
              <a:solidFill>
                <a:srgbClr val="003300"/>
              </a:solidFill>
              <a:latin typeface="Tahoma" panose="020B0604030504040204" pitchFamily="34" charset="0"/>
              <a:ea typeface="宋体" panose="02010600030101010101" pitchFamily="2" charset="-122"/>
            </a:rPr>
            <a:t>；若没有找到，返回</a:t>
          </a:r>
          <a:r>
            <a:rPr lang="en-US" altLang="zh-CN" sz="2400" b="0" kern="1200" baseline="0" dirty="0" smtClean="0">
              <a:solidFill>
                <a:srgbClr val="003300"/>
              </a:solidFill>
              <a:latin typeface="Tahoma" panose="020B0604030504040204" pitchFamily="34" charset="0"/>
              <a:ea typeface="宋体" panose="02010600030101010101" pitchFamily="2" charset="-122"/>
            </a:rPr>
            <a:t>-1</a:t>
          </a:r>
          <a:endParaRPr lang="zh-CN" sz="2400" b="0" kern="1200" baseline="0" dirty="0">
            <a:solidFill>
              <a:srgbClr val="003300"/>
            </a:solidFill>
            <a:latin typeface="Tahoma" panose="020B0604030504040204" pitchFamily="34" charset="0"/>
            <a:ea typeface="宋体" panose="02010600030101010101" pitchFamily="2" charset="-122"/>
          </a:endParaRPr>
        </a:p>
      </dsp:txBody>
      <dsp:txXfrm>
        <a:off x="1554040" y="91832"/>
        <a:ext cx="7333707" cy="1836647"/>
      </dsp:txXfrm>
    </dsp:sp>
    <dsp:sp modelId="{ADCF1192-8AE5-4E03-9E2E-1929FF77759A}">
      <dsp:nvSpPr>
        <dsp:cNvPr id="0" name=""/>
        <dsp:cNvSpPr/>
      </dsp:nvSpPr>
      <dsp:spPr>
        <a:xfrm>
          <a:off x="1419795" y="1928479"/>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669D76-F1FD-45FB-B7A3-2AD854967242}">
      <dsp:nvSpPr>
        <dsp:cNvPr id="0" name=""/>
        <dsp:cNvSpPr/>
      </dsp:nvSpPr>
      <dsp:spPr>
        <a:xfrm>
          <a:off x="1554040" y="2020312"/>
          <a:ext cx="7333707" cy="1836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0" kern="1200" baseline="0" dirty="0" err="1" smtClean="0">
              <a:solidFill>
                <a:srgbClr val="003300"/>
              </a:solidFill>
              <a:latin typeface="Tahoma" panose="020B0604030504040204" pitchFamily="34" charset="0"/>
              <a:ea typeface="宋体" panose="02010600030101010101" pitchFamily="2" charset="-122"/>
            </a:rPr>
            <a:t>String.match</a:t>
          </a:r>
          <a:r>
            <a:rPr lang="en-US" sz="2400" b="0" kern="1200" baseline="0" dirty="0" smtClean="0">
              <a:solidFill>
                <a:srgbClr val="003300"/>
              </a:solidFill>
              <a:latin typeface="Tahoma" panose="020B0604030504040204" pitchFamily="34" charset="0"/>
              <a:ea typeface="宋体" panose="02010600030101010101" pitchFamily="2" charset="-122"/>
            </a:rPr>
            <a:t>(</a:t>
          </a:r>
          <a:r>
            <a:rPr lang="en-US" altLang="zh-CN" sz="2400" b="0" kern="1200" baseline="0" dirty="0" err="1" smtClean="0">
              <a:solidFill>
                <a:srgbClr val="003300"/>
              </a:solidFill>
              <a:latin typeface="Tahoma" panose="020B0604030504040204" pitchFamily="34" charset="0"/>
              <a:ea typeface="宋体" panose="02010600030101010101" pitchFamily="2" charset="-122"/>
            </a:rPr>
            <a:t>RegExp</a:t>
          </a:r>
          <a:r>
            <a:rPr lang="en-US" sz="2400" b="0" kern="1200" baseline="0" dirty="0" smtClean="0">
              <a:solidFill>
                <a:srgbClr val="003300"/>
              </a:solidFill>
              <a:latin typeface="Tahoma" panose="020B0604030504040204" pitchFamily="34" charset="0"/>
              <a:ea typeface="宋体" panose="02010600030101010101" pitchFamily="2" charset="-122"/>
            </a:rPr>
            <a:t>)</a:t>
          </a:r>
          <a:r>
            <a:rPr lang="zh-CN" sz="2400" b="0" kern="1200" baseline="0" dirty="0" smtClean="0">
              <a:solidFill>
                <a:srgbClr val="003300"/>
              </a:solidFill>
              <a:latin typeface="Tahoma" panose="020B0604030504040204" pitchFamily="34" charset="0"/>
              <a:ea typeface="宋体" panose="02010600030101010101" pitchFamily="2" charset="-122"/>
            </a:rPr>
            <a:t>：</a:t>
          </a:r>
          <a:r>
            <a:rPr lang="zh-CN" altLang="en-US" sz="2400" b="0" kern="1200" baseline="0" dirty="0" smtClean="0">
              <a:solidFill>
                <a:srgbClr val="003300"/>
              </a:solidFill>
              <a:latin typeface="Tahoma" panose="020B0604030504040204" pitchFamily="34" charset="0"/>
              <a:ea typeface="宋体" panose="02010600030101010101" pitchFamily="2" charset="-122"/>
            </a:rPr>
            <a:t>找到一个或多个正则表达式的匹配，若找到该值，返回该值；若没有找到，返回</a:t>
          </a:r>
          <a:r>
            <a:rPr lang="en-US" altLang="zh-CN" sz="2400" b="0" kern="1200" baseline="0" dirty="0" smtClean="0">
              <a:solidFill>
                <a:srgbClr val="003300"/>
              </a:solidFill>
              <a:latin typeface="Tahoma" panose="020B0604030504040204" pitchFamily="34" charset="0"/>
              <a:ea typeface="宋体" panose="02010600030101010101" pitchFamily="2" charset="-122"/>
            </a:rPr>
            <a:t>null</a:t>
          </a:r>
          <a:r>
            <a:rPr lang="zh-CN" altLang="en-US" sz="2400" b="0" kern="1200" baseline="0" dirty="0" smtClean="0">
              <a:solidFill>
                <a:srgbClr val="003300"/>
              </a:solidFill>
              <a:latin typeface="Tahoma" panose="020B0604030504040204" pitchFamily="34" charset="0"/>
              <a:ea typeface="宋体" panose="02010600030101010101" pitchFamily="2" charset="-122"/>
            </a:rPr>
            <a:t>，类似</a:t>
          </a:r>
          <a:r>
            <a:rPr lang="en-US" altLang="zh-CN" sz="2400" b="0" kern="1200" baseline="0" dirty="0" smtClean="0">
              <a:solidFill>
                <a:srgbClr val="003300"/>
              </a:solidFill>
              <a:latin typeface="Tahoma" panose="020B0604030504040204" pitchFamily="34" charset="0"/>
              <a:ea typeface="宋体" panose="02010600030101010101" pitchFamily="2" charset="-122"/>
            </a:rPr>
            <a:t>exec()</a:t>
          </a:r>
          <a:endParaRPr lang="zh-CN" sz="2400" b="0" kern="1200" baseline="0" dirty="0">
            <a:solidFill>
              <a:srgbClr val="003300"/>
            </a:solidFill>
            <a:latin typeface="Tahoma" panose="020B0604030504040204" pitchFamily="34" charset="0"/>
            <a:ea typeface="宋体" panose="02010600030101010101" pitchFamily="2" charset="-122"/>
          </a:endParaRPr>
        </a:p>
      </dsp:txBody>
      <dsp:txXfrm>
        <a:off x="1554040" y="2020312"/>
        <a:ext cx="7333707" cy="1836647"/>
      </dsp:txXfrm>
    </dsp:sp>
    <dsp:sp modelId="{2EE9F052-0ADD-4904-96EC-EE9A7CFBC863}">
      <dsp:nvSpPr>
        <dsp:cNvPr id="0" name=""/>
        <dsp:cNvSpPr/>
      </dsp:nvSpPr>
      <dsp:spPr>
        <a:xfrm>
          <a:off x="1388865" y="3828387"/>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94CE1-CEE2-49B6-A473-A91CD552C0B1}">
      <dsp:nvSpPr>
        <dsp:cNvPr id="0" name=""/>
        <dsp:cNvSpPr/>
      </dsp:nvSpPr>
      <dsp:spPr>
        <a:xfrm>
          <a:off x="1554040" y="3948792"/>
          <a:ext cx="7333707" cy="1836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0" kern="1200" baseline="0" dirty="0" err="1" smtClean="0">
              <a:solidFill>
                <a:srgbClr val="FF0000"/>
              </a:solidFill>
              <a:latin typeface="Tahoma" panose="020B0604030504040204" pitchFamily="34" charset="0"/>
              <a:ea typeface="宋体" panose="02010600030101010101" pitchFamily="2" charset="-122"/>
            </a:rPr>
            <a:t>String.replace</a:t>
          </a:r>
          <a:r>
            <a:rPr lang="en-US" sz="2400" b="0" kern="1200" baseline="0" dirty="0" smtClean="0">
              <a:solidFill>
                <a:srgbClr val="FF0000"/>
              </a:solidFill>
              <a:latin typeface="Tahoma" panose="020B0604030504040204" pitchFamily="34" charset="0"/>
              <a:ea typeface="宋体" panose="02010600030101010101" pitchFamily="2" charset="-122"/>
            </a:rPr>
            <a:t>(</a:t>
          </a:r>
          <a:r>
            <a:rPr lang="en-US" altLang="zh-CN" sz="2400" b="0" kern="1200" baseline="0" dirty="0" err="1" smtClean="0">
              <a:solidFill>
                <a:srgbClr val="FF0000"/>
              </a:solidFill>
              <a:latin typeface="Tahoma" panose="020B0604030504040204" pitchFamily="34" charset="0"/>
              <a:ea typeface="宋体" panose="02010600030101010101" pitchFamily="2" charset="-122"/>
            </a:rPr>
            <a:t>RegExp</a:t>
          </a:r>
          <a:r>
            <a:rPr lang="en-US" altLang="zh-CN" sz="2400" b="0" kern="1200" baseline="0" dirty="0" smtClean="0">
              <a:solidFill>
                <a:srgbClr val="FF0000"/>
              </a:solidFill>
              <a:latin typeface="Tahoma" panose="020B0604030504040204" pitchFamily="34" charset="0"/>
              <a:ea typeface="宋体" panose="02010600030101010101" pitchFamily="2" charset="-122"/>
            </a:rPr>
            <a:t>,</a:t>
          </a:r>
          <a:r>
            <a:rPr lang="zh-CN" altLang="en-US" sz="2400" b="0" kern="1200" baseline="0" dirty="0" smtClean="0">
              <a:solidFill>
                <a:srgbClr val="FF0000"/>
              </a:solidFill>
              <a:latin typeface="Tahoma" panose="020B0604030504040204" pitchFamily="34" charset="0"/>
              <a:ea typeface="宋体" panose="02010600030101010101" pitchFamily="2" charset="-122"/>
            </a:rPr>
            <a:t>替换字符</a:t>
          </a:r>
          <a:r>
            <a:rPr lang="en-US" sz="2400" b="0" kern="1200" baseline="0" dirty="0" smtClean="0">
              <a:solidFill>
                <a:srgbClr val="FF0000"/>
              </a:solidFill>
              <a:latin typeface="Tahoma" panose="020B0604030504040204" pitchFamily="34" charset="0"/>
              <a:ea typeface="宋体" panose="02010600030101010101" pitchFamily="2" charset="-122"/>
            </a:rPr>
            <a:t>)</a:t>
          </a:r>
          <a:r>
            <a:rPr lang="zh-CN" sz="2400" b="0" kern="1200" baseline="0" dirty="0" smtClean="0">
              <a:solidFill>
                <a:srgbClr val="FF0000"/>
              </a:solidFill>
              <a:latin typeface="Tahoma" panose="020B0604030504040204" pitchFamily="34" charset="0"/>
              <a:ea typeface="宋体" panose="02010600030101010101" pitchFamily="2" charset="-122"/>
            </a:rPr>
            <a:t>：</a:t>
          </a:r>
          <a:r>
            <a:rPr lang="zh-CN" altLang="en-US" sz="2400" b="0" kern="1200" baseline="0" dirty="0" smtClean="0">
              <a:solidFill>
                <a:srgbClr val="003300"/>
              </a:solidFill>
              <a:latin typeface="Tahoma" panose="020B0604030504040204" pitchFamily="34" charset="0"/>
              <a:ea typeface="宋体" panose="02010600030101010101" pitchFamily="2" charset="-122"/>
            </a:rPr>
            <a:t>替换与正则表达式匹配的字符</a:t>
          </a:r>
          <a:endParaRPr lang="zh-CN" sz="2400" b="0" kern="1200" baseline="0" dirty="0">
            <a:solidFill>
              <a:srgbClr val="003300"/>
            </a:solidFill>
            <a:latin typeface="Tahoma" panose="020B0604030504040204" pitchFamily="34" charset="0"/>
            <a:ea typeface="宋体" panose="02010600030101010101" pitchFamily="2" charset="-122"/>
          </a:endParaRPr>
        </a:p>
      </dsp:txBody>
      <dsp:txXfrm>
        <a:off x="1554040" y="3948792"/>
        <a:ext cx="7333707" cy="1836647"/>
      </dsp:txXfrm>
    </dsp:sp>
    <dsp:sp modelId="{36C6AEC0-C01C-49B9-B9D1-B2ED2F95D51C}">
      <dsp:nvSpPr>
        <dsp:cNvPr id="0" name=""/>
        <dsp:cNvSpPr/>
      </dsp:nvSpPr>
      <dsp:spPr>
        <a:xfrm>
          <a:off x="1532847" y="5217248"/>
          <a:ext cx="715974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65BEF-172F-4775-9380-BA99FCD426CB}">
      <dsp:nvSpPr>
        <dsp:cNvPr id="0" name=""/>
        <dsp:cNvSpPr/>
      </dsp:nvSpPr>
      <dsp:spPr>
        <a:xfrm>
          <a:off x="0" y="4375"/>
          <a:ext cx="9144000" cy="112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sz="2400" b="1" kern="1200" dirty="0" smtClean="0">
              <a:latin typeface="+mn-ea"/>
              <a:ea typeface="+mn-ea"/>
            </a:rPr>
            <a:t>函数指的是</a:t>
          </a:r>
          <a:r>
            <a:rPr lang="en-US" sz="2400" b="1" kern="1200" dirty="0" smtClean="0">
              <a:latin typeface="+mn-ea"/>
              <a:ea typeface="+mn-ea"/>
            </a:rPr>
            <a:t>Function</a:t>
          </a:r>
          <a:r>
            <a:rPr lang="zh-CN" sz="2400" b="1" kern="1200" dirty="0" smtClean="0">
              <a:latin typeface="+mn-ea"/>
              <a:ea typeface="+mn-ea"/>
            </a:rPr>
            <a:t>对象，是可以作为一个逻辑单元对待的一组</a:t>
          </a:r>
          <a:r>
            <a:rPr lang="en-US" sz="2400" b="1" kern="1200" dirty="0" smtClean="0">
              <a:latin typeface="+mn-ea"/>
              <a:ea typeface="+mn-ea"/>
            </a:rPr>
            <a:t>JavaScript</a:t>
          </a:r>
          <a:r>
            <a:rPr lang="zh-CN" sz="2400" b="1" kern="1200" dirty="0" smtClean="0">
              <a:latin typeface="+mn-ea"/>
              <a:ea typeface="+mn-ea"/>
            </a:rPr>
            <a:t>代码。</a:t>
          </a:r>
          <a:endParaRPr lang="zh-CN" sz="2400" kern="1200" dirty="0">
            <a:latin typeface="+mn-ea"/>
            <a:ea typeface="+mn-ea"/>
          </a:endParaRPr>
        </a:p>
      </dsp:txBody>
      <dsp:txXfrm>
        <a:off x="54830" y="59205"/>
        <a:ext cx="9034340" cy="101354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85EDF-53AE-42D4-AEF1-4DA9A1B77872}">
      <dsp:nvSpPr>
        <dsp:cNvPr id="0" name=""/>
        <dsp:cNvSpPr/>
      </dsp:nvSpPr>
      <dsp:spPr>
        <a:xfrm>
          <a:off x="0" y="2195"/>
          <a:ext cx="8569325" cy="60364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格式</a:t>
          </a:r>
          <a:r>
            <a:rPr lang="zh-CN" sz="2400" kern="1200" dirty="0" smtClean="0">
              <a:latin typeface="宋体" pitchFamily="2" charset="-122"/>
              <a:ea typeface="宋体" pitchFamily="2" charset="-122"/>
            </a:rPr>
            <a:t>一：使用</a:t>
          </a:r>
          <a:r>
            <a:rPr lang="en-US" sz="2400" kern="1200" dirty="0" smtClean="0">
              <a:latin typeface="宋体" pitchFamily="2" charset="-122"/>
              <a:ea typeface="宋体" pitchFamily="2" charset="-122"/>
            </a:rPr>
            <a:t>function</a:t>
          </a:r>
          <a:r>
            <a:rPr lang="zh-CN" sz="2400" kern="1200" dirty="0" smtClean="0">
              <a:latin typeface="宋体" pitchFamily="2" charset="-122"/>
              <a:ea typeface="宋体" pitchFamily="2" charset="-122"/>
            </a:rPr>
            <a:t>关键字明文的声明一个方法</a:t>
          </a:r>
          <a:endParaRPr lang="zh-CN" sz="2400" kern="1200" dirty="0">
            <a:latin typeface="宋体" pitchFamily="2" charset="-122"/>
            <a:ea typeface="宋体" pitchFamily="2" charset="-122"/>
          </a:endParaRPr>
        </a:p>
      </dsp:txBody>
      <dsp:txXfrm>
        <a:off x="29468" y="31663"/>
        <a:ext cx="8510389" cy="544710"/>
      </dsp:txXfrm>
    </dsp:sp>
    <dsp:sp modelId="{E92FA986-7F16-40FF-A4D8-7AB4389A4E11}">
      <dsp:nvSpPr>
        <dsp:cNvPr id="0" name=""/>
        <dsp:cNvSpPr/>
      </dsp:nvSpPr>
      <dsp:spPr>
        <a:xfrm>
          <a:off x="0" y="605841"/>
          <a:ext cx="8569325" cy="12939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function aa(</a:t>
          </a:r>
          <a:r>
            <a:rPr lang="en-US" sz="2400" kern="1200" dirty="0" err="1" smtClean="0">
              <a:solidFill>
                <a:srgbClr val="003300"/>
              </a:solidFill>
              <a:latin typeface="宋体" pitchFamily="2" charset="-122"/>
              <a:ea typeface="宋体" pitchFamily="2" charset="-122"/>
            </a:rPr>
            <a:t>a,b</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     alert(</a:t>
          </a:r>
          <a:r>
            <a:rPr lang="en-US" sz="2400" kern="1200" dirty="0" err="1" smtClean="0">
              <a:solidFill>
                <a:srgbClr val="003300"/>
              </a:solidFill>
              <a:latin typeface="宋体" pitchFamily="2" charset="-122"/>
              <a:ea typeface="宋体" pitchFamily="2" charset="-122"/>
            </a:rPr>
            <a:t>a+b</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0" y="605841"/>
        <a:ext cx="8569325" cy="1293911"/>
      </dsp:txXfrm>
    </dsp:sp>
    <dsp:sp modelId="{8FFEE203-A053-4FC4-948D-26004B0B7897}">
      <dsp:nvSpPr>
        <dsp:cNvPr id="0" name=""/>
        <dsp:cNvSpPr/>
      </dsp:nvSpPr>
      <dsp:spPr>
        <a:xfrm>
          <a:off x="0" y="1899753"/>
          <a:ext cx="8569325" cy="603646"/>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格式</a:t>
          </a:r>
          <a:r>
            <a:rPr lang="zh-CN" sz="2400" kern="1200" dirty="0" smtClean="0">
              <a:latin typeface="宋体" pitchFamily="2" charset="-122"/>
              <a:ea typeface="宋体" pitchFamily="2" charset="-122"/>
            </a:rPr>
            <a:t>二：使用</a:t>
          </a:r>
          <a:r>
            <a:rPr lang="en-US" sz="2400" kern="1200" dirty="0" smtClean="0">
              <a:latin typeface="宋体" pitchFamily="2" charset="-122"/>
              <a:ea typeface="宋体" pitchFamily="2" charset="-122"/>
            </a:rPr>
            <a:t>function</a:t>
          </a:r>
          <a:r>
            <a:rPr lang="zh-CN" sz="2400" kern="1200" dirty="0" smtClean="0">
              <a:latin typeface="宋体" pitchFamily="2" charset="-122"/>
              <a:ea typeface="宋体" pitchFamily="2" charset="-122"/>
            </a:rPr>
            <a:t>对象创建函数</a:t>
          </a: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基本不用</a:t>
          </a: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仅做了解</a:t>
          </a:r>
          <a:endParaRPr lang="zh-CN" sz="2400" kern="1200" dirty="0">
            <a:latin typeface="宋体" pitchFamily="2" charset="-122"/>
            <a:ea typeface="宋体" pitchFamily="2" charset="-122"/>
          </a:endParaRPr>
        </a:p>
      </dsp:txBody>
      <dsp:txXfrm>
        <a:off x="29468" y="1929221"/>
        <a:ext cx="8510389" cy="544710"/>
      </dsp:txXfrm>
    </dsp:sp>
    <dsp:sp modelId="{2B2B39B1-1590-40E6-A0E1-B7C4DEA540A2}">
      <dsp:nvSpPr>
        <dsp:cNvPr id="0" name=""/>
        <dsp:cNvSpPr/>
      </dsp:nvSpPr>
      <dsp:spPr>
        <a:xfrm>
          <a:off x="0" y="2503400"/>
          <a:ext cx="8569325" cy="42103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add=new Function(“</a:t>
          </a:r>
          <a:r>
            <a:rPr lang="en-US" sz="2400" kern="1200" dirty="0" err="1" smtClean="0">
              <a:solidFill>
                <a:srgbClr val="003300"/>
              </a:solidFill>
              <a:latin typeface="宋体" pitchFamily="2" charset="-122"/>
              <a:ea typeface="宋体" pitchFamily="2" charset="-122"/>
            </a:rPr>
            <a:t>x”,”y”,”return</a:t>
          </a:r>
          <a:r>
            <a:rPr lang="en-US" sz="2400" kern="1200" dirty="0" smtClean="0">
              <a:solidFill>
                <a:srgbClr val="003300"/>
              </a:solidFill>
              <a:latin typeface="宋体" pitchFamily="2" charset="-122"/>
              <a:ea typeface="宋体" pitchFamily="2" charset="-122"/>
            </a:rPr>
            <a:t>(</a:t>
          </a:r>
          <a:r>
            <a:rPr lang="en-US" sz="2400" kern="1200" dirty="0" err="1" smtClean="0">
              <a:solidFill>
                <a:srgbClr val="003300"/>
              </a:solidFill>
              <a:latin typeface="宋体" pitchFamily="2" charset="-122"/>
              <a:ea typeface="宋体" pitchFamily="2" charset="-122"/>
            </a:rPr>
            <a:t>x+y</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dsp:txBody>
      <dsp:txXfrm>
        <a:off x="0" y="2503400"/>
        <a:ext cx="8569325" cy="421034"/>
      </dsp:txXfrm>
    </dsp:sp>
    <dsp:sp modelId="{2476C9CE-40CE-4D92-82F6-5EDEC0298091}">
      <dsp:nvSpPr>
        <dsp:cNvPr id="0" name=""/>
        <dsp:cNvSpPr/>
      </dsp:nvSpPr>
      <dsp:spPr>
        <a:xfrm>
          <a:off x="0" y="2924435"/>
          <a:ext cx="8569325" cy="603646"/>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格式三：创建匿名函数</a:t>
          </a:r>
          <a:endParaRPr lang="zh-CN" altLang="en-US" sz="2400" kern="1200" dirty="0">
            <a:latin typeface="宋体" pitchFamily="2" charset="-122"/>
            <a:ea typeface="宋体" pitchFamily="2" charset="-122"/>
          </a:endParaRPr>
        </a:p>
      </dsp:txBody>
      <dsp:txXfrm>
        <a:off x="29468" y="2953903"/>
        <a:ext cx="8510389" cy="544710"/>
      </dsp:txXfrm>
    </dsp:sp>
    <dsp:sp modelId="{4A1AA1D4-1712-4151-BA15-D333A2796177}">
      <dsp:nvSpPr>
        <dsp:cNvPr id="0" name=""/>
        <dsp:cNvSpPr/>
      </dsp:nvSpPr>
      <dsp:spPr>
        <a:xfrm>
          <a:off x="0" y="3528082"/>
          <a:ext cx="8569325" cy="12939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var</a:t>
          </a:r>
          <a:r>
            <a:rPr lang="en-US" sz="2400" kern="1200" dirty="0" smtClean="0">
              <a:solidFill>
                <a:srgbClr val="003300"/>
              </a:solidFill>
              <a:latin typeface="宋体" pitchFamily="2" charset="-122"/>
              <a:ea typeface="宋体" pitchFamily="2" charset="-122"/>
            </a:rPr>
            <a:t> </a:t>
          </a:r>
          <a:r>
            <a:rPr lang="en-US" sz="2400" kern="1200" dirty="0" err="1" smtClean="0">
              <a:solidFill>
                <a:srgbClr val="003300"/>
              </a:solidFill>
              <a:latin typeface="宋体" pitchFamily="2" charset="-122"/>
              <a:ea typeface="宋体" pitchFamily="2" charset="-122"/>
            </a:rPr>
            <a:t>func</a:t>
          </a:r>
          <a:r>
            <a:rPr lang="en-US" sz="2400" kern="1200" dirty="0" smtClean="0">
              <a:solidFill>
                <a:srgbClr val="003300"/>
              </a:solidFill>
              <a:latin typeface="宋体" pitchFamily="2" charset="-122"/>
              <a:ea typeface="宋体" pitchFamily="2" charset="-122"/>
            </a:rPr>
            <a:t> = function(arg1,...</a:t>
          </a:r>
          <a:r>
            <a:rPr lang="en-US" sz="2400" kern="1200" dirty="0" err="1" smtClean="0">
              <a:solidFill>
                <a:srgbClr val="003300"/>
              </a:solidFill>
              <a:latin typeface="宋体" pitchFamily="2" charset="-122"/>
              <a:ea typeface="宋体" pitchFamily="2" charset="-122"/>
            </a:rPr>
            <a:t>argn</a:t>
          </a:r>
          <a:r>
            <a:rPr lang="en-US" sz="2400" kern="1200" dirty="0" smtClean="0">
              <a:solidFill>
                <a:srgbClr val="003300"/>
              </a:solidFill>
              <a:latin typeface="宋体" pitchFamily="2" charset="-122"/>
              <a:ea typeface="宋体" pitchFamily="2" charset="-122"/>
            </a:rPr>
            <a:t>)</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a:t>
          </a:r>
          <a:r>
            <a:rPr lang="zh-CN" altLang="en-US" sz="2400" kern="1200" dirty="0" smtClean="0">
              <a:solidFill>
                <a:srgbClr val="003300"/>
              </a:solidFill>
              <a:latin typeface="宋体" pitchFamily="2" charset="-122"/>
              <a:ea typeface="宋体" pitchFamily="2" charset="-122"/>
            </a:rPr>
            <a:t>函数体</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return value;}</a:t>
          </a:r>
          <a:r>
            <a:rPr lang="en-US" sz="2400" kern="1200" dirty="0" smtClean="0">
              <a:solidFill>
                <a:srgbClr val="FF0000"/>
              </a:solidFill>
              <a:latin typeface="宋体" pitchFamily="2" charset="-122"/>
              <a:ea typeface="宋体" pitchFamily="2" charset="-122"/>
            </a:rPr>
            <a:t>;</a:t>
          </a:r>
          <a:endParaRPr lang="zh-CN" sz="2400" kern="1200" dirty="0">
            <a:solidFill>
              <a:srgbClr val="FF0000"/>
            </a:solidFill>
            <a:latin typeface="宋体" pitchFamily="2" charset="-122"/>
            <a:ea typeface="宋体" pitchFamily="2" charset="-122"/>
          </a:endParaRPr>
        </a:p>
      </dsp:txBody>
      <dsp:txXfrm>
        <a:off x="0" y="3528082"/>
        <a:ext cx="8569325" cy="1293911"/>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5F917-FD6F-4AB2-8F57-7490C85E77F2}">
      <dsp:nvSpPr>
        <dsp:cNvPr id="0" name=""/>
        <dsp:cNvSpPr/>
      </dsp:nvSpPr>
      <dsp:spPr>
        <a:xfrm>
          <a:off x="0" y="11428"/>
          <a:ext cx="8569325" cy="15584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kern="1200" dirty="0" smtClean="0">
              <a:latin typeface="宋体" pitchFamily="2" charset="-122"/>
              <a:ea typeface="宋体" pitchFamily="2" charset="-122"/>
            </a:rPr>
            <a:t>JS</a:t>
          </a:r>
          <a:r>
            <a:rPr lang="zh-CN" altLang="en-US" sz="2400" kern="1200" dirty="0" smtClean="0">
              <a:latin typeface="宋体" pitchFamily="2" charset="-122"/>
              <a:ea typeface="宋体" pitchFamily="2" charset="-122"/>
            </a:rPr>
            <a:t>的函数没有重载</a:t>
          </a:r>
          <a:endParaRPr lang="en-US" altLang="zh-CN" sz="2400" kern="1200" dirty="0" smtClean="0">
            <a:latin typeface="宋体" pitchFamily="2" charset="-122"/>
            <a:ea typeface="宋体" pitchFamily="2" charset="-122"/>
          </a:endParaRPr>
        </a:p>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调用时只要函数名一样，无论传入多少个参数，调用的都是同一个函数</a:t>
          </a:r>
          <a:endParaRPr lang="zh-CN" sz="2400" kern="1200" dirty="0">
            <a:latin typeface="宋体" pitchFamily="2" charset="-122"/>
            <a:ea typeface="宋体" pitchFamily="2" charset="-122"/>
          </a:endParaRPr>
        </a:p>
      </dsp:txBody>
      <dsp:txXfrm>
        <a:off x="76077" y="87505"/>
        <a:ext cx="8417171" cy="1406286"/>
      </dsp:txXfrm>
    </dsp:sp>
    <dsp:sp modelId="{988DC7E8-2033-4787-A1BB-71F392874058}">
      <dsp:nvSpPr>
        <dsp:cNvPr id="0" name=""/>
        <dsp:cNvSpPr/>
      </dsp:nvSpPr>
      <dsp:spPr>
        <a:xfrm>
          <a:off x="0" y="1569868"/>
          <a:ext cx="8569325"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25400" rIns="142240" bIns="25400" numCol="1" spcCol="1270" anchor="t" anchorCtr="0">
          <a:noAutofit/>
        </a:bodyPr>
        <a:lstStyle/>
        <a:p>
          <a:pPr marL="228600" lvl="1" indent="-228600" algn="l" defTabSz="889000" rtl="0">
            <a:lnSpc>
              <a:spcPct val="90000"/>
            </a:lnSpc>
            <a:spcBef>
              <a:spcPct val="0"/>
            </a:spcBef>
            <a:spcAft>
              <a:spcPct val="20000"/>
            </a:spcAft>
            <a:buChar char="••"/>
          </a:pPr>
          <a:endParaRPr lang="zh-CN" sz="2000" kern="1200" dirty="0">
            <a:solidFill>
              <a:srgbClr val="003300"/>
            </a:solidFill>
            <a:latin typeface="宋体" pitchFamily="2" charset="-122"/>
            <a:ea typeface="宋体" pitchFamily="2" charset="-122"/>
          </a:endParaRPr>
        </a:p>
      </dsp:txBody>
      <dsp:txXfrm>
        <a:off x="0" y="1569868"/>
        <a:ext cx="8569325" cy="612720"/>
      </dsp:txXfrm>
    </dsp:sp>
    <dsp:sp modelId="{62EE4C1B-F6C3-4DDC-BBE3-703562DC59C8}">
      <dsp:nvSpPr>
        <dsp:cNvPr id="0" name=""/>
        <dsp:cNvSpPr/>
      </dsp:nvSpPr>
      <dsp:spPr>
        <a:xfrm>
          <a:off x="0" y="1751802"/>
          <a:ext cx="8569325" cy="93123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宋体" pitchFamily="2" charset="-122"/>
              <a:ea typeface="宋体" pitchFamily="2" charset="-122"/>
            </a:rPr>
            <a:t>传递空参数，</a:t>
          </a:r>
          <a:r>
            <a:rPr lang="en-US" sz="2400" kern="1200" dirty="0" smtClean="0">
              <a:latin typeface="宋体" pitchFamily="2" charset="-122"/>
              <a:ea typeface="宋体" pitchFamily="2" charset="-122"/>
            </a:rPr>
            <a:t>JavaScript</a:t>
          </a:r>
          <a:r>
            <a:rPr lang="zh-CN" sz="2400" kern="1200" dirty="0" smtClean="0">
              <a:latin typeface="宋体" pitchFamily="2" charset="-122"/>
              <a:ea typeface="宋体" pitchFamily="2" charset="-122"/>
            </a:rPr>
            <a:t>会将没有传入实参的参数值自动设置为</a:t>
          </a:r>
          <a:r>
            <a:rPr lang="en-US" sz="2400" kern="1200" dirty="0" smtClean="0">
              <a:latin typeface="宋体" pitchFamily="2" charset="-122"/>
              <a:ea typeface="宋体" pitchFamily="2" charset="-122"/>
            </a:rPr>
            <a:t>undefined</a:t>
          </a:r>
          <a:r>
            <a:rPr lang="zh-CN" sz="2400" kern="1200" dirty="0" smtClean="0">
              <a:latin typeface="宋体" pitchFamily="2" charset="-122"/>
              <a:ea typeface="宋体" pitchFamily="2" charset="-122"/>
            </a:rPr>
            <a:t>值</a:t>
          </a:r>
          <a:endParaRPr lang="zh-CN" sz="2400" kern="1200" dirty="0">
            <a:latin typeface="宋体" pitchFamily="2" charset="-122"/>
            <a:ea typeface="宋体" pitchFamily="2" charset="-122"/>
          </a:endParaRPr>
        </a:p>
      </dsp:txBody>
      <dsp:txXfrm>
        <a:off x="45459" y="1797261"/>
        <a:ext cx="8478407" cy="840312"/>
      </dsp:txXfrm>
    </dsp:sp>
    <dsp:sp modelId="{A5D840F2-28A0-4456-A785-8EAE68F294A7}">
      <dsp:nvSpPr>
        <dsp:cNvPr id="0" name=""/>
        <dsp:cNvSpPr/>
      </dsp:nvSpPr>
      <dsp:spPr>
        <a:xfrm>
          <a:off x="0" y="3113818"/>
          <a:ext cx="8569325"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25400" rIns="142240" bIns="25400" numCol="1" spcCol="1270" anchor="t" anchorCtr="0">
          <a:noAutofit/>
        </a:bodyPr>
        <a:lstStyle/>
        <a:p>
          <a:pPr marL="228600" lvl="1" indent="-228600" algn="l" defTabSz="889000" rtl="0">
            <a:lnSpc>
              <a:spcPct val="90000"/>
            </a:lnSpc>
            <a:spcBef>
              <a:spcPct val="0"/>
            </a:spcBef>
            <a:spcAft>
              <a:spcPct val="20000"/>
            </a:spcAft>
            <a:buChar char="••"/>
          </a:pPr>
          <a:endParaRPr lang="zh-CN" sz="2000" kern="1200" dirty="0">
            <a:solidFill>
              <a:srgbClr val="003300"/>
            </a:solidFill>
            <a:latin typeface="宋体" pitchFamily="2" charset="-122"/>
            <a:ea typeface="宋体" pitchFamily="2" charset="-122"/>
          </a:endParaRPr>
        </a:p>
      </dsp:txBody>
      <dsp:txXfrm>
        <a:off x="0" y="3113818"/>
        <a:ext cx="8569325" cy="612720"/>
      </dsp:txXfrm>
    </dsp:sp>
    <dsp:sp modelId="{2BF4AB6F-461F-4518-AA23-A9AF3B98D3A8}">
      <dsp:nvSpPr>
        <dsp:cNvPr id="0" name=""/>
        <dsp:cNvSpPr/>
      </dsp:nvSpPr>
      <dsp:spPr>
        <a:xfrm>
          <a:off x="0" y="3168350"/>
          <a:ext cx="8569325" cy="582513"/>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所有参数传递给</a:t>
          </a:r>
          <a:r>
            <a:rPr lang="en-US" altLang="zh-CN" sz="2400" kern="1200" dirty="0" smtClean="0"/>
            <a:t>arguments</a:t>
          </a:r>
          <a:r>
            <a:rPr lang="zh-CN" altLang="en-US" sz="2400" kern="1200" dirty="0" smtClean="0"/>
            <a:t>数组对象</a:t>
          </a:r>
          <a:endParaRPr lang="zh-CN" altLang="en-US" sz="2400" kern="1200" dirty="0"/>
        </a:p>
      </dsp:txBody>
      <dsp:txXfrm>
        <a:off x="28436" y="3196786"/>
        <a:ext cx="8512453" cy="525641"/>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758B0-DBC5-4F34-8E46-2250B5D77A10}">
      <dsp:nvSpPr>
        <dsp:cNvPr id="0" name=""/>
        <dsp:cNvSpPr/>
      </dsp:nvSpPr>
      <dsp:spPr>
        <a:xfrm>
          <a:off x="0" y="248968"/>
          <a:ext cx="8569325" cy="102354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arguments</a:t>
          </a:r>
          <a:r>
            <a:rPr lang="zh-CN" altLang="en-US" sz="2400" kern="1200" dirty="0" smtClean="0">
              <a:latin typeface="宋体" pitchFamily="2" charset="-122"/>
              <a:ea typeface="宋体" pitchFamily="2" charset="-122"/>
            </a:rPr>
            <a:t>是一种特殊对象，在函数代码中，表示函数的参数数组</a:t>
          </a:r>
          <a:endParaRPr lang="zh-CN" sz="2400" kern="1200" dirty="0">
            <a:latin typeface="宋体" pitchFamily="2" charset="-122"/>
            <a:ea typeface="宋体" pitchFamily="2" charset="-122"/>
          </a:endParaRPr>
        </a:p>
      </dsp:txBody>
      <dsp:txXfrm>
        <a:off x="49966" y="298934"/>
        <a:ext cx="8469393" cy="923617"/>
      </dsp:txXfrm>
    </dsp:sp>
    <dsp:sp modelId="{A1F33775-85E1-45C6-99C0-1E2B353250B2}">
      <dsp:nvSpPr>
        <dsp:cNvPr id="0" name=""/>
        <dsp:cNvSpPr/>
      </dsp:nvSpPr>
      <dsp:spPr>
        <a:xfrm>
          <a:off x="0" y="1496958"/>
          <a:ext cx="8569325" cy="224640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在函数代码中，可以使用</a:t>
          </a:r>
          <a:r>
            <a:rPr lang="en-US" altLang="zh-CN" sz="2400" kern="1200" dirty="0" smtClean="0"/>
            <a:t>arguments</a:t>
          </a:r>
          <a:r>
            <a:rPr lang="zh-CN" altLang="en-US" sz="2400" kern="1200" dirty="0" smtClean="0"/>
            <a:t>访问所有参数</a:t>
          </a:r>
          <a:endParaRPr lang="en-US" altLang="zh-CN" sz="2400" kern="1200" dirty="0" smtClean="0"/>
        </a:p>
        <a:p>
          <a:pPr lvl="0" algn="l" defTabSz="1066800">
            <a:lnSpc>
              <a:spcPct val="90000"/>
            </a:lnSpc>
            <a:spcBef>
              <a:spcPct val="0"/>
            </a:spcBef>
            <a:spcAft>
              <a:spcPct val="35000"/>
            </a:spcAft>
          </a:pPr>
          <a:r>
            <a:rPr lang="en-US" altLang="zh-CN" sz="2400" kern="1200" dirty="0" smtClean="0"/>
            <a:t>-  </a:t>
          </a:r>
          <a:r>
            <a:rPr lang="en-US" altLang="zh-CN" sz="2400" kern="1200" dirty="0" err="1" smtClean="0"/>
            <a:t>arguments.length</a:t>
          </a:r>
          <a:r>
            <a:rPr lang="zh-CN" altLang="en-US" sz="2400" kern="1200" dirty="0" smtClean="0"/>
            <a:t>：函数的参数个数</a:t>
          </a:r>
          <a:endParaRPr lang="en-US" altLang="zh-CN" sz="2400" kern="1200" dirty="0" smtClean="0"/>
        </a:p>
        <a:p>
          <a:pPr lvl="0" algn="l" defTabSz="1066800">
            <a:lnSpc>
              <a:spcPct val="90000"/>
            </a:lnSpc>
            <a:spcBef>
              <a:spcPct val="0"/>
            </a:spcBef>
            <a:spcAft>
              <a:spcPct val="35000"/>
            </a:spcAft>
          </a:pPr>
          <a:r>
            <a:rPr lang="en-US" altLang="zh-CN" sz="2400" kern="1200" dirty="0" smtClean="0"/>
            <a:t>- arguments[</a:t>
          </a:r>
          <a:r>
            <a:rPr lang="en-US" altLang="zh-CN" sz="2400" kern="1200" dirty="0" err="1" smtClean="0"/>
            <a:t>i</a:t>
          </a:r>
          <a:r>
            <a:rPr lang="en-US" altLang="zh-CN" sz="2400" kern="1200" dirty="0" smtClean="0"/>
            <a:t>]:</a:t>
          </a:r>
          <a:r>
            <a:rPr lang="zh-CN" altLang="en-US" sz="2400" kern="1200" dirty="0" smtClean="0"/>
            <a:t>第</a:t>
          </a:r>
          <a:r>
            <a:rPr lang="en-US" altLang="zh-CN" sz="2400" kern="1200" dirty="0" err="1" smtClean="0"/>
            <a:t>i</a:t>
          </a:r>
          <a:r>
            <a:rPr lang="zh-CN" altLang="en-US" sz="2400" kern="1200" dirty="0" smtClean="0"/>
            <a:t>个参数</a:t>
          </a:r>
          <a:endParaRPr lang="en-US" altLang="zh-CN" sz="2400" kern="1200" dirty="0" smtClean="0"/>
        </a:p>
        <a:p>
          <a:pPr lvl="0" algn="l" defTabSz="1066800">
            <a:lnSpc>
              <a:spcPct val="90000"/>
            </a:lnSpc>
            <a:spcBef>
              <a:spcPct val="0"/>
            </a:spcBef>
            <a:spcAft>
              <a:spcPct val="35000"/>
            </a:spcAft>
          </a:pPr>
          <a:r>
            <a:rPr lang="en-US" altLang="zh-CN" sz="2400" kern="1200" dirty="0" smtClean="0"/>
            <a:t>-</a:t>
          </a:r>
          <a:r>
            <a:rPr lang="zh-CN" altLang="en-US" sz="2400" kern="1200" dirty="0" smtClean="0"/>
            <a:t>可以利用</a:t>
          </a:r>
          <a:r>
            <a:rPr lang="en-US" altLang="zh-CN" sz="2400" kern="1200" dirty="0" smtClean="0"/>
            <a:t>arguments</a:t>
          </a:r>
          <a:r>
            <a:rPr lang="zh-CN" altLang="en-US" sz="2400" kern="1200" dirty="0" smtClean="0"/>
            <a:t>实现可变参数的函数</a:t>
          </a:r>
          <a:endParaRPr lang="zh-CN" altLang="en-US" sz="2400" kern="1200" dirty="0"/>
        </a:p>
      </dsp:txBody>
      <dsp:txXfrm>
        <a:off x="109660" y="1606618"/>
        <a:ext cx="8350005" cy="20270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200B1-B5EE-4A57-95FF-7D834A8451C7}">
      <dsp:nvSpPr>
        <dsp:cNvPr id="0" name=""/>
        <dsp:cNvSpPr/>
      </dsp:nvSpPr>
      <dsp:spPr>
        <a:xfrm>
          <a:off x="0" y="32253"/>
          <a:ext cx="8949680" cy="729495"/>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latin typeface="宋体" pitchFamily="2" charset="-122"/>
              <a:ea typeface="宋体" pitchFamily="2" charset="-122"/>
            </a:rPr>
            <a:t>服务器</a:t>
          </a:r>
          <a:r>
            <a:rPr lang="en-US" sz="2800" b="1" kern="1200" dirty="0" smtClean="0">
              <a:latin typeface="宋体" pitchFamily="2" charset="-122"/>
              <a:ea typeface="宋体" pitchFamily="2" charset="-122"/>
            </a:rPr>
            <a:t>/</a:t>
          </a:r>
          <a:r>
            <a:rPr lang="zh-CN" sz="2800" b="1" kern="1200" dirty="0" smtClean="0">
              <a:latin typeface="宋体" pitchFamily="2" charset="-122"/>
              <a:ea typeface="宋体" pitchFamily="2" charset="-122"/>
            </a:rPr>
            <a:t>客户端运行模式 </a:t>
          </a:r>
          <a:endParaRPr lang="zh-CN" sz="2800" kern="1200" dirty="0">
            <a:latin typeface="宋体" pitchFamily="2" charset="-122"/>
            <a:ea typeface="宋体" pitchFamily="2" charset="-122"/>
          </a:endParaRPr>
        </a:p>
      </dsp:txBody>
      <dsp:txXfrm>
        <a:off x="35611" y="67864"/>
        <a:ext cx="8878458" cy="658273"/>
      </dsp:txXfrm>
    </dsp:sp>
    <dsp:sp modelId="{BC955CC8-B8AA-4C6B-A127-1BB97D9F7656}">
      <dsp:nvSpPr>
        <dsp:cNvPr id="0" name=""/>
        <dsp:cNvSpPr/>
      </dsp:nvSpPr>
      <dsp:spPr>
        <a:xfrm>
          <a:off x="2705667" y="813622"/>
          <a:ext cx="3291692" cy="1714725"/>
        </a:xfrm>
        <a:prstGeom prst="rect">
          <a:avLst/>
        </a:prstGeom>
        <a:blipFill rotWithShape="0">
          <a:blip xmlns:r="http://schemas.openxmlformats.org/officeDocument/2006/relationships" r:embed="rId1"/>
          <a:stretch>
            <a:fillRect/>
          </a:stretch>
        </a:blip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84152" tIns="35560" rIns="199136" bIns="35560" numCol="1" spcCol="1270" anchor="t" anchorCtr="0">
          <a:noAutofit/>
        </a:bodyPr>
        <a:lstStyle/>
        <a:p>
          <a:pPr marL="228600" lvl="1" indent="-228600" algn="l" defTabSz="977900" rtl="0">
            <a:lnSpc>
              <a:spcPct val="90000"/>
            </a:lnSpc>
            <a:spcBef>
              <a:spcPct val="0"/>
            </a:spcBef>
            <a:spcAft>
              <a:spcPct val="20000"/>
            </a:spcAft>
            <a:buChar char="••"/>
          </a:pPr>
          <a:endParaRPr lang="zh-CN" sz="2200" kern="1200" dirty="0">
            <a:latin typeface="宋体" pitchFamily="2" charset="-122"/>
            <a:ea typeface="宋体" pitchFamily="2" charset="-122"/>
          </a:endParaRPr>
        </a:p>
      </dsp:txBody>
      <dsp:txXfrm>
        <a:off x="2705667" y="813622"/>
        <a:ext cx="3291692" cy="1714725"/>
      </dsp:txXfrm>
    </dsp:sp>
    <dsp:sp modelId="{23C863DC-C279-4CF9-A13D-AA98312BBAC9}">
      <dsp:nvSpPr>
        <dsp:cNvPr id="0" name=""/>
        <dsp:cNvSpPr/>
      </dsp:nvSpPr>
      <dsp:spPr>
        <a:xfrm>
          <a:off x="0" y="2476473"/>
          <a:ext cx="8949680" cy="729495"/>
        </a:xfrm>
        <a:prstGeom prst="roundRect">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latin typeface="宋体" pitchFamily="2" charset="-122"/>
              <a:ea typeface="宋体" pitchFamily="2" charset="-122"/>
            </a:rPr>
            <a:t>客户端网页技术</a:t>
          </a:r>
          <a:endParaRPr lang="zh-CN" sz="2800" kern="1200" dirty="0">
            <a:latin typeface="宋体" pitchFamily="2" charset="-122"/>
            <a:ea typeface="宋体" pitchFamily="2" charset="-122"/>
          </a:endParaRPr>
        </a:p>
      </dsp:txBody>
      <dsp:txXfrm>
        <a:off x="35611" y="2512084"/>
        <a:ext cx="8878458" cy="658273"/>
      </dsp:txXfrm>
    </dsp:sp>
    <dsp:sp modelId="{229E5406-CF01-4FB0-AEB4-0E58C8C1AF71}">
      <dsp:nvSpPr>
        <dsp:cNvPr id="0" name=""/>
        <dsp:cNvSpPr/>
      </dsp:nvSpPr>
      <dsp:spPr>
        <a:xfrm>
          <a:off x="1296182" y="3205968"/>
          <a:ext cx="7653497" cy="97550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84152"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b="1" kern="1200" dirty="0" smtClean="0">
              <a:solidFill>
                <a:srgbClr val="003300"/>
              </a:solidFill>
              <a:latin typeface="宋体" pitchFamily="2" charset="-122"/>
              <a:ea typeface="宋体" pitchFamily="2" charset="-122"/>
            </a:rPr>
            <a:t>Java Applet</a:t>
          </a:r>
          <a:r>
            <a:rPr lang="zh-CN" sz="2800" b="1" kern="1200" dirty="0" smtClean="0">
              <a:solidFill>
                <a:srgbClr val="003300"/>
              </a:solidFill>
              <a:latin typeface="宋体" pitchFamily="2" charset="-122"/>
              <a:ea typeface="宋体" pitchFamily="2" charset="-122"/>
            </a:rPr>
            <a:t>、</a:t>
          </a:r>
          <a:r>
            <a:rPr lang="en-US" altLang="zh-CN" sz="2800" b="1" kern="1200" dirty="0" smtClean="0">
              <a:solidFill>
                <a:srgbClr val="003300"/>
              </a:solidFill>
              <a:latin typeface="宋体" pitchFamily="2" charset="-122"/>
              <a:ea typeface="宋体" pitchFamily="2" charset="-122"/>
            </a:rPr>
            <a:t>DHTML</a:t>
          </a:r>
          <a:r>
            <a:rPr lang="zh-CN" altLang="zh-CN"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VBScript</a:t>
          </a:r>
          <a:r>
            <a:rPr lang="zh-CN" sz="2800" b="1" kern="1200" dirty="0" smtClean="0">
              <a:solidFill>
                <a:srgbClr val="003300"/>
              </a:solidFill>
              <a:latin typeface="宋体" pitchFamily="2" charset="-122"/>
              <a:ea typeface="宋体" pitchFamily="2" charset="-122"/>
            </a:rPr>
            <a:t>、</a:t>
          </a:r>
          <a:r>
            <a:rPr lang="en-US" altLang="zh-CN" sz="2800" b="1" kern="1200" dirty="0" smtClean="0">
              <a:solidFill>
                <a:srgbClr val="003300"/>
              </a:solidFill>
              <a:latin typeface="宋体" pitchFamily="2" charset="-122"/>
              <a:ea typeface="宋体" pitchFamily="2" charset="-122"/>
            </a:rPr>
            <a:t>JavaScript</a:t>
          </a:r>
          <a:r>
            <a:rPr lang="zh-CN" altLang="zh-CN" sz="2800" b="1" kern="1200" dirty="0" smtClean="0">
              <a:solidFill>
                <a:srgbClr val="003300"/>
              </a:solidFill>
              <a:latin typeface="宋体" pitchFamily="2" charset="-122"/>
              <a:ea typeface="宋体" pitchFamily="2" charset="-122"/>
            </a:rPr>
            <a:t>、</a:t>
          </a:r>
          <a:r>
            <a:rPr lang="en-US" altLang="zh-CN" sz="2800" b="1" kern="1200" dirty="0" err="1" smtClean="0">
              <a:solidFill>
                <a:srgbClr val="003300"/>
              </a:solidFill>
              <a:latin typeface="宋体" pitchFamily="2" charset="-122"/>
              <a:ea typeface="宋体" pitchFamily="2" charset="-122"/>
            </a:rPr>
            <a:t>JQuery</a:t>
          </a:r>
          <a:r>
            <a:rPr lang="zh-CN" altLang="en-US"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AJAX </a:t>
          </a:r>
          <a:r>
            <a:rPr lang="zh-CN" altLang="en-US" sz="2800" b="1" kern="1200" dirty="0" smtClean="0">
              <a:solidFill>
                <a:srgbClr val="003300"/>
              </a:solidFill>
              <a:latin typeface="宋体" pitchFamily="2" charset="-122"/>
              <a:ea typeface="宋体" pitchFamily="2" charset="-122"/>
            </a:rPr>
            <a:t>、</a:t>
          </a:r>
          <a:r>
            <a:rPr lang="en-US" altLang="zh-CN" sz="2800" b="1" kern="1200" dirty="0" smtClean="0">
              <a:solidFill>
                <a:srgbClr val="003300"/>
              </a:solidFill>
              <a:latin typeface="宋体" pitchFamily="2" charset="-122"/>
              <a:ea typeface="宋体" pitchFamily="2" charset="-122"/>
            </a:rPr>
            <a:t>JSON</a:t>
          </a:r>
          <a:endParaRPr lang="zh-CN" sz="2800" kern="1200" dirty="0">
            <a:solidFill>
              <a:srgbClr val="003300"/>
            </a:solidFill>
            <a:latin typeface="宋体" pitchFamily="2" charset="-122"/>
            <a:ea typeface="宋体" pitchFamily="2" charset="-122"/>
          </a:endParaRPr>
        </a:p>
      </dsp:txBody>
      <dsp:txXfrm>
        <a:off x="1296182" y="3205968"/>
        <a:ext cx="7653497" cy="975502"/>
      </dsp:txXfrm>
    </dsp:sp>
    <dsp:sp modelId="{C845FFC3-398E-4FF6-B4C8-BDC43BCA1F70}">
      <dsp:nvSpPr>
        <dsp:cNvPr id="0" name=""/>
        <dsp:cNvSpPr/>
      </dsp:nvSpPr>
      <dsp:spPr>
        <a:xfrm>
          <a:off x="0" y="4181471"/>
          <a:ext cx="8949680" cy="729495"/>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latin typeface="宋体" pitchFamily="2" charset="-122"/>
              <a:ea typeface="宋体" pitchFamily="2" charset="-122"/>
            </a:rPr>
            <a:t>服务器</a:t>
          </a:r>
          <a:r>
            <a:rPr lang="zh-CN" altLang="en-US" sz="2800" b="1" kern="1200" dirty="0" smtClean="0">
              <a:latin typeface="宋体" pitchFamily="2" charset="-122"/>
              <a:ea typeface="宋体" pitchFamily="2" charset="-122"/>
            </a:rPr>
            <a:t>端</a:t>
          </a:r>
          <a:r>
            <a:rPr lang="zh-CN" sz="2800" b="1" kern="1200" dirty="0" smtClean="0">
              <a:latin typeface="宋体" pitchFamily="2" charset="-122"/>
              <a:ea typeface="宋体" pitchFamily="2" charset="-122"/>
            </a:rPr>
            <a:t>网页技术</a:t>
          </a:r>
          <a:endParaRPr lang="zh-CN" sz="2800" kern="1200" dirty="0">
            <a:latin typeface="宋体" pitchFamily="2" charset="-122"/>
            <a:ea typeface="宋体" pitchFamily="2" charset="-122"/>
          </a:endParaRPr>
        </a:p>
      </dsp:txBody>
      <dsp:txXfrm>
        <a:off x="35611" y="4217082"/>
        <a:ext cx="8878458" cy="658273"/>
      </dsp:txXfrm>
    </dsp:sp>
    <dsp:sp modelId="{25A0275A-62AD-4502-809D-987364B37640}">
      <dsp:nvSpPr>
        <dsp:cNvPr id="0" name=""/>
        <dsp:cNvSpPr/>
      </dsp:nvSpPr>
      <dsp:spPr>
        <a:xfrm>
          <a:off x="1244855" y="4910966"/>
          <a:ext cx="7509586" cy="4573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84152"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b="1" kern="1200" dirty="0" smtClean="0">
              <a:solidFill>
                <a:srgbClr val="003300"/>
              </a:solidFill>
              <a:latin typeface="宋体" pitchFamily="2" charset="-122"/>
              <a:ea typeface="宋体" pitchFamily="2" charset="-122"/>
            </a:rPr>
            <a:t>CGI</a:t>
          </a:r>
          <a:r>
            <a:rPr lang="zh-CN"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ASP</a:t>
          </a:r>
          <a:r>
            <a:rPr lang="zh-CN"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ASP.NET</a:t>
          </a:r>
          <a:r>
            <a:rPr lang="zh-CN"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JSP</a:t>
          </a:r>
          <a:r>
            <a:rPr lang="zh-CN" sz="2800" b="1" kern="1200" dirty="0" smtClean="0">
              <a:solidFill>
                <a:srgbClr val="003300"/>
              </a:solidFill>
              <a:latin typeface="宋体" pitchFamily="2" charset="-122"/>
              <a:ea typeface="宋体" pitchFamily="2" charset="-122"/>
            </a:rPr>
            <a:t>、</a:t>
          </a:r>
          <a:r>
            <a:rPr lang="en-US" sz="2800" b="1" kern="1200" dirty="0" smtClean="0">
              <a:solidFill>
                <a:srgbClr val="003300"/>
              </a:solidFill>
              <a:latin typeface="宋体" pitchFamily="2" charset="-122"/>
              <a:ea typeface="宋体" pitchFamily="2" charset="-122"/>
            </a:rPr>
            <a:t>PHP</a:t>
          </a:r>
          <a:endParaRPr lang="zh-CN" sz="2800" b="1" kern="1200" dirty="0">
            <a:solidFill>
              <a:srgbClr val="003300"/>
            </a:solidFill>
            <a:latin typeface="宋体" pitchFamily="2" charset="-122"/>
            <a:ea typeface="宋体" pitchFamily="2" charset="-122"/>
          </a:endParaRPr>
        </a:p>
      </dsp:txBody>
      <dsp:txXfrm>
        <a:off x="1244855" y="4910966"/>
        <a:ext cx="7509586" cy="457380"/>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107CD-40F8-4123-AC5F-E8CC2077C3DA}">
      <dsp:nvSpPr>
        <dsp:cNvPr id="0" name=""/>
        <dsp:cNvSpPr/>
      </dsp:nvSpPr>
      <dsp:spPr>
        <a:xfrm>
          <a:off x="0" y="22068"/>
          <a:ext cx="8569325" cy="6926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简单</a:t>
          </a:r>
          <a:r>
            <a:rPr lang="zh-CN" sz="2400" kern="1200" dirty="0" smtClean="0">
              <a:latin typeface="宋体" pitchFamily="2" charset="-122"/>
              <a:ea typeface="宋体" pitchFamily="2" charset="-122"/>
            </a:rPr>
            <a:t>调用</a:t>
          </a:r>
          <a:endParaRPr lang="zh-CN" sz="2400" kern="1200" dirty="0">
            <a:latin typeface="宋体" pitchFamily="2" charset="-122"/>
            <a:ea typeface="宋体" pitchFamily="2" charset="-122"/>
          </a:endParaRPr>
        </a:p>
      </dsp:txBody>
      <dsp:txXfrm>
        <a:off x="33812" y="55880"/>
        <a:ext cx="8501701" cy="625016"/>
      </dsp:txXfrm>
    </dsp:sp>
    <dsp:sp modelId="{5377AF4D-E963-4505-A1B0-E8170CF4E495}">
      <dsp:nvSpPr>
        <dsp:cNvPr id="0" name=""/>
        <dsp:cNvSpPr/>
      </dsp:nvSpPr>
      <dsp:spPr>
        <a:xfrm>
          <a:off x="0" y="714708"/>
          <a:ext cx="8569325"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print();</a:t>
          </a:r>
          <a:endParaRPr lang="zh-CN" sz="2400" kern="1200" dirty="0">
            <a:solidFill>
              <a:srgbClr val="003300"/>
            </a:solidFill>
            <a:latin typeface="宋体" pitchFamily="2" charset="-122"/>
            <a:ea typeface="宋体" pitchFamily="2" charset="-122"/>
          </a:endParaRPr>
        </a:p>
      </dsp:txBody>
      <dsp:txXfrm>
        <a:off x="0" y="714708"/>
        <a:ext cx="8569325" cy="612720"/>
      </dsp:txXfrm>
    </dsp:sp>
    <dsp:sp modelId="{CEF9AC40-BCD8-4B7E-B7D0-76B68DA2CA0D}">
      <dsp:nvSpPr>
        <dsp:cNvPr id="0" name=""/>
        <dsp:cNvSpPr/>
      </dsp:nvSpPr>
      <dsp:spPr>
        <a:xfrm>
          <a:off x="0" y="1327428"/>
          <a:ext cx="8569325" cy="692640"/>
        </a:xfrm>
        <a:prstGeom prst="round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itchFamily="2" charset="-122"/>
              <a:ea typeface="宋体" pitchFamily="2" charset="-122"/>
            </a:rPr>
            <a:t>在事件响应中</a:t>
          </a:r>
          <a:r>
            <a:rPr lang="zh-CN" sz="2400" kern="1200" dirty="0" smtClean="0">
              <a:latin typeface="宋体" pitchFamily="2" charset="-122"/>
              <a:ea typeface="宋体" pitchFamily="2" charset="-122"/>
            </a:rPr>
            <a:t>调用</a:t>
          </a:r>
          <a:endParaRPr lang="zh-CN" sz="2400" kern="1200" dirty="0">
            <a:latin typeface="宋体" pitchFamily="2" charset="-122"/>
            <a:ea typeface="宋体" pitchFamily="2" charset="-122"/>
          </a:endParaRPr>
        </a:p>
      </dsp:txBody>
      <dsp:txXfrm>
        <a:off x="33812" y="1361240"/>
        <a:ext cx="8501701" cy="625016"/>
      </dsp:txXfrm>
    </dsp:sp>
    <dsp:sp modelId="{3FB98861-9272-4CE4-B04D-AEB306AA46CB}">
      <dsp:nvSpPr>
        <dsp:cNvPr id="0" name=""/>
        <dsp:cNvSpPr/>
      </dsp:nvSpPr>
      <dsp:spPr>
        <a:xfrm>
          <a:off x="0" y="2020068"/>
          <a:ext cx="8569325"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solidFill>
                <a:srgbClr val="003300"/>
              </a:solidFill>
              <a:latin typeface="宋体" pitchFamily="2" charset="-122"/>
              <a:ea typeface="宋体" pitchFamily="2" charset="-122"/>
            </a:rPr>
            <a:t>onClick</a:t>
          </a:r>
          <a:r>
            <a:rPr lang="en-US" sz="2400" kern="1200" dirty="0" smtClean="0">
              <a:solidFill>
                <a:srgbClr val="003300"/>
              </a:solidFill>
              <a:latin typeface="宋体" pitchFamily="2" charset="-122"/>
              <a:ea typeface="宋体" pitchFamily="2" charset="-122"/>
            </a:rPr>
            <a:t>=“print()”;</a:t>
          </a:r>
          <a:endParaRPr lang="zh-CN" sz="2400" kern="1200" dirty="0">
            <a:solidFill>
              <a:srgbClr val="003300"/>
            </a:solidFill>
            <a:latin typeface="宋体" pitchFamily="2" charset="-122"/>
            <a:ea typeface="宋体" pitchFamily="2" charset="-122"/>
          </a:endParaRPr>
        </a:p>
      </dsp:txBody>
      <dsp:txXfrm>
        <a:off x="0" y="2020068"/>
        <a:ext cx="8569325" cy="612720"/>
      </dsp:txXfrm>
    </dsp:sp>
    <dsp:sp modelId="{529BD824-ACFF-4151-800C-75177D76986F}">
      <dsp:nvSpPr>
        <dsp:cNvPr id="0" name=""/>
        <dsp:cNvSpPr/>
      </dsp:nvSpPr>
      <dsp:spPr>
        <a:xfrm>
          <a:off x="0" y="2632788"/>
          <a:ext cx="8569325" cy="69264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bg1"/>
              </a:solidFill>
              <a:latin typeface="宋体" pitchFamily="2" charset="-122"/>
              <a:ea typeface="宋体" pitchFamily="2" charset="-122"/>
            </a:rPr>
            <a:t>通过链接调用</a:t>
          </a:r>
          <a:endParaRPr lang="zh-CN" sz="2400" kern="1200" dirty="0">
            <a:solidFill>
              <a:schemeClr val="bg1"/>
            </a:solidFill>
            <a:latin typeface="宋体" pitchFamily="2" charset="-122"/>
            <a:ea typeface="宋体" pitchFamily="2" charset="-122"/>
          </a:endParaRPr>
        </a:p>
      </dsp:txBody>
      <dsp:txXfrm>
        <a:off x="33812" y="2666600"/>
        <a:ext cx="8501701" cy="625016"/>
      </dsp:txXfrm>
    </dsp:sp>
    <dsp:sp modelId="{9026882D-9E2E-4505-B436-F2D221C69AC7}">
      <dsp:nvSpPr>
        <dsp:cNvPr id="0" name=""/>
        <dsp:cNvSpPr/>
      </dsp:nvSpPr>
      <dsp:spPr>
        <a:xfrm>
          <a:off x="0" y="3325428"/>
          <a:ext cx="8569325"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07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CN" sz="2400" kern="1200" dirty="0" smtClean="0">
              <a:solidFill>
                <a:srgbClr val="003300"/>
              </a:solidFill>
              <a:latin typeface="宋体" pitchFamily="2" charset="-122"/>
              <a:ea typeface="宋体" pitchFamily="2" charset="-122"/>
            </a:rPr>
            <a:t>&lt;a </a:t>
          </a:r>
          <a:r>
            <a:rPr lang="en-US" altLang="zh-CN" sz="2400" kern="1200" dirty="0" err="1" smtClean="0">
              <a:solidFill>
                <a:srgbClr val="003300"/>
              </a:solidFill>
              <a:latin typeface="宋体" pitchFamily="2" charset="-122"/>
              <a:ea typeface="宋体" pitchFamily="2" charset="-122"/>
            </a:rPr>
            <a:t>href</a:t>
          </a:r>
          <a:r>
            <a:rPr lang="en-US" altLang="zh-CN" sz="2400" kern="1200" dirty="0" smtClean="0">
              <a:solidFill>
                <a:srgbClr val="003300"/>
              </a:solidFill>
              <a:latin typeface="宋体" pitchFamily="2" charset="-122"/>
              <a:ea typeface="宋体" pitchFamily="2" charset="-122"/>
            </a:rPr>
            <a:t>=“</a:t>
          </a:r>
          <a:r>
            <a:rPr lang="en-US" altLang="zh-CN" sz="2400" kern="1200" dirty="0" err="1" smtClean="0">
              <a:solidFill>
                <a:srgbClr val="003300"/>
              </a:solidFill>
              <a:latin typeface="宋体" pitchFamily="2" charset="-122"/>
              <a:ea typeface="宋体" pitchFamily="2" charset="-122"/>
            </a:rPr>
            <a:t>javascript:test</a:t>
          </a:r>
          <a:r>
            <a:rPr lang="en-US" altLang="zh-CN" sz="2400" kern="1200" dirty="0" smtClean="0">
              <a:solidFill>
                <a:srgbClr val="003300"/>
              </a:solidFill>
              <a:latin typeface="宋体" pitchFamily="2" charset="-122"/>
              <a:ea typeface="宋体" pitchFamily="2" charset="-122"/>
            </a:rPr>
            <a:t>();”&gt;test&lt;/a&gt;</a:t>
          </a:r>
          <a:endParaRPr lang="zh-CN" sz="2400" kern="1200" dirty="0">
            <a:solidFill>
              <a:srgbClr val="003300"/>
            </a:solidFill>
            <a:latin typeface="宋体" pitchFamily="2" charset="-122"/>
            <a:ea typeface="宋体" pitchFamily="2" charset="-122"/>
          </a:endParaRPr>
        </a:p>
      </dsp:txBody>
      <dsp:txXfrm>
        <a:off x="0" y="3325428"/>
        <a:ext cx="8569325" cy="612720"/>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65BEF-172F-4775-9380-BA99FCD426CB}">
      <dsp:nvSpPr>
        <dsp:cNvPr id="0" name=""/>
        <dsp:cNvSpPr/>
      </dsp:nvSpPr>
      <dsp:spPr>
        <a:xfrm>
          <a:off x="0" y="484"/>
          <a:ext cx="9144000" cy="95313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函数</a:t>
          </a:r>
          <a:r>
            <a:rPr lang="zh-CN" altLang="en-US" sz="2400" b="1" kern="1200" dirty="0" smtClean="0">
              <a:latin typeface="+mn-ea"/>
              <a:ea typeface="+mn-ea"/>
            </a:rPr>
            <a:t>在调用完毕后，经常需要将运算结果返回给调用函数，这时候就需要利用</a:t>
          </a:r>
          <a:r>
            <a:rPr lang="en-US" altLang="zh-CN" sz="2400" b="1" kern="1200" dirty="0" smtClean="0">
              <a:latin typeface="+mn-ea"/>
              <a:ea typeface="+mn-ea"/>
            </a:rPr>
            <a:t>return</a:t>
          </a:r>
          <a:r>
            <a:rPr lang="zh-CN" altLang="en-US" sz="2400" b="1" kern="1200" dirty="0" smtClean="0">
              <a:latin typeface="+mn-ea"/>
              <a:ea typeface="+mn-ea"/>
            </a:rPr>
            <a:t>来返回结果了</a:t>
          </a:r>
          <a:r>
            <a:rPr lang="zh-CN" sz="2400" b="1" kern="1200" dirty="0" smtClean="0">
              <a:latin typeface="+mn-ea"/>
              <a:ea typeface="+mn-ea"/>
            </a:rPr>
            <a:t>。</a:t>
          </a:r>
          <a:endParaRPr lang="zh-CN" sz="2400" kern="1200" dirty="0">
            <a:latin typeface="+mn-ea"/>
            <a:ea typeface="+mn-ea"/>
          </a:endParaRPr>
        </a:p>
      </dsp:txBody>
      <dsp:txXfrm>
        <a:off x="46528" y="47012"/>
        <a:ext cx="9050944" cy="860082"/>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1ABD5-571F-4E90-91B4-B280A9B0EE9C}">
      <dsp:nvSpPr>
        <dsp:cNvPr id="0" name=""/>
        <dsp:cNvSpPr/>
      </dsp:nvSpPr>
      <dsp:spPr>
        <a:xfrm>
          <a:off x="0" y="0"/>
          <a:ext cx="907300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CB4DA-D450-4646-BC2C-6AD7F2B4E18B}">
      <dsp:nvSpPr>
        <dsp:cNvPr id="0" name=""/>
        <dsp:cNvSpPr/>
      </dsp:nvSpPr>
      <dsp:spPr>
        <a:xfrm>
          <a:off x="0" y="0"/>
          <a:ext cx="1814601" cy="576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003300"/>
              </a:solidFill>
              <a:latin typeface="+mn-ea"/>
              <a:ea typeface="+mn-ea"/>
            </a:rPr>
            <a:t>BOM</a:t>
          </a:r>
          <a:endParaRPr lang="zh-CN" sz="2400" kern="1200" dirty="0">
            <a:solidFill>
              <a:srgbClr val="003300"/>
            </a:solidFill>
            <a:latin typeface="+mn-ea"/>
            <a:ea typeface="+mn-ea"/>
          </a:endParaRPr>
        </a:p>
      </dsp:txBody>
      <dsp:txXfrm>
        <a:off x="0" y="0"/>
        <a:ext cx="1814601" cy="5760639"/>
      </dsp:txXfrm>
    </dsp:sp>
    <dsp:sp modelId="{D33EB79F-F835-4EF8-99A8-46033741FEFA}">
      <dsp:nvSpPr>
        <dsp:cNvPr id="0" name=""/>
        <dsp:cNvSpPr/>
      </dsp:nvSpPr>
      <dsp:spPr>
        <a:xfrm>
          <a:off x="1950696" y="54287"/>
          <a:ext cx="7122311" cy="108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控制窗口的大小和位置</a:t>
          </a:r>
          <a:endParaRPr lang="zh-CN" altLang="en-US" sz="2400" kern="1200" dirty="0">
            <a:solidFill>
              <a:srgbClr val="003300"/>
            </a:solidFill>
            <a:latin typeface="+mn-ea"/>
            <a:ea typeface="+mn-ea"/>
          </a:endParaRPr>
        </a:p>
      </dsp:txBody>
      <dsp:txXfrm>
        <a:off x="1950696" y="54287"/>
        <a:ext cx="7122311" cy="1085745"/>
      </dsp:txXfrm>
    </dsp:sp>
    <dsp:sp modelId="{1A4969C6-C667-4098-8CC2-603055FCC1A4}">
      <dsp:nvSpPr>
        <dsp:cNvPr id="0" name=""/>
        <dsp:cNvSpPr/>
      </dsp:nvSpPr>
      <dsp:spPr>
        <a:xfrm>
          <a:off x="1814601" y="1140032"/>
          <a:ext cx="725840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D74FB8-9074-4836-AC82-84341D2480EE}">
      <dsp:nvSpPr>
        <dsp:cNvPr id="0" name=""/>
        <dsp:cNvSpPr/>
      </dsp:nvSpPr>
      <dsp:spPr>
        <a:xfrm>
          <a:off x="1950696" y="1194319"/>
          <a:ext cx="7122311" cy="108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打开或关闭窗口</a:t>
          </a:r>
          <a:endParaRPr lang="zh-CN" altLang="en-US" sz="2400" kern="1200" dirty="0">
            <a:solidFill>
              <a:srgbClr val="003300"/>
            </a:solidFill>
            <a:latin typeface="+mn-ea"/>
            <a:ea typeface="+mn-ea"/>
          </a:endParaRPr>
        </a:p>
      </dsp:txBody>
      <dsp:txXfrm>
        <a:off x="1950696" y="1194319"/>
        <a:ext cx="7122311" cy="1085745"/>
      </dsp:txXfrm>
    </dsp:sp>
    <dsp:sp modelId="{0118951D-6AC5-4AB7-96E7-407D7EA62ABD}">
      <dsp:nvSpPr>
        <dsp:cNvPr id="0" name=""/>
        <dsp:cNvSpPr/>
      </dsp:nvSpPr>
      <dsp:spPr>
        <a:xfrm>
          <a:off x="1814601" y="2280065"/>
          <a:ext cx="725840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B439AA-BD28-46BD-83DA-9EEA748E5CA4}">
      <dsp:nvSpPr>
        <dsp:cNvPr id="0" name=""/>
        <dsp:cNvSpPr/>
      </dsp:nvSpPr>
      <dsp:spPr>
        <a:xfrm>
          <a:off x="1950696" y="2334352"/>
          <a:ext cx="7122311" cy="108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控制窗口的地址栏、工具栏、状态栏</a:t>
          </a:r>
          <a:endParaRPr lang="zh-CN" altLang="en-US" sz="2400" kern="1200" dirty="0">
            <a:solidFill>
              <a:srgbClr val="003300"/>
            </a:solidFill>
            <a:latin typeface="+mn-ea"/>
            <a:ea typeface="+mn-ea"/>
          </a:endParaRPr>
        </a:p>
      </dsp:txBody>
      <dsp:txXfrm>
        <a:off x="1950696" y="2334352"/>
        <a:ext cx="7122311" cy="1085745"/>
      </dsp:txXfrm>
    </dsp:sp>
    <dsp:sp modelId="{B178843C-4B2C-46D0-918B-E2C2D7A97880}">
      <dsp:nvSpPr>
        <dsp:cNvPr id="0" name=""/>
        <dsp:cNvSpPr/>
      </dsp:nvSpPr>
      <dsp:spPr>
        <a:xfrm>
          <a:off x="1814601" y="3420098"/>
          <a:ext cx="725840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9B16C-88E2-4D4B-9C66-8AF265D1F521}">
      <dsp:nvSpPr>
        <dsp:cNvPr id="0" name=""/>
        <dsp:cNvSpPr/>
      </dsp:nvSpPr>
      <dsp:spPr>
        <a:xfrm>
          <a:off x="1950696" y="3474385"/>
          <a:ext cx="7122311" cy="108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重载页面、前进或后退页面</a:t>
          </a:r>
          <a:endParaRPr lang="zh-CN" altLang="en-US" sz="2400" kern="1200" dirty="0">
            <a:solidFill>
              <a:srgbClr val="003300"/>
            </a:solidFill>
            <a:latin typeface="+mn-ea"/>
            <a:ea typeface="+mn-ea"/>
          </a:endParaRPr>
        </a:p>
      </dsp:txBody>
      <dsp:txXfrm>
        <a:off x="1950696" y="3474385"/>
        <a:ext cx="7122311" cy="1085745"/>
      </dsp:txXfrm>
    </dsp:sp>
    <dsp:sp modelId="{36D93843-E7A2-4C0F-BADE-ECF4FDC31315}">
      <dsp:nvSpPr>
        <dsp:cNvPr id="0" name=""/>
        <dsp:cNvSpPr/>
      </dsp:nvSpPr>
      <dsp:spPr>
        <a:xfrm>
          <a:off x="1814601" y="4560130"/>
          <a:ext cx="725840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BC3C0A-94E7-44D1-9CA7-28E685B56882}">
      <dsp:nvSpPr>
        <dsp:cNvPr id="0" name=""/>
        <dsp:cNvSpPr/>
      </dsp:nvSpPr>
      <dsp:spPr>
        <a:xfrm>
          <a:off x="1950696" y="4614418"/>
          <a:ext cx="7122311" cy="108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控制对话框的大小和样式</a:t>
          </a:r>
          <a:endParaRPr lang="zh-CN" altLang="en-US" sz="2400" kern="1200" dirty="0">
            <a:solidFill>
              <a:srgbClr val="003300"/>
            </a:solidFill>
            <a:latin typeface="+mn-ea"/>
            <a:ea typeface="+mn-ea"/>
          </a:endParaRPr>
        </a:p>
      </dsp:txBody>
      <dsp:txXfrm>
        <a:off x="1950696" y="4614418"/>
        <a:ext cx="7122311" cy="1085745"/>
      </dsp:txXfrm>
    </dsp:sp>
    <dsp:sp modelId="{5C772B28-2420-408E-98AA-D5E4DD3662B3}">
      <dsp:nvSpPr>
        <dsp:cNvPr id="0" name=""/>
        <dsp:cNvSpPr/>
      </dsp:nvSpPr>
      <dsp:spPr>
        <a:xfrm>
          <a:off x="1814601" y="5700163"/>
          <a:ext cx="725840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B0808-BDF0-4A12-A443-AD1CD264A98A}">
      <dsp:nvSpPr>
        <dsp:cNvPr id="0" name=""/>
        <dsp:cNvSpPr/>
      </dsp:nvSpPr>
      <dsp:spPr>
        <a:xfrm>
          <a:off x="3303" y="30864"/>
          <a:ext cx="8943072" cy="140929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altLang="en-US" sz="2400" b="1" kern="1200" smtClean="0"/>
            <a:t>网页动态时钟，可以在固定时间间隔自动执行代码，常用来制作倒计时、跑马灯效果等</a:t>
          </a:r>
          <a:endParaRPr lang="zh-CN" altLang="en-US" sz="2400" b="1" kern="1200"/>
        </a:p>
      </dsp:txBody>
      <dsp:txXfrm>
        <a:off x="44580" y="72141"/>
        <a:ext cx="8860518" cy="1326741"/>
      </dsp:txXfrm>
    </dsp:sp>
    <dsp:sp modelId="{52962EEE-8BB6-47BD-8AC7-A6DEE23B6EBC}">
      <dsp:nvSpPr>
        <dsp:cNvPr id="0" name=""/>
        <dsp:cNvSpPr/>
      </dsp:nvSpPr>
      <dsp:spPr>
        <a:xfrm>
          <a:off x="12032" y="1607903"/>
          <a:ext cx="4282924" cy="10563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just" defTabSz="1066800" rtl="0">
            <a:lnSpc>
              <a:spcPct val="90000"/>
            </a:lnSpc>
            <a:spcBef>
              <a:spcPct val="0"/>
            </a:spcBef>
            <a:spcAft>
              <a:spcPct val="35000"/>
            </a:spcAft>
          </a:pPr>
          <a:r>
            <a:rPr lang="zh-CN" altLang="en-US" sz="2400" b="1" kern="1200" dirty="0" smtClean="0"/>
            <a:t>周期性时钟：以一定的间隔循环往复地执行代码</a:t>
          </a:r>
          <a:endParaRPr lang="zh-CN" altLang="en-US" sz="2400" b="1" kern="1200" dirty="0"/>
        </a:p>
      </dsp:txBody>
      <dsp:txXfrm>
        <a:off x="42973" y="1638844"/>
        <a:ext cx="4221042" cy="994510"/>
      </dsp:txXfrm>
    </dsp:sp>
    <dsp:sp modelId="{76374422-7131-4545-A288-F30A0E5B7D5F}">
      <dsp:nvSpPr>
        <dsp:cNvPr id="0" name=""/>
        <dsp:cNvSpPr/>
      </dsp:nvSpPr>
      <dsp:spPr>
        <a:xfrm>
          <a:off x="12032" y="2818304"/>
          <a:ext cx="4282924" cy="260445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en-US" altLang="zh-CN" sz="2200" b="1" kern="1200" dirty="0" err="1" smtClean="0">
              <a:solidFill>
                <a:srgbClr val="FFFF00"/>
              </a:solidFill>
              <a:latin typeface="+mn-ea"/>
              <a:ea typeface="+mn-ea"/>
            </a:rPr>
            <a:t>setInterval</a:t>
          </a:r>
          <a:r>
            <a:rPr lang="en-US" altLang="zh-CN" sz="2200" b="1" kern="1200" dirty="0" smtClean="0">
              <a:solidFill>
                <a:srgbClr val="FFFF00"/>
              </a:solidFill>
              <a:latin typeface="+mn-ea"/>
              <a:ea typeface="+mn-ea"/>
            </a:rPr>
            <a:t>():</a:t>
          </a:r>
          <a:r>
            <a:rPr lang="zh-CN" altLang="zh-CN" sz="2200" b="1" kern="1200" dirty="0" smtClean="0">
              <a:solidFill>
                <a:srgbClr val="FFFF00"/>
              </a:solidFill>
              <a:latin typeface="+mn-ea"/>
              <a:ea typeface="+mn-ea"/>
            </a:rPr>
            <a:t>周期性触发代码</a:t>
          </a:r>
          <a:endParaRPr lang="en-US" altLang="zh-CN" sz="2200" b="1" kern="1200" dirty="0" smtClean="0">
            <a:solidFill>
              <a:srgbClr val="FFFF00"/>
            </a:solidFill>
            <a:latin typeface="+mn-ea"/>
            <a:ea typeface="+mn-ea"/>
          </a:endParaRPr>
        </a:p>
        <a:p>
          <a:pPr lvl="0" algn="just" defTabSz="977900" rtl="0">
            <a:lnSpc>
              <a:spcPct val="90000"/>
            </a:lnSpc>
            <a:spcBef>
              <a:spcPct val="0"/>
            </a:spcBef>
            <a:spcAft>
              <a:spcPct val="35000"/>
            </a:spcAft>
          </a:pPr>
          <a:endParaRPr lang="en-US" altLang="zh-CN" sz="2200" b="1" kern="1200" dirty="0" smtClean="0">
            <a:latin typeface="+mn-ea"/>
            <a:ea typeface="+mn-ea"/>
          </a:endParaRPr>
        </a:p>
        <a:p>
          <a:pPr lvl="0" algn="just" defTabSz="977900" rtl="0">
            <a:lnSpc>
              <a:spcPct val="90000"/>
            </a:lnSpc>
            <a:spcBef>
              <a:spcPct val="0"/>
            </a:spcBef>
            <a:spcAft>
              <a:spcPct val="35000"/>
            </a:spcAft>
          </a:pPr>
          <a:r>
            <a:rPr lang="en-US" altLang="zh-CN" sz="2200" b="1" kern="1200" dirty="0" err="1" smtClean="0">
              <a:latin typeface="+mn-ea"/>
              <a:ea typeface="+mn-ea"/>
            </a:rPr>
            <a:t>clearInterval</a:t>
          </a:r>
          <a:r>
            <a:rPr lang="en-US" altLang="zh-CN" sz="2200" b="1" kern="1200" dirty="0" smtClean="0">
              <a:latin typeface="+mn-ea"/>
              <a:ea typeface="+mn-ea"/>
            </a:rPr>
            <a:t>():</a:t>
          </a:r>
          <a:r>
            <a:rPr lang="zh-CN" altLang="en-US" sz="2200" b="1" kern="1200" dirty="0" smtClean="0">
              <a:latin typeface="+mn-ea"/>
              <a:ea typeface="+mn-ea"/>
            </a:rPr>
            <a:t>删除定时器</a:t>
          </a:r>
          <a:endParaRPr lang="zh-CN" altLang="en-US" sz="2200" b="1" kern="1200" dirty="0">
            <a:latin typeface="+mn-ea"/>
            <a:ea typeface="+mn-ea"/>
          </a:endParaRPr>
        </a:p>
      </dsp:txBody>
      <dsp:txXfrm>
        <a:off x="88314" y="2894586"/>
        <a:ext cx="4130360" cy="2451889"/>
      </dsp:txXfrm>
    </dsp:sp>
    <dsp:sp modelId="{6E56DCF2-D9AC-439B-B072-3F0C2DD2669B}">
      <dsp:nvSpPr>
        <dsp:cNvPr id="0" name=""/>
        <dsp:cNvSpPr/>
      </dsp:nvSpPr>
      <dsp:spPr>
        <a:xfrm>
          <a:off x="4654722" y="1607903"/>
          <a:ext cx="4282924" cy="10563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just" defTabSz="1066800" rtl="0">
            <a:lnSpc>
              <a:spcPct val="90000"/>
            </a:lnSpc>
            <a:spcBef>
              <a:spcPct val="0"/>
            </a:spcBef>
            <a:spcAft>
              <a:spcPct val="35000"/>
            </a:spcAft>
          </a:pPr>
          <a:r>
            <a:rPr lang="zh-CN" altLang="en-US" sz="2400" b="1" kern="1200" dirty="0" smtClean="0"/>
            <a:t>一次性时钟：在设定的时间间隔之后自动执行代码</a:t>
          </a:r>
          <a:endParaRPr lang="zh-CN" altLang="en-US" sz="2400" b="1" kern="1200" dirty="0"/>
        </a:p>
      </dsp:txBody>
      <dsp:txXfrm>
        <a:off x="4685663" y="1638844"/>
        <a:ext cx="4221042" cy="994510"/>
      </dsp:txXfrm>
    </dsp:sp>
    <dsp:sp modelId="{2DEE111C-E473-42BE-888B-88F05239E511}">
      <dsp:nvSpPr>
        <dsp:cNvPr id="0" name=""/>
        <dsp:cNvSpPr/>
      </dsp:nvSpPr>
      <dsp:spPr>
        <a:xfrm>
          <a:off x="4654722" y="2827342"/>
          <a:ext cx="4282924" cy="260445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en-US" altLang="zh-CN" sz="2200" b="1" kern="1200" dirty="0" err="1" smtClean="0">
              <a:solidFill>
                <a:srgbClr val="FFFF00"/>
              </a:solidFill>
              <a:latin typeface="+mn-ea"/>
              <a:ea typeface="+mn-ea"/>
            </a:rPr>
            <a:t>setTimeout</a:t>
          </a:r>
          <a:r>
            <a:rPr lang="en-US" altLang="zh-CN" sz="2200" b="1" kern="1200" dirty="0" smtClean="0">
              <a:solidFill>
                <a:srgbClr val="FFFF00"/>
              </a:solidFill>
              <a:latin typeface="+mn-ea"/>
              <a:ea typeface="+mn-ea"/>
            </a:rPr>
            <a:t>():</a:t>
          </a:r>
          <a:r>
            <a:rPr lang="zh-CN" altLang="zh-CN" sz="2200" b="1" kern="1200" dirty="0" smtClean="0">
              <a:solidFill>
                <a:srgbClr val="FFFF00"/>
              </a:solidFill>
              <a:latin typeface="+mn-ea"/>
              <a:ea typeface="+mn-ea"/>
            </a:rPr>
            <a:t>一次性触发代码</a:t>
          </a:r>
          <a:endParaRPr lang="en-US" altLang="zh-CN" sz="2200" b="1" kern="1200" dirty="0" smtClean="0">
            <a:solidFill>
              <a:srgbClr val="FFFF00"/>
            </a:solidFill>
            <a:latin typeface="+mn-ea"/>
            <a:ea typeface="+mn-ea"/>
          </a:endParaRPr>
        </a:p>
        <a:p>
          <a:pPr lvl="0" algn="just" defTabSz="977900" rtl="0">
            <a:lnSpc>
              <a:spcPct val="90000"/>
            </a:lnSpc>
            <a:spcBef>
              <a:spcPct val="0"/>
            </a:spcBef>
            <a:spcAft>
              <a:spcPct val="35000"/>
            </a:spcAft>
          </a:pPr>
          <a:r>
            <a:rPr lang="en-US" altLang="zh-CN" sz="2200" b="1" kern="1200" dirty="0" smtClean="0">
              <a:latin typeface="+mn-ea"/>
              <a:ea typeface="+mn-ea"/>
            </a:rPr>
            <a:t> </a:t>
          </a:r>
        </a:p>
        <a:p>
          <a:pPr lvl="0" algn="just" defTabSz="977900" rtl="0">
            <a:lnSpc>
              <a:spcPct val="90000"/>
            </a:lnSpc>
            <a:spcBef>
              <a:spcPct val="0"/>
            </a:spcBef>
            <a:spcAft>
              <a:spcPct val="35000"/>
            </a:spcAft>
          </a:pPr>
          <a:r>
            <a:rPr lang="en-US" altLang="zh-CN" sz="2200" b="1" kern="1200" dirty="0" err="1" smtClean="0">
              <a:latin typeface="+mn-ea"/>
              <a:ea typeface="+mn-ea"/>
            </a:rPr>
            <a:t>clearTimeout</a:t>
          </a:r>
          <a:r>
            <a:rPr lang="en-US" altLang="zh-CN" sz="2200" b="1" kern="1200" dirty="0" smtClean="0">
              <a:latin typeface="+mn-ea"/>
              <a:ea typeface="+mn-ea"/>
            </a:rPr>
            <a:t>():</a:t>
          </a:r>
          <a:r>
            <a:rPr lang="zh-CN" altLang="en-US" sz="2200" b="1" kern="1200" dirty="0" smtClean="0">
              <a:latin typeface="+mn-ea"/>
              <a:ea typeface="+mn-ea"/>
            </a:rPr>
            <a:t>删除定时器</a:t>
          </a:r>
          <a:endParaRPr lang="zh-CN" altLang="en-US" sz="2200" b="1" kern="1200" dirty="0">
            <a:latin typeface="+mn-ea"/>
            <a:ea typeface="+mn-ea"/>
          </a:endParaRPr>
        </a:p>
      </dsp:txBody>
      <dsp:txXfrm>
        <a:off x="4731004" y="2903624"/>
        <a:ext cx="4130360" cy="2451889"/>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8E687-35AB-4346-A146-4B2526A7EE3C}">
      <dsp:nvSpPr>
        <dsp:cNvPr id="0" name=""/>
        <dsp:cNvSpPr/>
      </dsp:nvSpPr>
      <dsp:spPr>
        <a:xfrm>
          <a:off x="0" y="5089"/>
          <a:ext cx="8949680" cy="10670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t>用于获取或设置地址栏中的网址，常用方法：</a:t>
          </a:r>
          <a:endParaRPr lang="zh-CN" altLang="en-US" sz="2800" kern="1200" dirty="0"/>
        </a:p>
      </dsp:txBody>
      <dsp:txXfrm>
        <a:off x="52089" y="57178"/>
        <a:ext cx="8845502" cy="962862"/>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CD017-31C7-4149-BE6C-13CED345F283}">
      <dsp:nvSpPr>
        <dsp:cNvPr id="0" name=""/>
        <dsp:cNvSpPr/>
      </dsp:nvSpPr>
      <dsp:spPr>
        <a:xfrm>
          <a:off x="0" y="0"/>
          <a:ext cx="8784976" cy="11233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latin typeface="+mn-ea"/>
              <a:ea typeface="+mn-ea"/>
            </a:rPr>
            <a:t>① </a:t>
          </a:r>
          <a:r>
            <a:rPr lang="en-US" sz="2400" b="1" kern="1200" dirty="0" err="1" smtClean="0">
              <a:solidFill>
                <a:srgbClr val="FF0000"/>
              </a:solidFill>
              <a:latin typeface="+mn-ea"/>
              <a:ea typeface="+mn-ea"/>
            </a:rPr>
            <a:t>location.href</a:t>
          </a:r>
          <a:r>
            <a:rPr lang="en-US" sz="2400" b="1" kern="1200" dirty="0" smtClean="0">
              <a:solidFill>
                <a:srgbClr val="FF0000"/>
              </a:solidFill>
              <a:latin typeface="+mn-ea"/>
              <a:ea typeface="+mn-ea"/>
            </a:rPr>
            <a:t>="</a:t>
          </a:r>
          <a:r>
            <a:rPr lang="en-US" sz="2400" b="1" kern="1200" dirty="0" err="1" smtClean="0">
              <a:solidFill>
                <a:srgbClr val="FF0000"/>
              </a:solidFill>
              <a:latin typeface="+mn-ea"/>
              <a:ea typeface="+mn-ea"/>
            </a:rPr>
            <a:t>url</a:t>
          </a:r>
          <a:r>
            <a:rPr lang="en-US" sz="2400" b="1" kern="1200" dirty="0" smtClean="0">
              <a:solidFill>
                <a:srgbClr val="FF0000"/>
              </a:solidFill>
              <a:latin typeface="+mn-ea"/>
              <a:ea typeface="+mn-ea"/>
            </a:rPr>
            <a:t>"</a:t>
          </a:r>
          <a:r>
            <a:rPr lang="zh-CN" sz="2400" b="1" kern="1200" dirty="0" smtClean="0">
              <a:solidFill>
                <a:srgbClr val="FF0000"/>
              </a:solidFill>
              <a:latin typeface="+mn-ea"/>
              <a:ea typeface="+mn-ea"/>
            </a:rPr>
            <a:t>：在当前页面打开，保留历史访问记录</a:t>
          </a:r>
          <a:endParaRPr lang="zh-CN" sz="2400" b="1" kern="1200" dirty="0">
            <a:solidFill>
              <a:srgbClr val="FF0000"/>
            </a:solidFill>
            <a:latin typeface="+mn-ea"/>
            <a:ea typeface="+mn-ea"/>
          </a:endParaRPr>
        </a:p>
      </dsp:txBody>
      <dsp:txXfrm>
        <a:off x="54835" y="54835"/>
        <a:ext cx="8675306" cy="1013639"/>
      </dsp:txXfrm>
    </dsp:sp>
    <dsp:sp modelId="{5D587575-946E-4F85-8B1A-CA2FA2EF07D9}">
      <dsp:nvSpPr>
        <dsp:cNvPr id="0" name=""/>
        <dsp:cNvSpPr/>
      </dsp:nvSpPr>
      <dsp:spPr>
        <a:xfrm>
          <a:off x="0" y="1012303"/>
          <a:ext cx="8784976" cy="11233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② </a:t>
          </a:r>
          <a:r>
            <a:rPr lang="en-US" sz="2400" b="1" kern="1200" dirty="0" err="1" smtClean="0">
              <a:solidFill>
                <a:srgbClr val="003300"/>
              </a:solidFill>
              <a:latin typeface="+mn-ea"/>
              <a:ea typeface="+mn-ea"/>
            </a:rPr>
            <a:t>location.replace</a:t>
          </a:r>
          <a:r>
            <a:rPr lang="en-US" sz="2400" b="1" kern="1200" dirty="0" smtClean="0">
              <a:solidFill>
                <a:srgbClr val="003300"/>
              </a:solidFill>
              <a:latin typeface="+mn-ea"/>
              <a:ea typeface="+mn-ea"/>
            </a:rPr>
            <a:t>("</a:t>
          </a:r>
          <a:r>
            <a:rPr lang="en-US" sz="2400" b="1" kern="1200" dirty="0" err="1" smtClean="0">
              <a:solidFill>
                <a:srgbClr val="003300"/>
              </a:solidFill>
              <a:latin typeface="+mn-ea"/>
              <a:ea typeface="+mn-ea"/>
            </a:rPr>
            <a:t>url</a:t>
          </a:r>
          <a:r>
            <a:rPr lang="en-US" sz="2400" b="1" kern="1200" dirty="0" smtClean="0">
              <a:solidFill>
                <a:srgbClr val="003300"/>
              </a:solidFill>
              <a:latin typeface="+mn-ea"/>
              <a:ea typeface="+mn-ea"/>
            </a:rPr>
            <a:t>")</a:t>
          </a:r>
          <a:r>
            <a:rPr lang="zh-CN" sz="2400" b="1" kern="1200" dirty="0" smtClean="0">
              <a:solidFill>
                <a:srgbClr val="003300"/>
              </a:solidFill>
              <a:latin typeface="+mn-ea"/>
              <a:ea typeface="+mn-ea"/>
            </a:rPr>
            <a:t>：在当前页面打开</a:t>
          </a:r>
          <a:r>
            <a:rPr lang="en-US" sz="2400" b="1" kern="1200" dirty="0" err="1" smtClean="0">
              <a:solidFill>
                <a:srgbClr val="003300"/>
              </a:solidFill>
              <a:latin typeface="+mn-ea"/>
              <a:ea typeface="+mn-ea"/>
            </a:rPr>
            <a:t>url</a:t>
          </a:r>
          <a:r>
            <a:rPr lang="zh-CN" sz="2400" b="1" kern="1200" dirty="0" smtClean="0">
              <a:solidFill>
                <a:srgbClr val="003300"/>
              </a:solidFill>
              <a:latin typeface="+mn-ea"/>
              <a:ea typeface="+mn-ea"/>
            </a:rPr>
            <a:t>，不保留历史访问记录</a:t>
          </a:r>
          <a:endParaRPr lang="zh-CN" sz="2400" b="1" kern="1200" dirty="0">
            <a:solidFill>
              <a:srgbClr val="003300"/>
            </a:solidFill>
            <a:latin typeface="+mn-ea"/>
            <a:ea typeface="+mn-ea"/>
          </a:endParaRPr>
        </a:p>
      </dsp:txBody>
      <dsp:txXfrm>
        <a:off x="54835" y="1067138"/>
        <a:ext cx="8675306" cy="1013639"/>
      </dsp:txXfrm>
    </dsp:sp>
    <dsp:sp modelId="{C79EADF0-151C-485F-9780-BB41E8B06FC2}">
      <dsp:nvSpPr>
        <dsp:cNvPr id="0" name=""/>
        <dsp:cNvSpPr/>
      </dsp:nvSpPr>
      <dsp:spPr>
        <a:xfrm>
          <a:off x="0" y="2389210"/>
          <a:ext cx="8784976" cy="11233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③ </a:t>
          </a:r>
          <a:r>
            <a:rPr lang="en-US" sz="2400" b="1" kern="1200" dirty="0" err="1" smtClean="0">
              <a:solidFill>
                <a:srgbClr val="003300"/>
              </a:solidFill>
              <a:latin typeface="+mn-ea"/>
              <a:ea typeface="+mn-ea"/>
            </a:rPr>
            <a:t>location.reload</a:t>
          </a:r>
          <a:r>
            <a:rPr lang="en-US" sz="2400" b="1" kern="1200" dirty="0" smtClean="0">
              <a:solidFill>
                <a:srgbClr val="003300"/>
              </a:solidFill>
              <a:latin typeface="+mn-ea"/>
              <a:ea typeface="+mn-ea"/>
            </a:rPr>
            <a:t>()</a:t>
          </a:r>
          <a:r>
            <a:rPr lang="zh-CN" sz="2400" b="1" kern="1200" dirty="0" smtClean="0">
              <a:solidFill>
                <a:srgbClr val="003300"/>
              </a:solidFill>
              <a:latin typeface="+mn-ea"/>
              <a:ea typeface="+mn-ea"/>
            </a:rPr>
            <a:t>：重新载入当前网址，等同于按刷新</a:t>
          </a:r>
          <a:endParaRPr lang="zh-CN" sz="2400" b="1" kern="1200" dirty="0">
            <a:solidFill>
              <a:srgbClr val="003300"/>
            </a:solidFill>
            <a:latin typeface="+mn-ea"/>
            <a:ea typeface="+mn-ea"/>
          </a:endParaRPr>
        </a:p>
      </dsp:txBody>
      <dsp:txXfrm>
        <a:off x="54835" y="2444045"/>
        <a:ext cx="8675306" cy="1013639"/>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3223A-75FD-4A49-827C-C4B82F10875A}">
      <dsp:nvSpPr>
        <dsp:cNvPr id="0" name=""/>
        <dsp:cNvSpPr/>
      </dsp:nvSpPr>
      <dsp:spPr>
        <a:xfrm>
          <a:off x="0" y="2971"/>
          <a:ext cx="8784976" cy="101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smtClean="0"/>
            <a:t>包含用户访问过的历史访问记录，常用方法：</a:t>
          </a:r>
          <a:endParaRPr lang="zh-CN" altLang="en-US" sz="2800" kern="1200"/>
        </a:p>
      </dsp:txBody>
      <dsp:txXfrm>
        <a:off x="49347" y="52318"/>
        <a:ext cx="8686282" cy="912186"/>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806D3-74F6-4F91-9DE6-C2A3296893BA}">
      <dsp:nvSpPr>
        <dsp:cNvPr id="0" name=""/>
        <dsp:cNvSpPr/>
      </dsp:nvSpPr>
      <dsp:spPr>
        <a:xfrm>
          <a:off x="0" y="10422"/>
          <a:ext cx="8640960" cy="7862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kern="1200" dirty="0" smtClean="0">
              <a:solidFill>
                <a:srgbClr val="003300"/>
              </a:solidFill>
              <a:latin typeface="+mn-ea"/>
              <a:ea typeface="+mn-ea"/>
            </a:rPr>
            <a:t>1.</a:t>
          </a:r>
          <a:r>
            <a:rPr lang="en-US" sz="2400" b="1" kern="1200" dirty="0" smtClean="0">
              <a:solidFill>
                <a:srgbClr val="003300"/>
              </a:solidFill>
              <a:latin typeface="+mn-ea"/>
              <a:ea typeface="+mn-ea"/>
            </a:rPr>
            <a:t> </a:t>
          </a:r>
          <a:r>
            <a:rPr lang="en-US" sz="2400" b="1" kern="1200" dirty="0" err="1" smtClean="0">
              <a:solidFill>
                <a:srgbClr val="003300"/>
              </a:solidFill>
              <a:latin typeface="+mn-ea"/>
              <a:ea typeface="+mn-ea"/>
            </a:rPr>
            <a:t>history.back</a:t>
          </a:r>
          <a:r>
            <a:rPr lang="en-US" sz="2400" b="1" kern="1200" dirty="0" smtClean="0">
              <a:solidFill>
                <a:srgbClr val="003300"/>
              </a:solidFill>
              <a:latin typeface="+mn-ea"/>
              <a:ea typeface="+mn-ea"/>
            </a:rPr>
            <a:t>()</a:t>
          </a:r>
          <a:r>
            <a:rPr lang="zh-CN" sz="2400" b="1" kern="1200" dirty="0" smtClean="0">
              <a:solidFill>
                <a:srgbClr val="003300"/>
              </a:solidFill>
              <a:latin typeface="+mn-ea"/>
              <a:ea typeface="+mn-ea"/>
            </a:rPr>
            <a:t>：单击后退按钮</a:t>
          </a:r>
          <a:endParaRPr lang="zh-CN" sz="2400" b="1" kern="1200" dirty="0">
            <a:solidFill>
              <a:srgbClr val="003300"/>
            </a:solidFill>
            <a:latin typeface="+mn-ea"/>
            <a:ea typeface="+mn-ea"/>
          </a:endParaRPr>
        </a:p>
      </dsp:txBody>
      <dsp:txXfrm>
        <a:off x="38381" y="48803"/>
        <a:ext cx="8564198" cy="709478"/>
      </dsp:txXfrm>
    </dsp:sp>
    <dsp:sp modelId="{AA5FC9AE-2FC6-4F04-98B1-19A3437DE04A}">
      <dsp:nvSpPr>
        <dsp:cNvPr id="0" name=""/>
        <dsp:cNvSpPr/>
      </dsp:nvSpPr>
      <dsp:spPr>
        <a:xfrm>
          <a:off x="0" y="917622"/>
          <a:ext cx="8640960" cy="7862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kern="1200" dirty="0" smtClean="0">
              <a:solidFill>
                <a:srgbClr val="003300"/>
              </a:solidFill>
              <a:latin typeface="+mn-ea"/>
              <a:ea typeface="+mn-ea"/>
            </a:rPr>
            <a:t>2.</a:t>
          </a:r>
          <a:r>
            <a:rPr lang="en-US" sz="2400" b="1" kern="1200" dirty="0" smtClean="0">
              <a:solidFill>
                <a:srgbClr val="003300"/>
              </a:solidFill>
              <a:latin typeface="+mn-ea"/>
              <a:ea typeface="+mn-ea"/>
            </a:rPr>
            <a:t>history.forward()</a:t>
          </a:r>
          <a:r>
            <a:rPr lang="zh-CN" sz="2400" b="1" kern="1200" dirty="0" smtClean="0">
              <a:solidFill>
                <a:srgbClr val="003300"/>
              </a:solidFill>
              <a:latin typeface="+mn-ea"/>
              <a:ea typeface="+mn-ea"/>
            </a:rPr>
            <a:t>：单击向前按钮</a:t>
          </a:r>
          <a:endParaRPr lang="zh-CN" sz="2400" b="1" kern="1200" dirty="0">
            <a:solidFill>
              <a:srgbClr val="003300"/>
            </a:solidFill>
            <a:latin typeface="+mn-ea"/>
            <a:ea typeface="+mn-ea"/>
          </a:endParaRPr>
        </a:p>
      </dsp:txBody>
      <dsp:txXfrm>
        <a:off x="38381" y="956003"/>
        <a:ext cx="8564198" cy="709478"/>
      </dsp:txXfrm>
    </dsp:sp>
    <dsp:sp modelId="{43600ADF-6C39-44B9-A830-4C847ECC27B8}">
      <dsp:nvSpPr>
        <dsp:cNvPr id="0" name=""/>
        <dsp:cNvSpPr/>
      </dsp:nvSpPr>
      <dsp:spPr>
        <a:xfrm>
          <a:off x="0" y="1824822"/>
          <a:ext cx="8640960" cy="7862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kern="1200" dirty="0" smtClean="0">
              <a:solidFill>
                <a:srgbClr val="003300"/>
              </a:solidFill>
              <a:latin typeface="+mn-ea"/>
              <a:ea typeface="+mn-ea"/>
            </a:rPr>
            <a:t>3.</a:t>
          </a:r>
          <a:r>
            <a:rPr lang="en-US" sz="2400" b="1" kern="1200" dirty="0" smtClean="0">
              <a:solidFill>
                <a:srgbClr val="003300"/>
              </a:solidFill>
              <a:latin typeface="+mn-ea"/>
              <a:ea typeface="+mn-ea"/>
            </a:rPr>
            <a:t> </a:t>
          </a:r>
          <a:r>
            <a:rPr lang="en-US" sz="2400" b="1" kern="1200" dirty="0" err="1" smtClean="0">
              <a:solidFill>
                <a:srgbClr val="003300"/>
              </a:solidFill>
              <a:latin typeface="+mn-ea"/>
              <a:ea typeface="+mn-ea"/>
            </a:rPr>
            <a:t>history.go</a:t>
          </a:r>
          <a:r>
            <a:rPr lang="en-US" sz="2400" b="1" kern="1200" dirty="0" smtClean="0">
              <a:solidFill>
                <a:srgbClr val="003300"/>
              </a:solidFill>
              <a:latin typeface="+mn-ea"/>
              <a:ea typeface="+mn-ea"/>
            </a:rPr>
            <a:t>(n)</a:t>
          </a:r>
          <a:r>
            <a:rPr lang="zh-CN" sz="2400" b="1" kern="1200" dirty="0" smtClean="0">
              <a:solidFill>
                <a:srgbClr val="003300"/>
              </a:solidFill>
              <a:latin typeface="+mn-ea"/>
              <a:ea typeface="+mn-ea"/>
            </a:rPr>
            <a:t>：单击</a:t>
          </a:r>
          <a:r>
            <a:rPr lang="en-US" sz="2400" b="1" kern="1200" dirty="0" smtClean="0">
              <a:solidFill>
                <a:srgbClr val="003300"/>
              </a:solidFill>
              <a:latin typeface="+mn-ea"/>
              <a:ea typeface="+mn-ea"/>
            </a:rPr>
            <a:t>n</a:t>
          </a:r>
          <a:r>
            <a:rPr lang="zh-CN" sz="2400" b="1" kern="1200" dirty="0" smtClean="0">
              <a:solidFill>
                <a:srgbClr val="003300"/>
              </a:solidFill>
              <a:latin typeface="+mn-ea"/>
              <a:ea typeface="+mn-ea"/>
            </a:rPr>
            <a:t>次后退按钮。</a:t>
          </a:r>
          <a:r>
            <a:rPr lang="en-US" sz="2400" b="1" kern="1200" dirty="0" smtClean="0">
              <a:solidFill>
                <a:srgbClr val="003300"/>
              </a:solidFill>
              <a:latin typeface="+mn-ea"/>
              <a:ea typeface="+mn-ea"/>
            </a:rPr>
            <a:t>(</a:t>
          </a:r>
          <a:r>
            <a:rPr lang="zh-CN" sz="2400" b="1" kern="1200" dirty="0" smtClean="0">
              <a:solidFill>
                <a:srgbClr val="003300"/>
              </a:solidFill>
              <a:latin typeface="+mn-ea"/>
              <a:ea typeface="+mn-ea"/>
            </a:rPr>
            <a:t>负值向前，正值向后</a:t>
          </a:r>
          <a:r>
            <a:rPr lang="en-US" sz="2400" b="1" kern="1200" dirty="0" smtClean="0">
              <a:solidFill>
                <a:srgbClr val="003300"/>
              </a:solidFill>
              <a:latin typeface="+mn-ea"/>
              <a:ea typeface="+mn-ea"/>
            </a:rPr>
            <a:t>)</a:t>
          </a:r>
          <a:endParaRPr lang="zh-CN" sz="2400" b="1" kern="1200" dirty="0">
            <a:solidFill>
              <a:srgbClr val="003300"/>
            </a:solidFill>
            <a:latin typeface="+mn-ea"/>
            <a:ea typeface="+mn-ea"/>
          </a:endParaRPr>
        </a:p>
      </dsp:txBody>
      <dsp:txXfrm>
        <a:off x="38381" y="1863203"/>
        <a:ext cx="8564198" cy="709478"/>
      </dsp:txXfrm>
    </dsp:sp>
    <dsp:sp modelId="{B17B76EB-4E74-4F32-A7D0-42E302CF4F5C}">
      <dsp:nvSpPr>
        <dsp:cNvPr id="0" name=""/>
        <dsp:cNvSpPr/>
      </dsp:nvSpPr>
      <dsp:spPr>
        <a:xfrm>
          <a:off x="0" y="2742445"/>
          <a:ext cx="8640960" cy="7862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mn-ea"/>
              <a:ea typeface="+mn-ea"/>
            </a:rPr>
            <a:t>4.length</a:t>
          </a:r>
          <a:r>
            <a:rPr lang="zh-CN" altLang="zh-CN" sz="2400" b="1" kern="1200" dirty="0" smtClean="0">
              <a:latin typeface="+mn-ea"/>
              <a:ea typeface="+mn-ea"/>
            </a:rPr>
            <a:t>属性：浏览器历史列表中的</a:t>
          </a:r>
          <a:r>
            <a:rPr lang="en-US" altLang="zh-CN" sz="2400" b="1" kern="1200" dirty="0" smtClean="0">
              <a:latin typeface="+mn-ea"/>
              <a:ea typeface="+mn-ea"/>
            </a:rPr>
            <a:t>URL</a:t>
          </a:r>
          <a:r>
            <a:rPr lang="zh-CN" altLang="zh-CN" sz="2400" b="1" kern="1200" dirty="0" smtClean="0">
              <a:latin typeface="+mn-ea"/>
              <a:ea typeface="+mn-ea"/>
            </a:rPr>
            <a:t>数量</a:t>
          </a:r>
          <a:endParaRPr lang="zh-CN" altLang="en-US" sz="2400" b="1" kern="1200" dirty="0">
            <a:latin typeface="+mn-ea"/>
            <a:ea typeface="+mn-ea"/>
          </a:endParaRPr>
        </a:p>
      </dsp:txBody>
      <dsp:txXfrm>
        <a:off x="38381" y="2780826"/>
        <a:ext cx="8564198" cy="709478"/>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4EE14-99A5-490A-9F19-197F5F70FFC4}">
      <dsp:nvSpPr>
        <dsp:cNvPr id="0" name=""/>
        <dsp:cNvSpPr/>
      </dsp:nvSpPr>
      <dsp:spPr>
        <a:xfrm>
          <a:off x="0" y="465070"/>
          <a:ext cx="8733159"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49D0D4-EC34-454C-B3AC-B5108B03F0AE}">
      <dsp:nvSpPr>
        <dsp:cNvPr id="0" name=""/>
        <dsp:cNvSpPr/>
      </dsp:nvSpPr>
      <dsp:spPr>
        <a:xfrm>
          <a:off x="436657" y="7510"/>
          <a:ext cx="7985443" cy="91512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1065" tIns="0" rIns="231065" bIns="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脚本语言</a:t>
          </a:r>
          <a:r>
            <a:rPr lang="en-US" sz="2400" b="1" kern="1200" smtClean="0">
              <a:latin typeface="宋体" pitchFamily="2" charset="-122"/>
              <a:ea typeface="宋体" pitchFamily="2" charset="-122"/>
            </a:rPr>
            <a:t>(Scripting Language)</a:t>
          </a:r>
          <a:r>
            <a:rPr lang="zh-CN" sz="2400" b="1" kern="1200" smtClean="0">
              <a:latin typeface="宋体" pitchFamily="2" charset="-122"/>
              <a:ea typeface="宋体" pitchFamily="2" charset="-122"/>
            </a:rPr>
            <a:t>是由</a:t>
          </a:r>
          <a:r>
            <a:rPr lang="en-US" sz="2400" b="1" kern="1200" smtClean="0">
              <a:latin typeface="宋体" pitchFamily="2" charset="-122"/>
              <a:ea typeface="宋体" pitchFamily="2" charset="-122"/>
            </a:rPr>
            <a:t>ASCII</a:t>
          </a:r>
          <a:r>
            <a:rPr lang="zh-CN" sz="2400" b="1" kern="1200" smtClean="0">
              <a:latin typeface="宋体" pitchFamily="2" charset="-122"/>
              <a:ea typeface="宋体" pitchFamily="2" charset="-122"/>
            </a:rPr>
            <a:t>码构成，可直接用任何的文本编辑器开发完成。</a:t>
          </a:r>
          <a:endParaRPr lang="zh-CN" sz="2400" kern="1200">
            <a:latin typeface="宋体" pitchFamily="2" charset="-122"/>
            <a:ea typeface="宋体" pitchFamily="2" charset="-122"/>
          </a:endParaRPr>
        </a:p>
      </dsp:txBody>
      <dsp:txXfrm>
        <a:off x="481329" y="52182"/>
        <a:ext cx="7896099" cy="825776"/>
      </dsp:txXfrm>
    </dsp:sp>
    <dsp:sp modelId="{EDEE73E2-74FC-4F41-A704-6AEEA494E56A}">
      <dsp:nvSpPr>
        <dsp:cNvPr id="0" name=""/>
        <dsp:cNvSpPr/>
      </dsp:nvSpPr>
      <dsp:spPr>
        <a:xfrm>
          <a:off x="0" y="1871230"/>
          <a:ext cx="8733159"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331A178-C2A7-4D91-9029-196A9B6ACF61}">
      <dsp:nvSpPr>
        <dsp:cNvPr id="0" name=""/>
        <dsp:cNvSpPr/>
      </dsp:nvSpPr>
      <dsp:spPr>
        <a:xfrm>
          <a:off x="436657" y="1413670"/>
          <a:ext cx="7985443" cy="915120"/>
        </a:xfrm>
        <a:prstGeom prst="round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1065" tIns="0" rIns="231065" bIns="0" numCol="1" spcCol="1270" anchor="ctr" anchorCtr="0">
          <a:noAutofit/>
        </a:bodyPr>
        <a:lstStyle/>
        <a:p>
          <a:pPr lvl="0" algn="l" defTabSz="1066800" rtl="0">
            <a:lnSpc>
              <a:spcPct val="90000"/>
            </a:lnSpc>
            <a:spcBef>
              <a:spcPct val="0"/>
            </a:spcBef>
            <a:spcAft>
              <a:spcPct val="35000"/>
            </a:spcAft>
          </a:pPr>
          <a:r>
            <a:rPr lang="zh-CN" sz="2400" b="1" kern="1200" smtClean="0">
              <a:latin typeface="宋体" pitchFamily="2" charset="-122"/>
              <a:ea typeface="宋体" pitchFamily="2" charset="-122"/>
            </a:rPr>
            <a:t>脚本语言是一种不必事先编译，只要利用适当的解释器</a:t>
          </a:r>
          <a:r>
            <a:rPr lang="en-US" sz="2400" b="1" kern="1200" smtClean="0">
              <a:latin typeface="宋体" pitchFamily="2" charset="-122"/>
              <a:ea typeface="宋体" pitchFamily="2" charset="-122"/>
            </a:rPr>
            <a:t>(Interpreter)</a:t>
          </a:r>
          <a:r>
            <a:rPr lang="zh-CN" sz="2400" b="1" kern="1200" smtClean="0">
              <a:latin typeface="宋体" pitchFamily="2" charset="-122"/>
              <a:ea typeface="宋体" pitchFamily="2" charset="-122"/>
            </a:rPr>
            <a:t>就可以执行的简单的解释式程序。</a:t>
          </a:r>
          <a:r>
            <a:rPr lang="en-US" sz="2400" b="1" kern="1200" smtClean="0">
              <a:latin typeface="宋体" pitchFamily="2" charset="-122"/>
              <a:ea typeface="宋体" pitchFamily="2" charset="-122"/>
            </a:rPr>
            <a:t> </a:t>
          </a:r>
          <a:endParaRPr lang="zh-CN" sz="2400" kern="1200">
            <a:latin typeface="宋体" pitchFamily="2" charset="-122"/>
            <a:ea typeface="宋体" pitchFamily="2" charset="-122"/>
          </a:endParaRPr>
        </a:p>
      </dsp:txBody>
      <dsp:txXfrm>
        <a:off x="481329" y="1458342"/>
        <a:ext cx="7896099" cy="825776"/>
      </dsp:txXfrm>
    </dsp:sp>
    <dsp:sp modelId="{A9FAA0ED-C3A4-445D-9ED1-629EB4C59148}">
      <dsp:nvSpPr>
        <dsp:cNvPr id="0" name=""/>
        <dsp:cNvSpPr/>
      </dsp:nvSpPr>
      <dsp:spPr>
        <a:xfrm>
          <a:off x="0" y="3277390"/>
          <a:ext cx="8733159"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E1473F5-0719-4DB3-B494-D3DAC50AE38A}">
      <dsp:nvSpPr>
        <dsp:cNvPr id="0" name=""/>
        <dsp:cNvSpPr/>
      </dsp:nvSpPr>
      <dsp:spPr>
        <a:xfrm>
          <a:off x="436657" y="2819830"/>
          <a:ext cx="7985443" cy="915120"/>
        </a:xfrm>
        <a:prstGeom prst="round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1065" tIns="0" rIns="231065" bIns="0" numCol="1" spcCol="1270" anchor="ctr" anchorCtr="0">
          <a:noAutofit/>
        </a:bodyPr>
        <a:lstStyle/>
        <a:p>
          <a:pPr lvl="0" algn="l" defTabSz="1066800" rtl="0">
            <a:lnSpc>
              <a:spcPct val="90000"/>
            </a:lnSpc>
            <a:spcBef>
              <a:spcPct val="0"/>
            </a:spcBef>
            <a:spcAft>
              <a:spcPct val="35000"/>
            </a:spcAft>
          </a:pPr>
          <a:r>
            <a:rPr lang="en-US" sz="2400" b="1" kern="1200" smtClean="0">
              <a:latin typeface="宋体" pitchFamily="2" charset="-122"/>
              <a:ea typeface="宋体" pitchFamily="2" charset="-122"/>
            </a:rPr>
            <a:t>JavaScript</a:t>
          </a:r>
          <a:r>
            <a:rPr lang="zh-CN" sz="2400" b="1" kern="1200" smtClean="0">
              <a:latin typeface="宋体" pitchFamily="2" charset="-122"/>
              <a:ea typeface="宋体" pitchFamily="2" charset="-122"/>
            </a:rPr>
            <a:t>是一种跨平台，面向对象的网页脚本语言。</a:t>
          </a:r>
          <a:endParaRPr lang="zh-CN" sz="2400" kern="1200">
            <a:latin typeface="宋体" pitchFamily="2" charset="-122"/>
            <a:ea typeface="宋体" pitchFamily="2" charset="-122"/>
          </a:endParaRPr>
        </a:p>
      </dsp:txBody>
      <dsp:txXfrm>
        <a:off x="481329" y="2864502"/>
        <a:ext cx="7896099" cy="825776"/>
      </dsp:txXfrm>
    </dsp:sp>
    <dsp:sp modelId="{C560BBEF-A0BE-42A2-A1F0-B539FB3E5750}">
      <dsp:nvSpPr>
        <dsp:cNvPr id="0" name=""/>
        <dsp:cNvSpPr/>
      </dsp:nvSpPr>
      <dsp:spPr>
        <a:xfrm>
          <a:off x="0" y="4683550"/>
          <a:ext cx="8733159"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CC29B2C-A6F4-4DC0-86BA-3594E76A6D1F}">
      <dsp:nvSpPr>
        <dsp:cNvPr id="0" name=""/>
        <dsp:cNvSpPr/>
      </dsp:nvSpPr>
      <dsp:spPr>
        <a:xfrm>
          <a:off x="436657" y="4225990"/>
          <a:ext cx="7985443" cy="915120"/>
        </a:xfrm>
        <a:prstGeom prst="round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1065" tIns="0" rIns="231065" bIns="0" numCol="1" spcCol="1270" anchor="ctr" anchorCtr="0">
          <a:noAutofit/>
        </a:bodyPr>
        <a:lstStyle/>
        <a:p>
          <a:pPr lvl="0" algn="l" defTabSz="1066800" rtl="0">
            <a:lnSpc>
              <a:spcPct val="90000"/>
            </a:lnSpc>
            <a:spcBef>
              <a:spcPct val="0"/>
            </a:spcBef>
            <a:spcAft>
              <a:spcPct val="35000"/>
            </a:spcAft>
          </a:pPr>
          <a:r>
            <a:rPr lang="en-US" sz="2400" b="1" kern="1200" smtClean="0">
              <a:latin typeface="宋体" pitchFamily="2" charset="-122"/>
              <a:ea typeface="宋体" pitchFamily="2" charset="-122"/>
            </a:rPr>
            <a:t>JavaScript</a:t>
          </a:r>
          <a:r>
            <a:rPr lang="zh-CN" sz="2400" b="1" kern="1200" smtClean="0">
              <a:latin typeface="宋体" pitchFamily="2" charset="-122"/>
              <a:ea typeface="宋体" pitchFamily="2" charset="-122"/>
            </a:rPr>
            <a:t>代码可直接嵌入</a:t>
          </a:r>
          <a:r>
            <a:rPr lang="en-US" sz="2400" b="1" kern="1200" smtClean="0">
              <a:latin typeface="宋体" pitchFamily="2" charset="-122"/>
              <a:ea typeface="宋体" pitchFamily="2" charset="-122"/>
            </a:rPr>
            <a:t>HTML</a:t>
          </a:r>
          <a:r>
            <a:rPr lang="zh-CN" sz="2400" b="1" kern="1200" smtClean="0">
              <a:latin typeface="宋体" pitchFamily="2" charset="-122"/>
              <a:ea typeface="宋体" pitchFamily="2" charset="-122"/>
            </a:rPr>
            <a:t>文件中，随网页一起传送到客户端浏览器，然后通过浏览器来解释执行。</a:t>
          </a:r>
          <a:endParaRPr lang="zh-CN" sz="2400" kern="1200">
            <a:latin typeface="宋体" pitchFamily="2" charset="-122"/>
            <a:ea typeface="宋体" pitchFamily="2" charset="-122"/>
          </a:endParaRPr>
        </a:p>
      </dsp:txBody>
      <dsp:txXfrm>
        <a:off x="481329" y="4270662"/>
        <a:ext cx="7896099" cy="82577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zh-CN" alt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5DD9D2-AE8B-4DFC-B21E-A0CD6831A4AC}" type="slidenum">
              <a:rPr lang="zh-CN" altLang="en-US"/>
              <a:pPr>
                <a:defRPr/>
              </a:pPr>
              <a:t>‹#›</a:t>
            </a:fld>
            <a:endParaRPr lang="en-US" altLang="zh-CN"/>
          </a:p>
        </p:txBody>
      </p:sp>
    </p:spTree>
    <p:extLst>
      <p:ext uri="{BB962C8B-B14F-4D97-AF65-F5344CB8AC3E}">
        <p14:creationId xmlns:p14="http://schemas.microsoft.com/office/powerpoint/2010/main" val="267566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baidu.com/s?wd=%E6%93%8D%E4%BD%9C%E7%B3%BB%E7%BB%9F&amp;tn=44039180_cpr&amp;fenlei=mv6quAkxTZn0IZRqIHckPjm4nH00T1YLPANhmHbzmH99PycvrAmL0ZwV5Hcvrjm3rH6sPfKWUMw85HfYnjn4nH6sgvPsT6KdThsqpZwYTjCEQLGCpyw9Uz4Bmy-bIi4WUvYETgN-TLwGUv3En1m4nH6YPjD"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baidu.com/s?wd=%E6%93%8D%E4%BD%9C%E7%B3%BB%E7%BB%9F&amp;tn=44039180_cpr&amp;fenlei=mv6quAkxTZn0IZRqIHckPjm4nH00T1YLPANhmHbzmH99PycvrAmL0ZwV5Hcvrjm3rH6sPfKWUMw85HfYnjn4nH6sgvPsT6KdThsqpZwYTjCEQLGCpyw9Uz4Bmy-bIi4WUvYETgN-TLwGUv3En1m4nH6YPjD"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95833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A16528-178B-46FC-82A9-AFCDDFF70053}" type="slidenum">
              <a:rPr lang="zh-CN" altLang="en-US" smtClean="0"/>
              <a:pPr eaLnBrk="1" hangingPunct="1"/>
              <a:t>15</a:t>
            </a:fld>
            <a:endParaRPr lang="en-US" altLang="zh-CN" smtClean="0"/>
          </a:p>
        </p:txBody>
      </p:sp>
    </p:spTree>
    <p:extLst>
      <p:ext uri="{BB962C8B-B14F-4D97-AF65-F5344CB8AC3E}">
        <p14:creationId xmlns:p14="http://schemas.microsoft.com/office/powerpoint/2010/main" val="5847412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127</a:t>
            </a:fld>
            <a:endParaRPr lang="en-US" altLang="zh-CN"/>
          </a:p>
        </p:txBody>
      </p:sp>
    </p:spTree>
    <p:extLst>
      <p:ext uri="{BB962C8B-B14F-4D97-AF65-F5344CB8AC3E}">
        <p14:creationId xmlns:p14="http://schemas.microsoft.com/office/powerpoint/2010/main" val="6706905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String</a:t>
            </a:r>
            <a:r>
              <a:rPr lang="zh-CN" altLang="en-US" dirty="0" smtClean="0"/>
              <a:t>对象 与正则表达式   提供匹配的方法      两者有比较紧密地关系 互相调用</a:t>
            </a:r>
            <a:endParaRPr lang="en-US" altLang="zh-CN" dirty="0" smtClean="0"/>
          </a:p>
          <a:p>
            <a:r>
              <a:rPr lang="zh-CN" altLang="en-US" dirty="0" smtClean="0"/>
              <a:t>一般用来找出一个子串，替换一个子串</a:t>
            </a:r>
            <a:endParaRPr lang="en-US" altLang="zh-CN" dirty="0" smtClean="0"/>
          </a:p>
          <a:p>
            <a:r>
              <a:rPr lang="zh-CN" altLang="en-US" dirty="0" smtClean="0"/>
              <a:t>匹配完整字符串的方法  </a:t>
            </a:r>
            <a:r>
              <a:rPr lang="en-US" altLang="zh-CN" dirty="0" smtClean="0"/>
              <a:t>test     </a:t>
            </a:r>
            <a:r>
              <a:rPr lang="zh-CN" altLang="en-US" dirty="0" smtClean="0"/>
              <a:t>找部分的 用</a:t>
            </a:r>
            <a:r>
              <a:rPr lang="en-US" altLang="zh-CN" dirty="0" smtClean="0"/>
              <a:t>String</a:t>
            </a:r>
            <a:r>
              <a:rPr lang="zh-CN" altLang="en-US" dirty="0" smtClean="0"/>
              <a:t>对象的方法</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128</a:t>
            </a:fld>
            <a:endParaRPr lang="en-US" altLang="zh-CN"/>
          </a:p>
        </p:txBody>
      </p:sp>
    </p:spTree>
    <p:extLst>
      <p:ext uri="{BB962C8B-B14F-4D97-AF65-F5344CB8AC3E}">
        <p14:creationId xmlns:p14="http://schemas.microsoft.com/office/powerpoint/2010/main" val="39612023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JS/case333.html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129</a:t>
            </a:fld>
            <a:endParaRPr lang="en-US" altLang="zh-CN"/>
          </a:p>
        </p:txBody>
      </p:sp>
    </p:spTree>
    <p:extLst>
      <p:ext uri="{BB962C8B-B14F-4D97-AF65-F5344CB8AC3E}">
        <p14:creationId xmlns:p14="http://schemas.microsoft.com/office/powerpoint/2010/main" val="4384370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JS/case334.html</a:t>
            </a:r>
          </a:p>
          <a:p>
            <a:r>
              <a:rPr lang="en-US" altLang="zh-CN" dirty="0" err="1" smtClean="0"/>
              <a:t>className</a:t>
            </a:r>
            <a:r>
              <a:rPr lang="zh-CN" altLang="en-US" dirty="0" smtClean="0"/>
              <a:t>属性  </a:t>
            </a:r>
            <a:r>
              <a:rPr lang="en-US" altLang="zh-CN" dirty="0" err="1" smtClean="0"/>
              <a:t>onsubmit</a:t>
            </a:r>
            <a:r>
              <a:rPr lang="zh-CN" altLang="en-US" dirty="0" smtClean="0"/>
              <a:t>事件</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130</a:t>
            </a:fld>
            <a:endParaRPr lang="en-US" altLang="zh-CN"/>
          </a:p>
        </p:txBody>
      </p:sp>
    </p:spTree>
    <p:extLst>
      <p:ext uri="{BB962C8B-B14F-4D97-AF65-F5344CB8AC3E}">
        <p14:creationId xmlns:p14="http://schemas.microsoft.com/office/powerpoint/2010/main" val="7007967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131</a:t>
            </a:fld>
            <a:endParaRPr lang="en-US" altLang="zh-CN"/>
          </a:p>
        </p:txBody>
      </p:sp>
    </p:spTree>
    <p:extLst>
      <p:ext uri="{BB962C8B-B14F-4D97-AF65-F5344CB8AC3E}">
        <p14:creationId xmlns:p14="http://schemas.microsoft.com/office/powerpoint/2010/main" val="42764707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Exercise/ex332.html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132</a:t>
            </a:fld>
            <a:endParaRPr lang="en-US" altLang="zh-CN"/>
          </a:p>
        </p:txBody>
      </p:sp>
    </p:spTree>
    <p:extLst>
      <p:ext uri="{BB962C8B-B14F-4D97-AF65-F5344CB8AC3E}">
        <p14:creationId xmlns:p14="http://schemas.microsoft.com/office/powerpoint/2010/main" val="125358074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Js</a:t>
            </a:r>
            <a:r>
              <a:rPr lang="zh-CN" altLang="en-US" dirty="0" smtClean="0"/>
              <a:t>变量不关注类型，都是</a:t>
            </a:r>
            <a:r>
              <a:rPr lang="en-US" altLang="zh-CN" dirty="0" smtClean="0"/>
              <a:t>object</a:t>
            </a:r>
            <a:r>
              <a:rPr lang="zh-CN" altLang="en-US" dirty="0" smtClean="0"/>
              <a:t> 所以可以不声明返回值</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133</a:t>
            </a:fld>
            <a:endParaRPr lang="en-US" altLang="zh-CN"/>
          </a:p>
        </p:txBody>
      </p:sp>
    </p:spTree>
    <p:extLst>
      <p:ext uri="{BB962C8B-B14F-4D97-AF65-F5344CB8AC3E}">
        <p14:creationId xmlns:p14="http://schemas.microsoft.com/office/powerpoint/2010/main" val="347034861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134</a:t>
            </a:fld>
            <a:endParaRPr lang="en-US" altLang="zh-CN"/>
          </a:p>
        </p:txBody>
      </p:sp>
    </p:spTree>
    <p:extLst>
      <p:ext uri="{BB962C8B-B14F-4D97-AF65-F5344CB8AC3E}">
        <p14:creationId xmlns:p14="http://schemas.microsoft.com/office/powerpoint/2010/main" val="292379607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宋体" pitchFamily="2" charset="-122"/>
                <a:ea typeface="宋体" pitchFamily="2" charset="-122"/>
              </a:rPr>
              <a:t>函数最大的作用就是代码复用</a:t>
            </a:r>
            <a:r>
              <a:rPr lang="en-US" altLang="zh-CN" sz="1200" dirty="0" smtClean="0">
                <a:latin typeface="宋体" pitchFamily="2" charset="-122"/>
                <a:ea typeface="宋体" pitchFamily="2" charset="-122"/>
              </a:rPr>
              <a:t>,</a:t>
            </a:r>
            <a:r>
              <a:rPr lang="zh-CN" altLang="zh-CN" sz="1200" dirty="0" smtClean="0">
                <a:latin typeface="宋体" pitchFamily="2" charset="-122"/>
                <a:ea typeface="宋体" pitchFamily="2" charset="-122"/>
              </a:rPr>
              <a:t>函数也是一个对象</a:t>
            </a:r>
            <a:endParaRPr lang="en-US" altLang="zh-CN" sz="1200" dirty="0" smtClean="0">
              <a:latin typeface="宋体" pitchFamily="2" charset="-122"/>
              <a:ea typeface="宋体" pitchFamily="2" charset="-122"/>
            </a:endParaRPr>
          </a:p>
          <a:p>
            <a:r>
              <a:rPr kumimoji="1" lang="zh-CN" altLang="en-US" sz="1200" b="1" i="0" kern="1200" dirty="0" smtClean="0">
                <a:solidFill>
                  <a:schemeClr val="tx1"/>
                </a:solidFill>
                <a:effectLst/>
                <a:latin typeface="Arial" charset="0"/>
                <a:ea typeface="+mn-ea"/>
                <a:cs typeface="+mn-cs"/>
              </a:rPr>
              <a:t>两者的区别：</a:t>
            </a:r>
            <a:r>
              <a:rPr kumimoji="1" lang="zh-CN" altLang="en-US" sz="1200" b="0" i="0" kern="1200" dirty="0" smtClean="0">
                <a:solidFill>
                  <a:schemeClr val="tx1"/>
                </a:solidFill>
                <a:effectLst/>
                <a:latin typeface="Arial" charset="0"/>
                <a:ea typeface="+mn-ea"/>
                <a:cs typeface="+mn-cs"/>
              </a:rPr>
              <a:t>解析器会先读取函数声明，并使其在执行任何代码之前可以访问；而函数表达式则必须等到解析器执行到它所在的代码行才会真正被解释执行。</a:t>
            </a:r>
          </a:p>
          <a:p>
            <a:r>
              <a:rPr kumimoji="1" lang="zh-CN" altLang="en-US" sz="1200" b="0" i="0" kern="1200" dirty="0" smtClean="0">
                <a:solidFill>
                  <a:schemeClr val="tx1"/>
                </a:solidFill>
                <a:effectLst/>
                <a:latin typeface="Arial" charset="0"/>
                <a:ea typeface="+mn-ea"/>
                <a:cs typeface="+mn-cs"/>
              </a:rPr>
              <a:t>自执行函数严格来说也叫函数表达式，它主要用于创建一个新的作用域，在此作用域内声明的变量，不会和其它作用域内的变量冲突或混淆，大多是以匿名函数方式存在，且立即自动执行。</a:t>
            </a:r>
            <a:endParaRPr lang="zh-CN" altLang="en-US" dirty="0" smtClean="0"/>
          </a:p>
          <a:p>
            <a:r>
              <a:rPr lang="zh-CN" altLang="en-US" dirty="0" smtClean="0"/>
              <a:t>创建匿名函数</a:t>
            </a:r>
            <a:r>
              <a:rPr lang="en-US" altLang="zh-CN" dirty="0" smtClean="0"/>
              <a:t>,</a:t>
            </a:r>
            <a:r>
              <a:rPr lang="zh-CN" altLang="en-US" dirty="0" smtClean="0"/>
              <a:t>通常函数只用一次， 实例</a:t>
            </a:r>
            <a:r>
              <a:rPr lang="zh-CN" altLang="en-US" baseline="0" dirty="0" smtClean="0"/>
              <a:t>  控制台：  </a:t>
            </a:r>
            <a:r>
              <a:rPr lang="en-US" altLang="zh-CN" baseline="0" dirty="0" err="1" smtClean="0"/>
              <a:t>a.sort</a:t>
            </a:r>
            <a:r>
              <a:rPr lang="en-US" altLang="zh-CN" baseline="0" dirty="0" smtClean="0"/>
              <a:t>(function(</a:t>
            </a:r>
            <a:r>
              <a:rPr lang="en-US" altLang="zh-CN" baseline="0" dirty="0" err="1" smtClean="0"/>
              <a:t>a,b</a:t>
            </a:r>
            <a:r>
              <a:rPr lang="en-US" altLang="zh-CN" baseline="0" dirty="0" smtClean="0"/>
              <a:t>){return b-a;});</a:t>
            </a:r>
          </a:p>
          <a:p>
            <a:r>
              <a:rPr lang="zh-CN" altLang="en-US" dirty="0" smtClean="0"/>
              <a:t>匿名函数防止变量污染，同时也可以防止其他函数直接调用</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135</a:t>
            </a:fld>
            <a:endParaRPr lang="en-US" altLang="zh-CN"/>
          </a:p>
        </p:txBody>
      </p:sp>
    </p:spTree>
    <p:extLst>
      <p:ext uri="{BB962C8B-B14F-4D97-AF65-F5344CB8AC3E}">
        <p14:creationId xmlns:p14="http://schemas.microsoft.com/office/powerpoint/2010/main" val="27172057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Js</a:t>
            </a:r>
            <a:r>
              <a:rPr lang="zh-CN" altLang="en-US" dirty="0" smtClean="0"/>
              <a:t>函数传参的方式比较随意和灵活</a:t>
            </a:r>
            <a:endParaRPr lang="en-US" altLang="zh-CN" dirty="0" smtClean="0"/>
          </a:p>
          <a:p>
            <a:r>
              <a:rPr lang="en-US" altLang="zh-CN" dirty="0" smtClean="0"/>
              <a:t>override   overload</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137</a:t>
            </a:fld>
            <a:endParaRPr lang="en-US" altLang="zh-CN"/>
          </a:p>
        </p:txBody>
      </p:sp>
    </p:spTree>
    <p:extLst>
      <p:ext uri="{BB962C8B-B14F-4D97-AF65-F5344CB8AC3E}">
        <p14:creationId xmlns:p14="http://schemas.microsoft.com/office/powerpoint/2010/main" val="311418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ECMA</a:t>
            </a:r>
            <a:r>
              <a:rPr lang="zh-CN" altLang="en-US" dirty="0" smtClean="0"/>
              <a:t>统一标准 </a:t>
            </a:r>
            <a:r>
              <a:rPr lang="en-US" altLang="zh-CN" dirty="0" smtClean="0"/>
              <a:t>sun</a:t>
            </a:r>
            <a:r>
              <a:rPr lang="zh-CN" altLang="en-US" dirty="0" smtClean="0"/>
              <a:t>公司</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a:t>
            </a:fld>
            <a:endParaRPr lang="en-US" altLang="zh-CN"/>
          </a:p>
        </p:txBody>
      </p:sp>
    </p:spTree>
    <p:extLst>
      <p:ext uri="{BB962C8B-B14F-4D97-AF65-F5344CB8AC3E}">
        <p14:creationId xmlns:p14="http://schemas.microsoft.com/office/powerpoint/2010/main" val="2205175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函数参数定义声明时无论有或没有，无论个数如何，调用时都不受影响</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138</a:t>
            </a:fld>
            <a:endParaRPr lang="en-US" altLang="zh-CN"/>
          </a:p>
        </p:txBody>
      </p:sp>
    </p:spTree>
    <p:extLst>
      <p:ext uri="{BB962C8B-B14F-4D97-AF65-F5344CB8AC3E}">
        <p14:creationId xmlns:p14="http://schemas.microsoft.com/office/powerpoint/2010/main" val="420812867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zh-CN" altLang="en-US" dirty="0" smtClean="0"/>
              <a:t>利用这个特殊对象，可以实现类重载现象</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139</a:t>
            </a:fld>
            <a:endParaRPr lang="en-US" altLang="zh-CN"/>
          </a:p>
        </p:txBody>
      </p:sp>
    </p:spTree>
    <p:extLst>
      <p:ext uri="{BB962C8B-B14F-4D97-AF65-F5344CB8AC3E}">
        <p14:creationId xmlns:p14="http://schemas.microsoft.com/office/powerpoint/2010/main" val="154315999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JS/case335.html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140</a:t>
            </a:fld>
            <a:endParaRPr lang="en-US" altLang="zh-CN"/>
          </a:p>
        </p:txBody>
      </p:sp>
    </p:spTree>
    <p:extLst>
      <p:ext uri="{BB962C8B-B14F-4D97-AF65-F5344CB8AC3E}">
        <p14:creationId xmlns:p14="http://schemas.microsoft.com/office/powerpoint/2010/main" val="37309227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顺便记住两个单词：</a:t>
            </a:r>
            <a:r>
              <a:rPr lang="en-US" altLang="zh-CN" dirty="0" smtClean="0"/>
              <a:t>encode--</a:t>
            </a:r>
            <a:r>
              <a:rPr lang="zh-CN" altLang="en-US" dirty="0" smtClean="0"/>
              <a:t>编码、</a:t>
            </a:r>
            <a:r>
              <a:rPr lang="en-US" altLang="zh-CN" dirty="0" smtClean="0"/>
              <a:t>decode--</a:t>
            </a:r>
            <a:r>
              <a:rPr lang="zh-CN" altLang="en-US" dirty="0" smtClean="0"/>
              <a:t>解码，以后会学到</a:t>
            </a:r>
            <a:endParaRPr lang="en-US" altLang="zh-CN" dirty="0" smtClean="0"/>
          </a:p>
          <a:p>
            <a:pPr marL="171450" indent="-171450">
              <a:buFont typeface="Arial" pitchFamily="34" charset="0"/>
              <a:buChar char="•"/>
            </a:pPr>
            <a:r>
              <a:rPr lang="en-US" altLang="zh-CN" dirty="0" err="1" smtClean="0"/>
              <a:t>encodeURI</a:t>
            </a:r>
            <a:r>
              <a:rPr lang="zh-CN" altLang="en-US" dirty="0" smtClean="0"/>
              <a:t>和</a:t>
            </a:r>
            <a:r>
              <a:rPr lang="en-US" altLang="zh-CN" dirty="0" err="1" smtClean="0"/>
              <a:t>decodeURI</a:t>
            </a:r>
            <a:r>
              <a:rPr lang="zh-CN" altLang="en-US" dirty="0" smtClean="0"/>
              <a:t>是成对来使用的，因为浏览器的地址栏有中文字符的话，可以会出现不可预期的错误，所以可以</a:t>
            </a:r>
            <a:r>
              <a:rPr lang="en-US" altLang="zh-CN" dirty="0" err="1" smtClean="0"/>
              <a:t>encodeURI</a:t>
            </a:r>
            <a:r>
              <a:rPr lang="zh-CN" altLang="en-US" dirty="0" smtClean="0"/>
              <a:t>把非英文字符转化为英文编码，</a:t>
            </a:r>
            <a:r>
              <a:rPr lang="en-US" altLang="zh-CN" dirty="0" err="1" smtClean="0"/>
              <a:t>decodeURI</a:t>
            </a:r>
            <a:r>
              <a:rPr lang="zh-CN" altLang="en-US" dirty="0" smtClean="0"/>
              <a:t>可以用来把字符还原回来。</a:t>
            </a:r>
            <a:r>
              <a:rPr lang="en-US" altLang="zh-CN" dirty="0" err="1" smtClean="0"/>
              <a:t>encodeURI</a:t>
            </a:r>
            <a:r>
              <a:rPr lang="zh-CN" altLang="en-US" dirty="0" smtClean="0"/>
              <a:t>方法不会对下列字符进行编码：</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和 </a:t>
            </a:r>
            <a:r>
              <a:rPr lang="en-US" altLang="zh-CN" dirty="0" smtClean="0"/>
              <a:t>"?"</a:t>
            </a:r>
            <a:r>
              <a:rPr lang="zh-CN" altLang="en-US" dirty="0" smtClean="0"/>
              <a:t>，</a:t>
            </a:r>
            <a:r>
              <a:rPr lang="en-US" altLang="zh-CN" dirty="0" err="1" smtClean="0"/>
              <a:t>encodeURIComponent</a:t>
            </a:r>
            <a:r>
              <a:rPr lang="zh-CN" altLang="en-US" dirty="0" smtClean="0"/>
              <a:t>方法可以对这些字符进行编码。 </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141</a:t>
            </a:fld>
            <a:endParaRPr lang="en-US" altLang="zh-CN"/>
          </a:p>
        </p:txBody>
      </p:sp>
    </p:spTree>
    <p:extLst>
      <p:ext uri="{BB962C8B-B14F-4D97-AF65-F5344CB8AC3E}">
        <p14:creationId xmlns:p14="http://schemas.microsoft.com/office/powerpoint/2010/main" val="411418126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控制台演示    </a:t>
            </a:r>
            <a:r>
              <a:rPr lang="en-US" altLang="zh-CN" dirty="0" err="1" smtClean="0"/>
              <a:t>var</a:t>
            </a:r>
            <a:r>
              <a:rPr lang="en-US" altLang="zh-CN" baseline="0" dirty="0" smtClean="0"/>
              <a:t> </a:t>
            </a:r>
            <a:r>
              <a:rPr lang="en-US" altLang="zh-CN" baseline="0" dirty="0" err="1" smtClean="0"/>
              <a:t>str</a:t>
            </a:r>
            <a:r>
              <a:rPr lang="en-US" altLang="zh-CN" baseline="0" dirty="0" smtClean="0"/>
              <a:t>=“3+5”;  </a:t>
            </a:r>
            <a:r>
              <a:rPr lang="en-US" altLang="zh-CN" baseline="0" dirty="0" err="1" smtClean="0"/>
              <a:t>var</a:t>
            </a:r>
            <a:r>
              <a:rPr lang="en-US" altLang="zh-CN" baseline="0" dirty="0" smtClean="0"/>
              <a:t> k = </a:t>
            </a:r>
            <a:r>
              <a:rPr lang="en-US" altLang="zh-CN" baseline="0" dirty="0" err="1" smtClean="0"/>
              <a:t>eval</a:t>
            </a:r>
            <a:r>
              <a:rPr lang="en-US" altLang="zh-CN" baseline="0" dirty="0" smtClean="0"/>
              <a:t>(</a:t>
            </a:r>
            <a:r>
              <a:rPr lang="en-US" altLang="zh-CN" baseline="0" dirty="0" err="1" smtClean="0"/>
              <a:t>str</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143</a:t>
            </a:fld>
            <a:endParaRPr lang="en-US" altLang="zh-CN"/>
          </a:p>
        </p:txBody>
      </p:sp>
    </p:spTree>
    <p:extLst>
      <p:ext uri="{BB962C8B-B14F-4D97-AF65-F5344CB8AC3E}">
        <p14:creationId xmlns:p14="http://schemas.microsoft.com/office/powerpoint/2010/main" val="98291685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JS/case336.html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144</a:t>
            </a:fld>
            <a:endParaRPr lang="en-US" altLang="zh-CN"/>
          </a:p>
        </p:txBody>
      </p:sp>
    </p:spTree>
    <p:extLst>
      <p:ext uri="{BB962C8B-B14F-4D97-AF65-F5344CB8AC3E}">
        <p14:creationId xmlns:p14="http://schemas.microsoft.com/office/powerpoint/2010/main" val="27503837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145</a:t>
            </a:fld>
            <a:endParaRPr lang="en-US" altLang="zh-CN"/>
          </a:p>
        </p:txBody>
      </p:sp>
    </p:spTree>
    <p:extLst>
      <p:ext uri="{BB962C8B-B14F-4D97-AF65-F5344CB8AC3E}">
        <p14:creationId xmlns:p14="http://schemas.microsoft.com/office/powerpoint/2010/main" val="101779886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JS/case337.html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146</a:t>
            </a:fld>
            <a:endParaRPr lang="en-US" altLang="zh-CN"/>
          </a:p>
        </p:txBody>
      </p:sp>
    </p:spTree>
    <p:extLst>
      <p:ext uri="{BB962C8B-B14F-4D97-AF65-F5344CB8AC3E}">
        <p14:creationId xmlns:p14="http://schemas.microsoft.com/office/powerpoint/2010/main" val="103917051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BOM</a:t>
            </a:r>
            <a:r>
              <a:rPr lang="zh-CN" altLang="en-US" dirty="0" smtClean="0"/>
              <a:t>包含</a:t>
            </a:r>
            <a:r>
              <a:rPr lang="en-US" altLang="zh-CN" dirty="0" smtClean="0"/>
              <a:t>DOM</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150</a:t>
            </a:fld>
            <a:endParaRPr lang="en-US" altLang="zh-CN"/>
          </a:p>
        </p:txBody>
      </p:sp>
    </p:spTree>
    <p:extLst>
      <p:ext uri="{BB962C8B-B14F-4D97-AF65-F5344CB8AC3E}">
        <p14:creationId xmlns:p14="http://schemas.microsoft.com/office/powerpoint/2010/main" val="323806736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151</a:t>
            </a:fld>
            <a:endParaRPr lang="en-US" altLang="zh-CN"/>
          </a:p>
        </p:txBody>
      </p:sp>
    </p:spTree>
    <p:extLst>
      <p:ext uri="{BB962C8B-B14F-4D97-AF65-F5344CB8AC3E}">
        <p14:creationId xmlns:p14="http://schemas.microsoft.com/office/powerpoint/2010/main" val="237477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a:t>
            </a:fld>
            <a:endParaRPr lang="en-US" altLang="zh-CN"/>
          </a:p>
        </p:txBody>
      </p:sp>
    </p:spTree>
    <p:extLst>
      <p:ext uri="{BB962C8B-B14F-4D97-AF65-F5344CB8AC3E}">
        <p14:creationId xmlns:p14="http://schemas.microsoft.com/office/powerpoint/2010/main" val="23516534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还有很多属性和方法，这里不一一罗列，先记住常用的，其他的以后用到时候再查。</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153</a:t>
            </a:fld>
            <a:endParaRPr lang="en-US" altLang="zh-CN"/>
          </a:p>
        </p:txBody>
      </p:sp>
    </p:spTree>
    <p:extLst>
      <p:ext uri="{BB962C8B-B14F-4D97-AF65-F5344CB8AC3E}">
        <p14:creationId xmlns:p14="http://schemas.microsoft.com/office/powerpoint/2010/main" val="32673954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Font typeface="Arial" pitchFamily="34" charset="0"/>
              <a:buNone/>
            </a:pPr>
            <a:r>
              <a:rPr lang="zh-CN" altLang="en-US" sz="1200" dirty="0" smtClean="0">
                <a:solidFill>
                  <a:schemeClr val="bg1"/>
                </a:solidFill>
                <a:latin typeface="+mn-ea"/>
              </a:rPr>
              <a:t>访问这些方法时，同样可以省略对象</a:t>
            </a:r>
            <a:r>
              <a:rPr lang="en-US" altLang="zh-CN" sz="1200" dirty="0" smtClean="0">
                <a:solidFill>
                  <a:schemeClr val="bg1"/>
                </a:solidFill>
                <a:latin typeface="+mn-ea"/>
              </a:rPr>
              <a:t>window</a:t>
            </a:r>
            <a:r>
              <a:rPr lang="zh-CN" altLang="en-US" sz="1200" dirty="0" smtClean="0">
                <a:solidFill>
                  <a:schemeClr val="bg1"/>
                </a:solidFill>
                <a:latin typeface="+mn-ea"/>
              </a:rPr>
              <a:t>，如</a:t>
            </a:r>
            <a:r>
              <a:rPr lang="en-US" altLang="zh-CN" sz="1200" dirty="0" err="1" smtClean="0">
                <a:solidFill>
                  <a:schemeClr val="bg1"/>
                </a:solidFill>
                <a:latin typeface="+mn-ea"/>
              </a:rPr>
              <a:t>window.alert</a:t>
            </a:r>
            <a:r>
              <a:rPr lang="en-US" altLang="zh-CN" sz="1200" dirty="0" smtClean="0">
                <a:solidFill>
                  <a:schemeClr val="bg1"/>
                </a:solidFill>
                <a:latin typeface="+mn-ea"/>
              </a:rPr>
              <a:t>()</a:t>
            </a:r>
            <a:r>
              <a:rPr lang="zh-CN" altLang="en-US" sz="1200" dirty="0" smtClean="0">
                <a:solidFill>
                  <a:schemeClr val="bg1"/>
                </a:solidFill>
                <a:latin typeface="+mn-ea"/>
              </a:rPr>
              <a:t>与</a:t>
            </a:r>
            <a:r>
              <a:rPr lang="en-US" altLang="zh-CN" sz="1200" dirty="0" smtClean="0">
                <a:solidFill>
                  <a:schemeClr val="bg1"/>
                </a:solidFill>
                <a:latin typeface="+mn-ea"/>
              </a:rPr>
              <a:t>alert()</a:t>
            </a:r>
            <a:r>
              <a:rPr lang="zh-CN" altLang="en-US" sz="1200" dirty="0" smtClean="0">
                <a:solidFill>
                  <a:schemeClr val="bg1"/>
                </a:solidFill>
                <a:latin typeface="+mn-ea"/>
              </a:rPr>
              <a:t>等价</a:t>
            </a:r>
            <a:endParaRPr lang="en-US" altLang="zh-CN" sz="1200" dirty="0" smtClean="0">
              <a:solidFill>
                <a:schemeClr val="bg1"/>
              </a:solidFill>
              <a:latin typeface="+mn-ea"/>
            </a:endParaRPr>
          </a:p>
          <a:p>
            <a:pPr marL="0" indent="0" eaLnBrk="1" hangingPunct="1">
              <a:buFont typeface="Arial" pitchFamily="34" charset="0"/>
              <a:buNone/>
            </a:pPr>
            <a:r>
              <a:rPr kumimoji="1" lang="en-US" altLang="zh-CN" sz="1200" kern="1200" dirty="0" err="1" smtClean="0">
                <a:solidFill>
                  <a:schemeClr val="tx1"/>
                </a:solidFill>
                <a:latin typeface="Arial" charset="0"/>
                <a:ea typeface="+mn-ea"/>
                <a:cs typeface="+mn-cs"/>
              </a:rPr>
              <a:t>window.open</a:t>
            </a:r>
            <a:r>
              <a:rPr kumimoji="1" lang="en-US" altLang="zh-CN" sz="1200" kern="1200" dirty="0" smtClean="0">
                <a:solidFill>
                  <a:schemeClr val="tx1"/>
                </a:solidFill>
                <a:latin typeface="Arial" charset="0"/>
                <a:ea typeface="+mn-ea"/>
                <a:cs typeface="+mn-cs"/>
              </a:rPr>
              <a:t>("http://www.baidu.com","newwindow","width=300,height=300,top=100,left=100"); </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154</a:t>
            </a:fld>
            <a:endParaRPr lang="en-US" altLang="zh-CN"/>
          </a:p>
        </p:txBody>
      </p:sp>
    </p:spTree>
    <p:extLst>
      <p:ext uri="{BB962C8B-B14F-4D97-AF65-F5344CB8AC3E}">
        <p14:creationId xmlns:p14="http://schemas.microsoft.com/office/powerpoint/2010/main" val="23798410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JS/case341A.html</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JS/case341B.html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155</a:t>
            </a:fld>
            <a:endParaRPr lang="en-US" altLang="zh-CN"/>
          </a:p>
        </p:txBody>
      </p:sp>
    </p:spTree>
    <p:extLst>
      <p:ext uri="{BB962C8B-B14F-4D97-AF65-F5344CB8AC3E}">
        <p14:creationId xmlns:p14="http://schemas.microsoft.com/office/powerpoint/2010/main" val="216848124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156</a:t>
            </a:fld>
            <a:endParaRPr lang="en-US" altLang="zh-CN"/>
          </a:p>
        </p:txBody>
      </p:sp>
    </p:spTree>
    <p:extLst>
      <p:ext uri="{BB962C8B-B14F-4D97-AF65-F5344CB8AC3E}">
        <p14:creationId xmlns:p14="http://schemas.microsoft.com/office/powerpoint/2010/main" val="38844173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157</a:t>
            </a:fld>
            <a:endParaRPr lang="en-US" altLang="zh-CN"/>
          </a:p>
        </p:txBody>
      </p:sp>
    </p:spTree>
    <p:extLst>
      <p:ext uri="{BB962C8B-B14F-4D97-AF65-F5344CB8AC3E}">
        <p14:creationId xmlns:p14="http://schemas.microsoft.com/office/powerpoint/2010/main" val="419710024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JS/case342.html</a:t>
            </a:r>
          </a:p>
          <a:p>
            <a:r>
              <a:rPr lang="zh-CN" altLang="en-US" dirty="0" smtClean="0"/>
              <a:t>属性：</a:t>
            </a:r>
            <a:r>
              <a:rPr lang="en-US" altLang="zh-CN" dirty="0" smtClean="0"/>
              <a:t>disabled</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158</a:t>
            </a:fld>
            <a:endParaRPr lang="en-US" altLang="zh-CN"/>
          </a:p>
        </p:txBody>
      </p:sp>
    </p:spTree>
    <p:extLst>
      <p:ext uri="{BB962C8B-B14F-4D97-AF65-F5344CB8AC3E}">
        <p14:creationId xmlns:p14="http://schemas.microsoft.com/office/powerpoint/2010/main" val="47840103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JS/case343.html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159</a:t>
            </a:fld>
            <a:endParaRPr lang="en-US" altLang="zh-CN"/>
          </a:p>
        </p:txBody>
      </p:sp>
    </p:spTree>
    <p:extLst>
      <p:ext uri="{BB962C8B-B14F-4D97-AF65-F5344CB8AC3E}">
        <p14:creationId xmlns:p14="http://schemas.microsoft.com/office/powerpoint/2010/main" val="262185517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Exercise/ex341.html ex342.html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160</a:t>
            </a:fld>
            <a:endParaRPr lang="en-US" altLang="zh-CN"/>
          </a:p>
        </p:txBody>
      </p:sp>
    </p:spTree>
    <p:extLst>
      <p:ext uri="{BB962C8B-B14F-4D97-AF65-F5344CB8AC3E}">
        <p14:creationId xmlns:p14="http://schemas.microsoft.com/office/powerpoint/2010/main" val="134472305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控制台</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161</a:t>
            </a:fld>
            <a:endParaRPr lang="en-US" altLang="zh-CN"/>
          </a:p>
        </p:txBody>
      </p:sp>
    </p:spTree>
    <p:extLst>
      <p:ext uri="{BB962C8B-B14F-4D97-AF65-F5344CB8AC3E}">
        <p14:creationId xmlns:p14="http://schemas.microsoft.com/office/powerpoint/2010/main" val="154504331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162</a:t>
            </a:fld>
            <a:endParaRPr lang="en-US" altLang="zh-CN"/>
          </a:p>
        </p:txBody>
      </p:sp>
    </p:spTree>
    <p:extLst>
      <p:ext uri="{BB962C8B-B14F-4D97-AF65-F5344CB8AC3E}">
        <p14:creationId xmlns:p14="http://schemas.microsoft.com/office/powerpoint/2010/main" val="1665607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18</a:t>
            </a:fld>
            <a:endParaRPr lang="en-US" altLang="zh-CN">
              <a:solidFill>
                <a:srgbClr val="000000"/>
              </a:solidFill>
            </a:endParaRPr>
          </a:p>
        </p:txBody>
      </p:sp>
    </p:spTree>
    <p:extLst>
      <p:ext uri="{BB962C8B-B14F-4D97-AF65-F5344CB8AC3E}">
        <p14:creationId xmlns:p14="http://schemas.microsoft.com/office/powerpoint/2010/main" val="127771491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err="1" smtClean="0">
                <a:solidFill>
                  <a:schemeClr val="tx1"/>
                </a:solidFill>
                <a:effectLst/>
                <a:latin typeface="Arial" charset="0"/>
                <a:ea typeface="+mn-ea"/>
                <a:cs typeface="+mn-cs"/>
              </a:rPr>
              <a:t>xp</a:t>
            </a:r>
            <a:r>
              <a:rPr kumimoji="1" lang="zh-CN" altLang="en-US" sz="1200" b="0" i="0" kern="1200" dirty="0" smtClean="0">
                <a:solidFill>
                  <a:schemeClr val="tx1"/>
                </a:solidFill>
                <a:effectLst/>
                <a:latin typeface="Arial" charset="0"/>
                <a:ea typeface="+mn-ea"/>
                <a:cs typeface="+mn-cs"/>
              </a:rPr>
              <a:t>系统会减去</a:t>
            </a:r>
            <a:r>
              <a:rPr kumimoji="1" lang="en-US" altLang="zh-CN" sz="1200" b="0" i="0" kern="1200" dirty="0" smtClean="0">
                <a:solidFill>
                  <a:schemeClr val="tx1"/>
                </a:solidFill>
                <a:effectLst/>
                <a:latin typeface="Arial" charset="0"/>
                <a:ea typeface="+mn-ea"/>
                <a:cs typeface="+mn-cs"/>
              </a:rPr>
              <a:t>windows</a:t>
            </a:r>
            <a:r>
              <a:rPr kumimoji="1" lang="zh-CN" altLang="en-US" sz="1200" b="0" i="0" kern="1200" dirty="0" smtClean="0">
                <a:solidFill>
                  <a:schemeClr val="tx1"/>
                </a:solidFill>
                <a:effectLst/>
                <a:latin typeface="Arial" charset="0"/>
                <a:ea typeface="+mn-ea"/>
                <a:cs typeface="+mn-cs"/>
              </a:rPr>
              <a:t>任务栏默认</a:t>
            </a:r>
            <a:r>
              <a:rPr kumimoji="1" lang="en-US" altLang="zh-CN" sz="1200" b="0" i="0" kern="1200" dirty="0" smtClean="0">
                <a:solidFill>
                  <a:schemeClr val="tx1"/>
                </a:solidFill>
                <a:effectLst/>
                <a:latin typeface="Arial" charset="0"/>
                <a:ea typeface="+mn-ea"/>
                <a:cs typeface="+mn-cs"/>
              </a:rPr>
              <a:t>30px</a:t>
            </a:r>
            <a:r>
              <a:rPr kumimoji="1" lang="zh-CN" altLang="en-US" sz="1200" b="0" i="0" kern="1200" dirty="0" smtClean="0">
                <a:solidFill>
                  <a:schemeClr val="tx1"/>
                </a:solidFill>
                <a:effectLst/>
                <a:latin typeface="Arial" charset="0"/>
                <a:ea typeface="+mn-ea"/>
                <a:cs typeface="+mn-cs"/>
              </a:rPr>
              <a:t>高度</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所以如果是</a:t>
            </a:r>
            <a:r>
              <a:rPr kumimoji="1" lang="en-US" altLang="zh-CN" sz="1200" b="0" i="0" kern="1200" dirty="0" smtClean="0">
                <a:solidFill>
                  <a:schemeClr val="tx1"/>
                </a:solidFill>
                <a:effectLst/>
                <a:latin typeface="Arial" charset="0"/>
                <a:ea typeface="+mn-ea"/>
                <a:cs typeface="+mn-cs"/>
              </a:rPr>
              <a:t>800</a:t>
            </a:r>
            <a:r>
              <a:rPr kumimoji="1" lang="zh-CN" altLang="en-US" sz="1200" b="0" i="0" kern="1200" dirty="0" smtClean="0">
                <a:solidFill>
                  <a:schemeClr val="tx1"/>
                </a:solidFill>
                <a:effectLst/>
                <a:latin typeface="Arial" charset="0"/>
                <a:ea typeface="+mn-ea"/>
                <a:cs typeface="+mn-cs"/>
              </a:rPr>
              <a:t>的高度会变成</a:t>
            </a:r>
            <a:r>
              <a:rPr kumimoji="1" lang="en-US" altLang="zh-CN" sz="1200" b="0" i="0" kern="1200" dirty="0" smtClean="0">
                <a:solidFill>
                  <a:schemeClr val="tx1"/>
                </a:solidFill>
                <a:effectLst/>
                <a:latin typeface="Arial" charset="0"/>
                <a:ea typeface="+mn-ea"/>
                <a:cs typeface="+mn-cs"/>
              </a:rPr>
              <a:t>770;</a:t>
            </a:r>
            <a:r>
              <a:rPr lang="zh-CN" altLang="en-US" dirty="0" smtClean="0"/>
              <a:t/>
            </a:r>
            <a:br>
              <a:rPr lang="zh-CN" altLang="en-US" dirty="0" smtClean="0"/>
            </a:br>
            <a:r>
              <a:rPr kumimoji="1" lang="en-US" altLang="zh-CN" sz="1200" b="0" i="0" kern="1200" dirty="0" smtClean="0">
                <a:solidFill>
                  <a:schemeClr val="tx1"/>
                </a:solidFill>
                <a:effectLst/>
                <a:latin typeface="Arial" charset="0"/>
                <a:ea typeface="+mn-ea"/>
                <a:cs typeface="+mn-cs"/>
              </a:rPr>
              <a:t>win7</a:t>
            </a:r>
            <a:r>
              <a:rPr kumimoji="1" lang="zh-CN" altLang="en-US" sz="1200" b="0" i="0" kern="1200" dirty="0" smtClean="0">
                <a:solidFill>
                  <a:schemeClr val="tx1"/>
                </a:solidFill>
                <a:effectLst/>
                <a:latin typeface="Arial" charset="0"/>
                <a:ea typeface="+mn-ea"/>
                <a:cs typeface="+mn-cs"/>
              </a:rPr>
              <a:t>的任务栏默认则是</a:t>
            </a:r>
            <a:r>
              <a:rPr kumimoji="1" lang="en-US" altLang="zh-CN" sz="1200" b="0" i="0" kern="1200" dirty="0" smtClean="0">
                <a:solidFill>
                  <a:schemeClr val="tx1"/>
                </a:solidFill>
                <a:effectLst/>
                <a:latin typeface="Arial" charset="0"/>
                <a:ea typeface="+mn-ea"/>
                <a:cs typeface="+mn-cs"/>
              </a:rPr>
              <a:t>40px.</a:t>
            </a:r>
            <a:r>
              <a:rPr kumimoji="1" lang="zh-CN" altLang="en-US" sz="1200" b="0" i="0" kern="1200" dirty="0" smtClean="0">
                <a:solidFill>
                  <a:schemeClr val="tx1"/>
                </a:solidFill>
                <a:effectLst/>
                <a:latin typeface="Arial" charset="0"/>
                <a:ea typeface="+mn-ea"/>
                <a:cs typeface="+mn-cs"/>
              </a:rPr>
              <a:t>所以是屏幕实际高度减去</a:t>
            </a:r>
            <a:r>
              <a:rPr kumimoji="1" lang="en-US" altLang="zh-CN" sz="1200" b="0" i="0" kern="1200" dirty="0" smtClean="0">
                <a:solidFill>
                  <a:schemeClr val="tx1"/>
                </a:solidFill>
                <a:effectLst/>
                <a:latin typeface="Arial" charset="0"/>
                <a:ea typeface="+mn-ea"/>
                <a:cs typeface="+mn-cs"/>
              </a:rPr>
              <a:t>40;</a:t>
            </a:r>
            <a:r>
              <a:rPr lang="zh-CN" altLang="en-US" dirty="0" smtClean="0"/>
              <a:t/>
            </a:r>
            <a:br>
              <a:rPr lang="zh-CN" altLang="en-US" dirty="0" smtClean="0"/>
            </a:br>
            <a:r>
              <a:rPr kumimoji="1" lang="zh-CN" altLang="en-US" sz="1200" b="0" i="0" kern="1200" dirty="0" smtClean="0">
                <a:solidFill>
                  <a:schemeClr val="tx1"/>
                </a:solidFill>
                <a:effectLst/>
                <a:latin typeface="Arial" charset="0"/>
                <a:ea typeface="+mn-ea"/>
                <a:cs typeface="+mn-cs"/>
              </a:rPr>
              <a:t>另外任务栏也可以在屏幕上下左右任何位置的</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所以</a:t>
            </a:r>
            <a:r>
              <a:rPr kumimoji="1" lang="en-US" altLang="zh-CN" sz="1200" b="0" i="0" kern="1200" dirty="0" err="1" smtClean="0">
                <a:solidFill>
                  <a:schemeClr val="tx1"/>
                </a:solidFill>
                <a:effectLst/>
                <a:latin typeface="Arial" charset="0"/>
                <a:ea typeface="+mn-ea"/>
                <a:cs typeface="+mn-cs"/>
              </a:rPr>
              <a:t>availWidth</a:t>
            </a:r>
            <a:r>
              <a:rPr kumimoji="1" lang="zh-CN" altLang="en-US" sz="1200" b="0" i="0" kern="1200" dirty="0" smtClean="0">
                <a:solidFill>
                  <a:schemeClr val="tx1"/>
                </a:solidFill>
                <a:effectLst/>
                <a:latin typeface="Arial" charset="0"/>
                <a:ea typeface="+mn-ea"/>
                <a:cs typeface="+mn-cs"/>
              </a:rPr>
              <a:t>也会去掉任务栏的距离</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163</a:t>
            </a:fld>
            <a:endParaRPr lang="en-US" altLang="zh-CN"/>
          </a:p>
        </p:txBody>
      </p:sp>
    </p:spTree>
    <p:extLst>
      <p:ext uri="{BB962C8B-B14F-4D97-AF65-F5344CB8AC3E}">
        <p14:creationId xmlns:p14="http://schemas.microsoft.com/office/powerpoint/2010/main" val="369051061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164</a:t>
            </a:fld>
            <a:endParaRPr lang="en-US" altLang="zh-CN"/>
          </a:p>
        </p:txBody>
      </p:sp>
    </p:spTree>
    <p:extLst>
      <p:ext uri="{BB962C8B-B14F-4D97-AF65-F5344CB8AC3E}">
        <p14:creationId xmlns:p14="http://schemas.microsoft.com/office/powerpoint/2010/main" val="27110126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浏览器读取服务器中文档，创建出</a:t>
            </a:r>
            <a:r>
              <a:rPr lang="en-US" altLang="zh-CN" dirty="0" smtClean="0"/>
              <a:t>DOM</a:t>
            </a:r>
            <a:r>
              <a:rPr lang="zh-CN" altLang="en-US" dirty="0" smtClean="0"/>
              <a:t>模型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169</a:t>
            </a:fld>
            <a:endParaRPr lang="en-US" altLang="zh-CN"/>
          </a:p>
        </p:txBody>
      </p:sp>
    </p:spTree>
    <p:extLst>
      <p:ext uri="{BB962C8B-B14F-4D97-AF65-F5344CB8AC3E}">
        <p14:creationId xmlns:p14="http://schemas.microsoft.com/office/powerpoint/2010/main" val="21069741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170</a:t>
            </a:fld>
            <a:endParaRPr lang="en-US" altLang="zh-CN"/>
          </a:p>
        </p:txBody>
      </p:sp>
    </p:spTree>
    <p:extLst>
      <p:ext uri="{BB962C8B-B14F-4D97-AF65-F5344CB8AC3E}">
        <p14:creationId xmlns:p14="http://schemas.microsoft.com/office/powerpoint/2010/main" val="199762711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学习</a:t>
            </a:r>
            <a:r>
              <a:rPr lang="en-US" altLang="zh-CN" dirty="0" smtClean="0"/>
              <a:t>DOM</a:t>
            </a:r>
            <a:r>
              <a:rPr lang="zh-CN" altLang="en-US" dirty="0" smtClean="0"/>
              <a:t>模型和它的</a:t>
            </a:r>
            <a:r>
              <a:rPr lang="en-US" altLang="zh-CN" dirty="0" smtClean="0"/>
              <a:t>API</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171</a:t>
            </a:fld>
            <a:endParaRPr lang="en-US" altLang="zh-CN"/>
          </a:p>
        </p:txBody>
      </p:sp>
    </p:spTree>
    <p:extLst>
      <p:ext uri="{BB962C8B-B14F-4D97-AF65-F5344CB8AC3E}">
        <p14:creationId xmlns:p14="http://schemas.microsoft.com/office/powerpoint/2010/main" val="29231828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JS/case344.html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173</a:t>
            </a:fld>
            <a:endParaRPr lang="en-US" altLang="zh-CN"/>
          </a:p>
        </p:txBody>
      </p:sp>
    </p:spTree>
    <p:extLst>
      <p:ext uri="{BB962C8B-B14F-4D97-AF65-F5344CB8AC3E}">
        <p14:creationId xmlns:p14="http://schemas.microsoft.com/office/powerpoint/2010/main" val="394857728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JS/case345.html</a:t>
            </a:r>
            <a:endParaRPr lang="en-US" altLang="zh-CN" sz="1200" dirty="0" smtClean="0">
              <a:solidFill>
                <a:srgbClr val="003300"/>
              </a:solidFill>
              <a:latin typeface="+mn-ea"/>
              <a:ea typeface="+mn-ea"/>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由于</a:t>
            </a:r>
            <a:r>
              <a:rPr lang="en-US" altLang="zh-CN" dirty="0" smtClean="0"/>
              <a:t>HTML</a:t>
            </a:r>
            <a:r>
              <a:rPr lang="zh-CN" altLang="en-US" dirty="0" smtClean="0"/>
              <a:t>中对换行符不进行解释，所以</a:t>
            </a:r>
            <a:r>
              <a:rPr lang="en-US" altLang="zh-CN" sz="1200" dirty="0" smtClean="0">
                <a:solidFill>
                  <a:srgbClr val="003300"/>
                </a:solidFill>
                <a:latin typeface="+mn-ea"/>
                <a:ea typeface="+mn-ea"/>
              </a:rPr>
              <a:t>write()</a:t>
            </a:r>
            <a:r>
              <a:rPr lang="zh-CN" altLang="en-US" sz="1200" dirty="0" smtClean="0">
                <a:solidFill>
                  <a:schemeClr val="tx1"/>
                </a:solidFill>
                <a:latin typeface="Arial" charset="0"/>
                <a:ea typeface="+mn-ea"/>
              </a:rPr>
              <a:t>与</a:t>
            </a:r>
            <a:r>
              <a:rPr lang="en-US" altLang="zh-CN" sz="1200" dirty="0" err="1" smtClean="0">
                <a:solidFill>
                  <a:srgbClr val="003300"/>
                </a:solidFill>
                <a:latin typeface="+mn-ea"/>
                <a:ea typeface="+mn-ea"/>
              </a:rPr>
              <a:t>writeln</a:t>
            </a:r>
            <a:r>
              <a:rPr lang="en-US" altLang="zh-CN" sz="1200" dirty="0" smtClean="0">
                <a:solidFill>
                  <a:srgbClr val="003300"/>
                </a:solidFill>
                <a:latin typeface="+mn-ea"/>
                <a:ea typeface="+mn-ea"/>
              </a:rPr>
              <a:t>()</a:t>
            </a:r>
            <a:r>
              <a:rPr lang="zh-CN" altLang="en-US" sz="1200" dirty="0" smtClean="0">
                <a:solidFill>
                  <a:srgbClr val="003300"/>
                </a:solidFill>
                <a:latin typeface="+mn-ea"/>
                <a:ea typeface="+mn-ea"/>
              </a:rPr>
              <a:t>几乎没有差别，仅仅多一个空格而已</a:t>
            </a:r>
            <a:endParaRPr lang="en-US" altLang="zh-CN" sz="1200" dirty="0" smtClean="0">
              <a:solidFill>
                <a:srgbClr val="003300"/>
              </a:solidFill>
              <a:latin typeface="+mn-ea"/>
              <a:ea typeface="+mn-ea"/>
            </a:endParaRPr>
          </a:p>
          <a:p>
            <a:r>
              <a:rPr lang="zh-CN" altLang="en-US" sz="1200" dirty="0" smtClean="0">
                <a:solidFill>
                  <a:srgbClr val="003300"/>
                </a:solidFill>
                <a:latin typeface="+mn-ea"/>
                <a:ea typeface="+mn-ea"/>
              </a:rPr>
              <a:t>若想实现换行效果，就要输出到</a:t>
            </a:r>
            <a:r>
              <a:rPr lang="en-US" altLang="zh-CN" sz="1200" dirty="0" smtClean="0">
                <a:solidFill>
                  <a:srgbClr val="003300"/>
                </a:solidFill>
                <a:latin typeface="+mn-ea"/>
                <a:ea typeface="+mn-ea"/>
              </a:rPr>
              <a:t>&lt;pre&gt;</a:t>
            </a:r>
            <a:r>
              <a:rPr lang="zh-CN" altLang="en-US" sz="1200" dirty="0" smtClean="0">
                <a:solidFill>
                  <a:srgbClr val="003300"/>
                </a:solidFill>
                <a:latin typeface="+mn-ea"/>
                <a:ea typeface="+mn-ea"/>
              </a:rPr>
              <a:t>或</a:t>
            </a:r>
            <a:r>
              <a:rPr lang="en-US" altLang="zh-CN" sz="1200" dirty="0" smtClean="0">
                <a:solidFill>
                  <a:srgbClr val="003300"/>
                </a:solidFill>
                <a:latin typeface="+mn-ea"/>
                <a:ea typeface="+mn-ea"/>
              </a:rPr>
              <a:t>&lt;</a:t>
            </a:r>
            <a:r>
              <a:rPr lang="en-US" altLang="zh-CN" sz="1200" dirty="0" err="1" smtClean="0">
                <a:solidFill>
                  <a:srgbClr val="003300"/>
                </a:solidFill>
                <a:latin typeface="+mn-ea"/>
                <a:ea typeface="+mn-ea"/>
              </a:rPr>
              <a:t>xmp</a:t>
            </a:r>
            <a:r>
              <a:rPr lang="en-US" altLang="zh-CN" sz="1200" dirty="0" smtClean="0">
                <a:solidFill>
                  <a:srgbClr val="003300"/>
                </a:solidFill>
                <a:latin typeface="+mn-ea"/>
                <a:ea typeface="+mn-ea"/>
              </a:rPr>
              <a:t>&gt;</a:t>
            </a:r>
            <a:r>
              <a:rPr lang="zh-CN" altLang="en-US" sz="1200" dirty="0" smtClean="0">
                <a:solidFill>
                  <a:srgbClr val="003300"/>
                </a:solidFill>
                <a:latin typeface="+mn-ea"/>
                <a:ea typeface="+mn-ea"/>
              </a:rPr>
              <a:t>中，</a:t>
            </a:r>
            <a:endParaRPr lang="en-US" altLang="zh-CN" sz="1200" dirty="0" smtClean="0">
              <a:solidFill>
                <a:srgbClr val="003300"/>
              </a:solidFill>
              <a:latin typeface="+mn-ea"/>
              <a:ea typeface="+mn-ea"/>
            </a:endParaRPr>
          </a:p>
          <a:p>
            <a:r>
              <a:rPr kumimoji="1" lang="en-US" altLang="zh-CN" sz="1200" b="0" i="0" kern="1200" dirty="0" smtClean="0">
                <a:solidFill>
                  <a:schemeClr val="tx1"/>
                </a:solidFill>
                <a:effectLst/>
                <a:latin typeface="Arial" charset="0"/>
                <a:ea typeface="+mn-ea"/>
                <a:cs typeface="+mn-cs"/>
              </a:rPr>
              <a:t>1</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pre</a:t>
            </a:r>
            <a:r>
              <a:rPr kumimoji="1" lang="zh-CN" altLang="en-US" sz="1200" b="0" i="0" kern="1200" dirty="0" smtClean="0">
                <a:solidFill>
                  <a:schemeClr val="tx1"/>
                </a:solidFill>
                <a:effectLst/>
                <a:latin typeface="Arial" charset="0"/>
                <a:ea typeface="+mn-ea"/>
                <a:cs typeface="+mn-cs"/>
              </a:rPr>
              <a:t>标签：按原样输出，保留所有的空格和换行符。</a:t>
            </a:r>
          </a:p>
          <a:p>
            <a:r>
              <a:rPr kumimoji="1" lang="en-US" altLang="zh-CN" sz="1200" b="0" i="0" kern="1200" dirty="0" smtClean="0">
                <a:solidFill>
                  <a:schemeClr val="tx1"/>
                </a:solidFill>
                <a:effectLst/>
                <a:latin typeface="Arial" charset="0"/>
                <a:ea typeface="+mn-ea"/>
                <a:cs typeface="+mn-cs"/>
              </a:rPr>
              <a:t>2</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err="1" smtClean="0">
                <a:solidFill>
                  <a:schemeClr val="tx1"/>
                </a:solidFill>
                <a:effectLst/>
                <a:latin typeface="Arial" charset="0"/>
                <a:ea typeface="+mn-ea"/>
                <a:cs typeface="+mn-cs"/>
              </a:rPr>
              <a:t>xmp</a:t>
            </a:r>
            <a:r>
              <a:rPr kumimoji="1" lang="zh-CN" altLang="en-US" sz="1200" b="0" i="0" kern="1200" dirty="0" smtClean="0">
                <a:solidFill>
                  <a:schemeClr val="tx1"/>
                </a:solidFill>
                <a:effectLst/>
                <a:latin typeface="Arial" charset="0"/>
                <a:ea typeface="+mn-ea"/>
                <a:cs typeface="+mn-cs"/>
              </a:rPr>
              <a:t>标签：会把内部的</a:t>
            </a:r>
            <a:r>
              <a:rPr kumimoji="1" lang="en-US" altLang="zh-CN" sz="1200" b="0" i="0" kern="1200" dirty="0" smtClean="0">
                <a:solidFill>
                  <a:schemeClr val="tx1"/>
                </a:solidFill>
                <a:effectLst/>
                <a:latin typeface="Arial" charset="0"/>
                <a:ea typeface="+mn-ea"/>
                <a:cs typeface="+mn-cs"/>
              </a:rPr>
              <a:t>html</a:t>
            </a:r>
            <a:r>
              <a:rPr kumimoji="1" lang="zh-CN" altLang="en-US" sz="1200" b="0" i="0" kern="1200" dirty="0" smtClean="0">
                <a:solidFill>
                  <a:schemeClr val="tx1"/>
                </a:solidFill>
                <a:effectLst/>
                <a:latin typeface="Arial" charset="0"/>
                <a:ea typeface="+mn-ea"/>
                <a:cs typeface="+mn-cs"/>
              </a:rPr>
              <a:t>片段当作字符串输出</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zh-CN" altLang="en-US" sz="1200" dirty="0" smtClean="0">
              <a:solidFill>
                <a:srgbClr val="003300"/>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174</a:t>
            </a:fld>
            <a:endParaRPr lang="en-US" altLang="zh-CN"/>
          </a:p>
        </p:txBody>
      </p:sp>
    </p:spTree>
    <p:extLst>
      <p:ext uri="{BB962C8B-B14F-4D97-AF65-F5344CB8AC3E}">
        <p14:creationId xmlns:p14="http://schemas.microsoft.com/office/powerpoint/2010/main" val="177634402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altLang="zh-CN" dirty="0" smtClean="0"/>
              <a:t>JS/case346.html</a:t>
            </a:r>
          </a:p>
          <a:p>
            <a:pPr marL="171450" indent="-171450">
              <a:buFont typeface="Arial" panose="020B0604020202020204" pitchFamily="34" charset="0"/>
              <a:buChar char="•"/>
            </a:pPr>
            <a:r>
              <a:rPr kumimoji="1" lang="en-US" altLang="zh-CN" sz="1200" b="0" i="0" kern="1200" dirty="0" err="1" smtClean="0">
                <a:solidFill>
                  <a:schemeClr val="tx1"/>
                </a:solidFill>
                <a:effectLst/>
                <a:latin typeface="Arial" charset="0"/>
                <a:ea typeface="+mn-ea"/>
                <a:cs typeface="+mn-cs"/>
              </a:rPr>
              <a:t>onunload</a:t>
            </a:r>
            <a:r>
              <a:rPr kumimoji="1" lang="zh-CN" altLang="en-US" sz="1200" b="0" i="0" kern="1200" dirty="0" smtClean="0">
                <a:solidFill>
                  <a:schemeClr val="tx1"/>
                </a:solidFill>
                <a:effectLst/>
                <a:latin typeface="Arial" charset="0"/>
                <a:ea typeface="+mn-ea"/>
                <a:cs typeface="+mn-cs"/>
              </a:rPr>
              <a:t>是已经从服务器读取到了数据，在替换到当前页面之前执行的事件</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在窗口</a:t>
            </a:r>
            <a:r>
              <a:rPr kumimoji="1" lang="zh-CN" altLang="en-US" sz="1200" b="1" i="0" kern="1200" dirty="0" smtClean="0">
                <a:solidFill>
                  <a:schemeClr val="tx1"/>
                </a:solidFill>
                <a:effectLst/>
                <a:latin typeface="Arial" charset="0"/>
                <a:ea typeface="+mn-ea"/>
                <a:cs typeface="+mn-cs"/>
              </a:rPr>
              <a:t>打开</a:t>
            </a:r>
            <a:r>
              <a:rPr kumimoji="1" lang="zh-CN" altLang="en-US" sz="1200" b="0" i="0" kern="1200" dirty="0" smtClean="0">
                <a:solidFill>
                  <a:schemeClr val="tx1"/>
                </a:solidFill>
                <a:effectLst/>
                <a:latin typeface="Arial" charset="0"/>
                <a:ea typeface="+mn-ea"/>
                <a:cs typeface="+mn-cs"/>
              </a:rPr>
              <a:t>、</a:t>
            </a:r>
            <a:r>
              <a:rPr kumimoji="1" lang="zh-CN" altLang="en-US" sz="1200" b="1" i="0" kern="1200" dirty="0" smtClean="0">
                <a:solidFill>
                  <a:schemeClr val="tx1"/>
                </a:solidFill>
                <a:effectLst/>
                <a:latin typeface="Arial" charset="0"/>
                <a:ea typeface="+mn-ea"/>
                <a:cs typeface="+mn-cs"/>
              </a:rPr>
              <a:t>刷新</a:t>
            </a:r>
            <a:r>
              <a:rPr kumimoji="1" lang="zh-CN" altLang="en-US" sz="1200" b="0" i="0" kern="1200" dirty="0" smtClean="0">
                <a:solidFill>
                  <a:schemeClr val="tx1"/>
                </a:solidFill>
                <a:effectLst/>
                <a:latin typeface="Arial" charset="0"/>
                <a:ea typeface="+mn-ea"/>
                <a:cs typeface="+mn-cs"/>
              </a:rPr>
              <a:t>、</a:t>
            </a:r>
            <a:r>
              <a:rPr kumimoji="1" lang="zh-CN" altLang="en-US" sz="1200" b="1" i="0" kern="1200" dirty="0" smtClean="0">
                <a:solidFill>
                  <a:schemeClr val="tx1"/>
                </a:solidFill>
                <a:effectLst/>
                <a:latin typeface="Arial" charset="0"/>
                <a:ea typeface="+mn-ea"/>
                <a:cs typeface="+mn-cs"/>
              </a:rPr>
              <a:t>关闭</a:t>
            </a:r>
            <a:r>
              <a:rPr kumimoji="1" lang="zh-CN" altLang="en-US" sz="1200" b="0" i="0" kern="1200" dirty="0" smtClean="0">
                <a:solidFill>
                  <a:schemeClr val="tx1"/>
                </a:solidFill>
                <a:effectLst/>
                <a:latin typeface="Arial" charset="0"/>
                <a:ea typeface="+mn-ea"/>
                <a:cs typeface="+mn-cs"/>
              </a:rPr>
              <a:t>时都会执行。</a:t>
            </a:r>
          </a:p>
          <a:p>
            <a:pPr marL="171450" indent="-171450">
              <a:buFont typeface="Arial" panose="020B0604020202020204" pitchFamily="34" charset="0"/>
              <a:buChar char="•"/>
            </a:pPr>
            <a:r>
              <a:rPr kumimoji="1" lang="en-US" altLang="zh-CN" sz="1200" b="0" i="0" kern="1200" dirty="0" err="1" smtClean="0">
                <a:solidFill>
                  <a:schemeClr val="tx1"/>
                </a:solidFill>
                <a:effectLst/>
                <a:latin typeface="Arial" charset="0"/>
                <a:ea typeface="+mn-ea"/>
                <a:cs typeface="+mn-cs"/>
              </a:rPr>
              <a:t>onbeforeunload</a:t>
            </a:r>
            <a:r>
              <a:rPr kumimoji="1" lang="zh-CN" altLang="en-US" sz="1200" b="0" i="0" kern="1200" dirty="0" smtClean="0">
                <a:solidFill>
                  <a:schemeClr val="tx1"/>
                </a:solidFill>
                <a:effectLst/>
                <a:latin typeface="Arial" charset="0"/>
                <a:ea typeface="+mn-ea"/>
                <a:cs typeface="+mn-cs"/>
              </a:rPr>
              <a:t>是正要去服务器读取数据还没有读取到页面数据时执行的事件</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在新窗口被打开的时候并不会执行，只在</a:t>
            </a:r>
            <a:r>
              <a:rPr kumimoji="1" lang="zh-CN" altLang="en-US" sz="1200" b="1" i="0" kern="1200" dirty="0" smtClean="0">
                <a:solidFill>
                  <a:schemeClr val="tx1"/>
                </a:solidFill>
                <a:effectLst/>
                <a:latin typeface="Arial" charset="0"/>
                <a:ea typeface="+mn-ea"/>
                <a:cs typeface="+mn-cs"/>
              </a:rPr>
              <a:t>刷新</a:t>
            </a:r>
            <a:r>
              <a:rPr kumimoji="1" lang="zh-CN" altLang="en-US" sz="1200" b="0" i="0" kern="1200" dirty="0" smtClean="0">
                <a:solidFill>
                  <a:schemeClr val="tx1"/>
                </a:solidFill>
                <a:effectLst/>
                <a:latin typeface="Arial" charset="0"/>
                <a:ea typeface="+mn-ea"/>
                <a:cs typeface="+mn-cs"/>
              </a:rPr>
              <a:t>和</a:t>
            </a:r>
            <a:r>
              <a:rPr kumimoji="1" lang="zh-CN" altLang="en-US" sz="1200" b="1" i="0" kern="1200" dirty="0" smtClean="0">
                <a:solidFill>
                  <a:schemeClr val="tx1"/>
                </a:solidFill>
                <a:effectLst/>
                <a:latin typeface="Arial" charset="0"/>
                <a:ea typeface="+mn-ea"/>
                <a:cs typeface="+mn-cs"/>
              </a:rPr>
              <a:t>关闭</a:t>
            </a:r>
            <a:r>
              <a:rPr kumimoji="1" lang="zh-CN" altLang="en-US" sz="1200" b="0" i="0" kern="1200" dirty="0" smtClean="0">
                <a:solidFill>
                  <a:schemeClr val="tx1"/>
                </a:solidFill>
                <a:effectLst/>
                <a:latin typeface="Arial" charset="0"/>
                <a:ea typeface="+mn-ea"/>
                <a:cs typeface="+mn-cs"/>
              </a:rPr>
              <a:t>时执行</a:t>
            </a:r>
            <a:endParaRPr kumimoji="1" lang="en-US" altLang="zh-CN" sz="1200" b="0" i="0" kern="1200" dirty="0" smtClean="0">
              <a:solidFill>
                <a:schemeClr val="tx1"/>
              </a:solidFill>
              <a:effectLst/>
              <a:latin typeface="Arial" charset="0"/>
              <a:ea typeface="+mn-ea"/>
              <a:cs typeface="+mn-cs"/>
            </a:endParaRPr>
          </a:p>
          <a:p>
            <a:pPr marL="171450" indent="-171450">
              <a:buFont typeface="Arial" panose="020B0604020202020204" pitchFamily="34" charset="0"/>
              <a:buChar char="•"/>
            </a:pPr>
            <a:r>
              <a:rPr kumimoji="1" lang="en-US" altLang="zh-CN" sz="1200" b="0" i="0" kern="1200" dirty="0" err="1" smtClean="0">
                <a:solidFill>
                  <a:schemeClr val="tx1"/>
                </a:solidFill>
                <a:effectLst/>
                <a:latin typeface="Arial" charset="0"/>
                <a:ea typeface="+mn-ea"/>
                <a:cs typeface="+mn-cs"/>
              </a:rPr>
              <a:t>onbeforeunload</a:t>
            </a:r>
            <a:r>
              <a:rPr kumimoji="1" lang="zh-CN" altLang="en-US" sz="1200" b="0" i="0" kern="1200" dirty="0" smtClean="0">
                <a:solidFill>
                  <a:schemeClr val="tx1"/>
                </a:solidFill>
                <a:effectLst/>
                <a:latin typeface="Arial" charset="0"/>
                <a:ea typeface="+mn-ea"/>
                <a:cs typeface="+mn-cs"/>
              </a:rPr>
              <a:t>事件优先于</a:t>
            </a:r>
            <a:r>
              <a:rPr kumimoji="1" lang="en-US" altLang="zh-CN" sz="1200" b="0" i="0" kern="1200" dirty="0" err="1" smtClean="0">
                <a:solidFill>
                  <a:schemeClr val="tx1"/>
                </a:solidFill>
                <a:effectLst/>
                <a:latin typeface="Arial" charset="0"/>
                <a:ea typeface="+mn-ea"/>
                <a:cs typeface="+mn-cs"/>
              </a:rPr>
              <a:t>onunload</a:t>
            </a:r>
            <a:r>
              <a:rPr kumimoji="1" lang="zh-CN" altLang="en-US" sz="1200" b="0" i="0" kern="1200" dirty="0" smtClean="0">
                <a:solidFill>
                  <a:schemeClr val="tx1"/>
                </a:solidFill>
                <a:effectLst/>
                <a:latin typeface="Arial" charset="0"/>
                <a:ea typeface="+mn-ea"/>
                <a:cs typeface="+mn-cs"/>
              </a:rPr>
              <a:t>事件执行，可以阻止</a:t>
            </a:r>
            <a:r>
              <a:rPr kumimoji="1" lang="en-US" altLang="zh-CN" sz="1200" b="0" i="0" kern="1200" dirty="0" err="1" smtClean="0">
                <a:solidFill>
                  <a:schemeClr val="tx1"/>
                </a:solidFill>
                <a:effectLst/>
                <a:latin typeface="Arial" charset="0"/>
                <a:ea typeface="+mn-ea"/>
                <a:cs typeface="+mn-cs"/>
              </a:rPr>
              <a:t>onunload</a:t>
            </a:r>
            <a:r>
              <a:rPr kumimoji="1" lang="zh-CN" altLang="en-US" sz="1200" b="0" i="0" kern="1200" dirty="0" smtClean="0">
                <a:solidFill>
                  <a:schemeClr val="tx1"/>
                </a:solidFill>
                <a:effectLst/>
                <a:latin typeface="Arial" charset="0"/>
                <a:ea typeface="+mn-ea"/>
                <a:cs typeface="+mn-cs"/>
              </a:rPr>
              <a:t>事件的执行。</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175</a:t>
            </a:fld>
            <a:endParaRPr lang="en-US" altLang="zh-CN"/>
          </a:p>
        </p:txBody>
      </p:sp>
    </p:spTree>
    <p:extLst>
      <p:ext uri="{BB962C8B-B14F-4D97-AF65-F5344CB8AC3E}">
        <p14:creationId xmlns:p14="http://schemas.microsoft.com/office/powerpoint/2010/main" val="5195871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177</a:t>
            </a:fld>
            <a:endParaRPr lang="en-US" altLang="zh-CN"/>
          </a:p>
        </p:txBody>
      </p:sp>
    </p:spTree>
    <p:extLst>
      <p:ext uri="{BB962C8B-B14F-4D97-AF65-F5344CB8AC3E}">
        <p14:creationId xmlns:p14="http://schemas.microsoft.com/office/powerpoint/2010/main" val="237873014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JS/case347A.html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178</a:t>
            </a:fld>
            <a:endParaRPr lang="en-US" altLang="zh-CN"/>
          </a:p>
        </p:txBody>
      </p:sp>
    </p:spTree>
    <p:extLst>
      <p:ext uri="{BB962C8B-B14F-4D97-AF65-F5344CB8AC3E}">
        <p14:creationId xmlns:p14="http://schemas.microsoft.com/office/powerpoint/2010/main" val="3848693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case31/case311.html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smtClean="0"/>
              <a:t>类似</a:t>
            </a:r>
            <a:r>
              <a:rPr lang="en-US" altLang="zh-CN" dirty="0" smtClean="0"/>
              <a:t>CSS</a:t>
            </a:r>
            <a:r>
              <a:rPr lang="zh-CN" altLang="en-US" dirty="0" smtClean="0"/>
              <a:t>中的“内联样式”</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4939598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JS/case347B.html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179</a:t>
            </a:fld>
            <a:endParaRPr lang="en-US" altLang="zh-CN"/>
          </a:p>
        </p:txBody>
      </p:sp>
    </p:spTree>
    <p:extLst>
      <p:ext uri="{BB962C8B-B14F-4D97-AF65-F5344CB8AC3E}">
        <p14:creationId xmlns:p14="http://schemas.microsoft.com/office/powerpoint/2010/main" val="92551624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JS/case347C.html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180</a:t>
            </a:fld>
            <a:endParaRPr lang="en-US" altLang="zh-CN"/>
          </a:p>
        </p:txBody>
      </p:sp>
    </p:spTree>
    <p:extLst>
      <p:ext uri="{BB962C8B-B14F-4D97-AF65-F5344CB8AC3E}">
        <p14:creationId xmlns:p14="http://schemas.microsoft.com/office/powerpoint/2010/main" val="32212864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JS/case347D.html   </a:t>
            </a:r>
            <a:r>
              <a:rPr lang="zh-CN" altLang="en-US" dirty="0" smtClean="0"/>
              <a:t>注意换行对子节点个数的影响    </a:t>
            </a:r>
            <a:r>
              <a:rPr lang="en-US" altLang="zh-CN" dirty="0" smtClean="0"/>
              <a:t>children</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err="1" smtClean="0">
                <a:solidFill>
                  <a:schemeClr val="tx1"/>
                </a:solidFill>
                <a:effectLst/>
                <a:latin typeface="Arial" charset="0"/>
                <a:ea typeface="+mn-ea"/>
                <a:cs typeface="+mn-cs"/>
              </a:rPr>
              <a:t>parentElement</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和 </a:t>
            </a:r>
            <a:r>
              <a:rPr kumimoji="1" lang="en-US" altLang="zh-CN" sz="1200" b="0" i="0" kern="1200" dirty="0" err="1" smtClean="0">
                <a:solidFill>
                  <a:schemeClr val="tx1"/>
                </a:solidFill>
                <a:effectLst/>
                <a:latin typeface="Arial" charset="0"/>
                <a:ea typeface="+mn-ea"/>
                <a:cs typeface="+mn-cs"/>
              </a:rPr>
              <a:t>parentNode</a:t>
            </a:r>
            <a:r>
              <a:rPr kumimoji="1" lang="zh-CN" altLang="en-US" sz="1200" b="0" i="0" kern="1200" dirty="0" smtClean="0">
                <a:solidFill>
                  <a:schemeClr val="tx1"/>
                </a:solidFill>
                <a:effectLst/>
                <a:latin typeface="Arial" charset="0"/>
                <a:ea typeface="+mn-ea"/>
                <a:cs typeface="+mn-cs"/>
              </a:rPr>
              <a:t>一样</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但</a:t>
            </a:r>
            <a:r>
              <a:rPr kumimoji="1" lang="en-US" altLang="zh-CN" sz="1200" b="0" i="0" kern="1200" dirty="0" err="1" smtClean="0">
                <a:solidFill>
                  <a:schemeClr val="tx1"/>
                </a:solidFill>
                <a:effectLst/>
                <a:latin typeface="Arial" charset="0"/>
                <a:ea typeface="+mn-ea"/>
                <a:cs typeface="+mn-cs"/>
              </a:rPr>
              <a:t>parentNode</a:t>
            </a:r>
            <a:r>
              <a:rPr kumimoji="1" lang="zh-CN" altLang="en-US" sz="1200" b="0" i="0" kern="1200" dirty="0" smtClean="0">
                <a:solidFill>
                  <a:schemeClr val="tx1"/>
                </a:solidFill>
                <a:effectLst/>
                <a:latin typeface="Arial" charset="0"/>
                <a:ea typeface="+mn-ea"/>
                <a:cs typeface="+mn-cs"/>
              </a:rPr>
              <a:t>是</a:t>
            </a:r>
            <a:r>
              <a:rPr kumimoji="1" lang="en-US" altLang="zh-CN" sz="1200" b="0" i="0" kern="1200" dirty="0" smtClean="0">
                <a:solidFill>
                  <a:schemeClr val="tx1"/>
                </a:solidFill>
                <a:effectLst/>
                <a:latin typeface="Arial" charset="0"/>
                <a:ea typeface="+mn-ea"/>
                <a:cs typeface="+mn-cs"/>
              </a:rPr>
              <a:t>W3C</a:t>
            </a:r>
            <a:r>
              <a:rPr kumimoji="1" lang="zh-CN" altLang="en-US" sz="1200" b="0" i="0" kern="1200" dirty="0" smtClean="0">
                <a:solidFill>
                  <a:schemeClr val="tx1"/>
                </a:solidFill>
                <a:effectLst/>
                <a:latin typeface="Arial" charset="0"/>
                <a:ea typeface="+mn-ea"/>
                <a:cs typeface="+mn-cs"/>
              </a:rPr>
              <a:t>标准的</a:t>
            </a:r>
            <a:r>
              <a:rPr kumimoji="1" lang="en-US" altLang="zh-CN" sz="1200" b="0" i="0" kern="1200" dirty="0" err="1" smtClean="0">
                <a:solidFill>
                  <a:schemeClr val="tx1"/>
                </a:solidFill>
                <a:effectLst/>
                <a:latin typeface="Arial" charset="0"/>
                <a:ea typeface="+mn-ea"/>
                <a:cs typeface="+mn-cs"/>
              </a:rPr>
              <a:t>parentElement</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只在</a:t>
            </a:r>
            <a:r>
              <a:rPr kumimoji="1" lang="en-US" altLang="zh-CN" sz="1200" b="0" i="0" kern="1200" dirty="0" smtClean="0">
                <a:solidFill>
                  <a:schemeClr val="tx1"/>
                </a:solidFill>
                <a:effectLst/>
                <a:latin typeface="Arial" charset="0"/>
                <a:ea typeface="+mn-ea"/>
                <a:cs typeface="+mn-cs"/>
              </a:rPr>
              <a:t>IE</a:t>
            </a:r>
            <a:r>
              <a:rPr kumimoji="1" lang="zh-CN" altLang="en-US" sz="1200" b="0" i="0" kern="1200" dirty="0" smtClean="0">
                <a:solidFill>
                  <a:schemeClr val="tx1"/>
                </a:solidFill>
                <a:effectLst/>
                <a:latin typeface="Arial" charset="0"/>
                <a:ea typeface="+mn-ea"/>
                <a:cs typeface="+mn-cs"/>
              </a:rPr>
              <a:t>中可用</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smtClean="0">
                <a:solidFill>
                  <a:schemeClr val="tx1"/>
                </a:solidFill>
                <a:effectLst/>
                <a:latin typeface="Arial" charset="0"/>
                <a:ea typeface="+mn-ea"/>
                <a:cs typeface="+mn-cs"/>
              </a:rPr>
              <a:t>Children</a:t>
            </a:r>
            <a:r>
              <a:rPr kumimoji="1" lang="zh-CN" altLang="en-US" sz="1200" b="0" i="0" kern="1200" dirty="0" smtClean="0">
                <a:solidFill>
                  <a:schemeClr val="tx1"/>
                </a:solidFill>
                <a:effectLst/>
                <a:latin typeface="Arial" charset="0"/>
                <a:ea typeface="+mn-ea"/>
                <a:cs typeface="+mn-cs"/>
              </a:rPr>
              <a:t>返回来的就只有元素节点了  其他的文字啥的   都不返回 </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err="1" smtClean="0">
                <a:solidFill>
                  <a:schemeClr val="tx1"/>
                </a:solidFill>
                <a:effectLst/>
                <a:latin typeface="Arial" charset="0"/>
                <a:ea typeface="+mn-ea"/>
                <a:cs typeface="+mn-cs"/>
              </a:rPr>
              <a:t>childNodes</a:t>
            </a:r>
            <a:r>
              <a:rPr kumimoji="1" lang="zh-CN" altLang="en-US" sz="1200" b="0" i="0" kern="1200" dirty="0" smtClean="0">
                <a:solidFill>
                  <a:schemeClr val="tx1"/>
                </a:solidFill>
                <a:effectLst/>
                <a:latin typeface="Arial" charset="0"/>
                <a:ea typeface="+mn-ea"/>
                <a:cs typeface="+mn-cs"/>
              </a:rPr>
              <a:t>取到的是所有的节点</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181</a:t>
            </a:fld>
            <a:endParaRPr lang="en-US" altLang="zh-CN"/>
          </a:p>
        </p:txBody>
      </p:sp>
    </p:spTree>
    <p:extLst>
      <p:ext uri="{BB962C8B-B14F-4D97-AF65-F5344CB8AC3E}">
        <p14:creationId xmlns:p14="http://schemas.microsoft.com/office/powerpoint/2010/main" val="241120874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JS/case347D.html </a:t>
            </a:r>
            <a:r>
              <a:rPr lang="zh-CN" altLang="en-US" dirty="0" smtClean="0"/>
              <a:t>控制台演示</a:t>
            </a:r>
            <a:endParaRPr lang="en-US" altLang="zh-CN" dirty="0" smtClean="0"/>
          </a:p>
          <a:p>
            <a:r>
              <a:rPr lang="zh-CN" altLang="en-US" dirty="0" smtClean="0"/>
              <a:t>用来判断当前取到节点的名称和类型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182</a:t>
            </a:fld>
            <a:endParaRPr lang="en-US" altLang="zh-CN"/>
          </a:p>
        </p:txBody>
      </p:sp>
    </p:spTree>
    <p:extLst>
      <p:ext uri="{BB962C8B-B14F-4D97-AF65-F5344CB8AC3E}">
        <p14:creationId xmlns:p14="http://schemas.microsoft.com/office/powerpoint/2010/main" val="284954227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JS/case348.html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控制台演示，对</a:t>
            </a:r>
            <a:r>
              <a:rPr lang="en-US" altLang="zh-CN" dirty="0" smtClean="0"/>
              <a:t>t1</a:t>
            </a:r>
            <a:r>
              <a:rPr lang="zh-CN" altLang="en-US" dirty="0" smtClean="0"/>
              <a:t>的</a:t>
            </a:r>
            <a:r>
              <a:rPr lang="en-US" altLang="zh-CN" dirty="0" smtClean="0"/>
              <a:t>width</a:t>
            </a:r>
            <a:r>
              <a:rPr lang="zh-CN" altLang="en-US" dirty="0" smtClean="0"/>
              <a:t>属性进行操作</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err="1" smtClean="0">
                <a:solidFill>
                  <a:schemeClr val="tx1"/>
                </a:solidFill>
                <a:effectLst/>
                <a:latin typeface="Arial" charset="0"/>
                <a:ea typeface="+mn-ea"/>
                <a:cs typeface="+mn-cs"/>
              </a:rPr>
              <a:t>innerText</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打印标签之间的纯文本信息，会将标签过滤掉</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err="1" smtClean="0">
                <a:solidFill>
                  <a:schemeClr val="tx1"/>
                </a:solidFill>
                <a:effectLst/>
                <a:latin typeface="Arial" charset="0"/>
                <a:ea typeface="+mn-ea"/>
                <a:cs typeface="+mn-cs"/>
              </a:rPr>
              <a:t>innerHtml</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打印标签之间的内容，包括标签和文本信息</a:t>
            </a:r>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183</a:t>
            </a:fld>
            <a:endParaRPr lang="en-US" altLang="zh-CN"/>
          </a:p>
        </p:txBody>
      </p:sp>
    </p:spTree>
    <p:extLst>
      <p:ext uri="{BB962C8B-B14F-4D97-AF65-F5344CB8AC3E}">
        <p14:creationId xmlns:p14="http://schemas.microsoft.com/office/powerpoint/2010/main" val="4305601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JS/case3410.html</a:t>
            </a:r>
          </a:p>
          <a:p>
            <a:r>
              <a:rPr lang="zh-CN" altLang="en-US" dirty="0" smtClean="0"/>
              <a:t>父节点才能对子节点操作</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184</a:t>
            </a:fld>
            <a:endParaRPr lang="en-US" altLang="zh-CN"/>
          </a:p>
        </p:txBody>
      </p:sp>
    </p:spTree>
    <p:extLst>
      <p:ext uri="{BB962C8B-B14F-4D97-AF65-F5344CB8AC3E}">
        <p14:creationId xmlns:p14="http://schemas.microsoft.com/office/powerpoint/2010/main" val="340322395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JS/case3411A.html + </a:t>
            </a:r>
            <a:r>
              <a:rPr lang="zh-CN" altLang="en-US" dirty="0" smtClean="0"/>
              <a:t>控制台</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186</a:t>
            </a:fld>
            <a:endParaRPr lang="en-US" altLang="zh-CN"/>
          </a:p>
        </p:txBody>
      </p:sp>
    </p:spTree>
    <p:extLst>
      <p:ext uri="{BB962C8B-B14F-4D97-AF65-F5344CB8AC3E}">
        <p14:creationId xmlns:p14="http://schemas.microsoft.com/office/powerpoint/2010/main" val="223262418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JS/case3411A.html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188</a:t>
            </a:fld>
            <a:endParaRPr lang="en-US" altLang="zh-CN"/>
          </a:p>
        </p:txBody>
      </p:sp>
    </p:spTree>
    <p:extLst>
      <p:ext uri="{BB962C8B-B14F-4D97-AF65-F5344CB8AC3E}">
        <p14:creationId xmlns:p14="http://schemas.microsoft.com/office/powerpoint/2010/main" val="87065872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case35/case3411B.html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189</a:t>
            </a:fld>
            <a:endParaRPr lang="en-US" altLang="zh-CN"/>
          </a:p>
        </p:txBody>
      </p:sp>
    </p:spTree>
    <p:extLst>
      <p:ext uri="{BB962C8B-B14F-4D97-AF65-F5344CB8AC3E}">
        <p14:creationId xmlns:p14="http://schemas.microsoft.com/office/powerpoint/2010/main" val="44977614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a:t>
            </a:r>
            <a:r>
              <a:rPr lang="en-US" altLang="zh-CN" dirty="0" smtClean="0"/>
              <a:t>: select</a:t>
            </a:r>
            <a:r>
              <a:rPr lang="zh-CN" altLang="en-US" dirty="0" smtClean="0"/>
              <a:t>的</a:t>
            </a:r>
            <a:r>
              <a:rPr lang="en-US" altLang="zh-CN" dirty="0" smtClean="0"/>
              <a:t>value</a:t>
            </a:r>
            <a:r>
              <a:rPr lang="zh-CN" altLang="en-US" dirty="0" smtClean="0"/>
              <a:t>值都与所选定</a:t>
            </a:r>
            <a:r>
              <a:rPr lang="en-US" altLang="zh-CN" dirty="0" smtClean="0"/>
              <a:t>option</a:t>
            </a:r>
            <a:r>
              <a:rPr lang="zh-CN" altLang="en-US" dirty="0" smtClean="0"/>
              <a:t>的</a:t>
            </a:r>
            <a:r>
              <a:rPr lang="en-US" altLang="zh-CN" dirty="0" smtClean="0"/>
              <a:t>value</a:t>
            </a:r>
            <a:r>
              <a:rPr lang="zh-CN" altLang="en-US" dirty="0" smtClean="0"/>
              <a:t>值</a:t>
            </a:r>
            <a:endParaRPr lang="en-US" altLang="zh-CN" dirty="0" smtClean="0"/>
          </a:p>
          <a:p>
            <a:r>
              <a:rPr lang="en-US" altLang="zh-CN" baseline="0" dirty="0" smtClean="0"/>
              <a:t> JS/case3411C.html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190</a:t>
            </a:fld>
            <a:endParaRPr lang="en-US" altLang="zh-CN"/>
          </a:p>
        </p:txBody>
      </p:sp>
    </p:spTree>
    <p:extLst>
      <p:ext uri="{BB962C8B-B14F-4D97-AF65-F5344CB8AC3E}">
        <p14:creationId xmlns:p14="http://schemas.microsoft.com/office/powerpoint/2010/main" val="412201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JS/case311.html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类似</a:t>
            </a:r>
            <a:r>
              <a:rPr lang="en-US" altLang="zh-CN" dirty="0" smtClean="0"/>
              <a:t>CSS</a:t>
            </a:r>
            <a:r>
              <a:rPr lang="zh-CN" altLang="en-US" dirty="0" smtClean="0"/>
              <a:t>中的“内部样式”</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简单介绍</a:t>
            </a:r>
            <a:r>
              <a:rPr lang="en-US" altLang="zh-CN" dirty="0" smtClean="0"/>
              <a:t>JS</a:t>
            </a:r>
            <a:r>
              <a:rPr lang="zh-CN" altLang="en-US" dirty="0" smtClean="0"/>
              <a:t>中函数的格式</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20</a:t>
            </a:fld>
            <a:endParaRPr lang="en-US" altLang="zh-CN">
              <a:solidFill>
                <a:srgbClr val="000000"/>
              </a:solidFill>
            </a:endParaRPr>
          </a:p>
        </p:txBody>
      </p:sp>
    </p:spTree>
    <p:extLst>
      <p:ext uri="{BB962C8B-B14F-4D97-AF65-F5344CB8AC3E}">
        <p14:creationId xmlns:p14="http://schemas.microsoft.com/office/powerpoint/2010/main" val="2877074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Exercise/ex343.html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191</a:t>
            </a:fld>
            <a:endParaRPr lang="en-US" altLang="zh-CN"/>
          </a:p>
        </p:txBody>
      </p:sp>
    </p:spTree>
    <p:extLst>
      <p:ext uri="{BB962C8B-B14F-4D97-AF65-F5344CB8AC3E}">
        <p14:creationId xmlns:p14="http://schemas.microsoft.com/office/powerpoint/2010/main" val="14353092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192</a:t>
            </a:fld>
            <a:endParaRPr lang="en-US" altLang="zh-CN"/>
          </a:p>
        </p:txBody>
      </p:sp>
    </p:spTree>
    <p:extLst>
      <p:ext uri="{BB962C8B-B14F-4D97-AF65-F5344CB8AC3E}">
        <p14:creationId xmlns:p14="http://schemas.microsoft.com/office/powerpoint/2010/main" val="259112866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t>JS/case3412A.html </a:t>
            </a:r>
            <a:r>
              <a:rPr lang="en-US" altLang="zh-CN" baseline="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t>1</a:t>
            </a:r>
            <a:r>
              <a:rPr lang="zh-CN" altLang="en-US" dirty="0" smtClean="0"/>
              <a:t>、字符串分隔</a:t>
            </a:r>
            <a:endParaRPr lang="en-US" altLang="zh-CN" dirty="0" smtClean="0"/>
          </a:p>
          <a:p>
            <a:r>
              <a:rPr lang="en-US" altLang="zh-CN" dirty="0" smtClean="0"/>
              <a:t>2</a:t>
            </a:r>
            <a:r>
              <a:rPr lang="zh-CN" altLang="en-US" dirty="0" smtClean="0"/>
              <a:t>、生成动态表格</a:t>
            </a:r>
            <a:endParaRPr lang="en-US" altLang="zh-CN" dirty="0" smtClean="0"/>
          </a:p>
          <a:p>
            <a:r>
              <a:rPr lang="en-US" altLang="zh-CN" dirty="0" smtClean="0"/>
              <a:t>3</a:t>
            </a:r>
            <a:r>
              <a:rPr lang="zh-CN" altLang="en-US" dirty="0" smtClean="0"/>
              <a:t>、将分隔后的字符按顺序填充到合适位置</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193</a:t>
            </a:fld>
            <a:endParaRPr lang="en-US" altLang="zh-CN"/>
          </a:p>
        </p:txBody>
      </p:sp>
    </p:spTree>
    <p:extLst>
      <p:ext uri="{BB962C8B-B14F-4D97-AF65-F5344CB8AC3E}">
        <p14:creationId xmlns:p14="http://schemas.microsoft.com/office/powerpoint/2010/main" val="364912624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JS/case3409.html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194</a:t>
            </a:fld>
            <a:endParaRPr lang="en-US" altLang="zh-CN"/>
          </a:p>
        </p:txBody>
      </p:sp>
    </p:spTree>
    <p:extLst>
      <p:ext uri="{BB962C8B-B14F-4D97-AF65-F5344CB8AC3E}">
        <p14:creationId xmlns:p14="http://schemas.microsoft.com/office/powerpoint/2010/main" val="316980627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JS/case3501.html</a:t>
            </a:r>
            <a:r>
              <a:rPr lang="en-US" altLang="zh-CN" baseline="0" dirty="0" smtClean="0"/>
              <a:t>  case3502.html  case3503.html</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196</a:t>
            </a:fld>
            <a:endParaRPr lang="en-US" altLang="zh-CN"/>
          </a:p>
        </p:txBody>
      </p:sp>
    </p:spTree>
    <p:extLst>
      <p:ext uri="{BB962C8B-B14F-4D97-AF65-F5344CB8AC3E}">
        <p14:creationId xmlns:p14="http://schemas.microsoft.com/office/powerpoint/2010/main" val="314975082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每个事件大致说明一下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200</a:t>
            </a:fld>
            <a:endParaRPr lang="en-US" altLang="zh-CN"/>
          </a:p>
        </p:txBody>
      </p:sp>
    </p:spTree>
    <p:extLst>
      <p:ext uri="{BB962C8B-B14F-4D97-AF65-F5344CB8AC3E}">
        <p14:creationId xmlns:p14="http://schemas.microsoft.com/office/powerpoint/2010/main" val="295277160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JS3-15.html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203</a:t>
            </a:fld>
            <a:endParaRPr lang="en-US" altLang="zh-CN"/>
          </a:p>
        </p:txBody>
      </p:sp>
    </p:spTree>
    <p:extLst>
      <p:ext uri="{BB962C8B-B14F-4D97-AF65-F5344CB8AC3E}">
        <p14:creationId xmlns:p14="http://schemas.microsoft.com/office/powerpoint/2010/main" val="104358707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JS/case3601A.html</a:t>
            </a:r>
            <a:r>
              <a:rPr lang="en-US" altLang="zh-CN" baseline="0" dirty="0" smtClean="0"/>
              <a:t>  case3601B.html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204</a:t>
            </a:fld>
            <a:endParaRPr lang="en-US" altLang="zh-CN"/>
          </a:p>
        </p:txBody>
      </p:sp>
    </p:spTree>
    <p:extLst>
      <p:ext uri="{BB962C8B-B14F-4D97-AF65-F5344CB8AC3E}">
        <p14:creationId xmlns:p14="http://schemas.microsoft.com/office/powerpoint/2010/main" val="133722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JS/case311.html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smtClean="0"/>
              <a:t>类似</a:t>
            </a:r>
            <a:r>
              <a:rPr lang="en-US" altLang="zh-CN" dirty="0" smtClean="0"/>
              <a:t>CSS</a:t>
            </a:r>
            <a:r>
              <a:rPr lang="zh-CN" altLang="en-US" dirty="0" smtClean="0"/>
              <a:t>中的“外部样式”</a:t>
            </a:r>
            <a:r>
              <a:rPr lang="en-US" altLang="zh-CN" dirty="0" smtClean="0"/>
              <a:t>JS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dirty="0" smtClean="0"/>
              <a:t>.</a:t>
            </a:r>
            <a:r>
              <a:rPr lang="en-US" altLang="zh-CN" dirty="0" err="1" smtClean="0"/>
              <a:t>js</a:t>
            </a:r>
            <a:r>
              <a:rPr lang="zh-CN" altLang="en-US" dirty="0" smtClean="0"/>
              <a:t>文件等价于</a:t>
            </a:r>
            <a:r>
              <a:rPr lang="en-US" altLang="zh-CN" dirty="0" smtClean="0"/>
              <a:t>&lt;script&gt;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21</a:t>
            </a:fld>
            <a:endParaRPr lang="en-US" altLang="zh-CN">
              <a:solidFill>
                <a:srgbClr val="000000"/>
              </a:solidFill>
            </a:endParaRPr>
          </a:p>
        </p:txBody>
      </p:sp>
    </p:spTree>
    <p:extLst>
      <p:ext uri="{BB962C8B-B14F-4D97-AF65-F5344CB8AC3E}">
        <p14:creationId xmlns:p14="http://schemas.microsoft.com/office/powerpoint/2010/main" val="2591262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effectLst/>
              </a:rPr>
              <a:t>为什么要使用</a:t>
            </a:r>
            <a:r>
              <a:rPr lang="en-US" altLang="zh-CN" b="1" dirty="0" err="1" smtClean="0">
                <a:effectLst/>
              </a:rPr>
              <a:t>href</a:t>
            </a:r>
            <a:r>
              <a:rPr lang="en-US" altLang="zh-CN" b="1" dirty="0" smtClean="0">
                <a:effectLst/>
              </a:rPr>
              <a:t>=”</a:t>
            </a:r>
            <a:r>
              <a:rPr lang="en-US" altLang="zh-CN" b="1" dirty="0" err="1" smtClean="0">
                <a:effectLst/>
              </a:rPr>
              <a:t>javascript:void</a:t>
            </a:r>
            <a:r>
              <a:rPr lang="en-US" altLang="zh-CN" b="1" dirty="0" smtClean="0">
                <a:effectLst/>
              </a:rPr>
              <a:t>(0);”</a:t>
            </a:r>
            <a:endParaRPr lang="zh-CN" altLang="en-US" b="1" dirty="0" smtClean="0"/>
          </a:p>
          <a:p>
            <a:r>
              <a:rPr lang="en-US" altLang="zh-CN" dirty="0" err="1" smtClean="0"/>
              <a:t>javascript</a:t>
            </a:r>
            <a:r>
              <a:rPr lang="en-US" altLang="zh-CN" dirty="0" smtClean="0"/>
              <a:t>:</a:t>
            </a:r>
            <a:r>
              <a:rPr lang="zh-CN" altLang="en-US" dirty="0" smtClean="0"/>
              <a:t>是伪协议，表示</a:t>
            </a:r>
            <a:r>
              <a:rPr lang="en-US" altLang="zh-CN" dirty="0" err="1" smtClean="0"/>
              <a:t>url</a:t>
            </a:r>
            <a:r>
              <a:rPr lang="zh-CN" altLang="en-US" dirty="0" smtClean="0"/>
              <a:t>的内容通过</a:t>
            </a:r>
            <a:r>
              <a:rPr lang="en-US" altLang="zh-CN" dirty="0" err="1" smtClean="0"/>
              <a:t>javascript</a:t>
            </a:r>
            <a:r>
              <a:rPr lang="zh-CN" altLang="en-US" dirty="0" smtClean="0"/>
              <a:t>执行。</a:t>
            </a:r>
            <a:r>
              <a:rPr lang="en-US" altLang="zh-CN" dirty="0" smtClean="0"/>
              <a:t>void(0)</a:t>
            </a:r>
            <a:r>
              <a:rPr lang="zh-CN" altLang="en-US" smtClean="0"/>
              <a:t>表示不作任何操作，这样会防止链接跳转到其他页面。这么做往往是为了保留链接的样式，但不让链接执行实际操作，</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2752332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了解更多事件，可以参考：</a:t>
            </a:r>
            <a:endParaRPr lang="en-US" altLang="zh-CN" dirty="0" smtClean="0"/>
          </a:p>
          <a:p>
            <a:r>
              <a:rPr lang="en-US" altLang="zh-CN" dirty="0" smtClean="0"/>
              <a:t>http://www.w3school.com.cn/tags/html_ref_eventattributes.asp</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23</a:t>
            </a:fld>
            <a:endParaRPr lang="en-US" altLang="zh-CN"/>
          </a:p>
        </p:txBody>
      </p:sp>
    </p:spTree>
    <p:extLst>
      <p:ext uri="{BB962C8B-B14F-4D97-AF65-F5344CB8AC3E}">
        <p14:creationId xmlns:p14="http://schemas.microsoft.com/office/powerpoint/2010/main" val="3101584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先记住最常用的几个，红色标注</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24</a:t>
            </a:fld>
            <a:endParaRPr lang="en-US" altLang="zh-CN"/>
          </a:p>
        </p:txBody>
      </p:sp>
    </p:spTree>
    <p:extLst>
      <p:ext uri="{BB962C8B-B14F-4D97-AF65-F5344CB8AC3E}">
        <p14:creationId xmlns:p14="http://schemas.microsoft.com/office/powerpoint/2010/main" val="333157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Internet Explorer</a:t>
            </a:r>
            <a:r>
              <a:rPr lang="zh-CN" altLang="en-US" dirty="0" smtClean="0"/>
              <a:t>：俗称</a:t>
            </a:r>
            <a:r>
              <a:rPr lang="en-US" altLang="zh-CN" dirty="0" smtClean="0"/>
              <a:t>"IE</a:t>
            </a:r>
            <a:r>
              <a:rPr lang="zh-CN" altLang="en-US" dirty="0" smtClean="0"/>
              <a:t>浏览器</a:t>
            </a:r>
            <a:r>
              <a:rPr lang="en-US" altLang="zh-CN" dirty="0" smtClean="0"/>
              <a:t>"</a:t>
            </a:r>
            <a:r>
              <a:rPr lang="zh-CN" altLang="en-US" dirty="0" smtClean="0"/>
              <a:t>，简称</a:t>
            </a:r>
            <a:r>
              <a:rPr lang="en-US" altLang="zh-CN" dirty="0" smtClean="0"/>
              <a:t>IE</a:t>
            </a:r>
            <a:r>
              <a:rPr lang="zh-CN" altLang="en-US" dirty="0" smtClean="0"/>
              <a:t>，是美国微软公司推出的一款网页浏览器。</a:t>
            </a:r>
            <a:endParaRPr lang="en-US" altLang="zh-CN" dirty="0" smtClean="0"/>
          </a:p>
          <a:p>
            <a:r>
              <a:rPr kumimoji="1" lang="en-US" altLang="zh-CN" sz="1200" b="0" i="0" kern="1200" dirty="0" smtClean="0">
                <a:solidFill>
                  <a:schemeClr val="tx1"/>
                </a:solidFill>
                <a:effectLst/>
                <a:latin typeface="Arial" charset="0"/>
                <a:ea typeface="+mn-ea"/>
                <a:cs typeface="+mn-cs"/>
              </a:rPr>
              <a:t>2</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Microsoft Edge</a:t>
            </a:r>
            <a:r>
              <a:rPr kumimoji="1" lang="zh-CN" altLang="en-US" sz="1200" b="0" i="0" kern="1200" dirty="0" smtClean="0">
                <a:solidFill>
                  <a:schemeClr val="tx1"/>
                </a:solidFill>
                <a:effectLst/>
                <a:latin typeface="Arial" charset="0"/>
                <a:ea typeface="+mn-ea"/>
                <a:cs typeface="+mn-cs"/>
              </a:rPr>
              <a:t>：微软在其最新操作系统</a:t>
            </a:r>
            <a:r>
              <a:rPr kumimoji="1" lang="en-US" altLang="zh-CN" sz="1200" b="0" i="0" kern="1200" dirty="0" smtClean="0">
                <a:solidFill>
                  <a:schemeClr val="tx1"/>
                </a:solidFill>
                <a:effectLst/>
                <a:latin typeface="Arial" charset="0"/>
                <a:ea typeface="+mn-ea"/>
                <a:cs typeface="+mn-cs"/>
              </a:rPr>
              <a:t>Windows10</a:t>
            </a:r>
            <a:r>
              <a:rPr kumimoji="1" lang="zh-CN" altLang="en-US" sz="1200" b="0" i="0" kern="1200" dirty="0" smtClean="0">
                <a:solidFill>
                  <a:schemeClr val="tx1"/>
                </a:solidFill>
                <a:effectLst/>
                <a:latin typeface="Arial" charset="0"/>
                <a:ea typeface="+mn-ea"/>
                <a:cs typeface="+mn-cs"/>
              </a:rPr>
              <a:t>中的新浏览器，此前代号为“</a:t>
            </a:r>
            <a:r>
              <a:rPr kumimoji="1" lang="en-US" altLang="zh-CN" sz="1200" b="0" i="0" kern="1200" dirty="0" smtClean="0">
                <a:solidFill>
                  <a:schemeClr val="tx1"/>
                </a:solidFill>
                <a:effectLst/>
                <a:latin typeface="Arial" charset="0"/>
                <a:ea typeface="+mn-ea"/>
                <a:cs typeface="+mn-cs"/>
              </a:rPr>
              <a:t>Project Spartan”</a:t>
            </a:r>
            <a:r>
              <a:rPr kumimoji="1" lang="zh-CN" altLang="en-US" sz="1200" b="0" i="0" kern="1200" dirty="0" smtClean="0">
                <a:solidFill>
                  <a:schemeClr val="tx1"/>
                </a:solidFill>
                <a:effectLst/>
                <a:latin typeface="Arial" charset="0"/>
                <a:ea typeface="+mn-ea"/>
                <a:cs typeface="+mn-cs"/>
              </a:rPr>
              <a:t>。之所以命名为</a:t>
            </a:r>
            <a:r>
              <a:rPr kumimoji="1" lang="en-US" altLang="zh-CN" sz="1200" b="0" i="0" kern="1200" dirty="0" smtClean="0">
                <a:solidFill>
                  <a:schemeClr val="tx1"/>
                </a:solidFill>
                <a:effectLst/>
                <a:latin typeface="Arial" charset="0"/>
                <a:ea typeface="+mn-ea"/>
                <a:cs typeface="+mn-cs"/>
              </a:rPr>
              <a:t>Edge</a:t>
            </a:r>
            <a:r>
              <a:rPr kumimoji="1" lang="zh-CN" altLang="en-US" sz="1200" b="0" i="0" kern="1200" dirty="0" smtClean="0">
                <a:solidFill>
                  <a:schemeClr val="tx1"/>
                </a:solidFill>
                <a:effectLst/>
                <a:latin typeface="Arial" charset="0"/>
                <a:ea typeface="+mn-ea"/>
                <a:cs typeface="+mn-cs"/>
              </a:rPr>
              <a:t>，官方给出的解释为</a:t>
            </a:r>
            <a:r>
              <a:rPr kumimoji="1" lang="en-US" altLang="zh-CN" sz="1200" b="0" i="0" kern="1200" dirty="0" smtClean="0">
                <a:solidFill>
                  <a:schemeClr val="tx1"/>
                </a:solidFill>
                <a:effectLst/>
                <a:latin typeface="Arial" charset="0"/>
                <a:ea typeface="+mn-ea"/>
                <a:cs typeface="+mn-cs"/>
              </a:rPr>
              <a:t>"Refers to being on the edge of consuming and creating"</a:t>
            </a:r>
            <a:r>
              <a:rPr kumimoji="1" lang="zh-CN" altLang="en-US" sz="1200" b="0" i="0" kern="1200" dirty="0" smtClean="0">
                <a:solidFill>
                  <a:schemeClr val="tx1"/>
                </a:solidFill>
                <a:effectLst/>
                <a:latin typeface="Arial" charset="0"/>
                <a:ea typeface="+mn-ea"/>
                <a:cs typeface="+mn-cs"/>
              </a:rPr>
              <a:t>（在消费和创造的前沿）</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3</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Mozilla Firefox</a:t>
            </a:r>
            <a:r>
              <a:rPr kumimoji="1" lang="zh-CN" altLang="en-US" sz="1200" b="0" i="0" kern="1200" dirty="0" smtClean="0">
                <a:solidFill>
                  <a:schemeClr val="tx1"/>
                </a:solidFill>
                <a:effectLst/>
                <a:latin typeface="Arial" charset="0"/>
                <a:ea typeface="+mn-ea"/>
                <a:cs typeface="+mn-cs"/>
              </a:rPr>
              <a:t>：俗称</a:t>
            </a:r>
            <a:r>
              <a:rPr lang="en-US" altLang="zh-CN" dirty="0" smtClean="0"/>
              <a:t>"</a:t>
            </a:r>
            <a:r>
              <a:rPr kumimoji="1" lang="zh-CN" altLang="en-US" sz="1200" b="0" i="0" kern="1200" dirty="0" smtClean="0">
                <a:solidFill>
                  <a:schemeClr val="tx1"/>
                </a:solidFill>
                <a:effectLst/>
                <a:latin typeface="Arial" charset="0"/>
                <a:ea typeface="+mn-ea"/>
                <a:cs typeface="+mn-cs"/>
              </a:rPr>
              <a:t>火狐浏览器</a:t>
            </a:r>
            <a:r>
              <a:rPr lang="en-US" altLang="zh-CN" dirty="0" smtClean="0"/>
              <a:t>"</a:t>
            </a:r>
            <a:r>
              <a:rPr kumimoji="1" lang="zh-CN" altLang="en-US" sz="1200" b="0" i="0" kern="1200" dirty="0" smtClean="0">
                <a:solidFill>
                  <a:schemeClr val="tx1"/>
                </a:solidFill>
                <a:effectLst/>
                <a:latin typeface="Arial" charset="0"/>
                <a:ea typeface="+mn-ea"/>
                <a:cs typeface="+mn-cs"/>
              </a:rPr>
              <a:t>（缩写为</a:t>
            </a:r>
            <a:r>
              <a:rPr kumimoji="1" lang="en-US" altLang="zh-CN" sz="1200" b="0" i="0" kern="1200" dirty="0" err="1" smtClean="0">
                <a:solidFill>
                  <a:schemeClr val="tx1"/>
                </a:solidFill>
                <a:effectLst/>
                <a:latin typeface="Arial" charset="0"/>
                <a:ea typeface="+mn-ea"/>
                <a:cs typeface="+mn-cs"/>
              </a:rPr>
              <a:t>fx</a:t>
            </a:r>
            <a:r>
              <a:rPr kumimoji="1" lang="zh-CN" altLang="en-US" sz="1200" b="0" i="0" kern="1200" dirty="0" smtClean="0">
                <a:solidFill>
                  <a:schemeClr val="tx1"/>
                </a:solidFill>
                <a:effectLst/>
                <a:latin typeface="Arial" charset="0"/>
                <a:ea typeface="+mn-ea"/>
                <a:cs typeface="+mn-cs"/>
              </a:rPr>
              <a:t>），是一个自由及开放源代码网页浏览器，使用</a:t>
            </a:r>
            <a:r>
              <a:rPr kumimoji="1" lang="en-US" altLang="zh-CN" sz="1200" b="0" i="0" kern="1200" dirty="0" smtClean="0">
                <a:solidFill>
                  <a:schemeClr val="tx1"/>
                </a:solidFill>
                <a:effectLst/>
                <a:latin typeface="Arial" charset="0"/>
                <a:ea typeface="+mn-ea"/>
                <a:cs typeface="+mn-cs"/>
              </a:rPr>
              <a:t>Gecko</a:t>
            </a:r>
            <a:r>
              <a:rPr kumimoji="1" lang="zh-CN" altLang="en-US" sz="1200" b="0" i="0" kern="1200" dirty="0" smtClean="0">
                <a:solidFill>
                  <a:schemeClr val="tx1"/>
                </a:solidFill>
                <a:effectLst/>
                <a:latin typeface="Arial" charset="0"/>
                <a:ea typeface="+mn-ea"/>
                <a:cs typeface="+mn-cs"/>
              </a:rPr>
              <a:t>排版引擎，支持多种操作系统，如</a:t>
            </a:r>
            <a:r>
              <a:rPr kumimoji="1" lang="en-US" altLang="zh-CN" sz="1200" b="0" i="0" kern="1200" dirty="0" smtClean="0">
                <a:solidFill>
                  <a:schemeClr val="tx1"/>
                </a:solidFill>
                <a:effectLst/>
                <a:latin typeface="Arial" charset="0"/>
                <a:ea typeface="+mn-ea"/>
                <a:cs typeface="+mn-cs"/>
              </a:rPr>
              <a:t>Windows</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Mac OS X</a:t>
            </a:r>
            <a:r>
              <a:rPr kumimoji="1" lang="zh-CN" altLang="en-US" sz="1200" b="0" i="0" kern="1200" dirty="0" smtClean="0">
                <a:solidFill>
                  <a:schemeClr val="tx1"/>
                </a:solidFill>
                <a:effectLst/>
                <a:latin typeface="Arial" charset="0"/>
                <a:ea typeface="+mn-ea"/>
                <a:cs typeface="+mn-cs"/>
              </a:rPr>
              <a:t>及</a:t>
            </a:r>
            <a:r>
              <a:rPr kumimoji="1" lang="en-US" altLang="zh-CN" sz="1200" b="0" i="0" kern="1200" dirty="0" smtClean="0">
                <a:solidFill>
                  <a:schemeClr val="tx1"/>
                </a:solidFill>
                <a:effectLst/>
                <a:latin typeface="Arial" charset="0"/>
                <a:ea typeface="+mn-ea"/>
                <a:cs typeface="+mn-cs"/>
              </a:rPr>
              <a:t>GNU/Linux</a:t>
            </a:r>
            <a:r>
              <a:rPr kumimoji="1" lang="zh-CN" altLang="en-US" sz="1200" b="0" i="0" kern="1200" dirty="0" smtClean="0">
                <a:solidFill>
                  <a:schemeClr val="tx1"/>
                </a:solidFill>
                <a:effectLst/>
                <a:latin typeface="Arial" charset="0"/>
                <a:ea typeface="+mn-ea"/>
                <a:cs typeface="+mn-cs"/>
              </a:rPr>
              <a:t>等</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4</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Google Chrome</a:t>
            </a:r>
            <a:r>
              <a:rPr kumimoji="1" lang="zh-CN" altLang="en-US" sz="1200" b="0" i="0" kern="1200" dirty="0" smtClean="0">
                <a:solidFill>
                  <a:schemeClr val="tx1"/>
                </a:solidFill>
                <a:effectLst/>
                <a:latin typeface="Arial" charset="0"/>
                <a:ea typeface="+mn-ea"/>
                <a:cs typeface="+mn-cs"/>
              </a:rPr>
              <a:t>，俗称</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谷歌浏览器</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，是由</a:t>
            </a:r>
            <a:r>
              <a:rPr kumimoji="1" lang="en-US" altLang="zh-CN" sz="1200" b="0" i="0" kern="1200" dirty="0" smtClean="0">
                <a:solidFill>
                  <a:schemeClr val="tx1"/>
                </a:solidFill>
                <a:effectLst/>
                <a:latin typeface="Arial" charset="0"/>
                <a:ea typeface="+mn-ea"/>
                <a:cs typeface="+mn-cs"/>
              </a:rPr>
              <a:t>Google</a:t>
            </a:r>
            <a:r>
              <a:rPr kumimoji="1" lang="zh-CN" altLang="en-US" sz="1200" b="0" i="0" kern="1200" dirty="0" smtClean="0">
                <a:solidFill>
                  <a:schemeClr val="tx1"/>
                </a:solidFill>
                <a:effectLst/>
                <a:latin typeface="Arial" charset="0"/>
                <a:ea typeface="+mn-ea"/>
                <a:cs typeface="+mn-cs"/>
              </a:rPr>
              <a:t>公司开发的网页浏览器。该浏览器提供</a:t>
            </a:r>
            <a:r>
              <a:rPr kumimoji="1" lang="en-US" altLang="zh-CN" sz="1200" b="0" i="0" kern="1200" dirty="0" smtClean="0">
                <a:solidFill>
                  <a:schemeClr val="tx1"/>
                </a:solidFill>
                <a:effectLst/>
                <a:latin typeface="Arial" charset="0"/>
                <a:ea typeface="+mn-ea"/>
                <a:cs typeface="+mn-cs"/>
              </a:rPr>
              <a:t>50</a:t>
            </a:r>
            <a:r>
              <a:rPr kumimoji="1" lang="zh-CN" altLang="en-US" sz="1200" b="0" i="0" kern="1200" dirty="0" smtClean="0">
                <a:solidFill>
                  <a:schemeClr val="tx1"/>
                </a:solidFill>
                <a:effectLst/>
                <a:latin typeface="Arial" charset="0"/>
                <a:ea typeface="+mn-ea"/>
                <a:cs typeface="+mn-cs"/>
              </a:rPr>
              <a:t>种语言版本，有</a:t>
            </a:r>
            <a:r>
              <a:rPr kumimoji="1" lang="en-US" altLang="zh-CN" sz="1200" b="0" i="0" kern="1200" dirty="0" smtClean="0">
                <a:solidFill>
                  <a:schemeClr val="tx1"/>
                </a:solidFill>
                <a:effectLst/>
                <a:latin typeface="Arial" charset="0"/>
                <a:ea typeface="+mn-ea"/>
                <a:cs typeface="+mn-cs"/>
              </a:rPr>
              <a:t>Windows</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OS X</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Linux</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Android</a:t>
            </a:r>
            <a:r>
              <a:rPr kumimoji="1" lang="zh-CN" altLang="en-US" sz="1200" b="0" i="0" kern="1200" dirty="0" smtClean="0">
                <a:solidFill>
                  <a:schemeClr val="tx1"/>
                </a:solidFill>
                <a:effectLst/>
                <a:latin typeface="Arial" charset="0"/>
                <a:ea typeface="+mn-ea"/>
                <a:cs typeface="+mn-cs"/>
              </a:rPr>
              <a:t>、以及</a:t>
            </a:r>
            <a:r>
              <a:rPr kumimoji="1" lang="en-US" altLang="zh-CN" sz="1200" b="0" i="0" kern="1200" dirty="0" smtClean="0">
                <a:solidFill>
                  <a:schemeClr val="tx1"/>
                </a:solidFill>
                <a:effectLst/>
                <a:latin typeface="Arial" charset="0"/>
                <a:ea typeface="+mn-ea"/>
                <a:cs typeface="+mn-cs"/>
              </a:rPr>
              <a:t>iOS</a:t>
            </a:r>
            <a:r>
              <a:rPr kumimoji="1" lang="zh-CN" altLang="en-US" sz="1200" b="0" i="0" kern="1200" dirty="0" smtClean="0">
                <a:solidFill>
                  <a:schemeClr val="tx1"/>
                </a:solidFill>
                <a:effectLst/>
                <a:latin typeface="Arial" charset="0"/>
                <a:ea typeface="+mn-ea"/>
                <a:cs typeface="+mn-cs"/>
              </a:rPr>
              <a:t>版本提供下载。</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5</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Opera</a:t>
            </a:r>
            <a:r>
              <a:rPr kumimoji="1" lang="zh-CN" altLang="en-US" sz="1200" b="0" i="0" kern="1200" dirty="0" smtClean="0">
                <a:solidFill>
                  <a:schemeClr val="tx1"/>
                </a:solidFill>
                <a:effectLst/>
                <a:latin typeface="Arial" charset="0"/>
                <a:ea typeface="+mn-ea"/>
                <a:cs typeface="+mn-cs"/>
              </a:rPr>
              <a:t>：是一款挪威</a:t>
            </a:r>
            <a:r>
              <a:rPr kumimoji="1" lang="en-US" altLang="zh-CN" sz="1200" b="0" i="0" kern="1200" dirty="0" smtClean="0">
                <a:solidFill>
                  <a:schemeClr val="tx1"/>
                </a:solidFill>
                <a:effectLst/>
                <a:latin typeface="Arial" charset="0"/>
                <a:ea typeface="+mn-ea"/>
                <a:cs typeface="+mn-cs"/>
              </a:rPr>
              <a:t>Opera Software ASA</a:t>
            </a:r>
            <a:r>
              <a:rPr kumimoji="1" lang="zh-CN" altLang="en-US" sz="1200" b="0" i="0" kern="1200" dirty="0" smtClean="0">
                <a:solidFill>
                  <a:schemeClr val="tx1"/>
                </a:solidFill>
                <a:effectLst/>
                <a:latin typeface="Arial" charset="0"/>
                <a:ea typeface="+mn-ea"/>
                <a:cs typeface="+mn-cs"/>
              </a:rPr>
              <a:t>公司制作的支持多页面标签式浏览的网络浏览器，可以在</a:t>
            </a:r>
            <a:r>
              <a:rPr kumimoji="1" lang="en-US" altLang="zh-CN" sz="1200" b="0" i="0" kern="1200" dirty="0" smtClean="0">
                <a:solidFill>
                  <a:schemeClr val="tx1"/>
                </a:solidFill>
                <a:effectLst/>
                <a:latin typeface="Arial" charset="0"/>
                <a:ea typeface="+mn-ea"/>
                <a:cs typeface="+mn-cs"/>
              </a:rPr>
              <a:t>Windows</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Mac</a:t>
            </a:r>
            <a:r>
              <a:rPr kumimoji="1" lang="zh-CN" altLang="en-US" sz="1200" b="0" i="0" kern="1200" dirty="0" smtClean="0">
                <a:solidFill>
                  <a:schemeClr val="tx1"/>
                </a:solidFill>
                <a:effectLst/>
                <a:latin typeface="Arial" charset="0"/>
                <a:ea typeface="+mn-ea"/>
                <a:cs typeface="+mn-cs"/>
              </a:rPr>
              <a:t>和</a:t>
            </a:r>
            <a:r>
              <a:rPr kumimoji="1" lang="en-US" altLang="zh-CN" sz="1200" b="0" i="0" kern="1200" dirty="0" smtClean="0">
                <a:solidFill>
                  <a:schemeClr val="tx1"/>
                </a:solidFill>
                <a:effectLst/>
                <a:latin typeface="Arial" charset="0"/>
                <a:ea typeface="+mn-ea"/>
                <a:cs typeface="+mn-cs"/>
              </a:rPr>
              <a:t>Linux</a:t>
            </a:r>
            <a:r>
              <a:rPr kumimoji="1" lang="zh-CN" altLang="en-US" sz="1200" b="0" i="0" kern="1200" dirty="0" smtClean="0">
                <a:solidFill>
                  <a:schemeClr val="tx1"/>
                </a:solidFill>
                <a:effectLst/>
                <a:latin typeface="Arial" charset="0"/>
                <a:ea typeface="+mn-ea"/>
                <a:cs typeface="+mn-cs"/>
              </a:rPr>
              <a:t>平台上运行。</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6</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Safari</a:t>
            </a:r>
            <a:r>
              <a:rPr kumimoji="1" lang="zh-CN" altLang="en-US" sz="1200" b="0" i="0" kern="1200" dirty="0" smtClean="0">
                <a:solidFill>
                  <a:schemeClr val="tx1"/>
                </a:solidFill>
                <a:effectLst/>
                <a:latin typeface="Arial" charset="0"/>
                <a:ea typeface="+mn-ea"/>
                <a:cs typeface="+mn-cs"/>
              </a:rPr>
              <a:t>：苹果计算机的最新操作系统</a:t>
            </a:r>
            <a:r>
              <a:rPr kumimoji="1" lang="en-US" altLang="zh-CN" sz="1200" b="0" i="0" kern="1200" dirty="0" smtClean="0">
                <a:solidFill>
                  <a:schemeClr val="tx1"/>
                </a:solidFill>
                <a:effectLst/>
                <a:latin typeface="Arial" charset="0"/>
                <a:ea typeface="+mn-ea"/>
                <a:cs typeface="+mn-cs"/>
              </a:rPr>
              <a:t>Mac OS X</a:t>
            </a:r>
            <a:r>
              <a:rPr kumimoji="1" lang="zh-CN" altLang="en-US" sz="1200" b="0" i="0" kern="1200" dirty="0" smtClean="0">
                <a:solidFill>
                  <a:schemeClr val="tx1"/>
                </a:solidFill>
                <a:effectLst/>
                <a:latin typeface="Arial" charset="0"/>
                <a:ea typeface="+mn-ea"/>
                <a:cs typeface="+mn-cs"/>
              </a:rPr>
              <a:t>中新的浏览器，用来取代之前的</a:t>
            </a:r>
            <a:r>
              <a:rPr kumimoji="1" lang="en-US" altLang="zh-CN" sz="1200" b="0" i="0" kern="1200" dirty="0" smtClean="0">
                <a:solidFill>
                  <a:schemeClr val="tx1"/>
                </a:solidFill>
                <a:effectLst/>
                <a:latin typeface="Arial" charset="0"/>
                <a:ea typeface="+mn-ea"/>
                <a:cs typeface="+mn-cs"/>
              </a:rPr>
              <a:t>Internet Explorer for Mac</a:t>
            </a:r>
            <a:r>
              <a:rPr kumimoji="1" lang="zh-CN" altLang="en-US" sz="1200" b="0" i="0" kern="1200" dirty="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pPr>
                <a:defRPr/>
              </a:pPr>
              <a:t>4</a:t>
            </a:fld>
            <a:endParaRPr lang="en-US" altLang="zh-CN"/>
          </a:p>
        </p:txBody>
      </p:sp>
    </p:spTree>
    <p:extLst>
      <p:ext uri="{BB962C8B-B14F-4D97-AF65-F5344CB8AC3E}">
        <p14:creationId xmlns:p14="http://schemas.microsoft.com/office/powerpoint/2010/main" val="450296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25</a:t>
            </a:fld>
            <a:endParaRPr lang="en-US" altLang="zh-CN"/>
          </a:p>
        </p:txBody>
      </p:sp>
    </p:spTree>
    <p:extLst>
      <p:ext uri="{BB962C8B-B14F-4D97-AF65-F5344CB8AC3E}">
        <p14:creationId xmlns:p14="http://schemas.microsoft.com/office/powerpoint/2010/main" val="2048429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27</a:t>
            </a:fld>
            <a:endParaRPr lang="en-US" altLang="zh-CN"/>
          </a:p>
        </p:txBody>
      </p:sp>
    </p:spTree>
    <p:extLst>
      <p:ext uri="{BB962C8B-B14F-4D97-AF65-F5344CB8AC3E}">
        <p14:creationId xmlns:p14="http://schemas.microsoft.com/office/powerpoint/2010/main" val="1238395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28</a:t>
            </a:fld>
            <a:endParaRPr lang="en-US" altLang="zh-CN"/>
          </a:p>
        </p:txBody>
      </p:sp>
    </p:spTree>
    <p:extLst>
      <p:ext uri="{BB962C8B-B14F-4D97-AF65-F5344CB8AC3E}">
        <p14:creationId xmlns:p14="http://schemas.microsoft.com/office/powerpoint/2010/main" val="3559992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case31/case312.html</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29</a:t>
            </a:fld>
            <a:endParaRPr lang="en-US" altLang="zh-CN"/>
          </a:p>
        </p:txBody>
      </p:sp>
    </p:spTree>
    <p:extLst>
      <p:ext uri="{BB962C8B-B14F-4D97-AF65-F5344CB8AC3E}">
        <p14:creationId xmlns:p14="http://schemas.microsoft.com/office/powerpoint/2010/main" val="236728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30</a:t>
            </a:fld>
            <a:endParaRPr lang="en-US" altLang="zh-CN"/>
          </a:p>
        </p:txBody>
      </p:sp>
    </p:spTree>
    <p:extLst>
      <p:ext uri="{BB962C8B-B14F-4D97-AF65-F5344CB8AC3E}">
        <p14:creationId xmlns:p14="http://schemas.microsoft.com/office/powerpoint/2010/main" val="1956081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case31/case313.html</a:t>
            </a:r>
          </a:p>
          <a:p>
            <a:r>
              <a:rPr kumimoji="1" lang="en-US" altLang="zh-CN" sz="1200" b="0" i="0" kern="1200" dirty="0" smtClean="0">
                <a:solidFill>
                  <a:schemeClr val="tx1"/>
                </a:solidFill>
                <a:effectLst/>
                <a:latin typeface="Arial" charset="0"/>
                <a:ea typeface="+mn-ea"/>
                <a:cs typeface="+mn-cs"/>
              </a:rPr>
              <a:t>BOM</a:t>
            </a:r>
            <a:r>
              <a:rPr kumimoji="1" lang="zh-CN" altLang="en-US" sz="1200" b="0" i="0" kern="1200" dirty="0" smtClean="0">
                <a:solidFill>
                  <a:schemeClr val="tx1"/>
                </a:solidFill>
                <a:effectLst/>
                <a:latin typeface="Arial" charset="0"/>
                <a:ea typeface="+mn-ea"/>
                <a:cs typeface="+mn-cs"/>
              </a:rPr>
              <a:t>包含一个</a:t>
            </a:r>
            <a:r>
              <a:rPr kumimoji="1" lang="en-US" altLang="zh-CN" sz="1200" b="0" i="0" kern="1200" dirty="0" err="1" smtClean="0">
                <a:solidFill>
                  <a:schemeClr val="tx1"/>
                </a:solidFill>
                <a:effectLst/>
                <a:latin typeface="Arial" charset="0"/>
                <a:ea typeface="+mn-ea"/>
                <a:cs typeface="+mn-cs"/>
              </a:rPr>
              <a:t>onerror</a:t>
            </a:r>
            <a:r>
              <a:rPr kumimoji="1" lang="zh-CN" altLang="en-US" sz="1200" b="0" i="0" kern="1200" dirty="0" smtClean="0">
                <a:solidFill>
                  <a:schemeClr val="tx1"/>
                </a:solidFill>
                <a:effectLst/>
                <a:latin typeface="Arial" charset="0"/>
                <a:ea typeface="+mn-ea"/>
                <a:cs typeface="+mn-cs"/>
              </a:rPr>
              <a:t>事件处理函数</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这个</a:t>
            </a:r>
            <a:r>
              <a:rPr kumimoji="1" lang="en-US" altLang="zh-CN" sz="1200" b="0" i="0" kern="1200" dirty="0" smtClean="0">
                <a:solidFill>
                  <a:schemeClr val="tx1"/>
                </a:solidFill>
                <a:effectLst/>
                <a:latin typeface="Arial" charset="0"/>
                <a:ea typeface="+mn-ea"/>
                <a:cs typeface="+mn-cs"/>
              </a:rPr>
              <a:t>window</a:t>
            </a:r>
            <a:r>
              <a:rPr kumimoji="1" lang="zh-CN" altLang="en-US" sz="1200" b="0" i="0" kern="1200" dirty="0" smtClean="0">
                <a:solidFill>
                  <a:schemeClr val="tx1"/>
                </a:solidFill>
                <a:effectLst/>
                <a:latin typeface="Arial" charset="0"/>
                <a:ea typeface="+mn-ea"/>
                <a:cs typeface="+mn-cs"/>
              </a:rPr>
              <a:t>对象与图像对象上都有</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31</a:t>
            </a:fld>
            <a:endParaRPr lang="en-US" altLang="zh-CN"/>
          </a:p>
        </p:txBody>
      </p:sp>
    </p:spTree>
    <p:extLst>
      <p:ext uri="{BB962C8B-B14F-4D97-AF65-F5344CB8AC3E}">
        <p14:creationId xmlns:p14="http://schemas.microsoft.com/office/powerpoint/2010/main" val="668599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case31/case314.html</a:t>
            </a:r>
          </a:p>
          <a:p>
            <a:r>
              <a:rPr lang="zh-CN" altLang="en-US" dirty="0" smtClean="0"/>
              <a:t>说明：</a:t>
            </a:r>
            <a:endParaRPr lang="en-US" altLang="zh-CN" dirty="0" smtClean="0"/>
          </a:p>
          <a:p>
            <a:r>
              <a:rPr lang="en-US" altLang="zh-CN" dirty="0" smtClean="0"/>
              <a:t>1.</a:t>
            </a:r>
            <a:r>
              <a:rPr lang="zh-CN" altLang="en-US" dirty="0" smtClean="0"/>
              <a:t>把有可能出的问题的代码放在 </a:t>
            </a:r>
            <a:r>
              <a:rPr lang="en-US" altLang="zh-CN" dirty="0" smtClean="0"/>
              <a:t>try </a:t>
            </a:r>
            <a:r>
              <a:rPr lang="zh-CN" altLang="en-US" dirty="0" smtClean="0"/>
              <a:t>语句中。</a:t>
            </a:r>
            <a:r>
              <a:rPr lang="en-US" altLang="zh-CN" dirty="0" smtClean="0"/>
              <a:t>try</a:t>
            </a:r>
            <a:r>
              <a:rPr lang="zh-CN" altLang="en-US" dirty="0" smtClean="0"/>
              <a:t>语句中可以理论上可以写任何的代码，只要有一行代码出现问题，整个程序的执行流程就会立即调到</a:t>
            </a:r>
            <a:r>
              <a:rPr lang="en-US" altLang="zh-CN" dirty="0" smtClean="0"/>
              <a:t>catch</a:t>
            </a:r>
            <a:r>
              <a:rPr lang="zh-CN" altLang="en-US" dirty="0" smtClean="0"/>
              <a:t>语句中执行。</a:t>
            </a:r>
            <a:endParaRPr lang="en-US" altLang="zh-CN" dirty="0" smtClean="0"/>
          </a:p>
          <a:p>
            <a:r>
              <a:rPr lang="en-US" altLang="zh-CN" dirty="0" smtClean="0"/>
              <a:t>2.</a:t>
            </a:r>
            <a:r>
              <a:rPr lang="zh-CN" altLang="en-US" dirty="0" smtClean="0"/>
              <a:t> 一旦</a:t>
            </a:r>
            <a:r>
              <a:rPr lang="en-US" altLang="zh-CN" dirty="0" smtClean="0"/>
              <a:t>try</a:t>
            </a:r>
            <a:r>
              <a:rPr lang="zh-CN" altLang="en-US" dirty="0" smtClean="0"/>
              <a:t>中有一行代码发生异常，则这行出错代码的后面的</a:t>
            </a:r>
            <a:r>
              <a:rPr lang="en-US" altLang="zh-CN" dirty="0" smtClean="0"/>
              <a:t>try</a:t>
            </a:r>
            <a:r>
              <a:rPr lang="zh-CN" altLang="en-US" dirty="0" smtClean="0"/>
              <a:t>中的其他语句都不会再执行。</a:t>
            </a:r>
            <a:endParaRPr lang="en-US" altLang="zh-CN" dirty="0" smtClean="0"/>
          </a:p>
          <a:p>
            <a:r>
              <a:rPr lang="en-US" altLang="zh-CN" dirty="0" smtClean="0"/>
              <a:t>3.</a:t>
            </a:r>
            <a:r>
              <a:rPr lang="zh-CN" altLang="en-US" dirty="0" smtClean="0"/>
              <a:t>在执行</a:t>
            </a:r>
            <a:r>
              <a:rPr lang="en-US" altLang="zh-CN" dirty="0" smtClean="0"/>
              <a:t>catch</a:t>
            </a:r>
            <a:r>
              <a:rPr lang="zh-CN" altLang="en-US" dirty="0" smtClean="0"/>
              <a:t>中的代码之前，</a:t>
            </a:r>
            <a:r>
              <a:rPr lang="en-US" altLang="zh-CN" dirty="0" err="1" smtClean="0"/>
              <a:t>js</a:t>
            </a:r>
            <a:r>
              <a:rPr lang="zh-CN" altLang="en-US" dirty="0" smtClean="0"/>
              <a:t>引擎会首先根据错误类型自动创建一个错误，并通过</a:t>
            </a:r>
            <a:r>
              <a:rPr lang="en-US" altLang="zh-CN" dirty="0" smtClean="0"/>
              <a:t>catch</a:t>
            </a:r>
            <a:r>
              <a:rPr lang="zh-CN" altLang="en-US" dirty="0" smtClean="0"/>
              <a:t>后面的参数传递到</a:t>
            </a:r>
            <a:r>
              <a:rPr lang="en-US" altLang="zh-CN" dirty="0" smtClean="0"/>
              <a:t>catch</a:t>
            </a:r>
            <a:r>
              <a:rPr lang="zh-CN" altLang="en-US" dirty="0" smtClean="0"/>
              <a:t>中。不同的浏览器创建的</a:t>
            </a:r>
            <a:r>
              <a:rPr lang="en-US" altLang="zh-CN" dirty="0" smtClean="0"/>
              <a:t>error</a:t>
            </a:r>
            <a:r>
              <a:rPr lang="zh-CN" altLang="en-US" dirty="0" smtClean="0"/>
              <a:t>对象不一样，但是同创他们都包含一个</a:t>
            </a:r>
            <a:r>
              <a:rPr lang="en-US" altLang="zh-CN" dirty="0" smtClean="0"/>
              <a:t>message</a:t>
            </a:r>
            <a:r>
              <a:rPr lang="zh-CN" altLang="en-US" dirty="0" smtClean="0"/>
              <a:t>属性，值是这个错误的一些信息。 </a:t>
            </a:r>
            <a:endParaRPr lang="en-US" altLang="zh-CN" dirty="0" smtClean="0"/>
          </a:p>
          <a:p>
            <a:r>
              <a:rPr lang="en-US" altLang="zh-CN" dirty="0" smtClean="0"/>
              <a:t>4.catch</a:t>
            </a:r>
            <a:r>
              <a:rPr lang="zh-CN" altLang="en-US" dirty="0" smtClean="0"/>
              <a:t>中的代码执行完毕之后，会继续执行后面的代码，程序不会停止下来</a:t>
            </a:r>
            <a:endParaRPr lang="en-US" altLang="zh-CN" dirty="0" smtClean="0"/>
          </a:p>
          <a:p>
            <a:r>
              <a:rPr lang="en-US" altLang="zh-CN" dirty="0" smtClean="0"/>
              <a:t>5.</a:t>
            </a:r>
            <a:r>
              <a:rPr lang="zh-CN" altLang="en-US" dirty="0" smtClean="0"/>
              <a:t> </a:t>
            </a:r>
            <a:r>
              <a:rPr lang="en-US" altLang="zh-CN" dirty="0" smtClean="0"/>
              <a:t>try </a:t>
            </a:r>
            <a:r>
              <a:rPr lang="zh-CN" altLang="en-US" dirty="0" smtClean="0"/>
              <a:t>中语句不发生错误执行完毕后会执行 </a:t>
            </a:r>
            <a:r>
              <a:rPr lang="en-US" altLang="zh-CN" dirty="0" smtClean="0"/>
              <a:t>finally </a:t>
            </a:r>
            <a:r>
              <a:rPr lang="zh-CN" altLang="en-US" dirty="0" smtClean="0"/>
              <a:t>中的语句，</a:t>
            </a:r>
            <a:r>
              <a:rPr lang="en-US" altLang="zh-CN" dirty="0" smtClean="0"/>
              <a:t>try </a:t>
            </a:r>
            <a:r>
              <a:rPr lang="zh-CN" altLang="en-US" dirty="0" smtClean="0"/>
              <a:t>中的语句发生错误，则执行 </a:t>
            </a:r>
            <a:r>
              <a:rPr lang="en-US" altLang="zh-CN" dirty="0" smtClean="0"/>
              <a:t>catch</a:t>
            </a:r>
            <a:r>
              <a:rPr lang="zh-CN" altLang="en-US" dirty="0" smtClean="0"/>
              <a:t>中的语句，</a:t>
            </a:r>
            <a:r>
              <a:rPr lang="en-US" altLang="zh-CN" dirty="0" smtClean="0"/>
              <a:t>catch </a:t>
            </a:r>
            <a:r>
              <a:rPr lang="zh-CN" altLang="en-US" dirty="0" smtClean="0"/>
              <a:t>中的语句执行完毕后也会执行 </a:t>
            </a:r>
            <a:r>
              <a:rPr lang="en-US" altLang="zh-CN" dirty="0" smtClean="0"/>
              <a:t>finally </a:t>
            </a:r>
            <a:r>
              <a:rPr lang="zh-CN" altLang="en-US" dirty="0" smtClean="0"/>
              <a:t>中的语句</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32</a:t>
            </a:fld>
            <a:endParaRPr lang="en-US" altLang="zh-CN"/>
          </a:p>
        </p:txBody>
      </p:sp>
    </p:spTree>
    <p:extLst>
      <p:ext uri="{BB962C8B-B14F-4D97-AF65-F5344CB8AC3E}">
        <p14:creationId xmlns:p14="http://schemas.microsoft.com/office/powerpoint/2010/main" val="1963543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case31/case315.html</a:t>
            </a:r>
          </a:p>
          <a:p>
            <a:r>
              <a:rPr lang="en-US" altLang="zh-CN" dirty="0" smtClean="0"/>
              <a:t>1.thow</a:t>
            </a:r>
            <a:r>
              <a:rPr lang="zh-CN" altLang="en-US" dirty="0" smtClean="0"/>
              <a:t>后面就是我们要抛出的异常对象。在以前的时候都是出现错误的时候浏览器抛出异常对象，只是现在是我们自己主动抛出的异常对象。</a:t>
            </a:r>
            <a:endParaRPr lang="en-US" altLang="zh-CN" dirty="0" smtClean="0"/>
          </a:p>
          <a:p>
            <a:r>
              <a:rPr lang="en-US" altLang="zh-CN" dirty="0" smtClean="0"/>
              <a:t>2.</a:t>
            </a:r>
            <a:r>
              <a:rPr lang="zh-CN" altLang="en-US" dirty="0" smtClean="0"/>
              <a:t> 只要有异常对象抛出，不管是浏览器抛出的，还是代码主动抛出，都会让程序停止执行。如果想让程序继续执行，则有也可以用</a:t>
            </a:r>
            <a:r>
              <a:rPr lang="en-US" altLang="zh-CN" dirty="0" smtClean="0"/>
              <a:t>try…catch</a:t>
            </a:r>
            <a:r>
              <a:rPr lang="zh-CN" altLang="en-US" dirty="0" smtClean="0"/>
              <a:t>来捕获。 每一个错误类型都可以传入一个参数，表示实际的错误信息。 我们可以在适当的时候抛出任何我们想抛出的异常</a:t>
            </a:r>
            <a:r>
              <a:rPr lang="zh-CN" altLang="en-US" smtClean="0"/>
              <a:t>类型。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33</a:t>
            </a:fld>
            <a:endParaRPr lang="en-US" altLang="zh-CN"/>
          </a:p>
        </p:txBody>
      </p:sp>
    </p:spTree>
    <p:extLst>
      <p:ext uri="{BB962C8B-B14F-4D97-AF65-F5344CB8AC3E}">
        <p14:creationId xmlns:p14="http://schemas.microsoft.com/office/powerpoint/2010/main" val="338953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ex/ex3-1.html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34</a:t>
            </a:fld>
            <a:endParaRPr lang="en-US" altLang="zh-CN"/>
          </a:p>
        </p:txBody>
      </p:sp>
    </p:spTree>
    <p:extLst>
      <p:ext uri="{BB962C8B-B14F-4D97-AF65-F5344CB8AC3E}">
        <p14:creationId xmlns:p14="http://schemas.microsoft.com/office/powerpoint/2010/main" val="4030430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很多和</a:t>
            </a:r>
            <a:r>
              <a:rPr lang="en-US" altLang="zh-CN" dirty="0" smtClean="0"/>
              <a:t>java</a:t>
            </a:r>
            <a:r>
              <a:rPr lang="zh-CN" altLang="en-US" dirty="0" smtClean="0"/>
              <a:t>一样，会略过</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36</a:t>
            </a:fld>
            <a:endParaRPr lang="en-US" altLang="zh-CN"/>
          </a:p>
        </p:txBody>
      </p:sp>
    </p:spTree>
    <p:extLst>
      <p:ext uri="{BB962C8B-B14F-4D97-AF65-F5344CB8AC3E}">
        <p14:creationId xmlns:p14="http://schemas.microsoft.com/office/powerpoint/2010/main" val="334701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dirty="0" smtClean="0">
                <a:latin typeface="+mn-ea"/>
              </a:rPr>
              <a:t>用</a:t>
            </a:r>
            <a:r>
              <a:rPr lang="en-US" altLang="zh-CN" dirty="0" smtClean="0">
                <a:latin typeface="+mn-ea"/>
              </a:rPr>
              <a:t>HTML</a:t>
            </a:r>
            <a:r>
              <a:rPr lang="zh-CN" altLang="zh-CN" dirty="0" smtClean="0">
                <a:latin typeface="+mn-ea"/>
              </a:rPr>
              <a:t>设计网页有很多的工具，对于初学者建议不使用任何工具，直接使用记事本</a:t>
            </a:r>
          </a:p>
          <a:p>
            <a:pPr>
              <a:defRPr/>
            </a:pPr>
            <a:r>
              <a:rPr lang="en-US" altLang="zh-CN" dirty="0" smtClean="0">
                <a:latin typeface="+mn-ea"/>
              </a:rPr>
              <a:t>HTML</a:t>
            </a:r>
            <a:r>
              <a:rPr lang="zh-CN" altLang="zh-CN" dirty="0" smtClean="0">
                <a:latin typeface="+mn-ea"/>
              </a:rPr>
              <a:t>语言的内容比较多、杂，课堂仅讲最常用的，自学为主</a:t>
            </a:r>
          </a:p>
          <a:p>
            <a:pPr>
              <a:defRPr/>
            </a:pPr>
            <a:r>
              <a:rPr lang="zh-CN" altLang="zh-CN" dirty="0" smtClean="0">
                <a:latin typeface="+mn-ea"/>
              </a:rPr>
              <a:t>注意把握分寸，</a:t>
            </a:r>
            <a:r>
              <a:rPr lang="en-US" altLang="zh-CN" dirty="0" smtClean="0">
                <a:latin typeface="+mn-ea"/>
              </a:rPr>
              <a:t>HTML</a:t>
            </a:r>
            <a:r>
              <a:rPr lang="zh-CN" altLang="zh-CN" dirty="0" smtClean="0">
                <a:latin typeface="+mn-ea"/>
              </a:rPr>
              <a:t>不是重点（除</a:t>
            </a:r>
            <a:r>
              <a:rPr lang="en-US" altLang="zh-CN" dirty="0" smtClean="0">
                <a:latin typeface="+mn-ea"/>
              </a:rPr>
              <a:t>UI</a:t>
            </a:r>
            <a:r>
              <a:rPr lang="zh-CN" altLang="zh-CN" dirty="0" smtClean="0">
                <a:latin typeface="+mn-ea"/>
              </a:rPr>
              <a:t>方向），但要熟悉</a:t>
            </a:r>
          </a:p>
          <a:p>
            <a:pPr>
              <a:defRPr/>
            </a:pPr>
            <a:r>
              <a:rPr lang="zh-CN" altLang="en-US" dirty="0" smtClean="0"/>
              <a:t>因为学生用过</a:t>
            </a:r>
            <a:r>
              <a:rPr lang="en-US" altLang="zh-CN" dirty="0" err="1" smtClean="0"/>
              <a:t>MyEclispe</a:t>
            </a:r>
            <a:r>
              <a:rPr lang="en-US" altLang="zh-CN" dirty="0" smtClean="0"/>
              <a:t>,</a:t>
            </a:r>
            <a:r>
              <a:rPr lang="zh-CN" altLang="en-US" dirty="0" smtClean="0"/>
              <a:t>为了格式规范，可以让学生使用这个创建网页</a:t>
            </a:r>
            <a:endParaRPr lang="zh-CN" altLang="zh-CN" dirty="0" smtClean="0"/>
          </a:p>
        </p:txBody>
      </p:sp>
      <p:sp>
        <p:nvSpPr>
          <p:cNvPr id="1249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4CBACD4-B481-4116-933B-29E00838FD3A}" type="slidenum">
              <a:rPr kumimoji="0" lang="zh-CN" altLang="en-US" smtClean="0">
                <a:ea typeface="宋体" charset="-122"/>
              </a:rPr>
              <a:pPr eaLnBrk="1" hangingPunct="1">
                <a:spcBef>
                  <a:spcPct val="0"/>
                </a:spcBef>
              </a:pPr>
              <a:t>5</a:t>
            </a:fld>
            <a:endParaRPr kumimoji="0" lang="en-US" altLang="zh-CN" smtClean="0">
              <a:ea typeface="宋体" charset="-122"/>
            </a:endParaRPr>
          </a:p>
        </p:txBody>
      </p:sp>
    </p:spTree>
    <p:extLst>
      <p:ext uri="{BB962C8B-B14F-4D97-AF65-F5344CB8AC3E}">
        <p14:creationId xmlns:p14="http://schemas.microsoft.com/office/powerpoint/2010/main" val="355269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用换行也行，但一行多个语句，必须以分号结束</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37</a:t>
            </a:fld>
            <a:endParaRPr lang="en-US" altLang="zh-CN"/>
          </a:p>
        </p:txBody>
      </p:sp>
    </p:spTree>
    <p:extLst>
      <p:ext uri="{BB962C8B-B14F-4D97-AF65-F5344CB8AC3E}">
        <p14:creationId xmlns:p14="http://schemas.microsoft.com/office/powerpoint/2010/main" val="2103493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常见标识符命名法则：</a:t>
            </a:r>
            <a:endParaRPr lang="en-US" altLang="zh-CN"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sz="1200" b="1" i="0" kern="1200" dirty="0" smtClean="0">
                <a:solidFill>
                  <a:schemeClr val="tx1"/>
                </a:solidFill>
                <a:effectLst/>
                <a:latin typeface="Arial" charset="0"/>
                <a:ea typeface="+mn-ea"/>
                <a:cs typeface="+mn-cs"/>
              </a:rPr>
              <a:t>匈牙利命名法：</a:t>
            </a:r>
            <a:r>
              <a:rPr kumimoji="1" lang="zh-CN" altLang="en-US" sz="1200" b="0" i="0" kern="1200" dirty="0" smtClean="0">
                <a:solidFill>
                  <a:schemeClr val="tx1"/>
                </a:solidFill>
                <a:effectLst/>
                <a:latin typeface="Arial" charset="0"/>
                <a:ea typeface="+mn-ea"/>
                <a:cs typeface="+mn-cs"/>
              </a:rPr>
              <a:t>变量名＝属性＋类型＋对象描述，做到见名知意，如：</a:t>
            </a:r>
            <a:r>
              <a:rPr kumimoji="1" lang="en-US" altLang="zh-CN" sz="1200" b="0" i="0" kern="1200" dirty="0" err="1" smtClean="0">
                <a:solidFill>
                  <a:schemeClr val="tx1"/>
                </a:solidFill>
                <a:effectLst/>
                <a:latin typeface="Arial" charset="0"/>
                <a:ea typeface="+mn-ea"/>
                <a:cs typeface="+mn-cs"/>
              </a:rPr>
              <a:t>txtstuname</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sz="1200" b="1" i="0" kern="1200" dirty="0" smtClean="0">
                <a:solidFill>
                  <a:schemeClr val="tx1"/>
                </a:solidFill>
                <a:effectLst/>
                <a:latin typeface="Arial" charset="0"/>
                <a:ea typeface="+mn-ea"/>
                <a:cs typeface="+mn-cs"/>
              </a:rPr>
              <a:t>骆驼命名法：</a:t>
            </a:r>
            <a:r>
              <a:rPr kumimoji="1" lang="zh-CN" altLang="en-US" sz="1200" b="0" i="0" kern="1200" dirty="0" smtClean="0">
                <a:solidFill>
                  <a:schemeClr val="tx1"/>
                </a:solidFill>
                <a:effectLst/>
                <a:latin typeface="Arial" charset="0"/>
                <a:ea typeface="+mn-ea"/>
                <a:cs typeface="+mn-cs"/>
              </a:rPr>
              <a:t>命名中可以混用大小写，便于区分单词，如：</a:t>
            </a:r>
            <a:r>
              <a:rPr kumimoji="1" lang="en-US" altLang="zh-CN" sz="1200" b="0" i="0" kern="1200" dirty="0" err="1" smtClean="0">
                <a:solidFill>
                  <a:schemeClr val="tx1"/>
                </a:solidFill>
                <a:effectLst/>
                <a:latin typeface="Arial" charset="0"/>
                <a:ea typeface="+mn-ea"/>
                <a:cs typeface="+mn-cs"/>
              </a:rPr>
              <a:t>txtUsername</a:t>
            </a:r>
            <a:r>
              <a:rPr kumimoji="1" lang="zh-CN" altLang="en-US" sz="1200" b="0" i="0" kern="1200" dirty="0" smtClean="0">
                <a:solidFill>
                  <a:schemeClr val="tx1"/>
                </a:solidFill>
                <a:effectLst/>
                <a:latin typeface="Arial" charset="0"/>
                <a:ea typeface="+mn-ea"/>
                <a:cs typeface="+mn-cs"/>
              </a:rPr>
              <a:t>或</a:t>
            </a:r>
            <a:r>
              <a:rPr kumimoji="1" lang="en-US" altLang="zh-CN" sz="1200" b="0" i="0" kern="1200" dirty="0" err="1" smtClean="0">
                <a:solidFill>
                  <a:schemeClr val="tx1"/>
                </a:solidFill>
                <a:effectLst/>
                <a:latin typeface="Arial" charset="0"/>
                <a:ea typeface="+mn-ea"/>
                <a:cs typeface="+mn-cs"/>
              </a:rPr>
              <a:t>txt_User_name</a:t>
            </a:r>
            <a:endParaRPr kumimoji="1" lang="en-US" altLang="zh-CN" sz="1200" b="1" i="0" kern="1200" dirty="0" smtClean="0">
              <a:solidFill>
                <a:schemeClr val="tx1"/>
              </a:solidFill>
              <a:effectLst/>
              <a:latin typeface="Arial" charset="0"/>
              <a:ea typeface="+mn-ea"/>
              <a:cs typeface="+mn-cs"/>
            </a:endParaRPr>
          </a:p>
          <a:p>
            <a:pPr marL="171450" indent="-171450">
              <a:buFont typeface="Arial" panose="020B0604020202020204" pitchFamily="34" charset="0"/>
              <a:buChar char="•"/>
            </a:pPr>
            <a:r>
              <a:rPr kumimoji="1" lang="zh-CN" altLang="en-US" sz="1200" b="1" i="0" kern="1200" dirty="0" smtClean="0">
                <a:solidFill>
                  <a:schemeClr val="tx1"/>
                </a:solidFill>
                <a:effectLst/>
                <a:latin typeface="Arial" charset="0"/>
                <a:ea typeface="+mn-ea"/>
                <a:cs typeface="+mn-cs"/>
              </a:rPr>
              <a:t>帕斯卡命名法</a:t>
            </a:r>
            <a:r>
              <a:rPr kumimoji="1" lang="zh-CN" altLang="en-US" sz="1200" b="0" i="0" kern="1200" dirty="0" smtClean="0">
                <a:solidFill>
                  <a:schemeClr val="tx1"/>
                </a:solidFill>
                <a:effectLst/>
                <a:latin typeface="Arial" charset="0"/>
                <a:ea typeface="+mn-ea"/>
                <a:cs typeface="+mn-cs"/>
              </a:rPr>
              <a:t>：骆驼命名法的改良，命名中将每个单词首字母大写，如：</a:t>
            </a:r>
            <a:r>
              <a:rPr kumimoji="1" lang="en-US" altLang="zh-CN" sz="1200" b="0" i="0" kern="1200" dirty="0" err="1" smtClean="0">
                <a:solidFill>
                  <a:schemeClr val="tx1"/>
                </a:solidFill>
                <a:effectLst/>
                <a:latin typeface="Arial" charset="0"/>
                <a:ea typeface="+mn-ea"/>
                <a:cs typeface="+mn-cs"/>
              </a:rPr>
              <a:t>TxtUserName</a:t>
            </a:r>
            <a:endParaRPr kumimoji="1" lang="en-US" altLang="zh-CN" sz="1200" b="0" i="0" kern="1200" dirty="0" smtClean="0">
              <a:solidFill>
                <a:schemeClr val="tx1"/>
              </a:solidFill>
              <a:effectLst/>
              <a:latin typeface="Arial" charset="0"/>
              <a:ea typeface="+mn-ea"/>
              <a:cs typeface="+mn-cs"/>
            </a:endParaRPr>
          </a:p>
          <a:p>
            <a:pPr marL="171450" indent="-171450">
              <a:buFont typeface="Arial" panose="020B0604020202020204" pitchFamily="34" charset="0"/>
              <a:buChar char="•"/>
            </a:pPr>
            <a:r>
              <a:rPr kumimoji="1" lang="zh-CN" altLang="en-US" sz="1200" b="1" i="0" kern="1200" dirty="0" smtClean="0">
                <a:solidFill>
                  <a:schemeClr val="tx1"/>
                </a:solidFill>
                <a:effectLst/>
                <a:latin typeface="Arial" charset="0"/>
                <a:ea typeface="+mn-ea"/>
                <a:cs typeface="+mn-cs"/>
              </a:rPr>
              <a:t>驼峰命名法：</a:t>
            </a:r>
            <a:r>
              <a:rPr kumimoji="1" lang="zh-CN" altLang="en-US" sz="1200" b="0" i="0" kern="1200" dirty="0" smtClean="0">
                <a:solidFill>
                  <a:schemeClr val="tx1"/>
                </a:solidFill>
                <a:effectLst/>
                <a:latin typeface="Arial" charset="0"/>
                <a:ea typeface="+mn-ea"/>
                <a:cs typeface="+mn-cs"/>
              </a:rPr>
              <a:t>集合了以上所有优点，除第一个单词之外，其他单词首字母大写，如：</a:t>
            </a:r>
            <a:r>
              <a:rPr kumimoji="1" lang="en-US" altLang="zh-CN" sz="1200" b="0" i="0" kern="1200" dirty="0" err="1" smtClean="0">
                <a:solidFill>
                  <a:schemeClr val="tx1"/>
                </a:solidFill>
                <a:effectLst/>
                <a:latin typeface="Arial" charset="0"/>
                <a:ea typeface="+mn-ea"/>
                <a:cs typeface="+mn-cs"/>
              </a:rPr>
              <a:t>printUserName</a:t>
            </a:r>
            <a:endParaRPr kumimoji="1" lang="en-US" altLang="zh-CN"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40</a:t>
            </a:fld>
            <a:endParaRPr lang="en-US" altLang="zh-CN"/>
          </a:p>
        </p:txBody>
      </p:sp>
    </p:spTree>
    <p:extLst>
      <p:ext uri="{BB962C8B-B14F-4D97-AF65-F5344CB8AC3E}">
        <p14:creationId xmlns:p14="http://schemas.microsoft.com/office/powerpoint/2010/main" val="2996815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41</a:t>
            </a:fld>
            <a:endParaRPr lang="en-US" altLang="zh-CN"/>
          </a:p>
        </p:txBody>
      </p:sp>
    </p:spTree>
    <p:extLst>
      <p:ext uri="{BB962C8B-B14F-4D97-AF65-F5344CB8AC3E}">
        <p14:creationId xmlns:p14="http://schemas.microsoft.com/office/powerpoint/2010/main" val="3026769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900" b="0" i="0" kern="1200" dirty="0" smtClean="0">
                <a:solidFill>
                  <a:schemeClr val="tx1"/>
                </a:solidFill>
                <a:effectLst/>
                <a:latin typeface="宋体" pitchFamily="2" charset="-122"/>
                <a:ea typeface="宋体" pitchFamily="2" charset="-122"/>
                <a:cs typeface="+mn-cs"/>
              </a:rPr>
              <a:t>1</a:t>
            </a:r>
            <a:r>
              <a:rPr kumimoji="1" lang="zh-CN" altLang="en-US" sz="900" b="0" i="0" kern="1200" dirty="0" smtClean="0">
                <a:solidFill>
                  <a:schemeClr val="tx1"/>
                </a:solidFill>
                <a:effectLst/>
                <a:latin typeface="宋体" pitchFamily="2" charset="-122"/>
                <a:ea typeface="宋体" pitchFamily="2" charset="-122"/>
                <a:cs typeface="+mn-cs"/>
              </a:rPr>
              <a:t>、</a:t>
            </a:r>
            <a:r>
              <a:rPr kumimoji="1" lang="en-US" altLang="zh-CN" sz="900" b="0" i="0" kern="1200" dirty="0" smtClean="0">
                <a:solidFill>
                  <a:schemeClr val="tx1"/>
                </a:solidFill>
                <a:effectLst/>
                <a:latin typeface="宋体" pitchFamily="2" charset="-122"/>
                <a:ea typeface="宋体" pitchFamily="2" charset="-122"/>
                <a:cs typeface="+mn-cs"/>
              </a:rPr>
              <a:t>try...catch...finally</a:t>
            </a:r>
            <a:r>
              <a:rPr kumimoji="1" lang="zh-CN" altLang="en-US" sz="900" b="0" i="0" kern="1200" dirty="0" smtClean="0">
                <a:solidFill>
                  <a:schemeClr val="tx1"/>
                </a:solidFill>
                <a:effectLst/>
                <a:latin typeface="宋体" pitchFamily="2" charset="-122"/>
                <a:ea typeface="宋体" pitchFamily="2" charset="-122"/>
                <a:cs typeface="+mn-cs"/>
              </a:rPr>
              <a:t>实现错误处理：</a:t>
            </a:r>
            <a:r>
              <a:rPr kumimoji="1" lang="en-US" altLang="zh-CN" sz="900" b="0" i="0" kern="1200" dirty="0" smtClean="0">
                <a:solidFill>
                  <a:schemeClr val="tx1"/>
                </a:solidFill>
                <a:effectLst/>
                <a:latin typeface="宋体" pitchFamily="2" charset="-122"/>
                <a:ea typeface="宋体" pitchFamily="2" charset="-122"/>
                <a:cs typeface="+mn-cs"/>
              </a:rPr>
              <a:t>try</a:t>
            </a:r>
            <a:r>
              <a:rPr kumimoji="1" lang="zh-CN" altLang="en-US" sz="900" b="0" i="0" kern="1200" dirty="0" smtClean="0">
                <a:solidFill>
                  <a:schemeClr val="tx1"/>
                </a:solidFill>
                <a:effectLst/>
                <a:latin typeface="宋体" pitchFamily="2" charset="-122"/>
                <a:ea typeface="宋体" pitchFamily="2" charset="-122"/>
                <a:cs typeface="+mn-cs"/>
              </a:rPr>
              <a:t>可能发生错误的语句；</a:t>
            </a:r>
            <a:r>
              <a:rPr kumimoji="1" lang="en-US" altLang="zh-CN" sz="900" b="0" i="0" kern="1200" dirty="0" smtClean="0">
                <a:solidFill>
                  <a:schemeClr val="tx1"/>
                </a:solidFill>
                <a:effectLst/>
                <a:latin typeface="宋体" pitchFamily="2" charset="-122"/>
                <a:ea typeface="宋体" pitchFamily="2" charset="-122"/>
                <a:cs typeface="+mn-cs"/>
              </a:rPr>
              <a:t>catch</a:t>
            </a:r>
            <a:r>
              <a:rPr kumimoji="1" lang="zh-CN" altLang="en-US" sz="900" b="0" i="0" kern="1200" dirty="0" smtClean="0">
                <a:solidFill>
                  <a:schemeClr val="tx1"/>
                </a:solidFill>
                <a:effectLst/>
                <a:latin typeface="宋体" pitchFamily="2" charset="-122"/>
                <a:ea typeface="宋体" pitchFamily="2" charset="-122"/>
                <a:cs typeface="+mn-cs"/>
              </a:rPr>
              <a:t>处理</a:t>
            </a:r>
            <a:r>
              <a:rPr kumimoji="1" lang="en-US" altLang="zh-CN" sz="900" b="0" i="0" kern="1200" dirty="0" smtClean="0">
                <a:solidFill>
                  <a:schemeClr val="tx1"/>
                </a:solidFill>
                <a:effectLst/>
                <a:latin typeface="宋体" pitchFamily="2" charset="-122"/>
                <a:ea typeface="宋体" pitchFamily="2" charset="-122"/>
                <a:cs typeface="+mn-cs"/>
              </a:rPr>
              <a:t>try</a:t>
            </a:r>
            <a:r>
              <a:rPr kumimoji="1" lang="zh-CN" altLang="en-US" sz="900" b="0" i="0" kern="1200" dirty="0" smtClean="0">
                <a:solidFill>
                  <a:schemeClr val="tx1"/>
                </a:solidFill>
                <a:effectLst/>
                <a:latin typeface="宋体" pitchFamily="2" charset="-122"/>
                <a:ea typeface="宋体" pitchFamily="2" charset="-122"/>
                <a:cs typeface="+mn-cs"/>
              </a:rPr>
              <a:t>中发生的错误的语句；</a:t>
            </a:r>
            <a:r>
              <a:rPr kumimoji="1" lang="en-US" altLang="zh-CN" sz="900" b="0" i="0" kern="1200" dirty="0" smtClean="0">
                <a:solidFill>
                  <a:schemeClr val="tx1"/>
                </a:solidFill>
                <a:effectLst/>
                <a:latin typeface="宋体" pitchFamily="2" charset="-122"/>
                <a:ea typeface="宋体" pitchFamily="2" charset="-122"/>
                <a:cs typeface="+mn-cs"/>
              </a:rPr>
              <a:t>finally</a:t>
            </a:r>
            <a:r>
              <a:rPr kumimoji="1" lang="zh-CN" altLang="en-US" sz="900" b="0" i="0" kern="1200" dirty="0" smtClean="0">
                <a:solidFill>
                  <a:schemeClr val="tx1"/>
                </a:solidFill>
                <a:effectLst/>
                <a:latin typeface="宋体" pitchFamily="2" charset="-122"/>
                <a:ea typeface="宋体" pitchFamily="2" charset="-122"/>
                <a:cs typeface="+mn-cs"/>
              </a:rPr>
              <a:t>在所有其他过程发生之后无条件执行的语句。</a:t>
            </a:r>
            <a:endParaRPr kumimoji="1" lang="en-US" altLang="zh-CN" sz="900" b="0" i="0" kern="1200" dirty="0" smtClean="0">
              <a:solidFill>
                <a:schemeClr val="tx1"/>
              </a:solidFill>
              <a:effectLst/>
              <a:latin typeface="宋体" pitchFamily="2" charset="-122"/>
              <a:ea typeface="宋体" pitchFamily="2" charset="-122"/>
              <a:cs typeface="+mn-cs"/>
            </a:endParaRPr>
          </a:p>
          <a:p>
            <a:r>
              <a:rPr lang="en-US" altLang="zh-CN" sz="900" b="0" dirty="0" smtClean="0"/>
              <a:t>2</a:t>
            </a:r>
            <a:r>
              <a:rPr lang="zh-CN" altLang="en-US" sz="900" b="0" dirty="0" smtClean="0"/>
              <a:t>、</a:t>
            </a:r>
            <a:r>
              <a:rPr lang="en-US" altLang="zh-CN" sz="900" b="0" dirty="0" err="1" smtClean="0"/>
              <a:t>instanceof</a:t>
            </a:r>
            <a:r>
              <a:rPr lang="en-US" altLang="zh-CN" sz="900" b="0" dirty="0" smtClean="0"/>
              <a:t> </a:t>
            </a:r>
            <a:r>
              <a:rPr lang="zh-CN" altLang="en-US" sz="900" dirty="0" smtClean="0"/>
              <a:t>返回一个</a:t>
            </a:r>
            <a:r>
              <a:rPr lang="en-US" altLang="zh-CN" sz="900" dirty="0" smtClean="0"/>
              <a:t>Boolean</a:t>
            </a:r>
            <a:r>
              <a:rPr lang="zh-CN" altLang="en-US" sz="900" dirty="0" smtClean="0"/>
              <a:t>值，指出对象是否是特定类的一个实例；</a:t>
            </a:r>
            <a:r>
              <a:rPr lang="en-US" altLang="zh-CN" sz="900" dirty="0" err="1" smtClean="0"/>
              <a:t>typeof</a:t>
            </a:r>
            <a:r>
              <a:rPr lang="zh-CN" altLang="en-US" sz="900" dirty="0" smtClean="0"/>
              <a:t>用以获取一个变量的类型。</a:t>
            </a:r>
            <a:endParaRPr lang="en-US" altLang="zh-CN" sz="900" dirty="0" smtClean="0"/>
          </a:p>
          <a:p>
            <a:r>
              <a:rPr lang="zh-CN" altLang="en-US" sz="900" dirty="0" smtClean="0"/>
              <a:t>  对于</a:t>
            </a:r>
            <a:r>
              <a:rPr lang="en-US" altLang="zh-CN" sz="900" dirty="0" err="1" smtClean="0"/>
              <a:t>Array,Null</a:t>
            </a:r>
            <a:r>
              <a:rPr lang="zh-CN" altLang="en-US" sz="900" dirty="0" smtClean="0"/>
              <a:t>等特殊对象使用</a:t>
            </a:r>
            <a:r>
              <a:rPr lang="en-US" altLang="zh-CN" sz="900" dirty="0" err="1" smtClean="0"/>
              <a:t>typeof</a:t>
            </a:r>
            <a:r>
              <a:rPr lang="en-US" altLang="zh-CN" sz="900" dirty="0" smtClean="0"/>
              <a:t> </a:t>
            </a:r>
            <a:r>
              <a:rPr lang="zh-CN" altLang="en-US" sz="900" dirty="0" smtClean="0"/>
              <a:t>一律返回</a:t>
            </a:r>
            <a:r>
              <a:rPr lang="en-US" altLang="zh-CN" sz="900" dirty="0" smtClean="0"/>
              <a:t>object</a:t>
            </a:r>
            <a:r>
              <a:rPr lang="zh-CN" altLang="en-US" sz="900" dirty="0" smtClean="0"/>
              <a:t>，这是</a:t>
            </a:r>
            <a:r>
              <a:rPr lang="en-US" altLang="zh-CN" sz="900" dirty="0" err="1" smtClean="0"/>
              <a:t>typeof</a:t>
            </a:r>
            <a:r>
              <a:rPr lang="zh-CN" altLang="en-US" sz="900" dirty="0" smtClean="0"/>
              <a:t>的局限性。</a:t>
            </a:r>
            <a:endParaRPr lang="en-US" altLang="zh-CN" sz="900" dirty="0" smtClean="0"/>
          </a:p>
          <a:p>
            <a:r>
              <a:rPr lang="zh-CN" altLang="en-US" sz="900" dirty="0" smtClean="0"/>
              <a:t>  如果我们希望获取一个对象是否是数组，或判断某个变量是否是某个对象的实例则要选择使用</a:t>
            </a:r>
            <a:r>
              <a:rPr lang="en-US" altLang="zh-CN" sz="900" dirty="0" err="1" smtClean="0"/>
              <a:t>instanceof</a:t>
            </a:r>
            <a:r>
              <a:rPr lang="zh-CN" altLang="en-US" sz="900" dirty="0" smtClean="0"/>
              <a:t>。</a:t>
            </a:r>
            <a:endParaRPr lang="zh-CN" altLang="en-US" sz="900" dirty="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42</a:t>
            </a:fld>
            <a:endParaRPr lang="en-US" altLang="zh-CN"/>
          </a:p>
        </p:txBody>
      </p:sp>
    </p:spTree>
    <p:extLst>
      <p:ext uri="{BB962C8B-B14F-4D97-AF65-F5344CB8AC3E}">
        <p14:creationId xmlns:p14="http://schemas.microsoft.com/office/powerpoint/2010/main" val="849756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zh-CN" dirty="0" smtClean="0"/>
              <a:t>case32/case321.html</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smtClean="0"/>
              <a:t>变量的声明：牢记</a:t>
            </a:r>
            <a:r>
              <a:rPr lang="en-US" altLang="zh-CN" dirty="0" err="1" smtClean="0"/>
              <a:t>var</a:t>
            </a:r>
            <a:r>
              <a:rPr lang="zh-CN" altLang="en-US" dirty="0" smtClean="0"/>
              <a:t>方式，其他存在浏览器兼容问题，仅了解即可</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dirty="0" smtClean="0">
                <a:latin typeface="宋体" pitchFamily="2" charset="-122"/>
                <a:ea typeface="宋体" pitchFamily="2" charset="-122"/>
              </a:rPr>
              <a:t>变量初始化：使用“</a:t>
            </a:r>
            <a:r>
              <a:rPr lang="en-US" altLang="zh-CN" sz="1200" dirty="0" smtClean="0">
                <a:latin typeface="宋体" pitchFamily="2" charset="-122"/>
                <a:ea typeface="宋体" pitchFamily="2" charset="-122"/>
              </a:rPr>
              <a:t>=</a:t>
            </a:r>
            <a:r>
              <a:rPr lang="zh-CN" altLang="en-US" sz="1200" dirty="0" smtClean="0">
                <a:latin typeface="宋体" pitchFamily="2" charset="-122"/>
                <a:ea typeface="宋体" pitchFamily="2" charset="-122"/>
              </a:rPr>
              <a:t>”赋值</a:t>
            </a:r>
            <a:endParaRPr lang="en-US" altLang="zh-CN" sz="1200" dirty="0" smtClean="0">
              <a:latin typeface="宋体" pitchFamily="2" charset="-122"/>
              <a:ea typeface="宋体" pitchFamily="2" charset="-122"/>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dirty="0" smtClean="0">
                <a:latin typeface="宋体" pitchFamily="2" charset="-122"/>
                <a:ea typeface="宋体" pitchFamily="2" charset="-122"/>
              </a:rPr>
              <a:t>已经声明的变量，如果没有初始化，则自动取值为</a:t>
            </a:r>
            <a:r>
              <a:rPr lang="en-US" altLang="zh-CN" sz="1200" b="1" dirty="0" smtClean="0">
                <a:latin typeface="宋体" pitchFamily="2" charset="-122"/>
                <a:ea typeface="宋体" pitchFamily="2" charset="-122"/>
              </a:rPr>
              <a:t>undefined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altLang="zh-CN" sz="1200" b="0" i="0" kern="1200" dirty="0" smtClean="0">
                <a:solidFill>
                  <a:schemeClr val="tx1"/>
                </a:solidFill>
                <a:effectLst/>
                <a:latin typeface="Arial" charset="0"/>
                <a:ea typeface="+mn-ea"/>
                <a:cs typeface="+mn-cs"/>
              </a:rPr>
              <a:t>let</a:t>
            </a:r>
            <a:r>
              <a:rPr kumimoji="1" lang="zh-CN" altLang="en-US" sz="1200" b="0" i="0" kern="1200" dirty="0" smtClean="0">
                <a:solidFill>
                  <a:schemeClr val="tx1"/>
                </a:solidFill>
                <a:effectLst/>
                <a:latin typeface="Arial" charset="0"/>
                <a:ea typeface="+mn-ea"/>
                <a:cs typeface="+mn-cs"/>
              </a:rPr>
              <a:t>的作用域是</a:t>
            </a:r>
            <a:r>
              <a:rPr kumimoji="1" lang="zh-CN" altLang="en-US" sz="1200" b="1" i="0" kern="1200" dirty="0" smtClean="0">
                <a:solidFill>
                  <a:schemeClr val="tx1"/>
                </a:solidFill>
                <a:effectLst/>
                <a:latin typeface="Arial" charset="0"/>
                <a:ea typeface="+mn-ea"/>
                <a:cs typeface="+mn-cs"/>
              </a:rPr>
              <a:t>块</a:t>
            </a:r>
            <a:r>
              <a:rPr kumimoji="1" lang="zh-CN" altLang="en-US" sz="1200" b="0" i="0" kern="1200" dirty="0" smtClean="0">
                <a:solidFill>
                  <a:schemeClr val="tx1"/>
                </a:solidFill>
                <a:effectLst/>
                <a:latin typeface="Arial" charset="0"/>
                <a:ea typeface="+mn-ea"/>
                <a:cs typeface="+mn-cs"/>
              </a:rPr>
              <a:t>，而</a:t>
            </a:r>
            <a:r>
              <a:rPr kumimoji="1" lang="en-US" altLang="zh-CN" sz="1200" b="0" i="0" kern="1200" dirty="0" err="1" smtClean="0">
                <a:solidFill>
                  <a:schemeClr val="tx1"/>
                </a:solidFill>
                <a:effectLst/>
                <a:latin typeface="Arial" charset="0"/>
                <a:ea typeface="+mn-ea"/>
                <a:cs typeface="+mn-cs"/>
              </a:rPr>
              <a:t>var</a:t>
            </a:r>
            <a:r>
              <a:rPr kumimoji="1" lang="zh-CN" altLang="en-US" sz="1200" b="0" i="0" kern="1200" dirty="0" smtClean="0">
                <a:solidFill>
                  <a:schemeClr val="tx1"/>
                </a:solidFill>
                <a:effectLst/>
                <a:latin typeface="Arial" charset="0"/>
                <a:ea typeface="+mn-ea"/>
                <a:cs typeface="+mn-cs"/>
              </a:rPr>
              <a:t>的作用域是</a:t>
            </a:r>
            <a:r>
              <a:rPr kumimoji="1" lang="zh-CN" altLang="en-US" sz="1200" b="1" i="0" kern="1200" dirty="0" smtClean="0">
                <a:solidFill>
                  <a:schemeClr val="tx1"/>
                </a:solidFill>
                <a:effectLst/>
                <a:latin typeface="Arial" charset="0"/>
                <a:ea typeface="+mn-ea"/>
                <a:cs typeface="+mn-cs"/>
              </a:rPr>
              <a:t>函数</a:t>
            </a:r>
            <a:r>
              <a:rPr kumimoji="1" lang="zh-CN" altLang="en-US" sz="1200" b="0" i="0" kern="1200" dirty="0" smtClean="0">
                <a:solidFill>
                  <a:schemeClr val="tx1"/>
                </a:solidFill>
                <a:effectLst/>
                <a:latin typeface="Arial" charset="0"/>
                <a:ea typeface="+mn-ea"/>
                <a:cs typeface="+mn-cs"/>
              </a:rPr>
              <a:t>。</a:t>
            </a:r>
            <a:endParaRPr kumimoji="1" lang="en-US" altLang="zh-CN" sz="1200" b="0" i="0" kern="1200" dirty="0" smtClean="0">
              <a:solidFill>
                <a:schemeClr val="tx1"/>
              </a:solidFill>
              <a:effectLst/>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altLang="zh-CN" sz="1200" b="0" i="0" kern="1200" dirty="0" err="1" smtClean="0">
                <a:solidFill>
                  <a:schemeClr val="tx1"/>
                </a:solidFill>
                <a:effectLst/>
                <a:latin typeface="Arial" charset="0"/>
                <a:ea typeface="+mn-ea"/>
                <a:cs typeface="+mn-cs"/>
              </a:rPr>
              <a:t>const</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声明创建一个</a:t>
            </a:r>
            <a:r>
              <a:rPr kumimoji="1" lang="zh-CN" altLang="en-US" sz="1200" b="1" i="0" kern="1200" dirty="0" smtClean="0">
                <a:solidFill>
                  <a:schemeClr val="tx1"/>
                </a:solidFill>
                <a:effectLst/>
                <a:latin typeface="Arial" charset="0"/>
                <a:ea typeface="+mn-ea"/>
                <a:cs typeface="+mn-cs"/>
              </a:rPr>
              <a:t>只读的常量</a:t>
            </a:r>
            <a:r>
              <a:rPr kumimoji="1" lang="zh-CN" altLang="en-US" sz="1200" b="0" i="0" kern="1200" dirty="0" smtClean="0">
                <a:solidFill>
                  <a:schemeClr val="tx1"/>
                </a:solidFill>
                <a:effectLst/>
                <a:latin typeface="Arial" charset="0"/>
                <a:ea typeface="+mn-ea"/>
                <a:cs typeface="+mn-cs"/>
              </a:rPr>
              <a:t>。这</a:t>
            </a:r>
            <a:r>
              <a:rPr kumimoji="1" lang="zh-CN" altLang="en-US" sz="1200" b="1" i="0" kern="1200" dirty="0" smtClean="0">
                <a:solidFill>
                  <a:schemeClr val="tx1"/>
                </a:solidFill>
                <a:effectLst/>
                <a:latin typeface="Arial" charset="0"/>
                <a:ea typeface="+mn-ea"/>
                <a:cs typeface="+mn-cs"/>
              </a:rPr>
              <a:t>不意味着常量指向的值不可变</a:t>
            </a:r>
            <a:r>
              <a:rPr kumimoji="1" lang="zh-CN" altLang="en-US" sz="1200" b="0" i="0" kern="1200" dirty="0" smtClean="0">
                <a:solidFill>
                  <a:schemeClr val="tx1"/>
                </a:solidFill>
                <a:effectLst/>
                <a:latin typeface="Arial" charset="0"/>
                <a:ea typeface="+mn-ea"/>
                <a:cs typeface="+mn-cs"/>
              </a:rPr>
              <a:t>，而是变量标识符的值只能赋值一次。</a:t>
            </a:r>
            <a:endParaRPr lang="zh-CN" altLang="zh-CN" sz="1200" b="1"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44</a:t>
            </a:fld>
            <a:endParaRPr lang="en-US" altLang="zh-CN"/>
          </a:p>
        </p:txBody>
      </p:sp>
    </p:spTree>
    <p:extLst>
      <p:ext uri="{BB962C8B-B14F-4D97-AF65-F5344CB8AC3E}">
        <p14:creationId xmlns:p14="http://schemas.microsoft.com/office/powerpoint/2010/main" val="179651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变量没有类型，变量所引用的数据是由类型的</a:t>
            </a:r>
            <a:endParaRPr lang="en-US" altLang="zh-CN" dirty="0" smtClean="0"/>
          </a:p>
          <a:p>
            <a:r>
              <a:rPr lang="zh-CN" altLang="en-US" dirty="0" smtClean="0"/>
              <a:t>也可以赋值为</a:t>
            </a:r>
            <a:r>
              <a:rPr lang="en-US" altLang="zh-CN" dirty="0" smtClean="0"/>
              <a:t>null</a:t>
            </a:r>
          </a:p>
          <a:p>
            <a:r>
              <a:rPr lang="zh-CN" altLang="en-US" dirty="0" smtClean="0"/>
              <a:t>控制台里敲</a:t>
            </a:r>
            <a:r>
              <a:rPr lang="zh-CN" altLang="en-US" baseline="0" dirty="0" smtClean="0"/>
              <a:t>  输出变量值  变量名</a:t>
            </a:r>
            <a:r>
              <a:rPr lang="en-US" altLang="zh-CN" baseline="0" dirty="0" smtClean="0"/>
              <a:t>; </a:t>
            </a:r>
            <a:r>
              <a:rPr lang="zh-CN" altLang="en-US" baseline="0" dirty="0" smtClean="0"/>
              <a:t>敲回车</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45</a:t>
            </a:fld>
            <a:endParaRPr lang="en-US" altLang="zh-CN"/>
          </a:p>
        </p:txBody>
      </p:sp>
    </p:spTree>
    <p:extLst>
      <p:ext uri="{BB962C8B-B14F-4D97-AF65-F5344CB8AC3E}">
        <p14:creationId xmlns:p14="http://schemas.microsoft.com/office/powerpoint/2010/main" val="1645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46</a:t>
            </a:fld>
            <a:endParaRPr lang="en-US" altLang="zh-CN"/>
          </a:p>
        </p:txBody>
      </p:sp>
    </p:spTree>
    <p:extLst>
      <p:ext uri="{BB962C8B-B14F-4D97-AF65-F5344CB8AC3E}">
        <p14:creationId xmlns:p14="http://schemas.microsoft.com/office/powerpoint/2010/main" val="1489863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JS/case321.html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47</a:t>
            </a:fld>
            <a:endParaRPr lang="en-US" altLang="zh-CN"/>
          </a:p>
        </p:txBody>
      </p:sp>
    </p:spTree>
    <p:extLst>
      <p:ext uri="{BB962C8B-B14F-4D97-AF65-F5344CB8AC3E}">
        <p14:creationId xmlns:p14="http://schemas.microsoft.com/office/powerpoint/2010/main" val="1297173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48</a:t>
            </a:fld>
            <a:endParaRPr lang="en-US" altLang="zh-CN"/>
          </a:p>
        </p:txBody>
      </p:sp>
    </p:spTree>
    <p:extLst>
      <p:ext uri="{BB962C8B-B14F-4D97-AF65-F5344CB8AC3E}">
        <p14:creationId xmlns:p14="http://schemas.microsoft.com/office/powerpoint/2010/main" val="2942825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charset="0"/>
                <a:ea typeface="+mn-ea"/>
                <a:cs typeface="+mn-cs"/>
              </a:rPr>
              <a:t>这样理解</a:t>
            </a:r>
            <a:r>
              <a:rPr kumimoji="1" lang="en-US" altLang="zh-CN" sz="1200" b="0" i="0" kern="1200" dirty="0" smtClean="0">
                <a:solidFill>
                  <a:schemeClr val="tx1"/>
                </a:solidFill>
                <a:effectLst/>
                <a:latin typeface="Arial" charset="0"/>
                <a:ea typeface="+mn-ea"/>
                <a:cs typeface="+mn-cs"/>
              </a:rPr>
              <a:t>:</a:t>
            </a:r>
          </a:p>
          <a:p>
            <a:r>
              <a:rPr kumimoji="1" lang="en-US" altLang="zh-CN" sz="1200" b="0" i="0" kern="1200" dirty="0" smtClean="0">
                <a:solidFill>
                  <a:schemeClr val="tx1"/>
                </a:solidFill>
                <a:effectLst/>
                <a:latin typeface="Arial" charset="0"/>
                <a:ea typeface="+mn-ea"/>
                <a:cs typeface="+mn-cs"/>
              </a:rPr>
              <a:t>    1</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undefined</a:t>
            </a:r>
            <a:r>
              <a:rPr kumimoji="1" lang="zh-CN" altLang="en-US" sz="1200" b="0" i="0" kern="1200" dirty="0" smtClean="0">
                <a:solidFill>
                  <a:schemeClr val="tx1"/>
                </a:solidFill>
                <a:effectLst/>
                <a:latin typeface="Arial" charset="0"/>
                <a:ea typeface="+mn-ea"/>
                <a:cs typeface="+mn-cs"/>
              </a:rPr>
              <a:t>：未定义和定义未赋值</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    2</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null</a:t>
            </a:r>
            <a:r>
              <a:rPr kumimoji="1" lang="zh-CN" altLang="en-US" sz="1200" b="0" i="0" kern="1200" dirty="0" smtClean="0">
                <a:solidFill>
                  <a:schemeClr val="tx1"/>
                </a:solidFill>
                <a:effectLst/>
                <a:latin typeface="Arial" charset="0"/>
                <a:ea typeface="+mn-ea"/>
                <a:cs typeface="+mn-cs"/>
              </a:rPr>
              <a:t>：一种特殊的</a:t>
            </a:r>
            <a:r>
              <a:rPr kumimoji="1" lang="en-US" altLang="zh-CN" sz="1200" b="0" i="0" kern="1200" dirty="0" smtClean="0">
                <a:solidFill>
                  <a:schemeClr val="tx1"/>
                </a:solidFill>
                <a:effectLst/>
                <a:latin typeface="Arial" charset="0"/>
                <a:ea typeface="+mn-ea"/>
                <a:cs typeface="+mn-cs"/>
              </a:rPr>
              <a:t>object</a:t>
            </a:r>
            <a:endParaRPr kumimoji="1" lang="zh-CN" altLang="en-US"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49</a:t>
            </a:fld>
            <a:endParaRPr lang="en-US" altLang="zh-CN"/>
          </a:p>
        </p:txBody>
      </p:sp>
    </p:spTree>
    <p:extLst>
      <p:ext uri="{BB962C8B-B14F-4D97-AF65-F5344CB8AC3E}">
        <p14:creationId xmlns:p14="http://schemas.microsoft.com/office/powerpoint/2010/main" val="32495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pPr>
                <a:defRPr/>
              </a:pPr>
              <a:t>6</a:t>
            </a:fld>
            <a:endParaRPr lang="en-US" altLang="zh-CN"/>
          </a:p>
        </p:txBody>
      </p:sp>
    </p:spTree>
    <p:extLst>
      <p:ext uri="{BB962C8B-B14F-4D97-AF65-F5344CB8AC3E}">
        <p14:creationId xmlns:p14="http://schemas.microsoft.com/office/powerpoint/2010/main" val="4277808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java</a:t>
            </a:r>
            <a:r>
              <a:rPr lang="zh-CN" altLang="en-US" dirty="0" smtClean="0"/>
              <a:t>基本相同，简单略过</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53</a:t>
            </a:fld>
            <a:endParaRPr lang="en-US" altLang="zh-CN"/>
          </a:p>
        </p:txBody>
      </p:sp>
    </p:spTree>
    <p:extLst>
      <p:ext uri="{BB962C8B-B14F-4D97-AF65-F5344CB8AC3E}">
        <p14:creationId xmlns:p14="http://schemas.microsoft.com/office/powerpoint/2010/main" val="35045010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基本相同，简单略过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54</a:t>
            </a:fld>
            <a:endParaRPr lang="en-US" altLang="zh-CN"/>
          </a:p>
        </p:txBody>
      </p:sp>
    </p:spTree>
    <p:extLst>
      <p:ext uri="{BB962C8B-B14F-4D97-AF65-F5344CB8AC3E}">
        <p14:creationId xmlns:p14="http://schemas.microsoft.com/office/powerpoint/2010/main" val="1962898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基本相同，简单略过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55</a:t>
            </a:fld>
            <a:endParaRPr lang="en-US" altLang="zh-CN"/>
          </a:p>
        </p:txBody>
      </p:sp>
    </p:spTree>
    <p:extLst>
      <p:ext uri="{BB962C8B-B14F-4D97-AF65-F5344CB8AC3E}">
        <p14:creationId xmlns:p14="http://schemas.microsoft.com/office/powerpoint/2010/main" val="3091869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基本相同，简单略过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56</a:t>
            </a:fld>
            <a:endParaRPr lang="en-US" altLang="zh-CN"/>
          </a:p>
        </p:txBody>
      </p:sp>
    </p:spTree>
    <p:extLst>
      <p:ext uri="{BB962C8B-B14F-4D97-AF65-F5344CB8AC3E}">
        <p14:creationId xmlns:p14="http://schemas.microsoft.com/office/powerpoint/2010/main" val="1914564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JS/case322.html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57</a:t>
            </a:fld>
            <a:endParaRPr lang="en-US" altLang="zh-CN"/>
          </a:p>
        </p:txBody>
      </p:sp>
    </p:spTree>
    <p:extLst>
      <p:ext uri="{BB962C8B-B14F-4D97-AF65-F5344CB8AC3E}">
        <p14:creationId xmlns:p14="http://schemas.microsoft.com/office/powerpoint/2010/main" val="5927081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a:t>
            </a:r>
            <a:r>
              <a:rPr lang="zh-CN" altLang="en-US" dirty="0" smtClean="0"/>
              <a:t>中提到过，此处简单提到，若后面实例碰到，再具体说明</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58</a:t>
            </a:fld>
            <a:endParaRPr lang="en-US" altLang="zh-CN">
              <a:solidFill>
                <a:srgbClr val="000000"/>
              </a:solidFill>
            </a:endParaRPr>
          </a:p>
        </p:txBody>
      </p:sp>
    </p:spTree>
    <p:extLst>
      <p:ext uri="{BB962C8B-B14F-4D97-AF65-F5344CB8AC3E}">
        <p14:creationId xmlns:p14="http://schemas.microsoft.com/office/powerpoint/2010/main" val="2446716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基本相同，简单略过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59</a:t>
            </a:fld>
            <a:endParaRPr lang="en-US" altLang="zh-CN"/>
          </a:p>
        </p:txBody>
      </p:sp>
    </p:spTree>
    <p:extLst>
      <p:ext uri="{BB962C8B-B14F-4D97-AF65-F5344CB8AC3E}">
        <p14:creationId xmlns:p14="http://schemas.microsoft.com/office/powerpoint/2010/main" val="2767361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60</a:t>
            </a:fld>
            <a:endParaRPr lang="en-US" altLang="zh-CN">
              <a:solidFill>
                <a:srgbClr val="000000"/>
              </a:solidFill>
            </a:endParaRPr>
          </a:p>
        </p:txBody>
      </p:sp>
    </p:spTree>
    <p:extLst>
      <p:ext uri="{BB962C8B-B14F-4D97-AF65-F5344CB8AC3E}">
        <p14:creationId xmlns:p14="http://schemas.microsoft.com/office/powerpoint/2010/main" val="1483895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栈（</a:t>
            </a:r>
            <a:r>
              <a:rPr kumimoji="1" lang="zh-CN" altLang="en-US" sz="1200" u="none" strike="noStrike" kern="1200" dirty="0" smtClean="0">
                <a:solidFill>
                  <a:schemeClr val="tx1"/>
                </a:solidFill>
                <a:effectLst/>
                <a:latin typeface="Arial" charset="0"/>
                <a:ea typeface="+mn-ea"/>
                <a:cs typeface="+mn-cs"/>
                <a:hlinkClick r:id="rId3"/>
              </a:rPr>
              <a:t>操作系统</a:t>
            </a:r>
            <a:r>
              <a:rPr lang="zh-CN" altLang="en-US" dirty="0" smtClean="0"/>
              <a:t>）：由</a:t>
            </a:r>
            <a:r>
              <a:rPr kumimoji="1" lang="zh-CN" altLang="en-US" sz="1200" u="none" strike="noStrike" kern="1200" dirty="0" smtClean="0">
                <a:solidFill>
                  <a:schemeClr val="tx1"/>
                </a:solidFill>
                <a:effectLst/>
                <a:latin typeface="Arial" charset="0"/>
                <a:ea typeface="+mn-ea"/>
                <a:cs typeface="+mn-cs"/>
                <a:hlinkClick r:id="rId3"/>
              </a:rPr>
              <a:t>操作系统</a:t>
            </a:r>
            <a:r>
              <a:rPr lang="zh-CN" altLang="en-US" dirty="0" smtClean="0"/>
              <a:t>自动分配释放 ，存放函数的参数值，局部变量的值等。</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61</a:t>
            </a:fld>
            <a:endParaRPr lang="en-US" altLang="zh-CN">
              <a:solidFill>
                <a:srgbClr val="000000"/>
              </a:solidFill>
            </a:endParaRPr>
          </a:p>
        </p:txBody>
      </p:sp>
    </p:spTree>
    <p:extLst>
      <p:ext uri="{BB962C8B-B14F-4D97-AF65-F5344CB8AC3E}">
        <p14:creationId xmlns:p14="http://schemas.microsoft.com/office/powerpoint/2010/main" val="514903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堆（</a:t>
            </a:r>
            <a:r>
              <a:rPr kumimoji="1" lang="zh-CN" altLang="en-US" sz="1200" u="none" strike="noStrike" kern="1200" dirty="0" smtClean="0">
                <a:solidFill>
                  <a:schemeClr val="tx1"/>
                </a:solidFill>
                <a:effectLst/>
                <a:latin typeface="Arial" charset="0"/>
                <a:ea typeface="+mn-ea"/>
                <a:cs typeface="+mn-cs"/>
                <a:hlinkClick r:id="rId3"/>
              </a:rPr>
              <a:t>操作系统</a:t>
            </a:r>
            <a:r>
              <a:rPr lang="zh-CN" altLang="en-US" dirty="0" smtClean="0"/>
              <a:t>）： 一般由程序员分配释放， 若程序员不释放，程序结束时可能由</a:t>
            </a:r>
            <a:r>
              <a:rPr lang="en-US" altLang="zh-CN" dirty="0" smtClean="0"/>
              <a:t>OS</a:t>
            </a:r>
            <a:r>
              <a:rPr lang="zh-CN" altLang="en-US" dirty="0" smtClean="0"/>
              <a:t>回收，</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62</a:t>
            </a:fld>
            <a:endParaRPr lang="en-US" altLang="zh-CN">
              <a:solidFill>
                <a:srgbClr val="000000"/>
              </a:solidFill>
            </a:endParaRPr>
          </a:p>
        </p:txBody>
      </p:sp>
    </p:spTree>
    <p:extLst>
      <p:ext uri="{BB962C8B-B14F-4D97-AF65-F5344CB8AC3E}">
        <p14:creationId xmlns:p14="http://schemas.microsoft.com/office/powerpoint/2010/main" val="1465662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smtClean="0"/>
              <a:t>1.</a:t>
            </a:r>
            <a:r>
              <a:rPr lang="zh-CN" altLang="en-US" dirty="0" smtClean="0"/>
              <a:t>要求学生参照刚才步骤，创建一个这样的页面，教师也可以与学生同步操作</a:t>
            </a:r>
            <a:endParaRPr lang="en-US" altLang="zh-CN" dirty="0" smtClean="0"/>
          </a:p>
          <a:p>
            <a:pPr eaLnBrk="1" hangingPunct="1">
              <a:spcBef>
                <a:spcPct val="0"/>
              </a:spcBef>
            </a:pPr>
            <a:r>
              <a:rPr lang="zh-CN" altLang="en-US" dirty="0" smtClean="0"/>
              <a:t>帮助学生进一步熟悉操作相关步骤</a:t>
            </a:r>
            <a:endParaRPr lang="en-US" altLang="zh-CN" dirty="0" smtClean="0"/>
          </a:p>
          <a:p>
            <a:pPr eaLnBrk="1" hangingPunct="1">
              <a:spcBef>
                <a:spcPct val="0"/>
              </a:spcBef>
            </a:pPr>
            <a:r>
              <a:rPr lang="en-US" altLang="zh-CN" dirty="0" smtClean="0"/>
              <a:t>2.</a:t>
            </a:r>
            <a:r>
              <a:rPr lang="zh-CN" altLang="en-US" dirty="0" smtClean="0"/>
              <a:t>新建时可以自己先创建文件，再使用模板，导入文档</a:t>
            </a:r>
            <a:endParaRPr lang="en-US" altLang="zh-CN" dirty="0" smtClean="0"/>
          </a:p>
          <a:p>
            <a:pPr eaLnBrk="1" hangingPunct="1">
              <a:spcBef>
                <a:spcPct val="0"/>
              </a:spcBef>
            </a:pPr>
            <a:r>
              <a:rPr lang="zh-CN" altLang="en-US" dirty="0" smtClean="0"/>
              <a:t>创建文件</a:t>
            </a:r>
            <a:r>
              <a:rPr lang="en-US" altLang="zh-CN" dirty="0" smtClean="0"/>
              <a:t>ex1-1.html</a:t>
            </a:r>
            <a:endParaRPr lang="zh-CN" altLang="en-US" dirty="0" smtClean="0"/>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28E1CA8-3745-40F6-8444-F464A140DDDB}" type="slidenum">
              <a:rPr kumimoji="0" lang="zh-CN" altLang="en-US" smtClean="0">
                <a:ea typeface="宋体" charset="-122"/>
              </a:rPr>
              <a:pPr eaLnBrk="1" hangingPunct="1">
                <a:spcBef>
                  <a:spcPct val="0"/>
                </a:spcBef>
              </a:pPr>
              <a:t>7</a:t>
            </a:fld>
            <a:endParaRPr kumimoji="0" lang="zh-CN" altLang="en-US" smtClean="0">
              <a:ea typeface="宋体" charset="-122"/>
            </a:endParaRPr>
          </a:p>
        </p:txBody>
      </p:sp>
    </p:spTree>
    <p:extLst>
      <p:ext uri="{BB962C8B-B14F-4D97-AF65-F5344CB8AC3E}">
        <p14:creationId xmlns:p14="http://schemas.microsoft.com/office/powerpoint/2010/main" val="2753799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smtClean="0"/>
              <a:t>控制台</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63</a:t>
            </a:fld>
            <a:endParaRPr lang="en-US" altLang="zh-CN">
              <a:solidFill>
                <a:srgbClr val="000000"/>
              </a:solidFill>
            </a:endParaRPr>
          </a:p>
        </p:txBody>
      </p:sp>
    </p:spTree>
    <p:extLst>
      <p:ext uri="{BB962C8B-B14F-4D97-AF65-F5344CB8AC3E}">
        <p14:creationId xmlns:p14="http://schemas.microsoft.com/office/powerpoint/2010/main" val="2799757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不用程序，在浏览器控制台上直接演示结果</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64</a:t>
            </a:fld>
            <a:endParaRPr lang="en-US" altLang="zh-CN"/>
          </a:p>
        </p:txBody>
      </p:sp>
    </p:spTree>
    <p:extLst>
      <p:ext uri="{BB962C8B-B14F-4D97-AF65-F5344CB8AC3E}">
        <p14:creationId xmlns:p14="http://schemas.microsoft.com/office/powerpoint/2010/main" val="20628986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不用程序，在浏览器控制台上直接演示结果</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65</a:t>
            </a:fld>
            <a:endParaRPr lang="en-US" altLang="zh-CN"/>
          </a:p>
        </p:txBody>
      </p:sp>
    </p:spTree>
    <p:extLst>
      <p:ext uri="{BB962C8B-B14F-4D97-AF65-F5344CB8AC3E}">
        <p14:creationId xmlns:p14="http://schemas.microsoft.com/office/powerpoint/2010/main" val="1147699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不用程序，在浏览器控制台上直接演示结果</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66</a:t>
            </a:fld>
            <a:endParaRPr lang="en-US" altLang="zh-CN"/>
          </a:p>
        </p:txBody>
      </p:sp>
    </p:spTree>
    <p:extLst>
      <p:ext uri="{BB962C8B-B14F-4D97-AF65-F5344CB8AC3E}">
        <p14:creationId xmlns:p14="http://schemas.microsoft.com/office/powerpoint/2010/main" val="4556225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JS/case323.html</a:t>
            </a:r>
          </a:p>
          <a:p>
            <a:r>
              <a:rPr lang="zh-CN" altLang="en-US" dirty="0" smtClean="0"/>
              <a:t>用到几个没学过的函数和属性，可以稍微讲解</a:t>
            </a:r>
            <a:endParaRPr lang="en-US" altLang="zh-CN" dirty="0" smtClean="0"/>
          </a:p>
          <a:p>
            <a:r>
              <a:rPr lang="en-US" altLang="zh-CN" dirty="0" err="1" smtClean="0"/>
              <a:t>document.getElementById</a:t>
            </a:r>
            <a:r>
              <a:rPr lang="en-US" altLang="zh-CN" dirty="0" smtClean="0"/>
              <a:t>()</a:t>
            </a:r>
          </a:p>
          <a:p>
            <a:r>
              <a:rPr lang="en-US" altLang="zh-CN" dirty="0" err="1" smtClean="0"/>
              <a:t>span.innerHTML</a:t>
            </a:r>
            <a:endParaRPr lang="en-US" altLang="zh-CN" dirty="0" smtClean="0"/>
          </a:p>
          <a:p>
            <a:r>
              <a:rPr lang="zh-CN" altLang="en-US" dirty="0" smtClean="0"/>
              <a:t>判断是否符合条件，可以适当与</a:t>
            </a:r>
            <a:r>
              <a:rPr lang="en-US" altLang="zh-CN" dirty="0" smtClean="0"/>
              <a:t>java</a:t>
            </a:r>
            <a:r>
              <a:rPr lang="zh-CN" altLang="en-US" dirty="0" smtClean="0"/>
              <a:t>对比</a:t>
            </a:r>
            <a:r>
              <a:rPr lang="zh-CN" altLang="en-US" baseline="0" dirty="0" smtClean="0"/>
              <a:t>   </a:t>
            </a:r>
            <a:r>
              <a:rPr lang="en-US" altLang="zh-CN" baseline="0" dirty="0" err="1" smtClean="0"/>
              <a:t>num.equals</a:t>
            </a:r>
            <a:r>
              <a:rPr lang="en-US" altLang="zh-CN" baseline="0" dirty="0" smtClean="0"/>
              <a:t>(“”)  </a:t>
            </a:r>
            <a:r>
              <a:rPr lang="en-US" altLang="zh-CN" baseline="0" dirty="0" err="1" smtClean="0"/>
              <a:t>num</a:t>
            </a:r>
            <a:r>
              <a:rPr lang="en-US" altLang="zh-CN" baseline="0" dirty="0" smtClean="0"/>
              <a:t> </a:t>
            </a:r>
            <a:r>
              <a:rPr lang="en-US" altLang="zh-CN" baseline="0" dirty="0" err="1" smtClean="0"/>
              <a:t>instanof</a:t>
            </a:r>
            <a:r>
              <a:rPr lang="en-US" altLang="zh-CN" baseline="0" dirty="0" smtClean="0"/>
              <a:t> integer</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68</a:t>
            </a:fld>
            <a:endParaRPr lang="en-US" altLang="zh-CN"/>
          </a:p>
        </p:txBody>
      </p:sp>
    </p:spTree>
    <p:extLst>
      <p:ext uri="{BB962C8B-B14F-4D97-AF65-F5344CB8AC3E}">
        <p14:creationId xmlns:p14="http://schemas.microsoft.com/office/powerpoint/2010/main" val="26236545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69</a:t>
            </a:fld>
            <a:endParaRPr lang="en-US" altLang="zh-CN"/>
          </a:p>
        </p:txBody>
      </p:sp>
    </p:spTree>
    <p:extLst>
      <p:ext uri="{BB962C8B-B14F-4D97-AF65-F5344CB8AC3E}">
        <p14:creationId xmlns:p14="http://schemas.microsoft.com/office/powerpoint/2010/main" val="29457939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除了除法，其余可忽略，与</a:t>
            </a:r>
            <a:r>
              <a:rPr lang="en-US" altLang="zh-CN" dirty="0" smtClean="0"/>
              <a:t>java</a:t>
            </a:r>
            <a:r>
              <a:rPr lang="zh-CN" altLang="en-US" dirty="0" smtClean="0"/>
              <a:t>相同</a:t>
            </a:r>
            <a:r>
              <a:rPr lang="zh-CN" altLang="en-US" baseline="0" dirty="0" smtClean="0"/>
              <a:t>   </a:t>
            </a:r>
            <a:r>
              <a:rPr lang="en-US" altLang="zh-CN" baseline="0" dirty="0" smtClean="0"/>
              <a:t>5/2 java</a:t>
            </a:r>
            <a:r>
              <a:rPr lang="zh-CN" altLang="en-US" baseline="0" dirty="0" smtClean="0"/>
              <a:t>是</a:t>
            </a:r>
            <a:r>
              <a:rPr lang="en-US" altLang="zh-CN" baseline="0" dirty="0" smtClean="0"/>
              <a:t>2,</a:t>
            </a:r>
            <a:r>
              <a:rPr lang="zh-CN" altLang="en-US" baseline="0" dirty="0" smtClean="0"/>
              <a:t>而</a:t>
            </a:r>
            <a:r>
              <a:rPr lang="en-US" altLang="zh-CN" baseline="0" dirty="0" err="1" smtClean="0"/>
              <a:t>js</a:t>
            </a:r>
            <a:r>
              <a:rPr lang="zh-CN" altLang="en-US" baseline="0" dirty="0" smtClean="0"/>
              <a:t>是</a:t>
            </a:r>
            <a:r>
              <a:rPr lang="en-US" altLang="zh-CN" baseline="0" dirty="0" smtClean="0"/>
              <a:t>2.5</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70</a:t>
            </a:fld>
            <a:endParaRPr lang="en-US" altLang="zh-CN"/>
          </a:p>
        </p:txBody>
      </p:sp>
    </p:spTree>
    <p:extLst>
      <p:ext uri="{BB962C8B-B14F-4D97-AF65-F5344CB8AC3E}">
        <p14:creationId xmlns:p14="http://schemas.microsoft.com/office/powerpoint/2010/main" val="23989180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除了全等于，其余可忽略，控制台演示效果 </a:t>
            </a:r>
            <a:r>
              <a:rPr lang="en-US" altLang="zh-CN" dirty="0" smtClean="0"/>
              <a:t>a=“123” b=123</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71</a:t>
            </a:fld>
            <a:endParaRPr lang="en-US" altLang="zh-CN"/>
          </a:p>
        </p:txBody>
      </p:sp>
    </p:spTree>
    <p:extLst>
      <p:ext uri="{BB962C8B-B14F-4D97-AF65-F5344CB8AC3E}">
        <p14:creationId xmlns:p14="http://schemas.microsoft.com/office/powerpoint/2010/main" val="20708807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&amp;&amp;  ||</a:t>
            </a:r>
            <a:r>
              <a:rPr lang="en-US" altLang="zh-CN" baseline="0" dirty="0" smtClean="0"/>
              <a:t> </a:t>
            </a:r>
            <a:r>
              <a:rPr lang="zh-CN" altLang="en-US" baseline="0" dirty="0" smtClean="0"/>
              <a:t>短路原理：</a:t>
            </a:r>
            <a:endParaRPr lang="en-US" altLang="zh-CN" baseline="0" dirty="0" smtClean="0"/>
          </a:p>
          <a:p>
            <a:r>
              <a:rPr lang="en-US" altLang="zh-CN" baseline="0" dirty="0" smtClean="0"/>
              <a:t>||:</a:t>
            </a:r>
            <a:r>
              <a:rPr kumimoji="1" lang="zh-CN" altLang="en-US" sz="1200" b="0" i="0" kern="1200" dirty="0" smtClean="0">
                <a:solidFill>
                  <a:schemeClr val="tx1"/>
                </a:solidFill>
                <a:effectLst/>
                <a:latin typeface="Arial" charset="0"/>
                <a:ea typeface="+mn-ea"/>
                <a:cs typeface="+mn-cs"/>
              </a:rPr>
              <a:t>知道了前面第一个的结果就知道后的输出，如果为第一个为：</a:t>
            </a: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，则取第一个的值，如果第一个为</a:t>
            </a:r>
            <a:r>
              <a:rPr kumimoji="1" lang="en-US" altLang="zh-CN" sz="1200" b="0" i="0" kern="1200" dirty="0" smtClean="0">
                <a:solidFill>
                  <a:schemeClr val="tx1"/>
                </a:solidFill>
                <a:effectLst/>
                <a:latin typeface="Arial" charset="0"/>
                <a:ea typeface="+mn-ea"/>
                <a:cs typeface="+mn-cs"/>
              </a:rPr>
              <a:t>false</a:t>
            </a:r>
            <a:r>
              <a:rPr kumimoji="1" lang="zh-CN" altLang="en-US" sz="1200" b="0" i="0" kern="1200" dirty="0" smtClean="0">
                <a:solidFill>
                  <a:schemeClr val="tx1"/>
                </a:solidFill>
                <a:effectLst/>
                <a:latin typeface="Arial" charset="0"/>
                <a:ea typeface="+mn-ea"/>
                <a:cs typeface="+mn-cs"/>
              </a:rPr>
              <a:t>，则取第二个的值。</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只要“</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前面是</a:t>
            </a:r>
            <a:r>
              <a:rPr kumimoji="1" lang="en-US" altLang="zh-CN" sz="1200" b="0" i="0" kern="1200" dirty="0" smtClean="0">
                <a:solidFill>
                  <a:schemeClr val="tx1"/>
                </a:solidFill>
                <a:effectLst/>
                <a:latin typeface="Arial" charset="0"/>
                <a:ea typeface="+mn-ea"/>
                <a:cs typeface="+mn-cs"/>
              </a:rPr>
              <a:t>false</a:t>
            </a:r>
            <a:r>
              <a:rPr kumimoji="1" lang="zh-CN" altLang="en-US" sz="1200" b="0" i="0" kern="1200" dirty="0" smtClean="0">
                <a:solidFill>
                  <a:schemeClr val="tx1"/>
                </a:solidFill>
                <a:effectLst/>
                <a:latin typeface="Arial" charset="0"/>
                <a:ea typeface="+mn-ea"/>
                <a:cs typeface="+mn-cs"/>
              </a:rPr>
              <a:t>，无论“</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后面是</a:t>
            </a: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还是</a:t>
            </a:r>
            <a:r>
              <a:rPr kumimoji="1" lang="en-US" altLang="zh-CN" sz="1200" b="0" i="0" kern="1200" dirty="0" smtClean="0">
                <a:solidFill>
                  <a:schemeClr val="tx1"/>
                </a:solidFill>
                <a:effectLst/>
                <a:latin typeface="Arial" charset="0"/>
                <a:ea typeface="+mn-ea"/>
                <a:cs typeface="+mn-cs"/>
              </a:rPr>
              <a:t>false</a:t>
            </a:r>
            <a:r>
              <a:rPr kumimoji="1" lang="zh-CN" altLang="en-US" sz="1200" b="0" i="0" kern="1200" dirty="0" smtClean="0">
                <a:solidFill>
                  <a:schemeClr val="tx1"/>
                </a:solidFill>
                <a:effectLst/>
                <a:latin typeface="Arial" charset="0"/>
                <a:ea typeface="+mn-ea"/>
                <a:cs typeface="+mn-cs"/>
              </a:rPr>
              <a:t>，结果都将返“</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前面的值</a:t>
            </a:r>
            <a:r>
              <a:rPr kumimoji="1" lang="en-US" altLang="zh-CN" sz="1200" b="0" i="0" kern="1200" dirty="0" smtClean="0">
                <a:solidFill>
                  <a:schemeClr val="tx1"/>
                </a:solidFill>
                <a:effectLst/>
                <a:latin typeface="Arial" charset="0"/>
                <a:ea typeface="+mn-ea"/>
                <a:cs typeface="+mn-cs"/>
              </a:rPr>
              <a:t>;</a:t>
            </a:r>
          </a:p>
          <a:p>
            <a:r>
              <a:rPr kumimoji="1" lang="en-US" altLang="zh-CN" sz="1200" b="0" i="0" kern="1200" baseline="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只要“</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前面是</a:t>
            </a: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，无论“</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后面是</a:t>
            </a: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还是</a:t>
            </a:r>
            <a:r>
              <a:rPr kumimoji="1" lang="en-US" altLang="zh-CN" sz="1200" b="0" i="0" kern="1200" dirty="0" smtClean="0">
                <a:solidFill>
                  <a:schemeClr val="tx1"/>
                </a:solidFill>
                <a:effectLst/>
                <a:latin typeface="Arial" charset="0"/>
                <a:ea typeface="+mn-ea"/>
                <a:cs typeface="+mn-cs"/>
              </a:rPr>
              <a:t>false</a:t>
            </a:r>
            <a:r>
              <a:rPr kumimoji="1" lang="zh-CN" altLang="en-US" sz="1200" b="0" i="0" kern="1200" dirty="0" smtClean="0">
                <a:solidFill>
                  <a:schemeClr val="tx1"/>
                </a:solidFill>
                <a:effectLst/>
                <a:latin typeface="Arial" charset="0"/>
                <a:ea typeface="+mn-ea"/>
                <a:cs typeface="+mn-cs"/>
              </a:rPr>
              <a:t>，结果都将返“</a:t>
            </a:r>
            <a:r>
              <a:rPr kumimoji="1" lang="en-US" altLang="zh-CN" sz="1200" b="0" i="0" kern="1200" dirty="0" smtClean="0">
                <a:solidFill>
                  <a:schemeClr val="tx1"/>
                </a:solidFill>
                <a:effectLst/>
                <a:latin typeface="Arial" charset="0"/>
                <a:ea typeface="+mn-ea"/>
                <a:cs typeface="+mn-cs"/>
              </a:rPr>
              <a:t>&amp;&amp;”</a:t>
            </a:r>
            <a:r>
              <a:rPr kumimoji="1" lang="zh-CN" altLang="en-US" sz="1200" b="0" i="0" kern="1200" dirty="0" smtClean="0">
                <a:solidFill>
                  <a:schemeClr val="tx1"/>
                </a:solidFill>
                <a:effectLst/>
                <a:latin typeface="Arial" charset="0"/>
                <a:ea typeface="+mn-ea"/>
                <a:cs typeface="+mn-cs"/>
              </a:rPr>
              <a:t>后面的值</a:t>
            </a:r>
            <a:r>
              <a:rPr kumimoji="1" lang="en-US" altLang="zh-CN" sz="1200" b="0" i="0" kern="1200" dirty="0" smtClean="0">
                <a:solidFill>
                  <a:schemeClr val="tx1"/>
                </a:solidFill>
                <a:effectLst/>
                <a:latin typeface="Arial" charset="0"/>
                <a:ea typeface="+mn-ea"/>
                <a:cs typeface="+mn-cs"/>
              </a:rPr>
              <a:t>;</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72</a:t>
            </a:fld>
            <a:endParaRPr lang="en-US" altLang="zh-CN"/>
          </a:p>
        </p:txBody>
      </p:sp>
    </p:spTree>
    <p:extLst>
      <p:ext uri="{BB962C8B-B14F-4D97-AF65-F5344CB8AC3E}">
        <p14:creationId xmlns:p14="http://schemas.microsoft.com/office/powerpoint/2010/main" val="2596686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红色的控制台演示，蓝色的后面遇着再说，其实</a:t>
            </a:r>
            <a:r>
              <a:rPr lang="en-US" altLang="zh-CN" dirty="0" smtClean="0"/>
              <a:t>java</a:t>
            </a:r>
            <a:r>
              <a:rPr lang="zh-CN" altLang="en-US" dirty="0" smtClean="0"/>
              <a:t>中已有类似的</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73</a:t>
            </a:fld>
            <a:endParaRPr lang="en-US" altLang="zh-CN"/>
          </a:p>
        </p:txBody>
      </p:sp>
    </p:spTree>
    <p:extLst>
      <p:ext uri="{BB962C8B-B14F-4D97-AF65-F5344CB8AC3E}">
        <p14:creationId xmlns:p14="http://schemas.microsoft.com/office/powerpoint/2010/main" val="71582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solidFill>
                  <a:srgbClr val="FF0000"/>
                </a:solidFill>
                <a:latin typeface="宋体" charset="-122"/>
              </a:rPr>
              <a:t>CSS</a:t>
            </a:r>
            <a:r>
              <a:rPr lang="zh-CN" altLang="en-US" dirty="0" smtClean="0">
                <a:solidFill>
                  <a:srgbClr val="FF0000"/>
                </a:solidFill>
                <a:latin typeface="宋体" charset="-122"/>
              </a:rPr>
              <a:t>就是给</a:t>
            </a:r>
            <a:r>
              <a:rPr lang="en-US" altLang="zh-CN" dirty="0" smtClean="0">
                <a:solidFill>
                  <a:srgbClr val="FF0000"/>
                </a:solidFill>
                <a:latin typeface="宋体" charset="-122"/>
              </a:rPr>
              <a:t>HTML</a:t>
            </a:r>
            <a:r>
              <a:rPr lang="zh-CN" altLang="en-US" dirty="0" smtClean="0">
                <a:solidFill>
                  <a:srgbClr val="FF0000"/>
                </a:solidFill>
                <a:latin typeface="宋体" charset="-122"/>
              </a:rPr>
              <a:t>化妆</a:t>
            </a:r>
            <a:endParaRPr lang="en-US" altLang="zh-CN" dirty="0" smtClean="0">
              <a:solidFill>
                <a:srgbClr val="FF0000"/>
              </a:solidFill>
              <a:latin typeface="宋体" charset="-122"/>
            </a:endParaRPr>
          </a:p>
          <a:p>
            <a:r>
              <a:rPr lang="en-US" altLang="zh-CN" dirty="0" smtClean="0">
                <a:solidFill>
                  <a:srgbClr val="FF0000"/>
                </a:solidFill>
                <a:latin typeface="宋体" charset="-122"/>
              </a:rPr>
              <a:t>CSS</a:t>
            </a:r>
            <a:r>
              <a:rPr lang="zh-CN" altLang="en-US" dirty="0" smtClean="0">
                <a:solidFill>
                  <a:srgbClr val="FF0000"/>
                </a:solidFill>
                <a:latin typeface="宋体" charset="-122"/>
              </a:rPr>
              <a:t>规则是存储在后缀名为</a:t>
            </a:r>
            <a:r>
              <a:rPr lang="en-US" altLang="zh-CN" dirty="0" smtClean="0">
                <a:solidFill>
                  <a:srgbClr val="FF0000"/>
                </a:solidFill>
                <a:latin typeface="宋体" charset="-122"/>
              </a:rPr>
              <a:t>.</a:t>
            </a:r>
            <a:r>
              <a:rPr lang="en-US" altLang="zh-CN" dirty="0" err="1" smtClean="0">
                <a:solidFill>
                  <a:srgbClr val="FF0000"/>
                </a:solidFill>
                <a:latin typeface="宋体" charset="-122"/>
              </a:rPr>
              <a:t>css</a:t>
            </a:r>
            <a:r>
              <a:rPr lang="zh-CN" altLang="en-US" dirty="0" smtClean="0">
                <a:solidFill>
                  <a:srgbClr val="FF0000"/>
                </a:solidFill>
                <a:latin typeface="宋体" charset="-122"/>
              </a:rPr>
              <a:t>的文件中的，我们称该文件为外部样式表</a:t>
            </a:r>
          </a:p>
        </p:txBody>
      </p:sp>
      <p:sp>
        <p:nvSpPr>
          <p:cNvPr id="172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00F59B4-5170-4637-9D7B-A9905D4F102A}" type="slidenum">
              <a:rPr kumimoji="0" lang="zh-CN" altLang="en-US" smtClean="0">
                <a:ea typeface="宋体" charset="-122"/>
              </a:rPr>
              <a:pPr eaLnBrk="1" hangingPunct="1">
                <a:spcBef>
                  <a:spcPct val="0"/>
                </a:spcBef>
              </a:pPr>
              <a:t>8</a:t>
            </a:fld>
            <a:endParaRPr kumimoji="0" lang="en-US" altLang="zh-CN" smtClean="0">
              <a:ea typeface="宋体" charset="-122"/>
            </a:endParaRPr>
          </a:p>
        </p:txBody>
      </p:sp>
    </p:spTree>
    <p:extLst>
      <p:ext uri="{BB962C8B-B14F-4D97-AF65-F5344CB8AC3E}">
        <p14:creationId xmlns:p14="http://schemas.microsoft.com/office/powerpoint/2010/main" val="39374139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JS/case324.html</a:t>
            </a:r>
          </a:p>
          <a:p>
            <a:r>
              <a:rPr lang="en-US" altLang="zh-CN" baseline="0" dirty="0" err="1" smtClean="0"/>
              <a:t>var</a:t>
            </a:r>
            <a:r>
              <a:rPr lang="en-US" altLang="zh-CN" baseline="0" dirty="0" smtClean="0"/>
              <a:t> </a:t>
            </a:r>
            <a:r>
              <a:rPr lang="en-US" altLang="zh-CN" baseline="0" dirty="0" err="1" smtClean="0"/>
              <a:t>init_num</a:t>
            </a:r>
            <a:r>
              <a:rPr lang="en-US" altLang="zh-CN" baseline="0" dirty="0" smtClean="0"/>
              <a:t>=</a:t>
            </a:r>
            <a:r>
              <a:rPr lang="en-US" altLang="zh-CN" baseline="0" dirty="0" err="1" smtClean="0"/>
              <a:t>parseInt</a:t>
            </a:r>
            <a:r>
              <a:rPr lang="en-US" altLang="zh-CN" baseline="0" dirty="0" smtClean="0"/>
              <a:t>(</a:t>
            </a:r>
            <a:r>
              <a:rPr lang="en-US" altLang="zh-CN" baseline="0" dirty="0" err="1" smtClean="0"/>
              <a:t>Math.random</a:t>
            </a:r>
            <a:r>
              <a:rPr lang="en-US" altLang="zh-CN" baseline="0" dirty="0" smtClean="0"/>
              <a:t>()*100)+1  </a:t>
            </a:r>
            <a:r>
              <a:rPr lang="zh-CN" altLang="en-US" baseline="0" dirty="0" smtClean="0"/>
              <a:t>随机数</a:t>
            </a:r>
            <a:r>
              <a:rPr lang="en-US" altLang="zh-CN" baseline="0" dirty="0" smtClean="0"/>
              <a:t>1-100</a:t>
            </a:r>
          </a:p>
          <a:p>
            <a:r>
              <a:rPr lang="zh-CN" altLang="en-US" baseline="0" dirty="0" smtClean="0"/>
              <a:t>要注意格式的调整，缩进等等</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74</a:t>
            </a:fld>
            <a:endParaRPr lang="en-US" altLang="zh-CN"/>
          </a:p>
        </p:txBody>
      </p:sp>
    </p:spTree>
    <p:extLst>
      <p:ext uri="{BB962C8B-B14F-4D97-AF65-F5344CB8AC3E}">
        <p14:creationId xmlns:p14="http://schemas.microsoft.com/office/powerpoint/2010/main" val="29319937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77</a:t>
            </a:fld>
            <a:endParaRPr lang="en-US" altLang="zh-CN"/>
          </a:p>
        </p:txBody>
      </p:sp>
    </p:spTree>
    <p:extLst>
      <p:ext uri="{BB962C8B-B14F-4D97-AF65-F5344CB8AC3E}">
        <p14:creationId xmlns:p14="http://schemas.microsoft.com/office/powerpoint/2010/main" val="2939133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java</a:t>
            </a:r>
            <a:r>
              <a:rPr lang="zh-CN" altLang="en-US" dirty="0" smtClean="0"/>
              <a:t>相同，一掠而过</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79</a:t>
            </a:fld>
            <a:endParaRPr lang="en-US" altLang="zh-CN"/>
          </a:p>
        </p:txBody>
      </p:sp>
    </p:spTree>
    <p:extLst>
      <p:ext uri="{BB962C8B-B14F-4D97-AF65-F5344CB8AC3E}">
        <p14:creationId xmlns:p14="http://schemas.microsoft.com/office/powerpoint/2010/main" val="3826405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相同，一掠而过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80</a:t>
            </a:fld>
            <a:endParaRPr lang="en-US" altLang="zh-CN"/>
          </a:p>
        </p:txBody>
      </p:sp>
    </p:spTree>
    <p:extLst>
      <p:ext uri="{BB962C8B-B14F-4D97-AF65-F5344CB8AC3E}">
        <p14:creationId xmlns:p14="http://schemas.microsoft.com/office/powerpoint/2010/main" val="19486210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相同，一掠而过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81</a:t>
            </a:fld>
            <a:endParaRPr lang="en-US" altLang="zh-CN"/>
          </a:p>
        </p:txBody>
      </p:sp>
    </p:spTree>
    <p:extLst>
      <p:ext uri="{BB962C8B-B14F-4D97-AF65-F5344CB8AC3E}">
        <p14:creationId xmlns:p14="http://schemas.microsoft.com/office/powerpoint/2010/main" val="16745840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相同，一掠而过</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82</a:t>
            </a:fld>
            <a:endParaRPr lang="en-US" altLang="zh-CN"/>
          </a:p>
        </p:txBody>
      </p:sp>
    </p:spTree>
    <p:extLst>
      <p:ext uri="{BB962C8B-B14F-4D97-AF65-F5344CB8AC3E}">
        <p14:creationId xmlns:p14="http://schemas.microsoft.com/office/powerpoint/2010/main" val="39753747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与</a:t>
            </a:r>
            <a:r>
              <a:rPr lang="en-US" altLang="zh-CN" dirty="0" smtClean="0"/>
              <a:t>java</a:t>
            </a:r>
            <a:r>
              <a:rPr lang="zh-CN" altLang="en-US" dirty="0" smtClean="0"/>
              <a:t>相同，强调在</a:t>
            </a:r>
            <a:r>
              <a:rPr lang="en-US" altLang="zh-CN" dirty="0" smtClean="0"/>
              <a:t>for</a:t>
            </a:r>
            <a:r>
              <a:rPr lang="zh-CN" altLang="en-US" dirty="0" smtClean="0"/>
              <a:t>中定义变量用</a:t>
            </a:r>
            <a:r>
              <a:rPr lang="en-US" altLang="zh-CN" dirty="0" err="1" smtClean="0"/>
              <a:t>var</a:t>
            </a:r>
            <a:r>
              <a:rPr lang="en-US" altLang="zh-CN" baseline="0" dirty="0" smtClean="0"/>
              <a:t> ,</a:t>
            </a:r>
            <a:r>
              <a:rPr lang="zh-CN" altLang="en-US" baseline="0" dirty="0" smtClean="0"/>
              <a:t>而不涉及到其它类型符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83</a:t>
            </a:fld>
            <a:endParaRPr lang="en-US" altLang="zh-CN"/>
          </a:p>
        </p:txBody>
      </p:sp>
    </p:spTree>
    <p:extLst>
      <p:ext uri="{BB962C8B-B14F-4D97-AF65-F5344CB8AC3E}">
        <p14:creationId xmlns:p14="http://schemas.microsoft.com/office/powerpoint/2010/main" val="19149048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控制台用条件运算符示例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84</a:t>
            </a:fld>
            <a:endParaRPr lang="en-US" altLang="zh-CN"/>
          </a:p>
        </p:txBody>
      </p:sp>
    </p:spTree>
    <p:extLst>
      <p:ext uri="{BB962C8B-B14F-4D97-AF65-F5344CB8AC3E}">
        <p14:creationId xmlns:p14="http://schemas.microsoft.com/office/powerpoint/2010/main" val="388673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JS/case325.html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85</a:t>
            </a:fld>
            <a:endParaRPr lang="en-US" altLang="zh-CN"/>
          </a:p>
        </p:txBody>
      </p:sp>
    </p:spTree>
    <p:extLst>
      <p:ext uri="{BB962C8B-B14F-4D97-AF65-F5344CB8AC3E}">
        <p14:creationId xmlns:p14="http://schemas.microsoft.com/office/powerpoint/2010/main" val="21577801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Arial" charset="0"/>
                <a:ea typeface="+mn-ea"/>
                <a:cs typeface="+mn-cs"/>
              </a:rPr>
              <a:t>JS/case326.html</a:t>
            </a:r>
          </a:p>
          <a:p>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err="1" smtClean="0">
                <a:solidFill>
                  <a:schemeClr val="tx1"/>
                </a:solidFill>
                <a:effectLst/>
                <a:latin typeface="Arial" charset="0"/>
                <a:ea typeface="+mn-ea"/>
                <a:cs typeface="+mn-cs"/>
              </a:rPr>
              <a:t>obj</a:t>
            </a:r>
            <a:r>
              <a:rPr kumimoji="1" lang="zh-CN" altLang="en-US" sz="1200" b="0" i="0" kern="1200" dirty="0" smtClean="0">
                <a:solidFill>
                  <a:schemeClr val="tx1"/>
                </a:solidFill>
                <a:effectLst/>
                <a:latin typeface="Arial" charset="0"/>
                <a:ea typeface="+mn-ea"/>
                <a:cs typeface="+mn-cs"/>
              </a:rPr>
              <a:t>可以是一个普通的</a:t>
            </a:r>
            <a:r>
              <a:rPr kumimoji="1" lang="en-US" altLang="zh-CN" sz="1200" b="0" i="0" kern="1200" dirty="0" err="1" smtClean="0">
                <a:solidFill>
                  <a:schemeClr val="tx1"/>
                </a:solidFill>
                <a:effectLst/>
                <a:latin typeface="Arial" charset="0"/>
                <a:ea typeface="+mn-ea"/>
                <a:cs typeface="+mn-cs"/>
              </a:rPr>
              <a:t>js</a:t>
            </a:r>
            <a:r>
              <a:rPr kumimoji="1" lang="zh-CN" altLang="en-US" sz="1200" b="0" i="0" kern="1200" dirty="0" smtClean="0">
                <a:solidFill>
                  <a:schemeClr val="tx1"/>
                </a:solidFill>
                <a:effectLst/>
                <a:latin typeface="Arial" charset="0"/>
                <a:ea typeface="+mn-ea"/>
                <a:cs typeface="+mn-cs"/>
              </a:rPr>
              <a:t>对象或者一个数组。</a:t>
            </a:r>
            <a:endParaRPr kumimoji="1" lang="en-US" altLang="zh-CN"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如果</a:t>
            </a:r>
            <a:r>
              <a:rPr kumimoji="1" lang="en-US" altLang="zh-CN" sz="1200" b="0" i="0" kern="1200" dirty="0" err="1" smtClean="0">
                <a:solidFill>
                  <a:schemeClr val="tx1"/>
                </a:solidFill>
                <a:effectLst/>
                <a:latin typeface="Arial" charset="0"/>
                <a:ea typeface="+mn-ea"/>
                <a:cs typeface="+mn-cs"/>
              </a:rPr>
              <a:t>obj</a:t>
            </a:r>
            <a:r>
              <a:rPr kumimoji="1" lang="zh-CN" altLang="en-US" sz="1200" b="0" i="0" kern="1200" dirty="0" smtClean="0">
                <a:solidFill>
                  <a:schemeClr val="tx1"/>
                </a:solidFill>
                <a:effectLst/>
                <a:latin typeface="Arial" charset="0"/>
                <a:ea typeface="+mn-ea"/>
                <a:cs typeface="+mn-cs"/>
              </a:rPr>
              <a:t>是</a:t>
            </a:r>
            <a:r>
              <a:rPr kumimoji="1" lang="en-US" altLang="zh-CN" sz="1200" b="0" i="0" kern="1200" dirty="0" err="1" smtClean="0">
                <a:solidFill>
                  <a:schemeClr val="tx1"/>
                </a:solidFill>
                <a:effectLst/>
                <a:latin typeface="Arial" charset="0"/>
                <a:ea typeface="+mn-ea"/>
                <a:cs typeface="+mn-cs"/>
              </a:rPr>
              <a:t>js</a:t>
            </a:r>
            <a:r>
              <a:rPr kumimoji="1" lang="zh-CN" altLang="en-US" sz="1200" b="0" i="0" kern="1200" dirty="0" smtClean="0">
                <a:solidFill>
                  <a:schemeClr val="tx1"/>
                </a:solidFill>
                <a:effectLst/>
                <a:latin typeface="Arial" charset="0"/>
                <a:ea typeface="+mn-ea"/>
                <a:cs typeface="+mn-cs"/>
              </a:rPr>
              <a:t>对象，那么</a:t>
            </a:r>
            <a:r>
              <a:rPr kumimoji="1" lang="en-US" altLang="zh-CN" sz="1200" b="0" i="0" kern="1200" dirty="0" smtClean="0">
                <a:solidFill>
                  <a:schemeClr val="tx1"/>
                </a:solidFill>
                <a:effectLst/>
                <a:latin typeface="Arial" charset="0"/>
                <a:ea typeface="+mn-ea"/>
                <a:cs typeface="+mn-cs"/>
              </a:rPr>
              <a:t>variable</a:t>
            </a:r>
            <a:r>
              <a:rPr kumimoji="1" lang="zh-CN" altLang="en-US" sz="1200" b="0" i="0" kern="1200" dirty="0" smtClean="0">
                <a:solidFill>
                  <a:schemeClr val="tx1"/>
                </a:solidFill>
                <a:effectLst/>
                <a:latin typeface="Arial" charset="0"/>
                <a:ea typeface="+mn-ea"/>
                <a:cs typeface="+mn-cs"/>
              </a:rPr>
              <a:t>在遍历中得到的是对象的属性的名字，而不是属性对应的值。</a:t>
            </a:r>
            <a:endParaRPr kumimoji="1" lang="en-US" altLang="zh-CN"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如果</a:t>
            </a:r>
            <a:r>
              <a:rPr kumimoji="1" lang="en-US" altLang="zh-CN" sz="1200" b="0" i="0" kern="1200" dirty="0" err="1" smtClean="0">
                <a:solidFill>
                  <a:schemeClr val="tx1"/>
                </a:solidFill>
                <a:effectLst/>
                <a:latin typeface="Arial" charset="0"/>
                <a:ea typeface="+mn-ea"/>
                <a:cs typeface="+mn-cs"/>
              </a:rPr>
              <a:t>obj</a:t>
            </a:r>
            <a:r>
              <a:rPr kumimoji="1" lang="zh-CN" altLang="en-US" sz="1200" b="0" i="0" kern="1200" dirty="0" smtClean="0">
                <a:solidFill>
                  <a:schemeClr val="tx1"/>
                </a:solidFill>
                <a:effectLst/>
                <a:latin typeface="Arial" charset="0"/>
                <a:ea typeface="+mn-ea"/>
                <a:cs typeface="+mn-cs"/>
              </a:rPr>
              <a:t>是数组，那么</a:t>
            </a:r>
            <a:r>
              <a:rPr kumimoji="1" lang="en-US" altLang="zh-CN" sz="1200" b="0" i="0" kern="1200" dirty="0" smtClean="0">
                <a:solidFill>
                  <a:schemeClr val="tx1"/>
                </a:solidFill>
                <a:effectLst/>
                <a:latin typeface="Arial" charset="0"/>
                <a:ea typeface="+mn-ea"/>
                <a:cs typeface="+mn-cs"/>
              </a:rPr>
              <a:t>variable</a:t>
            </a:r>
            <a:r>
              <a:rPr kumimoji="1" lang="zh-CN" altLang="en-US" sz="1200" b="0" i="0" kern="1200" dirty="0" smtClean="0">
                <a:solidFill>
                  <a:schemeClr val="tx1"/>
                </a:solidFill>
                <a:effectLst/>
                <a:latin typeface="Arial" charset="0"/>
                <a:ea typeface="+mn-ea"/>
                <a:cs typeface="+mn-cs"/>
              </a:rPr>
              <a:t>在遍历中得到的是数组的下标。</a:t>
            </a:r>
            <a:endParaRPr kumimoji="1" lang="en-US" altLang="zh-CN" sz="1200" b="0" i="0" kern="1200" dirty="0" smtClean="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86</a:t>
            </a:fld>
            <a:endParaRPr lang="en-US" altLang="zh-CN"/>
          </a:p>
        </p:txBody>
      </p:sp>
    </p:spTree>
    <p:extLst>
      <p:ext uri="{BB962C8B-B14F-4D97-AF65-F5344CB8AC3E}">
        <p14:creationId xmlns:p14="http://schemas.microsoft.com/office/powerpoint/2010/main" val="9011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pPr>
                <a:defRPr/>
              </a:pPr>
              <a:t>9</a:t>
            </a:fld>
            <a:endParaRPr lang="en-US" altLang="zh-CN"/>
          </a:p>
        </p:txBody>
      </p:sp>
    </p:spTree>
    <p:extLst>
      <p:ext uri="{BB962C8B-B14F-4D97-AF65-F5344CB8AC3E}">
        <p14:creationId xmlns:p14="http://schemas.microsoft.com/office/powerpoint/2010/main" val="397508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87</a:t>
            </a:fld>
            <a:endParaRPr lang="en-US" altLang="zh-CN"/>
          </a:p>
        </p:txBody>
      </p:sp>
    </p:spTree>
    <p:extLst>
      <p:ext uri="{BB962C8B-B14F-4D97-AF65-F5344CB8AC3E}">
        <p14:creationId xmlns:p14="http://schemas.microsoft.com/office/powerpoint/2010/main" val="39265916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Exercise/ex321.html</a:t>
            </a:r>
          </a:p>
          <a:p>
            <a:r>
              <a:rPr lang="zh-CN" altLang="en-US" dirty="0" smtClean="0"/>
              <a:t>输入函数：</a:t>
            </a:r>
            <a:r>
              <a:rPr lang="en-US" altLang="zh-CN" dirty="0" smtClean="0"/>
              <a:t>prompt()</a:t>
            </a:r>
            <a:r>
              <a:rPr lang="en-US" altLang="zh-CN" baseline="0" dirty="0" smtClean="0"/>
              <a:t>   confirm()</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90</a:t>
            </a:fld>
            <a:endParaRPr lang="en-US" altLang="zh-CN"/>
          </a:p>
        </p:txBody>
      </p:sp>
    </p:spTree>
    <p:extLst>
      <p:ext uri="{BB962C8B-B14F-4D97-AF65-F5344CB8AC3E}">
        <p14:creationId xmlns:p14="http://schemas.microsoft.com/office/powerpoint/2010/main" val="12001878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rtl="0"/>
            <a:endParaRPr lang="zh-CN" altLang="zh-CN" sz="2400" dirty="0" smtClean="0">
              <a:solidFill>
                <a:srgbClr val="003300"/>
              </a:solidFill>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93</a:t>
            </a:fld>
            <a:endParaRPr lang="en-US" altLang="zh-CN"/>
          </a:p>
        </p:txBody>
      </p:sp>
    </p:spTree>
    <p:extLst>
      <p:ext uri="{BB962C8B-B14F-4D97-AF65-F5344CB8AC3E}">
        <p14:creationId xmlns:p14="http://schemas.microsoft.com/office/powerpoint/2010/main" val="40844647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浏览器控制台上直接演示即可</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95</a:t>
            </a:fld>
            <a:endParaRPr lang="en-US" altLang="zh-CN"/>
          </a:p>
        </p:txBody>
      </p:sp>
    </p:spTree>
    <p:extLst>
      <p:ext uri="{BB962C8B-B14F-4D97-AF65-F5344CB8AC3E}">
        <p14:creationId xmlns:p14="http://schemas.microsoft.com/office/powerpoint/2010/main" val="10832530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有一点容易错，需说明</a:t>
            </a:r>
            <a:r>
              <a:rPr lang="en-US" altLang="zh-CN" sz="1200" dirty="0" err="1" smtClean="0">
                <a:solidFill>
                  <a:srgbClr val="003300"/>
                </a:solidFill>
                <a:latin typeface="宋体" pitchFamily="2" charset="-122"/>
                <a:ea typeface="宋体" pitchFamily="2" charset="-122"/>
              </a:rPr>
              <a:t>var</a:t>
            </a:r>
            <a:r>
              <a:rPr lang="en-US" altLang="zh-CN" sz="1200" dirty="0" smtClean="0">
                <a:solidFill>
                  <a:srgbClr val="003300"/>
                </a:solidFill>
                <a:latin typeface="宋体" pitchFamily="2" charset="-122"/>
                <a:ea typeface="宋体" pitchFamily="2" charset="-122"/>
              </a:rPr>
              <a:t> str2=str1.substring(2,4); </a:t>
            </a:r>
            <a:r>
              <a:rPr lang="zh-CN" altLang="en-US" sz="1200" dirty="0" smtClean="0">
                <a:solidFill>
                  <a:srgbClr val="003300"/>
                </a:solidFill>
                <a:latin typeface="宋体" pitchFamily="2" charset="-122"/>
                <a:ea typeface="宋体" pitchFamily="2" charset="-122"/>
              </a:rPr>
              <a:t>下标从</a:t>
            </a:r>
            <a:r>
              <a:rPr lang="en-US" altLang="zh-CN" sz="1200" dirty="0" smtClean="0">
                <a:solidFill>
                  <a:srgbClr val="003300"/>
                </a:solidFill>
                <a:latin typeface="宋体" pitchFamily="2" charset="-122"/>
                <a:ea typeface="宋体" pitchFamily="2" charset="-122"/>
              </a:rPr>
              <a:t>0</a:t>
            </a:r>
            <a:r>
              <a:rPr lang="zh-CN" altLang="en-US" sz="1200" dirty="0" smtClean="0">
                <a:solidFill>
                  <a:srgbClr val="003300"/>
                </a:solidFill>
                <a:latin typeface="宋体" pitchFamily="2" charset="-122"/>
                <a:ea typeface="宋体" pitchFamily="2" charset="-122"/>
              </a:rPr>
              <a:t>开始，且选定字符包括起始下标，但选定的是最终下标的前一个字符</a:t>
            </a:r>
            <a:r>
              <a:rPr lang="zh-CN" altLang="en-US" sz="1200" baseline="0" dirty="0" smtClean="0">
                <a:solidFill>
                  <a:srgbClr val="003300"/>
                </a:solidFill>
                <a:latin typeface="宋体" pitchFamily="2" charset="-122"/>
                <a:ea typeface="宋体" pitchFamily="2" charset="-122"/>
              </a:rPr>
              <a:t>，即包前不包后</a:t>
            </a:r>
            <a:endParaRPr lang="zh-CN" altLang="en-US" sz="1200" dirty="0" smtClean="0">
              <a:solidFill>
                <a:srgbClr val="003300"/>
              </a:solidFill>
              <a:latin typeface="宋体" pitchFamily="2" charset="-122"/>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96</a:t>
            </a:fld>
            <a:endParaRPr lang="en-US" altLang="zh-CN"/>
          </a:p>
        </p:txBody>
      </p:sp>
    </p:spTree>
    <p:extLst>
      <p:ext uri="{BB962C8B-B14F-4D97-AF65-F5344CB8AC3E}">
        <p14:creationId xmlns:p14="http://schemas.microsoft.com/office/powerpoint/2010/main" val="28188627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98</a:t>
            </a:fld>
            <a:endParaRPr lang="en-US" altLang="zh-CN"/>
          </a:p>
        </p:txBody>
      </p:sp>
    </p:spTree>
    <p:extLst>
      <p:ext uri="{BB962C8B-B14F-4D97-AF65-F5344CB8AC3E}">
        <p14:creationId xmlns:p14="http://schemas.microsoft.com/office/powerpoint/2010/main" val="18225362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100</a:t>
            </a:fld>
            <a:endParaRPr lang="en-US" altLang="zh-CN"/>
          </a:p>
        </p:txBody>
      </p:sp>
    </p:spTree>
    <p:extLst>
      <p:ext uri="{BB962C8B-B14F-4D97-AF65-F5344CB8AC3E}">
        <p14:creationId xmlns:p14="http://schemas.microsoft.com/office/powerpoint/2010/main" val="27711012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101</a:t>
            </a:fld>
            <a:endParaRPr lang="en-US" altLang="zh-CN"/>
          </a:p>
        </p:txBody>
      </p:sp>
    </p:spTree>
    <p:extLst>
      <p:ext uri="{BB962C8B-B14F-4D97-AF65-F5344CB8AC3E}">
        <p14:creationId xmlns:p14="http://schemas.microsoft.com/office/powerpoint/2010/main" val="35039942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无需太多使用，无需演示</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102</a:t>
            </a:fld>
            <a:endParaRPr lang="en-US" altLang="zh-CN"/>
          </a:p>
        </p:txBody>
      </p:sp>
    </p:spTree>
    <p:extLst>
      <p:ext uri="{BB962C8B-B14F-4D97-AF65-F5344CB8AC3E}">
        <p14:creationId xmlns:p14="http://schemas.microsoft.com/office/powerpoint/2010/main" val="11382432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p>
          <a:p>
            <a:endParaRPr lang="en-US" altLang="zh-CN" dirty="0" smtClean="0"/>
          </a:p>
          <a:p>
            <a:r>
              <a:rPr lang="en-US" altLang="zh-CN" dirty="0" smtClean="0"/>
              <a:t>Length</a:t>
            </a:r>
            <a:r>
              <a:rPr lang="zh-CN" altLang="en-US" dirty="0" smtClean="0"/>
              <a:t>是可变的，也就是说，用户可以通过修改</a:t>
            </a:r>
            <a:r>
              <a:rPr lang="en-US" altLang="zh-CN" dirty="0" smtClean="0"/>
              <a:t>length</a:t>
            </a:r>
            <a:r>
              <a:rPr lang="zh-CN" altLang="en-US" dirty="0" smtClean="0"/>
              <a:t>的值来增加或删除数组元素</a:t>
            </a:r>
            <a:endParaRPr lang="en-US" altLang="zh-CN" dirty="0" smtClean="0"/>
          </a:p>
          <a:p>
            <a:r>
              <a:rPr lang="zh-CN" altLang="en-US" dirty="0" smtClean="0"/>
              <a:t>例如：</a:t>
            </a:r>
            <a:endParaRPr lang="en-US" altLang="zh-CN" dirty="0" smtClean="0"/>
          </a:p>
          <a:p>
            <a:r>
              <a:rPr lang="en-US" altLang="zh-CN" dirty="0" err="1" smtClean="0"/>
              <a:t>var</a:t>
            </a:r>
            <a:r>
              <a:rPr lang="en-US" altLang="zh-CN" baseline="0" dirty="0" smtClean="0"/>
              <a:t> a=[1,2,3,4,5];	// 5</a:t>
            </a:r>
            <a:r>
              <a:rPr lang="zh-CN" altLang="en-US" baseline="0" dirty="0" smtClean="0"/>
              <a:t>个数组元素</a:t>
            </a:r>
            <a:endParaRPr lang="en-US" altLang="zh-CN" baseline="0" dirty="0" smtClean="0"/>
          </a:p>
          <a:p>
            <a:r>
              <a:rPr lang="en-US" altLang="zh-CN" baseline="0" dirty="0" err="1" smtClean="0"/>
              <a:t>a.length</a:t>
            </a:r>
            <a:r>
              <a:rPr lang="en-US" altLang="zh-CN" baseline="0" dirty="0" smtClean="0"/>
              <a:t>=3;		// a=[1,2,3]</a:t>
            </a:r>
            <a:r>
              <a:rPr lang="zh-CN" altLang="en-US" baseline="0" dirty="0" smtClean="0"/>
              <a:t>，</a:t>
            </a:r>
            <a:r>
              <a:rPr lang="en-US" altLang="zh-CN" baseline="0" dirty="0" smtClean="0"/>
              <a:t>3</a:t>
            </a:r>
            <a:r>
              <a:rPr lang="zh-CN" altLang="en-US" baseline="0" dirty="0" smtClean="0"/>
              <a:t>个数组元素</a:t>
            </a:r>
            <a:endParaRPr lang="en-US" altLang="zh-CN" baseline="0" dirty="0" smtClean="0"/>
          </a:p>
          <a:p>
            <a:r>
              <a:rPr lang="en-US" altLang="zh-CN" baseline="0" dirty="0" err="1" smtClean="0"/>
              <a:t>a.length</a:t>
            </a:r>
            <a:r>
              <a:rPr lang="en-US" altLang="zh-CN" baseline="0" dirty="0" smtClean="0"/>
              <a:t>=5;		// a=[1,2,3,undefined,undefined]</a:t>
            </a:r>
            <a:r>
              <a:rPr lang="zh-CN" altLang="en-US" baseline="0" dirty="0" smtClean="0"/>
              <a:t>，</a:t>
            </a:r>
            <a:r>
              <a:rPr lang="en-US" altLang="zh-CN" baseline="0" dirty="0" smtClean="0"/>
              <a:t>5</a:t>
            </a:r>
            <a:r>
              <a:rPr lang="zh-CN" altLang="en-US" baseline="0" dirty="0" smtClean="0"/>
              <a:t>个数组元素</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104</a:t>
            </a:fld>
            <a:endParaRPr lang="en-US" altLang="zh-CN"/>
          </a:p>
        </p:txBody>
      </p:sp>
    </p:spTree>
    <p:extLst>
      <p:ext uri="{BB962C8B-B14F-4D97-AF65-F5344CB8AC3E}">
        <p14:creationId xmlns:p14="http://schemas.microsoft.com/office/powerpoint/2010/main" val="1268965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a:t>
            </a:r>
            <a:r>
              <a:rPr lang="en-US" altLang="zh-CN" dirty="0" err="1" smtClean="0"/>
              <a:t>js</a:t>
            </a:r>
            <a:r>
              <a:rPr lang="zh-CN" altLang="en-US" dirty="0" smtClean="0"/>
              <a:t>的重要性，前端技术，与</a:t>
            </a:r>
            <a:r>
              <a:rPr lang="en-US" altLang="zh-CN" dirty="0" smtClean="0"/>
              <a:t>java</a:t>
            </a:r>
            <a:r>
              <a:rPr lang="zh-CN" altLang="en-US" dirty="0" smtClean="0"/>
              <a:t>平分天下，甚至更重要，无论后台是何种语言，前台都需要使用</a:t>
            </a:r>
            <a:r>
              <a:rPr lang="en-US" altLang="zh-CN" dirty="0" err="1" smtClean="0"/>
              <a:t>js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a:t>
            </a:fld>
            <a:endParaRPr lang="en-US" altLang="zh-CN"/>
          </a:p>
        </p:txBody>
      </p:sp>
    </p:spTree>
    <p:extLst>
      <p:ext uri="{BB962C8B-B14F-4D97-AF65-F5344CB8AC3E}">
        <p14:creationId xmlns:p14="http://schemas.microsoft.com/office/powerpoint/2010/main" val="4773461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l" rtl="0"/>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105</a:t>
            </a:fld>
            <a:endParaRPr lang="en-US" altLang="zh-CN"/>
          </a:p>
        </p:txBody>
      </p:sp>
    </p:spTree>
    <p:extLst>
      <p:ext uri="{BB962C8B-B14F-4D97-AF65-F5344CB8AC3E}">
        <p14:creationId xmlns:p14="http://schemas.microsoft.com/office/powerpoint/2010/main" val="33830033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控制台演示</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106</a:t>
            </a:fld>
            <a:endParaRPr lang="en-US" altLang="zh-CN"/>
          </a:p>
        </p:txBody>
      </p:sp>
    </p:spTree>
    <p:extLst>
      <p:ext uri="{BB962C8B-B14F-4D97-AF65-F5344CB8AC3E}">
        <p14:creationId xmlns:p14="http://schemas.microsoft.com/office/powerpoint/2010/main" val="295616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控制台</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107</a:t>
            </a:fld>
            <a:endParaRPr lang="en-US" altLang="zh-CN"/>
          </a:p>
        </p:txBody>
      </p:sp>
    </p:spTree>
    <p:extLst>
      <p:ext uri="{BB962C8B-B14F-4D97-AF65-F5344CB8AC3E}">
        <p14:creationId xmlns:p14="http://schemas.microsoft.com/office/powerpoint/2010/main" val="33353948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控制台上演示即可</a:t>
            </a:r>
            <a:endParaRPr lang="en-US" altLang="zh-CN" dirty="0" smtClean="0"/>
          </a:p>
          <a:p>
            <a:r>
              <a:rPr lang="zh-CN" altLang="en-US" dirty="0" smtClean="0"/>
              <a:t>默认当字符来处理</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108</a:t>
            </a:fld>
            <a:endParaRPr lang="en-US" altLang="zh-CN"/>
          </a:p>
        </p:txBody>
      </p:sp>
    </p:spTree>
    <p:extLst>
      <p:ext uri="{BB962C8B-B14F-4D97-AF65-F5344CB8AC3E}">
        <p14:creationId xmlns:p14="http://schemas.microsoft.com/office/powerpoint/2010/main" val="13503709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109</a:t>
            </a:fld>
            <a:endParaRPr lang="en-US" altLang="zh-CN"/>
          </a:p>
        </p:txBody>
      </p:sp>
    </p:spTree>
    <p:extLst>
      <p:ext uri="{BB962C8B-B14F-4D97-AF65-F5344CB8AC3E}">
        <p14:creationId xmlns:p14="http://schemas.microsoft.com/office/powerpoint/2010/main" val="35341842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JS/case331A</a:t>
            </a:r>
            <a:r>
              <a:rPr lang="en-US" altLang="zh-CN" baseline="0" dirty="0" smtClean="0"/>
              <a:t>.html case331B.html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110</a:t>
            </a:fld>
            <a:endParaRPr lang="en-US" altLang="zh-CN"/>
          </a:p>
        </p:txBody>
      </p:sp>
    </p:spTree>
    <p:extLst>
      <p:ext uri="{BB962C8B-B14F-4D97-AF65-F5344CB8AC3E}">
        <p14:creationId xmlns:p14="http://schemas.microsoft.com/office/powerpoint/2010/main" val="29927255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JS/exercise/ex331.html</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111</a:t>
            </a:fld>
            <a:endParaRPr lang="en-US" altLang="zh-CN"/>
          </a:p>
        </p:txBody>
      </p:sp>
    </p:spTree>
    <p:extLst>
      <p:ext uri="{BB962C8B-B14F-4D97-AF65-F5344CB8AC3E}">
        <p14:creationId xmlns:p14="http://schemas.microsoft.com/office/powerpoint/2010/main" val="42570374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p>
          <a:p>
            <a:r>
              <a:rPr lang="en-US" altLang="zh-CN" dirty="0" smtClean="0"/>
              <a:t>Math</a:t>
            </a:r>
            <a:r>
              <a:rPr lang="zh-CN" altLang="en-US" dirty="0" smtClean="0"/>
              <a:t>类似</a:t>
            </a:r>
            <a:r>
              <a:rPr lang="en-US" altLang="zh-CN" dirty="0" smtClean="0"/>
              <a:t>java</a:t>
            </a:r>
            <a:r>
              <a:rPr lang="zh-CN" altLang="en-US" dirty="0" smtClean="0"/>
              <a:t>中的静态类，直接引用，无需定义实例</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113</a:t>
            </a:fld>
            <a:endParaRPr lang="en-US" altLang="zh-CN"/>
          </a:p>
        </p:txBody>
      </p:sp>
    </p:spTree>
    <p:extLst>
      <p:ext uri="{BB962C8B-B14F-4D97-AF65-F5344CB8AC3E}">
        <p14:creationId xmlns:p14="http://schemas.microsoft.com/office/powerpoint/2010/main" val="30005680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浏览器控制台上直接演示即可</a:t>
            </a:r>
            <a:endParaRPr lang="en-US" altLang="zh-CN" dirty="0" smtClean="0"/>
          </a:p>
          <a:p>
            <a:r>
              <a:rPr lang="en-US" altLang="zh-CN" dirty="0" smtClean="0"/>
              <a:t>1</a:t>
            </a:r>
            <a:r>
              <a:rPr lang="zh-CN" altLang="en-US" dirty="0" smtClean="0"/>
              <a:t>、日期参数：</a:t>
            </a:r>
            <a:r>
              <a:rPr lang="en-US" altLang="zh-CN" dirty="0" err="1" smtClean="0"/>
              <a:t>year,month,day,hour,minutes,second,ms</a:t>
            </a:r>
            <a:endParaRPr lang="en-US" altLang="zh-CN" dirty="0" smtClean="0"/>
          </a:p>
          <a:p>
            <a:r>
              <a:rPr lang="en-US" altLang="zh-CN" dirty="0" smtClean="0"/>
              <a:t>2</a:t>
            </a:r>
            <a:r>
              <a:rPr lang="zh-CN" altLang="en-US" dirty="0" smtClean="0"/>
              <a:t>、短日期：可以用“</a:t>
            </a:r>
            <a:r>
              <a:rPr lang="en-US" altLang="zh-CN" dirty="0" smtClean="0"/>
              <a:t>/</a:t>
            </a:r>
            <a:r>
              <a:rPr lang="zh-CN" altLang="en-US" dirty="0" smtClean="0"/>
              <a:t>”或“</a:t>
            </a:r>
            <a:r>
              <a:rPr lang="en-US" altLang="zh-CN" dirty="0" smtClean="0"/>
              <a:t>-</a:t>
            </a:r>
            <a:r>
              <a:rPr lang="zh-CN" altLang="en-US" dirty="0" smtClean="0"/>
              <a:t>”分隔，但必须为“月</a:t>
            </a:r>
            <a:r>
              <a:rPr lang="en-US" altLang="zh-CN" dirty="0" smtClean="0"/>
              <a:t>/</a:t>
            </a:r>
            <a:r>
              <a:rPr lang="zh-CN" altLang="en-US" dirty="0" smtClean="0"/>
              <a:t>日</a:t>
            </a:r>
            <a:r>
              <a:rPr lang="en-US" altLang="zh-CN" dirty="0" smtClean="0"/>
              <a:t>/</a:t>
            </a:r>
            <a:r>
              <a:rPr lang="zh-CN" altLang="en-US" dirty="0" smtClean="0"/>
              <a:t>年”格式</a:t>
            </a:r>
            <a:endParaRPr lang="en-US" altLang="zh-CN" dirty="0" smtClean="0"/>
          </a:p>
          <a:p>
            <a:r>
              <a:rPr lang="zh-CN" altLang="en-US" dirty="0" smtClean="0"/>
              <a:t>长日期：空格隔开即可，年月日的顺序任意</a:t>
            </a:r>
            <a:endParaRPr lang="en-US" altLang="zh-CN" dirty="0" smtClean="0"/>
          </a:p>
          <a:p>
            <a:r>
              <a:rPr lang="en-US" altLang="zh-CN" dirty="0" smtClean="0"/>
              <a:t>(</a:t>
            </a:r>
            <a:r>
              <a:rPr lang="zh-CN" altLang="en-US" dirty="0" smtClean="0"/>
              <a:t>为了防止错误，尽量养成“月日年的顺序”和“书写</a:t>
            </a:r>
            <a:r>
              <a:rPr lang="en-US" altLang="zh-CN" dirty="0" smtClean="0"/>
              <a:t>4</a:t>
            </a:r>
            <a:r>
              <a:rPr lang="zh-CN" altLang="en-US" dirty="0" smtClean="0"/>
              <a:t>位年份”的习惯</a:t>
            </a:r>
            <a:r>
              <a:rPr lang="en-US" altLang="zh-CN" dirty="0" smtClean="0"/>
              <a:t>)</a:t>
            </a:r>
          </a:p>
          <a:p>
            <a:r>
              <a:rPr lang="en-US" altLang="zh-CN" dirty="0" smtClean="0"/>
              <a:t>3</a:t>
            </a:r>
            <a:r>
              <a:rPr lang="zh-CN" altLang="en-US" dirty="0" smtClean="0"/>
              <a:t>、标准时间包括“全球标准时间</a:t>
            </a:r>
            <a:r>
              <a:rPr lang="en-US" altLang="zh-CN" dirty="0" smtClean="0"/>
              <a:t>(UTC)</a:t>
            </a:r>
            <a:r>
              <a:rPr lang="zh-CN" altLang="en-US" dirty="0" smtClean="0"/>
              <a:t>”和“格林威治标准时间</a:t>
            </a:r>
            <a:r>
              <a:rPr lang="en-US" altLang="zh-CN" dirty="0" smtClean="0"/>
              <a:t>(GMT)</a:t>
            </a:r>
            <a:r>
              <a:rPr lang="zh-CN" altLang="en-US" dirty="0" smtClean="0"/>
              <a:t>”两种</a:t>
            </a:r>
            <a:endParaRPr lang="en-US" altLang="zh-CN" dirty="0" smtClean="0"/>
          </a:p>
          <a:p>
            <a:r>
              <a:rPr lang="en-US" altLang="zh-CN" dirty="0" smtClean="0"/>
              <a:t>4</a:t>
            </a:r>
            <a:r>
              <a:rPr lang="zh-CN" altLang="en-US" dirty="0" smtClean="0"/>
              <a:t>、用</a:t>
            </a:r>
            <a:r>
              <a:rPr lang="en-US" altLang="zh-CN" dirty="0" smtClean="0"/>
              <a:t>PM</a:t>
            </a:r>
            <a:r>
              <a:rPr lang="zh-CN" altLang="en-US" dirty="0" smtClean="0"/>
              <a:t>和</a:t>
            </a:r>
            <a:r>
              <a:rPr lang="en-US" altLang="zh-CN" dirty="0" smtClean="0"/>
              <a:t>AM</a:t>
            </a:r>
            <a:r>
              <a:rPr lang="zh-CN" altLang="en-US" dirty="0" smtClean="0"/>
              <a:t>表示</a:t>
            </a:r>
            <a:r>
              <a:rPr lang="en-US" altLang="zh-CN" dirty="0" smtClean="0"/>
              <a:t>12</a:t>
            </a:r>
            <a:r>
              <a:rPr lang="zh-CN" altLang="en-US" dirty="0" smtClean="0"/>
              <a:t>小时计时的上午和下午，为防止出错，尽量不要用</a:t>
            </a:r>
            <a:endParaRPr lang="en-US" altLang="zh-CN" dirty="0" smtClean="0"/>
          </a:p>
          <a:p>
            <a:r>
              <a:rPr lang="en-US" altLang="zh-CN" dirty="0" smtClean="0"/>
              <a:t>5</a:t>
            </a:r>
            <a:r>
              <a:rPr lang="zh-CN" altLang="en-US" dirty="0" smtClean="0"/>
              <a:t>、可以在日期前加星期，用逗号与日期隔开。但是如果不匹配，系统会按正确的日期所对应的星期来解析</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114</a:t>
            </a:fld>
            <a:endParaRPr lang="en-US" altLang="zh-CN"/>
          </a:p>
        </p:txBody>
      </p:sp>
    </p:spTree>
    <p:extLst>
      <p:ext uri="{BB962C8B-B14F-4D97-AF65-F5344CB8AC3E}">
        <p14:creationId xmlns:p14="http://schemas.microsoft.com/office/powerpoint/2010/main" val="23200147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solidFill>
                  <a:srgbClr val="0000FF"/>
                </a:solidFill>
              </a:rPr>
              <a:t>控制台演示</a:t>
            </a:r>
            <a:endParaRPr lang="en-US" altLang="zh-CN" sz="1200" dirty="0" smtClean="0">
              <a:solidFill>
                <a:srgbClr val="0000FF"/>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err="1" smtClean="0">
                <a:solidFill>
                  <a:srgbClr val="003300"/>
                </a:solidFill>
                <a:latin typeface="宋体" pitchFamily="2" charset="-122"/>
                <a:ea typeface="宋体" pitchFamily="2" charset="-122"/>
                <a:cs typeface="+mn-cs"/>
              </a:rPr>
              <a:t>getYear</a:t>
            </a:r>
            <a:r>
              <a:rPr lang="en-US" altLang="zh-CN" sz="1200" kern="1200" dirty="0" smtClean="0">
                <a:solidFill>
                  <a:srgbClr val="003300"/>
                </a:solidFill>
                <a:latin typeface="宋体" pitchFamily="2" charset="-122"/>
                <a:ea typeface="宋体" pitchFamily="2" charset="-122"/>
                <a:cs typeface="+mn-cs"/>
              </a:rPr>
              <a:t>()</a:t>
            </a:r>
            <a:endParaRPr lang="zh-CN" altLang="zh-CN" sz="1200" kern="1200" dirty="0" smtClean="0">
              <a:solidFill>
                <a:srgbClr val="003300"/>
              </a:solidFill>
              <a:latin typeface="宋体" pitchFamily="2" charset="-122"/>
              <a:ea typeface="宋体" pitchFamily="2" charset="-122"/>
              <a:cs typeface="+mn-cs"/>
            </a:endParaRPr>
          </a:p>
          <a:p>
            <a:pPr eaLnBrk="1" hangingPunct="1"/>
            <a:r>
              <a:rPr lang="en-US" altLang="zh-CN" sz="1200" dirty="0" smtClean="0">
                <a:solidFill>
                  <a:srgbClr val="0000FF"/>
                </a:solidFill>
              </a:rPr>
              <a:t>1999</a:t>
            </a:r>
            <a:r>
              <a:rPr lang="zh-CN" altLang="en-US" sz="1200" dirty="0" smtClean="0">
                <a:solidFill>
                  <a:srgbClr val="0000FF"/>
                </a:solidFill>
              </a:rPr>
              <a:t>年以后，返回的都是年份</a:t>
            </a:r>
            <a:r>
              <a:rPr lang="en-US" altLang="zh-CN" sz="1200" dirty="0" smtClean="0">
                <a:solidFill>
                  <a:srgbClr val="0000FF"/>
                </a:solidFill>
              </a:rPr>
              <a:t>-1900</a:t>
            </a:r>
            <a:r>
              <a:rPr lang="zh-CN" altLang="en-US" sz="1200" dirty="0" smtClean="0">
                <a:solidFill>
                  <a:srgbClr val="0000FF"/>
                </a:solidFill>
              </a:rPr>
              <a:t>的值</a:t>
            </a:r>
            <a:endParaRPr lang="en-US" altLang="zh-CN" sz="1200" dirty="0" smtClean="0">
              <a:solidFill>
                <a:srgbClr val="0000FF"/>
              </a:solidFill>
            </a:endParaRPr>
          </a:p>
          <a:p>
            <a:pPr eaLnBrk="1" hangingPunct="1"/>
            <a:r>
              <a:rPr lang="zh-CN" altLang="en-US" sz="1200" dirty="0" smtClean="0">
                <a:solidFill>
                  <a:srgbClr val="0000FF"/>
                </a:solidFill>
              </a:rPr>
              <a:t>参数有效范围说明：</a:t>
            </a:r>
          </a:p>
          <a:p>
            <a:pPr marL="171450" indent="-171450" eaLnBrk="1" hangingPunct="1">
              <a:buFont typeface="Wingdings" pitchFamily="2" charset="2"/>
              <a:buChar char="l"/>
            </a:pPr>
            <a:r>
              <a:rPr lang="zh-CN" altLang="en-US" sz="1200" dirty="0" smtClean="0"/>
              <a:t> 年份（</a:t>
            </a:r>
            <a:r>
              <a:rPr lang="en-US" altLang="zh-CN" sz="1200" dirty="0" smtClean="0"/>
              <a:t>0000---9999</a:t>
            </a:r>
            <a:r>
              <a:rPr lang="zh-CN" altLang="en-US" sz="1200" dirty="0" smtClean="0"/>
              <a:t>）月份（</a:t>
            </a:r>
            <a:r>
              <a:rPr lang="en-US" altLang="zh-CN" sz="1200" dirty="0" smtClean="0"/>
              <a:t>0---11</a:t>
            </a:r>
            <a:r>
              <a:rPr lang="zh-CN" altLang="en-US" sz="1200" dirty="0" smtClean="0"/>
              <a:t>）日期（</a:t>
            </a:r>
            <a:r>
              <a:rPr lang="en-US" altLang="zh-CN" sz="1200" dirty="0" smtClean="0"/>
              <a:t>1---31</a:t>
            </a:r>
            <a:r>
              <a:rPr lang="zh-CN" altLang="en-US" sz="1200" dirty="0" smtClean="0"/>
              <a:t>）星期（</a:t>
            </a:r>
            <a:r>
              <a:rPr lang="en-US" altLang="zh-CN" sz="1200" dirty="0" smtClean="0"/>
              <a:t>0----6</a:t>
            </a:r>
            <a:r>
              <a:rPr lang="zh-CN" altLang="en-US" sz="1200" dirty="0" smtClean="0"/>
              <a:t>）小时（</a:t>
            </a:r>
            <a:r>
              <a:rPr lang="en-US" altLang="zh-CN" sz="1200" dirty="0" smtClean="0"/>
              <a:t>0---23</a:t>
            </a:r>
            <a:r>
              <a:rPr lang="zh-CN" altLang="en-US" sz="1200" dirty="0" smtClean="0"/>
              <a:t>）分钟（</a:t>
            </a:r>
            <a:r>
              <a:rPr lang="en-US" altLang="zh-CN" sz="1200" dirty="0" smtClean="0"/>
              <a:t>0---59</a:t>
            </a:r>
            <a:r>
              <a:rPr lang="zh-CN" altLang="en-US" sz="1200" dirty="0" smtClean="0"/>
              <a:t>）秒（</a:t>
            </a:r>
            <a:r>
              <a:rPr lang="en-US" altLang="zh-CN" sz="1200" dirty="0" smtClean="0"/>
              <a:t>0---59</a:t>
            </a:r>
            <a:r>
              <a:rPr lang="zh-CN" altLang="en-US" sz="1200" dirty="0" smtClean="0"/>
              <a:t>）毫秒（</a:t>
            </a:r>
            <a:r>
              <a:rPr lang="en-US" altLang="zh-CN" sz="1200" dirty="0" smtClean="0"/>
              <a:t>0---999</a:t>
            </a:r>
            <a:r>
              <a:rPr lang="zh-CN" altLang="en-US" sz="1200" dirty="0" smtClean="0"/>
              <a:t>） </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115</a:t>
            </a:fld>
            <a:endParaRPr lang="en-US" altLang="zh-CN"/>
          </a:p>
        </p:txBody>
      </p:sp>
    </p:spTree>
    <p:extLst>
      <p:ext uri="{BB962C8B-B14F-4D97-AF65-F5344CB8AC3E}">
        <p14:creationId xmlns:p14="http://schemas.microsoft.com/office/powerpoint/2010/main" val="1169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首先脚本语言，链接到后一页，向学生展示什么是脚本语言，同时，了解一下</a:t>
            </a:r>
            <a:r>
              <a:rPr lang="en-US" altLang="zh-CN" dirty="0" err="1" smtClean="0"/>
              <a:t>javaScript</a:t>
            </a:r>
            <a:r>
              <a:rPr lang="zh-CN" altLang="en-US" dirty="0" smtClean="0"/>
              <a:t>的基本概念，再回到本页</a:t>
            </a:r>
            <a:endParaRPr lang="en-US" altLang="zh-CN" dirty="0" smtClean="0"/>
          </a:p>
          <a:p>
            <a:r>
              <a:rPr lang="zh-CN" altLang="en-US" dirty="0" smtClean="0"/>
              <a:t>用文字加强学生对概念的理解</a:t>
            </a:r>
            <a:endParaRPr lang="en-US" altLang="zh-CN" dirty="0" smtClean="0"/>
          </a:p>
          <a:p>
            <a:r>
              <a:rPr lang="zh-CN" altLang="en-US" dirty="0" smtClean="0"/>
              <a:t>让页面动起来</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a:t>
            </a:fld>
            <a:endParaRPr lang="en-US" altLang="zh-CN"/>
          </a:p>
        </p:txBody>
      </p:sp>
    </p:spTree>
    <p:extLst>
      <p:ext uri="{BB962C8B-B14F-4D97-AF65-F5344CB8AC3E}">
        <p14:creationId xmlns:p14="http://schemas.microsoft.com/office/powerpoint/2010/main" val="18502296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0" dirty="0" smtClean="0">
              <a:solidFill>
                <a:srgbClr val="0070C0"/>
              </a:solidFill>
              <a:latin typeface="Tahoma" panose="020B0604030504040204" pitchFamily="34" charset="0"/>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solidFill>
                  <a:srgbClr val="000000"/>
                </a:solidFill>
              </a:rPr>
              <a:pPr>
                <a:defRPr/>
              </a:pPr>
              <a:t>117</a:t>
            </a:fld>
            <a:endParaRPr lang="en-US" altLang="zh-CN">
              <a:solidFill>
                <a:srgbClr val="000000"/>
              </a:solidFill>
            </a:endParaRPr>
          </a:p>
        </p:txBody>
      </p:sp>
    </p:spTree>
    <p:extLst>
      <p:ext uri="{BB962C8B-B14F-4D97-AF65-F5344CB8AC3E}">
        <p14:creationId xmlns:p14="http://schemas.microsoft.com/office/powerpoint/2010/main" val="36189799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pPr>
                <a:defRPr/>
              </a:pPr>
              <a:t>118</a:t>
            </a:fld>
            <a:endParaRPr lang="en-US" altLang="zh-CN"/>
          </a:p>
        </p:txBody>
      </p:sp>
    </p:spTree>
    <p:extLst>
      <p:ext uri="{BB962C8B-B14F-4D97-AF65-F5344CB8AC3E}">
        <p14:creationId xmlns:p14="http://schemas.microsoft.com/office/powerpoint/2010/main" val="7180024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rtl="0"/>
            <a:endParaRPr lang="zh-CN" altLang="zh-CN" sz="2400" b="0" i="0" u="none" baseline="0" dirty="0" smtClean="0">
              <a:solidFill>
                <a:srgbClr val="003300"/>
              </a:solidFill>
              <a:latin typeface="Tahoma" panose="020B0604030504040204" pitchFamily="34" charset="0"/>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119</a:t>
            </a:fld>
            <a:endParaRPr lang="en-US" altLang="zh-CN"/>
          </a:p>
        </p:txBody>
      </p:sp>
    </p:spTree>
    <p:extLst>
      <p:ext uri="{BB962C8B-B14F-4D97-AF65-F5344CB8AC3E}">
        <p14:creationId xmlns:p14="http://schemas.microsoft.com/office/powerpoint/2010/main" val="4244854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120</a:t>
            </a:fld>
            <a:endParaRPr lang="en-US" altLang="zh-CN"/>
          </a:p>
        </p:txBody>
      </p:sp>
    </p:spTree>
    <p:extLst>
      <p:ext uri="{BB962C8B-B14F-4D97-AF65-F5344CB8AC3E}">
        <p14:creationId xmlns:p14="http://schemas.microsoft.com/office/powerpoint/2010/main" val="21405290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121</a:t>
            </a:fld>
            <a:endParaRPr lang="en-US" altLang="zh-CN"/>
          </a:p>
        </p:txBody>
      </p:sp>
    </p:spTree>
    <p:extLst>
      <p:ext uri="{BB962C8B-B14F-4D97-AF65-F5344CB8AC3E}">
        <p14:creationId xmlns:p14="http://schemas.microsoft.com/office/powerpoint/2010/main" val="42450750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正则表达式符号太多，一时不可能全部记住</a:t>
            </a:r>
            <a:endParaRPr lang="en-US" altLang="zh-CN" dirty="0" smtClean="0"/>
          </a:p>
          <a:p>
            <a:pPr marL="171450" indent="-171450">
              <a:buFont typeface="Arial" panose="020B0604020202020204" pitchFamily="34" charset="0"/>
              <a:buChar char="•"/>
            </a:pPr>
            <a:r>
              <a:rPr lang="zh-CN" altLang="en-US" dirty="0" smtClean="0"/>
              <a:t>目前只需记住几个常见的符号，了解正则表达式的书写规则和用法即可</a:t>
            </a:r>
            <a:endParaRPr lang="en-US" altLang="zh-CN" dirty="0" smtClean="0"/>
          </a:p>
          <a:p>
            <a:pPr marL="171450" indent="-171450">
              <a:buFont typeface="Arial" panose="020B0604020202020204" pitchFamily="34" charset="0"/>
              <a:buChar char="•"/>
            </a:pPr>
            <a:r>
              <a:rPr lang="zh-CN" altLang="en-US" dirty="0" smtClean="0"/>
              <a:t>其他符号简单了解，不需强记</a:t>
            </a:r>
            <a:endParaRPr lang="en-US" altLang="zh-CN" dirty="0" smtClean="0"/>
          </a:p>
          <a:p>
            <a:pPr marL="171450" indent="-171450">
              <a:buFont typeface="Arial" panose="020B0604020202020204" pitchFamily="34" charset="0"/>
              <a:buChar char="•"/>
            </a:pPr>
            <a:r>
              <a:rPr lang="zh-CN" altLang="en-US" dirty="0" smtClean="0"/>
              <a:t>若实际项目中碰到具体需求，学会找度娘解决问题</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122</a:t>
            </a:fld>
            <a:endParaRPr lang="en-US" altLang="zh-CN"/>
          </a:p>
        </p:txBody>
      </p:sp>
    </p:spTree>
    <p:extLst>
      <p:ext uri="{BB962C8B-B14F-4D97-AF65-F5344CB8AC3E}">
        <p14:creationId xmlns:p14="http://schemas.microsoft.com/office/powerpoint/2010/main" val="10688943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50FA97-1B56-4816-9719-1C07BAD74725}" type="slidenum">
              <a:rPr lang="zh-CN" altLang="en-US" smtClean="0"/>
              <a:pPr>
                <a:defRPr/>
              </a:pPr>
              <a:t>123</a:t>
            </a:fld>
            <a:endParaRPr lang="en-US" altLang="zh-CN"/>
          </a:p>
        </p:txBody>
      </p:sp>
    </p:spTree>
    <p:extLst>
      <p:ext uri="{BB962C8B-B14F-4D97-AF65-F5344CB8AC3E}">
        <p14:creationId xmlns:p14="http://schemas.microsoft.com/office/powerpoint/2010/main" val="15503829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JS/case332.html</a:t>
            </a: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124</a:t>
            </a:fld>
            <a:endParaRPr lang="en-US" altLang="zh-CN"/>
          </a:p>
        </p:txBody>
      </p:sp>
    </p:spTree>
    <p:extLst>
      <p:ext uri="{BB962C8B-B14F-4D97-AF65-F5344CB8AC3E}">
        <p14:creationId xmlns:p14="http://schemas.microsoft.com/office/powerpoint/2010/main" val="23278046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不需特意记得很牢，百度即可，我们也无需讲解 </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125</a:t>
            </a:fld>
            <a:endParaRPr lang="en-US" altLang="zh-CN"/>
          </a:p>
        </p:txBody>
      </p:sp>
    </p:spTree>
    <p:extLst>
      <p:ext uri="{BB962C8B-B14F-4D97-AF65-F5344CB8AC3E}">
        <p14:creationId xmlns:p14="http://schemas.microsoft.com/office/powerpoint/2010/main" val="10121256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不需特意记得很牢，百度即可 </a:t>
            </a:r>
          </a:p>
          <a:p>
            <a:r>
              <a:rPr lang="en-US" altLang="zh-CN" dirty="0" err="1" smtClean="0"/>
              <a:t>var</a:t>
            </a:r>
            <a:r>
              <a:rPr lang="en-US" altLang="zh-CN" dirty="0" smtClean="0"/>
              <a:t> </a:t>
            </a:r>
            <a:r>
              <a:rPr lang="en-US" altLang="zh-CN" dirty="0" err="1" smtClean="0"/>
              <a:t>reg</a:t>
            </a:r>
            <a:r>
              <a:rPr lang="en-US" altLang="zh-CN" dirty="0" smtClean="0"/>
              <a:t> = /an/                            "an girl is </a:t>
            </a:r>
            <a:r>
              <a:rPr lang="en-US" altLang="zh-CN" dirty="0" err="1" smtClean="0"/>
              <a:t>an".match</a:t>
            </a:r>
            <a:r>
              <a:rPr lang="en-US" altLang="zh-CN" dirty="0" smtClean="0"/>
              <a:t>(</a:t>
            </a:r>
            <a:r>
              <a:rPr lang="en-US" altLang="zh-CN" dirty="0" err="1" smtClean="0"/>
              <a:t>reg</a:t>
            </a:r>
            <a:r>
              <a:rPr lang="en-US" altLang="zh-CN" dirty="0" smtClean="0"/>
              <a:t>)</a:t>
            </a:r>
          </a:p>
          <a:p>
            <a:r>
              <a:rPr lang="en-US" altLang="zh-CN" dirty="0" err="1" smtClean="0"/>
              <a:t>var</a:t>
            </a:r>
            <a:r>
              <a:rPr lang="en-US" altLang="zh-CN" dirty="0" smtClean="0"/>
              <a:t> </a:t>
            </a:r>
            <a:r>
              <a:rPr lang="en-US" altLang="zh-CN" dirty="0" err="1" smtClean="0"/>
              <a:t>reg</a:t>
            </a:r>
            <a:r>
              <a:rPr lang="en-US" altLang="zh-CN" dirty="0" smtClean="0"/>
              <a:t> = new </a:t>
            </a:r>
            <a:r>
              <a:rPr lang="en-US" altLang="zh-CN" dirty="0" err="1" smtClean="0"/>
              <a:t>RegExp</a:t>
            </a:r>
            <a:r>
              <a:rPr lang="en-US" altLang="zh-CN" dirty="0" smtClean="0"/>
              <a:t>(</a:t>
            </a:r>
            <a:r>
              <a:rPr lang="zh-CN" altLang="en-US" dirty="0" smtClean="0"/>
              <a:t>“</a:t>
            </a:r>
            <a:r>
              <a:rPr lang="en-US" altLang="zh-CN" dirty="0" smtClean="0"/>
              <a:t>an</a:t>
            </a:r>
            <a:r>
              <a:rPr lang="zh-CN" altLang="en-US" dirty="0" smtClean="0"/>
              <a:t>”，“</a:t>
            </a:r>
            <a:r>
              <a:rPr lang="en-US" altLang="zh-CN" dirty="0" smtClean="0"/>
              <a:t>g</a:t>
            </a:r>
            <a:r>
              <a:rPr lang="zh-CN" altLang="en-US" dirty="0" smtClean="0"/>
              <a:t>”</a:t>
            </a:r>
            <a:r>
              <a:rPr lang="en-US" altLang="zh-CN" dirty="0" smtClean="0"/>
              <a:t>)    </a:t>
            </a:r>
          </a:p>
          <a:p>
            <a:endParaRPr lang="en-US" altLang="zh-CN" dirty="0" smtClean="0"/>
          </a:p>
          <a:p>
            <a:r>
              <a:rPr lang="en-US" altLang="zh-CN" dirty="0" err="1" smtClean="0"/>
              <a:t>reg.test</a:t>
            </a:r>
            <a:r>
              <a:rPr lang="en-US" altLang="zh-CN" dirty="0" smtClean="0"/>
              <a:t>(string)  </a:t>
            </a:r>
            <a:r>
              <a:rPr lang="en-US" altLang="zh-CN" dirty="0" err="1" smtClean="0"/>
              <a:t>i</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126</a:t>
            </a:fld>
            <a:endParaRPr lang="en-US" altLang="zh-CN"/>
          </a:p>
        </p:txBody>
      </p:sp>
    </p:spTree>
    <p:extLst>
      <p:ext uri="{BB962C8B-B14F-4D97-AF65-F5344CB8AC3E}">
        <p14:creationId xmlns:p14="http://schemas.microsoft.com/office/powerpoint/2010/main" val="10089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79388" y="115888"/>
            <a:ext cx="1668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rgbClr val="003300"/>
                </a:solidFill>
              </a:rPr>
              <a:t>Java Web</a:t>
            </a:r>
            <a:r>
              <a:rPr lang="zh-CN" altLang="en-US" dirty="0" smtClean="0">
                <a:solidFill>
                  <a:srgbClr val="003300"/>
                </a:solidFill>
              </a:rPr>
              <a:t>开发</a:t>
            </a:r>
          </a:p>
        </p:txBody>
      </p:sp>
      <p:sp>
        <p:nvSpPr>
          <p:cNvPr id="2" name="标题 1"/>
          <p:cNvSpPr>
            <a:spLocks noGrp="1"/>
          </p:cNvSpPr>
          <p:nvPr>
            <p:ph type="ctrTitle"/>
          </p:nvPr>
        </p:nvSpPr>
        <p:spPr>
          <a:xfrm>
            <a:off x="3203848" y="993627"/>
            <a:ext cx="5832648" cy="2308324"/>
          </a:xfrm>
        </p:spPr>
        <p:txBody>
          <a:bodyPr>
            <a:spAutoFit/>
          </a:bodyPr>
          <a:lstStyle>
            <a:lvl1pPr algn="ctr">
              <a:defRPr sz="7200">
                <a:solidFill>
                  <a:srgbClr val="003300"/>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707904" y="3958208"/>
            <a:ext cx="5256584" cy="1323439"/>
          </a:xfrm>
        </p:spPr>
        <p:txBody>
          <a:bodyPr>
            <a:spAutoFit/>
          </a:bodyPr>
          <a:lstStyle>
            <a:lvl1pPr marL="0" indent="0" algn="ctr">
              <a:buNone/>
              <a:defRPr sz="4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02180912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496" y="58614"/>
            <a:ext cx="9073008" cy="778098"/>
          </a:xfrm>
        </p:spPr>
        <p:txBody>
          <a:bodyPr/>
          <a:lstStyle>
            <a:lvl1pPr algn="ct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6816" y="980728"/>
            <a:ext cx="8949680" cy="2283702"/>
          </a:xfrm>
          <a:noFill/>
        </p:spPr>
        <p:txBody>
          <a:bodyPr>
            <a:spAutoFit/>
          </a:bodyPr>
          <a:lstStyle>
            <a:lvl1pPr>
              <a:defRPr b="1">
                <a:solidFill>
                  <a:srgbClr val="003300"/>
                </a:solidFill>
              </a:defRPr>
            </a:lvl1pPr>
            <a:lvl2pPr>
              <a:defRPr b="1">
                <a:solidFill>
                  <a:srgbClr val="003300"/>
                </a:solidFill>
              </a:defRPr>
            </a:lvl2pPr>
            <a:lvl3pPr>
              <a:defRPr b="1">
                <a:solidFill>
                  <a:srgbClr val="003300"/>
                </a:solidFill>
              </a:defRPr>
            </a:lvl3pPr>
            <a:lvl4pPr>
              <a:defRPr b="1">
                <a:solidFill>
                  <a:srgbClr val="003300"/>
                </a:solidFill>
              </a:defRPr>
            </a:lvl4pPr>
            <a:lvl5pPr>
              <a:defRPr b="1">
                <a:solidFill>
                  <a:srgbClr val="0033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178168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grpSp>
          <p:nvGrpSpPr>
            <p:cNvPr id="4" name="Group 6"/>
            <p:cNvGrpSpPr>
              <a:grpSpLocks/>
            </p:cNvGrpSpPr>
            <p:nvPr/>
          </p:nvGrpSpPr>
          <p:grpSpPr bwMode="auto">
            <a:xfrm>
              <a:off x="261" y="1870"/>
              <a:ext cx="465"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Tree>
    <p:extLst>
      <p:ext uri="{BB962C8B-B14F-4D97-AF65-F5344CB8AC3E}">
        <p14:creationId xmlns:p14="http://schemas.microsoft.com/office/powerpoint/2010/main" val="244300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vl1pPr>
          </a:lstStyle>
          <a:p>
            <a:pPr>
              <a:defRPr/>
            </a:pPr>
            <a:endParaRPr lang="en-US" altLang="zh-CN"/>
          </a:p>
        </p:txBody>
      </p:sp>
      <p:sp>
        <p:nvSpPr>
          <p:cNvPr id="3" name="Rectangle 24"/>
          <p:cNvSpPr>
            <a:spLocks noGrp="1" noChangeArrowheads="1"/>
          </p:cNvSpPr>
          <p:nvPr>
            <p:ph type="ftr" sz="quarter" idx="11"/>
          </p:nvPr>
        </p:nvSpPr>
        <p:spPr/>
        <p:txBody>
          <a:bodyPr/>
          <a:lstStyle>
            <a:lvl1pPr>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a:lvl1pPr>
          </a:lstStyle>
          <a:p>
            <a:pPr>
              <a:defRPr/>
            </a:pPr>
            <a:fld id="{4925C0CD-A678-49BF-B570-51E157959C14}" type="slidenum">
              <a:rPr lang="en-US" altLang="zh-CN"/>
              <a:pPr>
                <a:defRPr/>
              </a:pPr>
              <a:t>‹#›</a:t>
            </a:fld>
            <a:endParaRPr lang="en-US" altLang="zh-CN"/>
          </a:p>
        </p:txBody>
      </p:sp>
    </p:spTree>
    <p:extLst>
      <p:ext uri="{BB962C8B-B14F-4D97-AF65-F5344CB8AC3E}">
        <p14:creationId xmlns:p14="http://schemas.microsoft.com/office/powerpoint/2010/main" val="2288258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B85B059-7F8E-4AF7-B48F-72828CE38207}" type="datetimeFigureOut">
              <a:rPr lang="zh-CN" altLang="en-US"/>
              <a:pPr>
                <a:defRPr/>
              </a:pPr>
              <a:t>2018/9/28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41A62A-E337-40AF-B112-C042319727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Lst>
  <p:transition spd="slow">
    <p:randomBar dir="ver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119.xml.rels><?xml version="1.0" encoding="UTF-8" standalone="yes"?>
<Relationships xmlns="http://schemas.openxmlformats.org/package/2006/relationships"><Relationship Id="rId8" Type="http://schemas.openxmlformats.org/officeDocument/2006/relationships/diagramData" Target="../diagrams/data72.xml"/><Relationship Id="rId3" Type="http://schemas.openxmlformats.org/officeDocument/2006/relationships/diagramData" Target="../diagrams/data71.xml"/><Relationship Id="rId7" Type="http://schemas.microsoft.com/office/2007/relationships/diagramDrawing" Target="../diagrams/drawing71.xml"/><Relationship Id="rId12" Type="http://schemas.microsoft.com/office/2007/relationships/diagramDrawing" Target="../diagrams/drawing72.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71.xml"/><Relationship Id="rId11" Type="http://schemas.openxmlformats.org/officeDocument/2006/relationships/diagramColors" Target="../diagrams/colors72.xml"/><Relationship Id="rId5" Type="http://schemas.openxmlformats.org/officeDocument/2006/relationships/diagramQuickStyle" Target="../diagrams/quickStyle71.xml"/><Relationship Id="rId10" Type="http://schemas.openxmlformats.org/officeDocument/2006/relationships/diagramQuickStyle" Target="../diagrams/quickStyle72.xml"/><Relationship Id="rId4" Type="http://schemas.openxmlformats.org/officeDocument/2006/relationships/diagramLayout" Target="../diagrams/layout71.xml"/><Relationship Id="rId9" Type="http://schemas.openxmlformats.org/officeDocument/2006/relationships/diagramLayout" Target="../diagrams/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73.xml"/><Relationship Id="rId7" Type="http://schemas.microsoft.com/office/2007/relationships/diagramDrawing" Target="../diagrams/drawing73.xml"/><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diagramColors" Target="../diagrams/colors73.xml"/><Relationship Id="rId5" Type="http://schemas.openxmlformats.org/officeDocument/2006/relationships/diagramQuickStyle" Target="../diagrams/quickStyle73.xml"/><Relationship Id="rId4" Type="http://schemas.openxmlformats.org/officeDocument/2006/relationships/diagramLayout" Target="../diagrams/layout7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diagramColors" Target="../diagrams/colors74.xml"/><Relationship Id="rId5" Type="http://schemas.openxmlformats.org/officeDocument/2006/relationships/diagramQuickStyle" Target="../diagrams/quickStyle74.xml"/><Relationship Id="rId4" Type="http://schemas.openxmlformats.org/officeDocument/2006/relationships/diagramLayout" Target="../diagrams/layout74.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75.xml"/><Relationship Id="rId7" Type="http://schemas.microsoft.com/office/2007/relationships/diagramDrawing" Target="../diagrams/drawing75.xml"/><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diagramColors" Target="../diagrams/colors75.xml"/><Relationship Id="rId5" Type="http://schemas.openxmlformats.org/officeDocument/2006/relationships/diagramQuickStyle" Target="../diagrams/quickStyle75.xml"/><Relationship Id="rId4" Type="http://schemas.openxmlformats.org/officeDocument/2006/relationships/diagramLayout" Target="../diagrams/layout7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diagramData" Target="../diagrams/data76.xml"/><Relationship Id="rId7" Type="http://schemas.microsoft.com/office/2007/relationships/diagramDrawing" Target="../diagrams/drawing76.xml"/><Relationship Id="rId2" Type="http://schemas.openxmlformats.org/officeDocument/2006/relationships/notesSlide" Target="../notesSlides/notesSlide107.xml"/><Relationship Id="rId1" Type="http://schemas.openxmlformats.org/officeDocument/2006/relationships/slideLayout" Target="../slideLayouts/slideLayout2.xml"/><Relationship Id="rId6" Type="http://schemas.openxmlformats.org/officeDocument/2006/relationships/diagramColors" Target="../diagrams/colors76.xml"/><Relationship Id="rId5" Type="http://schemas.openxmlformats.org/officeDocument/2006/relationships/diagramQuickStyle" Target="../diagrams/quickStyle76.xml"/><Relationship Id="rId4" Type="http://schemas.openxmlformats.org/officeDocument/2006/relationships/diagramLayout" Target="../diagrams/layout76.xml"/></Relationships>
</file>

<file path=ppt/slides/_rels/slide135.xml.rels><?xml version="1.0" encoding="UTF-8" standalone="yes"?>
<Relationships xmlns="http://schemas.openxmlformats.org/package/2006/relationships"><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108.xml"/><Relationship Id="rId1" Type="http://schemas.openxmlformats.org/officeDocument/2006/relationships/slideLayout" Target="../slideLayouts/slideLayout2.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notesSlide" Target="../notesSlides/notesSlide109.xml"/><Relationship Id="rId1" Type="http://schemas.openxmlformats.org/officeDocument/2006/relationships/slideLayout" Target="../slideLayouts/slideLayout2.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79.xml"/><Relationship Id="rId7" Type="http://schemas.microsoft.com/office/2007/relationships/diagramDrawing" Target="../diagrams/drawing79.xml"/><Relationship Id="rId2" Type="http://schemas.openxmlformats.org/officeDocument/2006/relationships/notesSlide" Target="../notesSlides/notesSlide111.xml"/><Relationship Id="rId1" Type="http://schemas.openxmlformats.org/officeDocument/2006/relationships/slideLayout" Target="../slideLayouts/slideLayout2.xml"/><Relationship Id="rId6" Type="http://schemas.openxmlformats.org/officeDocument/2006/relationships/diagramColors" Target="../diagrams/colors79.xml"/><Relationship Id="rId5" Type="http://schemas.openxmlformats.org/officeDocument/2006/relationships/diagramQuickStyle" Target="../diagrams/quickStyle79.xml"/><Relationship Id="rId4" Type="http://schemas.openxmlformats.org/officeDocument/2006/relationships/diagramLayout" Target="../diagrams/layout79.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diagramData" Target="../diagrams/data80.xml"/><Relationship Id="rId7" Type="http://schemas.microsoft.com/office/2007/relationships/diagramDrawing" Target="../diagrams/drawing80.xml"/><Relationship Id="rId2" Type="http://schemas.openxmlformats.org/officeDocument/2006/relationships/notesSlide" Target="../notesSlides/notesSlide116.xml"/><Relationship Id="rId1" Type="http://schemas.openxmlformats.org/officeDocument/2006/relationships/slideLayout" Target="../slideLayouts/slideLayout2.xml"/><Relationship Id="rId6" Type="http://schemas.openxmlformats.org/officeDocument/2006/relationships/diagramColors" Target="../diagrams/colors80.xml"/><Relationship Id="rId5" Type="http://schemas.openxmlformats.org/officeDocument/2006/relationships/diagramQuickStyle" Target="../diagrams/quickStyle80.xml"/><Relationship Id="rId4" Type="http://schemas.openxmlformats.org/officeDocument/2006/relationships/diagramLayout" Target="../diagrams/layout80.xml"/></Relationships>
</file>

<file path=ppt/slides/_rels/slide146.xml.rels><?xml version="1.0" encoding="UTF-8" standalone="yes"?>
<Relationships xmlns="http://schemas.openxmlformats.org/package/2006/relationships"><Relationship Id="rId3" Type="http://schemas.openxmlformats.org/officeDocument/2006/relationships/diagramData" Target="../diagrams/data81.xml"/><Relationship Id="rId7" Type="http://schemas.microsoft.com/office/2007/relationships/diagramDrawing" Target="../diagrams/drawing81.xml"/><Relationship Id="rId2" Type="http://schemas.openxmlformats.org/officeDocument/2006/relationships/notesSlide" Target="../notesSlides/notesSlide117.xml"/><Relationship Id="rId1" Type="http://schemas.openxmlformats.org/officeDocument/2006/relationships/slideLayout" Target="../slideLayouts/slideLayout2.xml"/><Relationship Id="rId6" Type="http://schemas.openxmlformats.org/officeDocument/2006/relationships/diagramColors" Target="../diagrams/colors81.xml"/><Relationship Id="rId5" Type="http://schemas.openxmlformats.org/officeDocument/2006/relationships/diagramQuickStyle" Target="../diagrams/quickStyle81.xml"/><Relationship Id="rId4" Type="http://schemas.openxmlformats.org/officeDocument/2006/relationships/diagramLayout" Target="../diagrams/layout8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diagramData" Target="../diagrams/data83.xml"/><Relationship Id="rId7" Type="http://schemas.microsoft.com/office/2007/relationships/diagramDrawing" Target="../diagrams/drawing83.xml"/><Relationship Id="rId2" Type="http://schemas.openxmlformats.org/officeDocument/2006/relationships/notesSlide" Target="../notesSlides/notesSlide124.xml"/><Relationship Id="rId1" Type="http://schemas.openxmlformats.org/officeDocument/2006/relationships/slideLayout" Target="../slideLayouts/slideLayout2.xml"/><Relationship Id="rId6" Type="http://schemas.openxmlformats.org/officeDocument/2006/relationships/diagramColors" Target="../diagrams/colors83.xml"/><Relationship Id="rId5" Type="http://schemas.openxmlformats.org/officeDocument/2006/relationships/diagramQuickStyle" Target="../diagrams/quickStyle83.xml"/><Relationship Id="rId4" Type="http://schemas.openxmlformats.org/officeDocument/2006/relationships/diagramLayout" Target="../diagrams/layout83.xml"/></Relationships>
</file>

<file path=ppt/slides/_rels/slide1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8" Type="http://schemas.openxmlformats.org/officeDocument/2006/relationships/diagramData" Target="../diagrams/data85.xml"/><Relationship Id="rId3" Type="http://schemas.openxmlformats.org/officeDocument/2006/relationships/diagramData" Target="../diagrams/data84.xml"/><Relationship Id="rId7" Type="http://schemas.microsoft.com/office/2007/relationships/diagramDrawing" Target="../diagrams/drawing84.xml"/><Relationship Id="rId12" Type="http://schemas.microsoft.com/office/2007/relationships/diagramDrawing" Target="../diagrams/drawing85.xm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diagramColors" Target="../diagrams/colors84.xml"/><Relationship Id="rId11" Type="http://schemas.openxmlformats.org/officeDocument/2006/relationships/diagramColors" Target="../diagrams/colors85.xml"/><Relationship Id="rId5" Type="http://schemas.openxmlformats.org/officeDocument/2006/relationships/diagramQuickStyle" Target="../diagrams/quickStyle84.xml"/><Relationship Id="rId10" Type="http://schemas.openxmlformats.org/officeDocument/2006/relationships/diagramQuickStyle" Target="../diagrams/quickStyle85.xml"/><Relationship Id="rId4" Type="http://schemas.openxmlformats.org/officeDocument/2006/relationships/diagramLayout" Target="../diagrams/layout84.xml"/><Relationship Id="rId9" Type="http://schemas.openxmlformats.org/officeDocument/2006/relationships/diagramLayout" Target="../diagrams/layout85.xml"/></Relationships>
</file>

<file path=ppt/slides/_rels/slide162.xml.rels><?xml version="1.0" encoding="UTF-8" standalone="yes"?>
<Relationships xmlns="http://schemas.openxmlformats.org/package/2006/relationships"><Relationship Id="rId8" Type="http://schemas.openxmlformats.org/officeDocument/2006/relationships/diagramData" Target="../diagrams/data87.xml"/><Relationship Id="rId3" Type="http://schemas.openxmlformats.org/officeDocument/2006/relationships/diagramData" Target="../diagrams/data86.xml"/><Relationship Id="rId7" Type="http://schemas.microsoft.com/office/2007/relationships/diagramDrawing" Target="../diagrams/drawing86.xml"/><Relationship Id="rId12" Type="http://schemas.microsoft.com/office/2007/relationships/diagramDrawing" Target="../diagrams/drawing87.xml"/><Relationship Id="rId2" Type="http://schemas.openxmlformats.org/officeDocument/2006/relationships/notesSlide" Target="../notesSlides/notesSlide129.xml"/><Relationship Id="rId1" Type="http://schemas.openxmlformats.org/officeDocument/2006/relationships/slideLayout" Target="../slideLayouts/slideLayout2.xml"/><Relationship Id="rId6" Type="http://schemas.openxmlformats.org/officeDocument/2006/relationships/diagramColors" Target="../diagrams/colors86.xml"/><Relationship Id="rId11" Type="http://schemas.openxmlformats.org/officeDocument/2006/relationships/diagramColors" Target="../diagrams/colors87.xml"/><Relationship Id="rId5" Type="http://schemas.openxmlformats.org/officeDocument/2006/relationships/diagramQuickStyle" Target="../diagrams/quickStyle86.xml"/><Relationship Id="rId10" Type="http://schemas.openxmlformats.org/officeDocument/2006/relationships/diagramQuickStyle" Target="../diagrams/quickStyle87.xml"/><Relationship Id="rId4" Type="http://schemas.openxmlformats.org/officeDocument/2006/relationships/diagramLayout" Target="../diagrams/layout86.xml"/><Relationship Id="rId9" Type="http://schemas.openxmlformats.org/officeDocument/2006/relationships/diagramLayout" Target="../diagrams/layout87.xml"/></Relationships>
</file>

<file path=ppt/slides/_rels/slide163.xml.rels><?xml version="1.0" encoding="UTF-8" standalone="yes"?>
<Relationships xmlns="http://schemas.openxmlformats.org/package/2006/relationships"><Relationship Id="rId8" Type="http://schemas.openxmlformats.org/officeDocument/2006/relationships/diagramData" Target="../diagrams/data89.xml"/><Relationship Id="rId3" Type="http://schemas.openxmlformats.org/officeDocument/2006/relationships/diagramData" Target="../diagrams/data88.xml"/><Relationship Id="rId7" Type="http://schemas.microsoft.com/office/2007/relationships/diagramDrawing" Target="../diagrams/drawing88.xml"/><Relationship Id="rId12" Type="http://schemas.microsoft.com/office/2007/relationships/diagramDrawing" Target="../diagrams/drawing89.xml"/><Relationship Id="rId2" Type="http://schemas.openxmlformats.org/officeDocument/2006/relationships/notesSlide" Target="../notesSlides/notesSlide130.xml"/><Relationship Id="rId1" Type="http://schemas.openxmlformats.org/officeDocument/2006/relationships/slideLayout" Target="../slideLayouts/slideLayout2.xml"/><Relationship Id="rId6" Type="http://schemas.openxmlformats.org/officeDocument/2006/relationships/diagramColors" Target="../diagrams/colors88.xml"/><Relationship Id="rId11" Type="http://schemas.openxmlformats.org/officeDocument/2006/relationships/diagramColors" Target="../diagrams/colors89.xml"/><Relationship Id="rId5" Type="http://schemas.openxmlformats.org/officeDocument/2006/relationships/diagramQuickStyle" Target="../diagrams/quickStyle88.xml"/><Relationship Id="rId10" Type="http://schemas.openxmlformats.org/officeDocument/2006/relationships/diagramQuickStyle" Target="../diagrams/quickStyle89.xml"/><Relationship Id="rId4" Type="http://schemas.openxmlformats.org/officeDocument/2006/relationships/diagramLayout" Target="../diagrams/layout88.xml"/><Relationship Id="rId9" Type="http://schemas.openxmlformats.org/officeDocument/2006/relationships/diagramLayout" Target="../diagrams/layout89.xml"/></Relationships>
</file>

<file path=ppt/slides/_rels/slide164.xml.rels><?xml version="1.0" encoding="UTF-8" standalone="yes"?>
<Relationships xmlns="http://schemas.openxmlformats.org/package/2006/relationships"><Relationship Id="rId8" Type="http://schemas.openxmlformats.org/officeDocument/2006/relationships/diagramData" Target="../diagrams/data91.xml"/><Relationship Id="rId3" Type="http://schemas.openxmlformats.org/officeDocument/2006/relationships/diagramData" Target="../diagrams/data90.xml"/><Relationship Id="rId7" Type="http://schemas.microsoft.com/office/2007/relationships/diagramDrawing" Target="../diagrams/drawing90.xml"/><Relationship Id="rId12" Type="http://schemas.microsoft.com/office/2007/relationships/diagramDrawing" Target="../diagrams/drawing91.xml"/><Relationship Id="rId2" Type="http://schemas.openxmlformats.org/officeDocument/2006/relationships/notesSlide" Target="../notesSlides/notesSlide131.xml"/><Relationship Id="rId1" Type="http://schemas.openxmlformats.org/officeDocument/2006/relationships/slideLayout" Target="../slideLayouts/slideLayout2.xml"/><Relationship Id="rId6" Type="http://schemas.openxmlformats.org/officeDocument/2006/relationships/diagramColors" Target="../diagrams/colors90.xml"/><Relationship Id="rId11" Type="http://schemas.openxmlformats.org/officeDocument/2006/relationships/diagramColors" Target="../diagrams/colors91.xml"/><Relationship Id="rId5" Type="http://schemas.openxmlformats.org/officeDocument/2006/relationships/diagramQuickStyle" Target="../diagrams/quickStyle90.xml"/><Relationship Id="rId10" Type="http://schemas.openxmlformats.org/officeDocument/2006/relationships/diagramQuickStyle" Target="../diagrams/quickStyle91.xml"/><Relationship Id="rId4" Type="http://schemas.openxmlformats.org/officeDocument/2006/relationships/diagramLayout" Target="../diagrams/layout90.xml"/><Relationship Id="rId9" Type="http://schemas.openxmlformats.org/officeDocument/2006/relationships/diagramLayout" Target="../diagrams/layout9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diagramLayout" Target="../diagrams/layout92.xm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93.xml"/><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0.xml.rels><?xml version="1.0" encoding="UTF-8" standalone="yes"?>
<Relationships xmlns="http://schemas.openxmlformats.org/package/2006/relationships"><Relationship Id="rId3" Type="http://schemas.openxmlformats.org/officeDocument/2006/relationships/diagramData" Target="../diagrams/data94.xml"/><Relationship Id="rId7" Type="http://schemas.microsoft.com/office/2007/relationships/diagramDrawing" Target="../diagrams/drawing94.xml"/><Relationship Id="rId2" Type="http://schemas.openxmlformats.org/officeDocument/2006/relationships/notesSlide" Target="../notesSlides/notesSlide133.xml"/><Relationship Id="rId1" Type="http://schemas.openxmlformats.org/officeDocument/2006/relationships/slideLayout" Target="../slideLayouts/slideLayout2.xml"/><Relationship Id="rId6" Type="http://schemas.openxmlformats.org/officeDocument/2006/relationships/diagramColors" Target="../diagrams/colors94.xml"/><Relationship Id="rId5" Type="http://schemas.openxmlformats.org/officeDocument/2006/relationships/diagramQuickStyle" Target="../diagrams/quickStyle94.xml"/><Relationship Id="rId4" Type="http://schemas.openxmlformats.org/officeDocument/2006/relationships/diagramLayout" Target="../diagrams/layout94.xml"/></Relationships>
</file>

<file path=ppt/slides/_rels/slide17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diagramData" Target="../diagrams/data95.xml"/><Relationship Id="rId7" Type="http://schemas.microsoft.com/office/2007/relationships/diagramDrawing" Target="../diagrams/drawing95.xml"/><Relationship Id="rId2" Type="http://schemas.openxmlformats.org/officeDocument/2006/relationships/notesSlide" Target="../notesSlides/notesSlide138.xml"/><Relationship Id="rId1" Type="http://schemas.openxmlformats.org/officeDocument/2006/relationships/slideLayout" Target="../slideLayouts/slideLayout2.xml"/><Relationship Id="rId6" Type="http://schemas.openxmlformats.org/officeDocument/2006/relationships/diagramColors" Target="../diagrams/colors95.xml"/><Relationship Id="rId5" Type="http://schemas.openxmlformats.org/officeDocument/2006/relationships/diagramQuickStyle" Target="../diagrams/quickStyle95.xml"/><Relationship Id="rId4" Type="http://schemas.openxmlformats.org/officeDocument/2006/relationships/diagramLayout" Target="../diagrams/layout95.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diagramData" Target="../diagrams/data96.xml"/><Relationship Id="rId7" Type="http://schemas.microsoft.com/office/2007/relationships/diagramDrawing" Target="../diagrams/drawing96.xml"/><Relationship Id="rId2" Type="http://schemas.openxmlformats.org/officeDocument/2006/relationships/notesSlide" Target="../notesSlides/notesSlide145.xml"/><Relationship Id="rId1" Type="http://schemas.openxmlformats.org/officeDocument/2006/relationships/slideLayout" Target="../slideLayouts/slideLayout2.xml"/><Relationship Id="rId6" Type="http://schemas.openxmlformats.org/officeDocument/2006/relationships/diagramColors" Target="../diagrams/colors96.xml"/><Relationship Id="rId5" Type="http://schemas.openxmlformats.org/officeDocument/2006/relationships/diagramQuickStyle" Target="../diagrams/quickStyle96.xml"/><Relationship Id="rId4" Type="http://schemas.openxmlformats.org/officeDocument/2006/relationships/diagramLayout" Target="../diagrams/layout9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ew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79.xml.rels><?xml version="1.0" encoding="UTF-8" standalone="yes"?>
<Relationships xmlns="http://schemas.openxmlformats.org/package/2006/relationships"><Relationship Id="rId8" Type="http://schemas.openxmlformats.org/officeDocument/2006/relationships/diagramData" Target="../diagrams/data47.xml"/><Relationship Id="rId3" Type="http://schemas.openxmlformats.org/officeDocument/2006/relationships/diagramData" Target="../diagrams/data46.xml"/><Relationship Id="rId7" Type="http://schemas.microsoft.com/office/2007/relationships/diagramDrawing" Target="../diagrams/drawing46.xml"/><Relationship Id="rId12" Type="http://schemas.microsoft.com/office/2007/relationships/diagramDrawing" Target="../diagrams/drawing47.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46.xml"/><Relationship Id="rId11" Type="http://schemas.openxmlformats.org/officeDocument/2006/relationships/diagramColors" Target="../diagrams/colors47.xml"/><Relationship Id="rId5" Type="http://schemas.openxmlformats.org/officeDocument/2006/relationships/diagramQuickStyle" Target="../diagrams/quickStyle46.xml"/><Relationship Id="rId10" Type="http://schemas.openxmlformats.org/officeDocument/2006/relationships/diagramQuickStyle" Target="../diagrams/quickStyle47.xml"/><Relationship Id="rId4" Type="http://schemas.openxmlformats.org/officeDocument/2006/relationships/diagramLayout" Target="../diagrams/layout46.xml"/><Relationship Id="rId9" Type="http://schemas.openxmlformats.org/officeDocument/2006/relationships/diagramLayout" Target="../diagrams/layout4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8" Type="http://schemas.openxmlformats.org/officeDocument/2006/relationships/diagramData" Target="../diagrams/data55.xml"/><Relationship Id="rId3" Type="http://schemas.openxmlformats.org/officeDocument/2006/relationships/diagramData" Target="../diagrams/data54.xml"/><Relationship Id="rId7" Type="http://schemas.microsoft.com/office/2007/relationships/diagramDrawing" Target="../diagrams/drawing54.xml"/><Relationship Id="rId12" Type="http://schemas.microsoft.com/office/2007/relationships/diagramDrawing" Target="../diagrams/drawing55.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54.xml"/><Relationship Id="rId11" Type="http://schemas.openxmlformats.org/officeDocument/2006/relationships/diagramColors" Target="../diagrams/colors55.xml"/><Relationship Id="rId5" Type="http://schemas.openxmlformats.org/officeDocument/2006/relationships/diagramQuickStyle" Target="../diagrams/quickStyle54.xml"/><Relationship Id="rId10" Type="http://schemas.openxmlformats.org/officeDocument/2006/relationships/diagramQuickStyle" Target="../diagrams/quickStyle55.xml"/><Relationship Id="rId4" Type="http://schemas.openxmlformats.org/officeDocument/2006/relationships/diagramLayout" Target="../diagrams/layout54.xml"/><Relationship Id="rId9" Type="http://schemas.openxmlformats.org/officeDocument/2006/relationships/diagramLayout" Target="../diagrams/layout55.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3707904" y="4293096"/>
            <a:ext cx="5256213" cy="707886"/>
          </a:xfrm>
        </p:spPr>
        <p:txBody>
          <a:bodyPr/>
          <a:lstStyle/>
          <a:p>
            <a:pPr eaLnBrk="1" hangingPunct="1"/>
            <a:r>
              <a:rPr lang="zh-CN" altLang="en-US" dirty="0" smtClean="0"/>
              <a:t>  </a:t>
            </a:r>
            <a:r>
              <a:rPr lang="en-US" altLang="zh-CN" dirty="0" smtClean="0"/>
              <a:t>JavaScript</a:t>
            </a:r>
            <a:endParaRPr lang="zh-CN" altLang="en-US" dirty="0" smtClean="0"/>
          </a:p>
        </p:txBody>
      </p:sp>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Java Web</a:t>
            </a:r>
            <a:r>
              <a:rPr lang="zh-CN" altLang="en-US" sz="5400" b="1" dirty="0" smtClean="0">
                <a:latin typeface="+mn-ea"/>
                <a:ea typeface="+mn-ea"/>
              </a:rPr>
              <a:t>程序设计</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795" y="908720"/>
            <a:ext cx="9104762" cy="4176464"/>
          </a:xfrm>
          <a:prstGeom prst="rect">
            <a:avLst/>
          </a:prstGeom>
        </p:spPr>
      </p:pic>
    </p:spTree>
    <p:extLst>
      <p:ext uri="{BB962C8B-B14F-4D97-AF65-F5344CB8AC3E}">
        <p14:creationId xmlns:p14="http://schemas.microsoft.com/office/powerpoint/2010/main" val="4228438464"/>
      </p:ext>
    </p:extLst>
  </p:cSld>
  <p:clrMapOvr>
    <a:masterClrMapping/>
  </p:clrMapOvr>
  <p:transition spd="slow">
    <p:randomBa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示例：</a:t>
            </a:r>
            <a:r>
              <a:rPr lang="en-US" altLang="zh-CN" dirty="0" smtClean="0">
                <a:latin typeface="黑体" panose="02010609060101010101" pitchFamily="49" charset="-122"/>
                <a:ea typeface="黑体" panose="02010609060101010101" pitchFamily="49" charset="-122"/>
              </a:rPr>
              <a:t>split()</a:t>
            </a:r>
            <a:endParaRPr lang="zh-CN" altLang="en-US" dirty="0">
              <a:latin typeface="黑体" panose="02010609060101010101" pitchFamily="49" charset="-122"/>
              <a:ea typeface="黑体" panose="02010609060101010101" pitchFamily="49" charset="-122"/>
            </a:endParaRPr>
          </a:p>
        </p:txBody>
      </p:sp>
      <p:sp>
        <p:nvSpPr>
          <p:cNvPr id="6" name="矩形 5"/>
          <p:cNvSpPr/>
          <p:nvPr/>
        </p:nvSpPr>
        <p:spPr>
          <a:xfrm>
            <a:off x="0" y="908720"/>
            <a:ext cx="9144000" cy="2605842"/>
          </a:xfrm>
          <a:prstGeom prst="rect">
            <a:avLst/>
          </a:prstGeom>
          <a:solidFill>
            <a:schemeClr val="accent3">
              <a:lumMod val="50000"/>
            </a:schemeClr>
          </a:solidFill>
        </p:spPr>
        <p:txBody>
          <a:bodyPr wrap="square">
            <a:spAutoFit/>
          </a:bodyPr>
          <a:lstStyle/>
          <a:p>
            <a:pPr>
              <a:lnSpc>
                <a:spcPts val="2800"/>
              </a:lnSpc>
            </a:pPr>
            <a:r>
              <a:rPr lang="en-US" altLang="zh-CN" sz="2800" b="1" dirty="0">
                <a:solidFill>
                  <a:schemeClr val="bg1"/>
                </a:solidFill>
                <a:latin typeface="+mn-ea"/>
                <a:ea typeface="+mn-ea"/>
              </a:rPr>
              <a:t>&lt;script type="text/JavaScript"&gt;</a:t>
            </a:r>
          </a:p>
          <a:p>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var</a:t>
            </a:r>
            <a:r>
              <a:rPr lang="en-US" altLang="zh-CN" sz="2800" b="1" dirty="0" smtClean="0">
                <a:solidFill>
                  <a:schemeClr val="bg1"/>
                </a:solidFill>
                <a:latin typeface="+mn-ea"/>
                <a:ea typeface="+mn-ea"/>
              </a:rPr>
              <a:t> </a:t>
            </a:r>
            <a:r>
              <a:rPr lang="en-US" altLang="zh-CN" sz="2800" b="1" dirty="0" err="1">
                <a:solidFill>
                  <a:schemeClr val="bg1"/>
                </a:solidFill>
                <a:latin typeface="+mn-ea"/>
                <a:ea typeface="+mn-ea"/>
              </a:rPr>
              <a:t>str</a:t>
            </a:r>
            <a:r>
              <a:rPr lang="en-US" altLang="zh-CN" sz="2800" b="1" dirty="0">
                <a:solidFill>
                  <a:schemeClr val="bg1"/>
                </a:solidFill>
                <a:latin typeface="+mn-ea"/>
                <a:ea typeface="+mn-ea"/>
              </a:rPr>
              <a:t>="How are you doing </a:t>
            </a:r>
            <a:r>
              <a:rPr lang="en-US" altLang="zh-CN" sz="2800" b="1" dirty="0" smtClean="0">
                <a:solidFill>
                  <a:schemeClr val="bg1"/>
                </a:solidFill>
                <a:latin typeface="+mn-ea"/>
                <a:ea typeface="+mn-ea"/>
              </a:rPr>
              <a:t>today";</a:t>
            </a:r>
            <a:endParaRPr lang="en-US" altLang="zh-CN" sz="2800" b="1" dirty="0">
              <a:solidFill>
                <a:schemeClr val="bg1"/>
              </a:solidFill>
              <a:latin typeface="+mn-ea"/>
              <a:ea typeface="+mn-ea"/>
            </a:endParaRPr>
          </a:p>
          <a:p>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var</a:t>
            </a:r>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arr</a:t>
            </a:r>
            <a:r>
              <a:rPr lang="en-US" altLang="zh-CN" sz="2800" b="1" dirty="0" smtClean="0">
                <a:solidFill>
                  <a:schemeClr val="bg1"/>
                </a:solidFill>
                <a:latin typeface="+mn-ea"/>
                <a:ea typeface="+mn-ea"/>
              </a:rPr>
              <a:t>=</a:t>
            </a:r>
            <a:r>
              <a:rPr lang="en-US" altLang="zh-CN" sz="2800" b="1" dirty="0" err="1" smtClean="0">
                <a:solidFill>
                  <a:schemeClr val="bg1"/>
                </a:solidFill>
                <a:latin typeface="+mn-ea"/>
                <a:ea typeface="+mn-ea"/>
              </a:rPr>
              <a:t>str.split</a:t>
            </a:r>
            <a:r>
              <a:rPr lang="en-US" altLang="zh-CN" sz="2800" b="1" dirty="0">
                <a:solidFill>
                  <a:schemeClr val="bg1"/>
                </a:solidFill>
                <a:latin typeface="+mn-ea"/>
                <a:ea typeface="+mn-ea"/>
              </a:rPr>
              <a:t>(" </a:t>
            </a:r>
            <a:r>
              <a:rPr lang="en-US" altLang="zh-CN" sz="2800" b="1" dirty="0" smtClean="0">
                <a:solidFill>
                  <a:schemeClr val="bg1"/>
                </a:solidFill>
                <a:latin typeface="+mn-ea"/>
                <a:ea typeface="+mn-ea"/>
              </a:rPr>
              <a:t>");</a:t>
            </a:r>
          </a:p>
          <a:p>
            <a:r>
              <a:rPr lang="en-US" altLang="zh-CN" sz="2800" b="1" dirty="0" smtClean="0">
                <a:solidFill>
                  <a:schemeClr val="bg1"/>
                </a:solidFill>
                <a:latin typeface="+mn-ea"/>
                <a:ea typeface="+mn-ea"/>
              </a:rPr>
              <a:t>  alert(</a:t>
            </a:r>
            <a:r>
              <a:rPr lang="en-US" altLang="zh-CN" sz="2800" b="1" dirty="0" err="1" smtClean="0">
                <a:solidFill>
                  <a:schemeClr val="bg1"/>
                </a:solidFill>
                <a:latin typeface="+mn-ea"/>
                <a:ea typeface="+mn-ea"/>
              </a:rPr>
              <a:t>str.split</a:t>
            </a:r>
            <a:r>
              <a:rPr lang="en-US" altLang="zh-CN" sz="2800" b="1" dirty="0" smtClean="0">
                <a:solidFill>
                  <a:schemeClr val="bg1"/>
                </a:solidFill>
                <a:latin typeface="+mn-ea"/>
                <a:ea typeface="+mn-ea"/>
              </a:rPr>
              <a:t>(" ",4));</a:t>
            </a:r>
            <a:endParaRPr lang="en-US" altLang="zh-CN" sz="2800" b="1" dirty="0">
              <a:solidFill>
                <a:schemeClr val="bg1"/>
              </a:solidFill>
              <a:latin typeface="+mn-ea"/>
            </a:endParaRPr>
          </a:p>
          <a:p>
            <a:r>
              <a:rPr lang="en-US" altLang="zh-CN" sz="2800" b="1" dirty="0">
                <a:solidFill>
                  <a:schemeClr val="bg1"/>
                </a:solidFill>
                <a:latin typeface="+mn-ea"/>
              </a:rPr>
              <a:t>  alert(</a:t>
            </a:r>
            <a:r>
              <a:rPr lang="en-US" altLang="zh-CN" sz="2800" b="1" dirty="0" err="1">
                <a:solidFill>
                  <a:schemeClr val="bg1"/>
                </a:solidFill>
                <a:latin typeface="+mn-ea"/>
              </a:rPr>
              <a:t>str.split</a:t>
            </a:r>
            <a:r>
              <a:rPr lang="en-US" altLang="zh-CN" sz="2800" b="1" dirty="0">
                <a:solidFill>
                  <a:schemeClr val="bg1"/>
                </a:solidFill>
                <a:latin typeface="+mn-ea"/>
              </a:rPr>
              <a:t>(""));</a:t>
            </a:r>
            <a:endParaRPr lang="en-US" altLang="zh-CN" sz="2800" b="1" dirty="0" smtClean="0">
              <a:solidFill>
                <a:schemeClr val="bg1"/>
              </a:solidFill>
              <a:latin typeface="+mn-ea"/>
              <a:ea typeface="+mn-ea"/>
            </a:endParaRPr>
          </a:p>
          <a:p>
            <a:r>
              <a:rPr lang="en-US" altLang="zh-CN" sz="2800" b="1" dirty="0" smtClean="0">
                <a:solidFill>
                  <a:schemeClr val="bg1"/>
                </a:solidFill>
                <a:latin typeface="+mn-ea"/>
                <a:ea typeface="+mn-ea"/>
              </a:rPr>
              <a:t>&lt;/</a:t>
            </a:r>
            <a:r>
              <a:rPr lang="en-US" altLang="zh-CN" sz="2800" b="1" dirty="0">
                <a:solidFill>
                  <a:schemeClr val="bg1"/>
                </a:solidFill>
                <a:latin typeface="+mn-ea"/>
                <a:ea typeface="+mn-ea"/>
              </a:rPr>
              <a:t>script&gt;</a:t>
            </a:r>
            <a:endParaRPr lang="zh-CN" altLang="en-US" sz="2800" b="1" dirty="0">
              <a:solidFill>
                <a:schemeClr val="bg1"/>
              </a:solidFill>
              <a:latin typeface="+mn-ea"/>
              <a:ea typeface="+mn-ea"/>
            </a:endParaRPr>
          </a:p>
        </p:txBody>
      </p:sp>
      <p:sp>
        <p:nvSpPr>
          <p:cNvPr id="9" name="矩形标注 8"/>
          <p:cNvSpPr/>
          <p:nvPr/>
        </p:nvSpPr>
        <p:spPr>
          <a:xfrm>
            <a:off x="5436096" y="1772816"/>
            <a:ext cx="3707904" cy="1877437"/>
          </a:xfrm>
          <a:prstGeom prst="wedgeRectCallout">
            <a:avLst>
              <a:gd name="adj1" fmla="val -72598"/>
              <a:gd name="adj2" fmla="val -3797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spcBef>
                <a:spcPts val="600"/>
              </a:spcBef>
              <a:spcAft>
                <a:spcPts val="600"/>
              </a:spcAft>
            </a:pPr>
            <a:r>
              <a:rPr lang="zh-CN" altLang="en-US" sz="2400" dirty="0" smtClean="0">
                <a:latin typeface="+mn-ea"/>
              </a:rPr>
              <a:t>说明：以空格为分隔符，把句子拆成单词</a:t>
            </a:r>
            <a:endParaRPr lang="en-US" altLang="zh-CN" sz="2400" dirty="0" smtClean="0">
              <a:latin typeface="+mn-ea"/>
            </a:endParaRPr>
          </a:p>
          <a:p>
            <a:pPr lvl="0">
              <a:spcBef>
                <a:spcPts val="600"/>
              </a:spcBef>
              <a:spcAft>
                <a:spcPts val="600"/>
              </a:spcAft>
            </a:pPr>
            <a:r>
              <a:rPr lang="zh-CN" altLang="en-US" sz="2400" dirty="0" smtClean="0">
                <a:solidFill>
                  <a:srgbClr val="FFFF00"/>
                </a:solidFill>
                <a:latin typeface="+mn-ea"/>
              </a:rPr>
              <a:t>结果：</a:t>
            </a:r>
            <a:endParaRPr lang="en-US" altLang="zh-CN" sz="2400" dirty="0" smtClean="0">
              <a:solidFill>
                <a:srgbClr val="FFFF00"/>
              </a:solidFill>
              <a:latin typeface="+mn-ea"/>
            </a:endParaRPr>
          </a:p>
          <a:p>
            <a:pPr lvl="0">
              <a:spcBef>
                <a:spcPts val="600"/>
              </a:spcBef>
              <a:spcAft>
                <a:spcPts val="600"/>
              </a:spcAft>
            </a:pPr>
            <a:r>
              <a:rPr lang="en-US" altLang="zh-CN" sz="2400" dirty="0" err="1" smtClean="0">
                <a:solidFill>
                  <a:srgbClr val="FFFF00"/>
                </a:solidFill>
                <a:latin typeface="+mn-ea"/>
              </a:rPr>
              <a:t>How,are,you,doing,today</a:t>
            </a:r>
            <a:endParaRPr lang="zh-CN" altLang="zh-CN" sz="2400" dirty="0">
              <a:solidFill>
                <a:srgbClr val="FFFF00"/>
              </a:solidFill>
              <a:latin typeface="+mn-ea"/>
            </a:endParaRPr>
          </a:p>
        </p:txBody>
      </p:sp>
      <p:sp>
        <p:nvSpPr>
          <p:cNvPr id="12" name="矩形标注 11"/>
          <p:cNvSpPr/>
          <p:nvPr/>
        </p:nvSpPr>
        <p:spPr>
          <a:xfrm>
            <a:off x="4751512" y="2682458"/>
            <a:ext cx="4392488" cy="1877437"/>
          </a:xfrm>
          <a:prstGeom prst="wedgeRectCallout">
            <a:avLst>
              <a:gd name="adj1" fmla="val -58313"/>
              <a:gd name="adj2" fmla="val -5593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a:latin typeface="+mn-ea"/>
              </a:rPr>
              <a:t>说明：以空格为分隔符，把句子拆成</a:t>
            </a:r>
            <a:r>
              <a:rPr lang="zh-CN" altLang="en-US" sz="2400" dirty="0" smtClean="0">
                <a:latin typeface="+mn-ea"/>
              </a:rPr>
              <a:t>单词，但只转换前</a:t>
            </a:r>
            <a:r>
              <a:rPr lang="en-US" altLang="zh-CN" sz="2400" dirty="0" smtClean="0">
                <a:latin typeface="+mn-ea"/>
              </a:rPr>
              <a:t>4</a:t>
            </a:r>
            <a:r>
              <a:rPr lang="zh-CN" altLang="en-US" sz="2400" dirty="0" smtClean="0">
                <a:latin typeface="+mn-ea"/>
              </a:rPr>
              <a:t>个</a:t>
            </a:r>
            <a:endParaRPr lang="en-US" altLang="zh-CN" sz="2400" dirty="0">
              <a:latin typeface="+mn-ea"/>
            </a:endParaRPr>
          </a:p>
          <a:p>
            <a:pPr lvl="0" algn="just">
              <a:spcBef>
                <a:spcPts val="600"/>
              </a:spcBef>
              <a:spcAft>
                <a:spcPts val="600"/>
              </a:spcAft>
            </a:pPr>
            <a:r>
              <a:rPr lang="zh-CN" altLang="en-US" sz="2400" dirty="0">
                <a:solidFill>
                  <a:srgbClr val="FFFF00"/>
                </a:solidFill>
                <a:latin typeface="+mn-ea"/>
              </a:rPr>
              <a:t>结果：</a:t>
            </a:r>
            <a:endParaRPr lang="en-US" altLang="zh-CN" sz="2400" dirty="0">
              <a:solidFill>
                <a:srgbClr val="FFFF00"/>
              </a:solidFill>
              <a:latin typeface="+mn-ea"/>
            </a:endParaRPr>
          </a:p>
          <a:p>
            <a:pPr lvl="0" algn="just">
              <a:spcBef>
                <a:spcPts val="600"/>
              </a:spcBef>
              <a:spcAft>
                <a:spcPts val="600"/>
              </a:spcAft>
            </a:pPr>
            <a:r>
              <a:rPr lang="en-US" altLang="zh-CN" sz="2400" dirty="0" err="1" smtClean="0">
                <a:solidFill>
                  <a:srgbClr val="FFFF00"/>
                </a:solidFill>
                <a:latin typeface="+mn-ea"/>
              </a:rPr>
              <a:t>How,are,you,doing</a:t>
            </a:r>
            <a:endParaRPr lang="zh-CN" altLang="zh-CN" sz="2400" dirty="0">
              <a:solidFill>
                <a:srgbClr val="FFFF00"/>
              </a:solidFill>
              <a:latin typeface="+mn-ea"/>
            </a:endParaRPr>
          </a:p>
        </p:txBody>
      </p:sp>
      <p:sp>
        <p:nvSpPr>
          <p:cNvPr id="13" name="矩形标注 12"/>
          <p:cNvSpPr/>
          <p:nvPr/>
        </p:nvSpPr>
        <p:spPr>
          <a:xfrm>
            <a:off x="2015208" y="3493829"/>
            <a:ext cx="7128792" cy="1508105"/>
          </a:xfrm>
          <a:prstGeom prst="wedgeRectCallout">
            <a:avLst>
              <a:gd name="adj1" fmla="val -28221"/>
              <a:gd name="adj2" fmla="val -8107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a:latin typeface="+mn-ea"/>
              </a:rPr>
              <a:t>说明：把单词拆成字母，包括空格</a:t>
            </a:r>
            <a:endParaRPr lang="en-US" altLang="zh-CN" sz="2400" dirty="0">
              <a:latin typeface="+mn-ea"/>
            </a:endParaRPr>
          </a:p>
          <a:p>
            <a:pPr lvl="0" algn="just">
              <a:spcBef>
                <a:spcPts val="600"/>
              </a:spcBef>
              <a:spcAft>
                <a:spcPts val="600"/>
              </a:spcAft>
            </a:pPr>
            <a:r>
              <a:rPr lang="zh-CN" altLang="en-US" sz="2400" dirty="0">
                <a:solidFill>
                  <a:srgbClr val="FFFF00"/>
                </a:solidFill>
                <a:latin typeface="+mn-ea"/>
              </a:rPr>
              <a:t>结果：</a:t>
            </a:r>
            <a:endParaRPr lang="en-US" altLang="zh-CN" sz="2400" dirty="0">
              <a:solidFill>
                <a:srgbClr val="FFFF00"/>
              </a:solidFill>
              <a:latin typeface="+mn-ea"/>
            </a:endParaRPr>
          </a:p>
          <a:p>
            <a:pPr lvl="0" algn="just">
              <a:spcBef>
                <a:spcPts val="600"/>
              </a:spcBef>
              <a:spcAft>
                <a:spcPts val="600"/>
              </a:spcAft>
            </a:pPr>
            <a:r>
              <a:rPr lang="en-US" altLang="zh-CN" sz="2400" dirty="0" err="1">
                <a:solidFill>
                  <a:srgbClr val="FFFF00"/>
                </a:solidFill>
                <a:latin typeface="+mn-ea"/>
              </a:rPr>
              <a:t>H,o,w</a:t>
            </a:r>
            <a:r>
              <a:rPr lang="en-US" altLang="zh-CN" sz="2400" dirty="0">
                <a:solidFill>
                  <a:srgbClr val="FFFF00"/>
                </a:solidFill>
                <a:latin typeface="+mn-ea"/>
              </a:rPr>
              <a:t>, ,</a:t>
            </a:r>
            <a:r>
              <a:rPr lang="en-US" altLang="zh-CN" sz="2400" dirty="0" err="1">
                <a:solidFill>
                  <a:srgbClr val="FFFF00"/>
                </a:solidFill>
                <a:latin typeface="+mn-ea"/>
              </a:rPr>
              <a:t>a,r,e</a:t>
            </a:r>
            <a:r>
              <a:rPr lang="en-US" altLang="zh-CN" sz="2400" dirty="0">
                <a:solidFill>
                  <a:srgbClr val="FFFF00"/>
                </a:solidFill>
                <a:latin typeface="+mn-ea"/>
              </a:rPr>
              <a:t>, ,</a:t>
            </a:r>
            <a:r>
              <a:rPr lang="en-US" altLang="zh-CN" sz="2400" dirty="0" err="1">
                <a:solidFill>
                  <a:srgbClr val="FFFF00"/>
                </a:solidFill>
                <a:latin typeface="+mn-ea"/>
              </a:rPr>
              <a:t>y,o,u</a:t>
            </a:r>
            <a:r>
              <a:rPr lang="en-US" altLang="zh-CN" sz="2400" dirty="0">
                <a:solidFill>
                  <a:srgbClr val="FFFF00"/>
                </a:solidFill>
                <a:latin typeface="+mn-ea"/>
              </a:rPr>
              <a:t>, ,</a:t>
            </a:r>
            <a:r>
              <a:rPr lang="en-US" altLang="zh-CN" sz="2400" dirty="0" err="1">
                <a:solidFill>
                  <a:srgbClr val="FFFF00"/>
                </a:solidFill>
                <a:latin typeface="+mn-ea"/>
              </a:rPr>
              <a:t>d,o,i,n,g</a:t>
            </a:r>
            <a:r>
              <a:rPr lang="en-US" altLang="zh-CN" sz="2400" dirty="0">
                <a:solidFill>
                  <a:srgbClr val="FFFF00"/>
                </a:solidFill>
                <a:latin typeface="+mn-ea"/>
              </a:rPr>
              <a:t>, ,</a:t>
            </a:r>
            <a:r>
              <a:rPr lang="en-US" altLang="zh-CN" sz="2400" dirty="0" err="1">
                <a:solidFill>
                  <a:srgbClr val="FFFF00"/>
                </a:solidFill>
                <a:latin typeface="+mn-ea"/>
              </a:rPr>
              <a:t>t,o,d,a,y</a:t>
            </a:r>
            <a:endParaRPr lang="zh-CN" altLang="zh-CN" sz="2400" dirty="0">
              <a:solidFill>
                <a:srgbClr val="FFFF00"/>
              </a:solidFill>
              <a:latin typeface="+mn-ea"/>
            </a:endParaRPr>
          </a:p>
        </p:txBody>
      </p:sp>
    </p:spTree>
    <p:extLst>
      <p:ext uri="{BB962C8B-B14F-4D97-AF65-F5344CB8AC3E}">
        <p14:creationId xmlns:p14="http://schemas.microsoft.com/office/powerpoint/2010/main" val="30286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1000"/>
                                        <p:tgtEl>
                                          <p:spTgt spid="12"/>
                                        </p:tgtEl>
                                      </p:cBhvr>
                                    </p:animEffect>
                                    <p:set>
                                      <p:cBhvr>
                                        <p:cTn id="21" dur="1" fill="hold">
                                          <p:stCondLst>
                                            <p:cond delay="999"/>
                                          </p:stCondLst>
                                        </p:cTn>
                                        <p:tgtEl>
                                          <p:spTgt spid="12"/>
                                        </p:tgtEl>
                                        <p:attrNameLst>
                                          <p:attrName>style.visibility</p:attrName>
                                        </p:attrNameLst>
                                      </p:cBhvr>
                                      <p:to>
                                        <p:strVal val="hidden"/>
                                      </p:to>
                                    </p:se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1000"/>
                                        <p:tgtEl>
                                          <p:spTgt spid="13"/>
                                        </p:tgtEl>
                                      </p:cBhvr>
                                    </p:animEffect>
                                    <p:set>
                                      <p:cBhvr>
                                        <p:cTn id="3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2" grpId="1" animBg="1"/>
      <p:bldP spid="13" grpId="0" animBg="1"/>
      <p:bldP spid="13"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979774468"/>
              </p:ext>
            </p:extLst>
          </p:nvPr>
        </p:nvGraphicFramePr>
        <p:xfrm>
          <a:off x="337498" y="949664"/>
          <a:ext cx="8568630" cy="5791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b="1" dirty="0" smtClean="0"/>
              <a:t>2</a:t>
            </a:r>
            <a:r>
              <a:rPr lang="zh-CN" altLang="en-US" b="1" dirty="0" smtClean="0"/>
              <a:t>、</a:t>
            </a:r>
            <a:r>
              <a:rPr lang="en-US" altLang="zh-CN" b="1" dirty="0" smtClean="0"/>
              <a:t>Number</a:t>
            </a:r>
            <a:r>
              <a:rPr lang="zh-CN" altLang="en-US" b="1" dirty="0" smtClean="0"/>
              <a:t>对象</a:t>
            </a:r>
            <a:endParaRPr lang="zh-CN" altLang="en-US" dirty="0"/>
          </a:p>
        </p:txBody>
      </p:sp>
    </p:spTree>
    <p:extLst>
      <p:ext uri="{BB962C8B-B14F-4D97-AF65-F5344CB8AC3E}">
        <p14:creationId xmlns:p14="http://schemas.microsoft.com/office/powerpoint/2010/main" val="3617011269"/>
      </p:ext>
    </p:extLst>
  </p:cSld>
  <p:clrMapOvr>
    <a:masterClrMapping/>
  </p:clrMapOvr>
  <p:transition spd="slow">
    <p:randomBar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394428177"/>
              </p:ext>
            </p:extLst>
          </p:nvPr>
        </p:nvGraphicFramePr>
        <p:xfrm>
          <a:off x="395288" y="1053083"/>
          <a:ext cx="8424862" cy="2807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39" name="Rectangle 2"/>
          <p:cNvSpPr>
            <a:spLocks noGrp="1" noChangeArrowheads="1"/>
          </p:cNvSpPr>
          <p:nvPr>
            <p:ph type="title"/>
          </p:nvPr>
        </p:nvSpPr>
        <p:spPr>
          <a:xfrm>
            <a:off x="34925" y="58738"/>
            <a:ext cx="9074150" cy="777875"/>
          </a:xfrm>
        </p:spPr>
        <p:txBody>
          <a:bodyPr/>
          <a:lstStyle/>
          <a:p>
            <a:r>
              <a:rPr lang="en-US" altLang="zh-CN" b="1" smtClean="0"/>
              <a:t>3</a:t>
            </a:r>
            <a:r>
              <a:rPr lang="zh-CN" altLang="en-US" b="1" smtClean="0"/>
              <a:t>、</a:t>
            </a:r>
            <a:r>
              <a:rPr lang="en-US" altLang="zh-CN" b="1" smtClean="0"/>
              <a:t> Boolean</a:t>
            </a:r>
            <a:r>
              <a:rPr lang="zh-CN" altLang="en-US" b="1" dirty="0" smtClean="0"/>
              <a:t>对象</a:t>
            </a:r>
          </a:p>
        </p:txBody>
      </p:sp>
    </p:spTree>
    <p:extLst>
      <p:ext uri="{BB962C8B-B14F-4D97-AF65-F5344CB8AC3E}">
        <p14:creationId xmlns:p14="http://schemas.microsoft.com/office/powerpoint/2010/main" val="2170851579"/>
      </p:ext>
    </p:extLst>
  </p:cSld>
  <p:clrMapOvr>
    <a:masterClrMapping/>
  </p:clrMapOvr>
  <p:transition spd="slow">
    <p:randomBa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76573777"/>
              </p:ext>
            </p:extLst>
          </p:nvPr>
        </p:nvGraphicFramePr>
        <p:xfrm>
          <a:off x="395288" y="981075"/>
          <a:ext cx="8424862" cy="2519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7587" name="Rectangle 2"/>
          <p:cNvSpPr>
            <a:spLocks noGrp="1" noChangeArrowheads="1"/>
          </p:cNvSpPr>
          <p:nvPr>
            <p:ph type="title"/>
          </p:nvPr>
        </p:nvSpPr>
        <p:spPr>
          <a:xfrm>
            <a:off x="34925" y="58738"/>
            <a:ext cx="9074150" cy="777875"/>
          </a:xfrm>
        </p:spPr>
        <p:txBody>
          <a:bodyPr/>
          <a:lstStyle/>
          <a:p>
            <a:r>
              <a:rPr lang="en-US" altLang="zh-CN" dirty="0" smtClean="0"/>
              <a:t>3.3.2 </a:t>
            </a:r>
            <a:r>
              <a:rPr lang="zh-CN" altLang="en-US" dirty="0" smtClean="0"/>
              <a:t>组合对象</a:t>
            </a:r>
          </a:p>
        </p:txBody>
      </p:sp>
    </p:spTree>
    <p:extLst>
      <p:ext uri="{BB962C8B-B14F-4D97-AF65-F5344CB8AC3E}">
        <p14:creationId xmlns:p14="http://schemas.microsoft.com/office/powerpoint/2010/main" val="1032241442"/>
      </p:ext>
    </p:extLst>
  </p:cSld>
  <p:clrMapOvr>
    <a:masterClrMapping/>
  </p:clrMapOvr>
  <p:transition spd="slow">
    <p:randomBa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834854597"/>
              </p:ext>
            </p:extLst>
          </p:nvPr>
        </p:nvGraphicFramePr>
        <p:xfrm>
          <a:off x="395288" y="1052513"/>
          <a:ext cx="8424862" cy="561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563"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en-US" altLang="zh-CN"/>
              <a:t>1</a:t>
            </a:r>
            <a:r>
              <a:rPr lang="zh-CN" altLang="en-US"/>
              <a:t>、</a:t>
            </a:r>
            <a:r>
              <a:rPr lang="en-US" altLang="zh-CN"/>
              <a:t> Array</a:t>
            </a:r>
            <a:r>
              <a:rPr lang="zh-CN" altLang="en-US" dirty="0"/>
              <a:t>对象</a:t>
            </a:r>
          </a:p>
        </p:txBody>
      </p:sp>
    </p:spTree>
    <p:extLst>
      <p:ext uri="{BB962C8B-B14F-4D97-AF65-F5344CB8AC3E}">
        <p14:creationId xmlns:p14="http://schemas.microsoft.com/office/powerpoint/2010/main" val="3896349674"/>
      </p:ext>
    </p:extLst>
  </p:cSld>
  <p:clrMapOvr>
    <a:masterClrMapping/>
  </p:clrMapOvr>
  <p:transition spd="slow">
    <p:randomBa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909902538"/>
              </p:ext>
            </p:extLst>
          </p:nvPr>
        </p:nvGraphicFramePr>
        <p:xfrm>
          <a:off x="251520" y="1052736"/>
          <a:ext cx="856895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764178"/>
      </p:ext>
    </p:extLst>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5364545"/>
          </a:xfrm>
        </p:spPr>
        <p:txBody>
          <a:bodyPr/>
          <a:lstStyle/>
          <a:p>
            <a:pPr marL="0" indent="0">
              <a:buNone/>
            </a:pPr>
            <a:r>
              <a:rPr lang="zh-CN" altLang="en-US" dirty="0">
                <a:solidFill>
                  <a:srgbClr val="0070C0"/>
                </a:solidFill>
              </a:rPr>
              <a:t>创建二维数</a:t>
            </a:r>
            <a:r>
              <a:rPr lang="zh-CN" altLang="en-US" dirty="0" smtClean="0">
                <a:solidFill>
                  <a:srgbClr val="0070C0"/>
                </a:solidFill>
              </a:rPr>
              <a:t>组：</a:t>
            </a:r>
            <a:endParaRPr lang="en-US" altLang="zh-CN" dirty="0" smtClean="0">
              <a:solidFill>
                <a:srgbClr val="0070C0"/>
              </a:solidFill>
            </a:endParaRPr>
          </a:p>
          <a:p>
            <a:pPr marL="0" indent="0">
              <a:buNone/>
            </a:pPr>
            <a:r>
              <a:rPr lang="zh-CN" altLang="en-US" dirty="0" smtClean="0">
                <a:solidFill>
                  <a:srgbClr val="0070C0"/>
                </a:solidFill>
              </a:rPr>
              <a:t>方法一：</a:t>
            </a:r>
            <a:endParaRPr lang="en-US" altLang="zh-CN" dirty="0" smtClean="0">
              <a:solidFill>
                <a:srgbClr val="0070C0"/>
              </a:solidFill>
            </a:endParaRPr>
          </a:p>
          <a:p>
            <a:pPr marL="0" indent="0">
              <a:buNone/>
            </a:pPr>
            <a:r>
              <a:rPr lang="en-US" altLang="zh-CN" b="0" dirty="0" err="1"/>
              <a:t>var</a:t>
            </a:r>
            <a:r>
              <a:rPr lang="en-US" altLang="zh-CN" b="0" dirty="0"/>
              <a:t> _</a:t>
            </a:r>
            <a:r>
              <a:rPr lang="en-US" altLang="zh-CN" b="0" dirty="0" err="1"/>
              <a:t>TheArray</a:t>
            </a:r>
            <a:r>
              <a:rPr lang="en-US" altLang="zh-CN" b="0" dirty="0"/>
              <a:t> = </a:t>
            </a:r>
            <a:r>
              <a:rPr lang="en-US" altLang="zh-CN" b="0" dirty="0" smtClean="0"/>
              <a:t>[[1,2,3],[‘4’,’5’],[“67”]]</a:t>
            </a:r>
            <a:endParaRPr lang="en-US" altLang="zh-CN" dirty="0" smtClean="0">
              <a:solidFill>
                <a:srgbClr val="0070C0"/>
              </a:solidFill>
            </a:endParaRPr>
          </a:p>
          <a:p>
            <a:pPr marL="0" indent="0">
              <a:buNone/>
            </a:pPr>
            <a:r>
              <a:rPr lang="zh-CN" altLang="en-US" dirty="0" smtClean="0">
                <a:solidFill>
                  <a:srgbClr val="0070C0"/>
                </a:solidFill>
              </a:rPr>
              <a:t>方法二</a:t>
            </a:r>
            <a:r>
              <a:rPr lang="en-US" altLang="zh-CN" dirty="0" smtClean="0">
                <a:solidFill>
                  <a:srgbClr val="0070C0"/>
                </a:solidFill>
              </a:rPr>
              <a:t>:</a:t>
            </a:r>
          </a:p>
          <a:p>
            <a:pPr marL="0" indent="0">
              <a:lnSpc>
                <a:spcPts val="2500"/>
              </a:lnSpc>
              <a:buNone/>
            </a:pPr>
            <a:r>
              <a:rPr lang="en-US" altLang="zh-CN" dirty="0" smtClean="0"/>
              <a:t>   </a:t>
            </a:r>
            <a:r>
              <a:rPr lang="en-US" altLang="zh-CN" dirty="0" err="1" smtClean="0"/>
              <a:t>var</a:t>
            </a:r>
            <a:r>
              <a:rPr lang="en-US" altLang="zh-CN" dirty="0" smtClean="0"/>
              <a:t> </a:t>
            </a:r>
            <a:r>
              <a:rPr lang="en-US" altLang="zh-CN" dirty="0"/>
              <a:t>week=new Array(7);    </a:t>
            </a:r>
            <a:endParaRPr lang="en-US" altLang="zh-CN" dirty="0" smtClean="0"/>
          </a:p>
          <a:p>
            <a:pPr marL="0" indent="0">
              <a:lnSpc>
                <a:spcPts val="2500"/>
              </a:lnSpc>
              <a:buNone/>
            </a:pPr>
            <a:r>
              <a:rPr lang="en-US" altLang="zh-CN" dirty="0"/>
              <a:t> </a:t>
            </a:r>
            <a:r>
              <a:rPr lang="en-US" altLang="zh-CN" dirty="0" smtClean="0"/>
              <a:t>  </a:t>
            </a:r>
            <a:r>
              <a:rPr lang="en-US" altLang="zh-CN" dirty="0"/>
              <a:t>for(</a:t>
            </a:r>
            <a:r>
              <a:rPr lang="en-US" altLang="zh-CN" dirty="0" err="1"/>
              <a:t>var</a:t>
            </a:r>
            <a:r>
              <a:rPr lang="en-US" altLang="zh-CN" dirty="0"/>
              <a:t> </a:t>
            </a:r>
            <a:r>
              <a:rPr lang="en-US" altLang="zh-CN" dirty="0" err="1"/>
              <a:t>i</a:t>
            </a:r>
            <a:r>
              <a:rPr lang="en-US" altLang="zh-CN" dirty="0"/>
              <a:t>=0;i&lt;=6;i</a:t>
            </a:r>
            <a:r>
              <a:rPr lang="en-US" altLang="zh-CN" dirty="0" smtClean="0"/>
              <a:t>++)</a:t>
            </a:r>
          </a:p>
          <a:p>
            <a:pPr marL="0" indent="0">
              <a:lnSpc>
                <a:spcPts val="2500"/>
              </a:lnSpc>
              <a:buNone/>
            </a:pPr>
            <a:r>
              <a:rPr lang="en-US" altLang="zh-CN" dirty="0"/>
              <a:t> </a:t>
            </a:r>
            <a:r>
              <a:rPr lang="en-US" altLang="zh-CN" dirty="0" smtClean="0"/>
              <a:t>      {</a:t>
            </a:r>
            <a:r>
              <a:rPr lang="en-US" altLang="zh-CN" dirty="0"/>
              <a:t>	</a:t>
            </a:r>
            <a:r>
              <a:rPr lang="en-US" altLang="zh-CN" dirty="0" smtClean="0"/>
              <a:t>week[</a:t>
            </a:r>
            <a:r>
              <a:rPr lang="en-US" altLang="zh-CN" dirty="0" err="1" smtClean="0"/>
              <a:t>i</a:t>
            </a:r>
            <a:r>
              <a:rPr lang="en-US" altLang="zh-CN" dirty="0"/>
              <a:t>]=new </a:t>
            </a:r>
            <a:r>
              <a:rPr lang="en-US" altLang="zh-CN" dirty="0" smtClean="0"/>
              <a:t>Array(3);</a:t>
            </a:r>
            <a:r>
              <a:rPr lang="en-US" altLang="zh-CN" dirty="0"/>
              <a:t>	</a:t>
            </a:r>
            <a:r>
              <a:rPr lang="en-US" altLang="zh-CN" dirty="0" smtClean="0"/>
              <a:t>}</a:t>
            </a:r>
            <a:endParaRPr lang="en-US" altLang="zh-CN" dirty="0"/>
          </a:p>
          <a:p>
            <a:pPr marL="0" indent="0">
              <a:lnSpc>
                <a:spcPts val="2500"/>
              </a:lnSpc>
              <a:buNone/>
            </a:pPr>
            <a:r>
              <a:rPr lang="en-US" altLang="zh-CN" dirty="0" smtClean="0"/>
              <a:t>    </a:t>
            </a:r>
            <a:r>
              <a:rPr lang="en-US" altLang="zh-CN" dirty="0"/>
              <a:t>week[0][0]="</a:t>
            </a:r>
            <a:r>
              <a:rPr lang="zh-CN" altLang="zh-CN" dirty="0"/>
              <a:t>星期日</a:t>
            </a:r>
            <a:r>
              <a:rPr lang="en-US" altLang="zh-CN" dirty="0"/>
              <a:t>";week[0][1]="Sunday"; 	</a:t>
            </a:r>
            <a:r>
              <a:rPr lang="zh-CN" altLang="zh-CN" dirty="0"/>
              <a:t>……</a:t>
            </a:r>
          </a:p>
          <a:p>
            <a:pPr marL="0" indent="0">
              <a:lnSpc>
                <a:spcPts val="2500"/>
              </a:lnSpc>
              <a:buNone/>
            </a:pPr>
            <a:r>
              <a:rPr lang="en-US" altLang="zh-CN" dirty="0" smtClean="0"/>
              <a:t>        </a:t>
            </a:r>
            <a:r>
              <a:rPr lang="en-US" altLang="zh-CN" dirty="0"/>
              <a:t>week[6][0]="</a:t>
            </a:r>
            <a:r>
              <a:rPr lang="zh-CN" altLang="zh-CN" dirty="0"/>
              <a:t>星期六</a:t>
            </a:r>
            <a:r>
              <a:rPr lang="en-US" altLang="zh-CN" dirty="0"/>
              <a:t>";week[6][1]="Saturday";</a:t>
            </a:r>
            <a:endParaRPr lang="zh-CN" altLang="zh-CN" dirty="0"/>
          </a:p>
          <a:p>
            <a:pPr marL="0" indent="0">
              <a:buNone/>
            </a:pPr>
            <a:r>
              <a:rPr lang="zh-CN" altLang="en-US" dirty="0" smtClean="0"/>
              <a:t>                       </a:t>
            </a:r>
            <a:endParaRPr lang="zh-CN" altLang="en-US" dirty="0">
              <a:solidFill>
                <a:srgbClr val="0070C0"/>
              </a:solidFill>
            </a:endParaRPr>
          </a:p>
        </p:txBody>
      </p:sp>
    </p:spTree>
    <p:extLst>
      <p:ext uri="{BB962C8B-B14F-4D97-AF65-F5344CB8AC3E}">
        <p14:creationId xmlns:p14="http://schemas.microsoft.com/office/powerpoint/2010/main" val="1912157389"/>
      </p:ext>
    </p:extLst>
  </p:cSld>
  <p:clrMapOvr>
    <a:masterClrMapping/>
  </p:clrMapOvr>
  <p:transition spd="slow">
    <p:randomBa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数组的倒转</a:t>
            </a:r>
            <a:endParaRPr lang="zh-CN" altLang="en-US" dirty="0"/>
          </a:p>
        </p:txBody>
      </p:sp>
      <p:sp>
        <p:nvSpPr>
          <p:cNvPr id="3" name="内容占位符 2"/>
          <p:cNvSpPr>
            <a:spLocks noGrp="1"/>
          </p:cNvSpPr>
          <p:nvPr>
            <p:ph idx="1"/>
          </p:nvPr>
        </p:nvSpPr>
        <p:spPr>
          <a:xfrm>
            <a:off x="86816" y="980728"/>
            <a:ext cx="8949680" cy="2357568"/>
          </a:xfrm>
        </p:spPr>
        <p:txBody>
          <a:bodyPr/>
          <a:lstStyle/>
          <a:p>
            <a:pPr lvl="0"/>
            <a:r>
              <a:rPr lang="en-US" altLang="zh-CN" dirty="0">
                <a:latin typeface="宋体" pitchFamily="2" charset="-122"/>
              </a:rPr>
              <a:t>reverse()</a:t>
            </a:r>
            <a:r>
              <a:rPr lang="zh-CN" altLang="zh-CN" dirty="0">
                <a:latin typeface="宋体" pitchFamily="2" charset="-122"/>
              </a:rPr>
              <a:t>：将数组内元素的索引次序翻转</a:t>
            </a:r>
            <a:r>
              <a:rPr lang="zh-CN" altLang="zh-CN" dirty="0" smtClean="0">
                <a:latin typeface="宋体" pitchFamily="2" charset="-122"/>
              </a:rPr>
              <a:t>过来</a:t>
            </a:r>
            <a:endParaRPr lang="en-US" altLang="zh-CN" dirty="0" smtClean="0">
              <a:latin typeface="宋体" pitchFamily="2" charset="-122"/>
            </a:endParaRPr>
          </a:p>
          <a:p>
            <a:pPr marL="0" lvl="0" indent="0">
              <a:buNone/>
            </a:pPr>
            <a:r>
              <a:rPr lang="zh-CN" altLang="en-US" dirty="0">
                <a:latin typeface="宋体" pitchFamily="2" charset="-122"/>
              </a:rPr>
              <a:t> </a:t>
            </a:r>
            <a:r>
              <a:rPr lang="zh-CN" altLang="en-US" dirty="0" smtClean="0">
                <a:latin typeface="宋体" pitchFamily="2" charset="-122"/>
              </a:rPr>
              <a:t>      </a:t>
            </a:r>
            <a:r>
              <a:rPr lang="en-US" altLang="zh-CN" dirty="0" smtClean="0">
                <a:latin typeface="宋体" pitchFamily="2" charset="-122"/>
              </a:rPr>
              <a:t>---</a:t>
            </a:r>
            <a:r>
              <a:rPr lang="zh-CN" altLang="en-US" dirty="0" smtClean="0">
                <a:latin typeface="宋体" pitchFamily="2" charset="-122"/>
              </a:rPr>
              <a:t> 反向数组</a:t>
            </a:r>
            <a:endParaRPr lang="en-US" altLang="zh-CN" dirty="0" smtClean="0">
              <a:latin typeface="宋体" pitchFamily="2" charset="-122"/>
            </a:endParaRPr>
          </a:p>
          <a:p>
            <a:pPr marL="0" lvl="0" indent="0">
              <a:buNone/>
            </a:pPr>
            <a:r>
              <a:rPr lang="zh-CN" altLang="en-US" dirty="0">
                <a:latin typeface="宋体" pitchFamily="2" charset="-122"/>
              </a:rPr>
              <a:t> </a:t>
            </a:r>
            <a:r>
              <a:rPr lang="zh-CN" altLang="en-US" dirty="0" smtClean="0">
                <a:latin typeface="宋体" pitchFamily="2" charset="-122"/>
              </a:rPr>
              <a:t>      </a:t>
            </a:r>
            <a:r>
              <a:rPr lang="en-US" altLang="zh-CN" dirty="0" smtClean="0">
                <a:latin typeface="宋体" pitchFamily="2" charset="-122"/>
              </a:rPr>
              <a:t>---</a:t>
            </a:r>
            <a:r>
              <a:rPr lang="zh-CN" altLang="en-US" dirty="0" smtClean="0">
                <a:latin typeface="宋体" pitchFamily="2" charset="-122"/>
              </a:rPr>
              <a:t> 改变数组</a:t>
            </a:r>
            <a:r>
              <a:rPr lang="en-US" altLang="zh-CN" dirty="0" smtClean="0">
                <a:latin typeface="宋体" pitchFamily="2" charset="-122"/>
              </a:rPr>
              <a:t>x</a:t>
            </a:r>
            <a:r>
              <a:rPr lang="zh-CN" altLang="en-US" dirty="0" smtClean="0">
                <a:latin typeface="宋体" pitchFamily="2" charset="-122"/>
              </a:rPr>
              <a:t>中数值的顺序</a:t>
            </a:r>
            <a:endParaRPr lang="zh-CN" altLang="zh-CN" dirty="0">
              <a:latin typeface="宋体" pitchFamily="2" charset="-122"/>
            </a:endParaRPr>
          </a:p>
          <a:p>
            <a:endParaRPr lang="zh-CN" altLang="en-US" dirty="0"/>
          </a:p>
        </p:txBody>
      </p:sp>
    </p:spTree>
    <p:extLst>
      <p:ext uri="{BB962C8B-B14F-4D97-AF65-F5344CB8AC3E}">
        <p14:creationId xmlns:p14="http://schemas.microsoft.com/office/powerpoint/2010/main" val="4287621523"/>
      </p:ext>
    </p:extLst>
  </p:cSld>
  <p:clrMapOvr>
    <a:masterClrMapping/>
  </p:clrMapOvr>
  <p:transition spd="slow">
    <p:randomBa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 的排序</a:t>
            </a:r>
            <a:endParaRPr lang="zh-CN" altLang="en-US" dirty="0"/>
          </a:p>
        </p:txBody>
      </p:sp>
      <p:sp>
        <p:nvSpPr>
          <p:cNvPr id="3" name="内容占位符 2"/>
          <p:cNvSpPr>
            <a:spLocks noGrp="1"/>
          </p:cNvSpPr>
          <p:nvPr>
            <p:ph idx="1"/>
          </p:nvPr>
        </p:nvSpPr>
        <p:spPr>
          <a:xfrm>
            <a:off x="86816" y="980728"/>
            <a:ext cx="8949680" cy="5213735"/>
          </a:xfrm>
        </p:spPr>
        <p:txBody>
          <a:bodyPr/>
          <a:lstStyle/>
          <a:p>
            <a:pPr lvl="0"/>
            <a:r>
              <a:rPr lang="en-US" altLang="zh-CN" dirty="0">
                <a:solidFill>
                  <a:srgbClr val="FF0000"/>
                </a:solidFill>
                <a:latin typeface="宋体" pitchFamily="2" charset="-122"/>
              </a:rPr>
              <a:t>sort():</a:t>
            </a:r>
            <a:r>
              <a:rPr lang="zh-CN" altLang="en-US" dirty="0">
                <a:solidFill>
                  <a:srgbClr val="FF0000"/>
                </a:solidFill>
                <a:latin typeface="宋体" pitchFamily="2" charset="-122"/>
              </a:rPr>
              <a:t>将数组内元素进行排序</a:t>
            </a:r>
            <a:r>
              <a:rPr lang="en-US" altLang="zh-CN" dirty="0">
                <a:solidFill>
                  <a:srgbClr val="FF0000"/>
                </a:solidFill>
                <a:latin typeface="宋体" pitchFamily="2" charset="-122"/>
              </a:rPr>
              <a:t>(</a:t>
            </a:r>
            <a:r>
              <a:rPr lang="zh-CN" altLang="en-US" dirty="0">
                <a:solidFill>
                  <a:srgbClr val="FF0000"/>
                </a:solidFill>
                <a:latin typeface="宋体" pitchFamily="2" charset="-122"/>
              </a:rPr>
              <a:t>默认是从小到大</a:t>
            </a:r>
            <a:r>
              <a:rPr lang="en-US" altLang="zh-CN" dirty="0">
                <a:solidFill>
                  <a:srgbClr val="FF0000"/>
                </a:solidFill>
                <a:latin typeface="宋体" pitchFamily="2" charset="-122"/>
              </a:rPr>
              <a:t>)</a:t>
            </a:r>
            <a:r>
              <a:rPr lang="zh-CN" altLang="zh-CN" dirty="0">
                <a:solidFill>
                  <a:srgbClr val="FF0000"/>
                </a:solidFill>
                <a:latin typeface="宋体" pitchFamily="2" charset="-122"/>
              </a:rPr>
              <a:t> </a:t>
            </a:r>
            <a:endParaRPr lang="en-US" altLang="zh-CN" dirty="0" smtClean="0"/>
          </a:p>
          <a:p>
            <a:r>
              <a:rPr lang="en-US" altLang="zh-CN" dirty="0" err="1" smtClean="0"/>
              <a:t>array.sort</a:t>
            </a:r>
            <a:r>
              <a:rPr lang="en-US" altLang="zh-CN" dirty="0" smtClean="0"/>
              <a:t>([</a:t>
            </a:r>
            <a:r>
              <a:rPr lang="en-US" altLang="zh-CN" dirty="0" err="1" smtClean="0"/>
              <a:t>sortFunc</a:t>
            </a:r>
            <a:r>
              <a:rPr lang="en-US" altLang="zh-CN" dirty="0" smtClean="0"/>
              <a:t>])</a:t>
            </a:r>
          </a:p>
          <a:p>
            <a:pPr marL="0" indent="0">
              <a:buNone/>
            </a:pPr>
            <a:r>
              <a:rPr lang="en-US" altLang="zh-CN" dirty="0"/>
              <a:t> </a:t>
            </a:r>
            <a:r>
              <a:rPr lang="en-US" altLang="zh-CN" dirty="0" smtClean="0"/>
              <a:t>  </a:t>
            </a:r>
            <a:r>
              <a:rPr lang="zh-CN" altLang="en-US" dirty="0" smtClean="0"/>
              <a:t>例如</a:t>
            </a:r>
            <a:r>
              <a:rPr lang="en-US" altLang="zh-CN" dirty="0" smtClean="0"/>
              <a:t>: </a:t>
            </a:r>
            <a:r>
              <a:rPr lang="en-US" altLang="zh-CN" dirty="0" err="1" smtClean="0"/>
              <a:t>var</a:t>
            </a:r>
            <a:r>
              <a:rPr lang="en-US" altLang="zh-CN" dirty="0" smtClean="0"/>
              <a:t> a = new  Array([3,4,5,10,9]);</a:t>
            </a:r>
          </a:p>
          <a:p>
            <a:pPr marL="0" indent="0">
              <a:buNone/>
            </a:pPr>
            <a:r>
              <a:rPr lang="en-US" altLang="zh-CN" dirty="0"/>
              <a:t> </a:t>
            </a:r>
            <a:r>
              <a:rPr lang="en-US" altLang="zh-CN" dirty="0" smtClean="0"/>
              <a:t>              function compare(</a:t>
            </a:r>
            <a:r>
              <a:rPr lang="en-US" altLang="zh-CN" dirty="0" err="1" smtClean="0"/>
              <a:t>a,b</a:t>
            </a:r>
            <a:r>
              <a:rPr lang="en-US" altLang="zh-CN" dirty="0" smtClean="0"/>
              <a:t>){</a:t>
            </a:r>
          </a:p>
          <a:p>
            <a:pPr marL="0" indent="0">
              <a:buNone/>
            </a:pPr>
            <a:r>
              <a:rPr lang="en-US" altLang="zh-CN" dirty="0"/>
              <a:t> </a:t>
            </a:r>
            <a:r>
              <a:rPr lang="en-US" altLang="zh-CN" dirty="0" smtClean="0"/>
              <a:t>                	return b-a;</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a.sort</a:t>
            </a:r>
            <a:r>
              <a:rPr lang="en-US" altLang="zh-CN" dirty="0" smtClean="0"/>
              <a:t>();   </a:t>
            </a:r>
            <a:r>
              <a:rPr lang="zh-CN" altLang="en-US" dirty="0" smtClean="0"/>
              <a:t>结果 </a:t>
            </a:r>
            <a:r>
              <a:rPr lang="en-US" altLang="zh-CN" dirty="0" smtClean="0"/>
              <a:t>:</a:t>
            </a:r>
            <a:r>
              <a:rPr lang="en-US" altLang="zh-CN" dirty="0">
                <a:solidFill>
                  <a:srgbClr val="FF0000"/>
                </a:solidFill>
              </a:rPr>
              <a:t>[</a:t>
            </a:r>
            <a:r>
              <a:rPr lang="en-US" altLang="zh-CN" dirty="0" smtClean="0">
                <a:solidFill>
                  <a:srgbClr val="FF0000"/>
                </a:solidFill>
              </a:rPr>
              <a:t>10,3,4,5,9]</a:t>
            </a:r>
          </a:p>
          <a:p>
            <a:pPr marL="0" indent="0">
              <a:buNone/>
            </a:pPr>
            <a:r>
              <a:rPr lang="en-US" altLang="zh-CN" dirty="0"/>
              <a:t> </a:t>
            </a:r>
            <a:r>
              <a:rPr lang="en-US" altLang="zh-CN" dirty="0" smtClean="0"/>
              <a:t>             </a:t>
            </a:r>
            <a:r>
              <a:rPr lang="en-US" altLang="zh-CN" dirty="0" err="1" smtClean="0"/>
              <a:t>a.sort</a:t>
            </a:r>
            <a:r>
              <a:rPr lang="en-US" altLang="zh-CN" dirty="0" smtClean="0"/>
              <a:t>(compare); </a:t>
            </a:r>
            <a:r>
              <a:rPr lang="zh-CN" altLang="en-US" dirty="0" smtClean="0"/>
              <a:t>结果：</a:t>
            </a:r>
            <a:r>
              <a:rPr lang="en-US" altLang="zh-CN" dirty="0">
                <a:solidFill>
                  <a:srgbClr val="FF0000"/>
                </a:solidFill>
              </a:rPr>
              <a:t>[10,9,5,4,3</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55514843"/>
      </p:ext>
    </p:extLst>
  </p:cSld>
  <p:clrMapOvr>
    <a:masterClrMapping/>
  </p:clrMapOvr>
  <p:transition spd="slow">
    <p:randomBa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76769197"/>
              </p:ext>
            </p:extLst>
          </p:nvPr>
        </p:nvGraphicFramePr>
        <p:xfrm>
          <a:off x="251520" y="980505"/>
          <a:ext cx="8640960" cy="5688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238789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619589139"/>
              </p:ext>
            </p:extLst>
          </p:nvPr>
        </p:nvGraphicFramePr>
        <p:xfrm>
          <a:off x="1187624" y="1196752"/>
          <a:ext cx="691276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1"/>
          <p:cNvSpPr>
            <a:spLocks noGrp="1"/>
          </p:cNvSpPr>
          <p:nvPr>
            <p:ph type="title"/>
          </p:nvPr>
        </p:nvSpPr>
        <p:spPr>
          <a:xfrm>
            <a:off x="34925" y="58738"/>
            <a:ext cx="9074150" cy="777875"/>
          </a:xfrm>
        </p:spPr>
        <p:txBody>
          <a:bodyPr/>
          <a:lstStyle/>
          <a:p>
            <a:pPr eaLnBrk="1" hangingPunct="1"/>
            <a:r>
              <a:rPr lang="zh-CN" altLang="en-US" dirty="0" smtClean="0"/>
              <a:t>主要内容</a:t>
            </a:r>
          </a:p>
        </p:txBody>
      </p:sp>
    </p:spTree>
    <p:extLst>
      <p:ext uri="{BB962C8B-B14F-4D97-AF65-F5344CB8AC3E}">
        <p14:creationId xmlns:p14="http://schemas.microsoft.com/office/powerpoint/2010/main" val="850107334"/>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86816" y="980728"/>
            <a:ext cx="8949680" cy="3440942"/>
          </a:xfrm>
        </p:spPr>
        <p:txBody>
          <a:bodyPr/>
          <a:lstStyle/>
          <a:p>
            <a:r>
              <a:rPr lang="zh-CN" altLang="en-US" dirty="0" smtClean="0"/>
              <a:t>统计字符数，界面如下图</a:t>
            </a:r>
            <a:endParaRPr lang="en-US" altLang="zh-CN" dirty="0" smtClean="0"/>
          </a:p>
          <a:p>
            <a:endParaRPr lang="en-US" altLang="zh-CN" dirty="0"/>
          </a:p>
          <a:p>
            <a:endParaRPr lang="en-US" altLang="zh-CN" dirty="0" smtClean="0"/>
          </a:p>
          <a:p>
            <a:endParaRPr lang="en-US" altLang="zh-CN" dirty="0"/>
          </a:p>
          <a:p>
            <a:r>
              <a:rPr lang="zh-CN" altLang="en-US" dirty="0" smtClean="0"/>
              <a:t>要求：文本框中随机输入字符，统计各个字符个数，并利用</a:t>
            </a:r>
            <a:r>
              <a:rPr lang="en-US" altLang="zh-CN" dirty="0" smtClean="0"/>
              <a:t>alert</a:t>
            </a:r>
            <a:r>
              <a:rPr lang="zh-CN" altLang="en-US" dirty="0" smtClean="0"/>
              <a:t>进行输出</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8306"/>
            <a:ext cx="72009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31319"/>
      </p:ext>
    </p:extLst>
  </p:cSld>
  <p:clrMapOvr>
    <a:masterClrMapping/>
  </p:clrMapOvr>
  <p:transition spd="slow">
    <p:randomBa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124744"/>
            <a:ext cx="82962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txBox="1">
            <a:spLocks/>
          </p:cNvSpPr>
          <p:nvPr/>
        </p:nvSpPr>
        <p:spPr bwMode="auto">
          <a:xfrm>
            <a:off x="194320" y="1844824"/>
            <a:ext cx="8949680"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界面如上图</a:t>
            </a:r>
            <a:endParaRPr lang="en-US" altLang="zh-CN" dirty="0" smtClean="0"/>
          </a:p>
          <a:p>
            <a:r>
              <a:rPr lang="zh-CN" altLang="en-US" dirty="0" smtClean="0"/>
              <a:t>要求：</a:t>
            </a:r>
            <a:r>
              <a:rPr lang="en-US" altLang="zh-CN" dirty="0" smtClean="0"/>
              <a:t>1.</a:t>
            </a:r>
            <a:r>
              <a:rPr lang="zh-CN" altLang="en-US" dirty="0" smtClean="0"/>
              <a:t>文本框中随机输入一组值</a:t>
            </a:r>
            <a:endParaRPr lang="en-US" altLang="zh-CN" dirty="0" smtClean="0"/>
          </a:p>
          <a:p>
            <a:pPr marL="0" indent="0">
              <a:buNone/>
            </a:pPr>
            <a:r>
              <a:rPr lang="en-US" altLang="zh-CN" dirty="0" smtClean="0"/>
              <a:t>                  2.</a:t>
            </a:r>
            <a:r>
              <a:rPr lang="zh-CN" altLang="en-US" dirty="0" smtClean="0"/>
              <a:t>分别单击按钮，利用</a:t>
            </a:r>
            <a:r>
              <a:rPr lang="en-US" altLang="zh-CN" dirty="0" smtClean="0"/>
              <a:t>alert</a:t>
            </a:r>
            <a:r>
              <a:rPr lang="zh-CN" altLang="en-US" dirty="0" smtClean="0"/>
              <a:t>弹出实现的</a:t>
            </a:r>
            <a:endParaRPr lang="en-US" altLang="zh-CN" dirty="0" smtClean="0"/>
          </a:p>
          <a:p>
            <a:pPr marL="0" indent="0">
              <a:buNone/>
            </a:pPr>
            <a:r>
              <a:rPr lang="en-US" altLang="zh-CN" dirty="0"/>
              <a:t> </a:t>
            </a:r>
            <a:r>
              <a:rPr lang="en-US" altLang="zh-CN" dirty="0" smtClean="0"/>
              <a:t>                     </a:t>
            </a:r>
            <a:r>
              <a:rPr lang="zh-CN" altLang="en-US" dirty="0" smtClean="0"/>
              <a:t>结果</a:t>
            </a:r>
            <a:endParaRPr lang="zh-CN" altLang="en-US" dirty="0"/>
          </a:p>
        </p:txBody>
      </p:sp>
    </p:spTree>
    <p:extLst>
      <p:ext uri="{BB962C8B-B14F-4D97-AF65-F5344CB8AC3E}">
        <p14:creationId xmlns:p14="http://schemas.microsoft.com/office/powerpoint/2010/main" val="2085880148"/>
      </p:ext>
    </p:extLst>
  </p:cSld>
  <p:clrMapOvr>
    <a:masterClrMapping/>
  </p:clrMapOvr>
  <p:transition spd="slow">
    <p:randomBa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en-US" altLang="zh-CN" dirty="0"/>
              <a:t> Math</a:t>
            </a:r>
            <a:r>
              <a:rPr lang="zh-CN" altLang="en-US" dirty="0"/>
              <a:t>对象</a:t>
            </a:r>
          </a:p>
        </p:txBody>
      </p:sp>
      <p:sp>
        <p:nvSpPr>
          <p:cNvPr id="3" name="内容占位符 2"/>
          <p:cNvSpPr>
            <a:spLocks noGrp="1"/>
          </p:cNvSpPr>
          <p:nvPr>
            <p:ph idx="1"/>
          </p:nvPr>
        </p:nvSpPr>
        <p:spPr>
          <a:xfrm>
            <a:off x="35496" y="1052736"/>
            <a:ext cx="8949680" cy="1766637"/>
          </a:xfrm>
        </p:spPr>
        <p:txBody>
          <a:bodyPr/>
          <a:lstStyle/>
          <a:p>
            <a:r>
              <a:rPr lang="en-US" altLang="zh-CN" dirty="0" smtClean="0"/>
              <a:t>Math</a:t>
            </a:r>
            <a:r>
              <a:rPr lang="zh-CN" altLang="en-US" dirty="0" smtClean="0"/>
              <a:t>对象用于执行数学任务</a:t>
            </a:r>
            <a:endParaRPr lang="en-US" altLang="zh-CN" dirty="0" smtClean="0"/>
          </a:p>
          <a:p>
            <a:pPr marL="0" indent="0">
              <a:buNone/>
            </a:pPr>
            <a:r>
              <a:rPr lang="zh-CN" altLang="en-US" dirty="0" smtClean="0"/>
              <a:t>   </a:t>
            </a:r>
            <a:r>
              <a:rPr lang="en-US" altLang="zh-CN" dirty="0" smtClean="0"/>
              <a:t>----</a:t>
            </a:r>
            <a:r>
              <a:rPr lang="zh-CN" altLang="en-US" dirty="0" smtClean="0"/>
              <a:t> 无需创建，直接把</a:t>
            </a:r>
            <a:r>
              <a:rPr lang="en-US" altLang="zh-CN" dirty="0" smtClean="0"/>
              <a:t>Math</a:t>
            </a:r>
            <a:r>
              <a:rPr lang="zh-CN" altLang="en-US" dirty="0" smtClean="0"/>
              <a:t>作为对象使用就可以</a:t>
            </a:r>
            <a:endParaRPr lang="en-US" altLang="zh-CN" dirty="0" smtClean="0"/>
          </a:p>
          <a:p>
            <a:pPr marL="0" indent="0">
              <a:buNone/>
            </a:pPr>
            <a:r>
              <a:rPr lang="zh-CN" altLang="en-US" dirty="0"/>
              <a:t> </a:t>
            </a:r>
            <a:r>
              <a:rPr lang="zh-CN" altLang="en-US" dirty="0" smtClean="0"/>
              <a:t>         调用所有的属性和方法</a:t>
            </a:r>
            <a:endParaRPr lang="zh-CN" altLang="en-US" dirty="0"/>
          </a:p>
        </p:txBody>
      </p:sp>
      <p:sp>
        <p:nvSpPr>
          <p:cNvPr id="4" name="内容占位符 2"/>
          <p:cNvSpPr txBox="1">
            <a:spLocks/>
          </p:cNvSpPr>
          <p:nvPr/>
        </p:nvSpPr>
        <p:spPr bwMode="auto">
          <a:xfrm>
            <a:off x="194320" y="2819373"/>
            <a:ext cx="8949680"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dirty="0" smtClean="0"/>
              <a:t>属性</a:t>
            </a:r>
            <a:r>
              <a:rPr lang="en-US" altLang="zh-CN" dirty="0" smtClean="0"/>
              <a:t>()</a:t>
            </a:r>
            <a:r>
              <a:rPr lang="zh-CN" altLang="en-US" dirty="0" smtClean="0"/>
              <a:t>：</a:t>
            </a:r>
            <a:endParaRPr lang="en-US" altLang="zh-CN" dirty="0" smtClean="0"/>
          </a:p>
          <a:p>
            <a:r>
              <a:rPr lang="en-US" altLang="zh-CN" dirty="0" err="1" smtClean="0"/>
              <a:t>Math.PI</a:t>
            </a:r>
            <a:r>
              <a:rPr lang="en-US" altLang="zh-CN" dirty="0" smtClean="0"/>
              <a:t>   </a:t>
            </a:r>
            <a:r>
              <a:rPr lang="en-US" altLang="zh-CN" dirty="0" err="1" smtClean="0"/>
              <a:t>Math.E</a:t>
            </a:r>
            <a:endParaRPr lang="en-US" altLang="zh-CN" dirty="0" smtClean="0"/>
          </a:p>
          <a:p>
            <a:pPr marL="0" indent="0">
              <a:buNone/>
            </a:pPr>
            <a:r>
              <a:rPr lang="zh-CN" altLang="en-US" dirty="0" smtClean="0"/>
              <a:t>方法：</a:t>
            </a:r>
            <a:endParaRPr lang="en-US" altLang="zh-CN" dirty="0" smtClean="0"/>
          </a:p>
          <a:p>
            <a:pPr>
              <a:buFont typeface="Arial" panose="020B0604020202020204" pitchFamily="34" charset="0"/>
              <a:buChar char="•"/>
            </a:pPr>
            <a:r>
              <a:rPr lang="en-US" altLang="zh-CN" dirty="0" err="1" smtClean="0"/>
              <a:t>Math.round</a:t>
            </a:r>
            <a:r>
              <a:rPr lang="en-US" altLang="zh-CN" dirty="0" smtClean="0"/>
              <a:t>(3.56)</a:t>
            </a:r>
            <a:endParaRPr lang="zh-CN" altLang="en-US" dirty="0"/>
          </a:p>
        </p:txBody>
      </p:sp>
    </p:spTree>
    <p:extLst>
      <p:ext uri="{BB962C8B-B14F-4D97-AF65-F5344CB8AC3E}">
        <p14:creationId xmlns:p14="http://schemas.microsoft.com/office/powerpoint/2010/main" val="1824633496"/>
      </p:ext>
    </p:extLst>
  </p:cSld>
  <p:clrMapOvr>
    <a:masterClrMapping/>
  </p:clrMapOvr>
  <p:transition spd="slow">
    <p:randomBa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nvPr>
        </p:nvGraphicFramePr>
        <p:xfrm>
          <a:off x="395288" y="981075"/>
          <a:ext cx="8424862" cy="791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7587"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endParaRPr lang="zh-CN" altLang="en-US" dirty="0"/>
          </a:p>
        </p:txBody>
      </p:sp>
      <p:graphicFrame>
        <p:nvGraphicFramePr>
          <p:cNvPr id="4" name="表格 3"/>
          <p:cNvGraphicFramePr>
            <a:graphicFrameLocks noGrp="1"/>
          </p:cNvGraphicFramePr>
          <p:nvPr>
            <p:extLst/>
          </p:nvPr>
        </p:nvGraphicFramePr>
        <p:xfrm>
          <a:off x="251520" y="1914480"/>
          <a:ext cx="8712968" cy="4754880"/>
        </p:xfrm>
        <a:graphic>
          <a:graphicData uri="http://schemas.openxmlformats.org/drawingml/2006/table">
            <a:tbl>
              <a:tblPr firstRow="1" bandRow="1">
                <a:tableStyleId>{5C22544A-7EE6-4342-B048-85BDC9FD1C3A}</a:tableStyleId>
              </a:tblPr>
              <a:tblGrid>
                <a:gridCol w="1712806"/>
                <a:gridCol w="3127732"/>
                <a:gridCol w="3872430"/>
              </a:tblGrid>
              <a:tr h="288032">
                <a:tc>
                  <a:txBody>
                    <a:bodyPr/>
                    <a:lstStyle/>
                    <a:p>
                      <a:pPr algn="ctr"/>
                      <a:r>
                        <a:rPr lang="zh-CN" altLang="en-US" sz="2000" dirty="0" smtClean="0">
                          <a:latin typeface="宋体" pitchFamily="2" charset="-122"/>
                          <a:ea typeface="宋体" pitchFamily="2" charset="-122"/>
                        </a:rPr>
                        <a:t>函数</a:t>
                      </a:r>
                      <a:endParaRPr lang="zh-CN" altLang="en-US" sz="2000" dirty="0">
                        <a:latin typeface="宋体" pitchFamily="2" charset="-122"/>
                        <a:ea typeface="宋体" pitchFamily="2" charset="-122"/>
                      </a:endParaRPr>
                    </a:p>
                  </a:txBody>
                  <a:tcPr/>
                </a:tc>
                <a:tc>
                  <a:txBody>
                    <a:bodyPr/>
                    <a:lstStyle/>
                    <a:p>
                      <a:pPr algn="ctr"/>
                      <a:r>
                        <a:rPr lang="zh-CN" altLang="en-US" sz="2000" dirty="0" smtClean="0">
                          <a:latin typeface="宋体" pitchFamily="2" charset="-122"/>
                          <a:ea typeface="宋体" pitchFamily="2" charset="-122"/>
                        </a:rPr>
                        <a:t>描述</a:t>
                      </a:r>
                      <a:endParaRPr lang="zh-CN" altLang="en-US" sz="2000" dirty="0">
                        <a:latin typeface="宋体" pitchFamily="2" charset="-122"/>
                        <a:ea typeface="宋体" pitchFamily="2" charset="-122"/>
                      </a:endParaRPr>
                    </a:p>
                  </a:txBody>
                  <a:tcPr/>
                </a:tc>
                <a:tc>
                  <a:txBody>
                    <a:bodyPr/>
                    <a:lstStyle/>
                    <a:p>
                      <a:pPr algn="ctr"/>
                      <a:r>
                        <a:rPr lang="zh-CN" altLang="en-US" sz="2000" dirty="0" smtClean="0">
                          <a:latin typeface="宋体" pitchFamily="2" charset="-122"/>
                          <a:ea typeface="宋体" pitchFamily="2" charset="-122"/>
                        </a:rPr>
                        <a:t>示例</a:t>
                      </a:r>
                      <a:endParaRPr lang="zh-CN" altLang="en-US" sz="2000" dirty="0">
                        <a:latin typeface="宋体" pitchFamily="2" charset="-122"/>
                        <a:ea typeface="宋体" pitchFamily="2" charset="-122"/>
                      </a:endParaRPr>
                    </a:p>
                  </a:txBody>
                  <a:tcPr/>
                </a:tc>
              </a:tr>
              <a:tr h="288032">
                <a:tc>
                  <a:txBody>
                    <a:bodyPr/>
                    <a:lstStyle/>
                    <a:p>
                      <a:r>
                        <a:rPr lang="en-US" altLang="zh-CN" sz="2000" dirty="0" smtClean="0">
                          <a:solidFill>
                            <a:srgbClr val="C00000"/>
                          </a:solidFill>
                          <a:latin typeface="宋体" pitchFamily="2" charset="-122"/>
                          <a:ea typeface="宋体" pitchFamily="2" charset="-122"/>
                        </a:rPr>
                        <a:t>abs(x)</a:t>
                      </a:r>
                      <a:endParaRPr lang="zh-CN" altLang="en-US" sz="2000" dirty="0">
                        <a:solidFill>
                          <a:srgbClr val="C00000"/>
                        </a:solidFill>
                        <a:latin typeface="宋体" pitchFamily="2" charset="-122"/>
                        <a:ea typeface="宋体" pitchFamily="2" charset="-122"/>
                      </a:endParaRPr>
                    </a:p>
                  </a:txBody>
                  <a:tcPr/>
                </a:tc>
                <a:tc>
                  <a:txBody>
                    <a:bodyPr/>
                    <a:lstStyle/>
                    <a:p>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的绝对值</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003300"/>
                          </a:solidFill>
                          <a:latin typeface="宋体" pitchFamily="2" charset="-122"/>
                          <a:ea typeface="宋体" pitchFamily="2" charset="-122"/>
                        </a:rPr>
                        <a:t>ceil(x)</a:t>
                      </a:r>
                      <a:endParaRPr lang="zh-CN" altLang="en-US" sz="2000" dirty="0">
                        <a:solidFill>
                          <a:srgbClr val="0033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大于或等于</a:t>
                      </a:r>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的最大整数</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err="1" smtClean="0">
                          <a:solidFill>
                            <a:srgbClr val="003300"/>
                          </a:solidFill>
                          <a:latin typeface="宋体" pitchFamily="2" charset="-122"/>
                          <a:ea typeface="宋体" pitchFamily="2" charset="-122"/>
                        </a:rPr>
                        <a:t>exp</a:t>
                      </a:r>
                      <a:r>
                        <a:rPr lang="en-US" altLang="zh-CN" sz="2000" dirty="0" smtClean="0">
                          <a:solidFill>
                            <a:srgbClr val="003300"/>
                          </a:solidFill>
                          <a:latin typeface="宋体" pitchFamily="2" charset="-122"/>
                          <a:ea typeface="宋体" pitchFamily="2" charset="-122"/>
                        </a:rPr>
                        <a:t>(x)</a:t>
                      </a:r>
                      <a:endParaRPr lang="zh-CN" altLang="en-US" sz="2000" dirty="0">
                        <a:solidFill>
                          <a:srgbClr val="003300"/>
                        </a:solidFill>
                        <a:latin typeface="宋体" pitchFamily="2" charset="-122"/>
                        <a:ea typeface="宋体" pitchFamily="2" charset="-122"/>
                      </a:endParaRPr>
                    </a:p>
                  </a:txBody>
                  <a:tcPr/>
                </a:tc>
                <a:tc>
                  <a:txBody>
                    <a:bodyPr/>
                    <a:lstStyle/>
                    <a:p>
                      <a:r>
                        <a:rPr lang="en-US" altLang="zh-CN" sz="2000" dirty="0" smtClean="0">
                          <a:solidFill>
                            <a:srgbClr val="003300"/>
                          </a:solidFill>
                          <a:latin typeface="宋体" pitchFamily="2" charset="-122"/>
                          <a:ea typeface="宋体" pitchFamily="2" charset="-122"/>
                        </a:rPr>
                        <a:t>e</a:t>
                      </a:r>
                      <a:r>
                        <a:rPr lang="zh-CN" altLang="en-US" sz="2000" dirty="0" smtClean="0">
                          <a:solidFill>
                            <a:srgbClr val="003300"/>
                          </a:solidFill>
                          <a:latin typeface="宋体" pitchFamily="2" charset="-122"/>
                          <a:ea typeface="宋体" pitchFamily="2" charset="-122"/>
                        </a:rPr>
                        <a:t>的</a:t>
                      </a:r>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次方</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003300"/>
                          </a:solidFill>
                          <a:latin typeface="宋体" pitchFamily="2" charset="-122"/>
                          <a:ea typeface="宋体" pitchFamily="2" charset="-122"/>
                        </a:rPr>
                        <a:t>floor(x)</a:t>
                      </a:r>
                      <a:endParaRPr lang="zh-CN" altLang="en-US" sz="2000" dirty="0">
                        <a:solidFill>
                          <a:srgbClr val="0033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小于或等于</a:t>
                      </a:r>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的最小整数</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003300"/>
                          </a:solidFill>
                          <a:latin typeface="宋体" pitchFamily="2" charset="-122"/>
                          <a:ea typeface="宋体" pitchFamily="2" charset="-122"/>
                        </a:rPr>
                        <a:t>log(x)</a:t>
                      </a:r>
                      <a:endParaRPr lang="zh-CN" altLang="en-US" sz="2000" dirty="0">
                        <a:solidFill>
                          <a:srgbClr val="003300"/>
                        </a:solidFill>
                        <a:latin typeface="宋体" pitchFamily="2" charset="-122"/>
                        <a:ea typeface="宋体" pitchFamily="2" charset="-122"/>
                      </a:endParaRPr>
                    </a:p>
                  </a:txBody>
                  <a:tcPr/>
                </a:tc>
                <a:tc>
                  <a:txBody>
                    <a:bodyPr/>
                    <a:lstStyle/>
                    <a:p>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的对数</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003300"/>
                          </a:solidFill>
                          <a:latin typeface="宋体" pitchFamily="2" charset="-122"/>
                          <a:ea typeface="宋体" pitchFamily="2" charset="-122"/>
                        </a:rPr>
                        <a:t>max(</a:t>
                      </a:r>
                      <a:r>
                        <a:rPr lang="en-US" altLang="zh-CN" sz="2000" dirty="0" err="1" smtClean="0">
                          <a:solidFill>
                            <a:srgbClr val="003300"/>
                          </a:solidFill>
                          <a:latin typeface="宋体" pitchFamily="2" charset="-122"/>
                          <a:ea typeface="宋体" pitchFamily="2" charset="-122"/>
                        </a:rPr>
                        <a:t>x,y</a:t>
                      </a: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最大值</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003300"/>
                          </a:solidFill>
                          <a:latin typeface="宋体" pitchFamily="2" charset="-122"/>
                          <a:ea typeface="宋体" pitchFamily="2" charset="-122"/>
                        </a:rPr>
                        <a:t>min(</a:t>
                      </a:r>
                      <a:r>
                        <a:rPr lang="en-US" altLang="zh-CN" sz="2000" dirty="0" err="1" smtClean="0">
                          <a:solidFill>
                            <a:srgbClr val="003300"/>
                          </a:solidFill>
                          <a:latin typeface="宋体" pitchFamily="2" charset="-122"/>
                          <a:ea typeface="宋体" pitchFamily="2" charset="-122"/>
                        </a:rPr>
                        <a:t>x,y</a:t>
                      </a: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最小值</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err="1" smtClean="0">
                          <a:solidFill>
                            <a:srgbClr val="003300"/>
                          </a:solidFill>
                          <a:latin typeface="宋体" pitchFamily="2" charset="-122"/>
                          <a:ea typeface="宋体" pitchFamily="2" charset="-122"/>
                        </a:rPr>
                        <a:t>pow</a:t>
                      </a:r>
                      <a:r>
                        <a:rPr lang="en-US" altLang="zh-CN" sz="2000" dirty="0" smtClean="0">
                          <a:solidFill>
                            <a:srgbClr val="003300"/>
                          </a:solidFill>
                          <a:latin typeface="宋体" pitchFamily="2" charset="-122"/>
                          <a:ea typeface="宋体" pitchFamily="2" charset="-122"/>
                        </a:rPr>
                        <a:t>(</a:t>
                      </a:r>
                      <a:r>
                        <a:rPr lang="en-US" altLang="zh-CN" sz="2000" dirty="0" err="1" smtClean="0">
                          <a:solidFill>
                            <a:srgbClr val="003300"/>
                          </a:solidFill>
                          <a:latin typeface="宋体" pitchFamily="2" charset="-122"/>
                          <a:ea typeface="宋体" pitchFamily="2" charset="-122"/>
                        </a:rPr>
                        <a:t>x,y</a:t>
                      </a: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幂运算，即</a:t>
                      </a:r>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a:t>
                      </a:r>
                      <a:r>
                        <a:rPr lang="en-US" altLang="zh-CN" sz="2000" dirty="0" smtClean="0">
                          <a:solidFill>
                            <a:srgbClr val="003300"/>
                          </a:solidFill>
                          <a:latin typeface="宋体" pitchFamily="2" charset="-122"/>
                          <a:ea typeface="宋体" pitchFamily="2" charset="-122"/>
                        </a:rPr>
                        <a:t>y</a:t>
                      </a:r>
                      <a:r>
                        <a:rPr lang="zh-CN" altLang="en-US" sz="2000" dirty="0" smtClean="0">
                          <a:solidFill>
                            <a:srgbClr val="003300"/>
                          </a:solidFill>
                          <a:latin typeface="宋体" pitchFamily="2" charset="-122"/>
                          <a:ea typeface="宋体" pitchFamily="2" charset="-122"/>
                        </a:rPr>
                        <a:t>次方</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C00000"/>
                          </a:solidFill>
                          <a:latin typeface="宋体" pitchFamily="2" charset="-122"/>
                          <a:ea typeface="宋体" pitchFamily="2" charset="-122"/>
                        </a:rPr>
                        <a:t>random(x)</a:t>
                      </a:r>
                      <a:endParaRPr lang="zh-CN" altLang="en-US" sz="2000" dirty="0">
                        <a:solidFill>
                          <a:srgbClr val="C00000"/>
                        </a:solidFill>
                        <a:latin typeface="宋体" pitchFamily="2" charset="-122"/>
                        <a:ea typeface="宋体" pitchFamily="2" charset="-122"/>
                      </a:endParaRPr>
                    </a:p>
                  </a:txBody>
                  <a:tcPr/>
                </a:tc>
                <a:tc>
                  <a:txBody>
                    <a:bodyPr/>
                    <a:lstStyle/>
                    <a:p>
                      <a:r>
                        <a:rPr lang="en-US" altLang="zh-CN" sz="2000" dirty="0" smtClean="0">
                          <a:solidFill>
                            <a:srgbClr val="003300"/>
                          </a:solidFill>
                          <a:latin typeface="宋体" pitchFamily="2" charset="-122"/>
                          <a:ea typeface="宋体" pitchFamily="2" charset="-122"/>
                        </a:rPr>
                        <a:t>0-1</a:t>
                      </a:r>
                      <a:r>
                        <a:rPr lang="zh-CN" altLang="en-US" sz="2000" dirty="0" smtClean="0">
                          <a:solidFill>
                            <a:srgbClr val="003300"/>
                          </a:solidFill>
                          <a:latin typeface="宋体" pitchFamily="2" charset="-122"/>
                          <a:ea typeface="宋体" pitchFamily="2" charset="-122"/>
                        </a:rPr>
                        <a:t>的随机数</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smtClean="0">
                          <a:solidFill>
                            <a:srgbClr val="C00000"/>
                          </a:solidFill>
                          <a:latin typeface="宋体" pitchFamily="2" charset="-122"/>
                          <a:ea typeface="宋体" pitchFamily="2" charset="-122"/>
                        </a:rPr>
                        <a:t>round(x)</a:t>
                      </a:r>
                      <a:endParaRPr lang="zh-CN" altLang="en-US" sz="2000" dirty="0">
                        <a:solidFill>
                          <a:srgbClr val="C00000"/>
                        </a:solidFill>
                        <a:latin typeface="宋体" pitchFamily="2" charset="-122"/>
                        <a:ea typeface="宋体" pitchFamily="2" charset="-122"/>
                      </a:endParaRPr>
                    </a:p>
                  </a:txBody>
                  <a:tcPr/>
                </a:tc>
                <a:tc>
                  <a:txBody>
                    <a:bodyPr/>
                    <a:lstStyle/>
                    <a:p>
                      <a:r>
                        <a:rPr lang="zh-CN" altLang="en-US" sz="2000" dirty="0" smtClean="0">
                          <a:solidFill>
                            <a:srgbClr val="003300"/>
                          </a:solidFill>
                          <a:latin typeface="宋体" pitchFamily="2" charset="-122"/>
                          <a:ea typeface="宋体" pitchFamily="2" charset="-122"/>
                        </a:rPr>
                        <a:t>对</a:t>
                      </a:r>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四舍五入</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r h="288032">
                <a:tc>
                  <a:txBody>
                    <a:bodyPr/>
                    <a:lstStyle/>
                    <a:p>
                      <a:r>
                        <a:rPr lang="en-US" altLang="zh-CN" sz="2000" dirty="0" err="1" smtClean="0">
                          <a:solidFill>
                            <a:srgbClr val="003300"/>
                          </a:solidFill>
                          <a:latin typeface="宋体" pitchFamily="2" charset="-122"/>
                          <a:ea typeface="宋体" pitchFamily="2" charset="-122"/>
                        </a:rPr>
                        <a:t>sqrt</a:t>
                      </a:r>
                      <a:r>
                        <a:rPr lang="en-US" altLang="zh-CN" sz="2000" dirty="0" smtClean="0">
                          <a:solidFill>
                            <a:srgbClr val="003300"/>
                          </a:solidFill>
                          <a:latin typeface="宋体" pitchFamily="2" charset="-122"/>
                          <a:ea typeface="宋体" pitchFamily="2" charset="-122"/>
                        </a:rPr>
                        <a:t>(x)</a:t>
                      </a:r>
                      <a:endParaRPr lang="zh-CN" altLang="en-US" sz="2000" dirty="0">
                        <a:solidFill>
                          <a:srgbClr val="003300"/>
                        </a:solidFill>
                        <a:latin typeface="宋体" pitchFamily="2" charset="-122"/>
                        <a:ea typeface="宋体" pitchFamily="2" charset="-122"/>
                      </a:endParaRPr>
                    </a:p>
                  </a:txBody>
                  <a:tcPr/>
                </a:tc>
                <a:tc>
                  <a:txBody>
                    <a:bodyPr/>
                    <a:lstStyle/>
                    <a:p>
                      <a:r>
                        <a:rPr lang="en-US" altLang="zh-CN" sz="2000" dirty="0" smtClean="0">
                          <a:solidFill>
                            <a:srgbClr val="003300"/>
                          </a:solidFill>
                          <a:latin typeface="宋体" pitchFamily="2" charset="-122"/>
                          <a:ea typeface="宋体" pitchFamily="2" charset="-122"/>
                        </a:rPr>
                        <a:t>x</a:t>
                      </a:r>
                      <a:r>
                        <a:rPr lang="zh-CN" altLang="en-US" sz="2000" dirty="0" smtClean="0">
                          <a:solidFill>
                            <a:srgbClr val="003300"/>
                          </a:solidFill>
                          <a:latin typeface="宋体" pitchFamily="2" charset="-122"/>
                          <a:ea typeface="宋体" pitchFamily="2" charset="-122"/>
                        </a:rPr>
                        <a:t>的平方根</a:t>
                      </a:r>
                      <a:endParaRPr lang="zh-CN" altLang="en-US" sz="2000" dirty="0">
                        <a:solidFill>
                          <a:srgbClr val="003300"/>
                        </a:solidFill>
                        <a:latin typeface="宋体" pitchFamily="2" charset="-122"/>
                        <a:ea typeface="宋体" pitchFamily="2" charset="-122"/>
                      </a:endParaRPr>
                    </a:p>
                  </a:txBody>
                  <a:tcPr/>
                </a:tc>
                <a:tc>
                  <a:txBody>
                    <a:bodyPr/>
                    <a:lstStyle/>
                    <a:p>
                      <a:endParaRPr lang="zh-CN" altLang="en-US" sz="2000" dirty="0">
                        <a:solidFill>
                          <a:srgbClr val="003300"/>
                        </a:solidFill>
                        <a:latin typeface="宋体" pitchFamily="2" charset="-122"/>
                        <a:ea typeface="宋体" pitchFamily="2" charset="-122"/>
                      </a:endParaRPr>
                    </a:p>
                  </a:txBody>
                  <a:tcPr/>
                </a:tc>
              </a:tr>
            </a:tbl>
          </a:graphicData>
        </a:graphic>
      </p:graphicFrame>
    </p:spTree>
    <p:extLst>
      <p:ext uri="{BB962C8B-B14F-4D97-AF65-F5344CB8AC3E}">
        <p14:creationId xmlns:p14="http://schemas.microsoft.com/office/powerpoint/2010/main" val="1527409765"/>
      </p:ext>
    </p:extLst>
  </p:cSld>
  <p:clrMapOvr>
    <a:masterClrMapping/>
  </p:clrMapOvr>
  <p:transition spd="slow">
    <p:randomBa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91440" tIns="45720" rIns="91440" bIns="45720" numCol="1" anchor="ctr" anchorCtr="0" compatLnSpc="1">
            <a:prstTxWarp prst="textNoShape">
              <a:avLst/>
            </a:prstTxWarp>
          </a:bodyPr>
          <a:lstStyle/>
          <a:p>
            <a:r>
              <a:rPr lang="en-US" altLang="zh-CN" dirty="0"/>
              <a:t>3</a:t>
            </a:r>
            <a:r>
              <a:rPr lang="zh-CN" altLang="en-US" dirty="0"/>
              <a:t>、</a:t>
            </a:r>
            <a:r>
              <a:rPr lang="en-US" altLang="zh-CN" dirty="0"/>
              <a:t>Date</a:t>
            </a:r>
            <a:r>
              <a:rPr lang="zh-CN" altLang="zh-CN" dirty="0"/>
              <a:t>对象</a:t>
            </a:r>
            <a:endParaRPr lang="zh-CN" altLang="en-US" dirty="0"/>
          </a:p>
        </p:txBody>
      </p:sp>
      <p:graphicFrame>
        <p:nvGraphicFramePr>
          <p:cNvPr id="5" name="图示 4"/>
          <p:cNvGraphicFramePr/>
          <p:nvPr>
            <p:extLst>
              <p:ext uri="{D42A27DB-BD31-4B8C-83A1-F6EECF244321}">
                <p14:modId xmlns:p14="http://schemas.microsoft.com/office/powerpoint/2010/main" val="3724341128"/>
              </p:ext>
            </p:extLst>
          </p:nvPr>
        </p:nvGraphicFramePr>
        <p:xfrm>
          <a:off x="395288" y="980729"/>
          <a:ext cx="8569200"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499585"/>
      </p:ext>
    </p:extLst>
  </p:cSld>
  <p:clrMapOvr>
    <a:masterClrMapping/>
  </p:clrMapOvr>
  <p:transition spd="slow">
    <p:randomBa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38532684"/>
              </p:ext>
            </p:extLst>
          </p:nvPr>
        </p:nvGraphicFramePr>
        <p:xfrm>
          <a:off x="0" y="728150"/>
          <a:ext cx="9143999" cy="6129850"/>
        </p:xfrm>
        <a:graphic>
          <a:graphicData uri="http://schemas.openxmlformats.org/drawingml/2006/table">
            <a:tbl>
              <a:tblPr firstRow="1" bandRow="1">
                <a:tableStyleId>{5C22544A-7EE6-4342-B048-85BDC9FD1C3A}</a:tableStyleId>
              </a:tblPr>
              <a:tblGrid>
                <a:gridCol w="2332564"/>
                <a:gridCol w="2031874"/>
                <a:gridCol w="4779561"/>
              </a:tblGrid>
              <a:tr h="426310">
                <a:tc>
                  <a:txBody>
                    <a:bodyPr/>
                    <a:lstStyle/>
                    <a:p>
                      <a:pPr algn="ctr"/>
                      <a:r>
                        <a:rPr lang="zh-CN" altLang="en-US" sz="1600" dirty="0" smtClean="0">
                          <a:latin typeface="宋体" pitchFamily="2" charset="-122"/>
                          <a:ea typeface="宋体" pitchFamily="2" charset="-122"/>
                        </a:rPr>
                        <a:t>用于读取的函数</a:t>
                      </a:r>
                      <a:endParaRPr lang="zh-CN" altLang="en-US" sz="1600" dirty="0">
                        <a:latin typeface="宋体" pitchFamily="2" charset="-122"/>
                        <a:ea typeface="宋体" pitchFamily="2" charset="-122"/>
                      </a:endParaRPr>
                    </a:p>
                  </a:txBody>
                  <a:tcPr/>
                </a:tc>
                <a:tc>
                  <a:txBody>
                    <a:bodyPr/>
                    <a:lstStyle/>
                    <a:p>
                      <a:pPr algn="ctr"/>
                      <a:r>
                        <a:rPr lang="zh-CN" altLang="en-US" sz="1600" dirty="0" smtClean="0">
                          <a:latin typeface="宋体" pitchFamily="2" charset="-122"/>
                          <a:ea typeface="宋体" pitchFamily="2" charset="-122"/>
                        </a:rPr>
                        <a:t>描述</a:t>
                      </a:r>
                      <a:endParaRPr lang="zh-CN" altLang="en-US" sz="1600" dirty="0">
                        <a:latin typeface="宋体" pitchFamily="2" charset="-122"/>
                        <a:ea typeface="宋体" pitchFamily="2" charset="-122"/>
                      </a:endParaRPr>
                    </a:p>
                  </a:txBody>
                  <a:tcPr/>
                </a:tc>
                <a:tc>
                  <a:txBody>
                    <a:bodyPr/>
                    <a:lstStyle/>
                    <a:p>
                      <a:pPr algn="ctr"/>
                      <a:r>
                        <a:rPr lang="zh-CN" altLang="en-US" sz="1600" dirty="0" smtClean="0">
                          <a:latin typeface="宋体" pitchFamily="2" charset="-122"/>
                          <a:ea typeface="宋体" pitchFamily="2" charset="-122"/>
                        </a:rPr>
                        <a:t>示例</a:t>
                      </a:r>
                      <a:endParaRPr lang="zh-CN" altLang="en-US" sz="1600" dirty="0">
                        <a:latin typeface="宋体" pitchFamily="2" charset="-122"/>
                        <a:ea typeface="宋体" pitchFamily="2" charset="-122"/>
                      </a:endParaRPr>
                    </a:p>
                  </a:txBody>
                  <a:tcPr/>
                </a:tc>
              </a:tr>
              <a:tr h="622250">
                <a:tc>
                  <a:txBody>
                    <a:bodyPr/>
                    <a:lstStyle/>
                    <a:p>
                      <a:pPr lvl="0" rtl="0"/>
                      <a:r>
                        <a:rPr lang="en-US" altLang="zh-CN" sz="1700" kern="1200" dirty="0" err="1" smtClean="0">
                          <a:solidFill>
                            <a:srgbClr val="003300"/>
                          </a:solidFill>
                          <a:latin typeface="宋体" pitchFamily="2" charset="-122"/>
                          <a:ea typeface="宋体" pitchFamily="2" charset="-122"/>
                          <a:cs typeface="+mn-cs"/>
                        </a:rPr>
                        <a:t>getFullYear</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700" kern="1200" dirty="0" smtClean="0">
                          <a:solidFill>
                            <a:srgbClr val="003300"/>
                          </a:solidFill>
                          <a:latin typeface="宋体" pitchFamily="2" charset="-122"/>
                          <a:ea typeface="宋体" pitchFamily="2" charset="-122"/>
                          <a:cs typeface="+mn-cs"/>
                        </a:rPr>
                        <a:t>返回</a:t>
                      </a:r>
                      <a:r>
                        <a:rPr lang="en-US" altLang="zh-CN" sz="1700" kern="1200" dirty="0" smtClean="0">
                          <a:solidFill>
                            <a:srgbClr val="003300"/>
                          </a:solidFill>
                          <a:latin typeface="宋体" pitchFamily="2" charset="-122"/>
                          <a:ea typeface="宋体" pitchFamily="2" charset="-122"/>
                          <a:cs typeface="+mn-cs"/>
                        </a:rPr>
                        <a:t>4</a:t>
                      </a:r>
                      <a:r>
                        <a:rPr lang="zh-CN" altLang="en-US" sz="1700" kern="1200" dirty="0" smtClean="0">
                          <a:solidFill>
                            <a:srgbClr val="003300"/>
                          </a:solidFill>
                          <a:latin typeface="宋体" pitchFamily="2" charset="-122"/>
                          <a:ea typeface="宋体" pitchFamily="2" charset="-122"/>
                          <a:cs typeface="+mn-cs"/>
                        </a:rPr>
                        <a:t>位</a:t>
                      </a:r>
                      <a:r>
                        <a:rPr lang="zh-CN" altLang="zh-CN" sz="1700" kern="1200" dirty="0" smtClean="0">
                          <a:solidFill>
                            <a:srgbClr val="003300"/>
                          </a:solidFill>
                          <a:latin typeface="宋体" pitchFamily="2" charset="-122"/>
                          <a:ea typeface="宋体" pitchFamily="2" charset="-122"/>
                          <a:cs typeface="+mn-cs"/>
                        </a:rPr>
                        <a:t>年份值</a:t>
                      </a:r>
                    </a:p>
                  </a:txBody>
                  <a:tcPr anchor="ctr"/>
                </a:tc>
                <a:tc>
                  <a:txBody>
                    <a:bodyPr/>
                    <a:lstStyle/>
                    <a:p>
                      <a:pPr lvl="0" rtl="0"/>
                      <a:r>
                        <a:rPr lang="en-US" altLang="zh-CN" sz="1700" kern="1200" dirty="0" err="1" smtClean="0">
                          <a:solidFill>
                            <a:srgbClr val="003300"/>
                          </a:solidFill>
                          <a:latin typeface="宋体" pitchFamily="2" charset="-122"/>
                          <a:ea typeface="宋体" pitchFamily="2" charset="-122"/>
                          <a:cs typeface="+mn-cs"/>
                        </a:rPr>
                        <a:t>var</a:t>
                      </a:r>
                      <a:r>
                        <a:rPr lang="en-US" altLang="zh-CN" sz="1700" kern="1200" dirty="0" smtClean="0">
                          <a:solidFill>
                            <a:srgbClr val="003300"/>
                          </a:solidFill>
                          <a:latin typeface="宋体" pitchFamily="2" charset="-122"/>
                          <a:ea typeface="宋体" pitchFamily="2" charset="-122"/>
                          <a:cs typeface="+mn-cs"/>
                        </a:rPr>
                        <a:t> date = new Date(2000,10,6,11,29,36)</a:t>
                      </a:r>
                    </a:p>
                    <a:p>
                      <a:pPr lvl="0" rtl="0"/>
                      <a:r>
                        <a:rPr lang="en-US" altLang="zh-CN" sz="1700" kern="1200" dirty="0" err="1" smtClean="0">
                          <a:solidFill>
                            <a:srgbClr val="003300"/>
                          </a:solidFill>
                          <a:latin typeface="宋体" pitchFamily="2" charset="-122"/>
                          <a:ea typeface="宋体" pitchFamily="2" charset="-122"/>
                          <a:cs typeface="+mn-cs"/>
                        </a:rPr>
                        <a:t>date.getFullYear</a:t>
                      </a:r>
                      <a:r>
                        <a:rPr lang="en-US" altLang="zh-CN" sz="1700" kern="1200" dirty="0" smtClean="0">
                          <a:solidFill>
                            <a:srgbClr val="003300"/>
                          </a:solidFill>
                          <a:latin typeface="宋体" pitchFamily="2" charset="-122"/>
                          <a:ea typeface="宋体" pitchFamily="2" charset="-122"/>
                          <a:cs typeface="+mn-cs"/>
                        </a:rPr>
                        <a:t>()  //</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lvl="0" rtl="0"/>
                      <a:r>
                        <a:rPr lang="en-US" altLang="zh-CN" sz="1700" kern="1200" dirty="0" err="1" smtClean="0">
                          <a:solidFill>
                            <a:srgbClr val="003300"/>
                          </a:solidFill>
                          <a:latin typeface="宋体" pitchFamily="2" charset="-122"/>
                          <a:ea typeface="宋体" pitchFamily="2" charset="-122"/>
                          <a:cs typeface="+mn-cs"/>
                        </a:rPr>
                        <a:t>getYear</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700" kern="1200" dirty="0" smtClean="0">
                          <a:solidFill>
                            <a:srgbClr val="003300"/>
                          </a:solidFill>
                          <a:latin typeface="宋体" pitchFamily="2" charset="-122"/>
                          <a:ea typeface="宋体" pitchFamily="2" charset="-122"/>
                          <a:cs typeface="+mn-cs"/>
                        </a:rPr>
                        <a:t>返回年份值</a:t>
                      </a:r>
                    </a:p>
                  </a:txBody>
                  <a:tcPr anchor="ctr"/>
                </a:tc>
                <a:tc>
                  <a:txBody>
                    <a:bodyPr/>
                    <a:lstStyle/>
                    <a:p>
                      <a:pPr lvl="0" rtl="0"/>
                      <a:r>
                        <a:rPr lang="en-US" altLang="zh-CN" sz="1700" kern="1200" dirty="0" err="1" smtClean="0">
                          <a:solidFill>
                            <a:srgbClr val="003300"/>
                          </a:solidFill>
                          <a:latin typeface="宋体" pitchFamily="2" charset="-122"/>
                          <a:ea typeface="宋体" pitchFamily="2" charset="-122"/>
                          <a:cs typeface="+mn-cs"/>
                        </a:rPr>
                        <a:t>date.getYear</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getMonth</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700" kern="1200" dirty="0" smtClean="0">
                          <a:solidFill>
                            <a:srgbClr val="003300"/>
                          </a:solidFill>
                          <a:latin typeface="宋体" pitchFamily="2" charset="-122"/>
                          <a:ea typeface="宋体" pitchFamily="2" charset="-122"/>
                          <a:cs typeface="+mn-cs"/>
                        </a:rPr>
                        <a:t>返回月份值</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date.getMonth</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getDate</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700" kern="1200" dirty="0" smtClean="0">
                          <a:solidFill>
                            <a:srgbClr val="003300"/>
                          </a:solidFill>
                          <a:latin typeface="宋体" pitchFamily="2" charset="-122"/>
                          <a:ea typeface="宋体" pitchFamily="2" charset="-122"/>
                          <a:cs typeface="+mn-cs"/>
                        </a:rPr>
                        <a:t>返回日期</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date.getDate</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getDay</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700" kern="1200" dirty="0" smtClean="0">
                          <a:solidFill>
                            <a:srgbClr val="003300"/>
                          </a:solidFill>
                          <a:latin typeface="宋体" pitchFamily="2" charset="-122"/>
                          <a:ea typeface="宋体" pitchFamily="2" charset="-122"/>
                          <a:cs typeface="+mn-cs"/>
                        </a:rPr>
                        <a:t>返回星期几</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date.getDay</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r>
                        <a:rPr lang="en-US" altLang="zh-CN" sz="1700" kern="1200" dirty="0" err="1" smtClean="0">
                          <a:solidFill>
                            <a:srgbClr val="003300"/>
                          </a:solidFill>
                          <a:latin typeface="宋体" pitchFamily="2" charset="-122"/>
                          <a:ea typeface="宋体" pitchFamily="2" charset="-122"/>
                          <a:cs typeface="+mn-cs"/>
                        </a:rPr>
                        <a:t>getTime</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zh-CN" altLang="zh-CN" sz="1700" kern="1200" dirty="0" smtClean="0">
                          <a:solidFill>
                            <a:srgbClr val="003300"/>
                          </a:solidFill>
                          <a:latin typeface="宋体" pitchFamily="2" charset="-122"/>
                          <a:ea typeface="宋体" pitchFamily="2" charset="-122"/>
                          <a:cs typeface="+mn-cs"/>
                        </a:rPr>
                        <a:t>返回</a:t>
                      </a:r>
                      <a:r>
                        <a:rPr lang="zh-CN" altLang="en-US" sz="1700" kern="1200" dirty="0" smtClean="0">
                          <a:solidFill>
                            <a:srgbClr val="003300"/>
                          </a:solidFill>
                          <a:latin typeface="宋体" pitchFamily="2" charset="-122"/>
                          <a:ea typeface="宋体" pitchFamily="2" charset="-122"/>
                          <a:cs typeface="+mn-cs"/>
                        </a:rPr>
                        <a:t>毫秒数</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en-US" altLang="zh-CN" sz="1700" kern="1200" dirty="0" err="1" smtClean="0">
                          <a:solidFill>
                            <a:srgbClr val="003300"/>
                          </a:solidFill>
                          <a:latin typeface="宋体" pitchFamily="2" charset="-122"/>
                          <a:ea typeface="宋体" pitchFamily="2" charset="-122"/>
                          <a:cs typeface="+mn-cs"/>
                        </a:rPr>
                        <a:t>date.getTime</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setYear</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kern="1200" dirty="0" smtClean="0">
                          <a:solidFill>
                            <a:srgbClr val="003300"/>
                          </a:solidFill>
                          <a:latin typeface="宋体" pitchFamily="2" charset="-122"/>
                          <a:ea typeface="宋体" pitchFamily="2" charset="-122"/>
                          <a:cs typeface="+mn-cs"/>
                        </a:rPr>
                        <a:t>设置年份</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date.setYear</a:t>
                      </a:r>
                      <a:r>
                        <a:rPr lang="en-US" altLang="zh-CN" sz="1700" kern="1200" dirty="0" smtClean="0">
                          <a:solidFill>
                            <a:srgbClr val="003300"/>
                          </a:solidFill>
                          <a:latin typeface="宋体" pitchFamily="2" charset="-122"/>
                          <a:ea typeface="宋体" pitchFamily="2" charset="-122"/>
                          <a:cs typeface="+mn-cs"/>
                        </a:rPr>
                        <a:t>(2016)</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setDate</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kern="1200" dirty="0" smtClean="0">
                          <a:solidFill>
                            <a:srgbClr val="003300"/>
                          </a:solidFill>
                          <a:latin typeface="宋体" pitchFamily="2" charset="-122"/>
                          <a:ea typeface="宋体" pitchFamily="2" charset="-122"/>
                          <a:cs typeface="+mn-cs"/>
                        </a:rPr>
                        <a:t>设置日期</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date.setDate</a:t>
                      </a:r>
                      <a:r>
                        <a:rPr lang="en-US" altLang="zh-CN" sz="1700" kern="1200" dirty="0" smtClean="0">
                          <a:solidFill>
                            <a:srgbClr val="003300"/>
                          </a:solidFill>
                          <a:latin typeface="宋体" pitchFamily="2" charset="-122"/>
                          <a:ea typeface="宋体" pitchFamily="2" charset="-122"/>
                          <a:cs typeface="+mn-cs"/>
                        </a:rPr>
                        <a:t>(30)</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setDay</a:t>
                      </a:r>
                      <a:r>
                        <a:rPr lang="en-US" altLang="zh-CN" sz="1700" kern="1200" dirty="0" smtClean="0">
                          <a:solidFill>
                            <a:srgbClr val="003300"/>
                          </a:solidFill>
                          <a:latin typeface="宋体" pitchFamily="2" charset="-122"/>
                          <a:ea typeface="宋体" pitchFamily="2" charset="-122"/>
                          <a:cs typeface="+mn-cs"/>
                        </a:rPr>
                        <a:t>()</a:t>
                      </a:r>
                      <a:endParaRPr lang="zh-CN" altLang="zh-CN" sz="1700" kern="1200" dirty="0" smtClean="0">
                        <a:solidFill>
                          <a:srgbClr val="003300"/>
                        </a:solidFill>
                        <a:latin typeface="宋体" pitchFamily="2" charset="-122"/>
                        <a:ea typeface="宋体" pitchFamily="2" charset="-122"/>
                        <a:cs typeface="+mn-cs"/>
                      </a:endParaRPr>
                    </a:p>
                  </a:txBody>
                  <a:tcPr anchor="ctr"/>
                </a:tc>
                <a:tc>
                  <a:txBody>
                    <a:bodyPr/>
                    <a:lstStyle/>
                    <a:p>
                      <a:r>
                        <a:rPr lang="zh-CN" altLang="en-US" sz="1700" kern="1200" dirty="0" smtClean="0">
                          <a:solidFill>
                            <a:srgbClr val="003300"/>
                          </a:solidFill>
                          <a:latin typeface="宋体" pitchFamily="2" charset="-122"/>
                          <a:ea typeface="宋体" pitchFamily="2" charset="-122"/>
                          <a:cs typeface="+mn-cs"/>
                        </a:rPr>
                        <a:t>设置星期数</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kern="1200" dirty="0" err="1" smtClean="0">
                          <a:solidFill>
                            <a:srgbClr val="003300"/>
                          </a:solidFill>
                          <a:latin typeface="宋体" pitchFamily="2" charset="-122"/>
                          <a:ea typeface="宋体" pitchFamily="2" charset="-122"/>
                          <a:cs typeface="+mn-cs"/>
                        </a:rPr>
                        <a:t>date.setDay</a:t>
                      </a:r>
                      <a:r>
                        <a:rPr lang="en-US" altLang="zh-CN" sz="1700" kern="1200" dirty="0" smtClean="0">
                          <a:solidFill>
                            <a:srgbClr val="003300"/>
                          </a:solidFill>
                          <a:latin typeface="宋体" pitchFamily="2" charset="-122"/>
                          <a:ea typeface="宋体" pitchFamily="2" charset="-122"/>
                          <a:cs typeface="+mn-cs"/>
                        </a:rPr>
                        <a:t>(6)</a:t>
                      </a:r>
                      <a:endParaRPr lang="zh-CN" altLang="zh-CN" sz="1700" kern="1200" dirty="0" smtClean="0">
                        <a:solidFill>
                          <a:srgbClr val="003300"/>
                        </a:solidFill>
                        <a:latin typeface="宋体" pitchFamily="2" charset="-122"/>
                        <a:ea typeface="宋体" pitchFamily="2" charset="-122"/>
                        <a:cs typeface="+mn-cs"/>
                      </a:endParaRPr>
                    </a:p>
                  </a:txBody>
                  <a:tcPr anchor="ctr"/>
                </a:tc>
              </a:tr>
              <a:tr h="426310">
                <a:tc>
                  <a:txBody>
                    <a:bodyPr/>
                    <a:lstStyle/>
                    <a:p>
                      <a:r>
                        <a:rPr lang="en-US" altLang="zh-CN" sz="1700" kern="1200" dirty="0" err="1" smtClean="0">
                          <a:solidFill>
                            <a:srgbClr val="003300"/>
                          </a:solidFill>
                          <a:latin typeface="宋体" pitchFamily="2" charset="-122"/>
                          <a:ea typeface="宋体" pitchFamily="2" charset="-122"/>
                          <a:cs typeface="+mn-cs"/>
                        </a:rPr>
                        <a:t>toString</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zh-CN" altLang="en-US" sz="1700" kern="1200" dirty="0" smtClean="0">
                          <a:solidFill>
                            <a:srgbClr val="003300"/>
                          </a:solidFill>
                          <a:latin typeface="宋体" pitchFamily="2" charset="-122"/>
                          <a:ea typeface="宋体" pitchFamily="2" charset="-122"/>
                          <a:cs typeface="+mn-cs"/>
                        </a:rPr>
                        <a:t>转成字符</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en-US" altLang="zh-CN" sz="1700" kern="1200" dirty="0" err="1" smtClean="0">
                          <a:solidFill>
                            <a:srgbClr val="003300"/>
                          </a:solidFill>
                          <a:latin typeface="宋体" pitchFamily="2" charset="-122"/>
                          <a:ea typeface="宋体" pitchFamily="2" charset="-122"/>
                          <a:cs typeface="+mn-cs"/>
                        </a:rPr>
                        <a:t>date.toString</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r>
              <a:tr h="622250">
                <a:tc>
                  <a:txBody>
                    <a:bodyPr/>
                    <a:lstStyle/>
                    <a:p>
                      <a:r>
                        <a:rPr lang="en-US" altLang="zh-CN" sz="1700" kern="1200" dirty="0" err="1" smtClean="0">
                          <a:solidFill>
                            <a:srgbClr val="FF0000"/>
                          </a:solidFill>
                          <a:latin typeface="宋体" pitchFamily="2" charset="-122"/>
                          <a:ea typeface="宋体" pitchFamily="2" charset="-122"/>
                          <a:cs typeface="+mn-cs"/>
                        </a:rPr>
                        <a:t>toLocalTimeString</a:t>
                      </a:r>
                      <a:r>
                        <a:rPr lang="en-US" altLang="zh-CN" sz="1700" kern="1200" dirty="0" smtClean="0">
                          <a:solidFill>
                            <a:srgbClr val="FF0000"/>
                          </a:solidFill>
                          <a:latin typeface="宋体" pitchFamily="2" charset="-122"/>
                          <a:ea typeface="宋体" pitchFamily="2" charset="-122"/>
                          <a:cs typeface="+mn-cs"/>
                        </a:rPr>
                        <a:t>()</a:t>
                      </a:r>
                      <a:endParaRPr lang="zh-CN" altLang="en-US" sz="1700" kern="1200" dirty="0">
                        <a:solidFill>
                          <a:srgbClr val="FF0000"/>
                        </a:solidFill>
                        <a:latin typeface="宋体" pitchFamily="2" charset="-122"/>
                        <a:ea typeface="宋体" pitchFamily="2" charset="-122"/>
                        <a:cs typeface="+mn-cs"/>
                      </a:endParaRPr>
                    </a:p>
                  </a:txBody>
                  <a:tcPr anchor="ctr"/>
                </a:tc>
                <a:tc>
                  <a:txBody>
                    <a:bodyPr/>
                    <a:lstStyle/>
                    <a:p>
                      <a:r>
                        <a:rPr lang="zh-CN" altLang="en-US" sz="1700" kern="1200" dirty="0" smtClean="0">
                          <a:solidFill>
                            <a:srgbClr val="003300"/>
                          </a:solidFill>
                          <a:latin typeface="宋体" pitchFamily="2" charset="-122"/>
                          <a:ea typeface="宋体" pitchFamily="2" charset="-122"/>
                          <a:cs typeface="+mn-cs"/>
                        </a:rPr>
                        <a:t>转成当地时间表示形式</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en-US" altLang="zh-CN" sz="1700" kern="1200" dirty="0" err="1" smtClean="0">
                          <a:solidFill>
                            <a:srgbClr val="003300"/>
                          </a:solidFill>
                          <a:latin typeface="宋体" pitchFamily="2" charset="-122"/>
                          <a:ea typeface="宋体" pitchFamily="2" charset="-122"/>
                          <a:cs typeface="+mn-cs"/>
                        </a:rPr>
                        <a:t>date.toLocalTimeString</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r>
              <a:tr h="622250">
                <a:tc>
                  <a:txBody>
                    <a:bodyPr/>
                    <a:lstStyle/>
                    <a:p>
                      <a:r>
                        <a:rPr lang="en-US" altLang="zh-CN" sz="1700" kern="1200" dirty="0" err="1" smtClean="0">
                          <a:solidFill>
                            <a:srgbClr val="FF0000"/>
                          </a:solidFill>
                          <a:latin typeface="宋体" pitchFamily="2" charset="-122"/>
                          <a:ea typeface="宋体" pitchFamily="2" charset="-122"/>
                          <a:cs typeface="+mn-cs"/>
                        </a:rPr>
                        <a:t>toLocalDateString</a:t>
                      </a:r>
                      <a:r>
                        <a:rPr lang="en-US" altLang="zh-CN" sz="1700" kern="1200" dirty="0" smtClean="0">
                          <a:solidFill>
                            <a:srgbClr val="FF0000"/>
                          </a:solidFill>
                          <a:latin typeface="宋体" pitchFamily="2" charset="-122"/>
                          <a:ea typeface="宋体" pitchFamily="2" charset="-122"/>
                          <a:cs typeface="+mn-cs"/>
                        </a:rPr>
                        <a:t>()</a:t>
                      </a:r>
                      <a:endParaRPr lang="zh-CN" altLang="en-US" sz="1700" kern="1200" dirty="0">
                        <a:solidFill>
                          <a:srgbClr val="FF0000"/>
                        </a:solidFill>
                        <a:latin typeface="宋体" pitchFamily="2" charset="-122"/>
                        <a:ea typeface="宋体" pitchFamily="2" charset="-122"/>
                        <a:cs typeface="+mn-cs"/>
                      </a:endParaRPr>
                    </a:p>
                  </a:txBody>
                  <a:tcPr anchor="ctr"/>
                </a:tc>
                <a:tc>
                  <a:txBody>
                    <a:bodyPr/>
                    <a:lstStyle/>
                    <a:p>
                      <a:r>
                        <a:rPr lang="zh-CN" altLang="en-US" sz="1700" kern="1200" dirty="0" smtClean="0">
                          <a:solidFill>
                            <a:srgbClr val="003300"/>
                          </a:solidFill>
                          <a:latin typeface="宋体" pitchFamily="2" charset="-122"/>
                          <a:ea typeface="宋体" pitchFamily="2" charset="-122"/>
                          <a:cs typeface="+mn-cs"/>
                        </a:rPr>
                        <a:t>转成当地日期表示形式</a:t>
                      </a:r>
                      <a:endParaRPr lang="zh-CN" altLang="en-US" sz="1700" kern="1200" dirty="0">
                        <a:solidFill>
                          <a:srgbClr val="003300"/>
                        </a:solidFill>
                        <a:latin typeface="宋体" pitchFamily="2" charset="-122"/>
                        <a:ea typeface="宋体" pitchFamily="2" charset="-122"/>
                        <a:cs typeface="+mn-cs"/>
                      </a:endParaRPr>
                    </a:p>
                  </a:txBody>
                  <a:tcPr anchor="ctr"/>
                </a:tc>
                <a:tc>
                  <a:txBody>
                    <a:bodyPr/>
                    <a:lstStyle/>
                    <a:p>
                      <a:r>
                        <a:rPr lang="en-US" altLang="zh-CN" sz="1700" kern="1200" dirty="0" err="1" smtClean="0">
                          <a:solidFill>
                            <a:srgbClr val="003300"/>
                          </a:solidFill>
                          <a:latin typeface="宋体" pitchFamily="2" charset="-122"/>
                          <a:ea typeface="宋体" pitchFamily="2" charset="-122"/>
                          <a:cs typeface="+mn-cs"/>
                        </a:rPr>
                        <a:t>date.toLocalDateString</a:t>
                      </a:r>
                      <a:r>
                        <a:rPr lang="en-US" altLang="zh-CN" sz="1700" kern="1200" dirty="0" smtClean="0">
                          <a:solidFill>
                            <a:srgbClr val="003300"/>
                          </a:solidFill>
                          <a:latin typeface="宋体" pitchFamily="2" charset="-122"/>
                          <a:ea typeface="宋体" pitchFamily="2" charset="-122"/>
                          <a:cs typeface="+mn-cs"/>
                        </a:rPr>
                        <a:t>();</a:t>
                      </a:r>
                      <a:endParaRPr lang="zh-CN" altLang="en-US" sz="1700" kern="1200" dirty="0">
                        <a:solidFill>
                          <a:srgbClr val="003300"/>
                        </a:solidFill>
                        <a:latin typeface="宋体" pitchFamily="2" charset="-122"/>
                        <a:ea typeface="宋体" pitchFamily="2" charset="-122"/>
                        <a:cs typeface="+mn-cs"/>
                      </a:endParaRPr>
                    </a:p>
                  </a:txBody>
                  <a:tcPr anchor="ctr"/>
                </a:tc>
              </a:tr>
            </a:tbl>
          </a:graphicData>
        </a:graphic>
      </p:graphicFrame>
      <p:sp>
        <p:nvSpPr>
          <p:cNvPr id="4" name="标题 1"/>
          <p:cNvSpPr>
            <a:spLocks noGrp="1"/>
          </p:cNvSpPr>
          <p:nvPr>
            <p:ph type="title"/>
          </p:nvPr>
        </p:nvSpPr>
        <p:spPr>
          <a:xfrm>
            <a:off x="35496" y="58614"/>
            <a:ext cx="9073008" cy="778098"/>
          </a:xfrm>
          <a:noFill/>
          <a:ln>
            <a:noFill/>
          </a:ln>
        </p:spPr>
        <p:txBody>
          <a:bodyPr vert="horz" wrap="square" lIns="91440" tIns="45720" rIns="91440" bIns="45720" numCol="1" anchor="ctr" anchorCtr="0" compatLnSpc="1">
            <a:prstTxWarp prst="textNoShape">
              <a:avLst/>
            </a:prstTxWarp>
          </a:bodyPr>
          <a:lstStyle/>
          <a:p>
            <a:r>
              <a:rPr lang="zh-CN" altLang="en-US" dirty="0" smtClean="0"/>
              <a:t>常用方法</a:t>
            </a:r>
            <a:endParaRPr lang="zh-CN" altLang="en-US" dirty="0"/>
          </a:p>
        </p:txBody>
      </p:sp>
    </p:spTree>
    <p:extLst>
      <p:ext uri="{BB962C8B-B14F-4D97-AF65-F5344CB8AC3E}">
        <p14:creationId xmlns:p14="http://schemas.microsoft.com/office/powerpoint/2010/main" val="2269316128"/>
      </p:ext>
    </p:extLst>
  </p:cSld>
  <p:clrMapOvr>
    <a:masterClrMapping/>
  </p:clrMapOvr>
  <p:transition spd="slow">
    <p:randomBa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70080629"/>
              </p:ext>
            </p:extLst>
          </p:nvPr>
        </p:nvGraphicFramePr>
        <p:xfrm>
          <a:off x="395288" y="981075"/>
          <a:ext cx="8569325" cy="1583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731"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zh-CN" altLang="en-US"/>
              <a:t>复杂对象</a:t>
            </a:r>
          </a:p>
        </p:txBody>
      </p:sp>
    </p:spTree>
    <p:extLst>
      <p:ext uri="{BB962C8B-B14F-4D97-AF65-F5344CB8AC3E}">
        <p14:creationId xmlns:p14="http://schemas.microsoft.com/office/powerpoint/2010/main" val="936373448"/>
      </p:ext>
    </p:extLst>
  </p:cSld>
  <p:clrMapOvr>
    <a:masterClrMapping/>
  </p:clrMapOvr>
  <p:transition spd="slow">
    <p:randomBa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1.</a:t>
            </a:r>
            <a:r>
              <a:rPr lang="en-US" altLang="zh-CN" dirty="0"/>
              <a:t> </a:t>
            </a:r>
            <a:r>
              <a:rPr lang="en-US" altLang="zh-CN" dirty="0" err="1"/>
              <a:t>RegExp</a:t>
            </a:r>
            <a:r>
              <a:rPr lang="zh-CN" altLang="en-US" dirty="0"/>
              <a:t>对象</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特殊的</a:t>
            </a:r>
            <a:r>
              <a:rPr lang="zh-CN" altLang="en-US" dirty="0" smtClean="0">
                <a:latin typeface="黑体" panose="02010609060101010101" pitchFamily="49" charset="-122"/>
                <a:ea typeface="黑体" panose="02010609060101010101" pitchFamily="49" charset="-122"/>
              </a:rPr>
              <a:t>字符串</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extLst/>
          </p:nvPr>
        </p:nvGraphicFramePr>
        <p:xfrm>
          <a:off x="251520" y="1052736"/>
          <a:ext cx="864096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4982701"/>
      </p:ext>
    </p:extLst>
  </p:cSld>
  <p:clrMapOvr>
    <a:masterClrMapping/>
  </p:clrMapOvr>
  <p:transition spd="slow">
    <p:randomBa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案例：</a:t>
            </a:r>
            <a:r>
              <a:rPr lang="zh-CN" altLang="en-US" dirty="0" smtClean="0">
                <a:latin typeface="黑体" panose="02010609060101010101" pitchFamily="49" charset="-122"/>
                <a:ea typeface="黑体" panose="02010609060101010101" pitchFamily="49" charset="-122"/>
              </a:rPr>
              <a:t>验证</a:t>
            </a:r>
            <a:r>
              <a:rPr lang="en-US" altLang="zh-CN" dirty="0" smtClean="0">
                <a:latin typeface="黑体" panose="02010609060101010101" pitchFamily="49" charset="-122"/>
                <a:ea typeface="黑体" panose="02010609060101010101" pitchFamily="49" charset="-122"/>
              </a:rPr>
              <a:t>QQ</a:t>
            </a:r>
            <a:r>
              <a:rPr lang="zh-CN" altLang="en-US" dirty="0" smtClean="0">
                <a:latin typeface="黑体" panose="02010609060101010101" pitchFamily="49" charset="-122"/>
                <a:ea typeface="黑体" panose="02010609060101010101" pitchFamily="49" charset="-122"/>
              </a:rPr>
              <a:t>号码</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extLst/>
          </p:nvPr>
        </p:nvGraphicFramePr>
        <p:xfrm>
          <a:off x="107951" y="980728"/>
          <a:ext cx="4392041"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086450"/>
      </p:ext>
    </p:extLst>
  </p:cSld>
  <p:clrMapOvr>
    <a:masterClrMapping/>
  </p:clrMapOvr>
  <p:transition spd="slow">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b="1" dirty="0" err="1" smtClean="0">
                <a:latin typeface="黑体" panose="02010609060101010101" pitchFamily="49" charset="-122"/>
                <a:ea typeface="黑体" panose="02010609060101010101" pitchFamily="49" charset="-122"/>
              </a:rPr>
              <a:t>RegExp</a:t>
            </a:r>
            <a:r>
              <a:rPr lang="zh-CN" altLang="en-US" b="1" dirty="0">
                <a:latin typeface="黑体" panose="02010609060101010101" pitchFamily="49" charset="-122"/>
                <a:ea typeface="黑体" panose="02010609060101010101" pitchFamily="49" charset="-122"/>
              </a:rPr>
              <a:t>对象</a:t>
            </a:r>
          </a:p>
        </p:txBody>
      </p:sp>
      <p:graphicFrame>
        <p:nvGraphicFramePr>
          <p:cNvPr id="3" name="图示 2"/>
          <p:cNvGraphicFramePr/>
          <p:nvPr>
            <p:extLst/>
          </p:nvPr>
        </p:nvGraphicFramePr>
        <p:xfrm>
          <a:off x="0" y="942975"/>
          <a:ext cx="9144000" cy="3062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p:cNvGraphicFramePr/>
          <p:nvPr>
            <p:extLst/>
          </p:nvPr>
        </p:nvGraphicFramePr>
        <p:xfrm>
          <a:off x="179512" y="4149080"/>
          <a:ext cx="8784976" cy="27089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标注 1"/>
          <p:cNvSpPr/>
          <p:nvPr/>
        </p:nvSpPr>
        <p:spPr>
          <a:xfrm>
            <a:off x="1187624" y="3754158"/>
            <a:ext cx="3096344" cy="830997"/>
          </a:xfrm>
          <a:prstGeom prst="wedgeRectCallout">
            <a:avLst>
              <a:gd name="adj1" fmla="val 43138"/>
              <a:gd name="adj2" fmla="val 721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lvl="0" algn="just"/>
            <a:r>
              <a:rPr kumimoji="1" lang="en-US" altLang="zh-CN" sz="2400" b="1" dirty="0" smtClean="0">
                <a:solidFill>
                  <a:schemeClr val="bg1"/>
                </a:solidFill>
                <a:latin typeface="+mn-ea"/>
              </a:rPr>
              <a:t>pattern</a:t>
            </a:r>
            <a:r>
              <a:rPr kumimoji="1" lang="zh-CN" altLang="en-US" sz="2400" b="1" dirty="0" smtClean="0">
                <a:solidFill>
                  <a:schemeClr val="bg1"/>
                </a:solidFill>
                <a:latin typeface="+mn-ea"/>
              </a:rPr>
              <a:t>：必选，用于</a:t>
            </a:r>
            <a:r>
              <a:rPr kumimoji="1" lang="zh-CN" altLang="en-US" sz="2400" b="1" dirty="0">
                <a:solidFill>
                  <a:schemeClr val="bg1"/>
                </a:solidFill>
                <a:latin typeface="+mn-ea"/>
              </a:rPr>
              <a:t>指定</a:t>
            </a:r>
            <a:r>
              <a:rPr kumimoji="1" lang="zh-CN" altLang="en-US" sz="2400" b="1" dirty="0" smtClean="0">
                <a:solidFill>
                  <a:schemeClr val="bg1"/>
                </a:solidFill>
                <a:latin typeface="+mn-ea"/>
              </a:rPr>
              <a:t>正则表达式</a:t>
            </a:r>
            <a:endParaRPr kumimoji="1" lang="en-US" altLang="zh-CN" sz="2400" b="1" dirty="0">
              <a:solidFill>
                <a:schemeClr val="bg1"/>
              </a:solidFill>
              <a:latin typeface="+mn-ea"/>
            </a:endParaRPr>
          </a:p>
        </p:txBody>
      </p:sp>
      <p:sp>
        <p:nvSpPr>
          <p:cNvPr id="6" name="矩形标注 5"/>
          <p:cNvSpPr/>
          <p:nvPr/>
        </p:nvSpPr>
        <p:spPr>
          <a:xfrm>
            <a:off x="4456212" y="3015495"/>
            <a:ext cx="4670970" cy="1569660"/>
          </a:xfrm>
          <a:prstGeom prst="wedgeRectCallout">
            <a:avLst>
              <a:gd name="adj1" fmla="val -30368"/>
              <a:gd name="adj2" fmla="val 6201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lvl="0"/>
            <a:r>
              <a:rPr kumimoji="1" lang="en-US" altLang="zh-CN" sz="2400" b="1" dirty="0" smtClean="0">
                <a:solidFill>
                  <a:schemeClr val="bg1"/>
                </a:solidFill>
                <a:latin typeface="+mn-ea"/>
              </a:rPr>
              <a:t>attributes</a:t>
            </a:r>
            <a:r>
              <a:rPr kumimoji="1" lang="zh-CN" altLang="en-US" sz="2400" b="1" dirty="0" smtClean="0">
                <a:solidFill>
                  <a:schemeClr val="bg1"/>
                </a:solidFill>
                <a:latin typeface="+mn-ea"/>
              </a:rPr>
              <a:t>：可选，包含</a:t>
            </a:r>
            <a:r>
              <a:rPr kumimoji="1" lang="en-US" altLang="zh-CN" sz="2400" b="1" dirty="0" smtClean="0">
                <a:solidFill>
                  <a:schemeClr val="bg1"/>
                </a:solidFill>
                <a:latin typeface="+mn-ea"/>
              </a:rPr>
              <a:t>3</a:t>
            </a:r>
            <a:r>
              <a:rPr kumimoji="1" lang="zh-CN" altLang="en-US" sz="2400" b="1" dirty="0" smtClean="0">
                <a:solidFill>
                  <a:schemeClr val="bg1"/>
                </a:solidFill>
                <a:latin typeface="+mn-ea"/>
              </a:rPr>
              <a:t>个属性：</a:t>
            </a:r>
            <a:endParaRPr kumimoji="1" lang="en-US" altLang="zh-CN" sz="2400" b="1" dirty="0" smtClean="0">
              <a:solidFill>
                <a:schemeClr val="bg1"/>
              </a:solidFill>
              <a:latin typeface="+mn-ea"/>
            </a:endParaRPr>
          </a:p>
          <a:p>
            <a:pPr marL="342900" lvl="0" indent="-342900">
              <a:buFont typeface="Arial" panose="020B0604020202020204" pitchFamily="34" charset="0"/>
              <a:buChar char="•"/>
            </a:pPr>
            <a:r>
              <a:rPr kumimoji="1" lang="en-US" altLang="zh-CN" sz="2400" b="1" dirty="0" smtClean="0">
                <a:solidFill>
                  <a:schemeClr val="bg1"/>
                </a:solidFill>
                <a:latin typeface="+mn-ea"/>
              </a:rPr>
              <a:t>g - </a:t>
            </a:r>
            <a:r>
              <a:rPr kumimoji="1" lang="zh-CN" altLang="en-US" sz="2400" b="1" dirty="0" smtClean="0">
                <a:solidFill>
                  <a:schemeClr val="bg1"/>
                </a:solidFill>
                <a:latin typeface="+mn-ea"/>
              </a:rPr>
              <a:t>全局匹配；</a:t>
            </a:r>
            <a:endParaRPr kumimoji="1" lang="en-US" altLang="zh-CN" sz="2400" b="1" dirty="0" smtClean="0">
              <a:solidFill>
                <a:schemeClr val="bg1"/>
              </a:solidFill>
              <a:latin typeface="+mn-ea"/>
            </a:endParaRPr>
          </a:p>
          <a:p>
            <a:pPr marL="342900" lvl="0" indent="-342900">
              <a:buFont typeface="Arial" panose="020B0604020202020204" pitchFamily="34" charset="0"/>
              <a:buChar char="•"/>
            </a:pPr>
            <a:r>
              <a:rPr kumimoji="1" lang="en-US" altLang="zh-CN" sz="2400" b="1" dirty="0" err="1" smtClean="0">
                <a:solidFill>
                  <a:schemeClr val="bg1"/>
                </a:solidFill>
                <a:latin typeface="+mn-ea"/>
              </a:rPr>
              <a:t>i</a:t>
            </a:r>
            <a:r>
              <a:rPr kumimoji="1" lang="en-US" altLang="zh-CN" sz="2400" b="1" dirty="0" smtClean="0">
                <a:solidFill>
                  <a:schemeClr val="bg1"/>
                </a:solidFill>
                <a:latin typeface="+mn-ea"/>
              </a:rPr>
              <a:t> - </a:t>
            </a:r>
            <a:r>
              <a:rPr kumimoji="1" lang="zh-CN" altLang="en-US" sz="2400" b="1" dirty="0" smtClean="0">
                <a:solidFill>
                  <a:schemeClr val="bg1"/>
                </a:solidFill>
                <a:latin typeface="+mn-ea"/>
              </a:rPr>
              <a:t>区分大小写的匹配；</a:t>
            </a:r>
            <a:endParaRPr kumimoji="1" lang="en-US" altLang="zh-CN" sz="2400" b="1" dirty="0" smtClean="0">
              <a:solidFill>
                <a:schemeClr val="bg1"/>
              </a:solidFill>
              <a:latin typeface="+mn-ea"/>
            </a:endParaRPr>
          </a:p>
          <a:p>
            <a:pPr marL="342900" lvl="0" indent="-342900">
              <a:buFont typeface="Arial" panose="020B0604020202020204" pitchFamily="34" charset="0"/>
              <a:buChar char="•"/>
            </a:pPr>
            <a:r>
              <a:rPr kumimoji="1" lang="en-US" altLang="zh-CN" sz="2400" b="1" dirty="0" smtClean="0">
                <a:solidFill>
                  <a:schemeClr val="bg1"/>
                </a:solidFill>
                <a:latin typeface="+mn-ea"/>
              </a:rPr>
              <a:t>m - </a:t>
            </a:r>
            <a:r>
              <a:rPr kumimoji="1" lang="zh-CN" altLang="en-US" sz="2400" b="1" dirty="0" smtClean="0">
                <a:solidFill>
                  <a:schemeClr val="bg1"/>
                </a:solidFill>
                <a:latin typeface="+mn-ea"/>
              </a:rPr>
              <a:t>多行匹配</a:t>
            </a:r>
            <a:endParaRPr lang="en-US" altLang="zh-CN" sz="2400" b="1" dirty="0">
              <a:solidFill>
                <a:schemeClr val="bg1"/>
              </a:solidFill>
              <a:latin typeface="+mn-ea"/>
            </a:endParaRPr>
          </a:p>
        </p:txBody>
      </p:sp>
    </p:spTree>
    <p:extLst>
      <p:ext uri="{BB962C8B-B14F-4D97-AF65-F5344CB8AC3E}">
        <p14:creationId xmlns:p14="http://schemas.microsoft.com/office/powerpoint/2010/main" val="42451253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a:latin typeface="+mn-ea"/>
                <a:ea typeface="+mn-ea"/>
              </a:rPr>
              <a:t>3</a:t>
            </a:r>
            <a:r>
              <a:rPr lang="en-US" altLang="zh-CN" sz="5400" b="1" dirty="0" smtClean="0">
                <a:latin typeface="+mn-ea"/>
                <a:ea typeface="+mn-ea"/>
              </a:rPr>
              <a:t>.1 </a:t>
            </a:r>
            <a:r>
              <a:rPr lang="zh-CN" altLang="en-US" sz="5400" b="1" dirty="0">
                <a:latin typeface="+mn-ea"/>
                <a:ea typeface="+mn-ea"/>
              </a:rPr>
              <a:t>概述</a:t>
            </a:r>
            <a:endParaRPr lang="zh-CN" altLang="en-US" sz="5400" b="1" dirty="0" smtClean="0">
              <a:latin typeface="+mn-ea"/>
              <a:ea typeface="+mn-ea"/>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52175498"/>
      </p:ext>
    </p:extLst>
  </p:cSld>
  <p:clrMapOvr>
    <a:masterClrMapping/>
  </p:clrMapOvr>
  <p:transition spd="slow">
    <p:randomBa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元字符</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特殊含义字符</a:t>
            </a:r>
            <a:endParaRPr lang="zh-CN" altLang="en-US"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nvPr>
        </p:nvGraphicFramePr>
        <p:xfrm>
          <a:off x="0" y="908717"/>
          <a:ext cx="9146178" cy="5949282"/>
        </p:xfrm>
        <a:graphic>
          <a:graphicData uri="http://schemas.openxmlformats.org/drawingml/2006/table">
            <a:tbl>
              <a:tblPr firstRow="1" bandRow="1">
                <a:tableStyleId>{5C22544A-7EE6-4342-B048-85BDC9FD1C3A}</a:tableStyleId>
              </a:tblPr>
              <a:tblGrid>
                <a:gridCol w="1333818"/>
                <a:gridCol w="2806134"/>
                <a:gridCol w="1368152"/>
                <a:gridCol w="3638074"/>
              </a:tblGrid>
              <a:tr h="521867">
                <a:tc>
                  <a:txBody>
                    <a:bodyPr/>
                    <a:lstStyle/>
                    <a:p>
                      <a:pPr algn="ctr"/>
                      <a:r>
                        <a:rPr lang="zh-CN" altLang="en-US" sz="2400" dirty="0" smtClean="0">
                          <a:latin typeface="+mn-ea"/>
                          <a:ea typeface="+mn-ea"/>
                        </a:rPr>
                        <a:t>元字符</a:t>
                      </a:r>
                      <a:endParaRPr lang="zh-CN" altLang="en-US" sz="2400" dirty="0">
                        <a:latin typeface="+mn-ea"/>
                        <a:ea typeface="+mn-ea"/>
                      </a:endParaRPr>
                    </a:p>
                  </a:txBody>
                  <a:tcPr anchor="ctr"/>
                </a:tc>
                <a:tc>
                  <a:txBody>
                    <a:bodyPr/>
                    <a:lstStyle/>
                    <a:p>
                      <a:pPr algn="ctr"/>
                      <a:r>
                        <a:rPr lang="zh-CN" altLang="en-US" sz="2400" dirty="0" smtClean="0">
                          <a:latin typeface="+mn-ea"/>
                          <a:ea typeface="+mn-ea"/>
                        </a:rPr>
                        <a:t>含义</a:t>
                      </a:r>
                      <a:endParaRPr lang="zh-CN" altLang="en-US" sz="2400" dirty="0">
                        <a:latin typeface="+mn-ea"/>
                        <a:ea typeface="+mn-ea"/>
                      </a:endParaRPr>
                    </a:p>
                  </a:txBody>
                  <a:tcPr anchor="ctr"/>
                </a:tc>
                <a:tc>
                  <a:txBody>
                    <a:bodyPr/>
                    <a:lstStyle/>
                    <a:p>
                      <a:pPr algn="ctr"/>
                      <a:r>
                        <a:rPr lang="zh-CN" altLang="en-US" sz="2400" dirty="0" smtClean="0">
                          <a:latin typeface="+mn-ea"/>
                          <a:ea typeface="+mn-ea"/>
                        </a:rPr>
                        <a:t>元字符</a:t>
                      </a:r>
                      <a:endParaRPr lang="zh-CN" altLang="en-US" sz="2400" dirty="0">
                        <a:latin typeface="+mn-ea"/>
                        <a:ea typeface="+mn-ea"/>
                      </a:endParaRPr>
                    </a:p>
                  </a:txBody>
                  <a:tcPr anchor="ctr"/>
                </a:tc>
                <a:tc>
                  <a:txBody>
                    <a:bodyPr/>
                    <a:lstStyle/>
                    <a:p>
                      <a:pPr algn="ctr"/>
                      <a:r>
                        <a:rPr lang="zh-CN" altLang="en-US" sz="2400" dirty="0" smtClean="0">
                          <a:latin typeface="+mn-ea"/>
                          <a:ea typeface="+mn-ea"/>
                        </a:rPr>
                        <a:t>含义</a:t>
                      </a:r>
                      <a:endParaRPr lang="zh-CN" altLang="en-US" sz="2400" dirty="0">
                        <a:latin typeface="+mn-ea"/>
                        <a:ea typeface="+mn-ea"/>
                      </a:endParaRPr>
                    </a:p>
                  </a:txBody>
                  <a:tcPr anchor="ctr"/>
                </a:tc>
              </a:tr>
              <a:tr h="939360">
                <a:tc>
                  <a:txBody>
                    <a:bodyPr/>
                    <a:lstStyle/>
                    <a:p>
                      <a:pPr algn="ctr"/>
                      <a:r>
                        <a:rPr lang="en-US" altLang="zh-CN" sz="2400" dirty="0" smtClean="0">
                          <a:solidFill>
                            <a:srgbClr val="FF0000"/>
                          </a:solidFill>
                          <a:latin typeface="+mn-ea"/>
                          <a:ea typeface="+mn-ea"/>
                        </a:rPr>
                        <a:t>\w</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大小写字母、数字、下划线</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除换行符和中止符外的其他单个字符</a:t>
                      </a:r>
                      <a:endParaRPr lang="zh-CN" altLang="en-US" sz="2400" dirty="0">
                        <a:solidFill>
                          <a:srgbClr val="003300"/>
                        </a:solidFill>
                        <a:latin typeface="+mn-ea"/>
                        <a:ea typeface="+mn-ea"/>
                      </a:endParaRPr>
                    </a:p>
                  </a:txBody>
                  <a:tcPr anchor="ctr"/>
                </a:tc>
              </a:tr>
              <a:tr h="939360">
                <a:tc>
                  <a:txBody>
                    <a:bodyPr/>
                    <a:lstStyle/>
                    <a:p>
                      <a:pPr algn="ctr"/>
                      <a:r>
                        <a:rPr lang="en-US" altLang="zh-CN" sz="2400" dirty="0" smtClean="0">
                          <a:solidFill>
                            <a:srgbClr val="003300"/>
                          </a:solidFill>
                          <a:latin typeface="+mn-ea"/>
                          <a:ea typeface="+mn-ea"/>
                        </a:rPr>
                        <a:t>\W</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非大小写字母、数字、下划线</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\n</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换行符</a:t>
                      </a:r>
                      <a:endParaRPr lang="zh-CN" altLang="en-US" sz="2400" dirty="0">
                        <a:solidFill>
                          <a:srgbClr val="003300"/>
                        </a:solidFill>
                        <a:latin typeface="+mn-ea"/>
                        <a:ea typeface="+mn-ea"/>
                      </a:endParaRPr>
                    </a:p>
                  </a:txBody>
                  <a:tcPr anchor="ctr"/>
                </a:tc>
              </a:tr>
              <a:tr h="521867">
                <a:tc>
                  <a:txBody>
                    <a:bodyPr/>
                    <a:lstStyle/>
                    <a:p>
                      <a:pPr algn="ctr"/>
                      <a:r>
                        <a:rPr lang="en-US" altLang="zh-CN" sz="2400" dirty="0" smtClean="0">
                          <a:solidFill>
                            <a:srgbClr val="003300"/>
                          </a:solidFill>
                          <a:latin typeface="+mn-ea"/>
                          <a:ea typeface="+mn-ea"/>
                        </a:rPr>
                        <a:t>\s</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空白字符</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\f</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换页符</a:t>
                      </a:r>
                      <a:endParaRPr lang="zh-CN" altLang="en-US" sz="2400" dirty="0">
                        <a:solidFill>
                          <a:srgbClr val="003300"/>
                        </a:solidFill>
                        <a:latin typeface="+mn-ea"/>
                        <a:ea typeface="+mn-ea"/>
                      </a:endParaRPr>
                    </a:p>
                  </a:txBody>
                  <a:tcPr anchor="ctr"/>
                </a:tc>
              </a:tr>
              <a:tr h="521867">
                <a:tc>
                  <a:txBody>
                    <a:bodyPr/>
                    <a:lstStyle/>
                    <a:p>
                      <a:pPr algn="ctr"/>
                      <a:r>
                        <a:rPr lang="en-US" altLang="zh-CN" sz="2400" dirty="0" smtClean="0">
                          <a:solidFill>
                            <a:srgbClr val="003300"/>
                          </a:solidFill>
                          <a:latin typeface="+mn-ea"/>
                          <a:ea typeface="+mn-ea"/>
                        </a:rPr>
                        <a:t>\S</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非空白字符</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\r</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回车符</a:t>
                      </a:r>
                      <a:endParaRPr lang="zh-CN" altLang="en-US" sz="2400" dirty="0">
                        <a:solidFill>
                          <a:srgbClr val="003300"/>
                        </a:solidFill>
                        <a:latin typeface="+mn-ea"/>
                        <a:ea typeface="+mn-ea"/>
                      </a:endParaRPr>
                    </a:p>
                  </a:txBody>
                  <a:tcPr anchor="ctr"/>
                </a:tc>
              </a:tr>
              <a:tr h="521867">
                <a:tc>
                  <a:txBody>
                    <a:bodyPr/>
                    <a:lstStyle/>
                    <a:p>
                      <a:pPr algn="ctr"/>
                      <a:r>
                        <a:rPr lang="en-US" altLang="zh-CN" sz="2400" dirty="0" smtClean="0">
                          <a:solidFill>
                            <a:srgbClr val="FF0000"/>
                          </a:solidFill>
                          <a:latin typeface="+mn-ea"/>
                          <a:ea typeface="+mn-ea"/>
                        </a:rPr>
                        <a:t>\d</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数字字符</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\t</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制表符</a:t>
                      </a:r>
                      <a:endParaRPr lang="zh-CN" altLang="en-US" sz="2400" dirty="0">
                        <a:solidFill>
                          <a:srgbClr val="003300"/>
                        </a:solidFill>
                        <a:latin typeface="+mn-ea"/>
                        <a:ea typeface="+mn-ea"/>
                      </a:endParaRPr>
                    </a:p>
                  </a:txBody>
                  <a:tcPr anchor="ctr"/>
                </a:tc>
              </a:tr>
              <a:tr h="521867">
                <a:tc>
                  <a:txBody>
                    <a:bodyPr/>
                    <a:lstStyle/>
                    <a:p>
                      <a:pPr algn="ctr"/>
                      <a:r>
                        <a:rPr lang="en-US" altLang="zh-CN" sz="2400" kern="1200" dirty="0" smtClean="0">
                          <a:solidFill>
                            <a:srgbClr val="003300"/>
                          </a:solidFill>
                          <a:latin typeface="+mn-ea"/>
                          <a:ea typeface="+mn-ea"/>
                          <a:cs typeface="+mn-cs"/>
                        </a:rPr>
                        <a:t>\D</a:t>
                      </a:r>
                      <a:endParaRPr lang="zh-CN" altLang="en-US" sz="2400" kern="1200" dirty="0">
                        <a:solidFill>
                          <a:srgbClr val="0033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非数字字符</a:t>
                      </a:r>
                      <a:endParaRPr lang="zh-CN" altLang="en-US" sz="2400" kern="1200" dirty="0">
                        <a:solidFill>
                          <a:srgbClr val="003300"/>
                        </a:solidFill>
                        <a:latin typeface="+mn-ea"/>
                        <a:ea typeface="+mn-ea"/>
                        <a:cs typeface="+mn-cs"/>
                      </a:endParaRPr>
                    </a:p>
                  </a:txBody>
                  <a:tcPr anchor="ctr"/>
                </a:tc>
                <a:tc>
                  <a:txBody>
                    <a:bodyPr/>
                    <a:lstStyle/>
                    <a:p>
                      <a:pPr algn="ctr"/>
                      <a:r>
                        <a:rPr lang="en-US" altLang="zh-CN" sz="2400" dirty="0" smtClean="0">
                          <a:solidFill>
                            <a:srgbClr val="003300"/>
                          </a:solidFill>
                          <a:latin typeface="+mn-ea"/>
                          <a:ea typeface="+mn-ea"/>
                        </a:rPr>
                        <a:t>\xxx</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八进制</a:t>
                      </a:r>
                      <a:r>
                        <a:rPr lang="en-US" altLang="zh-CN" sz="2400" dirty="0" smtClean="0">
                          <a:solidFill>
                            <a:srgbClr val="003300"/>
                          </a:solidFill>
                          <a:latin typeface="+mn-ea"/>
                          <a:ea typeface="+mn-ea"/>
                        </a:rPr>
                        <a:t>xxx</a:t>
                      </a:r>
                      <a:r>
                        <a:rPr lang="zh-CN" altLang="en-US" sz="2400" dirty="0" smtClean="0">
                          <a:solidFill>
                            <a:srgbClr val="003300"/>
                          </a:solidFill>
                          <a:latin typeface="+mn-ea"/>
                          <a:ea typeface="+mn-ea"/>
                        </a:rPr>
                        <a:t>规定的字符</a:t>
                      </a:r>
                      <a:endParaRPr lang="zh-CN" altLang="en-US" sz="2400" dirty="0">
                        <a:solidFill>
                          <a:srgbClr val="003300"/>
                        </a:solidFill>
                        <a:latin typeface="+mn-ea"/>
                        <a:ea typeface="+mn-ea"/>
                      </a:endParaRPr>
                    </a:p>
                  </a:txBody>
                  <a:tcPr anchor="ctr"/>
                </a:tc>
              </a:tr>
              <a:tr h="521867">
                <a:tc>
                  <a:txBody>
                    <a:bodyPr/>
                    <a:lstStyle/>
                    <a:p>
                      <a:pPr algn="ctr"/>
                      <a:r>
                        <a:rPr lang="en-US" altLang="zh-CN" sz="2400" kern="1200" dirty="0" smtClean="0">
                          <a:solidFill>
                            <a:srgbClr val="003300"/>
                          </a:solidFill>
                          <a:latin typeface="+mn-ea"/>
                          <a:ea typeface="+mn-ea"/>
                          <a:cs typeface="+mn-cs"/>
                        </a:rPr>
                        <a:t>\b</a:t>
                      </a:r>
                      <a:endParaRPr lang="zh-CN" altLang="en-US" sz="2400" kern="1200" dirty="0">
                        <a:solidFill>
                          <a:srgbClr val="0033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单词边界</a:t>
                      </a:r>
                      <a:endParaRPr lang="zh-CN" altLang="en-US" sz="2400" kern="1200" dirty="0">
                        <a:solidFill>
                          <a:srgbClr val="003300"/>
                        </a:solidFill>
                        <a:latin typeface="+mn-ea"/>
                        <a:ea typeface="+mn-ea"/>
                        <a:cs typeface="+mn-cs"/>
                      </a:endParaRPr>
                    </a:p>
                  </a:txBody>
                  <a:tcPr anchor="ctr"/>
                </a:tc>
                <a:tc>
                  <a:txBody>
                    <a:bodyPr/>
                    <a:lstStyle/>
                    <a:p>
                      <a:pPr algn="ctr"/>
                      <a:r>
                        <a:rPr lang="en-US" altLang="zh-CN" sz="2400" dirty="0" smtClean="0">
                          <a:solidFill>
                            <a:srgbClr val="003300"/>
                          </a:solidFill>
                          <a:latin typeface="+mn-ea"/>
                          <a:ea typeface="+mn-ea"/>
                        </a:rPr>
                        <a:t>\</a:t>
                      </a:r>
                      <a:r>
                        <a:rPr lang="en-US" altLang="zh-CN" sz="2400" dirty="0" err="1" smtClean="0">
                          <a:solidFill>
                            <a:srgbClr val="003300"/>
                          </a:solidFill>
                          <a:latin typeface="+mn-ea"/>
                          <a:ea typeface="+mn-ea"/>
                        </a:rPr>
                        <a:t>xdd</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十六进制</a:t>
                      </a:r>
                      <a:r>
                        <a:rPr lang="en-US" altLang="zh-CN" sz="2400" dirty="0" err="1" smtClean="0">
                          <a:solidFill>
                            <a:srgbClr val="003300"/>
                          </a:solidFill>
                          <a:latin typeface="+mn-ea"/>
                          <a:ea typeface="+mn-ea"/>
                        </a:rPr>
                        <a:t>dd</a:t>
                      </a:r>
                      <a:r>
                        <a:rPr lang="zh-CN" altLang="en-US" sz="2400" dirty="0" smtClean="0">
                          <a:solidFill>
                            <a:srgbClr val="003300"/>
                          </a:solidFill>
                          <a:latin typeface="+mn-ea"/>
                          <a:ea typeface="+mn-ea"/>
                        </a:rPr>
                        <a:t>对规定的字符</a:t>
                      </a:r>
                      <a:endParaRPr lang="zh-CN" altLang="en-US" sz="2400" dirty="0">
                        <a:solidFill>
                          <a:srgbClr val="003300"/>
                        </a:solidFill>
                        <a:latin typeface="+mn-ea"/>
                        <a:ea typeface="+mn-ea"/>
                      </a:endParaRPr>
                    </a:p>
                  </a:txBody>
                  <a:tcPr anchor="ctr"/>
                </a:tc>
              </a:tr>
              <a:tr h="939360">
                <a:tc>
                  <a:txBody>
                    <a:bodyPr/>
                    <a:lstStyle/>
                    <a:p>
                      <a:pPr algn="ctr"/>
                      <a:r>
                        <a:rPr lang="en-US" altLang="zh-CN" sz="2400" kern="1200" dirty="0" smtClean="0">
                          <a:solidFill>
                            <a:srgbClr val="003300"/>
                          </a:solidFill>
                          <a:latin typeface="+mn-ea"/>
                          <a:ea typeface="+mn-ea"/>
                          <a:cs typeface="+mn-cs"/>
                        </a:rPr>
                        <a:t>\B</a:t>
                      </a:r>
                      <a:endParaRPr lang="zh-CN" altLang="en-US" sz="2400" kern="1200" dirty="0">
                        <a:solidFill>
                          <a:srgbClr val="0033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非单词边界</a:t>
                      </a:r>
                      <a:endParaRPr lang="zh-CN" altLang="en-US" sz="2400" kern="1200" dirty="0">
                        <a:solidFill>
                          <a:srgbClr val="003300"/>
                        </a:solidFill>
                        <a:latin typeface="+mn-ea"/>
                        <a:ea typeface="+mn-ea"/>
                        <a:cs typeface="+mn-cs"/>
                      </a:endParaRPr>
                    </a:p>
                  </a:txBody>
                  <a:tcPr anchor="ctr"/>
                </a:tc>
                <a:tc>
                  <a:txBody>
                    <a:bodyPr/>
                    <a:lstStyle/>
                    <a:p>
                      <a:pPr algn="ctr"/>
                      <a:r>
                        <a:rPr lang="en-US" altLang="zh-CN" sz="2400" kern="1200" dirty="0" smtClean="0">
                          <a:solidFill>
                            <a:srgbClr val="FF0000"/>
                          </a:solidFill>
                          <a:latin typeface="+mn-ea"/>
                          <a:ea typeface="+mn-ea"/>
                          <a:cs typeface="+mn-cs"/>
                        </a:rPr>
                        <a:t>\</a:t>
                      </a:r>
                      <a:r>
                        <a:rPr lang="en-US" altLang="zh-CN" sz="2400" kern="1200" dirty="0" err="1" smtClean="0">
                          <a:solidFill>
                            <a:srgbClr val="FF0000"/>
                          </a:solidFill>
                          <a:latin typeface="+mn-ea"/>
                          <a:ea typeface="+mn-ea"/>
                          <a:cs typeface="+mn-cs"/>
                        </a:rPr>
                        <a:t>uxxxx</a:t>
                      </a:r>
                      <a:endParaRPr lang="zh-CN" altLang="en-US" sz="2400" kern="1200" dirty="0">
                        <a:solidFill>
                          <a:srgbClr val="FF0000"/>
                        </a:solidFill>
                        <a:latin typeface="+mn-ea"/>
                        <a:ea typeface="+mn-ea"/>
                        <a:cs typeface="+mn-cs"/>
                      </a:endParaRPr>
                    </a:p>
                  </a:txBody>
                  <a:tcPr anchor="ctr"/>
                </a:tc>
                <a:tc>
                  <a:txBody>
                    <a:bodyPr/>
                    <a:lstStyle/>
                    <a:p>
                      <a:r>
                        <a:rPr lang="zh-CN" altLang="en-US" sz="2400" kern="1200" dirty="0" smtClean="0">
                          <a:solidFill>
                            <a:srgbClr val="FF0000"/>
                          </a:solidFill>
                          <a:latin typeface="+mn-ea"/>
                          <a:ea typeface="+mn-ea"/>
                          <a:cs typeface="+mn-cs"/>
                        </a:rPr>
                        <a:t>十六进制</a:t>
                      </a:r>
                      <a:r>
                        <a:rPr lang="en-US" altLang="zh-CN" sz="2400" kern="1200" dirty="0" err="1" smtClean="0">
                          <a:solidFill>
                            <a:srgbClr val="FF0000"/>
                          </a:solidFill>
                          <a:latin typeface="+mn-ea"/>
                          <a:ea typeface="+mn-ea"/>
                          <a:cs typeface="+mn-cs"/>
                        </a:rPr>
                        <a:t>xxxx</a:t>
                      </a:r>
                      <a:r>
                        <a:rPr lang="zh-CN" altLang="en-US" sz="2400" kern="1200" dirty="0" smtClean="0">
                          <a:solidFill>
                            <a:srgbClr val="FF0000"/>
                          </a:solidFill>
                          <a:latin typeface="+mn-ea"/>
                          <a:ea typeface="+mn-ea"/>
                          <a:cs typeface="+mn-cs"/>
                        </a:rPr>
                        <a:t>规定的</a:t>
                      </a:r>
                      <a:r>
                        <a:rPr lang="en-US" altLang="zh-CN" sz="2400" kern="1200" dirty="0" err="1" smtClean="0">
                          <a:solidFill>
                            <a:srgbClr val="FF0000"/>
                          </a:solidFill>
                          <a:latin typeface="+mn-ea"/>
                          <a:ea typeface="+mn-ea"/>
                          <a:cs typeface="+mn-cs"/>
                        </a:rPr>
                        <a:t>unicode</a:t>
                      </a:r>
                      <a:r>
                        <a:rPr lang="zh-CN" altLang="en-US" sz="2400" kern="1200" dirty="0" smtClean="0">
                          <a:solidFill>
                            <a:srgbClr val="FF0000"/>
                          </a:solidFill>
                          <a:latin typeface="+mn-ea"/>
                          <a:ea typeface="+mn-ea"/>
                          <a:cs typeface="+mn-cs"/>
                        </a:rPr>
                        <a:t>字符</a:t>
                      </a:r>
                      <a:endParaRPr lang="zh-CN" altLang="en-US" sz="2400" kern="1200" dirty="0">
                        <a:solidFill>
                          <a:srgbClr val="FF0000"/>
                        </a:solidFill>
                        <a:latin typeface="+mn-ea"/>
                        <a:ea typeface="+mn-ea"/>
                        <a:cs typeface="+mn-cs"/>
                      </a:endParaRPr>
                    </a:p>
                  </a:txBody>
                  <a:tcPr anchor="ctr"/>
                </a:tc>
              </a:tr>
            </a:tbl>
          </a:graphicData>
        </a:graphic>
      </p:graphicFrame>
    </p:spTree>
    <p:extLst>
      <p:ext uri="{BB962C8B-B14F-4D97-AF65-F5344CB8AC3E}">
        <p14:creationId xmlns:p14="http://schemas.microsoft.com/office/powerpoint/2010/main" val="2077212989"/>
      </p:ext>
    </p:extLst>
  </p:cSld>
  <p:clrMapOvr>
    <a:masterClrMapping/>
  </p:clrMapOvr>
  <p:transition spd="slow">
    <p:randomBa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频率修饰符</a:t>
            </a:r>
            <a:endParaRPr lang="zh-CN" altLang="en-US"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22579636"/>
              </p:ext>
            </p:extLst>
          </p:nvPr>
        </p:nvGraphicFramePr>
        <p:xfrm>
          <a:off x="0" y="908715"/>
          <a:ext cx="9144000" cy="5949284"/>
        </p:xfrm>
        <a:graphic>
          <a:graphicData uri="http://schemas.openxmlformats.org/drawingml/2006/table">
            <a:tbl>
              <a:tblPr firstRow="1" bandRow="1">
                <a:tableStyleId>{5C22544A-7EE6-4342-B048-85BDC9FD1C3A}</a:tableStyleId>
              </a:tblPr>
              <a:tblGrid>
                <a:gridCol w="2300125"/>
                <a:gridCol w="6843875"/>
              </a:tblGrid>
              <a:tr h="540844">
                <a:tc>
                  <a:txBody>
                    <a:bodyPr/>
                    <a:lstStyle/>
                    <a:p>
                      <a:pPr algn="ctr"/>
                      <a:r>
                        <a:rPr lang="zh-CN" altLang="en-US" sz="2400" dirty="0" smtClean="0">
                          <a:latin typeface="+mn-ea"/>
                          <a:ea typeface="+mn-ea"/>
                        </a:rPr>
                        <a:t>频率修饰符</a:t>
                      </a:r>
                      <a:endParaRPr lang="zh-CN" altLang="en-US" sz="2400" dirty="0">
                        <a:latin typeface="+mn-ea"/>
                        <a:ea typeface="+mn-ea"/>
                      </a:endParaRPr>
                    </a:p>
                  </a:txBody>
                  <a:tcPr anchor="ctr"/>
                </a:tc>
                <a:tc>
                  <a:txBody>
                    <a:bodyPr/>
                    <a:lstStyle/>
                    <a:p>
                      <a:pPr algn="ctr"/>
                      <a:r>
                        <a:rPr lang="zh-CN" altLang="en-US" sz="2400" dirty="0" smtClean="0">
                          <a:latin typeface="+mn-ea"/>
                          <a:ea typeface="+mn-ea"/>
                        </a:rPr>
                        <a:t>含义</a:t>
                      </a:r>
                      <a:endParaRPr lang="zh-CN" altLang="en-US" sz="2400" dirty="0">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匹配最少</a:t>
                      </a:r>
                      <a:r>
                        <a:rPr lang="en-US" altLang="zh-CN" sz="2400" dirty="0" smtClean="0">
                          <a:solidFill>
                            <a:srgbClr val="003300"/>
                          </a:solidFill>
                          <a:latin typeface="+mn-ea"/>
                          <a:ea typeface="+mn-ea"/>
                        </a:rPr>
                        <a:t>1</a:t>
                      </a:r>
                      <a:r>
                        <a:rPr lang="zh-CN" altLang="en-US" sz="2400" dirty="0" smtClean="0">
                          <a:solidFill>
                            <a:srgbClr val="003300"/>
                          </a:solidFill>
                          <a:latin typeface="+mn-ea"/>
                          <a:ea typeface="+mn-ea"/>
                        </a:rPr>
                        <a:t>次，与</a:t>
                      </a:r>
                      <a:r>
                        <a:rPr lang="en-US" altLang="zh-CN" sz="2400" dirty="0" smtClean="0">
                          <a:solidFill>
                            <a:srgbClr val="003300"/>
                          </a:solidFill>
                          <a:latin typeface="+mn-ea"/>
                          <a:ea typeface="+mn-ea"/>
                        </a:rPr>
                        <a:t>{1,}</a:t>
                      </a:r>
                      <a:r>
                        <a:rPr lang="zh-CN" altLang="en-US" sz="2400" dirty="0" smtClean="0">
                          <a:solidFill>
                            <a:srgbClr val="003300"/>
                          </a:solidFill>
                          <a:latin typeface="+mn-ea"/>
                          <a:ea typeface="+mn-ea"/>
                        </a:rPr>
                        <a:t>等价</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a:t>
                      </a:r>
                      <a:r>
                        <a:rPr lang="en-US" altLang="zh-CN" sz="2400" dirty="0" smtClean="0">
                          <a:solidFill>
                            <a:srgbClr val="003300"/>
                          </a:solidFill>
                          <a:latin typeface="+mn-ea"/>
                          <a:ea typeface="+mn-ea"/>
                        </a:rPr>
                        <a:t>0</a:t>
                      </a:r>
                      <a:r>
                        <a:rPr lang="zh-CN" altLang="en-US" sz="2400" dirty="0" smtClean="0">
                          <a:solidFill>
                            <a:srgbClr val="003300"/>
                          </a:solidFill>
                          <a:latin typeface="+mn-ea"/>
                          <a:ea typeface="+mn-ea"/>
                        </a:rPr>
                        <a:t>次或</a:t>
                      </a:r>
                      <a:r>
                        <a:rPr lang="en-US" altLang="zh-CN" sz="2400" dirty="0" smtClean="0">
                          <a:solidFill>
                            <a:srgbClr val="003300"/>
                          </a:solidFill>
                          <a:latin typeface="+mn-ea"/>
                          <a:ea typeface="+mn-ea"/>
                        </a:rPr>
                        <a:t>1</a:t>
                      </a:r>
                      <a:r>
                        <a:rPr lang="zh-CN" altLang="en-US" sz="2400" dirty="0" smtClean="0">
                          <a:solidFill>
                            <a:srgbClr val="003300"/>
                          </a:solidFill>
                          <a:latin typeface="+mn-ea"/>
                          <a:ea typeface="+mn-ea"/>
                        </a:rPr>
                        <a:t>次</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endParaRPr lang="zh-CN" altLang="en-US" sz="2400" dirty="0">
                        <a:solidFill>
                          <a:srgbClr val="FF00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a:t>
                      </a:r>
                      <a:r>
                        <a:rPr lang="en-US" altLang="zh-CN" sz="2400" dirty="0" smtClean="0">
                          <a:solidFill>
                            <a:srgbClr val="003300"/>
                          </a:solidFill>
                          <a:latin typeface="+mn-ea"/>
                          <a:ea typeface="+mn-ea"/>
                        </a:rPr>
                        <a:t>0</a:t>
                      </a:r>
                      <a:r>
                        <a:rPr lang="zh-CN" altLang="en-US" sz="2400" dirty="0" smtClean="0">
                          <a:solidFill>
                            <a:srgbClr val="003300"/>
                          </a:solidFill>
                          <a:latin typeface="+mn-ea"/>
                          <a:ea typeface="+mn-ea"/>
                        </a:rPr>
                        <a:t>次或多次，与</a:t>
                      </a:r>
                      <a:r>
                        <a:rPr lang="en-US" altLang="zh-CN" sz="2400" dirty="0" smtClean="0">
                          <a:solidFill>
                            <a:srgbClr val="003300"/>
                          </a:solidFill>
                          <a:latin typeface="+mn-ea"/>
                          <a:ea typeface="+mn-ea"/>
                        </a:rPr>
                        <a:t>{0,}</a:t>
                      </a:r>
                      <a:r>
                        <a:rPr lang="zh-CN" altLang="en-US" sz="2400" dirty="0" smtClean="0">
                          <a:solidFill>
                            <a:srgbClr val="003300"/>
                          </a:solidFill>
                          <a:latin typeface="+mn-ea"/>
                          <a:ea typeface="+mn-ea"/>
                        </a:rPr>
                        <a:t>等价</a:t>
                      </a:r>
                    </a:p>
                  </a:txBody>
                  <a:tcPr anchor="ctr"/>
                </a:tc>
              </a:tr>
              <a:tr h="540844">
                <a:tc>
                  <a:txBody>
                    <a:bodyPr/>
                    <a:lstStyle/>
                    <a:p>
                      <a:pPr algn="ctr"/>
                      <a:r>
                        <a:rPr lang="en-US" altLang="zh-CN" sz="2400" dirty="0" smtClean="0">
                          <a:solidFill>
                            <a:srgbClr val="003300"/>
                          </a:solidFill>
                          <a:latin typeface="+mn-ea"/>
                          <a:ea typeface="+mn-ea"/>
                        </a:rPr>
                        <a:t>x{m}</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a:t>
                      </a:r>
                      <a:r>
                        <a:rPr lang="en-US" altLang="zh-CN" sz="2400" dirty="0" smtClean="0">
                          <a:solidFill>
                            <a:srgbClr val="003300"/>
                          </a:solidFill>
                          <a:latin typeface="+mn-ea"/>
                          <a:ea typeface="+mn-ea"/>
                        </a:rPr>
                        <a:t>m</a:t>
                      </a:r>
                      <a:r>
                        <a:rPr lang="zh-CN" altLang="en-US" sz="2400" dirty="0" smtClean="0">
                          <a:solidFill>
                            <a:srgbClr val="003300"/>
                          </a:solidFill>
                          <a:latin typeface="+mn-ea"/>
                          <a:ea typeface="+mn-ea"/>
                        </a:rPr>
                        <a:t>次</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r>
                        <a:rPr lang="en-US" altLang="zh-CN" sz="2400" dirty="0" err="1" smtClean="0">
                          <a:solidFill>
                            <a:srgbClr val="FF0000"/>
                          </a:solidFill>
                          <a:latin typeface="+mn-ea"/>
                          <a:ea typeface="+mn-ea"/>
                        </a:rPr>
                        <a:t>m,n</a:t>
                      </a:r>
                      <a:r>
                        <a:rPr lang="en-US" altLang="zh-CN" sz="2400" dirty="0" smtClean="0">
                          <a:solidFill>
                            <a:srgbClr val="FF0000"/>
                          </a:solidFill>
                          <a:latin typeface="+mn-ea"/>
                          <a:ea typeface="+mn-ea"/>
                        </a:rPr>
                        <a:t>}</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匹配最少</a:t>
                      </a:r>
                      <a:r>
                        <a:rPr lang="en-US" altLang="zh-CN" sz="2400" dirty="0" smtClean="0">
                          <a:solidFill>
                            <a:srgbClr val="003300"/>
                          </a:solidFill>
                          <a:latin typeface="+mn-ea"/>
                          <a:ea typeface="+mn-ea"/>
                        </a:rPr>
                        <a:t>m</a:t>
                      </a:r>
                      <a:r>
                        <a:rPr lang="zh-CN" altLang="en-US" sz="2400" dirty="0" smtClean="0">
                          <a:solidFill>
                            <a:srgbClr val="003300"/>
                          </a:solidFill>
                          <a:latin typeface="+mn-ea"/>
                          <a:ea typeface="+mn-ea"/>
                        </a:rPr>
                        <a:t>次，最多</a:t>
                      </a:r>
                      <a:r>
                        <a:rPr lang="en-US" altLang="zh-CN" sz="2400" dirty="0" smtClean="0">
                          <a:solidFill>
                            <a:srgbClr val="003300"/>
                          </a:solidFill>
                          <a:latin typeface="+mn-ea"/>
                          <a:ea typeface="+mn-ea"/>
                        </a:rPr>
                        <a:t>n</a:t>
                      </a:r>
                      <a:r>
                        <a:rPr lang="zh-CN" altLang="en-US" sz="2400" dirty="0" smtClean="0">
                          <a:solidFill>
                            <a:srgbClr val="003300"/>
                          </a:solidFill>
                          <a:latin typeface="+mn-ea"/>
                          <a:ea typeface="+mn-ea"/>
                        </a:rPr>
                        <a:t>次</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003300"/>
                          </a:solidFill>
                          <a:latin typeface="+mn-ea"/>
                          <a:ea typeface="+mn-ea"/>
                        </a:rPr>
                        <a:t>x{m,}</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对</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匹配最少</a:t>
                      </a:r>
                      <a:r>
                        <a:rPr lang="en-US" altLang="zh-CN" sz="2400" dirty="0" smtClean="0">
                          <a:solidFill>
                            <a:srgbClr val="003300"/>
                          </a:solidFill>
                          <a:latin typeface="+mn-ea"/>
                          <a:ea typeface="+mn-ea"/>
                        </a:rPr>
                        <a:t>m</a:t>
                      </a:r>
                      <a:r>
                        <a:rPr lang="zh-CN" altLang="en-US" sz="2400" dirty="0" smtClean="0">
                          <a:solidFill>
                            <a:srgbClr val="003300"/>
                          </a:solidFill>
                          <a:latin typeface="+mn-ea"/>
                          <a:ea typeface="+mn-ea"/>
                        </a:rPr>
                        <a:t>次</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匹配开头为</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的字符</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FF0000"/>
                          </a:solidFill>
                          <a:latin typeface="+mn-ea"/>
                          <a:ea typeface="+mn-ea"/>
                        </a:rPr>
                        <a:t>x$</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匹配结尾为</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的字符</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003300"/>
                          </a:solidFill>
                          <a:latin typeface="+mn-ea"/>
                          <a:ea typeface="+mn-ea"/>
                        </a:rPr>
                        <a:t>(?=x)</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匹配后面跟着</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的字符</a:t>
                      </a:r>
                      <a:endParaRPr lang="zh-CN" altLang="en-US" sz="2400" dirty="0">
                        <a:solidFill>
                          <a:srgbClr val="003300"/>
                        </a:solidFill>
                        <a:latin typeface="+mn-ea"/>
                        <a:ea typeface="+mn-ea"/>
                      </a:endParaRPr>
                    </a:p>
                  </a:txBody>
                  <a:tcPr anchor="ctr"/>
                </a:tc>
              </a:tr>
              <a:tr h="540844">
                <a:tc>
                  <a:txBody>
                    <a:bodyPr/>
                    <a:lstStyle/>
                    <a:p>
                      <a:pPr algn="ctr"/>
                      <a:r>
                        <a:rPr lang="en-US" altLang="zh-CN" sz="2400" dirty="0" smtClean="0">
                          <a:solidFill>
                            <a:srgbClr val="003300"/>
                          </a:solidFill>
                          <a:latin typeface="+mn-ea"/>
                          <a:ea typeface="+mn-ea"/>
                        </a:rPr>
                        <a:t>(?!x)</a:t>
                      </a:r>
                      <a:endParaRPr lang="zh-CN" altLang="en-US" sz="2400" dirty="0">
                        <a:solidFill>
                          <a:srgbClr val="003300"/>
                        </a:solidFill>
                        <a:latin typeface="+mn-ea"/>
                        <a:ea typeface="+mn-ea"/>
                      </a:endParaRPr>
                    </a:p>
                  </a:txBody>
                  <a:tcPr anchor="ctr"/>
                </a:tc>
                <a:tc>
                  <a:txBody>
                    <a:bodyPr/>
                    <a:lstStyle/>
                    <a:p>
                      <a:r>
                        <a:rPr lang="zh-CN" altLang="en-US" sz="2400" dirty="0" smtClean="0">
                          <a:solidFill>
                            <a:srgbClr val="003300"/>
                          </a:solidFill>
                          <a:latin typeface="+mn-ea"/>
                          <a:ea typeface="+mn-ea"/>
                        </a:rPr>
                        <a:t>匹配后面不跟着</a:t>
                      </a:r>
                      <a:r>
                        <a:rPr lang="en-US" altLang="zh-CN" sz="2400" dirty="0" smtClean="0">
                          <a:solidFill>
                            <a:srgbClr val="003300"/>
                          </a:solidFill>
                          <a:latin typeface="+mn-ea"/>
                          <a:ea typeface="+mn-ea"/>
                        </a:rPr>
                        <a:t>x</a:t>
                      </a:r>
                      <a:r>
                        <a:rPr lang="zh-CN" altLang="en-US" sz="2400" dirty="0" smtClean="0">
                          <a:solidFill>
                            <a:srgbClr val="003300"/>
                          </a:solidFill>
                          <a:latin typeface="+mn-ea"/>
                          <a:ea typeface="+mn-ea"/>
                        </a:rPr>
                        <a:t>的字符</a:t>
                      </a:r>
                      <a:endParaRPr lang="zh-CN" altLang="en-US" sz="2400" dirty="0">
                        <a:solidFill>
                          <a:srgbClr val="003300"/>
                        </a:solidFill>
                        <a:latin typeface="+mn-ea"/>
                        <a:ea typeface="+mn-ea"/>
                      </a:endParaRPr>
                    </a:p>
                  </a:txBody>
                  <a:tcPr anchor="ctr"/>
                </a:tc>
              </a:tr>
            </a:tbl>
          </a:graphicData>
        </a:graphic>
      </p:graphicFrame>
    </p:spTree>
    <p:extLst>
      <p:ext uri="{BB962C8B-B14F-4D97-AF65-F5344CB8AC3E}">
        <p14:creationId xmlns:p14="http://schemas.microsoft.com/office/powerpoint/2010/main" val="3445532255"/>
      </p:ext>
    </p:extLst>
  </p:cSld>
  <p:clrMapOvr>
    <a:masterClrMapping/>
  </p:clrMapOvr>
  <p:transition spd="slow">
    <p:randomBar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范围字符</a:t>
            </a:r>
            <a:endParaRPr lang="zh-CN" altLang="en-US"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nvPr>
        </p:nvGraphicFramePr>
        <p:xfrm>
          <a:off x="0" y="908719"/>
          <a:ext cx="9144000" cy="4392488"/>
        </p:xfrm>
        <a:graphic>
          <a:graphicData uri="http://schemas.openxmlformats.org/drawingml/2006/table">
            <a:tbl>
              <a:tblPr firstRow="1" bandRow="1">
                <a:tableStyleId>{5C22544A-7EE6-4342-B048-85BDC9FD1C3A}</a:tableStyleId>
              </a:tblPr>
              <a:tblGrid>
                <a:gridCol w="2508413"/>
                <a:gridCol w="6635587"/>
              </a:tblGrid>
              <a:tr h="549061">
                <a:tc>
                  <a:txBody>
                    <a:bodyPr/>
                    <a:lstStyle/>
                    <a:p>
                      <a:pPr algn="ctr"/>
                      <a:r>
                        <a:rPr lang="zh-CN" altLang="en-US" sz="2400" dirty="0" smtClean="0">
                          <a:latin typeface="+mn-ea"/>
                          <a:ea typeface="+mn-ea"/>
                        </a:rPr>
                        <a:t>范围字符</a:t>
                      </a:r>
                      <a:endParaRPr lang="zh-CN" altLang="en-US" sz="2400" dirty="0">
                        <a:latin typeface="+mn-ea"/>
                        <a:ea typeface="+mn-ea"/>
                      </a:endParaRPr>
                    </a:p>
                  </a:txBody>
                  <a:tcPr anchor="ctr"/>
                </a:tc>
                <a:tc>
                  <a:txBody>
                    <a:bodyPr/>
                    <a:lstStyle/>
                    <a:p>
                      <a:pPr algn="ctr"/>
                      <a:r>
                        <a:rPr lang="zh-CN" altLang="en-US" sz="2400" smtClean="0">
                          <a:latin typeface="+mn-ea"/>
                          <a:ea typeface="+mn-ea"/>
                        </a:rPr>
                        <a:t>含义</a:t>
                      </a:r>
                      <a:endParaRPr lang="zh-CN" altLang="en-US" sz="2400" dirty="0">
                        <a:latin typeface="+mn-ea"/>
                        <a:ea typeface="+mn-ea"/>
                      </a:endParaRPr>
                    </a:p>
                  </a:txBody>
                  <a:tcPr anchor="ctr"/>
                </a:tc>
              </a:tr>
              <a:tr h="549061">
                <a:tc>
                  <a:txBody>
                    <a:bodyPr/>
                    <a:lstStyle/>
                    <a:p>
                      <a:r>
                        <a:rPr lang="en-US" altLang="zh-CN" sz="2400" dirty="0" smtClean="0">
                          <a:solidFill>
                            <a:srgbClr val="FF0000"/>
                          </a:solidFill>
                          <a:latin typeface="+mn-ea"/>
                          <a:ea typeface="+mn-ea"/>
                        </a:rPr>
                        <a:t>[…]</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括号内包含的任意字符</a:t>
                      </a:r>
                      <a:endParaRPr lang="zh-CN" altLang="en-US" sz="2400" dirty="0">
                        <a:solidFill>
                          <a:srgbClr val="003300"/>
                        </a:solidFill>
                        <a:latin typeface="+mn-ea"/>
                        <a:ea typeface="+mn-ea"/>
                      </a:endParaRPr>
                    </a:p>
                  </a:txBody>
                  <a:tcPr anchor="ctr"/>
                </a:tc>
              </a:tr>
              <a:tr h="549061">
                <a:tc>
                  <a:txBody>
                    <a:bodyPr/>
                    <a:lstStyle/>
                    <a:p>
                      <a:r>
                        <a:rPr lang="en-US" altLang="zh-CN" sz="2400" dirty="0" smtClean="0">
                          <a:solidFill>
                            <a:srgbClr val="FF0000"/>
                          </a:solidFill>
                          <a:latin typeface="+mn-ea"/>
                          <a:ea typeface="+mn-ea"/>
                        </a:rPr>
                        <a:t>[^…]</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括号内不包含的任意字符</a:t>
                      </a:r>
                      <a:endParaRPr lang="zh-CN" altLang="en-US" sz="2400" dirty="0">
                        <a:solidFill>
                          <a:srgbClr val="003300"/>
                        </a:solidFill>
                        <a:latin typeface="+mn-ea"/>
                        <a:ea typeface="+mn-ea"/>
                      </a:endParaRPr>
                    </a:p>
                  </a:txBody>
                  <a:tcPr anchor="ctr"/>
                </a:tc>
              </a:tr>
              <a:tr h="549061">
                <a:tc>
                  <a:txBody>
                    <a:bodyPr/>
                    <a:lstStyle/>
                    <a:p>
                      <a:r>
                        <a:rPr lang="en-US" altLang="zh-CN" sz="2400" kern="1200" dirty="0" smtClean="0">
                          <a:solidFill>
                            <a:srgbClr val="FF0000"/>
                          </a:solidFill>
                          <a:latin typeface="+mn-ea"/>
                          <a:ea typeface="+mn-ea"/>
                          <a:cs typeface="+mn-cs"/>
                        </a:rPr>
                        <a:t>[a-z]</a:t>
                      </a:r>
                      <a:endParaRPr lang="zh-CN" altLang="en-US" sz="2400" kern="1200" dirty="0">
                        <a:solidFill>
                          <a:srgbClr val="FF00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单个小写字母</a:t>
                      </a:r>
                      <a:endParaRPr lang="zh-CN" altLang="en-US" sz="2400" kern="1200" dirty="0">
                        <a:solidFill>
                          <a:srgbClr val="003300"/>
                        </a:solidFill>
                        <a:latin typeface="+mn-ea"/>
                        <a:ea typeface="+mn-ea"/>
                        <a:cs typeface="+mn-cs"/>
                      </a:endParaRPr>
                    </a:p>
                  </a:txBody>
                  <a:tcPr anchor="ctr"/>
                </a:tc>
              </a:tr>
              <a:tr h="549061">
                <a:tc>
                  <a:txBody>
                    <a:bodyPr/>
                    <a:lstStyle/>
                    <a:p>
                      <a:r>
                        <a:rPr lang="en-US" altLang="zh-CN" sz="2400" kern="1200" dirty="0" smtClean="0">
                          <a:solidFill>
                            <a:srgbClr val="FF0000"/>
                          </a:solidFill>
                          <a:latin typeface="+mn-ea"/>
                          <a:ea typeface="+mn-ea"/>
                          <a:cs typeface="+mn-cs"/>
                        </a:rPr>
                        <a:t>[A-Z]</a:t>
                      </a:r>
                      <a:endParaRPr lang="zh-CN" altLang="en-US" sz="2400" kern="1200" dirty="0">
                        <a:solidFill>
                          <a:srgbClr val="FF00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单个大写字母</a:t>
                      </a:r>
                      <a:endParaRPr lang="zh-CN" altLang="en-US" sz="2400" kern="1200" dirty="0">
                        <a:solidFill>
                          <a:srgbClr val="003300"/>
                        </a:solidFill>
                        <a:latin typeface="+mn-ea"/>
                        <a:ea typeface="+mn-ea"/>
                        <a:cs typeface="+mn-cs"/>
                      </a:endParaRPr>
                    </a:p>
                  </a:txBody>
                  <a:tcPr anchor="ctr"/>
                </a:tc>
              </a:tr>
              <a:tr h="549061">
                <a:tc>
                  <a:txBody>
                    <a:bodyPr/>
                    <a:lstStyle/>
                    <a:p>
                      <a:r>
                        <a:rPr lang="en-US" altLang="zh-CN" sz="2400" kern="1200" dirty="0" smtClean="0">
                          <a:solidFill>
                            <a:srgbClr val="FF0000"/>
                          </a:solidFill>
                          <a:latin typeface="+mn-ea"/>
                          <a:ea typeface="+mn-ea"/>
                          <a:cs typeface="+mn-cs"/>
                        </a:rPr>
                        <a:t>[0-9]</a:t>
                      </a:r>
                      <a:endParaRPr lang="zh-CN" altLang="en-US" sz="2400" kern="1200" dirty="0">
                        <a:solidFill>
                          <a:srgbClr val="FF0000"/>
                        </a:solidFill>
                        <a:latin typeface="+mn-ea"/>
                        <a:ea typeface="+mn-ea"/>
                        <a:cs typeface="+mn-cs"/>
                      </a:endParaRPr>
                    </a:p>
                  </a:txBody>
                  <a:tcPr anchor="ctr"/>
                </a:tc>
                <a:tc>
                  <a:txBody>
                    <a:bodyPr/>
                    <a:lstStyle/>
                    <a:p>
                      <a:r>
                        <a:rPr lang="zh-CN" altLang="en-US" sz="2400" kern="1200" dirty="0" smtClean="0">
                          <a:solidFill>
                            <a:srgbClr val="003300"/>
                          </a:solidFill>
                          <a:latin typeface="+mn-ea"/>
                          <a:ea typeface="+mn-ea"/>
                          <a:cs typeface="+mn-cs"/>
                        </a:rPr>
                        <a:t>单个</a:t>
                      </a:r>
                      <a:r>
                        <a:rPr lang="en-US" altLang="zh-CN" sz="2400" kern="1200" dirty="0" smtClean="0">
                          <a:solidFill>
                            <a:srgbClr val="003300"/>
                          </a:solidFill>
                          <a:latin typeface="+mn-ea"/>
                          <a:ea typeface="+mn-ea"/>
                          <a:cs typeface="+mn-cs"/>
                        </a:rPr>
                        <a:t>0-9</a:t>
                      </a:r>
                      <a:r>
                        <a:rPr lang="zh-CN" altLang="en-US" sz="2400" kern="1200" dirty="0" smtClean="0">
                          <a:solidFill>
                            <a:srgbClr val="003300"/>
                          </a:solidFill>
                          <a:latin typeface="+mn-ea"/>
                          <a:ea typeface="+mn-ea"/>
                          <a:cs typeface="+mn-cs"/>
                        </a:rPr>
                        <a:t>的数字</a:t>
                      </a:r>
                      <a:endParaRPr lang="zh-CN" altLang="en-US" sz="2400" kern="1200" dirty="0">
                        <a:solidFill>
                          <a:srgbClr val="003300"/>
                        </a:solidFill>
                        <a:latin typeface="+mn-ea"/>
                        <a:ea typeface="+mn-ea"/>
                        <a:cs typeface="+mn-cs"/>
                      </a:endParaRPr>
                    </a:p>
                  </a:txBody>
                  <a:tcPr anchor="ctr"/>
                </a:tc>
              </a:tr>
              <a:tr h="549061">
                <a:tc>
                  <a:txBody>
                    <a:bodyPr/>
                    <a:lstStyle/>
                    <a:p>
                      <a:r>
                        <a:rPr lang="en-US" altLang="zh-CN" sz="2400" dirty="0" smtClean="0">
                          <a:solidFill>
                            <a:srgbClr val="FF0000"/>
                          </a:solidFill>
                          <a:latin typeface="+mn-ea"/>
                          <a:ea typeface="+mn-ea"/>
                        </a:rPr>
                        <a:t>(x)(y)</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用括号将表达式分组，用</a:t>
                      </a:r>
                      <a:r>
                        <a:rPr lang="en-US" altLang="zh-CN" sz="2400" dirty="0" smtClean="0">
                          <a:solidFill>
                            <a:srgbClr val="003300"/>
                          </a:solidFill>
                          <a:latin typeface="+mn-ea"/>
                          <a:ea typeface="+mn-ea"/>
                        </a:rPr>
                        <a:t>$n</a:t>
                      </a:r>
                      <a:r>
                        <a:rPr lang="zh-CN" altLang="en-US" sz="2400" dirty="0" smtClean="0">
                          <a:solidFill>
                            <a:srgbClr val="003300"/>
                          </a:solidFill>
                          <a:latin typeface="+mn-ea"/>
                          <a:ea typeface="+mn-ea"/>
                        </a:rPr>
                        <a:t>引用</a:t>
                      </a:r>
                      <a:endParaRPr lang="zh-CN" altLang="en-US" sz="2400" dirty="0">
                        <a:solidFill>
                          <a:srgbClr val="003300"/>
                        </a:solidFill>
                        <a:latin typeface="+mn-ea"/>
                        <a:ea typeface="+mn-ea"/>
                      </a:endParaRPr>
                    </a:p>
                  </a:txBody>
                  <a:tcPr anchor="ctr"/>
                </a:tc>
              </a:tr>
              <a:tr h="549061">
                <a:tc>
                  <a:txBody>
                    <a:bodyPr/>
                    <a:lstStyle/>
                    <a:p>
                      <a:r>
                        <a:rPr lang="en-US" altLang="zh-CN" sz="2400" dirty="0" smtClean="0">
                          <a:solidFill>
                            <a:srgbClr val="FF0000"/>
                          </a:solidFill>
                          <a:latin typeface="+mn-ea"/>
                          <a:ea typeface="+mn-ea"/>
                        </a:rPr>
                        <a:t>(</a:t>
                      </a:r>
                      <a:r>
                        <a:rPr lang="en-US" altLang="zh-CN" sz="2400" dirty="0" err="1" smtClean="0">
                          <a:solidFill>
                            <a:srgbClr val="FF0000"/>
                          </a:solidFill>
                          <a:latin typeface="+mn-ea"/>
                          <a:ea typeface="+mn-ea"/>
                        </a:rPr>
                        <a:t>x|y|z</a:t>
                      </a:r>
                      <a:r>
                        <a:rPr lang="en-US" altLang="zh-CN" sz="2400" dirty="0" smtClean="0">
                          <a:solidFill>
                            <a:srgbClr val="FF0000"/>
                          </a:solidFill>
                          <a:latin typeface="+mn-ea"/>
                          <a:ea typeface="+mn-ea"/>
                        </a:rPr>
                        <a:t>)</a:t>
                      </a:r>
                      <a:endParaRPr lang="zh-CN" altLang="en-US" sz="2400" dirty="0">
                        <a:solidFill>
                          <a:srgbClr val="FF0000"/>
                        </a:solidFill>
                        <a:latin typeface="+mn-ea"/>
                        <a:ea typeface="+mn-ea"/>
                      </a:endParaRPr>
                    </a:p>
                  </a:txBody>
                  <a:tcPr anchor="ctr"/>
                </a:tc>
                <a:tc>
                  <a:txBody>
                    <a:bodyPr/>
                    <a:lstStyle/>
                    <a:p>
                      <a:r>
                        <a:rPr lang="zh-CN" altLang="en-US" sz="2400" dirty="0" smtClean="0">
                          <a:solidFill>
                            <a:srgbClr val="003300"/>
                          </a:solidFill>
                          <a:latin typeface="+mn-ea"/>
                          <a:ea typeface="+mn-ea"/>
                        </a:rPr>
                        <a:t>括号内</a:t>
                      </a:r>
                      <a:r>
                        <a:rPr lang="en-US" altLang="zh-CN" sz="2400" dirty="0" smtClean="0">
                          <a:solidFill>
                            <a:srgbClr val="003300"/>
                          </a:solidFill>
                          <a:latin typeface="+mn-ea"/>
                          <a:ea typeface="+mn-ea"/>
                        </a:rPr>
                        <a:t>xyz</a:t>
                      </a:r>
                      <a:r>
                        <a:rPr lang="zh-CN" altLang="en-US" sz="2400" dirty="0" smtClean="0">
                          <a:solidFill>
                            <a:srgbClr val="003300"/>
                          </a:solidFill>
                          <a:latin typeface="+mn-ea"/>
                          <a:ea typeface="+mn-ea"/>
                        </a:rPr>
                        <a:t>其中之一</a:t>
                      </a:r>
                      <a:endParaRPr lang="zh-CN" altLang="en-US" sz="2400" dirty="0">
                        <a:solidFill>
                          <a:srgbClr val="003300"/>
                        </a:solidFill>
                        <a:latin typeface="+mn-ea"/>
                        <a:ea typeface="+mn-ea"/>
                      </a:endParaRPr>
                    </a:p>
                  </a:txBody>
                  <a:tcPr anchor="ctr"/>
                </a:tc>
              </a:tr>
            </a:tbl>
          </a:graphicData>
        </a:graphic>
      </p:graphicFrame>
    </p:spTree>
    <p:extLst>
      <p:ext uri="{BB962C8B-B14F-4D97-AF65-F5344CB8AC3E}">
        <p14:creationId xmlns:p14="http://schemas.microsoft.com/office/powerpoint/2010/main" val="1817032696"/>
      </p:ext>
    </p:extLst>
  </p:cSld>
  <p:clrMapOvr>
    <a:masterClrMapping/>
  </p:clrMapOvr>
  <p:transition spd="slow">
    <p:randomBar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案例：</a:t>
            </a:r>
            <a:r>
              <a:rPr lang="zh-CN" altLang="en-US" dirty="0" smtClean="0">
                <a:latin typeface="黑体" panose="02010609060101010101" pitchFamily="49" charset="-122"/>
                <a:ea typeface="黑体" panose="02010609060101010101" pitchFamily="49" charset="-122"/>
              </a:rPr>
              <a:t>验证</a:t>
            </a:r>
            <a:r>
              <a:rPr lang="en-US" altLang="zh-CN" dirty="0" smtClean="0">
                <a:latin typeface="黑体" panose="02010609060101010101" pitchFamily="49" charset="-122"/>
                <a:ea typeface="黑体" panose="02010609060101010101" pitchFamily="49" charset="-122"/>
              </a:rPr>
              <a:t>QQ</a:t>
            </a:r>
            <a:r>
              <a:rPr lang="zh-CN" altLang="en-US" dirty="0" smtClean="0">
                <a:latin typeface="黑体" panose="02010609060101010101" pitchFamily="49" charset="-122"/>
                <a:ea typeface="黑体" panose="02010609060101010101" pitchFamily="49" charset="-122"/>
              </a:rPr>
              <a:t>号码</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extLst/>
          </p:nvPr>
        </p:nvGraphicFramePr>
        <p:xfrm>
          <a:off x="107951" y="980728"/>
          <a:ext cx="4392041"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692055"/>
      </p:ext>
    </p:extLst>
  </p:cSld>
  <p:clrMapOvr>
    <a:masterClrMapping/>
  </p:clrMapOvr>
  <p:transition spd="slow">
    <p:randomBar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示例：验证</a:t>
            </a:r>
            <a:r>
              <a:rPr lang="en-US" altLang="zh-CN" dirty="0">
                <a:latin typeface="黑体" panose="02010609060101010101" pitchFamily="49" charset="-122"/>
                <a:ea typeface="黑体" panose="02010609060101010101" pitchFamily="49" charset="-122"/>
              </a:rPr>
              <a:t>QQ</a:t>
            </a:r>
            <a:r>
              <a:rPr lang="zh-CN" altLang="en-US" dirty="0">
                <a:latin typeface="黑体" panose="02010609060101010101" pitchFamily="49" charset="-122"/>
                <a:ea typeface="黑体" panose="02010609060101010101" pitchFamily="49" charset="-122"/>
              </a:rPr>
              <a:t>号码</a:t>
            </a:r>
          </a:p>
        </p:txBody>
      </p:sp>
      <p:sp>
        <p:nvSpPr>
          <p:cNvPr id="6" name="矩形 5"/>
          <p:cNvSpPr/>
          <p:nvPr/>
        </p:nvSpPr>
        <p:spPr>
          <a:xfrm>
            <a:off x="0" y="889670"/>
            <a:ext cx="9144000" cy="4760278"/>
          </a:xfrm>
          <a:prstGeom prst="rect">
            <a:avLst/>
          </a:prstGeom>
          <a:solidFill>
            <a:schemeClr val="accent3">
              <a:lumMod val="50000"/>
            </a:schemeClr>
          </a:solidFill>
        </p:spPr>
        <p:txBody>
          <a:bodyPr wrap="square">
            <a:spAutoFit/>
          </a:bodyPr>
          <a:lstStyle/>
          <a:p>
            <a:pPr>
              <a:lnSpc>
                <a:spcPts val="2800"/>
              </a:lnSpc>
            </a:pPr>
            <a:r>
              <a:rPr lang="en-US" altLang="zh-CN" sz="2000" b="1" dirty="0" smtClean="0">
                <a:solidFill>
                  <a:schemeClr val="bg1"/>
                </a:solidFill>
                <a:latin typeface="+mn-ea"/>
                <a:ea typeface="+mn-ea"/>
              </a:rPr>
              <a:t>&lt;head&gt;</a:t>
            </a:r>
          </a:p>
          <a:p>
            <a:pPr>
              <a:lnSpc>
                <a:spcPts val="2800"/>
              </a:lnSpc>
            </a:pPr>
            <a:r>
              <a:rPr lang="en-US" altLang="zh-CN" sz="2000" b="1" dirty="0" smtClean="0">
                <a:solidFill>
                  <a:schemeClr val="bg1"/>
                </a:solidFill>
                <a:latin typeface="+mn-ea"/>
                <a:ea typeface="+mn-ea"/>
              </a:rPr>
              <a:t>  &lt;script type=</a:t>
            </a:r>
            <a:r>
              <a:rPr lang="en-US" altLang="zh-CN" sz="2000" b="1" dirty="0" smtClean="0">
                <a:solidFill>
                  <a:schemeClr val="bg1"/>
                </a:solidFill>
                <a:latin typeface="+mn-ea"/>
              </a:rPr>
              <a:t>"text/</a:t>
            </a:r>
            <a:r>
              <a:rPr lang="en-US" altLang="zh-CN" sz="2000" b="1" dirty="0" err="1" smtClean="0">
                <a:solidFill>
                  <a:schemeClr val="bg1"/>
                </a:solidFill>
                <a:latin typeface="+mn-ea"/>
              </a:rPr>
              <a:t>javascript</a:t>
            </a:r>
            <a:r>
              <a:rPr lang="en-US" altLang="zh-CN" sz="2000" b="1" dirty="0" smtClean="0">
                <a:solidFill>
                  <a:schemeClr val="bg1"/>
                </a:solidFill>
                <a:latin typeface="+mn-ea"/>
              </a:rPr>
              <a:t>"&gt;</a:t>
            </a:r>
            <a:endParaRPr lang="en-US" altLang="zh-CN" sz="2000" b="1" dirty="0" smtClean="0">
              <a:solidFill>
                <a:schemeClr val="bg1"/>
              </a:solidFill>
              <a:latin typeface="+mn-ea"/>
              <a:ea typeface="+mn-ea"/>
            </a:endParaRPr>
          </a:p>
          <a:p>
            <a:pPr>
              <a:lnSpc>
                <a:spcPts val="2800"/>
              </a:lnSpc>
            </a:pPr>
            <a:r>
              <a:rPr lang="en-US" altLang="zh-CN" sz="2000" b="1" dirty="0" smtClean="0">
                <a:solidFill>
                  <a:schemeClr val="bg1"/>
                </a:solidFill>
                <a:latin typeface="+mn-ea"/>
                <a:ea typeface="+mn-ea"/>
              </a:rPr>
              <a:t>    function </a:t>
            </a:r>
            <a:r>
              <a:rPr lang="en-US" altLang="zh-CN" sz="2000" b="1" dirty="0" err="1" smtClean="0">
                <a:solidFill>
                  <a:schemeClr val="bg1"/>
                </a:solidFill>
                <a:latin typeface="+mn-ea"/>
                <a:ea typeface="+mn-ea"/>
              </a:rPr>
              <a:t>checkQQ</a:t>
            </a:r>
            <a:r>
              <a:rPr lang="en-US" altLang="zh-CN" sz="2000" b="1" dirty="0" smtClean="0">
                <a:solidFill>
                  <a:schemeClr val="bg1"/>
                </a:solidFill>
                <a:latin typeface="+mn-ea"/>
                <a:ea typeface="+mn-ea"/>
              </a:rPr>
              <a:t>(</a:t>
            </a:r>
            <a:r>
              <a:rPr lang="en-US" altLang="zh-CN" sz="2000" b="1" dirty="0" err="1" smtClean="0">
                <a:solidFill>
                  <a:schemeClr val="bg1"/>
                </a:solidFill>
                <a:latin typeface="+mn-ea"/>
                <a:ea typeface="+mn-ea"/>
              </a:rPr>
              <a:t>qq</a:t>
            </a:r>
            <a:r>
              <a:rPr lang="en-US" altLang="zh-CN" sz="2000" b="1" dirty="0" smtClean="0">
                <a:solidFill>
                  <a:schemeClr val="bg1"/>
                </a:solidFill>
                <a:latin typeface="+mn-ea"/>
                <a:ea typeface="+mn-ea"/>
              </a:rPr>
              <a:t>) {</a:t>
            </a:r>
          </a:p>
          <a:p>
            <a:pPr>
              <a:lnSpc>
                <a:spcPts val="2800"/>
              </a:lnSpc>
            </a:pP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var</a:t>
            </a:r>
            <a:r>
              <a:rPr lang="en-US" altLang="zh-CN" sz="2000" b="1" dirty="0" smtClean="0">
                <a:solidFill>
                  <a:schemeClr val="bg1"/>
                </a:solidFill>
                <a:latin typeface="+mn-ea"/>
                <a:ea typeface="+mn-ea"/>
              </a:rPr>
              <a:t> </a:t>
            </a:r>
            <a:r>
              <a:rPr lang="en-US" altLang="zh-CN" sz="2000" b="1" dirty="0" err="1">
                <a:solidFill>
                  <a:schemeClr val="bg1"/>
                </a:solidFill>
                <a:latin typeface="+mn-ea"/>
                <a:ea typeface="+mn-ea"/>
              </a:rPr>
              <a:t>reg</a:t>
            </a:r>
            <a:r>
              <a:rPr lang="en-US" altLang="zh-CN" sz="2000" b="1" dirty="0">
                <a:solidFill>
                  <a:schemeClr val="bg1"/>
                </a:solidFill>
                <a:latin typeface="+mn-ea"/>
                <a:ea typeface="+mn-ea"/>
              </a:rPr>
              <a:t> = </a:t>
            </a:r>
            <a:r>
              <a:rPr lang="en-US" altLang="zh-CN" sz="2000" b="1" dirty="0" smtClean="0">
                <a:solidFill>
                  <a:srgbClr val="FFFF00"/>
                </a:solidFill>
                <a:latin typeface="+mn-ea"/>
                <a:ea typeface="+mn-ea"/>
              </a:rPr>
              <a:t>/^[0-9]{5,10}$/</a:t>
            </a:r>
            <a:r>
              <a:rPr lang="en-US" altLang="zh-CN" sz="2000" b="1" dirty="0" smtClean="0">
                <a:solidFill>
                  <a:schemeClr val="bg1"/>
                </a:solidFill>
                <a:latin typeface="+mn-ea"/>
                <a:ea typeface="+mn-ea"/>
              </a:rPr>
              <a:t>;</a:t>
            </a:r>
          </a:p>
          <a:p>
            <a:pPr>
              <a:lnSpc>
                <a:spcPts val="2800"/>
              </a:lnSpc>
            </a:pP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var</a:t>
            </a:r>
            <a:r>
              <a:rPr lang="en-US" altLang="zh-CN" sz="2000" b="1" dirty="0" smtClean="0">
                <a:solidFill>
                  <a:schemeClr val="bg1"/>
                </a:solidFill>
                <a:latin typeface="+mn-ea"/>
                <a:ea typeface="+mn-ea"/>
              </a:rPr>
              <a:t> </a:t>
            </a:r>
            <a:r>
              <a:rPr lang="en-US" altLang="zh-CN" sz="2000" b="1" dirty="0" err="1">
                <a:solidFill>
                  <a:schemeClr val="bg1"/>
                </a:solidFill>
                <a:latin typeface="+mn-ea"/>
                <a:ea typeface="+mn-ea"/>
              </a:rPr>
              <a:t>isRight</a:t>
            </a:r>
            <a:r>
              <a:rPr lang="en-US" altLang="zh-CN" sz="2000" b="1" dirty="0">
                <a:solidFill>
                  <a:schemeClr val="bg1"/>
                </a:solidFill>
                <a:latin typeface="+mn-ea"/>
                <a:ea typeface="+mn-ea"/>
              </a:rPr>
              <a:t> = </a:t>
            </a:r>
            <a:r>
              <a:rPr lang="en-US" altLang="zh-CN" sz="2000" b="1" dirty="0" err="1" smtClean="0">
                <a:solidFill>
                  <a:srgbClr val="FFFF00"/>
                </a:solidFill>
                <a:latin typeface="+mn-ea"/>
                <a:ea typeface="+mn-ea"/>
              </a:rPr>
              <a:t>reg.test</a:t>
            </a:r>
            <a:r>
              <a:rPr lang="en-US" altLang="zh-CN" sz="2000" b="1" dirty="0" smtClean="0">
                <a:solidFill>
                  <a:srgbClr val="FFFF00"/>
                </a:solidFill>
                <a:latin typeface="+mn-ea"/>
                <a:ea typeface="+mn-ea"/>
              </a:rPr>
              <a:t>(</a:t>
            </a:r>
            <a:r>
              <a:rPr lang="en-US" altLang="zh-CN" sz="2000" b="1" dirty="0" err="1" smtClean="0">
                <a:solidFill>
                  <a:srgbClr val="FFFF00"/>
                </a:solidFill>
                <a:latin typeface="+mn-ea"/>
                <a:ea typeface="+mn-ea"/>
              </a:rPr>
              <a:t>qq</a:t>
            </a:r>
            <a:r>
              <a:rPr lang="en-US" altLang="zh-CN" sz="2000" b="1" dirty="0" smtClean="0">
                <a:solidFill>
                  <a:srgbClr val="FFFF00"/>
                </a:solidFill>
                <a:latin typeface="+mn-ea"/>
                <a:ea typeface="+mn-ea"/>
              </a:rPr>
              <a:t>)</a:t>
            </a:r>
            <a:r>
              <a:rPr lang="en-US" altLang="zh-CN" sz="2000" b="1" dirty="0" smtClean="0">
                <a:solidFill>
                  <a:schemeClr val="bg1"/>
                </a:solidFill>
                <a:latin typeface="+mn-ea"/>
                <a:ea typeface="+mn-ea"/>
              </a:rPr>
              <a:t>;</a:t>
            </a:r>
            <a:endParaRPr lang="en-US" altLang="zh-CN" sz="2000" b="1" dirty="0">
              <a:solidFill>
                <a:schemeClr val="bg1"/>
              </a:solidFill>
              <a:latin typeface="+mn-ea"/>
              <a:ea typeface="+mn-ea"/>
            </a:endParaRPr>
          </a:p>
          <a:p>
            <a:pPr>
              <a:lnSpc>
                <a:spcPts val="2800"/>
              </a:lnSpc>
            </a:pPr>
            <a:r>
              <a:rPr lang="en-US" altLang="zh-CN" sz="2000" b="1" dirty="0" smtClean="0">
                <a:solidFill>
                  <a:schemeClr val="bg1"/>
                </a:solidFill>
                <a:latin typeface="+mn-ea"/>
                <a:ea typeface="+mn-ea"/>
              </a:rPr>
              <a:t>      if </a:t>
            </a:r>
            <a:r>
              <a:rPr lang="en-US" altLang="zh-CN" sz="2000" b="1" dirty="0">
                <a:solidFill>
                  <a:schemeClr val="bg1"/>
                </a:solidFill>
                <a:latin typeface="+mn-ea"/>
                <a:ea typeface="+mn-ea"/>
              </a:rPr>
              <a:t>(!</a:t>
            </a:r>
            <a:r>
              <a:rPr lang="en-US" altLang="zh-CN" sz="2000" b="1" dirty="0" err="1">
                <a:solidFill>
                  <a:schemeClr val="bg1"/>
                </a:solidFill>
                <a:latin typeface="+mn-ea"/>
                <a:ea typeface="+mn-ea"/>
              </a:rPr>
              <a:t>isRight</a:t>
            </a:r>
            <a:r>
              <a:rPr lang="en-US" altLang="zh-CN" sz="2000" b="1" dirty="0" smtClean="0">
                <a:solidFill>
                  <a:schemeClr val="bg1"/>
                </a:solidFill>
                <a:latin typeface="+mn-ea"/>
                <a:ea typeface="+mn-ea"/>
              </a:rPr>
              <a:t>){alert("QQ</a:t>
            </a:r>
            <a:r>
              <a:rPr lang="zh-CN" altLang="en-US" sz="2000" b="1" dirty="0" smtClean="0">
                <a:solidFill>
                  <a:schemeClr val="bg1"/>
                </a:solidFill>
                <a:latin typeface="+mn-ea"/>
                <a:ea typeface="+mn-ea"/>
              </a:rPr>
              <a:t>号码只能是</a:t>
            </a:r>
            <a:r>
              <a:rPr lang="en-US" altLang="zh-CN" sz="2000" b="1" dirty="0" smtClean="0">
                <a:solidFill>
                  <a:schemeClr val="bg1"/>
                </a:solidFill>
                <a:latin typeface="+mn-ea"/>
                <a:ea typeface="+mn-ea"/>
              </a:rPr>
              <a:t>5-10</a:t>
            </a:r>
            <a:r>
              <a:rPr lang="zh-CN" altLang="en-US" sz="2000" b="1" dirty="0" smtClean="0">
                <a:solidFill>
                  <a:schemeClr val="bg1"/>
                </a:solidFill>
                <a:latin typeface="+mn-ea"/>
                <a:ea typeface="+mn-ea"/>
              </a:rPr>
              <a:t>位纯数字</a:t>
            </a:r>
            <a:r>
              <a:rPr lang="zh-CN" altLang="zh-CN" sz="2000" b="1" dirty="0" smtClean="0">
                <a:solidFill>
                  <a:schemeClr val="bg1"/>
                </a:solidFill>
                <a:latin typeface="+mn-ea"/>
                <a:ea typeface="+mn-ea"/>
              </a:rPr>
              <a:t>！</a:t>
            </a:r>
            <a:r>
              <a:rPr lang="en-US" altLang="zh-CN" sz="2000" b="1" dirty="0" smtClean="0">
                <a:solidFill>
                  <a:schemeClr val="bg1"/>
                </a:solidFill>
                <a:latin typeface="+mn-ea"/>
                <a:ea typeface="+mn-ea"/>
              </a:rPr>
              <a:t>");}</a:t>
            </a:r>
            <a:endParaRPr lang="en-US" altLang="zh-CN" sz="2000" b="1" dirty="0">
              <a:solidFill>
                <a:schemeClr val="bg1"/>
              </a:solidFill>
              <a:latin typeface="+mn-ea"/>
              <a:ea typeface="+mn-ea"/>
            </a:endParaRPr>
          </a:p>
          <a:p>
            <a:pPr>
              <a:lnSpc>
                <a:spcPts val="2800"/>
              </a:lnSpc>
            </a:pPr>
            <a:r>
              <a:rPr lang="en-US" altLang="zh-CN" sz="2000" b="1" dirty="0" smtClean="0">
                <a:solidFill>
                  <a:schemeClr val="bg1"/>
                </a:solidFill>
                <a:latin typeface="+mn-ea"/>
                <a:ea typeface="+mn-ea"/>
              </a:rPr>
              <a:t>    }</a:t>
            </a:r>
          </a:p>
          <a:p>
            <a:pPr>
              <a:lnSpc>
                <a:spcPts val="2800"/>
              </a:lnSpc>
            </a:pPr>
            <a:r>
              <a:rPr lang="en-US" altLang="zh-CN" sz="2000" b="1" dirty="0" smtClean="0">
                <a:solidFill>
                  <a:schemeClr val="bg1"/>
                </a:solidFill>
                <a:latin typeface="+mn-ea"/>
                <a:ea typeface="+mn-ea"/>
              </a:rPr>
              <a:t>  &lt;/script&gt;</a:t>
            </a:r>
          </a:p>
          <a:p>
            <a:pPr>
              <a:lnSpc>
                <a:spcPts val="2800"/>
              </a:lnSpc>
            </a:pPr>
            <a:r>
              <a:rPr lang="en-US" altLang="zh-CN" sz="2000" b="1" dirty="0" smtClean="0">
                <a:solidFill>
                  <a:schemeClr val="bg1"/>
                </a:solidFill>
                <a:latin typeface="+mn-ea"/>
                <a:ea typeface="+mn-ea"/>
              </a:rPr>
              <a:t>&lt;/head&gt;</a:t>
            </a:r>
          </a:p>
          <a:p>
            <a:pPr>
              <a:lnSpc>
                <a:spcPts val="2800"/>
              </a:lnSpc>
            </a:pPr>
            <a:r>
              <a:rPr lang="en-US" altLang="zh-CN" sz="2000" b="1" dirty="0" smtClean="0">
                <a:solidFill>
                  <a:schemeClr val="bg1"/>
                </a:solidFill>
                <a:latin typeface="+mn-ea"/>
                <a:ea typeface="+mn-ea"/>
              </a:rPr>
              <a:t>&lt;body&gt;</a:t>
            </a:r>
          </a:p>
          <a:p>
            <a:pPr>
              <a:lnSpc>
                <a:spcPts val="2800"/>
              </a:lnSpc>
            </a:pPr>
            <a:r>
              <a:rPr lang="en-US" altLang="zh-CN" sz="2000" b="1" dirty="0">
                <a:solidFill>
                  <a:schemeClr val="bg1"/>
                </a:solidFill>
                <a:latin typeface="+mn-ea"/>
                <a:ea typeface="+mn-ea"/>
              </a:rPr>
              <a:t> </a:t>
            </a:r>
            <a:r>
              <a:rPr lang="en-US" altLang="zh-CN" sz="2000" b="1" dirty="0" smtClean="0">
                <a:solidFill>
                  <a:schemeClr val="bg1"/>
                </a:solidFill>
                <a:latin typeface="+mn-ea"/>
                <a:ea typeface="+mn-ea"/>
              </a:rPr>
              <a:t> &lt;</a:t>
            </a:r>
            <a:r>
              <a:rPr lang="en-US" altLang="zh-CN" sz="2000" b="1" dirty="0" err="1" smtClean="0">
                <a:solidFill>
                  <a:schemeClr val="bg1"/>
                </a:solidFill>
                <a:latin typeface="+mn-ea"/>
                <a:ea typeface="+mn-ea"/>
              </a:rPr>
              <a:t>lable</a:t>
            </a:r>
            <a:r>
              <a:rPr lang="en-US" altLang="zh-CN" sz="2000" b="1" dirty="0" smtClean="0">
                <a:solidFill>
                  <a:schemeClr val="bg1"/>
                </a:solidFill>
                <a:latin typeface="+mn-ea"/>
                <a:ea typeface="+mn-ea"/>
              </a:rPr>
              <a:t>&gt;QQ:&lt;/</a:t>
            </a:r>
            <a:r>
              <a:rPr lang="en-US" altLang="zh-CN" sz="2000" b="1" dirty="0" err="1" smtClean="0">
                <a:solidFill>
                  <a:schemeClr val="bg1"/>
                </a:solidFill>
                <a:latin typeface="+mn-ea"/>
                <a:ea typeface="+mn-ea"/>
              </a:rPr>
              <a:t>lable</a:t>
            </a:r>
            <a:r>
              <a:rPr lang="en-US" altLang="zh-CN" sz="2000" b="1" dirty="0" smtClean="0">
                <a:solidFill>
                  <a:schemeClr val="bg1"/>
                </a:solidFill>
                <a:latin typeface="+mn-ea"/>
                <a:ea typeface="+mn-ea"/>
              </a:rPr>
              <a:t>&gt;</a:t>
            </a:r>
          </a:p>
          <a:p>
            <a:pPr>
              <a:lnSpc>
                <a:spcPts val="2800"/>
              </a:lnSpc>
            </a:pPr>
            <a:r>
              <a:rPr lang="en-US" altLang="zh-CN" sz="2000" b="1" dirty="0">
                <a:solidFill>
                  <a:schemeClr val="bg1"/>
                </a:solidFill>
                <a:latin typeface="+mn-ea"/>
                <a:ea typeface="+mn-ea"/>
              </a:rPr>
              <a:t> </a:t>
            </a:r>
            <a:r>
              <a:rPr lang="en-US" altLang="zh-CN" sz="2000" b="1" dirty="0" smtClean="0">
                <a:solidFill>
                  <a:schemeClr val="bg1"/>
                </a:solidFill>
                <a:latin typeface="+mn-ea"/>
                <a:ea typeface="+mn-ea"/>
              </a:rPr>
              <a:t> </a:t>
            </a:r>
            <a:r>
              <a:rPr lang="en-US" altLang="zh-CN" sz="2000" b="1" dirty="0" smtClean="0">
                <a:solidFill>
                  <a:schemeClr val="bg1"/>
                </a:solidFill>
                <a:latin typeface="+mn-ea"/>
              </a:rPr>
              <a:t>&lt;input </a:t>
            </a:r>
            <a:r>
              <a:rPr lang="en-US" altLang="zh-CN" sz="2000" b="1" dirty="0">
                <a:solidFill>
                  <a:schemeClr val="bg1"/>
                </a:solidFill>
                <a:latin typeface="+mn-ea"/>
              </a:rPr>
              <a:t>type="text" </a:t>
            </a:r>
            <a:r>
              <a:rPr lang="en-US" altLang="zh-CN" sz="2000" b="1" dirty="0" err="1">
                <a:solidFill>
                  <a:schemeClr val="bg1"/>
                </a:solidFill>
                <a:latin typeface="+mn-ea"/>
              </a:rPr>
              <a:t>onblur</a:t>
            </a:r>
            <a:r>
              <a:rPr lang="en-US" altLang="zh-CN" sz="2000" b="1" dirty="0">
                <a:solidFill>
                  <a:schemeClr val="bg1"/>
                </a:solidFill>
                <a:latin typeface="+mn-ea"/>
              </a:rPr>
              <a:t>="</a:t>
            </a:r>
            <a:r>
              <a:rPr lang="en-US" altLang="zh-CN" sz="2000" b="1" dirty="0" err="1">
                <a:solidFill>
                  <a:schemeClr val="bg1"/>
                </a:solidFill>
                <a:latin typeface="+mn-ea"/>
              </a:rPr>
              <a:t>checkQQ</a:t>
            </a:r>
            <a:r>
              <a:rPr lang="en-US" altLang="zh-CN" sz="2000" b="1" dirty="0">
                <a:solidFill>
                  <a:schemeClr val="bg1"/>
                </a:solidFill>
                <a:latin typeface="+mn-ea"/>
              </a:rPr>
              <a:t>(</a:t>
            </a:r>
            <a:r>
              <a:rPr lang="en-US" altLang="zh-CN" sz="2000" b="1" dirty="0" err="1">
                <a:solidFill>
                  <a:schemeClr val="bg1"/>
                </a:solidFill>
                <a:latin typeface="+mn-ea"/>
              </a:rPr>
              <a:t>this.value</a:t>
            </a:r>
            <a:r>
              <a:rPr lang="en-US" altLang="zh-CN" sz="2000" b="1" dirty="0" smtClean="0">
                <a:solidFill>
                  <a:schemeClr val="bg1"/>
                </a:solidFill>
                <a:latin typeface="+mn-ea"/>
              </a:rPr>
              <a:t>);"/&gt;</a:t>
            </a:r>
            <a:endParaRPr lang="en-US" altLang="zh-CN" sz="2000" b="1" dirty="0" smtClean="0">
              <a:solidFill>
                <a:schemeClr val="bg1"/>
              </a:solidFill>
              <a:latin typeface="+mn-ea"/>
              <a:ea typeface="+mn-ea"/>
            </a:endParaRPr>
          </a:p>
          <a:p>
            <a:pPr>
              <a:lnSpc>
                <a:spcPts val="2800"/>
              </a:lnSpc>
            </a:pPr>
            <a:r>
              <a:rPr lang="en-US" altLang="zh-CN" sz="2000" b="1" dirty="0" smtClean="0">
                <a:solidFill>
                  <a:schemeClr val="bg1"/>
                </a:solidFill>
                <a:latin typeface="+mn-ea"/>
                <a:ea typeface="+mn-ea"/>
              </a:rPr>
              <a:t>&lt;/body&gt;</a:t>
            </a:r>
            <a:r>
              <a:rPr lang="en-US" altLang="zh-CN" sz="2000" b="1" dirty="0">
                <a:solidFill>
                  <a:schemeClr val="bg1"/>
                </a:solidFill>
                <a:latin typeface="+mn-ea"/>
                <a:ea typeface="+mn-ea"/>
              </a:rPr>
              <a:t>	</a:t>
            </a:r>
            <a:endParaRPr lang="zh-CN" altLang="zh-CN" sz="2000" b="1" dirty="0">
              <a:solidFill>
                <a:schemeClr val="bg1"/>
              </a:solidFill>
              <a:latin typeface="+mn-ea"/>
              <a:ea typeface="+mn-ea"/>
            </a:endParaRPr>
          </a:p>
        </p:txBody>
      </p:sp>
    </p:spTree>
    <p:extLst>
      <p:ext uri="{BB962C8B-B14F-4D97-AF65-F5344CB8AC3E}">
        <p14:creationId xmlns:p14="http://schemas.microsoft.com/office/powerpoint/2010/main" val="389807750"/>
      </p:ext>
    </p:extLst>
  </p:cSld>
  <p:clrMapOvr>
    <a:masterClrMapping/>
  </p:clrMapOvr>
  <p:transition spd="slow">
    <p:randomBar dir="ver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zh-CN" altLang="en-US" dirty="0" smtClean="0"/>
              <a:t>经验：常用的正则表达式</a:t>
            </a:r>
            <a:endParaRPr lang="zh-CN" altLang="en-US" dirty="0"/>
          </a:p>
        </p:txBody>
      </p:sp>
      <p:graphicFrame>
        <p:nvGraphicFramePr>
          <p:cNvPr id="4" name="表格 3"/>
          <p:cNvGraphicFramePr>
            <a:graphicFrameLocks noGrp="1"/>
          </p:cNvGraphicFramePr>
          <p:nvPr>
            <p:extLst/>
          </p:nvPr>
        </p:nvGraphicFramePr>
        <p:xfrm>
          <a:off x="179512" y="980728"/>
          <a:ext cx="8784976" cy="5256581"/>
        </p:xfrm>
        <a:graphic>
          <a:graphicData uri="http://schemas.openxmlformats.org/drawingml/2006/table">
            <a:tbl>
              <a:tblPr firstRow="1" bandRow="1">
                <a:tableStyleId>{5C22544A-7EE6-4342-B048-85BDC9FD1C3A}</a:tableStyleId>
              </a:tblPr>
              <a:tblGrid>
                <a:gridCol w="1656184"/>
                <a:gridCol w="7128792"/>
              </a:tblGrid>
              <a:tr h="413017">
                <a:tc>
                  <a:txBody>
                    <a:bodyPr/>
                    <a:lstStyle/>
                    <a:p>
                      <a:pPr algn="ctr"/>
                      <a:r>
                        <a:rPr lang="zh-CN" altLang="en-US" sz="1600" dirty="0" smtClean="0">
                          <a:latin typeface="宋体" pitchFamily="2" charset="-122"/>
                          <a:ea typeface="宋体" pitchFamily="2" charset="-122"/>
                        </a:rPr>
                        <a:t>功能</a:t>
                      </a:r>
                      <a:endParaRPr lang="zh-CN" altLang="en-US" sz="1600" dirty="0">
                        <a:latin typeface="宋体" pitchFamily="2" charset="-122"/>
                        <a:ea typeface="宋体" pitchFamily="2" charset="-122"/>
                      </a:endParaRPr>
                    </a:p>
                  </a:txBody>
                  <a:tcPr/>
                </a:tc>
                <a:tc>
                  <a:txBody>
                    <a:bodyPr/>
                    <a:lstStyle/>
                    <a:p>
                      <a:pPr algn="ctr"/>
                      <a:r>
                        <a:rPr lang="zh-CN" altLang="en-US" sz="1600" dirty="0" smtClean="0">
                          <a:latin typeface="宋体" pitchFamily="2" charset="-122"/>
                          <a:ea typeface="宋体" pitchFamily="2" charset="-122"/>
                        </a:rPr>
                        <a:t>正则表达式</a:t>
                      </a:r>
                      <a:endParaRPr lang="zh-CN" altLang="en-US" sz="1600" dirty="0">
                        <a:latin typeface="宋体" pitchFamily="2" charset="-122"/>
                        <a:ea typeface="宋体" pitchFamily="2" charset="-122"/>
                      </a:endParaRPr>
                    </a:p>
                  </a:txBody>
                  <a:tcPr/>
                </a:tc>
              </a:tr>
              <a:tr h="413017">
                <a:tc>
                  <a:txBody>
                    <a:bodyPr/>
                    <a:lstStyle/>
                    <a:p>
                      <a:r>
                        <a:rPr lang="zh-CN" altLang="en-US" sz="1600" dirty="0" smtClean="0">
                          <a:solidFill>
                            <a:srgbClr val="003300"/>
                          </a:solidFill>
                          <a:latin typeface="宋体" pitchFamily="2" charset="-122"/>
                          <a:ea typeface="宋体" pitchFamily="2" charset="-122"/>
                        </a:rPr>
                        <a:t>匹配中文字符</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[\u4e00-\u9fa5]</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匹配双字节字符</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[^\x00-\</a:t>
                      </a:r>
                      <a:r>
                        <a:rPr lang="en-US" altLang="zh-CN" sz="1600" dirty="0" err="1" smtClean="0">
                          <a:solidFill>
                            <a:srgbClr val="003300"/>
                          </a:solidFill>
                          <a:latin typeface="宋体" pitchFamily="2" charset="-122"/>
                          <a:ea typeface="宋体" pitchFamily="2" charset="-122"/>
                          <a:cs typeface="Tahoma" pitchFamily="34" charset="0"/>
                        </a:rPr>
                        <a:t>xff</a:t>
                      </a:r>
                      <a:r>
                        <a:rPr lang="en-US" altLang="zh-CN" sz="1600" dirty="0" smtClean="0">
                          <a:solidFill>
                            <a:srgbClr val="003300"/>
                          </a:solidFill>
                          <a:latin typeface="宋体" pitchFamily="2" charset="-122"/>
                          <a:ea typeface="宋体" pitchFamily="2" charset="-122"/>
                          <a:cs typeface="Tahoma" pitchFamily="34" charset="0"/>
                        </a:rPr>
                        <a:t>]</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a:t>
                      </a:r>
                      <a:r>
                        <a:rPr lang="en-US" altLang="zh-CN" sz="1600" dirty="0" smtClean="0">
                          <a:solidFill>
                            <a:srgbClr val="003300"/>
                          </a:solidFill>
                          <a:latin typeface="宋体" pitchFamily="2" charset="-122"/>
                          <a:ea typeface="宋体" pitchFamily="2" charset="-122"/>
                        </a:rPr>
                        <a:t>HTML</a:t>
                      </a:r>
                      <a:r>
                        <a:rPr lang="zh-CN" altLang="en-US" sz="1600" dirty="0" smtClean="0">
                          <a:solidFill>
                            <a:srgbClr val="003300"/>
                          </a:solidFill>
                          <a:latin typeface="宋体" pitchFamily="2" charset="-122"/>
                          <a:ea typeface="宋体" pitchFamily="2" charset="-122"/>
                        </a:rPr>
                        <a:t>标记</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/&lt;(.*)&gt;.*&lt;\/\1&gt;|&lt;(.*)\/&gt;/</a:t>
                      </a:r>
                      <a:endParaRPr lang="zh-CN" altLang="en-US" sz="1600" dirty="0" smtClean="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a:t>
                      </a:r>
                      <a:r>
                        <a:rPr lang="en-US" altLang="zh-CN" sz="1600" dirty="0" smtClean="0">
                          <a:solidFill>
                            <a:srgbClr val="003300"/>
                          </a:solidFill>
                          <a:latin typeface="宋体" pitchFamily="2" charset="-122"/>
                          <a:ea typeface="宋体" pitchFamily="2" charset="-122"/>
                        </a:rPr>
                        <a:t>E-mail</a:t>
                      </a:r>
                      <a:r>
                        <a:rPr lang="zh-CN" altLang="en-US" sz="1600" dirty="0" smtClean="0">
                          <a:solidFill>
                            <a:srgbClr val="003300"/>
                          </a:solidFill>
                          <a:latin typeface="宋体" pitchFamily="2" charset="-122"/>
                          <a:ea typeface="宋体" pitchFamily="2" charset="-122"/>
                        </a:rPr>
                        <a:t>地址</a:t>
                      </a:r>
                      <a:endParaRPr lang="en-US" altLang="zh-CN" sz="1600" dirty="0" smtClean="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/^\w+([-+.]\w+)*@\w+([-.]\w+)\.\w+([-.]\w+)*$/i</a:t>
                      </a:r>
                      <a:endParaRPr lang="zh-CN" altLang="en-US" sz="1600" dirty="0" smtClean="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a:t>
                      </a:r>
                      <a:r>
                        <a:rPr lang="en-US" altLang="zh-CN" sz="1600" dirty="0" smtClean="0">
                          <a:solidFill>
                            <a:srgbClr val="003300"/>
                          </a:solidFill>
                          <a:latin typeface="宋体" pitchFamily="2" charset="-122"/>
                          <a:ea typeface="宋体" pitchFamily="2" charset="-122"/>
                        </a:rPr>
                        <a:t>URL</a:t>
                      </a:r>
                      <a:r>
                        <a:rPr lang="zh-CN" altLang="en-US" sz="1600" dirty="0" smtClean="0">
                          <a:solidFill>
                            <a:srgbClr val="003300"/>
                          </a:solidFill>
                          <a:latin typeface="宋体" pitchFamily="2" charset="-122"/>
                          <a:ea typeface="宋体" pitchFamily="2" charset="-122"/>
                        </a:rPr>
                        <a:t>地址</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/^http://([\w-]+\.)+[\w-]+([/w-./?%&amp;=]*)?$/i</a:t>
                      </a:r>
                      <a:endParaRPr lang="zh-CN" altLang="en-US" sz="1600" dirty="0">
                        <a:solidFill>
                          <a:srgbClr val="003300"/>
                        </a:solidFill>
                        <a:latin typeface="宋体" pitchFamily="2" charset="-122"/>
                        <a:ea typeface="宋体" pitchFamily="2" charset="-122"/>
                        <a:cs typeface="Tahoma" pitchFamily="34" charset="0"/>
                      </a:endParaRPr>
                    </a:p>
                  </a:txBody>
                  <a:tcPr anchor="ctr"/>
                </a:tc>
              </a:tr>
              <a:tr h="713394">
                <a:tc>
                  <a:txBody>
                    <a:bodyPr/>
                    <a:lstStyle/>
                    <a:p>
                      <a:r>
                        <a:rPr lang="zh-CN" altLang="en-US" sz="1600" dirty="0" smtClean="0">
                          <a:solidFill>
                            <a:srgbClr val="003300"/>
                          </a:solidFill>
                          <a:latin typeface="宋体" pitchFamily="2" charset="-122"/>
                          <a:ea typeface="宋体" pitchFamily="2" charset="-122"/>
                        </a:rPr>
                        <a:t>匹配字符串首尾空格</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/(^\s*)|(\s*$)/</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匹配颜色代码</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/\#[a-fA-F0-9]{6}/</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匹配身份证号</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/^\d{15}(\d{2}[xX0-9])?$/</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匹配电话号码</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/^((\(\d{3}\-))|(\d{3}\-))?(\(0\d{2,3}\))|(0\d{2,3}-)?[1-9]\d{6,7}$/</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匹配整数</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/^(\+|\-)?[1-9]\d*$/</a:t>
                      </a:r>
                      <a:endParaRPr lang="zh-CN" altLang="en-US" sz="1600" dirty="0">
                        <a:solidFill>
                          <a:srgbClr val="003300"/>
                        </a:solidFill>
                        <a:latin typeface="宋体" pitchFamily="2" charset="-122"/>
                        <a:ea typeface="宋体" pitchFamily="2" charset="-122"/>
                        <a:cs typeface="Tahoma" pitchFamily="34" charset="0"/>
                      </a:endParaRPr>
                    </a:p>
                  </a:txBody>
                  <a:tcPr anchor="ctr"/>
                </a:tc>
              </a:tr>
              <a:tr h="413017">
                <a:tc>
                  <a:txBody>
                    <a:bodyPr/>
                    <a:lstStyle/>
                    <a:p>
                      <a:r>
                        <a:rPr lang="zh-CN" altLang="en-US" sz="1600" dirty="0" smtClean="0">
                          <a:solidFill>
                            <a:srgbClr val="003300"/>
                          </a:solidFill>
                          <a:latin typeface="宋体" pitchFamily="2" charset="-122"/>
                          <a:ea typeface="宋体" pitchFamily="2" charset="-122"/>
                        </a:rPr>
                        <a:t>匹配浮点数</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sz="1600" dirty="0" smtClean="0">
                          <a:solidFill>
                            <a:srgbClr val="003300"/>
                          </a:solidFill>
                          <a:latin typeface="宋体" pitchFamily="2" charset="-122"/>
                          <a:ea typeface="宋体" pitchFamily="2" charset="-122"/>
                          <a:cs typeface="Tahoma" pitchFamily="34" charset="0"/>
                        </a:rPr>
                        <a:t>/^(\+|\-)?(0|[1-9][0-9]*)(\.[0-9]*[1-9])?*$/</a:t>
                      </a:r>
                      <a:endParaRPr lang="zh-CN" altLang="en-US" sz="1600" dirty="0">
                        <a:solidFill>
                          <a:srgbClr val="003300"/>
                        </a:solidFill>
                        <a:latin typeface="宋体" pitchFamily="2" charset="-122"/>
                        <a:ea typeface="宋体" pitchFamily="2" charset="-122"/>
                        <a:cs typeface="Tahoma" pitchFamily="34" charset="0"/>
                      </a:endParaRPr>
                    </a:p>
                  </a:txBody>
                  <a:tcPr anchor="ctr"/>
                </a:tc>
              </a:tr>
            </a:tbl>
          </a:graphicData>
        </a:graphic>
      </p:graphicFrame>
    </p:spTree>
    <p:extLst>
      <p:ext uri="{BB962C8B-B14F-4D97-AF65-F5344CB8AC3E}">
        <p14:creationId xmlns:p14="http://schemas.microsoft.com/office/powerpoint/2010/main" val="1742492224"/>
      </p:ext>
    </p:extLst>
  </p:cSld>
  <p:clrMapOvr>
    <a:masterClrMapping/>
  </p:clrMapOvr>
  <p:transition spd="slow">
    <p:randomBar dir="ver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zh-CN" altLang="en-US" dirty="0" smtClean="0"/>
              <a:t>对象属性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26406697"/>
              </p:ext>
            </p:extLst>
          </p:nvPr>
        </p:nvGraphicFramePr>
        <p:xfrm>
          <a:off x="179512" y="980728"/>
          <a:ext cx="8742705" cy="5750560"/>
        </p:xfrm>
        <a:graphic>
          <a:graphicData uri="http://schemas.openxmlformats.org/drawingml/2006/table">
            <a:tbl>
              <a:tblPr firstRow="1" bandRow="1">
                <a:tableStyleId>{5C22544A-7EE6-4342-B048-85BDC9FD1C3A}</a:tableStyleId>
              </a:tblPr>
              <a:tblGrid>
                <a:gridCol w="1325880"/>
                <a:gridCol w="2490544"/>
                <a:gridCol w="4926281"/>
              </a:tblGrid>
              <a:tr h="370840">
                <a:tc>
                  <a:txBody>
                    <a:bodyPr/>
                    <a:lstStyle/>
                    <a:p>
                      <a:pPr algn="ctr"/>
                      <a:r>
                        <a:rPr lang="zh-CN" altLang="en-US" dirty="0" smtClean="0"/>
                        <a:t>属性</a:t>
                      </a:r>
                      <a:endParaRPr lang="zh-CN" altLang="en-US" dirty="0"/>
                    </a:p>
                  </a:txBody>
                  <a:tcPr/>
                </a:tc>
                <a:tc>
                  <a:txBody>
                    <a:bodyPr/>
                    <a:lstStyle/>
                    <a:p>
                      <a:pPr algn="ctr"/>
                      <a:r>
                        <a:rPr lang="zh-CN" altLang="en-US" dirty="0" smtClean="0"/>
                        <a:t>描述</a:t>
                      </a:r>
                      <a:endParaRPr lang="zh-CN" altLang="en-US" dirty="0"/>
                    </a:p>
                  </a:txBody>
                  <a:tcPr/>
                </a:tc>
                <a:tc>
                  <a:txBody>
                    <a:bodyPr/>
                    <a:lstStyle/>
                    <a:p>
                      <a:pPr algn="ctr"/>
                      <a:r>
                        <a:rPr lang="zh-CN" altLang="en-US" dirty="0" smtClean="0"/>
                        <a:t>示例</a:t>
                      </a:r>
                      <a:endParaRPr lang="zh-CN" altLang="en-US" dirty="0"/>
                    </a:p>
                  </a:txBody>
                  <a:tcPr/>
                </a:tc>
              </a:tr>
              <a:tr h="370840">
                <a:tc>
                  <a:txBody>
                    <a:bodyPr/>
                    <a:lstStyle/>
                    <a:p>
                      <a:r>
                        <a:rPr lang="en-US" altLang="zh-CN" sz="1700" dirty="0" smtClean="0">
                          <a:solidFill>
                            <a:srgbClr val="003300"/>
                          </a:solidFill>
                          <a:latin typeface="宋体" pitchFamily="2" charset="-122"/>
                          <a:ea typeface="宋体" pitchFamily="2" charset="-122"/>
                        </a:rPr>
                        <a:t>source</a:t>
                      </a:r>
                      <a:endParaRPr lang="zh-CN" altLang="en-US" sz="1700" dirty="0">
                        <a:solidFill>
                          <a:srgbClr val="003300"/>
                        </a:solidFill>
                        <a:latin typeface="宋体" pitchFamily="2" charset="-122"/>
                        <a:ea typeface="宋体" pitchFamily="2" charset="-122"/>
                      </a:endParaRPr>
                    </a:p>
                  </a:txBody>
                  <a:tcPr anchor="ctr"/>
                </a:tc>
                <a:tc>
                  <a:txBody>
                    <a:bodyPr/>
                    <a:lstStyle/>
                    <a:p>
                      <a:r>
                        <a:rPr lang="zh-CN" altLang="en-US" sz="1700" dirty="0" smtClean="0">
                          <a:solidFill>
                            <a:srgbClr val="003300"/>
                          </a:solidFill>
                          <a:latin typeface="宋体" pitchFamily="2" charset="-122"/>
                          <a:ea typeface="宋体" pitchFamily="2" charset="-122"/>
                        </a:rPr>
                        <a:t>一个只读字符串，用于存放正则表达式的文本</a:t>
                      </a:r>
                      <a:endParaRPr lang="zh-CN" altLang="en-US" sz="1700" dirty="0">
                        <a:solidFill>
                          <a:srgbClr val="003300"/>
                        </a:solidFill>
                        <a:latin typeface="宋体" pitchFamily="2" charset="-122"/>
                        <a:ea typeface="宋体" pitchFamily="2" charset="-122"/>
                      </a:endParaRPr>
                    </a:p>
                  </a:txBody>
                  <a:tcPr anchor="ctr"/>
                </a:tc>
                <a:tc>
                  <a:txBody>
                    <a:bodyPr/>
                    <a:lstStyle/>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(’^[1-9a-zA-Z]*$’,’</a:t>
                      </a:r>
                      <a:r>
                        <a:rPr lang="en-US" altLang="zh-CN" sz="1700" dirty="0" err="1" smtClean="0">
                          <a:solidFill>
                            <a:srgbClr val="003300"/>
                          </a:solidFill>
                          <a:latin typeface="Tahoma" pitchFamily="34" charset="0"/>
                          <a:ea typeface="Tahoma" pitchFamily="34" charset="0"/>
                          <a:cs typeface="Tahoma" pitchFamily="34" charset="0"/>
                        </a:rPr>
                        <a:t>im</a:t>
                      </a:r>
                      <a:r>
                        <a:rPr lang="en-US" altLang="zh-CN" sz="1700" dirty="0" smtClean="0">
                          <a:solidFill>
                            <a:srgbClr val="003300"/>
                          </a:solidFill>
                          <a:latin typeface="Tahoma" pitchFamily="34" charset="0"/>
                          <a:ea typeface="Tahoma" pitchFamily="34" charset="0"/>
                          <a:cs typeface="Tahoma" pitchFamily="34" charset="0"/>
                        </a:rPr>
                        <a:t>’)</a:t>
                      </a:r>
                    </a:p>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text = </a:t>
                      </a:r>
                      <a:r>
                        <a:rPr lang="en-US" altLang="zh-CN" sz="1700" dirty="0" err="1" smtClean="0">
                          <a:solidFill>
                            <a:srgbClr val="003300"/>
                          </a:solidFill>
                          <a:latin typeface="Tahoma" pitchFamily="34" charset="0"/>
                          <a:ea typeface="Tahoma" pitchFamily="34" charset="0"/>
                          <a:cs typeface="Tahoma" pitchFamily="34" charset="0"/>
                        </a:rPr>
                        <a:t>reg.source</a:t>
                      </a:r>
                      <a:endParaRPr lang="en-US" altLang="zh-CN" sz="1700" dirty="0" smtClean="0">
                        <a:solidFill>
                          <a:srgbClr val="003300"/>
                        </a:solidFill>
                        <a:latin typeface="Tahoma" pitchFamily="34" charset="0"/>
                        <a:ea typeface="Tahoma" pitchFamily="34" charset="0"/>
                        <a:cs typeface="Tahoma" pitchFamily="34" charset="0"/>
                      </a:endParaRPr>
                    </a:p>
                    <a:p>
                      <a:r>
                        <a:rPr lang="en-US" altLang="zh-CN" sz="1700" dirty="0" smtClean="0">
                          <a:solidFill>
                            <a:srgbClr val="FF0000"/>
                          </a:solidFill>
                          <a:latin typeface="Tahoma" pitchFamily="34" charset="0"/>
                          <a:ea typeface="Tahoma" pitchFamily="34" charset="0"/>
                          <a:cs typeface="Tahoma" pitchFamily="34" charset="0"/>
                        </a:rPr>
                        <a:t>//text</a:t>
                      </a:r>
                      <a:r>
                        <a:rPr lang="en-US" altLang="zh-CN" sz="1700" baseline="0" dirty="0" smtClean="0">
                          <a:solidFill>
                            <a:srgbClr val="FF0000"/>
                          </a:solidFill>
                          <a:latin typeface="Tahoma" pitchFamily="34" charset="0"/>
                          <a:ea typeface="Tahoma" pitchFamily="34" charset="0"/>
                          <a:cs typeface="Tahoma" pitchFamily="34" charset="0"/>
                        </a:rPr>
                        <a:t> = ‘</a:t>
                      </a:r>
                      <a:r>
                        <a:rPr lang="en-US" altLang="zh-CN" sz="1700" dirty="0" smtClean="0">
                          <a:solidFill>
                            <a:srgbClr val="FF0000"/>
                          </a:solidFill>
                          <a:latin typeface="Tahoma" pitchFamily="34" charset="0"/>
                          <a:ea typeface="Tahoma" pitchFamily="34" charset="0"/>
                          <a:cs typeface="Tahoma" pitchFamily="34" charset="0"/>
                        </a:rPr>
                        <a:t>^[1-9]*$</a:t>
                      </a:r>
                      <a:r>
                        <a:rPr lang="en-US" altLang="zh-CN" sz="1700" baseline="0" dirty="0" smtClean="0">
                          <a:solidFill>
                            <a:srgbClr val="FF0000"/>
                          </a:solidFill>
                          <a:latin typeface="Tahoma" pitchFamily="34" charset="0"/>
                          <a:ea typeface="Tahoma" pitchFamily="34" charset="0"/>
                          <a:cs typeface="Tahoma" pitchFamily="34" charset="0"/>
                        </a:rPr>
                        <a:t>’</a:t>
                      </a:r>
                      <a:endParaRPr lang="zh-CN" altLang="en-US" sz="1700" dirty="0">
                        <a:solidFill>
                          <a:srgbClr val="FF0000"/>
                        </a:solidFill>
                        <a:latin typeface="Tahoma" pitchFamily="34" charset="0"/>
                        <a:ea typeface="宋体" pitchFamily="2" charset="-122"/>
                        <a:cs typeface="Tahoma" pitchFamily="34" charset="0"/>
                      </a:endParaRPr>
                    </a:p>
                  </a:txBody>
                  <a:tcPr anchor="ctr"/>
                </a:tc>
              </a:tr>
              <a:tr h="370840">
                <a:tc>
                  <a:txBody>
                    <a:bodyPr/>
                    <a:lstStyle/>
                    <a:p>
                      <a:r>
                        <a:rPr lang="en-US" altLang="zh-CN" sz="1700" dirty="0" smtClean="0">
                          <a:solidFill>
                            <a:srgbClr val="FF0000"/>
                          </a:solidFill>
                          <a:latin typeface="宋体" pitchFamily="2" charset="-122"/>
                          <a:ea typeface="宋体" pitchFamily="2" charset="-122"/>
                        </a:rPr>
                        <a:t>global</a:t>
                      </a:r>
                      <a:endParaRPr lang="zh-CN" altLang="en-US" sz="1700" dirty="0">
                        <a:solidFill>
                          <a:srgbClr val="FF0000"/>
                        </a:solidFill>
                        <a:latin typeface="宋体" pitchFamily="2" charset="-122"/>
                        <a:ea typeface="宋体" pitchFamily="2" charset="-122"/>
                      </a:endParaRPr>
                    </a:p>
                  </a:txBody>
                  <a:tcPr anchor="ctr"/>
                </a:tc>
                <a:tc>
                  <a:txBody>
                    <a:bodyPr/>
                    <a:lstStyle/>
                    <a:p>
                      <a:r>
                        <a:rPr lang="zh-CN" altLang="en-US" sz="1700" dirty="0" smtClean="0">
                          <a:solidFill>
                            <a:srgbClr val="003300"/>
                          </a:solidFill>
                          <a:latin typeface="宋体" pitchFamily="2" charset="-122"/>
                          <a:ea typeface="宋体" pitchFamily="2" charset="-122"/>
                        </a:rPr>
                        <a:t>一个只读布尔值，用于表示正则表达式是否启用了</a:t>
                      </a:r>
                      <a:r>
                        <a:rPr lang="zh-CN" altLang="en-US" sz="1700" dirty="0" smtClean="0">
                          <a:solidFill>
                            <a:srgbClr val="FF0000"/>
                          </a:solidFill>
                          <a:latin typeface="宋体" pitchFamily="2" charset="-122"/>
                          <a:ea typeface="宋体" pitchFamily="2" charset="-122"/>
                        </a:rPr>
                        <a:t>全局匹配模式</a:t>
                      </a:r>
                      <a:endParaRPr lang="zh-CN" altLang="en-US" sz="1700" dirty="0">
                        <a:solidFill>
                          <a:srgbClr val="FF0000"/>
                        </a:solidFill>
                        <a:latin typeface="宋体" pitchFamily="2" charset="-122"/>
                        <a:ea typeface="宋体" pitchFamily="2" charset="-122"/>
                      </a:endParaRPr>
                    </a:p>
                  </a:txBody>
                  <a:tcPr anchor="ctr"/>
                </a:tc>
                <a:tc>
                  <a:txBody>
                    <a:bodyPr/>
                    <a:lstStyle/>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(’\\d+’,’</a:t>
                      </a:r>
                      <a:r>
                        <a:rPr lang="en-US" altLang="zh-CN" sz="1700" dirty="0" err="1" smtClean="0">
                          <a:solidFill>
                            <a:srgbClr val="003300"/>
                          </a:solidFill>
                          <a:latin typeface="Tahoma" pitchFamily="34" charset="0"/>
                          <a:ea typeface="Tahoma" pitchFamily="34" charset="0"/>
                          <a:cs typeface="Tahoma" pitchFamily="34" charset="0"/>
                        </a:rPr>
                        <a:t>gi</a:t>
                      </a:r>
                      <a:r>
                        <a:rPr lang="en-US" altLang="zh-CN" sz="1700" dirty="0" smtClean="0">
                          <a:solidFill>
                            <a:srgbClr val="003300"/>
                          </a:solidFill>
                          <a:latin typeface="Tahoma" pitchFamily="34" charset="0"/>
                          <a:ea typeface="Tahoma" pitchFamily="34" charset="0"/>
                          <a:cs typeface="Tahoma"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smtClean="0">
                          <a:solidFill>
                            <a:srgbClr val="FF0000"/>
                          </a:solidFill>
                          <a:latin typeface="Tahoma" pitchFamily="34" charset="0"/>
                          <a:ea typeface="Tahoma" pitchFamily="34" charset="0"/>
                          <a:cs typeface="Tahoma" pitchFamily="34" charset="0"/>
                        </a:rPr>
                        <a:t>//</a:t>
                      </a:r>
                      <a:r>
                        <a:rPr lang="en-US" altLang="zh-CN" sz="1700" dirty="0" err="1" smtClean="0">
                          <a:solidFill>
                            <a:srgbClr val="FF0000"/>
                          </a:solidFill>
                          <a:latin typeface="Tahoma" pitchFamily="34" charset="0"/>
                          <a:ea typeface="Tahoma" pitchFamily="34" charset="0"/>
                          <a:cs typeface="Tahoma" pitchFamily="34" charset="0"/>
                        </a:rPr>
                        <a:t>reg.global</a:t>
                      </a:r>
                      <a:r>
                        <a:rPr lang="en-US" altLang="zh-CN" sz="1700" dirty="0" smtClean="0">
                          <a:solidFill>
                            <a:srgbClr val="FF0000"/>
                          </a:solidFill>
                          <a:latin typeface="Tahoma" pitchFamily="34" charset="0"/>
                          <a:ea typeface="Tahoma" pitchFamily="34" charset="0"/>
                          <a:cs typeface="Tahoma" pitchFamily="34" charset="0"/>
                        </a:rPr>
                        <a:t> = true</a:t>
                      </a:r>
                      <a:endParaRPr lang="en-US" altLang="zh-CN" sz="1700" dirty="0" smtClean="0">
                        <a:solidFill>
                          <a:srgbClr val="003300"/>
                        </a:solidFill>
                        <a:latin typeface="Tahoma" pitchFamily="34" charset="0"/>
                        <a:ea typeface="Tahoma" pitchFamily="34" charset="0"/>
                        <a:cs typeface="Tahoma" pitchFamily="34" charset="0"/>
                      </a:endParaRPr>
                    </a:p>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(’^[1-9a-zA-Z]*$’,’</a:t>
                      </a:r>
                      <a:r>
                        <a:rPr lang="en-US" altLang="zh-CN" sz="1700" dirty="0" err="1" smtClean="0">
                          <a:solidFill>
                            <a:srgbClr val="003300"/>
                          </a:solidFill>
                          <a:latin typeface="Tahoma" pitchFamily="34" charset="0"/>
                          <a:ea typeface="Tahoma" pitchFamily="34" charset="0"/>
                          <a:cs typeface="Tahoma" pitchFamily="34" charset="0"/>
                        </a:rPr>
                        <a:t>im</a:t>
                      </a:r>
                      <a:r>
                        <a:rPr lang="en-US" altLang="zh-CN" sz="1700" dirty="0" smtClean="0">
                          <a:solidFill>
                            <a:srgbClr val="003300"/>
                          </a:solidFill>
                          <a:latin typeface="Tahoma" pitchFamily="34" charset="0"/>
                          <a:ea typeface="Tahoma" pitchFamily="34" charset="0"/>
                          <a:cs typeface="Tahoma" pitchFamily="34" charset="0"/>
                        </a:rPr>
                        <a:t>’)</a:t>
                      </a:r>
                    </a:p>
                    <a:p>
                      <a:r>
                        <a:rPr lang="en-US" altLang="zh-CN" sz="1700" dirty="0" smtClean="0">
                          <a:solidFill>
                            <a:srgbClr val="FF0000"/>
                          </a:solidFill>
                          <a:latin typeface="Tahoma" pitchFamily="34" charset="0"/>
                          <a:ea typeface="Tahoma" pitchFamily="34" charset="0"/>
                          <a:cs typeface="Tahoma" pitchFamily="34" charset="0"/>
                        </a:rPr>
                        <a:t>//</a:t>
                      </a:r>
                      <a:r>
                        <a:rPr lang="en-US" altLang="zh-CN" sz="1700" dirty="0" err="1" smtClean="0">
                          <a:solidFill>
                            <a:srgbClr val="FF0000"/>
                          </a:solidFill>
                          <a:latin typeface="Tahoma" pitchFamily="34" charset="0"/>
                          <a:ea typeface="Tahoma" pitchFamily="34" charset="0"/>
                          <a:cs typeface="Tahoma" pitchFamily="34" charset="0"/>
                        </a:rPr>
                        <a:t>reg.global</a:t>
                      </a:r>
                      <a:r>
                        <a:rPr lang="en-US" altLang="zh-CN" sz="1700" dirty="0" smtClean="0">
                          <a:solidFill>
                            <a:srgbClr val="FF0000"/>
                          </a:solidFill>
                          <a:latin typeface="Tahoma" pitchFamily="34" charset="0"/>
                          <a:ea typeface="Tahoma" pitchFamily="34" charset="0"/>
                          <a:cs typeface="Tahoma" pitchFamily="34" charset="0"/>
                        </a:rPr>
                        <a:t> = false</a:t>
                      </a:r>
                      <a:endParaRPr lang="zh-CN" altLang="en-US" sz="1700" dirty="0">
                        <a:solidFill>
                          <a:srgbClr val="003300"/>
                        </a:solidFill>
                        <a:latin typeface="Tahoma" pitchFamily="34" charset="0"/>
                        <a:ea typeface="宋体" pitchFamily="2" charset="-122"/>
                        <a:cs typeface="Tahoma" pitchFamily="34" charset="0"/>
                      </a:endParaRPr>
                    </a:p>
                  </a:txBody>
                  <a:tcPr anchor="ctr"/>
                </a:tc>
              </a:tr>
              <a:tr h="370840">
                <a:tc>
                  <a:txBody>
                    <a:bodyPr/>
                    <a:lstStyle/>
                    <a:p>
                      <a:r>
                        <a:rPr lang="en-US" altLang="zh-CN" sz="1700" dirty="0" err="1" smtClean="0">
                          <a:solidFill>
                            <a:srgbClr val="FF0000"/>
                          </a:solidFill>
                          <a:latin typeface="宋体" pitchFamily="2" charset="-122"/>
                          <a:ea typeface="宋体" pitchFamily="2" charset="-122"/>
                        </a:rPr>
                        <a:t>ignorCase</a:t>
                      </a:r>
                      <a:endParaRPr lang="zh-CN" altLang="en-US" sz="1700" dirty="0">
                        <a:solidFill>
                          <a:srgbClr val="FF0000"/>
                        </a:solidFill>
                        <a:latin typeface="宋体" pitchFamily="2" charset="-122"/>
                        <a:ea typeface="宋体" pitchFamily="2" charset="-122"/>
                      </a:endParaRPr>
                    </a:p>
                  </a:txBody>
                  <a:tcPr anchor="ctr"/>
                </a:tc>
                <a:tc>
                  <a:txBody>
                    <a:bodyPr/>
                    <a:lstStyle/>
                    <a:p>
                      <a:r>
                        <a:rPr lang="zh-CN" altLang="en-US" sz="1700" dirty="0" smtClean="0">
                          <a:solidFill>
                            <a:srgbClr val="003300"/>
                          </a:solidFill>
                          <a:latin typeface="宋体" pitchFamily="2" charset="-122"/>
                          <a:ea typeface="宋体" pitchFamily="2" charset="-122"/>
                        </a:rPr>
                        <a:t>一个只读布尔值，用于表示正则表达式是否启用了忽略大小写的匹配模式</a:t>
                      </a:r>
                      <a:endParaRPr lang="zh-CN" altLang="en-US" sz="1700" dirty="0">
                        <a:solidFill>
                          <a:srgbClr val="003300"/>
                        </a:solidFill>
                        <a:latin typeface="宋体" pitchFamily="2" charset="-122"/>
                        <a:ea typeface="宋体" pitchFamily="2" charset="-122"/>
                      </a:endParaRPr>
                    </a:p>
                  </a:txBody>
                  <a:tcPr anchor="ctr"/>
                </a:tc>
                <a:tc>
                  <a:txBody>
                    <a:bodyPr/>
                    <a:lstStyle/>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(’\\d+’,’</a:t>
                      </a:r>
                      <a:r>
                        <a:rPr lang="en-US" altLang="zh-CN" sz="1700" dirty="0" err="1" smtClean="0">
                          <a:solidFill>
                            <a:srgbClr val="003300"/>
                          </a:solidFill>
                          <a:latin typeface="Tahoma" pitchFamily="34" charset="0"/>
                          <a:ea typeface="Tahoma" pitchFamily="34" charset="0"/>
                          <a:cs typeface="Tahoma" pitchFamily="34" charset="0"/>
                        </a:rPr>
                        <a:t>gi</a:t>
                      </a:r>
                      <a:r>
                        <a:rPr lang="en-US" altLang="zh-CN" sz="1700" dirty="0" smtClean="0">
                          <a:solidFill>
                            <a:srgbClr val="003300"/>
                          </a:solidFill>
                          <a:latin typeface="Tahoma" pitchFamily="34" charset="0"/>
                          <a:ea typeface="Tahoma" pitchFamily="34" charset="0"/>
                          <a:cs typeface="Tahoma"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smtClean="0">
                          <a:solidFill>
                            <a:srgbClr val="FF0000"/>
                          </a:solidFill>
                          <a:latin typeface="Tahoma" pitchFamily="34" charset="0"/>
                          <a:ea typeface="Tahoma" pitchFamily="34" charset="0"/>
                          <a:cs typeface="Tahoma" pitchFamily="34" charset="0"/>
                        </a:rPr>
                        <a:t>//</a:t>
                      </a:r>
                      <a:r>
                        <a:rPr lang="en-US" altLang="zh-CN" sz="1700" dirty="0" err="1" smtClean="0">
                          <a:solidFill>
                            <a:srgbClr val="FF0000"/>
                          </a:solidFill>
                          <a:latin typeface="Tahoma" pitchFamily="34" charset="0"/>
                          <a:ea typeface="Tahoma" pitchFamily="34" charset="0"/>
                          <a:cs typeface="Tahoma" pitchFamily="34" charset="0"/>
                        </a:rPr>
                        <a:t>reg.ignorCase</a:t>
                      </a:r>
                      <a:r>
                        <a:rPr lang="en-US" altLang="zh-CN" sz="1700" dirty="0" smtClean="0">
                          <a:solidFill>
                            <a:srgbClr val="FF0000"/>
                          </a:solidFill>
                          <a:latin typeface="Tahoma" pitchFamily="34" charset="0"/>
                          <a:ea typeface="Tahoma" pitchFamily="34" charset="0"/>
                          <a:cs typeface="Tahoma" pitchFamily="34" charset="0"/>
                        </a:rPr>
                        <a:t> = false</a:t>
                      </a:r>
                      <a:endParaRPr lang="en-US" altLang="zh-CN" sz="1700" dirty="0" smtClean="0">
                        <a:solidFill>
                          <a:srgbClr val="003300"/>
                        </a:solidFill>
                        <a:latin typeface="Tahoma" pitchFamily="34" charset="0"/>
                        <a:ea typeface="Tahoma" pitchFamily="34" charset="0"/>
                        <a:cs typeface="Tahoma" pitchFamily="34" charset="0"/>
                      </a:endParaRPr>
                    </a:p>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(’^[1-9a-zA-Z]*$’,’</a:t>
                      </a:r>
                      <a:r>
                        <a:rPr lang="en-US" altLang="zh-CN" sz="1700" dirty="0" err="1" smtClean="0">
                          <a:solidFill>
                            <a:srgbClr val="003300"/>
                          </a:solidFill>
                          <a:latin typeface="Tahoma" pitchFamily="34" charset="0"/>
                          <a:ea typeface="Tahoma" pitchFamily="34" charset="0"/>
                          <a:cs typeface="Tahoma" pitchFamily="34" charset="0"/>
                        </a:rPr>
                        <a:t>im</a:t>
                      </a:r>
                      <a:r>
                        <a:rPr lang="en-US" altLang="zh-CN" sz="1700" dirty="0" smtClean="0">
                          <a:solidFill>
                            <a:srgbClr val="003300"/>
                          </a:solidFill>
                          <a:latin typeface="Tahoma" pitchFamily="34" charset="0"/>
                          <a:ea typeface="Tahoma" pitchFamily="34" charset="0"/>
                          <a:cs typeface="Tahoma" pitchFamily="34" charset="0"/>
                        </a:rPr>
                        <a:t>’)</a:t>
                      </a:r>
                    </a:p>
                    <a:p>
                      <a:r>
                        <a:rPr lang="en-US" altLang="zh-CN" sz="1700" dirty="0" smtClean="0">
                          <a:solidFill>
                            <a:srgbClr val="FF0000"/>
                          </a:solidFill>
                          <a:latin typeface="Tahoma" pitchFamily="34" charset="0"/>
                          <a:ea typeface="Tahoma" pitchFamily="34" charset="0"/>
                          <a:cs typeface="Tahoma" pitchFamily="34" charset="0"/>
                        </a:rPr>
                        <a:t>//reg. </a:t>
                      </a:r>
                      <a:r>
                        <a:rPr lang="en-US" altLang="zh-CN" sz="1700" dirty="0" err="1" smtClean="0">
                          <a:solidFill>
                            <a:srgbClr val="FF0000"/>
                          </a:solidFill>
                          <a:latin typeface="Tahoma" pitchFamily="34" charset="0"/>
                          <a:ea typeface="Tahoma" pitchFamily="34" charset="0"/>
                          <a:cs typeface="Tahoma" pitchFamily="34" charset="0"/>
                        </a:rPr>
                        <a:t>ignorCase</a:t>
                      </a:r>
                      <a:r>
                        <a:rPr lang="en-US" altLang="zh-CN" sz="1700" dirty="0" smtClean="0">
                          <a:solidFill>
                            <a:srgbClr val="FF0000"/>
                          </a:solidFill>
                          <a:latin typeface="Tahoma" pitchFamily="34" charset="0"/>
                          <a:ea typeface="Tahoma" pitchFamily="34" charset="0"/>
                          <a:cs typeface="Tahoma" pitchFamily="34" charset="0"/>
                        </a:rPr>
                        <a:t> = true</a:t>
                      </a:r>
                      <a:endParaRPr lang="zh-CN" altLang="en-US" sz="1700" dirty="0" smtClean="0">
                        <a:solidFill>
                          <a:srgbClr val="003300"/>
                        </a:solidFill>
                        <a:latin typeface="Tahoma" pitchFamily="34" charset="0"/>
                        <a:ea typeface="宋体" pitchFamily="2" charset="-122"/>
                        <a:cs typeface="Tahoma" pitchFamily="34" charset="0"/>
                      </a:endParaRPr>
                    </a:p>
                  </a:txBody>
                  <a:tcPr anchor="ctr"/>
                </a:tc>
              </a:tr>
              <a:tr h="370840">
                <a:tc>
                  <a:txBody>
                    <a:bodyPr/>
                    <a:lstStyle/>
                    <a:p>
                      <a:r>
                        <a:rPr lang="en-US" altLang="zh-CN" sz="1700" dirty="0" smtClean="0">
                          <a:solidFill>
                            <a:srgbClr val="003300"/>
                          </a:solidFill>
                          <a:latin typeface="宋体" pitchFamily="2" charset="-122"/>
                          <a:ea typeface="宋体" pitchFamily="2" charset="-122"/>
                        </a:rPr>
                        <a:t>multiline</a:t>
                      </a:r>
                      <a:endParaRPr lang="zh-CN" altLang="en-US" sz="1700" dirty="0">
                        <a:solidFill>
                          <a:srgbClr val="003300"/>
                        </a:solidFill>
                        <a:latin typeface="宋体" pitchFamily="2" charset="-122"/>
                        <a:ea typeface="宋体" pitchFamily="2" charset="-122"/>
                      </a:endParaRPr>
                    </a:p>
                  </a:txBody>
                  <a:tcPr anchor="ctr"/>
                </a:tc>
                <a:tc>
                  <a:txBody>
                    <a:bodyPr/>
                    <a:lstStyle/>
                    <a:p>
                      <a:r>
                        <a:rPr lang="zh-CN" altLang="en-US" sz="1700" dirty="0" smtClean="0">
                          <a:solidFill>
                            <a:srgbClr val="003300"/>
                          </a:solidFill>
                          <a:latin typeface="宋体" pitchFamily="2" charset="-122"/>
                          <a:ea typeface="宋体" pitchFamily="2" charset="-122"/>
                        </a:rPr>
                        <a:t>一个只读属性，用于表示正则表达式是否启用了多行匹配模式</a:t>
                      </a:r>
                      <a:endParaRPr lang="zh-CN" altLang="en-US" sz="1700" dirty="0">
                        <a:solidFill>
                          <a:srgbClr val="003300"/>
                        </a:solidFill>
                        <a:latin typeface="宋体" pitchFamily="2" charset="-122"/>
                        <a:ea typeface="宋体" pitchFamily="2" charset="-122"/>
                      </a:endParaRPr>
                    </a:p>
                  </a:txBody>
                  <a:tcPr anchor="ctr"/>
                </a:tc>
                <a:tc>
                  <a:txBody>
                    <a:bodyPr/>
                    <a:lstStyle/>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(’\\d+’,’</a:t>
                      </a:r>
                      <a:r>
                        <a:rPr lang="en-US" altLang="zh-CN" sz="1700" dirty="0" err="1" smtClean="0">
                          <a:solidFill>
                            <a:srgbClr val="003300"/>
                          </a:solidFill>
                          <a:latin typeface="Tahoma" pitchFamily="34" charset="0"/>
                          <a:ea typeface="Tahoma" pitchFamily="34" charset="0"/>
                          <a:cs typeface="Tahoma" pitchFamily="34" charset="0"/>
                        </a:rPr>
                        <a:t>gi</a:t>
                      </a:r>
                      <a:r>
                        <a:rPr lang="en-US" altLang="zh-CN" sz="1700" dirty="0" smtClean="0">
                          <a:solidFill>
                            <a:srgbClr val="003300"/>
                          </a:solidFill>
                          <a:latin typeface="Tahoma" pitchFamily="34" charset="0"/>
                          <a:ea typeface="Tahoma" pitchFamily="34" charset="0"/>
                          <a:cs typeface="Tahoma"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smtClean="0">
                          <a:solidFill>
                            <a:srgbClr val="FF0000"/>
                          </a:solidFill>
                          <a:latin typeface="Tahoma" pitchFamily="34" charset="0"/>
                          <a:ea typeface="Tahoma" pitchFamily="34" charset="0"/>
                          <a:cs typeface="Tahoma" pitchFamily="34" charset="0"/>
                        </a:rPr>
                        <a:t>//reg. multiline = false</a:t>
                      </a:r>
                    </a:p>
                    <a:p>
                      <a:r>
                        <a:rPr lang="en-US" altLang="zh-CN" sz="1700" dirty="0" err="1" smtClean="0">
                          <a:solidFill>
                            <a:srgbClr val="003300"/>
                          </a:solidFill>
                          <a:latin typeface="Tahoma" pitchFamily="34" charset="0"/>
                          <a:ea typeface="Tahoma" pitchFamily="34" charset="0"/>
                          <a:cs typeface="Tahoma" pitchFamily="34" charset="0"/>
                        </a:rPr>
                        <a:t>var</a:t>
                      </a:r>
                      <a:r>
                        <a:rPr lang="en-US" altLang="zh-CN" sz="1700" dirty="0" smtClean="0">
                          <a:solidFill>
                            <a:srgbClr val="003300"/>
                          </a:solidFill>
                          <a:latin typeface="Tahoma" pitchFamily="34" charset="0"/>
                          <a:ea typeface="Tahoma" pitchFamily="34" charset="0"/>
                          <a:cs typeface="Tahoma" pitchFamily="34" charset="0"/>
                        </a:rPr>
                        <a:t> </a:t>
                      </a:r>
                      <a:r>
                        <a:rPr lang="en-US" altLang="zh-CN" sz="1700" dirty="0" err="1" smtClean="0">
                          <a:solidFill>
                            <a:srgbClr val="003300"/>
                          </a:solidFill>
                          <a:latin typeface="Tahoma" pitchFamily="34" charset="0"/>
                          <a:ea typeface="Tahoma" pitchFamily="34" charset="0"/>
                          <a:cs typeface="Tahoma" pitchFamily="34" charset="0"/>
                        </a:rPr>
                        <a:t>reg</a:t>
                      </a:r>
                      <a:r>
                        <a:rPr lang="en-US" altLang="zh-CN" sz="1700" dirty="0" smtClean="0">
                          <a:solidFill>
                            <a:srgbClr val="003300"/>
                          </a:solidFill>
                          <a:latin typeface="Tahoma" pitchFamily="34" charset="0"/>
                          <a:ea typeface="Tahoma" pitchFamily="34" charset="0"/>
                          <a:cs typeface="Tahoma" pitchFamily="34" charset="0"/>
                        </a:rPr>
                        <a:t> = new </a:t>
                      </a:r>
                      <a:r>
                        <a:rPr lang="en-US" altLang="zh-CN" sz="1700" dirty="0" err="1" smtClean="0">
                          <a:solidFill>
                            <a:srgbClr val="003300"/>
                          </a:solidFill>
                          <a:latin typeface="Tahoma" pitchFamily="34" charset="0"/>
                          <a:ea typeface="Tahoma" pitchFamily="34" charset="0"/>
                          <a:cs typeface="Tahoma" pitchFamily="34" charset="0"/>
                        </a:rPr>
                        <a:t>RegExp</a:t>
                      </a:r>
                      <a:r>
                        <a:rPr lang="en-US" altLang="zh-CN" sz="1700" dirty="0" smtClean="0">
                          <a:solidFill>
                            <a:srgbClr val="003300"/>
                          </a:solidFill>
                          <a:latin typeface="Tahoma" pitchFamily="34" charset="0"/>
                          <a:ea typeface="Tahoma" pitchFamily="34" charset="0"/>
                          <a:cs typeface="Tahoma" pitchFamily="34" charset="0"/>
                        </a:rPr>
                        <a:t>(’^[1-9a-zA-Z]*$’,’</a:t>
                      </a:r>
                      <a:r>
                        <a:rPr lang="en-US" altLang="zh-CN" sz="1700" dirty="0" err="1" smtClean="0">
                          <a:solidFill>
                            <a:srgbClr val="003300"/>
                          </a:solidFill>
                          <a:latin typeface="Tahoma" pitchFamily="34" charset="0"/>
                          <a:ea typeface="Tahoma" pitchFamily="34" charset="0"/>
                          <a:cs typeface="Tahoma" pitchFamily="34" charset="0"/>
                        </a:rPr>
                        <a:t>im</a:t>
                      </a:r>
                      <a:r>
                        <a:rPr lang="en-US" altLang="zh-CN" sz="1700" dirty="0" smtClean="0">
                          <a:solidFill>
                            <a:srgbClr val="003300"/>
                          </a:solidFill>
                          <a:latin typeface="Tahoma" pitchFamily="34" charset="0"/>
                          <a:ea typeface="Tahoma" pitchFamily="34" charset="0"/>
                          <a:cs typeface="Tahoma" pitchFamily="34" charset="0"/>
                        </a:rPr>
                        <a:t>’)</a:t>
                      </a:r>
                    </a:p>
                    <a:p>
                      <a:r>
                        <a:rPr lang="en-US" altLang="zh-CN" sz="1700" dirty="0" smtClean="0">
                          <a:solidFill>
                            <a:srgbClr val="FF0000"/>
                          </a:solidFill>
                          <a:latin typeface="Tahoma" pitchFamily="34" charset="0"/>
                          <a:ea typeface="Tahoma" pitchFamily="34" charset="0"/>
                          <a:cs typeface="Tahoma" pitchFamily="34" charset="0"/>
                        </a:rPr>
                        <a:t>//reg. multiline = true</a:t>
                      </a:r>
                      <a:endParaRPr lang="zh-CN" altLang="en-US" sz="1700" dirty="0" smtClean="0">
                        <a:solidFill>
                          <a:srgbClr val="FF0000"/>
                        </a:solidFill>
                        <a:latin typeface="Tahoma" pitchFamily="34" charset="0"/>
                        <a:ea typeface="宋体" pitchFamily="2" charset="-122"/>
                        <a:cs typeface="Tahoma" pitchFamily="34" charset="0"/>
                      </a:endParaRPr>
                    </a:p>
                  </a:txBody>
                  <a:tcPr anchor="ctr"/>
                </a:tc>
              </a:tr>
              <a:tr h="370840">
                <a:tc>
                  <a:txBody>
                    <a:bodyPr/>
                    <a:lstStyle/>
                    <a:p>
                      <a:r>
                        <a:rPr lang="en-US" altLang="zh-CN" sz="1700" dirty="0" err="1" smtClean="0">
                          <a:solidFill>
                            <a:srgbClr val="003300"/>
                          </a:solidFill>
                          <a:latin typeface="宋体" pitchFamily="2" charset="-122"/>
                          <a:ea typeface="宋体" pitchFamily="2" charset="-122"/>
                        </a:rPr>
                        <a:t>lastIndex</a:t>
                      </a:r>
                      <a:endParaRPr lang="zh-CN" altLang="en-US" sz="1700" dirty="0">
                        <a:solidFill>
                          <a:srgbClr val="003300"/>
                        </a:solidFill>
                        <a:latin typeface="宋体" pitchFamily="2" charset="-122"/>
                        <a:ea typeface="宋体" pitchFamily="2" charset="-122"/>
                      </a:endParaRPr>
                    </a:p>
                  </a:txBody>
                  <a:tcPr anchor="ctr"/>
                </a:tc>
                <a:tc>
                  <a:txBody>
                    <a:bodyPr/>
                    <a:lstStyle/>
                    <a:p>
                      <a:r>
                        <a:rPr lang="zh-CN" altLang="en-US" sz="1700" dirty="0" smtClean="0">
                          <a:solidFill>
                            <a:srgbClr val="003300"/>
                          </a:solidFill>
                          <a:latin typeface="宋体" pitchFamily="2" charset="-122"/>
                          <a:ea typeface="宋体" pitchFamily="2" charset="-122"/>
                        </a:rPr>
                        <a:t>一个可读可写的整数，用于记录全局匹配模式下，在字符串中下一次开始匹配的位置</a:t>
                      </a:r>
                      <a:endParaRPr lang="zh-CN" altLang="en-US" sz="1700" dirty="0">
                        <a:solidFill>
                          <a:srgbClr val="003300"/>
                        </a:solidFill>
                        <a:latin typeface="宋体" pitchFamily="2" charset="-122"/>
                        <a:ea typeface="宋体" pitchFamily="2" charset="-122"/>
                      </a:endParaRPr>
                    </a:p>
                  </a:txBody>
                  <a:tcPr anchor="ctr"/>
                </a:tc>
                <a:tc>
                  <a:txBody>
                    <a:bodyPr/>
                    <a:lstStyle/>
                    <a:p>
                      <a:endParaRPr lang="zh-CN" altLang="en-US" sz="1700" dirty="0">
                        <a:solidFill>
                          <a:srgbClr val="003300"/>
                        </a:solidFill>
                        <a:latin typeface="Tahoma" pitchFamily="34" charset="0"/>
                        <a:ea typeface="宋体" pitchFamily="2" charset="-122"/>
                        <a:cs typeface="Tahoma" pitchFamily="34" charset="0"/>
                      </a:endParaRPr>
                    </a:p>
                  </a:txBody>
                  <a:tcPr anchor="ctr"/>
                </a:tc>
              </a:tr>
            </a:tbl>
          </a:graphicData>
        </a:graphic>
      </p:graphicFrame>
    </p:spTree>
    <p:extLst>
      <p:ext uri="{BB962C8B-B14F-4D97-AF65-F5344CB8AC3E}">
        <p14:creationId xmlns:p14="http://schemas.microsoft.com/office/powerpoint/2010/main" val="1746778948"/>
      </p:ext>
    </p:extLst>
  </p:cSld>
  <p:clrMapOvr>
    <a:masterClrMapping/>
  </p:clrMapOvr>
  <p:transition spd="slow">
    <p:randomBar dir="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黑体" panose="02010609060101010101" pitchFamily="49" charset="-122"/>
                <a:ea typeface="黑体" panose="02010609060101010101" pitchFamily="49" charset="-122"/>
              </a:rPr>
              <a:t>RegExp</a:t>
            </a:r>
            <a:r>
              <a:rPr lang="zh-CN" altLang="en-US" b="1" dirty="0" smtClean="0"/>
              <a:t>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01876608"/>
              </p:ext>
            </p:extLst>
          </p:nvPr>
        </p:nvGraphicFramePr>
        <p:xfrm>
          <a:off x="86816" y="980728"/>
          <a:ext cx="8949680"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691680" y="1772816"/>
            <a:ext cx="7344816" cy="10156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="I am a student";</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a:t>
            </a:r>
            <a:r>
              <a:rPr lang="en-US" altLang="zh-CN" sz="2000" dirty="0" smtClean="0">
                <a:latin typeface="Tahoma" panose="020B0604030504040204" pitchFamily="34" charset="0"/>
                <a:ea typeface="Tahoma" panose="020B0604030504040204" pitchFamily="34" charset="0"/>
                <a:cs typeface="Tahoma" panose="020B0604030504040204" pitchFamily="34" charset="0"/>
              </a:rPr>
              <a:t>=new </a:t>
            </a:r>
            <a:r>
              <a:rPr lang="en-US" altLang="zh-CN" sz="2000" dirty="0" err="1">
                <a:latin typeface="Tahoma" panose="020B0604030504040204" pitchFamily="34" charset="0"/>
                <a:ea typeface="Tahoma" panose="020B0604030504040204" pitchFamily="34" charset="0"/>
                <a:cs typeface="Tahoma" panose="020B0604030504040204" pitchFamily="34" charset="0"/>
              </a:rPr>
              <a:t>RegExp</a:t>
            </a:r>
            <a:r>
              <a:rPr lang="en-US" altLang="zh-CN" sz="2000" dirty="0">
                <a:latin typeface="Tahoma" panose="020B0604030504040204" pitchFamily="34" charset="0"/>
                <a:ea typeface="Tahoma" panose="020B0604030504040204" pitchFamily="34" charset="0"/>
                <a:cs typeface="Tahoma" panose="020B0604030504040204" pitchFamily="34" charset="0"/>
              </a:rPr>
              <a: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document.write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reg.test</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字符串中存在</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e</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，返回</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true</a:t>
            </a:r>
            <a:endParaRPr lang="zh-CN" altLang="en-US" sz="2000" dirty="0">
              <a:solidFill>
                <a:srgbClr val="FFFF00"/>
              </a:solidFill>
              <a:latin typeface="Tahoma" panose="020B0604030504040204" pitchFamily="34" charset="0"/>
              <a:cs typeface="Tahoma" panose="020B0604030504040204" pitchFamily="34" charset="0"/>
            </a:endParaRPr>
          </a:p>
        </p:txBody>
      </p:sp>
      <p:sp>
        <p:nvSpPr>
          <p:cNvPr id="6" name="矩形 5"/>
          <p:cNvSpPr/>
          <p:nvPr/>
        </p:nvSpPr>
        <p:spPr>
          <a:xfrm>
            <a:off x="1691680" y="3493457"/>
            <a:ext cx="7344816" cy="10156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="I am a student";</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a:t>
            </a:r>
            <a:r>
              <a:rPr lang="en-US" altLang="zh-CN" sz="2000" dirty="0" smtClean="0">
                <a:latin typeface="Tahoma" panose="020B0604030504040204" pitchFamily="34" charset="0"/>
                <a:ea typeface="Tahoma" panose="020B0604030504040204" pitchFamily="34" charset="0"/>
                <a:cs typeface="Tahoma" panose="020B0604030504040204" pitchFamily="34" charset="0"/>
              </a:rPr>
              <a:t>=new </a:t>
            </a:r>
            <a:r>
              <a:rPr lang="en-US" altLang="zh-CN" sz="2000" dirty="0" err="1">
                <a:latin typeface="Tahoma" panose="020B0604030504040204" pitchFamily="34" charset="0"/>
                <a:ea typeface="Tahoma" panose="020B0604030504040204" pitchFamily="34" charset="0"/>
                <a:cs typeface="Tahoma" panose="020B0604030504040204" pitchFamily="34" charset="0"/>
              </a:rPr>
              <a:t>RegExp</a:t>
            </a:r>
            <a:r>
              <a:rPr lang="en-US" altLang="zh-CN" sz="2000" dirty="0" smtClean="0">
                <a:latin typeface="Tahoma" panose="020B0604030504040204" pitchFamily="34" charset="0"/>
                <a:ea typeface="Tahoma" panose="020B0604030504040204" pitchFamily="34" charset="0"/>
                <a:cs typeface="Tahoma" panose="020B0604030504040204" pitchFamily="34" charset="0"/>
              </a:rPr>
              <a:t>(“a“); </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document.write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reg.exec</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zh-CN" alt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字符串中</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存在</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a</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，返回</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a</a:t>
            </a:r>
            <a:endParaRPr lang="zh-CN" altLang="en-US" sz="2000" dirty="0">
              <a:solidFill>
                <a:schemeClr val="bg1"/>
              </a:solidFill>
              <a:latin typeface="Tahoma" panose="020B0604030504040204" pitchFamily="34" charset="0"/>
              <a:cs typeface="Tahoma" panose="020B0604030504040204" pitchFamily="34" charset="0"/>
            </a:endParaRPr>
          </a:p>
        </p:txBody>
      </p:sp>
      <p:sp>
        <p:nvSpPr>
          <p:cNvPr id="7" name="矩形 6"/>
          <p:cNvSpPr/>
          <p:nvPr/>
        </p:nvSpPr>
        <p:spPr>
          <a:xfrm>
            <a:off x="1691680" y="4941168"/>
            <a:ext cx="7344816" cy="16312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="I am a student";</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var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a:t>
            </a:r>
            <a:r>
              <a:rPr lang="en-US" altLang="zh-CN" sz="2000" dirty="0" smtClean="0">
                <a:latin typeface="Tahoma" panose="020B0604030504040204" pitchFamily="34" charset="0"/>
                <a:ea typeface="Tahoma" panose="020B0604030504040204" pitchFamily="34" charset="0"/>
                <a:cs typeface="Tahoma" panose="020B0604030504040204" pitchFamily="34" charset="0"/>
              </a:rPr>
              <a:t>=new </a:t>
            </a:r>
            <a:r>
              <a:rPr lang="en-US" altLang="zh-CN" sz="2000" dirty="0" err="1">
                <a:latin typeface="Tahoma" panose="020B0604030504040204" pitchFamily="34" charset="0"/>
                <a:ea typeface="Tahoma" panose="020B0604030504040204" pitchFamily="34" charset="0"/>
                <a:cs typeface="Tahoma" panose="020B0604030504040204" pitchFamily="34" charset="0"/>
              </a:rPr>
              <a:t>RegExp</a:t>
            </a:r>
            <a:r>
              <a:rPr lang="en-US" altLang="zh-CN" sz="2000" dirty="0">
                <a:latin typeface="Tahoma" panose="020B0604030504040204" pitchFamily="34" charset="0"/>
                <a:ea typeface="Tahoma" panose="020B0604030504040204" pitchFamily="34" charset="0"/>
                <a:cs typeface="Tahoma" panose="020B0604030504040204" pitchFamily="34" charset="0"/>
              </a:rPr>
              <a: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document.write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reg.test</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smtClean="0">
                <a:latin typeface="Tahoma" panose="020B0604030504040204" pitchFamily="34" charset="0"/>
                <a:ea typeface="Tahoma" panose="020B0604030504040204" pitchFamily="34" charset="0"/>
                <a:cs typeface="Tahoma" panose="020B0604030504040204" pitchFamily="34" charset="0"/>
              </a:rPr>
              <a:t>)); </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字符串中存在</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e</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，返回</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true</a:t>
            </a:r>
            <a:endParaRPr lang="en-US" altLang="zh-CN" sz="2000" dirty="0">
              <a:latin typeface="Tahoma" panose="020B0604030504040204" pitchFamily="34" charset="0"/>
              <a:ea typeface="Tahoma" panose="020B0604030504040204" pitchFamily="34" charset="0"/>
              <a:cs typeface="Tahoma" panose="020B0604030504040204" pitchFamily="34" charset="0"/>
            </a:endParaRP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reg.compile</a:t>
            </a:r>
            <a:r>
              <a:rPr lang="en-US" altLang="zh-CN" sz="2000" dirty="0" smtClean="0">
                <a:latin typeface="Tahoma" panose="020B0604030504040204" pitchFamily="34" charset="0"/>
                <a:ea typeface="Tahoma" panose="020B0604030504040204" pitchFamily="34" charset="0"/>
                <a:cs typeface="Tahoma" panose="020B0604030504040204" pitchFamily="34" charset="0"/>
              </a:rPr>
              <a:t>("f");    </a:t>
            </a:r>
          </a:p>
          <a:p>
            <a:r>
              <a:rPr lang="en-US" altLang="zh-CN" sz="2000" dirty="0" err="1" smtClean="0">
                <a:latin typeface="Tahoma" panose="020B0604030504040204" pitchFamily="34" charset="0"/>
                <a:ea typeface="Tahoma" panose="020B0604030504040204" pitchFamily="34" charset="0"/>
                <a:cs typeface="Tahoma" panose="020B0604030504040204" pitchFamily="34" charset="0"/>
              </a:rPr>
              <a:t>document.write</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reg.test</a:t>
            </a: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err="1" smtClean="0">
                <a:latin typeface="Tahoma" panose="020B0604030504040204" pitchFamily="34" charset="0"/>
                <a:ea typeface="Tahoma" panose="020B0604030504040204" pitchFamily="34" charset="0"/>
                <a:cs typeface="Tahoma" panose="020B0604030504040204" pitchFamily="34" charset="0"/>
              </a:rPr>
              <a:t>str</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zh-CN" alt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字符串</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中不存在</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f</a:t>
            </a:r>
            <a:r>
              <a:rPr lang="zh-CN" altLang="en-US"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，返回</a:t>
            </a:r>
            <a:r>
              <a:rPr lang="en-US" altLang="zh-CN" sz="2000" dirty="0" smtClean="0">
                <a:solidFill>
                  <a:srgbClr val="FFFF00"/>
                </a:solidFill>
                <a:latin typeface="Tahoma" panose="020B0604030504040204" pitchFamily="34" charset="0"/>
                <a:ea typeface="Tahoma" panose="020B0604030504040204" pitchFamily="34" charset="0"/>
                <a:cs typeface="Tahoma" panose="020B0604030504040204" pitchFamily="34" charset="0"/>
              </a:rPr>
              <a:t>false</a:t>
            </a:r>
            <a:endParaRPr lang="zh-CN" altLang="en-US" sz="2000" dirty="0">
              <a:solidFill>
                <a:srgbClr val="FFFF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87677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支持</a:t>
            </a:r>
            <a:r>
              <a:rPr lang="en-US" altLang="zh-CN" dirty="0" err="1" smtClean="0">
                <a:latin typeface="黑体" panose="02010609060101010101" pitchFamily="49" charset="-122"/>
                <a:ea typeface="黑体" panose="02010609060101010101" pitchFamily="49" charset="-122"/>
              </a:rPr>
              <a:t>RegExp</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String</a:t>
            </a:r>
            <a:r>
              <a:rPr lang="zh-CN" altLang="en-US" dirty="0" smtClean="0">
                <a:latin typeface="黑体" panose="02010609060101010101" pitchFamily="49" charset="-122"/>
                <a:ea typeface="黑体" panose="02010609060101010101" pitchFamily="49" charset="-122"/>
              </a:rPr>
              <a:t>对象的</a:t>
            </a:r>
            <a:r>
              <a:rPr lang="zh-CN" altLang="en-US" b="1" dirty="0" smtClean="0"/>
              <a:t>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77443825"/>
              </p:ext>
            </p:extLst>
          </p:nvPr>
        </p:nvGraphicFramePr>
        <p:xfrm>
          <a:off x="86816" y="980728"/>
          <a:ext cx="8949680"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93214"/>
      </p:ext>
    </p:extLst>
  </p:cSld>
  <p:clrMapOvr>
    <a:masterClrMapping/>
  </p:clrMapOvr>
  <p:transition spd="slow">
    <p:randomBar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示例：隐藏卡号</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6816" y="980728"/>
            <a:ext cx="8949680" cy="22837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buNone/>
            </a:pPr>
            <a:r>
              <a:rPr lang="zh-CN" altLang="en-US" sz="2800" dirty="0" smtClean="0">
                <a:latin typeface="+mn-ea"/>
              </a:rPr>
              <a:t>为安全起见，我们经常会在页面中将身份证号、银行卡号、手机号等重要信息进行部分隐藏，例如：</a:t>
            </a:r>
            <a:endParaRPr lang="en-US" altLang="zh-CN" sz="2800" dirty="0" smtClean="0">
              <a:latin typeface="+mn-ea"/>
            </a:endParaRPr>
          </a:p>
          <a:p>
            <a:pPr marL="0" indent="0" algn="ctr">
              <a:buNone/>
            </a:pPr>
            <a:r>
              <a:rPr lang="zh-CN" altLang="en-US" sz="3600" dirty="0" smtClean="0">
                <a:solidFill>
                  <a:srgbClr val="C00000"/>
                </a:solidFill>
              </a:rPr>
              <a:t>身份证号为“</a:t>
            </a:r>
            <a:r>
              <a:rPr lang="en-US" altLang="zh-CN" sz="3600" dirty="0">
                <a:solidFill>
                  <a:srgbClr val="C00000"/>
                </a:solidFill>
              </a:rPr>
              <a:t>360402199803268745</a:t>
            </a:r>
            <a:r>
              <a:rPr lang="zh-CN" altLang="en-US" sz="3600" dirty="0" smtClean="0">
                <a:solidFill>
                  <a:srgbClr val="C00000"/>
                </a:solidFill>
              </a:rPr>
              <a:t>”</a:t>
            </a:r>
            <a:endParaRPr lang="en-US" altLang="zh-CN" sz="3600" dirty="0" smtClean="0">
              <a:solidFill>
                <a:srgbClr val="C00000"/>
              </a:solidFill>
            </a:endParaRPr>
          </a:p>
          <a:p>
            <a:pPr marL="0" indent="0" algn="ctr">
              <a:buNone/>
            </a:pPr>
            <a:r>
              <a:rPr lang="zh-CN" altLang="en-US" sz="3600" dirty="0" smtClean="0">
                <a:solidFill>
                  <a:srgbClr val="C00000"/>
                </a:solidFill>
              </a:rPr>
              <a:t>将它显示为“</a:t>
            </a:r>
            <a:r>
              <a:rPr lang="en-US" altLang="zh-CN" sz="3600" dirty="0">
                <a:solidFill>
                  <a:srgbClr val="C00000"/>
                </a:solidFill>
              </a:rPr>
              <a:t>3604************45</a:t>
            </a:r>
            <a:r>
              <a:rPr lang="zh-CN" altLang="en-US" sz="3600" dirty="0" smtClean="0">
                <a:solidFill>
                  <a:srgbClr val="C00000"/>
                </a:solidFill>
              </a:rPr>
              <a:t>”</a:t>
            </a:r>
            <a:endParaRPr lang="en-US" altLang="zh-CN" sz="3600" dirty="0" smtClean="0">
              <a:solidFill>
                <a:srgbClr val="C00000"/>
              </a:solidFill>
            </a:endParaRPr>
          </a:p>
        </p:txBody>
      </p:sp>
      <p:sp>
        <p:nvSpPr>
          <p:cNvPr id="4" name="矩形 3"/>
          <p:cNvSpPr/>
          <p:nvPr/>
        </p:nvSpPr>
        <p:spPr>
          <a:xfrm>
            <a:off x="10666" y="3232135"/>
            <a:ext cx="9133334" cy="32932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600"/>
              </a:spcBef>
              <a:spcAft>
                <a:spcPts val="600"/>
              </a:spcAft>
            </a:pPr>
            <a:r>
              <a:rPr lang="zh-CN" altLang="en-US" sz="2400" b="1" dirty="0">
                <a:solidFill>
                  <a:schemeClr val="bg1"/>
                </a:solidFill>
                <a:latin typeface="Tahoma" panose="020B0604030504040204" pitchFamily="34" charset="0"/>
                <a:ea typeface="宋体" panose="02010600030101010101" pitchFamily="2" charset="-122"/>
              </a:rPr>
              <a:t>解题</a:t>
            </a:r>
            <a:r>
              <a:rPr lang="zh-CN" altLang="en-US" sz="2400" b="1" dirty="0" smtClean="0">
                <a:solidFill>
                  <a:schemeClr val="bg1"/>
                </a:solidFill>
                <a:latin typeface="Tahoma" panose="020B0604030504040204" pitchFamily="34" charset="0"/>
                <a:ea typeface="宋体" panose="02010600030101010101" pitchFamily="2" charset="-122"/>
              </a:rPr>
              <a:t>思路：</a:t>
            </a:r>
            <a:endParaRPr lang="en-US" altLang="zh-CN" sz="2400" b="1" dirty="0" smtClean="0">
              <a:solidFill>
                <a:schemeClr val="bg1"/>
              </a:solidFill>
              <a:latin typeface="Tahoma" panose="020B0604030504040204" pitchFamily="34" charset="0"/>
              <a:ea typeface="宋体" panose="02010600030101010101" pitchFamily="2" charset="-122"/>
            </a:endParaRPr>
          </a:p>
          <a:p>
            <a:pPr>
              <a:spcBef>
                <a:spcPts val="600"/>
              </a:spcBef>
              <a:spcAft>
                <a:spcPts val="600"/>
              </a:spcAft>
            </a:pPr>
            <a:r>
              <a:rPr lang="en-US" altLang="zh-CN" sz="2400" b="1" dirty="0" smtClean="0">
                <a:solidFill>
                  <a:schemeClr val="bg1"/>
                </a:solidFill>
                <a:latin typeface="Tahoma" panose="020B0604030504040204" pitchFamily="34" charset="0"/>
                <a:ea typeface="宋体" panose="02010600030101010101" pitchFamily="2" charset="-122"/>
              </a:rPr>
              <a:t>1</a:t>
            </a:r>
            <a:r>
              <a:rPr lang="zh-CN" altLang="en-US" sz="2400" b="1" dirty="0" smtClean="0">
                <a:solidFill>
                  <a:schemeClr val="bg1"/>
                </a:solidFill>
                <a:latin typeface="Tahoma" panose="020B0604030504040204" pitchFamily="34" charset="0"/>
                <a:ea typeface="宋体" panose="02010600030101010101" pitchFamily="2" charset="-122"/>
              </a:rPr>
              <a:t>、利用</a:t>
            </a:r>
            <a:r>
              <a:rPr lang="en-US" altLang="zh-CN" sz="2400" b="1" dirty="0" smtClean="0">
                <a:solidFill>
                  <a:schemeClr val="bg1"/>
                </a:solidFill>
                <a:latin typeface="Tahoma" panose="020B0604030504040204" pitchFamily="34" charset="0"/>
                <a:ea typeface="宋体" panose="02010600030101010101" pitchFamily="2" charset="-122"/>
              </a:rPr>
              <a:t>()</a:t>
            </a:r>
            <a:r>
              <a:rPr lang="zh-CN" altLang="en-US" sz="2400" b="1" dirty="0" smtClean="0">
                <a:solidFill>
                  <a:schemeClr val="bg1"/>
                </a:solidFill>
                <a:latin typeface="Tahoma" panose="020B0604030504040204" pitchFamily="34" charset="0"/>
                <a:ea typeface="宋体" panose="02010600030101010101" pitchFamily="2" charset="-122"/>
              </a:rPr>
              <a:t>将身份证号分为</a:t>
            </a:r>
            <a:r>
              <a:rPr lang="en-US" altLang="zh-CN" sz="2400" b="1" dirty="0" smtClean="0">
                <a:solidFill>
                  <a:schemeClr val="bg1"/>
                </a:solidFill>
                <a:latin typeface="Tahoma" panose="020B0604030504040204" pitchFamily="34" charset="0"/>
                <a:ea typeface="宋体" panose="02010600030101010101" pitchFamily="2" charset="-122"/>
              </a:rPr>
              <a:t>3</a:t>
            </a:r>
            <a:r>
              <a:rPr lang="zh-CN" altLang="en-US" sz="2400" b="1" dirty="0" smtClean="0">
                <a:solidFill>
                  <a:schemeClr val="bg1"/>
                </a:solidFill>
                <a:latin typeface="Tahoma" panose="020B0604030504040204" pitchFamily="34" charset="0"/>
                <a:ea typeface="宋体" panose="02010600030101010101" pitchFamily="2" charset="-122"/>
              </a:rPr>
              <a:t>组，将需要隐藏的部分与不需要隐藏的部分隔离，即</a:t>
            </a:r>
            <a:r>
              <a:rPr lang="en-US" altLang="zh-CN" sz="2400" b="1" dirty="0" smtClean="0">
                <a:solidFill>
                  <a:schemeClr val="bg1"/>
                </a:solidFill>
                <a:latin typeface="Tahoma" panose="020B0604030504040204" pitchFamily="34" charset="0"/>
                <a:ea typeface="宋体" panose="02010600030101010101" pitchFamily="2" charset="-122"/>
              </a:rPr>
              <a:t>(3604)(021998032687)(45)</a:t>
            </a:r>
          </a:p>
          <a:p>
            <a:pPr>
              <a:spcBef>
                <a:spcPts val="600"/>
              </a:spcBef>
              <a:spcAft>
                <a:spcPts val="600"/>
              </a:spcAft>
            </a:pPr>
            <a:r>
              <a:rPr lang="en-US" altLang="zh-CN" sz="2400" b="1" dirty="0" smtClean="0">
                <a:solidFill>
                  <a:schemeClr val="bg1"/>
                </a:solidFill>
                <a:latin typeface="Tahoma" panose="020B0604030504040204" pitchFamily="34" charset="0"/>
                <a:ea typeface="宋体" panose="02010600030101010101" pitchFamily="2" charset="-122"/>
              </a:rPr>
              <a:t>2</a:t>
            </a:r>
            <a:r>
              <a:rPr lang="zh-CN" altLang="en-US" sz="2400" b="1" dirty="0" smtClean="0">
                <a:solidFill>
                  <a:schemeClr val="bg1"/>
                </a:solidFill>
                <a:latin typeface="Tahoma" panose="020B0604030504040204" pitchFamily="34" charset="0"/>
                <a:ea typeface="宋体" panose="02010600030101010101" pitchFamily="2" charset="-122"/>
              </a:rPr>
              <a:t>、将分组写成</a:t>
            </a:r>
            <a:r>
              <a:rPr lang="en-US" altLang="zh-CN" sz="2400" b="1" dirty="0" err="1" smtClean="0">
                <a:solidFill>
                  <a:schemeClr val="bg1"/>
                </a:solidFill>
                <a:latin typeface="Tahoma" panose="020B0604030504040204" pitchFamily="34" charset="0"/>
                <a:ea typeface="宋体" panose="02010600030101010101" pitchFamily="2" charset="-122"/>
              </a:rPr>
              <a:t>RegExp</a:t>
            </a:r>
            <a:r>
              <a:rPr lang="zh-CN" altLang="en-US" sz="2400" b="1" dirty="0" smtClean="0">
                <a:solidFill>
                  <a:schemeClr val="bg1"/>
                </a:solidFill>
                <a:latin typeface="Tahoma" panose="020B0604030504040204" pitchFamily="34" charset="0"/>
                <a:ea typeface="宋体" panose="02010600030101010101" pitchFamily="2" charset="-122"/>
              </a:rPr>
              <a:t>，即</a:t>
            </a:r>
            <a:r>
              <a:rPr lang="en-US" altLang="zh-CN" sz="2400" b="1" dirty="0" err="1">
                <a:latin typeface="Tahoma" panose="020B0604030504040204" pitchFamily="34" charset="0"/>
                <a:ea typeface="宋体" panose="02010600030101010101" pitchFamily="2" charset="-122"/>
              </a:rPr>
              <a:t>reg</a:t>
            </a:r>
            <a:r>
              <a:rPr lang="en-US" altLang="zh-CN" sz="2400" b="1" dirty="0">
                <a:latin typeface="Tahoma" panose="020B0604030504040204" pitchFamily="34" charset="0"/>
                <a:ea typeface="宋体" panose="02010600030101010101" pitchFamily="2" charset="-122"/>
              </a:rPr>
              <a:t>=/^(\d{4})(\d{12})(\d{2})$/;</a:t>
            </a:r>
            <a:endParaRPr lang="en-US" altLang="zh-CN" sz="2400" b="1" dirty="0" smtClean="0">
              <a:solidFill>
                <a:schemeClr val="bg1"/>
              </a:solidFill>
              <a:latin typeface="Tahoma" panose="020B0604030504040204" pitchFamily="34" charset="0"/>
              <a:ea typeface="宋体" panose="02010600030101010101" pitchFamily="2" charset="-122"/>
            </a:endParaRPr>
          </a:p>
          <a:p>
            <a:pPr>
              <a:spcBef>
                <a:spcPts val="600"/>
              </a:spcBef>
              <a:spcAft>
                <a:spcPts val="600"/>
              </a:spcAft>
            </a:pPr>
            <a:r>
              <a:rPr lang="en-US" altLang="zh-CN" sz="2400" b="1" dirty="0" smtClean="0">
                <a:solidFill>
                  <a:schemeClr val="bg1"/>
                </a:solidFill>
                <a:latin typeface="Tahoma" panose="020B0604030504040204" pitchFamily="34" charset="0"/>
                <a:ea typeface="宋体" panose="02010600030101010101" pitchFamily="2" charset="-122"/>
              </a:rPr>
              <a:t>3</a:t>
            </a:r>
            <a:r>
              <a:rPr lang="zh-CN" altLang="en-US" sz="2400" b="1" dirty="0" smtClean="0">
                <a:solidFill>
                  <a:schemeClr val="bg1"/>
                </a:solidFill>
                <a:latin typeface="Tahoma" panose="020B0604030504040204" pitchFamily="34" charset="0"/>
                <a:ea typeface="宋体" panose="02010600030101010101" pitchFamily="2" charset="-122"/>
              </a:rPr>
              <a:t>、用</a:t>
            </a:r>
            <a:r>
              <a:rPr lang="en-US" altLang="zh-CN" sz="2400" b="1" dirty="0" smtClean="0">
                <a:solidFill>
                  <a:schemeClr val="bg1"/>
                </a:solidFill>
                <a:latin typeface="Tahoma" panose="020B0604030504040204" pitchFamily="34" charset="0"/>
                <a:ea typeface="宋体" panose="02010600030101010101" pitchFamily="2" charset="-122"/>
              </a:rPr>
              <a:t>replace</a:t>
            </a:r>
            <a:r>
              <a:rPr lang="zh-CN" altLang="en-US" sz="2400" b="1" dirty="0" smtClean="0">
                <a:solidFill>
                  <a:schemeClr val="bg1"/>
                </a:solidFill>
                <a:latin typeface="Tahoma" panose="020B0604030504040204" pitchFamily="34" charset="0"/>
                <a:ea typeface="宋体" panose="02010600030101010101" pitchFamily="2" charset="-122"/>
              </a:rPr>
              <a:t>将第</a:t>
            </a:r>
            <a:r>
              <a:rPr lang="en-US" altLang="zh-CN" sz="2400" b="1" dirty="0" smtClean="0">
                <a:solidFill>
                  <a:schemeClr val="bg1"/>
                </a:solidFill>
                <a:latin typeface="Tahoma" panose="020B0604030504040204" pitchFamily="34" charset="0"/>
                <a:ea typeface="宋体" panose="02010600030101010101" pitchFamily="2" charset="-122"/>
              </a:rPr>
              <a:t>2</a:t>
            </a:r>
            <a:r>
              <a:rPr lang="zh-CN" altLang="en-US" sz="2400" b="1" dirty="0" smtClean="0">
                <a:solidFill>
                  <a:schemeClr val="bg1"/>
                </a:solidFill>
                <a:latin typeface="Tahoma" panose="020B0604030504040204" pitchFamily="34" charset="0"/>
                <a:ea typeface="宋体" panose="02010600030101010101" pitchFamily="2" charset="-122"/>
              </a:rPr>
              <a:t>组替换为</a:t>
            </a:r>
            <a:r>
              <a:rPr lang="en-US" altLang="zh-CN" sz="2400" b="1" dirty="0" smtClean="0">
                <a:solidFill>
                  <a:schemeClr val="bg1"/>
                </a:solidFill>
                <a:latin typeface="Tahoma" panose="020B0604030504040204" pitchFamily="34" charset="0"/>
                <a:ea typeface="宋体" panose="02010600030101010101" pitchFamily="2" charset="-122"/>
              </a:rPr>
              <a:t>12</a:t>
            </a:r>
            <a:r>
              <a:rPr lang="zh-CN" altLang="en-US" sz="2400" b="1" dirty="0" smtClean="0">
                <a:solidFill>
                  <a:schemeClr val="bg1"/>
                </a:solidFill>
                <a:latin typeface="Tahoma" panose="020B0604030504040204" pitchFamily="34" charset="0"/>
                <a:ea typeface="宋体" panose="02010600030101010101" pitchFamily="2" charset="-122"/>
              </a:rPr>
              <a:t>个</a:t>
            </a:r>
            <a:r>
              <a:rPr lang="en-US" altLang="zh-CN" sz="2400" b="1" dirty="0" smtClean="0">
                <a:solidFill>
                  <a:schemeClr val="bg1"/>
                </a:solidFill>
                <a:latin typeface="Tahoma" panose="020B0604030504040204" pitchFamily="34" charset="0"/>
                <a:ea typeface="宋体" panose="02010600030101010101" pitchFamily="2" charset="-122"/>
              </a:rPr>
              <a:t>*</a:t>
            </a:r>
            <a:r>
              <a:rPr lang="zh-CN" altLang="en-US" sz="2400" b="1" dirty="0" smtClean="0">
                <a:solidFill>
                  <a:schemeClr val="bg1"/>
                </a:solidFill>
                <a:latin typeface="Tahoma" panose="020B0604030504040204" pitchFamily="34" charset="0"/>
                <a:ea typeface="宋体" panose="02010600030101010101" pitchFamily="2" charset="-122"/>
              </a:rPr>
              <a:t>，即</a:t>
            </a:r>
            <a:endParaRPr lang="en-US" altLang="zh-CN" sz="2400" b="1" dirty="0" smtClean="0">
              <a:solidFill>
                <a:schemeClr val="bg1"/>
              </a:solidFill>
              <a:latin typeface="Tahoma" panose="020B0604030504040204" pitchFamily="34" charset="0"/>
              <a:ea typeface="宋体" panose="02010600030101010101" pitchFamily="2" charset="-122"/>
            </a:endParaRPr>
          </a:p>
          <a:p>
            <a:pPr>
              <a:spcBef>
                <a:spcPts val="600"/>
              </a:spcBef>
              <a:spcAft>
                <a:spcPts val="600"/>
              </a:spcAft>
            </a:pPr>
            <a:r>
              <a:rPr lang="en-US" altLang="zh-CN" sz="2400" b="1" dirty="0" err="1">
                <a:latin typeface="Tahoma" panose="020B0604030504040204" pitchFamily="34" charset="0"/>
                <a:ea typeface="宋体" panose="02010600030101010101" pitchFamily="2" charset="-122"/>
              </a:rPr>
              <a:t>str.replace</a:t>
            </a:r>
            <a:r>
              <a:rPr lang="en-US" altLang="zh-CN" sz="2400" b="1" dirty="0">
                <a:latin typeface="Tahoma" panose="020B0604030504040204" pitchFamily="34" charset="0"/>
                <a:ea typeface="宋体" panose="02010600030101010101" pitchFamily="2" charset="-122"/>
              </a:rPr>
              <a:t>(reg,"$1************$3"</a:t>
            </a:r>
            <a:endParaRPr lang="zh-CN" altLang="en-US" sz="2400" b="1" dirty="0">
              <a:solidFill>
                <a:schemeClr val="bg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6321404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4925" y="58738"/>
            <a:ext cx="9074150" cy="777875"/>
          </a:xfrm>
        </p:spPr>
        <p:txBody>
          <a:bodyPr/>
          <a:lstStyle/>
          <a:p>
            <a:r>
              <a:rPr lang="en-US" altLang="zh-CN" dirty="0" smtClean="0"/>
              <a:t>1.JavaScript</a:t>
            </a:r>
            <a:r>
              <a:rPr lang="zh-CN" altLang="en-US" dirty="0" smtClean="0"/>
              <a:t>基础知识</a:t>
            </a:r>
          </a:p>
        </p:txBody>
      </p:sp>
      <p:graphicFrame>
        <p:nvGraphicFramePr>
          <p:cNvPr id="5" name="图示 4"/>
          <p:cNvGraphicFramePr/>
          <p:nvPr>
            <p:extLst>
              <p:ext uri="{D42A27DB-BD31-4B8C-83A1-F6EECF244321}">
                <p14:modId xmlns:p14="http://schemas.microsoft.com/office/powerpoint/2010/main" val="649579295"/>
              </p:ext>
            </p:extLst>
          </p:nvPr>
        </p:nvGraphicFramePr>
        <p:xfrm>
          <a:off x="86816" y="980728"/>
          <a:ext cx="894968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307057"/>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5706177"/>
          </a:xfrm>
        </p:spPr>
        <p:txBody>
          <a:bodyPr/>
          <a:lstStyle/>
          <a:p>
            <a:r>
              <a:rPr lang="zh-CN" altLang="en-US" dirty="0" smtClean="0"/>
              <a:t>登录验证  图案如下</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要求如下：</a:t>
            </a:r>
            <a:r>
              <a:rPr lang="en-US" altLang="zh-CN" dirty="0" smtClean="0"/>
              <a:t>1.</a:t>
            </a:r>
            <a:r>
              <a:rPr lang="zh-CN" altLang="en-US" dirty="0" smtClean="0"/>
              <a:t>文本框中输入若不满足要求，则光标切换时，后面注释加红色边框且字体变红色，输入正确后，恢复正常</a:t>
            </a:r>
            <a:endParaRPr lang="en-US" altLang="zh-CN" dirty="0" smtClean="0"/>
          </a:p>
          <a:p>
            <a:pPr marL="0" indent="0">
              <a:buNone/>
            </a:pPr>
            <a:r>
              <a:rPr lang="en-US" altLang="zh-CN" dirty="0" smtClean="0"/>
              <a:t>              2.</a:t>
            </a:r>
            <a:r>
              <a:rPr lang="zh-CN" altLang="en-US" dirty="0" smtClean="0"/>
              <a:t>若输入格式不正确，不能提交</a:t>
            </a:r>
            <a:endParaRPr lang="en-US" altLang="zh-CN" dirty="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96165"/>
            <a:ext cx="6408712" cy="241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2115593"/>
      </p:ext>
    </p:extLst>
  </p:cSld>
  <p:clrMapOvr>
    <a:masterClrMapping/>
  </p:clrMapOvr>
  <p:transition spd="slow">
    <p:randomBar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84775"/>
          </a:xfrm>
        </p:spPr>
        <p:txBody>
          <a:bodyPr/>
          <a:lstStyle/>
          <a:p>
            <a:r>
              <a:rPr lang="zh-CN" altLang="en-US" b="0" dirty="0"/>
              <a:t>去掉</a:t>
            </a:r>
            <a:r>
              <a:rPr lang="en-US" altLang="zh-CN" b="0" dirty="0" err="1"/>
              <a:t>Myeclipse</a:t>
            </a:r>
            <a:r>
              <a:rPr lang="zh-CN" altLang="en-US" b="0" dirty="0"/>
              <a:t>对</a:t>
            </a:r>
            <a:r>
              <a:rPr lang="en-US" altLang="zh-CN" b="0" dirty="0"/>
              <a:t>JS</a:t>
            </a:r>
            <a:r>
              <a:rPr lang="zh-CN" altLang="en-US" b="0" dirty="0"/>
              <a:t>等文件的验证</a:t>
            </a:r>
            <a:endParaRPr lang="zh-CN" altLang="en-US" dirty="0"/>
          </a:p>
        </p:txBody>
      </p:sp>
      <p:pic>
        <p:nvPicPr>
          <p:cNvPr id="4" name="图片 3"/>
          <p:cNvPicPr>
            <a:picLocks noChangeAspect="1"/>
          </p:cNvPicPr>
          <p:nvPr/>
        </p:nvPicPr>
        <p:blipFill>
          <a:blip r:embed="rId3"/>
          <a:stretch>
            <a:fillRect/>
          </a:stretch>
        </p:blipFill>
        <p:spPr>
          <a:xfrm>
            <a:off x="0" y="1556792"/>
            <a:ext cx="9108504" cy="5448208"/>
          </a:xfrm>
          <a:prstGeom prst="rect">
            <a:avLst/>
          </a:prstGeom>
        </p:spPr>
      </p:pic>
    </p:spTree>
    <p:extLst>
      <p:ext uri="{BB962C8B-B14F-4D97-AF65-F5344CB8AC3E}">
        <p14:creationId xmlns:p14="http://schemas.microsoft.com/office/powerpoint/2010/main" val="2846197316"/>
      </p:ext>
    </p:extLst>
  </p:cSld>
  <p:clrMapOvr>
    <a:masterClrMapping/>
  </p:clrMapOvr>
  <p:transition spd="slow">
    <p:randomBar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自己练：</a:t>
            </a:r>
            <a:r>
              <a:rPr lang="zh-CN" altLang="en-US" dirty="0">
                <a:latin typeface="黑体" panose="02010609060101010101" pitchFamily="49" charset="-122"/>
                <a:ea typeface="黑体" panose="02010609060101010101" pitchFamily="49" charset="-122"/>
              </a:rPr>
              <a:t>正则表达式</a:t>
            </a:r>
          </a:p>
        </p:txBody>
      </p:sp>
      <p:sp>
        <p:nvSpPr>
          <p:cNvPr id="3" name="内容占位符 2"/>
          <p:cNvSpPr>
            <a:spLocks noGrp="1"/>
          </p:cNvSpPr>
          <p:nvPr>
            <p:ph idx="1"/>
          </p:nvPr>
        </p:nvSpPr>
        <p:spPr>
          <a:xfrm>
            <a:off x="86816" y="980728"/>
            <a:ext cx="8949680" cy="3600986"/>
          </a:xfrm>
        </p:spPr>
        <p:txBody>
          <a:bodyPr/>
          <a:lstStyle/>
          <a:p>
            <a:pPr marL="0" indent="0">
              <a:spcBef>
                <a:spcPts val="600"/>
              </a:spcBef>
              <a:spcAft>
                <a:spcPts val="600"/>
              </a:spcAft>
              <a:buNone/>
            </a:pPr>
            <a:r>
              <a:rPr lang="zh-CN" altLang="en-US" sz="2400" dirty="0" smtClean="0">
                <a:latin typeface="Tahoma" panose="020B0604030504040204" pitchFamily="34" charset="0"/>
              </a:rPr>
              <a:t>设计一个注册页面，利用正则表达式完成对录入数据的约束：</a:t>
            </a:r>
            <a:endParaRPr lang="en-US" altLang="zh-CN" sz="2400" dirty="0" smtClean="0">
              <a:latin typeface="Tahoma" panose="020B0604030504040204" pitchFamily="34" charset="0"/>
            </a:endParaRPr>
          </a:p>
          <a:p>
            <a:pPr marL="628650" indent="-361950">
              <a:spcBef>
                <a:spcPts val="600"/>
              </a:spcBef>
              <a:spcAft>
                <a:spcPts val="600"/>
              </a:spcAft>
              <a:buFont typeface="Wingdings" panose="05000000000000000000" pitchFamily="2" charset="2"/>
              <a:buChar char="l"/>
            </a:pPr>
            <a:r>
              <a:rPr lang="zh-CN" altLang="en-US" sz="2400" dirty="0" smtClean="0">
                <a:latin typeface="Tahoma" panose="020B0604030504040204" pitchFamily="34" charset="0"/>
              </a:rPr>
              <a:t>账号：</a:t>
            </a:r>
            <a:r>
              <a:rPr lang="en-US" altLang="zh-CN" sz="2400" dirty="0" smtClean="0">
                <a:latin typeface="Tahoma" panose="020B0604030504040204" pitchFamily="34" charset="0"/>
              </a:rPr>
              <a:t>(10-20</a:t>
            </a:r>
            <a:r>
              <a:rPr lang="zh-CN" altLang="en-US" sz="2400" dirty="0" smtClean="0">
                <a:latin typeface="Tahoma" panose="020B0604030504040204" pitchFamily="34" charset="0"/>
              </a:rPr>
              <a:t>位中文字母数字下划线</a:t>
            </a:r>
            <a:r>
              <a:rPr lang="en-US" altLang="zh-CN" sz="2400" dirty="0" smtClean="0">
                <a:latin typeface="Tahoma" panose="020B0604030504040204" pitchFamily="34" charset="0"/>
              </a:rPr>
              <a:t>)</a:t>
            </a:r>
            <a:endParaRPr lang="en-US" altLang="zh-CN" sz="2400" dirty="0">
              <a:latin typeface="Tahoma" panose="020B0604030504040204" pitchFamily="34" charset="0"/>
            </a:endParaRPr>
          </a:p>
          <a:p>
            <a:pPr marL="628650" indent="-361950">
              <a:spcBef>
                <a:spcPts val="600"/>
              </a:spcBef>
              <a:spcAft>
                <a:spcPts val="600"/>
              </a:spcAft>
              <a:buFont typeface="Wingdings" panose="05000000000000000000" pitchFamily="2" charset="2"/>
              <a:buChar char="l"/>
            </a:pPr>
            <a:r>
              <a:rPr lang="zh-CN" altLang="en-US" sz="2400" dirty="0" smtClean="0">
                <a:latin typeface="Tahoma" panose="020B0604030504040204" pitchFamily="34" charset="0"/>
              </a:rPr>
              <a:t>密码：</a:t>
            </a:r>
            <a:r>
              <a:rPr lang="en-US" altLang="zh-CN" sz="2400" dirty="0" smtClean="0">
                <a:latin typeface="Tahoma" panose="020B0604030504040204" pitchFamily="34" charset="0"/>
              </a:rPr>
              <a:t>(8-20</a:t>
            </a:r>
            <a:r>
              <a:rPr lang="zh-CN" altLang="en-US" sz="2400" dirty="0" smtClean="0">
                <a:latin typeface="Tahoma" panose="020B0604030504040204" pitchFamily="34" charset="0"/>
              </a:rPr>
              <a:t>位数字字母</a:t>
            </a:r>
            <a:r>
              <a:rPr lang="en-US" altLang="zh-CN" sz="2400" dirty="0">
                <a:latin typeface="Tahoma" panose="020B0604030504040204" pitchFamily="34" charset="0"/>
              </a:rPr>
              <a:t>)</a:t>
            </a:r>
          </a:p>
          <a:p>
            <a:pPr marL="628650" indent="-361950">
              <a:spcBef>
                <a:spcPts val="600"/>
              </a:spcBef>
              <a:spcAft>
                <a:spcPts val="600"/>
              </a:spcAft>
              <a:buFont typeface="Wingdings" panose="05000000000000000000" pitchFamily="2" charset="2"/>
              <a:buChar char="l"/>
            </a:pPr>
            <a:r>
              <a:rPr lang="zh-CN" altLang="en-US" sz="2400" dirty="0">
                <a:latin typeface="Tahoma" panose="020B0604030504040204" pitchFamily="34" charset="0"/>
              </a:rPr>
              <a:t>班级：</a:t>
            </a:r>
            <a:r>
              <a:rPr lang="en-US" altLang="zh-CN" sz="2400" dirty="0">
                <a:latin typeface="Tahoma" panose="020B0604030504040204" pitchFamily="34" charset="0"/>
              </a:rPr>
              <a:t>(</a:t>
            </a:r>
            <a:r>
              <a:rPr lang="zh-CN" altLang="en-US" sz="2400" dirty="0">
                <a:latin typeface="Tahoma" panose="020B0604030504040204" pitchFamily="34" charset="0"/>
              </a:rPr>
              <a:t>第</a:t>
            </a:r>
            <a:r>
              <a:rPr lang="en-US" altLang="zh-CN" sz="2400" dirty="0">
                <a:latin typeface="Tahoma" panose="020B0604030504040204" pitchFamily="34" charset="0"/>
              </a:rPr>
              <a:t>1</a:t>
            </a:r>
            <a:r>
              <a:rPr lang="zh-CN" altLang="en-US" sz="2400" dirty="0">
                <a:latin typeface="Tahoma" panose="020B0604030504040204" pitchFamily="34" charset="0"/>
              </a:rPr>
              <a:t>位汉字，第</a:t>
            </a:r>
            <a:r>
              <a:rPr lang="en-US" altLang="zh-CN" sz="2400" dirty="0">
                <a:latin typeface="Tahoma" panose="020B0604030504040204" pitchFamily="34" charset="0"/>
              </a:rPr>
              <a:t>2</a:t>
            </a:r>
            <a:r>
              <a:rPr lang="zh-CN" altLang="en-US" sz="2400" dirty="0">
                <a:latin typeface="Tahoma" panose="020B0604030504040204" pitchFamily="34" charset="0"/>
              </a:rPr>
              <a:t>位</a:t>
            </a:r>
            <a:r>
              <a:rPr lang="en-US" altLang="zh-CN" sz="2400" dirty="0">
                <a:latin typeface="Tahoma" panose="020B0604030504040204" pitchFamily="34" charset="0"/>
              </a:rPr>
              <a:t>A|B</a:t>
            </a:r>
            <a:r>
              <a:rPr lang="zh-CN" altLang="en-US" sz="2400" dirty="0">
                <a:latin typeface="Tahoma" panose="020B0604030504040204" pitchFamily="34" charset="0"/>
              </a:rPr>
              <a:t>，后</a:t>
            </a:r>
            <a:r>
              <a:rPr lang="en-US" altLang="zh-CN" sz="2400" dirty="0">
                <a:latin typeface="Tahoma" panose="020B0604030504040204" pitchFamily="34" charset="0"/>
              </a:rPr>
              <a:t>4</a:t>
            </a:r>
            <a:r>
              <a:rPr lang="zh-CN" altLang="en-US" sz="2400" dirty="0">
                <a:latin typeface="Tahoma" panose="020B0604030504040204" pitchFamily="34" charset="0"/>
              </a:rPr>
              <a:t>位数字</a:t>
            </a:r>
            <a:r>
              <a:rPr lang="en-US" altLang="zh-CN" sz="2400" dirty="0" smtClean="0">
                <a:latin typeface="Tahoma" panose="020B0604030504040204" pitchFamily="34" charset="0"/>
              </a:rPr>
              <a:t>)</a:t>
            </a:r>
            <a:endParaRPr lang="en-US" altLang="zh-CN" sz="2400" dirty="0">
              <a:latin typeface="Tahoma" panose="020B0604030504040204" pitchFamily="34" charset="0"/>
            </a:endParaRPr>
          </a:p>
          <a:p>
            <a:pPr marL="628650" indent="-361950">
              <a:spcBef>
                <a:spcPts val="600"/>
              </a:spcBef>
              <a:spcAft>
                <a:spcPts val="600"/>
              </a:spcAft>
              <a:buFont typeface="Wingdings" panose="05000000000000000000" pitchFamily="2" charset="2"/>
              <a:buChar char="l"/>
            </a:pPr>
            <a:r>
              <a:rPr lang="zh-CN" altLang="en-US" sz="2400" dirty="0" smtClean="0">
                <a:latin typeface="Tahoma" panose="020B0604030504040204" pitchFamily="34" charset="0"/>
              </a:rPr>
              <a:t>身份证号：</a:t>
            </a:r>
            <a:r>
              <a:rPr lang="en-US" altLang="zh-CN" sz="2400" dirty="0" smtClean="0">
                <a:latin typeface="Tahoma" panose="020B0604030504040204" pitchFamily="34" charset="0"/>
              </a:rPr>
              <a:t>(</a:t>
            </a:r>
            <a:r>
              <a:rPr lang="en-US" altLang="zh-CN" sz="2400" dirty="0">
                <a:latin typeface="Tahoma" panose="020B0604030504040204" pitchFamily="34" charset="0"/>
              </a:rPr>
              <a:t>15</a:t>
            </a:r>
            <a:r>
              <a:rPr lang="zh-CN" altLang="en-US" sz="2400" dirty="0">
                <a:latin typeface="Tahoma" panose="020B0604030504040204" pitchFamily="34" charset="0"/>
              </a:rPr>
              <a:t>或</a:t>
            </a:r>
            <a:r>
              <a:rPr lang="en-US" altLang="zh-CN" sz="2400" dirty="0">
                <a:latin typeface="Tahoma" panose="020B0604030504040204" pitchFamily="34" charset="0"/>
              </a:rPr>
              <a:t>18</a:t>
            </a:r>
            <a:r>
              <a:rPr lang="zh-CN" altLang="en-US" sz="2400" dirty="0">
                <a:latin typeface="Tahoma" panose="020B0604030504040204" pitchFamily="34" charset="0"/>
              </a:rPr>
              <a:t>位，最后一位可以为</a:t>
            </a:r>
            <a:r>
              <a:rPr lang="en-US" altLang="zh-CN" sz="2400" dirty="0">
                <a:latin typeface="Tahoma" panose="020B0604030504040204" pitchFamily="34" charset="0"/>
              </a:rPr>
              <a:t>x</a:t>
            </a:r>
            <a:r>
              <a:rPr lang="zh-CN" altLang="en-US" sz="2400" dirty="0">
                <a:latin typeface="Tahoma" panose="020B0604030504040204" pitchFamily="34" charset="0"/>
              </a:rPr>
              <a:t>，其余</a:t>
            </a:r>
            <a:r>
              <a:rPr lang="zh-CN" altLang="en-US" sz="2400" dirty="0" smtClean="0">
                <a:latin typeface="Tahoma" panose="020B0604030504040204" pitchFamily="34" charset="0"/>
              </a:rPr>
              <a:t>均数字</a:t>
            </a:r>
            <a:r>
              <a:rPr lang="en-US" altLang="zh-CN" sz="2400" dirty="0" smtClean="0">
                <a:latin typeface="Tahoma" panose="020B0604030504040204" pitchFamily="34" charset="0"/>
              </a:rPr>
              <a:t>)</a:t>
            </a:r>
          </a:p>
          <a:p>
            <a:pPr marL="628650" indent="-361950">
              <a:spcBef>
                <a:spcPts val="600"/>
              </a:spcBef>
              <a:spcAft>
                <a:spcPts val="600"/>
              </a:spcAft>
              <a:buFont typeface="Wingdings" panose="05000000000000000000" pitchFamily="2" charset="2"/>
              <a:buChar char="l"/>
            </a:pPr>
            <a:r>
              <a:rPr lang="zh-CN" altLang="en-US" sz="2400" dirty="0" smtClean="0">
                <a:latin typeface="Tahoma" panose="020B0604030504040204" pitchFamily="34" charset="0"/>
              </a:rPr>
              <a:t>手机号码：</a:t>
            </a:r>
            <a:r>
              <a:rPr lang="en-US" altLang="zh-CN" sz="2400" dirty="0">
                <a:latin typeface="Tahoma" panose="020B0604030504040204" pitchFamily="34" charset="0"/>
              </a:rPr>
              <a:t>(</a:t>
            </a:r>
            <a:r>
              <a:rPr lang="en-US" altLang="zh-CN" sz="2400" dirty="0" smtClean="0">
                <a:latin typeface="Tahoma" panose="020B0604030504040204" pitchFamily="34" charset="0"/>
              </a:rPr>
              <a:t>130-139</a:t>
            </a:r>
            <a:r>
              <a:rPr lang="zh-CN" altLang="en-US" sz="2400" dirty="0" smtClean="0">
                <a:latin typeface="Tahoma" panose="020B0604030504040204" pitchFamily="34" charset="0"/>
              </a:rPr>
              <a:t>或</a:t>
            </a:r>
            <a:r>
              <a:rPr lang="en-US" altLang="zh-CN" sz="2400" dirty="0" smtClean="0">
                <a:latin typeface="Tahoma" panose="020B0604030504040204" pitchFamily="34" charset="0"/>
              </a:rPr>
              <a:t>150-159 </a:t>
            </a:r>
            <a:r>
              <a:rPr lang="zh-CN" altLang="en-US" sz="2400" dirty="0" smtClean="0">
                <a:latin typeface="Tahoma" panose="020B0604030504040204" pitchFamily="34" charset="0"/>
              </a:rPr>
              <a:t>开头的</a:t>
            </a:r>
            <a:r>
              <a:rPr lang="en-US" altLang="zh-CN" sz="2400" dirty="0" smtClean="0">
                <a:latin typeface="Tahoma" panose="020B0604030504040204" pitchFamily="34" charset="0"/>
              </a:rPr>
              <a:t>11</a:t>
            </a:r>
            <a:r>
              <a:rPr lang="zh-CN" altLang="en-US" sz="2400" dirty="0" smtClean="0">
                <a:latin typeface="Tahoma" panose="020B0604030504040204" pitchFamily="34" charset="0"/>
              </a:rPr>
              <a:t>位数字</a:t>
            </a:r>
            <a:r>
              <a:rPr lang="en-US" altLang="zh-CN" sz="2400" dirty="0" smtClean="0">
                <a:latin typeface="Tahoma" panose="020B0604030504040204" pitchFamily="34" charset="0"/>
              </a:rPr>
              <a:t>)</a:t>
            </a:r>
          </a:p>
          <a:p>
            <a:pPr marL="628650" indent="-361950">
              <a:spcBef>
                <a:spcPts val="600"/>
              </a:spcBef>
              <a:spcAft>
                <a:spcPts val="600"/>
              </a:spcAft>
              <a:buFont typeface="Wingdings" panose="05000000000000000000" pitchFamily="2" charset="2"/>
              <a:buChar char="l"/>
            </a:pPr>
            <a:r>
              <a:rPr lang="zh-CN" altLang="en-US" sz="2400" dirty="0" smtClean="0">
                <a:latin typeface="Tahoma" panose="020B0604030504040204" pitchFamily="34" charset="0"/>
              </a:rPr>
              <a:t>固定电话：</a:t>
            </a:r>
            <a:r>
              <a:rPr lang="en-US" altLang="zh-CN" sz="2400" dirty="0" smtClean="0">
                <a:latin typeface="Tahoma" panose="020B0604030504040204" pitchFamily="34" charset="0"/>
              </a:rPr>
              <a:t>(3-4</a:t>
            </a:r>
            <a:r>
              <a:rPr lang="zh-CN" altLang="en-US" sz="2400" dirty="0">
                <a:latin typeface="Tahoma" panose="020B0604030504040204" pitchFamily="34" charset="0"/>
              </a:rPr>
              <a:t>位</a:t>
            </a:r>
            <a:r>
              <a:rPr lang="zh-CN" altLang="en-US" sz="2400" dirty="0" smtClean="0">
                <a:latin typeface="Tahoma" panose="020B0604030504040204" pitchFamily="34" charset="0"/>
              </a:rPr>
              <a:t>区号</a:t>
            </a:r>
            <a:r>
              <a:rPr lang="en-US" altLang="zh-CN" sz="2400" dirty="0" smtClean="0">
                <a:latin typeface="Tahoma" panose="020B0604030504040204" pitchFamily="34" charset="0"/>
              </a:rPr>
              <a:t>)-(6-7</a:t>
            </a:r>
            <a:r>
              <a:rPr lang="zh-CN" altLang="en-US" sz="2400" dirty="0">
                <a:latin typeface="Tahoma" panose="020B0604030504040204" pitchFamily="34" charset="0"/>
              </a:rPr>
              <a:t>位</a:t>
            </a:r>
            <a:r>
              <a:rPr lang="zh-CN" altLang="en-US" sz="2400" dirty="0" smtClean="0">
                <a:latin typeface="Tahoma" panose="020B0604030504040204" pitchFamily="34" charset="0"/>
              </a:rPr>
              <a:t>电话</a:t>
            </a:r>
            <a:r>
              <a:rPr lang="en-US" altLang="zh-CN" sz="2400" dirty="0" smtClean="0">
                <a:latin typeface="Tahoma" panose="020B0604030504040204" pitchFamily="34" charset="0"/>
              </a:rPr>
              <a:t>)</a:t>
            </a:r>
          </a:p>
        </p:txBody>
      </p:sp>
    </p:spTree>
    <p:extLst>
      <p:ext uri="{BB962C8B-B14F-4D97-AF65-F5344CB8AC3E}">
        <p14:creationId xmlns:p14="http://schemas.microsoft.com/office/powerpoint/2010/main" val="1114957641"/>
      </p:ext>
    </p:extLst>
  </p:cSld>
  <p:clrMapOvr>
    <a:masterClrMapping/>
  </p:clrMapOvr>
  <p:transition spd="slow">
    <p:randomBar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en-US" altLang="zh-CN" dirty="0"/>
              <a:t>function</a:t>
            </a:r>
            <a:r>
              <a:rPr lang="zh-CN" altLang="en-US" dirty="0"/>
              <a:t>对象</a:t>
            </a:r>
          </a:p>
        </p:txBody>
      </p:sp>
      <p:sp>
        <p:nvSpPr>
          <p:cNvPr id="3" name="内容占位符 2"/>
          <p:cNvSpPr>
            <a:spLocks noGrp="1"/>
          </p:cNvSpPr>
          <p:nvPr>
            <p:ph idx="1"/>
          </p:nvPr>
        </p:nvSpPr>
        <p:spPr>
          <a:xfrm>
            <a:off x="827584" y="908720"/>
            <a:ext cx="8949680" cy="5693866"/>
          </a:xfrm>
        </p:spPr>
        <p:txBody>
          <a:bodyPr/>
          <a:lstStyle/>
          <a:p>
            <a:r>
              <a:rPr lang="en-US" altLang="zh-CN" sz="2800" dirty="0" err="1" smtClean="0"/>
              <a:t>Js</a:t>
            </a:r>
            <a:r>
              <a:rPr lang="zh-CN" altLang="en-US" sz="2800" dirty="0" smtClean="0"/>
              <a:t>中函数就是</a:t>
            </a:r>
            <a:r>
              <a:rPr lang="en-US" altLang="zh-CN" sz="2800" dirty="0" smtClean="0"/>
              <a:t>Function</a:t>
            </a:r>
            <a:r>
              <a:rPr lang="zh-CN" altLang="en-US" sz="2800" dirty="0" smtClean="0"/>
              <a:t>对象</a:t>
            </a:r>
            <a:endParaRPr lang="en-US" altLang="zh-CN" sz="2800" dirty="0" smtClean="0"/>
          </a:p>
          <a:p>
            <a:r>
              <a:rPr lang="zh-CN" altLang="en-US" sz="2800" dirty="0" smtClean="0"/>
              <a:t>函数名就是指向</a:t>
            </a:r>
            <a:r>
              <a:rPr lang="en-US" altLang="zh-CN" sz="2800" dirty="0" smtClean="0"/>
              <a:t>Function</a:t>
            </a:r>
            <a:r>
              <a:rPr lang="zh-CN" altLang="en-US" sz="2800" dirty="0" smtClean="0"/>
              <a:t>对象的引用</a:t>
            </a:r>
            <a:endParaRPr lang="en-US" altLang="zh-CN" sz="2800" dirty="0" smtClean="0"/>
          </a:p>
          <a:p>
            <a:pPr marL="0" indent="0">
              <a:buNone/>
            </a:pPr>
            <a:r>
              <a:rPr lang="en-US" altLang="zh-CN" sz="2800" dirty="0" smtClean="0">
                <a:solidFill>
                  <a:srgbClr val="002060"/>
                </a:solidFill>
              </a:rPr>
              <a:t>    - </a:t>
            </a:r>
            <a:r>
              <a:rPr lang="zh-CN" altLang="en-US" sz="2800" dirty="0" smtClean="0">
                <a:solidFill>
                  <a:srgbClr val="002060"/>
                </a:solidFill>
              </a:rPr>
              <a:t>使用函数名可以访问函数对象</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函数名</a:t>
            </a:r>
            <a:r>
              <a:rPr lang="en-US" altLang="zh-CN" sz="2800" dirty="0" smtClean="0">
                <a:solidFill>
                  <a:srgbClr val="002060"/>
                </a:solidFill>
              </a:rPr>
              <a:t>()</a:t>
            </a:r>
            <a:r>
              <a:rPr lang="zh-CN" altLang="en-US" sz="2800" dirty="0" smtClean="0">
                <a:solidFill>
                  <a:srgbClr val="002060"/>
                </a:solidFill>
              </a:rPr>
              <a:t>是调用函数</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function </a:t>
            </a:r>
            <a:r>
              <a:rPr lang="zh-CN" altLang="en-US" sz="2800" dirty="0" smtClean="0">
                <a:solidFill>
                  <a:srgbClr val="002060"/>
                </a:solidFill>
              </a:rPr>
              <a:t>函数名</a:t>
            </a:r>
            <a:r>
              <a:rPr lang="en-US" altLang="zh-CN" sz="2800" dirty="0" smtClean="0">
                <a:solidFill>
                  <a:srgbClr val="002060"/>
                </a:solidFill>
              </a:rPr>
              <a:t>(</a:t>
            </a:r>
            <a:r>
              <a:rPr lang="zh-CN" altLang="en-US" sz="2800" dirty="0" smtClean="0">
                <a:solidFill>
                  <a:srgbClr val="002060"/>
                </a:solidFill>
              </a:rPr>
              <a:t>参数</a:t>
            </a:r>
            <a:r>
              <a:rPr lang="en-US" altLang="zh-CN" sz="2800" dirty="0" smtClean="0">
                <a:solidFill>
                  <a:srgbClr val="002060"/>
                </a:solidFill>
              </a:rPr>
              <a:t>){  </a:t>
            </a:r>
          </a:p>
          <a:p>
            <a:pPr marL="0" indent="0">
              <a:buNone/>
            </a:pPr>
            <a:r>
              <a:rPr lang="en-US" altLang="zh-CN" sz="2800" dirty="0">
                <a:solidFill>
                  <a:srgbClr val="002060"/>
                </a:solidFill>
              </a:rPr>
              <a:t> </a:t>
            </a:r>
            <a:r>
              <a:rPr lang="en-US" altLang="zh-CN" sz="2800" dirty="0" smtClean="0">
                <a:solidFill>
                  <a:srgbClr val="002060"/>
                </a:solidFill>
              </a:rPr>
              <a:t>      </a:t>
            </a:r>
            <a:r>
              <a:rPr lang="zh-CN" altLang="en-US" sz="2800" dirty="0" smtClean="0">
                <a:solidFill>
                  <a:srgbClr val="002060"/>
                </a:solidFill>
              </a:rPr>
              <a:t>函数体；</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return </a:t>
            </a:r>
            <a:r>
              <a:rPr lang="zh-CN" altLang="en-US" sz="2800" dirty="0" smtClean="0">
                <a:solidFill>
                  <a:srgbClr val="002060"/>
                </a:solidFill>
              </a:rPr>
              <a:t>返回值；</a:t>
            </a:r>
            <a:endParaRPr lang="en-US" altLang="zh-CN" sz="2800" dirty="0" smtClean="0">
              <a:solidFill>
                <a:srgbClr val="002060"/>
              </a:solidFill>
            </a:endParaRPr>
          </a:p>
          <a:p>
            <a:pPr marL="0" indent="0">
              <a:buNone/>
            </a:pPr>
            <a:r>
              <a:rPr lang="en-US" altLang="zh-CN" sz="2800" dirty="0" smtClean="0">
                <a:solidFill>
                  <a:srgbClr val="002060"/>
                </a:solidFill>
              </a:rPr>
              <a:t>      }</a:t>
            </a:r>
          </a:p>
          <a:p>
            <a:pPr>
              <a:buFont typeface="Arial" panose="020B0604020202020204" pitchFamily="34" charset="0"/>
              <a:buChar char="•"/>
            </a:pPr>
            <a:r>
              <a:rPr lang="zh-CN" altLang="en-US" sz="2800" dirty="0" smtClean="0"/>
              <a:t>函数的返回值</a:t>
            </a:r>
            <a:endParaRPr lang="en-US" altLang="zh-CN" sz="2800" dirty="0" smtClean="0"/>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默认返回</a:t>
            </a:r>
            <a:r>
              <a:rPr lang="en-US" altLang="zh-CN" sz="2800" dirty="0" smtClean="0">
                <a:solidFill>
                  <a:srgbClr val="002060"/>
                </a:solidFill>
              </a:rPr>
              <a:t>undefined</a:t>
            </a: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可以使用</a:t>
            </a:r>
            <a:r>
              <a:rPr lang="en-US" altLang="zh-CN" sz="2800" dirty="0" smtClean="0">
                <a:solidFill>
                  <a:srgbClr val="002060"/>
                </a:solidFill>
              </a:rPr>
              <a:t>return</a:t>
            </a:r>
            <a:r>
              <a:rPr lang="zh-CN" altLang="en-US" sz="2800" dirty="0" smtClean="0">
                <a:solidFill>
                  <a:srgbClr val="002060"/>
                </a:solidFill>
              </a:rPr>
              <a:t>返回具体的值</a:t>
            </a:r>
            <a:endParaRPr lang="zh-CN" altLang="en-US" sz="2800" dirty="0">
              <a:solidFill>
                <a:srgbClr val="002060"/>
              </a:solidFill>
            </a:endParaRPr>
          </a:p>
        </p:txBody>
      </p:sp>
    </p:spTree>
    <p:extLst>
      <p:ext uri="{BB962C8B-B14F-4D97-AF65-F5344CB8AC3E}">
        <p14:creationId xmlns:p14="http://schemas.microsoft.com/office/powerpoint/2010/main" val="2166573922"/>
      </p:ext>
    </p:extLst>
  </p:cSld>
  <p:clrMapOvr>
    <a:masterClrMapping/>
  </p:clrMapOvr>
  <p:transition spd="slow">
    <p:randomBar dir="ver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函数</a:t>
            </a:r>
            <a:r>
              <a:rPr lang="zh-CN" altLang="en-US" dirty="0">
                <a:latin typeface="黑体" panose="02010609060101010101" pitchFamily="49" charset="-122"/>
                <a:ea typeface="黑体" panose="02010609060101010101" pitchFamily="49" charset="-122"/>
              </a:rPr>
              <a:t>的定义</a:t>
            </a:r>
          </a:p>
        </p:txBody>
      </p:sp>
      <p:graphicFrame>
        <p:nvGraphicFramePr>
          <p:cNvPr id="5" name="内容占位符 4"/>
          <p:cNvGraphicFramePr>
            <a:graphicFrameLocks noGrp="1"/>
          </p:cNvGraphicFramePr>
          <p:nvPr>
            <p:ph idx="1"/>
            <p:extLst/>
          </p:nvPr>
        </p:nvGraphicFramePr>
        <p:xfrm>
          <a:off x="0" y="927770"/>
          <a:ext cx="9144000" cy="1131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标注 5"/>
          <p:cNvSpPr/>
          <p:nvPr/>
        </p:nvSpPr>
        <p:spPr>
          <a:xfrm>
            <a:off x="251520" y="2119153"/>
            <a:ext cx="4248472" cy="1200329"/>
          </a:xfrm>
          <a:prstGeom prst="wedgeRectCallout">
            <a:avLst>
              <a:gd name="adj1" fmla="val 41298"/>
              <a:gd name="adj2" fmla="val 79181"/>
            </a:avLst>
          </a:prstGeom>
          <a:pattFill prst="pct5">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285750" indent="-285750" algn="just">
              <a:buFont typeface="Arial" pitchFamily="34" charset="0"/>
              <a:buChar char="•"/>
            </a:pPr>
            <a:r>
              <a:rPr lang="zh-CN" altLang="en-US" sz="2400" b="1" dirty="0" smtClean="0">
                <a:solidFill>
                  <a:srgbClr val="003300"/>
                </a:solidFill>
                <a:latin typeface="+mn-ea"/>
              </a:rPr>
              <a:t>函数以</a:t>
            </a:r>
            <a:r>
              <a:rPr lang="en-US" altLang="zh-CN" sz="2400" b="1" dirty="0" smtClean="0">
                <a:solidFill>
                  <a:srgbClr val="003300"/>
                </a:solidFill>
                <a:latin typeface="+mn-ea"/>
              </a:rPr>
              <a:t>function</a:t>
            </a:r>
            <a:r>
              <a:rPr lang="zh-CN" altLang="en-US" sz="2400" b="1" dirty="0" smtClean="0">
                <a:solidFill>
                  <a:srgbClr val="003300"/>
                </a:solidFill>
                <a:latin typeface="+mn-ea"/>
              </a:rPr>
              <a:t>来定义</a:t>
            </a:r>
            <a:endParaRPr lang="en-US" altLang="zh-CN" sz="2400" b="1" dirty="0" smtClean="0">
              <a:solidFill>
                <a:srgbClr val="003300"/>
              </a:solidFill>
              <a:latin typeface="+mn-ea"/>
            </a:endParaRPr>
          </a:p>
          <a:p>
            <a:pPr marL="285750" indent="-285750" algn="just">
              <a:buFont typeface="Arial" pitchFamily="34" charset="0"/>
              <a:buChar char="•"/>
            </a:pPr>
            <a:r>
              <a:rPr lang="zh-CN" altLang="en-US" sz="2400" b="1" dirty="0" smtClean="0">
                <a:solidFill>
                  <a:srgbClr val="003300"/>
                </a:solidFill>
                <a:latin typeface="+mn-ea"/>
              </a:rPr>
              <a:t>同一页面中，函数名唯一，且区分大小写</a:t>
            </a:r>
            <a:endParaRPr lang="en-US" altLang="zh-CN" sz="2400" b="1" dirty="0" smtClean="0">
              <a:solidFill>
                <a:srgbClr val="003300"/>
              </a:solidFill>
              <a:latin typeface="+mn-ea"/>
            </a:endParaRPr>
          </a:p>
        </p:txBody>
      </p:sp>
      <p:sp>
        <p:nvSpPr>
          <p:cNvPr id="7" name="矩形标注 6"/>
          <p:cNvSpPr/>
          <p:nvPr/>
        </p:nvSpPr>
        <p:spPr>
          <a:xfrm>
            <a:off x="4629150" y="2112679"/>
            <a:ext cx="4407346" cy="1200329"/>
          </a:xfrm>
          <a:prstGeom prst="wedgeRectCallout">
            <a:avLst>
              <a:gd name="adj1" fmla="val 5874"/>
              <a:gd name="adj2" fmla="val 80768"/>
            </a:avLst>
          </a:prstGeom>
          <a:pattFill prst="pct5">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285750" indent="-285750" algn="just">
              <a:buFont typeface="Arial" pitchFamily="34" charset="0"/>
              <a:buChar char="•"/>
            </a:pPr>
            <a:r>
              <a:rPr lang="zh-CN" altLang="en-US" sz="2400" b="1" dirty="0" smtClean="0">
                <a:solidFill>
                  <a:srgbClr val="003300"/>
                </a:solidFill>
                <a:latin typeface="+mn-ea"/>
              </a:rPr>
              <a:t>用于参数传递，可以有多个，多个参数之间以逗号“</a:t>
            </a:r>
            <a:r>
              <a:rPr lang="en-US" altLang="zh-CN" sz="2400" b="1" dirty="0" smtClean="0">
                <a:solidFill>
                  <a:srgbClr val="003300"/>
                </a:solidFill>
                <a:latin typeface="+mn-ea"/>
              </a:rPr>
              <a:t>,</a:t>
            </a:r>
            <a:r>
              <a:rPr lang="zh-CN" altLang="en-US" sz="2400" b="1" dirty="0" smtClean="0">
                <a:solidFill>
                  <a:srgbClr val="003300"/>
                </a:solidFill>
                <a:latin typeface="+mn-ea"/>
              </a:rPr>
              <a:t>”进行分隔</a:t>
            </a:r>
            <a:endParaRPr lang="en-US" altLang="zh-CN" sz="2400" b="1" dirty="0" smtClean="0">
              <a:solidFill>
                <a:srgbClr val="003300"/>
              </a:solidFill>
              <a:latin typeface="+mn-ea"/>
            </a:endParaRPr>
          </a:p>
        </p:txBody>
      </p:sp>
      <p:sp>
        <p:nvSpPr>
          <p:cNvPr id="8" name="矩形标注 7"/>
          <p:cNvSpPr/>
          <p:nvPr/>
        </p:nvSpPr>
        <p:spPr>
          <a:xfrm>
            <a:off x="224508" y="3751530"/>
            <a:ext cx="3267372" cy="3046988"/>
          </a:xfrm>
          <a:prstGeom prst="wedgeRectCallout">
            <a:avLst>
              <a:gd name="adj1" fmla="val 59819"/>
              <a:gd name="adj2" fmla="val -29501"/>
            </a:avLst>
          </a:prstGeom>
          <a:pattFill prst="pct5">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285750" indent="-285750" algn="just">
              <a:buFont typeface="Arial" pitchFamily="34" charset="0"/>
              <a:buChar char="•"/>
            </a:pPr>
            <a:r>
              <a:rPr lang="zh-CN" altLang="en-US" sz="2400" b="1" dirty="0" smtClean="0">
                <a:solidFill>
                  <a:srgbClr val="003300"/>
                </a:solidFill>
                <a:latin typeface="+mn-ea"/>
              </a:rPr>
              <a:t>函数体和返回值放置在参数列表后面的</a:t>
            </a:r>
            <a:r>
              <a:rPr lang="zh-CN" altLang="en-US" sz="2400" b="1" dirty="0">
                <a:solidFill>
                  <a:srgbClr val="003300"/>
                </a:solidFill>
                <a:latin typeface="+mn-ea"/>
              </a:rPr>
              <a:t>一对花括号里</a:t>
            </a:r>
            <a:endParaRPr lang="en-US" altLang="zh-CN" sz="2400" b="1" dirty="0">
              <a:solidFill>
                <a:srgbClr val="003300"/>
              </a:solidFill>
              <a:latin typeface="+mn-ea"/>
            </a:endParaRPr>
          </a:p>
          <a:p>
            <a:pPr marL="285750" indent="-285750" algn="just">
              <a:buFont typeface="Arial" pitchFamily="34" charset="0"/>
              <a:buChar char="•"/>
            </a:pPr>
            <a:r>
              <a:rPr lang="zh-CN" altLang="en-US" sz="2400" b="1" dirty="0">
                <a:solidFill>
                  <a:srgbClr val="003300"/>
                </a:solidFill>
                <a:latin typeface="+mn-ea"/>
              </a:rPr>
              <a:t>返回值为任意常量、变量、表达式，可以没有返回</a:t>
            </a:r>
            <a:r>
              <a:rPr lang="zh-CN" altLang="en-US" sz="2400" b="1" dirty="0" smtClean="0">
                <a:solidFill>
                  <a:srgbClr val="003300"/>
                </a:solidFill>
                <a:latin typeface="+mn-ea"/>
              </a:rPr>
              <a:t>值</a:t>
            </a:r>
            <a:endParaRPr lang="en-US" altLang="zh-CN" sz="2400" b="1" dirty="0" smtClean="0">
              <a:solidFill>
                <a:srgbClr val="003300"/>
              </a:solidFill>
              <a:latin typeface="+mn-ea"/>
            </a:endParaRPr>
          </a:p>
          <a:p>
            <a:pPr marL="285750" indent="-285750" algn="just">
              <a:buFont typeface="Arial" pitchFamily="34" charset="0"/>
              <a:buChar char="•"/>
            </a:pPr>
            <a:r>
              <a:rPr lang="zh-CN" altLang="en-US" sz="2400" b="1" dirty="0" smtClean="0">
                <a:solidFill>
                  <a:srgbClr val="003300"/>
                </a:solidFill>
                <a:latin typeface="+mn-ea"/>
              </a:rPr>
              <a:t>函数体中每行语句结尾以分号结束</a:t>
            </a:r>
            <a:endParaRPr lang="en-US" altLang="zh-CN" sz="2400" b="1" dirty="0">
              <a:solidFill>
                <a:srgbClr val="003300"/>
              </a:solidFill>
              <a:latin typeface="+mn-ea"/>
            </a:endParaRPr>
          </a:p>
        </p:txBody>
      </p:sp>
      <p:sp>
        <p:nvSpPr>
          <p:cNvPr id="9" name="圆角矩形 8"/>
          <p:cNvSpPr/>
          <p:nvPr/>
        </p:nvSpPr>
        <p:spPr>
          <a:xfrm>
            <a:off x="3851920" y="3758693"/>
            <a:ext cx="5184576" cy="2009061"/>
          </a:xfrm>
          <a:prstGeom prst="roundRect">
            <a:avLst/>
          </a:prstGeom>
          <a:solidFill>
            <a:schemeClr val="tx1"/>
          </a:solidFill>
        </p:spPr>
        <p:txBody>
          <a:bodyPr wrap="square">
            <a:spAutoFit/>
          </a:bodyPr>
          <a:lstStyle/>
          <a:p>
            <a:pPr marL="0" indent="0">
              <a:buNone/>
            </a:pPr>
            <a:r>
              <a:rPr lang="en-US" altLang="zh-CN" sz="2800" b="1" dirty="0">
                <a:solidFill>
                  <a:schemeClr val="bg1"/>
                </a:solidFill>
                <a:latin typeface="+mn-ea"/>
              </a:rPr>
              <a:t>function </a:t>
            </a:r>
            <a:r>
              <a:rPr lang="zh-CN" altLang="en-US" sz="2800" b="1" dirty="0">
                <a:solidFill>
                  <a:schemeClr val="bg1"/>
                </a:solidFill>
                <a:latin typeface="+mn-ea"/>
              </a:rPr>
              <a:t>函数名</a:t>
            </a:r>
            <a:r>
              <a:rPr lang="en-US" altLang="zh-CN" sz="2800" b="1" dirty="0">
                <a:solidFill>
                  <a:schemeClr val="bg1"/>
                </a:solidFill>
                <a:latin typeface="+mn-ea"/>
              </a:rPr>
              <a:t>(</a:t>
            </a:r>
            <a:r>
              <a:rPr lang="zh-CN" altLang="en-US" sz="2800" b="1" dirty="0">
                <a:solidFill>
                  <a:schemeClr val="bg1"/>
                </a:solidFill>
                <a:latin typeface="+mn-ea"/>
              </a:rPr>
              <a:t>参数列表</a:t>
            </a:r>
            <a:r>
              <a:rPr lang="en-US" altLang="zh-CN" sz="2800" b="1" dirty="0">
                <a:solidFill>
                  <a:schemeClr val="bg1"/>
                </a:solidFill>
                <a:latin typeface="+mn-ea"/>
              </a:rPr>
              <a:t>){  </a:t>
            </a:r>
          </a:p>
          <a:p>
            <a:pPr marL="0" indent="0">
              <a:buNone/>
            </a:pPr>
            <a:r>
              <a:rPr lang="en-US" altLang="zh-CN" sz="2800" b="1" dirty="0">
                <a:solidFill>
                  <a:schemeClr val="bg1"/>
                </a:solidFill>
                <a:latin typeface="+mn-ea"/>
              </a:rPr>
              <a:t>  </a:t>
            </a:r>
            <a:r>
              <a:rPr lang="zh-CN" altLang="en-US" sz="2800" b="1" dirty="0">
                <a:solidFill>
                  <a:schemeClr val="bg1"/>
                </a:solidFill>
                <a:latin typeface="+mn-ea"/>
              </a:rPr>
              <a:t>函数体；</a:t>
            </a:r>
            <a:endParaRPr lang="en-US" altLang="zh-CN" sz="2800" b="1" dirty="0">
              <a:solidFill>
                <a:schemeClr val="bg1"/>
              </a:solidFill>
              <a:latin typeface="+mn-ea"/>
            </a:endParaRPr>
          </a:p>
          <a:p>
            <a:pPr marL="0" indent="0">
              <a:buNone/>
            </a:pPr>
            <a:r>
              <a:rPr lang="en-US" altLang="zh-CN" sz="2800" b="1" dirty="0">
                <a:solidFill>
                  <a:schemeClr val="bg1"/>
                </a:solidFill>
                <a:latin typeface="+mn-ea"/>
              </a:rPr>
              <a:t>  return </a:t>
            </a:r>
            <a:r>
              <a:rPr lang="zh-CN" altLang="en-US" sz="2800" b="1" dirty="0">
                <a:solidFill>
                  <a:schemeClr val="bg1"/>
                </a:solidFill>
                <a:latin typeface="+mn-ea"/>
              </a:rPr>
              <a:t>返回值；</a:t>
            </a:r>
            <a:endParaRPr lang="en-US" altLang="zh-CN" sz="2800" b="1" dirty="0">
              <a:solidFill>
                <a:schemeClr val="bg1"/>
              </a:solidFill>
              <a:latin typeface="+mn-ea"/>
            </a:endParaRPr>
          </a:p>
          <a:p>
            <a:pPr marL="0" indent="0">
              <a:buNone/>
            </a:pPr>
            <a:r>
              <a:rPr lang="en-US" altLang="zh-CN" sz="2800" b="1" dirty="0" smtClean="0">
                <a:solidFill>
                  <a:schemeClr val="bg1"/>
                </a:solidFill>
                <a:latin typeface="+mn-ea"/>
              </a:rPr>
              <a:t>}</a:t>
            </a:r>
            <a:endParaRPr lang="en-US" altLang="zh-CN" sz="2800" b="1" dirty="0">
              <a:solidFill>
                <a:schemeClr val="bg1"/>
              </a:solidFill>
              <a:latin typeface="+mn-ea"/>
            </a:endParaRPr>
          </a:p>
        </p:txBody>
      </p:sp>
    </p:spTree>
    <p:extLst>
      <p:ext uri="{BB962C8B-B14F-4D97-AF65-F5344CB8AC3E}">
        <p14:creationId xmlns:p14="http://schemas.microsoft.com/office/powerpoint/2010/main" val="40934135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395288" y="981075"/>
          <a:ext cx="8569325" cy="4824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1"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zh-CN" altLang="en-US" dirty="0" smtClean="0"/>
              <a:t>函数的定义方式</a:t>
            </a:r>
            <a:endParaRPr lang="zh-CN" altLang="en-US" dirty="0"/>
          </a:p>
        </p:txBody>
      </p:sp>
    </p:spTree>
    <p:extLst>
      <p:ext uri="{BB962C8B-B14F-4D97-AF65-F5344CB8AC3E}">
        <p14:creationId xmlns:p14="http://schemas.microsoft.com/office/powerpoint/2010/main" val="1123816767"/>
      </p:ext>
    </p:extLst>
  </p:cSld>
  <p:clrMapOvr>
    <a:masterClrMapping/>
  </p:clrMapOvr>
  <p:transition spd="slow">
    <p:randomBar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AutoShape 3"/>
          <p:cNvSpPr>
            <a:spLocks noChangeArrowheads="1"/>
          </p:cNvSpPr>
          <p:nvPr/>
        </p:nvSpPr>
        <p:spPr bwMode="auto">
          <a:xfrm>
            <a:off x="467544" y="980728"/>
            <a:ext cx="8568952" cy="5720715"/>
          </a:xfrm>
          <a:prstGeom prst="roundRect">
            <a:avLst>
              <a:gd name="adj" fmla="val 16667"/>
            </a:avLst>
          </a:prstGeom>
          <a:solidFill>
            <a:srgbClr val="FFFFD9"/>
          </a:solidFill>
          <a:ln w="9525" algn="ctr">
            <a:solidFill>
              <a:srgbClr val="FFCC00"/>
            </a:solidFill>
            <a:round/>
            <a:headEnd/>
            <a:tailEnd/>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例如：</a:t>
            </a:r>
            <a:r>
              <a:rPr lang="en-US" altLang="zh-CN" sz="2000" dirty="0" smtClean="0">
                <a:latin typeface="宋体" pitchFamily="2" charset="-122"/>
                <a:ea typeface="宋体" pitchFamily="2" charset="-122"/>
              </a:rPr>
              <a:t> &lt;input type</a:t>
            </a:r>
            <a:r>
              <a:rPr lang="en-US" altLang="zh-CN" sz="2000" dirty="0">
                <a:latin typeface="宋体" pitchFamily="2" charset="-122"/>
                <a:ea typeface="宋体" pitchFamily="2" charset="-122"/>
              </a:rPr>
              <a:t>="</a:t>
            </a:r>
            <a:r>
              <a:rPr lang="en-US" altLang="zh-CN" sz="2000" dirty="0" smtClean="0">
                <a:latin typeface="宋体" pitchFamily="2" charset="-122"/>
                <a:ea typeface="宋体" pitchFamily="2" charset="-122"/>
              </a:rPr>
              <a:t>button" value</a:t>
            </a:r>
            <a:r>
              <a:rPr lang="en-US" altLang="zh-CN" sz="2000" dirty="0">
                <a:latin typeface="宋体" pitchFamily="2" charset="-122"/>
                <a:ea typeface="宋体" pitchFamily="2" charset="-122"/>
              </a:rPr>
              <a:t>="</a:t>
            </a:r>
            <a:r>
              <a:rPr lang="zh-CN" altLang="zh-CN" sz="2000" dirty="0">
                <a:latin typeface="宋体" pitchFamily="2" charset="-122"/>
                <a:ea typeface="宋体" pitchFamily="2" charset="-122"/>
              </a:rPr>
              <a:t>排序</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onclick</a:t>
            </a:r>
            <a:r>
              <a:rPr lang="en-US" altLang="zh-CN" sz="2000" dirty="0">
                <a:latin typeface="宋体" pitchFamily="2" charset="-122"/>
                <a:ea typeface="宋体" pitchFamily="2" charset="-122"/>
              </a:rPr>
              <a:t>="</a:t>
            </a:r>
            <a:r>
              <a:rPr lang="en-US" altLang="zh-CN" sz="2000" dirty="0" err="1">
                <a:latin typeface="宋体" pitchFamily="2" charset="-122"/>
                <a:ea typeface="宋体" pitchFamily="2" charset="-122"/>
              </a:rPr>
              <a:t>sortArray</a:t>
            </a:r>
            <a:r>
              <a:rPr lang="en-US" altLang="zh-CN" sz="2000" dirty="0" smtClean="0">
                <a:latin typeface="宋体" pitchFamily="2" charset="-122"/>
                <a:ea typeface="宋体" pitchFamily="2" charset="-122"/>
              </a:rPr>
              <a:t>();" /&gt;</a:t>
            </a:r>
            <a:endParaRPr lang="zh-CN" altLang="zh-CN" sz="2000" dirty="0">
              <a:latin typeface="宋体" pitchFamily="2" charset="-122"/>
              <a:ea typeface="宋体" pitchFamily="2" charset="-122"/>
            </a:endParaRPr>
          </a:p>
          <a:p>
            <a:pPr eaLnBrk="1" hangingPunct="1">
              <a:lnSpc>
                <a:spcPct val="150000"/>
              </a:lnSpc>
            </a:pPr>
            <a:r>
              <a:rPr lang="en-US" altLang="zh-CN" sz="2000" dirty="0" smtClean="0">
                <a:latin typeface="宋体" pitchFamily="2" charset="-122"/>
                <a:ea typeface="宋体" pitchFamily="2" charset="-122"/>
              </a:rPr>
              <a:t>   function </a:t>
            </a:r>
            <a:r>
              <a:rPr lang="en-US" altLang="zh-CN" sz="2000" dirty="0" err="1" smtClean="0">
                <a:latin typeface="宋体" pitchFamily="2" charset="-122"/>
                <a:ea typeface="宋体" pitchFamily="2" charset="-122"/>
              </a:rPr>
              <a:t>sortArray</a:t>
            </a: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使用</a:t>
            </a:r>
            <a:r>
              <a:rPr lang="en-US" altLang="zh-CN" sz="2000" dirty="0" smtClean="0">
                <a:latin typeface="宋体" pitchFamily="2" charset="-122"/>
                <a:ea typeface="宋体" pitchFamily="2" charset="-122"/>
              </a:rPr>
              <a:t> Function </a:t>
            </a:r>
            <a:r>
              <a:rPr lang="zh-CN" altLang="zh-CN" sz="2000" dirty="0" smtClean="0">
                <a:latin typeface="宋体" pitchFamily="2" charset="-122"/>
                <a:ea typeface="宋体" pitchFamily="2" charset="-122"/>
              </a:rPr>
              <a:t>对象</a:t>
            </a:r>
            <a:endParaRPr lang="zh-CN" altLang="zh-CN" sz="2000" dirty="0">
              <a:latin typeface="宋体" pitchFamily="2" charset="-122"/>
              <a:ea typeface="宋体" pitchFamily="2" charset="-122"/>
            </a:endParaRPr>
          </a:p>
          <a:p>
            <a:pPr eaLnBrk="1" hangingPunct="1">
              <a:lnSpc>
                <a:spcPct val="150000"/>
              </a:lnSpc>
            </a:pPr>
            <a:r>
              <a:rPr lang="en-US" altLang="zh-CN" sz="2000" dirty="0" smtClean="0">
                <a:latin typeface="宋体" pitchFamily="2" charset="-122"/>
                <a:ea typeface="宋体" pitchFamily="2" charset="-122"/>
              </a:rPr>
              <a:t>   </a:t>
            </a:r>
            <a:r>
              <a:rPr lang="en-US" altLang="zh-CN" sz="2000" dirty="0">
                <a:latin typeface="宋体" pitchFamily="2" charset="-122"/>
                <a:ea typeface="宋体" pitchFamily="2" charset="-122"/>
              </a:rPr>
              <a:t>	</a:t>
            </a:r>
            <a:r>
              <a:rPr lang="en-US" altLang="zh-CN" sz="2000" dirty="0" err="1" smtClean="0">
                <a:latin typeface="宋体" pitchFamily="2" charset="-122"/>
                <a:ea typeface="宋体" pitchFamily="2" charset="-122"/>
              </a:rPr>
              <a:t>var</a:t>
            </a:r>
            <a:r>
              <a:rPr lang="en-US" altLang="zh-CN" sz="2000" dirty="0" smtClean="0">
                <a:latin typeface="宋体" pitchFamily="2" charset="-122"/>
                <a:ea typeface="宋体" pitchFamily="2" charset="-122"/>
              </a:rPr>
              <a:t> array = [34, 2, 14, 56, 43</a:t>
            </a:r>
            <a:r>
              <a:rPr lang="en-US" altLang="zh-CN" sz="2000" dirty="0">
                <a:latin typeface="宋体" pitchFamily="2" charset="-122"/>
                <a:ea typeface="宋体" pitchFamily="2" charset="-122"/>
              </a:rPr>
              <a:t>];</a:t>
            </a:r>
            <a:endParaRPr lang="zh-CN" altLang="zh-CN" sz="2000" dirty="0">
              <a:latin typeface="宋体" pitchFamily="2" charset="-122"/>
              <a:ea typeface="宋体" pitchFamily="2" charset="-122"/>
            </a:endParaRPr>
          </a:p>
          <a:p>
            <a:pPr eaLnBrk="1" hangingPunct="1">
              <a:lnSpc>
                <a:spcPct val="150000"/>
              </a:lnSpc>
            </a:pPr>
            <a:r>
              <a:rPr lang="en-US" altLang="zh-CN" sz="2000" dirty="0" smtClean="0">
                <a:latin typeface="宋体" pitchFamily="2" charset="-122"/>
                <a:ea typeface="宋体" pitchFamily="2" charset="-122"/>
              </a:rPr>
              <a:t>   </a:t>
            </a:r>
            <a:r>
              <a:rPr lang="en-US" altLang="zh-CN" sz="2000" dirty="0">
                <a:latin typeface="宋体" pitchFamily="2" charset="-122"/>
                <a:ea typeface="宋体" pitchFamily="2" charset="-122"/>
              </a:rPr>
              <a:t>	</a:t>
            </a:r>
            <a:r>
              <a:rPr lang="en-US" altLang="zh-CN" sz="2000" dirty="0" err="1" smtClean="0">
                <a:latin typeface="宋体" pitchFamily="2" charset="-122"/>
                <a:ea typeface="宋体" pitchFamily="2" charset="-122"/>
              </a:rPr>
              <a:t>array.sort</a:t>
            </a:r>
            <a:r>
              <a:rPr lang="en-US" altLang="zh-CN" sz="2000" dirty="0" smtClean="0">
                <a:latin typeface="宋体" pitchFamily="2" charset="-122"/>
                <a:ea typeface="宋体" pitchFamily="2" charset="-122"/>
              </a:rPr>
              <a:t>(new Function</a:t>
            </a:r>
            <a:r>
              <a:rPr lang="en-US" altLang="zh-CN" sz="2000" dirty="0">
                <a:latin typeface="宋体" pitchFamily="2" charset="-122"/>
                <a:ea typeface="宋体" pitchFamily="2" charset="-122"/>
              </a:rPr>
              <a:t>("a</a:t>
            </a:r>
            <a:r>
              <a:rPr lang="en-US" altLang="zh-CN" sz="2000" dirty="0" smtClean="0">
                <a:latin typeface="宋体" pitchFamily="2" charset="-122"/>
                <a:ea typeface="宋体" pitchFamily="2" charset="-122"/>
              </a:rPr>
              <a:t>", "</a:t>
            </a:r>
            <a:r>
              <a:rPr lang="en-US" altLang="zh-CN" sz="2000" dirty="0">
                <a:latin typeface="宋体" pitchFamily="2" charset="-122"/>
                <a:ea typeface="宋体" pitchFamily="2" charset="-122"/>
              </a:rPr>
              <a:t>b</a:t>
            </a:r>
            <a:r>
              <a:rPr lang="en-US" altLang="zh-CN" sz="2000" dirty="0" smtClean="0">
                <a:latin typeface="宋体" pitchFamily="2" charset="-122"/>
                <a:ea typeface="宋体" pitchFamily="2" charset="-122"/>
              </a:rPr>
              <a:t>", "return a-b</a:t>
            </a:r>
            <a:r>
              <a:rPr lang="en-US" altLang="zh-CN" sz="2000" dirty="0">
                <a:latin typeface="宋体" pitchFamily="2" charset="-122"/>
                <a:ea typeface="宋体" pitchFamily="2" charset="-122"/>
              </a:rPr>
              <a:t>;"));</a:t>
            </a:r>
            <a:endParaRPr lang="zh-CN" altLang="zh-CN" sz="2000" dirty="0">
              <a:latin typeface="宋体" pitchFamily="2" charset="-122"/>
              <a:ea typeface="宋体" pitchFamily="2" charset="-122"/>
            </a:endParaRPr>
          </a:p>
          <a:p>
            <a:pPr eaLnBrk="1" hangingPunct="1">
              <a:lnSpc>
                <a:spcPct val="150000"/>
              </a:lnSpc>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alert(</a:t>
            </a:r>
            <a:r>
              <a:rPr lang="en-US" altLang="zh-CN" sz="2000" dirty="0" err="1" smtClean="0">
                <a:latin typeface="宋体" pitchFamily="2" charset="-122"/>
                <a:ea typeface="宋体" pitchFamily="2" charset="-122"/>
              </a:rPr>
              <a:t>array.toString</a:t>
            </a: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a:t>
            </a:r>
            <a:endParaRPr lang="zh-CN" altLang="zh-CN" sz="2000" dirty="0">
              <a:latin typeface="宋体" pitchFamily="2" charset="-122"/>
              <a:ea typeface="宋体" pitchFamily="2" charset="-122"/>
            </a:endParaRPr>
          </a:p>
          <a:p>
            <a:pPr eaLnBrk="1" hangingPunct="1">
              <a:lnSpc>
                <a:spcPct val="150000"/>
              </a:lnSpc>
            </a:pPr>
            <a:r>
              <a:rPr lang="en-US" altLang="zh-CN" sz="2000" dirty="0" smtClean="0">
                <a:latin typeface="宋体" pitchFamily="2" charset="-122"/>
                <a:ea typeface="宋体" pitchFamily="2" charset="-122"/>
              </a:rPr>
              <a:t>   function sortArray2</a:t>
            </a:r>
            <a:r>
              <a:rPr lang="en-US" altLang="zh-CN" sz="2000" dirty="0">
                <a:latin typeface="宋体" pitchFamily="2" charset="-122"/>
                <a:ea typeface="宋体" pitchFamily="2" charset="-122"/>
              </a:rPr>
              <a:t>(){//</a:t>
            </a:r>
            <a:r>
              <a:rPr lang="zh-CN" altLang="zh-CN" sz="2000" dirty="0">
                <a:latin typeface="宋体" pitchFamily="2" charset="-122"/>
                <a:ea typeface="宋体" pitchFamily="2" charset="-122"/>
              </a:rPr>
              <a:t>使用匿名函数</a:t>
            </a:r>
          </a:p>
          <a:p>
            <a:pPr eaLnBrk="1" hangingPunct="1">
              <a:lnSpc>
                <a:spcPct val="150000"/>
              </a:lnSpc>
            </a:pPr>
            <a:r>
              <a:rPr lang="en-US" altLang="zh-CN" sz="2000" dirty="0">
                <a:latin typeface="宋体" pitchFamily="2" charset="-122"/>
                <a:ea typeface="宋体" pitchFamily="2" charset="-122"/>
              </a:rPr>
              <a:t>	</a:t>
            </a:r>
            <a:r>
              <a:rPr lang="en-US" altLang="zh-CN" sz="2000" dirty="0" err="1" smtClean="0">
                <a:latin typeface="宋体" pitchFamily="2" charset="-122"/>
                <a:ea typeface="宋体" pitchFamily="2" charset="-122"/>
              </a:rPr>
              <a:t>var</a:t>
            </a:r>
            <a:r>
              <a:rPr lang="en-US" altLang="zh-CN" sz="2000" dirty="0" smtClean="0">
                <a:latin typeface="宋体" pitchFamily="2" charset="-122"/>
                <a:ea typeface="宋体" pitchFamily="2" charset="-122"/>
              </a:rPr>
              <a:t> array</a:t>
            </a:r>
            <a:r>
              <a:rPr lang="en-US" altLang="zh-CN" sz="2000" dirty="0">
                <a:latin typeface="宋体" pitchFamily="2" charset="-122"/>
                <a:ea typeface="宋体" pitchFamily="2" charset="-122"/>
              </a:rPr>
              <a:t>=[12,3,45,9];</a:t>
            </a:r>
            <a:endParaRPr lang="zh-CN" altLang="zh-CN" sz="2000" dirty="0">
              <a:latin typeface="宋体" pitchFamily="2" charset="-122"/>
              <a:ea typeface="宋体" pitchFamily="2" charset="-122"/>
            </a:endParaRPr>
          </a:p>
          <a:p>
            <a:pPr eaLnBrk="1" hangingPunct="1">
              <a:lnSpc>
                <a:spcPct val="150000"/>
              </a:lnSpc>
            </a:pPr>
            <a:r>
              <a:rPr lang="en-US" altLang="zh-CN" sz="2000" dirty="0">
                <a:latin typeface="宋体" pitchFamily="2" charset="-122"/>
                <a:ea typeface="宋体" pitchFamily="2" charset="-122"/>
              </a:rPr>
              <a:t>	</a:t>
            </a:r>
            <a:r>
              <a:rPr lang="en-US" altLang="zh-CN" sz="2000" dirty="0" err="1" smtClean="0">
                <a:latin typeface="宋体" pitchFamily="2" charset="-122"/>
                <a:ea typeface="宋体" pitchFamily="2" charset="-122"/>
              </a:rPr>
              <a:t>var</a:t>
            </a:r>
            <a:r>
              <a:rPr lang="en-US" altLang="zh-CN" sz="2000" dirty="0" smtClean="0">
                <a:latin typeface="宋体" pitchFamily="2" charset="-122"/>
                <a:ea typeface="宋体" pitchFamily="2" charset="-122"/>
              </a:rPr>
              <a:t> f = function(</a:t>
            </a:r>
            <a:r>
              <a:rPr lang="en-US" altLang="zh-CN" sz="2000" dirty="0" err="1" smtClean="0">
                <a:latin typeface="宋体" pitchFamily="2" charset="-122"/>
                <a:ea typeface="宋体" pitchFamily="2" charset="-122"/>
              </a:rPr>
              <a:t>a,b</a:t>
            </a:r>
            <a:r>
              <a:rPr lang="en-US" altLang="zh-CN" sz="2000" dirty="0" smtClean="0">
                <a:latin typeface="宋体" pitchFamily="2" charset="-122"/>
                <a:ea typeface="宋体" pitchFamily="2" charset="-122"/>
              </a:rPr>
              <a:t>){return a-b;};</a:t>
            </a:r>
            <a:endParaRPr lang="zh-CN" altLang="zh-CN" sz="2000" dirty="0">
              <a:latin typeface="宋体" pitchFamily="2" charset="-122"/>
              <a:ea typeface="宋体" pitchFamily="2" charset="-122"/>
            </a:endParaRPr>
          </a:p>
          <a:p>
            <a:pPr eaLnBrk="1" hangingPunct="1">
              <a:lnSpc>
                <a:spcPct val="150000"/>
              </a:lnSpc>
            </a:pPr>
            <a:r>
              <a:rPr lang="en-US" altLang="zh-CN" sz="2000" dirty="0">
                <a:latin typeface="宋体" pitchFamily="2" charset="-122"/>
                <a:ea typeface="宋体" pitchFamily="2" charset="-122"/>
              </a:rPr>
              <a:t>	</a:t>
            </a:r>
            <a:r>
              <a:rPr lang="en-US" altLang="zh-CN" sz="2000" dirty="0" err="1" smtClean="0">
                <a:latin typeface="宋体" pitchFamily="2" charset="-122"/>
                <a:ea typeface="宋体" pitchFamily="2" charset="-122"/>
              </a:rPr>
              <a:t>array.sort</a:t>
            </a:r>
            <a:r>
              <a:rPr lang="en-US" altLang="zh-CN" sz="2000" dirty="0" smtClean="0">
                <a:latin typeface="宋体" pitchFamily="2" charset="-122"/>
                <a:ea typeface="宋体" pitchFamily="2" charset="-122"/>
              </a:rPr>
              <a:t>(f</a:t>
            </a:r>
            <a:r>
              <a:rPr lang="en-US" altLang="zh-CN" sz="2000" dirty="0">
                <a:latin typeface="宋体" pitchFamily="2" charset="-122"/>
                <a:ea typeface="宋体" pitchFamily="2" charset="-122"/>
              </a:rPr>
              <a:t>);	</a:t>
            </a:r>
            <a:endParaRPr lang="en-US" altLang="zh-CN" sz="2000" dirty="0" smtClean="0">
              <a:latin typeface="宋体" pitchFamily="2" charset="-122"/>
              <a:ea typeface="宋体" pitchFamily="2" charset="-122"/>
            </a:endParaRPr>
          </a:p>
          <a:p>
            <a:pPr eaLnBrk="1" hangingPunct="1">
              <a:lnSpc>
                <a:spcPct val="150000"/>
              </a:lnSpc>
            </a:pPr>
            <a:r>
              <a:rPr lang="en-US" altLang="zh-CN" sz="2000" dirty="0" smtClean="0">
                <a:latin typeface="宋体" pitchFamily="2" charset="-122"/>
                <a:ea typeface="宋体" pitchFamily="2" charset="-122"/>
              </a:rPr>
              <a:t>       alert(</a:t>
            </a:r>
            <a:r>
              <a:rPr lang="en-US" altLang="zh-CN" sz="2000" dirty="0" err="1" smtClean="0">
                <a:latin typeface="宋体" pitchFamily="2" charset="-122"/>
                <a:ea typeface="宋体" pitchFamily="2" charset="-122"/>
              </a:rPr>
              <a:t>array.toString</a:t>
            </a:r>
            <a:r>
              <a:rPr lang="en-US" altLang="zh-CN" sz="2000" dirty="0">
                <a:latin typeface="宋体" pitchFamily="2" charset="-122"/>
                <a:ea typeface="宋体" pitchFamily="2" charset="-122"/>
              </a:rPr>
              <a:t>());</a:t>
            </a:r>
            <a:endParaRPr lang="en-US" altLang="zh-CN" sz="2000" b="1" dirty="0">
              <a:latin typeface="宋体" pitchFamily="2" charset="-122"/>
              <a:ea typeface="宋体" pitchFamily="2" charset="-122"/>
            </a:endParaRPr>
          </a:p>
        </p:txBody>
      </p:sp>
    </p:spTree>
    <p:extLst>
      <p:ext uri="{BB962C8B-B14F-4D97-AF65-F5344CB8AC3E}">
        <p14:creationId xmlns:p14="http://schemas.microsoft.com/office/powerpoint/2010/main" val="2514939075"/>
      </p:ext>
    </p:extLst>
  </p:cSld>
  <p:clrMapOvr>
    <a:masterClrMapping/>
  </p:clrMapOvr>
  <p:transition spd="slow">
    <p:randomBar dir="vert"/>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34925" y="58738"/>
            <a:ext cx="9074150" cy="777875"/>
          </a:xfrm>
        </p:spPr>
        <p:txBody>
          <a:bodyPr/>
          <a:lstStyle/>
          <a:p>
            <a:r>
              <a:rPr lang="en-US" altLang="zh-CN" dirty="0" smtClean="0"/>
              <a:t>(2)</a:t>
            </a:r>
            <a:r>
              <a:rPr lang="zh-CN" altLang="en-US" dirty="0" smtClean="0"/>
              <a:t>函数参数</a:t>
            </a:r>
            <a:endParaRPr lang="zh-CN" altLang="zh-CN" dirty="0" smtClean="0"/>
          </a:p>
        </p:txBody>
      </p:sp>
      <p:graphicFrame>
        <p:nvGraphicFramePr>
          <p:cNvPr id="4" name="图示 3"/>
          <p:cNvGraphicFramePr/>
          <p:nvPr>
            <p:extLst>
              <p:ext uri="{D42A27DB-BD31-4B8C-83A1-F6EECF244321}">
                <p14:modId xmlns:p14="http://schemas.microsoft.com/office/powerpoint/2010/main" val="1806780391"/>
              </p:ext>
            </p:extLst>
          </p:nvPr>
        </p:nvGraphicFramePr>
        <p:xfrm>
          <a:off x="364492" y="980728"/>
          <a:ext cx="8569325"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08304"/>
      </p:ext>
    </p:extLst>
  </p:cSld>
  <p:clrMapOvr>
    <a:masterClrMapping/>
  </p:clrMapOvr>
  <p:transition spd="slow">
    <p:randomBar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函数参数传递示意图</a:t>
            </a:r>
            <a:endParaRPr lang="zh-CN" altLang="en-US" dirty="0"/>
          </a:p>
        </p:txBody>
      </p:sp>
      <p:sp>
        <p:nvSpPr>
          <p:cNvPr id="4" name="矩形 3"/>
          <p:cNvSpPr/>
          <p:nvPr/>
        </p:nvSpPr>
        <p:spPr>
          <a:xfrm>
            <a:off x="1763688" y="4797152"/>
            <a:ext cx="3240360"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f</a:t>
            </a:r>
            <a:r>
              <a:rPr lang="en-US" altLang="zh-CN" sz="2400" dirty="0" smtClean="0">
                <a:solidFill>
                  <a:srgbClr val="002060"/>
                </a:solidFill>
              </a:rPr>
              <a:t>unction sum(</a:t>
            </a:r>
            <a:r>
              <a:rPr lang="en-US" altLang="zh-CN" sz="2400" dirty="0" err="1" smtClean="0">
                <a:solidFill>
                  <a:srgbClr val="002060"/>
                </a:solidFill>
              </a:rPr>
              <a:t>a,b</a:t>
            </a:r>
            <a:r>
              <a:rPr lang="en-US" altLang="zh-CN" sz="2400" dirty="0" smtClean="0">
                <a:solidFill>
                  <a:srgbClr val="002060"/>
                </a:solidFill>
              </a:rPr>
              <a:t>){</a:t>
            </a:r>
          </a:p>
          <a:p>
            <a:pPr algn="ctr"/>
            <a:r>
              <a:rPr lang="en-US" altLang="zh-CN" sz="2400" dirty="0" smtClean="0">
                <a:solidFill>
                  <a:srgbClr val="002060"/>
                </a:solidFill>
              </a:rPr>
              <a:t>}</a:t>
            </a:r>
            <a:endParaRPr lang="zh-CN" altLang="en-US" sz="2400" dirty="0">
              <a:solidFill>
                <a:srgbClr val="002060"/>
              </a:solidFill>
            </a:endParaRPr>
          </a:p>
        </p:txBody>
      </p:sp>
      <p:sp>
        <p:nvSpPr>
          <p:cNvPr id="5" name="矩形 4"/>
          <p:cNvSpPr/>
          <p:nvPr/>
        </p:nvSpPr>
        <p:spPr>
          <a:xfrm>
            <a:off x="2411760" y="1196752"/>
            <a:ext cx="216024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2060"/>
                </a:solidFill>
              </a:rPr>
              <a:t>sum(1,2,3,4)</a:t>
            </a:r>
            <a:endParaRPr lang="zh-CN" altLang="en-US" sz="2400" dirty="0">
              <a:solidFill>
                <a:srgbClr val="002060"/>
              </a:solidFill>
            </a:endParaRPr>
          </a:p>
        </p:txBody>
      </p:sp>
      <p:cxnSp>
        <p:nvCxnSpPr>
          <p:cNvPr id="7" name="直接箭头连接符 6"/>
          <p:cNvCxnSpPr>
            <a:stCxn id="5" idx="2"/>
            <a:endCxn id="8" idx="0"/>
          </p:cNvCxnSpPr>
          <p:nvPr/>
        </p:nvCxnSpPr>
        <p:spPr>
          <a:xfrm>
            <a:off x="3491880" y="1988840"/>
            <a:ext cx="18987" cy="864096"/>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4032" y="2852936"/>
            <a:ext cx="1913669"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a</a:t>
            </a:r>
            <a:r>
              <a:rPr lang="en-US" altLang="zh-CN" sz="2400" dirty="0" smtClean="0">
                <a:solidFill>
                  <a:srgbClr val="002060"/>
                </a:solidFill>
              </a:rPr>
              <a:t>rguments={}</a:t>
            </a:r>
            <a:endParaRPr lang="zh-CN" altLang="en-US" sz="2400" dirty="0">
              <a:solidFill>
                <a:srgbClr val="002060"/>
              </a:solidFill>
            </a:endParaRPr>
          </a:p>
        </p:txBody>
      </p:sp>
      <p:cxnSp>
        <p:nvCxnSpPr>
          <p:cNvPr id="16" name="直接箭头连接符 15"/>
          <p:cNvCxnSpPr/>
          <p:nvPr/>
        </p:nvCxnSpPr>
        <p:spPr>
          <a:xfrm flipH="1">
            <a:off x="3491880" y="3501008"/>
            <a:ext cx="22836" cy="1296144"/>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1" name="矩形标注 20"/>
          <p:cNvSpPr/>
          <p:nvPr/>
        </p:nvSpPr>
        <p:spPr>
          <a:xfrm>
            <a:off x="5868144" y="3176972"/>
            <a:ext cx="2304256" cy="1332148"/>
          </a:xfrm>
          <a:prstGeom prst="wedgeRectCallout">
            <a:avLst>
              <a:gd name="adj1" fmla="val -153505"/>
              <a:gd name="adj2" fmla="val 82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2060"/>
                </a:solidFill>
              </a:rPr>
              <a:t>a=arguments[0];</a:t>
            </a:r>
            <a:endParaRPr lang="en-US" altLang="zh-CN" sz="2400" dirty="0">
              <a:solidFill>
                <a:srgbClr val="002060"/>
              </a:solidFill>
            </a:endParaRPr>
          </a:p>
          <a:p>
            <a:pPr algn="ctr"/>
            <a:r>
              <a:rPr lang="en-US" altLang="zh-CN" sz="2400" dirty="0" smtClean="0">
                <a:solidFill>
                  <a:srgbClr val="002060"/>
                </a:solidFill>
              </a:rPr>
              <a:t>b=arguments[1];</a:t>
            </a:r>
          </a:p>
        </p:txBody>
      </p:sp>
    </p:spTree>
    <p:extLst>
      <p:ext uri="{BB962C8B-B14F-4D97-AF65-F5344CB8AC3E}">
        <p14:creationId xmlns:p14="http://schemas.microsoft.com/office/powerpoint/2010/main" val="1192111503"/>
      </p:ext>
    </p:extLst>
  </p:cSld>
  <p:clrMapOvr>
    <a:masterClrMapping/>
  </p:clrMapOvr>
  <p:transition spd="slow">
    <p:randomBar dir="ver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176943737"/>
              </p:ext>
            </p:extLst>
          </p:nvPr>
        </p:nvGraphicFramePr>
        <p:xfrm>
          <a:off x="323528" y="1052736"/>
          <a:ext cx="8569325"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p:cNvSpPr>
            <a:spLocks noGrp="1"/>
          </p:cNvSpPr>
          <p:nvPr>
            <p:ph type="title"/>
          </p:nvPr>
        </p:nvSpPr>
        <p:spPr>
          <a:xfrm>
            <a:off x="34925" y="58738"/>
            <a:ext cx="9074150" cy="777875"/>
          </a:xfrm>
        </p:spPr>
        <p:txBody>
          <a:bodyPr/>
          <a:lstStyle/>
          <a:p>
            <a:pPr eaLnBrk="1" hangingPunct="1"/>
            <a:r>
              <a:rPr lang="en-US" altLang="zh-CN" dirty="0" smtClean="0"/>
              <a:t>*arguments</a:t>
            </a:r>
            <a:r>
              <a:rPr lang="zh-CN" altLang="en-US" dirty="0" smtClean="0"/>
              <a:t>数组</a:t>
            </a:r>
            <a:endParaRPr lang="en-US" altLang="zh-CN" dirty="0"/>
          </a:p>
        </p:txBody>
      </p:sp>
    </p:spTree>
    <p:extLst>
      <p:ext uri="{BB962C8B-B14F-4D97-AF65-F5344CB8AC3E}">
        <p14:creationId xmlns:p14="http://schemas.microsoft.com/office/powerpoint/2010/main" val="29862829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a:t>
            </a:r>
            <a:r>
              <a:rPr lang="en-US" altLang="zh-CN" dirty="0" err="1" smtClean="0"/>
              <a:t>javaScript</a:t>
            </a:r>
            <a:r>
              <a:rPr lang="en-US" altLang="zh-CN" dirty="0" smtClean="0"/>
              <a:t>?</a:t>
            </a:r>
            <a:endParaRPr lang="zh-CN" altLang="en-US" dirty="0"/>
          </a:p>
        </p:txBody>
      </p:sp>
      <p:sp>
        <p:nvSpPr>
          <p:cNvPr id="3" name="内容占位符 2"/>
          <p:cNvSpPr>
            <a:spLocks noGrp="1"/>
          </p:cNvSpPr>
          <p:nvPr>
            <p:ph idx="1"/>
          </p:nvPr>
        </p:nvSpPr>
        <p:spPr>
          <a:xfrm>
            <a:off x="86816" y="980728"/>
            <a:ext cx="8949680" cy="5275290"/>
          </a:xfrm>
        </p:spPr>
        <p:txBody>
          <a:bodyPr/>
          <a:lstStyle/>
          <a:p>
            <a:r>
              <a:rPr lang="en-US" altLang="zh-CN" dirty="0">
                <a:hlinkClick r:id="rId3" action="ppaction://hlinksldjump"/>
              </a:rPr>
              <a:t>Script</a:t>
            </a:r>
            <a:r>
              <a:rPr lang="zh-CN" altLang="en-US" dirty="0">
                <a:hlinkClick r:id="rId3" action="ppaction://hlinksldjump"/>
              </a:rPr>
              <a:t>程序</a:t>
            </a:r>
            <a:r>
              <a:rPr lang="zh-CN" altLang="en-US" dirty="0" smtClean="0">
                <a:hlinkClick r:id="rId3" action="ppaction://hlinksldjump"/>
              </a:rPr>
              <a:t>语言</a:t>
            </a:r>
            <a:endParaRPr lang="en-US" altLang="zh-CN" dirty="0" smtClean="0"/>
          </a:p>
          <a:p>
            <a:r>
              <a:rPr lang="zh-CN" altLang="en-US" dirty="0"/>
              <a:t>属于一种</a:t>
            </a:r>
            <a:r>
              <a:rPr lang="en-US" altLang="zh-CN" dirty="0"/>
              <a:t>Script</a:t>
            </a:r>
            <a:r>
              <a:rPr lang="zh-CN" altLang="en-US" dirty="0"/>
              <a:t>语言</a:t>
            </a:r>
            <a:r>
              <a:rPr lang="zh-CN" altLang="en-US" dirty="0" smtClean="0"/>
              <a:t>、具有与</a:t>
            </a:r>
            <a:r>
              <a:rPr lang="en-US" altLang="zh-CN" dirty="0" smtClean="0"/>
              <a:t>java</a:t>
            </a:r>
            <a:r>
              <a:rPr lang="zh-CN" altLang="en-US" dirty="0" smtClean="0"/>
              <a:t>和</a:t>
            </a:r>
            <a:r>
              <a:rPr lang="en-US" altLang="zh-CN" dirty="0" smtClean="0"/>
              <a:t>C</a:t>
            </a:r>
            <a:r>
              <a:rPr lang="zh-CN" altLang="en-US" dirty="0" smtClean="0"/>
              <a:t>语言类似的语法</a:t>
            </a:r>
            <a:endParaRPr lang="en-US" altLang="zh-CN" dirty="0" smtClean="0"/>
          </a:p>
          <a:p>
            <a:pPr marL="0" indent="0">
              <a:buNone/>
            </a:pPr>
            <a:r>
              <a:rPr lang="en-US" altLang="zh-CN" dirty="0">
                <a:solidFill>
                  <a:srgbClr val="002060"/>
                </a:solidFill>
              </a:rPr>
              <a:t> </a:t>
            </a:r>
            <a:r>
              <a:rPr lang="en-US" altLang="zh-CN" dirty="0" smtClean="0">
                <a:solidFill>
                  <a:srgbClr val="002060"/>
                </a:solidFill>
              </a:rPr>
              <a:t>   -- </a:t>
            </a:r>
            <a:r>
              <a:rPr lang="zh-CN" altLang="en-US" sz="2800" dirty="0" smtClean="0">
                <a:solidFill>
                  <a:srgbClr val="002060"/>
                </a:solidFill>
              </a:rPr>
              <a:t>一种网页编程技术，用来向</a:t>
            </a:r>
            <a:r>
              <a:rPr lang="en-US" altLang="zh-CN" sz="2800" dirty="0" smtClean="0">
                <a:solidFill>
                  <a:srgbClr val="002060"/>
                </a:solidFill>
              </a:rPr>
              <a:t>HTML</a:t>
            </a:r>
            <a:r>
              <a:rPr lang="zh-CN" altLang="en-US" sz="2800" dirty="0" smtClean="0">
                <a:solidFill>
                  <a:srgbClr val="002060"/>
                </a:solidFill>
              </a:rPr>
              <a:t>页面添加交</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a:t>
            </a:r>
            <a:r>
              <a:rPr lang="zh-CN" altLang="en-US" sz="2800" dirty="0" smtClean="0">
                <a:solidFill>
                  <a:srgbClr val="002060"/>
                </a:solidFill>
              </a:rPr>
              <a:t>互行为</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直接嵌入</a:t>
            </a:r>
            <a:r>
              <a:rPr lang="en-US" altLang="zh-CN" sz="2800" dirty="0" smtClean="0">
                <a:solidFill>
                  <a:srgbClr val="002060"/>
                </a:solidFill>
              </a:rPr>
              <a:t>HTML</a:t>
            </a:r>
            <a:r>
              <a:rPr lang="zh-CN" altLang="en-US" sz="2800" dirty="0" smtClean="0">
                <a:solidFill>
                  <a:srgbClr val="002060"/>
                </a:solidFill>
              </a:rPr>
              <a:t>页面</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由浏览器解释执行代码，不进行预编译</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zh-CN" sz="2800" dirty="0" smtClean="0">
                <a:solidFill>
                  <a:srgbClr val="002060"/>
                </a:solidFill>
              </a:rPr>
              <a:t>适宜</a:t>
            </a:r>
            <a:r>
              <a:rPr lang="zh-CN" altLang="zh-CN" sz="2800" dirty="0">
                <a:solidFill>
                  <a:srgbClr val="002060"/>
                </a:solidFill>
              </a:rPr>
              <a:t>：客户端数据计算、客户端表单合法性验证、浏览器事件的触发、网页特殊显示效果制作。</a:t>
            </a:r>
          </a:p>
          <a:p>
            <a:pPr marL="0" indent="0">
              <a:buNone/>
            </a:pPr>
            <a:endParaRPr lang="zh-CN" altLang="en-US" sz="2800" dirty="0">
              <a:solidFill>
                <a:srgbClr val="002060"/>
              </a:solidFill>
            </a:endParaRPr>
          </a:p>
        </p:txBody>
      </p:sp>
    </p:spTree>
    <p:extLst>
      <p:ext uri="{BB962C8B-B14F-4D97-AF65-F5344CB8AC3E}">
        <p14:creationId xmlns:p14="http://schemas.microsoft.com/office/powerpoint/2010/main" val="1666913228"/>
      </p:ext>
    </p:extLst>
  </p:cSld>
  <p:clrMapOvr>
    <a:masterClrMapping/>
  </p:clrMapOvr>
  <p:transition spd="slow">
    <p:randomBar dir="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2850011"/>
          </a:xfrm>
        </p:spPr>
        <p:txBody>
          <a:bodyPr/>
          <a:lstStyle/>
          <a:p>
            <a:r>
              <a:rPr lang="zh-CN" altLang="en-US" dirty="0" smtClean="0"/>
              <a:t>分别求和，如图所示</a:t>
            </a:r>
            <a:endParaRPr lang="en-US" altLang="zh-CN" dirty="0" smtClean="0"/>
          </a:p>
          <a:p>
            <a:endParaRPr lang="en-US" altLang="zh-CN" dirty="0"/>
          </a:p>
          <a:p>
            <a:endParaRPr lang="en-US" altLang="zh-CN" dirty="0" smtClean="0"/>
          </a:p>
          <a:p>
            <a:r>
              <a:rPr lang="zh-CN" altLang="en-US" dirty="0" smtClean="0"/>
              <a:t>要求：分别单击两个按钮，调用同一函数，分别传递</a:t>
            </a:r>
            <a:r>
              <a:rPr lang="en-US" altLang="zh-CN" dirty="0" smtClean="0"/>
              <a:t>3</a:t>
            </a:r>
            <a:r>
              <a:rPr lang="zh-CN" altLang="en-US" dirty="0" smtClean="0"/>
              <a:t>个和</a:t>
            </a:r>
            <a:r>
              <a:rPr lang="en-US" altLang="zh-CN" dirty="0" smtClean="0"/>
              <a:t>6</a:t>
            </a:r>
            <a:r>
              <a:rPr lang="zh-CN" altLang="en-US" dirty="0" smtClean="0"/>
              <a:t>个参数，求出和</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8" y="1700808"/>
            <a:ext cx="34290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972735"/>
      </p:ext>
    </p:extLst>
  </p:cSld>
  <p:clrMapOvr>
    <a:masterClrMapping/>
  </p:clrMapOvr>
  <p:transition spd="slow">
    <p:randomBar dir="vert"/>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全局函数</a:t>
            </a:r>
            <a:endParaRPr lang="zh-CN" altLang="en-US"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0" y="836711"/>
            <a:ext cx="9108505" cy="6254707"/>
          </a:xfrm>
          <a:prstGeom prst="rect">
            <a:avLst/>
          </a:prstGeom>
        </p:spPr>
      </p:pic>
    </p:spTree>
    <p:extLst>
      <p:ext uri="{BB962C8B-B14F-4D97-AF65-F5344CB8AC3E}">
        <p14:creationId xmlns:p14="http://schemas.microsoft.com/office/powerpoint/2010/main" val="3617917192"/>
      </p:ext>
    </p:extLst>
  </p:cSld>
  <p:clrMapOvr>
    <a:masterClrMapping/>
  </p:clrMapOvr>
  <p:transition spd="slow">
    <p:randomBar dir="vert"/>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2850011"/>
          </a:xfrm>
        </p:spPr>
        <p:txBody>
          <a:bodyPr/>
          <a:lstStyle/>
          <a:p>
            <a:r>
              <a:rPr lang="zh-CN" altLang="en-US" dirty="0"/>
              <a:t>全局属性和函数可用于所有内建的 </a:t>
            </a:r>
            <a:r>
              <a:rPr lang="en-US" altLang="zh-CN" dirty="0"/>
              <a:t>JavaScript </a:t>
            </a:r>
            <a:r>
              <a:rPr lang="zh-CN" altLang="en-US" dirty="0"/>
              <a:t>对象。我们经常会用到一些内置的全局</a:t>
            </a:r>
            <a:r>
              <a:rPr lang="zh-CN" altLang="en-US" dirty="0" smtClean="0"/>
              <a:t>函数：</a:t>
            </a:r>
            <a:endParaRPr lang="en-US" altLang="zh-CN" dirty="0" smtClean="0"/>
          </a:p>
          <a:p>
            <a:pPr marL="0" indent="0">
              <a:buNone/>
            </a:pPr>
            <a:r>
              <a:rPr lang="en-US" altLang="zh-CN" dirty="0"/>
              <a:t> </a:t>
            </a:r>
            <a:r>
              <a:rPr lang="en-US" altLang="zh-CN" dirty="0" smtClean="0"/>
              <a:t>  - </a:t>
            </a:r>
            <a:r>
              <a:rPr lang="en-US" altLang="zh-CN" dirty="0" err="1" smtClean="0"/>
              <a:t>parseInt</a:t>
            </a:r>
            <a:r>
              <a:rPr lang="en-US" altLang="zh-CN" dirty="0" smtClean="0"/>
              <a:t>/</a:t>
            </a:r>
            <a:r>
              <a:rPr lang="en-US" altLang="zh-CN" dirty="0" err="1" smtClean="0"/>
              <a:t>parseFloat</a:t>
            </a:r>
            <a:endParaRPr lang="en-US" altLang="zh-CN" dirty="0" smtClean="0"/>
          </a:p>
          <a:p>
            <a:pPr marL="0" indent="0">
              <a:buNone/>
            </a:pPr>
            <a:r>
              <a:rPr lang="en-US" altLang="zh-CN" dirty="0"/>
              <a:t> </a:t>
            </a:r>
            <a:r>
              <a:rPr lang="en-US" altLang="zh-CN" dirty="0" smtClean="0"/>
              <a:t>  - </a:t>
            </a:r>
            <a:r>
              <a:rPr lang="en-US" altLang="zh-CN" dirty="0" err="1" smtClean="0"/>
              <a:t>isNaN</a:t>
            </a:r>
            <a:endParaRPr lang="en-US" altLang="zh-CN" dirty="0" smtClean="0"/>
          </a:p>
          <a:p>
            <a:pPr marL="0" indent="0">
              <a:buNone/>
            </a:pPr>
            <a:r>
              <a:rPr lang="en-US" altLang="zh-CN" dirty="0"/>
              <a:t> </a:t>
            </a:r>
            <a:r>
              <a:rPr lang="en-US" altLang="zh-CN" dirty="0" smtClean="0"/>
              <a:t>  -</a:t>
            </a:r>
            <a:r>
              <a:rPr lang="en-US" altLang="zh-CN" dirty="0" err="1" smtClean="0"/>
              <a:t>eval</a:t>
            </a:r>
            <a:endParaRPr lang="zh-CN" altLang="en-US" dirty="0"/>
          </a:p>
        </p:txBody>
      </p:sp>
    </p:spTree>
    <p:extLst>
      <p:ext uri="{BB962C8B-B14F-4D97-AF65-F5344CB8AC3E}">
        <p14:creationId xmlns:p14="http://schemas.microsoft.com/office/powerpoint/2010/main" val="3955671155"/>
      </p:ext>
    </p:extLst>
  </p:cSld>
  <p:clrMapOvr>
    <a:masterClrMapping/>
  </p:clrMapOvr>
  <p:transition spd="slow">
    <p:randomBar dir="vert"/>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a:t>
            </a:r>
            <a:r>
              <a:rPr lang="en-US" altLang="zh-CN" dirty="0" err="1" smtClean="0"/>
              <a:t>val</a:t>
            </a:r>
            <a:r>
              <a:rPr lang="zh-CN" altLang="en-US" dirty="0" smtClean="0"/>
              <a:t>函数</a:t>
            </a:r>
            <a:endParaRPr lang="zh-CN" altLang="en-US" dirty="0"/>
          </a:p>
        </p:txBody>
      </p:sp>
      <p:sp>
        <p:nvSpPr>
          <p:cNvPr id="3" name="内容占位符 2"/>
          <p:cNvSpPr>
            <a:spLocks noGrp="1"/>
          </p:cNvSpPr>
          <p:nvPr>
            <p:ph idx="1"/>
          </p:nvPr>
        </p:nvSpPr>
        <p:spPr>
          <a:xfrm>
            <a:off x="86816" y="980728"/>
            <a:ext cx="8949680" cy="2185214"/>
          </a:xfrm>
        </p:spPr>
        <p:txBody>
          <a:bodyPr/>
          <a:lstStyle/>
          <a:p>
            <a:r>
              <a:rPr lang="en-US" altLang="zh-CN" dirty="0" err="1"/>
              <a:t>e</a:t>
            </a:r>
            <a:r>
              <a:rPr lang="en-US" altLang="zh-CN" dirty="0" err="1" smtClean="0"/>
              <a:t>val</a:t>
            </a:r>
            <a:r>
              <a:rPr lang="zh-CN" altLang="en-US" dirty="0" smtClean="0"/>
              <a:t>函数用于计算表达式字符串，或者用于执行字符串中的</a:t>
            </a:r>
            <a:r>
              <a:rPr lang="en-US" altLang="zh-CN" dirty="0" err="1" smtClean="0"/>
              <a:t>js</a:t>
            </a:r>
            <a:r>
              <a:rPr lang="zh-CN" altLang="en-US" dirty="0" smtClean="0"/>
              <a:t>代码</a:t>
            </a:r>
            <a:endParaRPr lang="en-US" altLang="zh-CN" dirty="0" smtClean="0"/>
          </a:p>
          <a:p>
            <a:pPr marL="0" indent="0">
              <a:buNone/>
            </a:pPr>
            <a:r>
              <a:rPr lang="en-US" altLang="zh-CN" dirty="0"/>
              <a:t> </a:t>
            </a:r>
            <a:r>
              <a:rPr lang="en-US" altLang="zh-CN" dirty="0" smtClean="0"/>
              <a:t>  - </a:t>
            </a:r>
            <a:r>
              <a:rPr lang="zh-CN" altLang="en-US" sz="2800" dirty="0" smtClean="0">
                <a:solidFill>
                  <a:srgbClr val="002060"/>
                </a:solidFill>
              </a:rPr>
              <a:t>只接受原始字符串作为参数</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如果参数中没有合法的表达式和语句，则抛出异常</a:t>
            </a:r>
            <a:endParaRPr lang="zh-CN" altLang="en-US" sz="2800" dirty="0">
              <a:solidFill>
                <a:srgbClr val="002060"/>
              </a:solidFill>
            </a:endParaRPr>
          </a:p>
        </p:txBody>
      </p:sp>
    </p:spTree>
    <p:extLst>
      <p:ext uri="{BB962C8B-B14F-4D97-AF65-F5344CB8AC3E}">
        <p14:creationId xmlns:p14="http://schemas.microsoft.com/office/powerpoint/2010/main" val="3341112733"/>
      </p:ext>
    </p:extLst>
  </p:cSld>
  <p:clrMapOvr>
    <a:masterClrMapping/>
  </p:clrMapOvr>
  <p:transition spd="slow">
    <p:randomBar dir="vert"/>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86816" y="980728"/>
            <a:ext cx="8949680" cy="3933384"/>
          </a:xfrm>
        </p:spPr>
        <p:txBody>
          <a:bodyPr/>
          <a:lstStyle/>
          <a:p>
            <a:r>
              <a:rPr lang="zh-CN" altLang="en-US" dirty="0" smtClean="0"/>
              <a:t>简单计算器</a:t>
            </a:r>
            <a:endParaRPr lang="en-US" altLang="zh-CN" dirty="0" smtClean="0"/>
          </a:p>
          <a:p>
            <a:endParaRPr lang="en-US" altLang="zh-CN" dirty="0"/>
          </a:p>
          <a:p>
            <a:endParaRPr lang="en-US" altLang="zh-CN" dirty="0" smtClean="0"/>
          </a:p>
          <a:p>
            <a:r>
              <a:rPr lang="zh-CN" altLang="en-US" dirty="0" smtClean="0"/>
              <a:t>要求：</a:t>
            </a:r>
            <a:endParaRPr lang="en-US" altLang="zh-CN" dirty="0" smtClean="0"/>
          </a:p>
          <a:p>
            <a:pPr marL="0" indent="0">
              <a:buNone/>
            </a:pPr>
            <a:r>
              <a:rPr lang="en-US" altLang="zh-CN" dirty="0"/>
              <a:t> </a:t>
            </a:r>
            <a:r>
              <a:rPr lang="en-US" altLang="zh-CN" dirty="0" smtClean="0"/>
              <a:t>   </a:t>
            </a:r>
            <a:r>
              <a:rPr lang="zh-CN" altLang="en-US" dirty="0" smtClean="0"/>
              <a:t>文本框中随机输入字符串，点击按钮，把对应字符串转成表达式，并输出结果，若输入有不合法字符，则输出提示信息</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26275"/>
            <a:ext cx="80010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262671"/>
      </p:ext>
    </p:extLst>
  </p:cSld>
  <p:clrMapOvr>
    <a:masterClrMapping/>
  </p:clrMapOvr>
  <p:transition spd="slow">
    <p:randomBar dir="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4925" y="58738"/>
            <a:ext cx="9074150" cy="777875"/>
          </a:xfrm>
        </p:spPr>
        <p:txBody>
          <a:bodyPr/>
          <a:lstStyle/>
          <a:p>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函数的调用</a:t>
            </a:r>
            <a:endParaRPr lang="zh-CN" altLang="en-US" dirty="0" smtClean="0"/>
          </a:p>
        </p:txBody>
      </p:sp>
      <p:graphicFrame>
        <p:nvGraphicFramePr>
          <p:cNvPr id="2" name="图示 1"/>
          <p:cNvGraphicFramePr/>
          <p:nvPr>
            <p:extLst>
              <p:ext uri="{D42A27DB-BD31-4B8C-83A1-F6EECF244321}">
                <p14:modId xmlns:p14="http://schemas.microsoft.com/office/powerpoint/2010/main" val="1122327304"/>
              </p:ext>
            </p:extLst>
          </p:nvPr>
        </p:nvGraphicFramePr>
        <p:xfrm>
          <a:off x="323528" y="1052736"/>
          <a:ext cx="8569325" cy="3960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p:cNvGrpSpPr/>
          <p:nvPr/>
        </p:nvGrpSpPr>
        <p:grpSpPr>
          <a:xfrm>
            <a:off x="34925" y="5013176"/>
            <a:ext cx="9144000" cy="1406924"/>
            <a:chOff x="0" y="2304263"/>
            <a:chExt cx="9144000" cy="1406924"/>
          </a:xfrm>
          <a:scene3d>
            <a:camera prst="orthographicFront"/>
            <a:lightRig rig="flat" dir="t"/>
          </a:scene3d>
        </p:grpSpPr>
        <p:sp>
          <p:nvSpPr>
            <p:cNvPr id="5" name="圆角矩形 4"/>
            <p:cNvSpPr/>
            <p:nvPr/>
          </p:nvSpPr>
          <p:spPr>
            <a:xfrm>
              <a:off x="0" y="2304263"/>
              <a:ext cx="9144000" cy="1406924"/>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圆角矩形 4"/>
            <p:cNvSpPr/>
            <p:nvPr/>
          </p:nvSpPr>
          <p:spPr>
            <a:xfrm>
              <a:off x="68680" y="2372943"/>
              <a:ext cx="9006640" cy="126956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952500" lvl="0" indent="-952500" algn="just" defTabSz="1066800" rtl="0">
                <a:lnSpc>
                  <a:spcPct val="90000"/>
                </a:lnSpc>
                <a:spcBef>
                  <a:spcPct val="0"/>
                </a:spcBef>
                <a:spcAft>
                  <a:spcPct val="35000"/>
                </a:spcAft>
              </a:pPr>
              <a:r>
                <a:rPr lang="zh-CN" altLang="en-US" sz="2400" b="1" kern="1200" dirty="0" smtClean="0">
                  <a:solidFill>
                    <a:srgbClr val="FFFF00"/>
                  </a:solidFill>
                  <a:latin typeface="宋体" pitchFamily="2" charset="-122"/>
                  <a:ea typeface="宋体" pitchFamily="2" charset="-122"/>
                </a:rPr>
                <a:t>注意：如果在函数定义之前调用函数，执行将会出错。所以，我们一般会把函数的定义放在</a:t>
              </a:r>
              <a:r>
                <a:rPr lang="en-US" altLang="zh-CN" sz="2400" b="1" kern="1200" dirty="0" smtClean="0">
                  <a:solidFill>
                    <a:srgbClr val="FFFF00"/>
                  </a:solidFill>
                  <a:latin typeface="宋体" pitchFamily="2" charset="-122"/>
                  <a:ea typeface="宋体" pitchFamily="2" charset="-122"/>
                </a:rPr>
                <a:t>&lt;head&gt;</a:t>
              </a:r>
              <a:r>
                <a:rPr lang="zh-CN" altLang="en-US" sz="2400" b="1" kern="1200" dirty="0" smtClean="0">
                  <a:solidFill>
                    <a:srgbClr val="FFFF00"/>
                  </a:solidFill>
                  <a:latin typeface="宋体" pitchFamily="2" charset="-122"/>
                  <a:ea typeface="宋体" pitchFamily="2" charset="-122"/>
                </a:rPr>
                <a:t>中，而函数的调用一般放在</a:t>
              </a:r>
              <a:r>
                <a:rPr lang="en-US" altLang="zh-CN" sz="2400" b="1" kern="1200" dirty="0" smtClean="0">
                  <a:solidFill>
                    <a:srgbClr val="FFFF00"/>
                  </a:solidFill>
                  <a:latin typeface="宋体" pitchFamily="2" charset="-122"/>
                  <a:ea typeface="宋体" pitchFamily="2" charset="-122"/>
                </a:rPr>
                <a:t>&lt;body&gt;</a:t>
              </a:r>
              <a:r>
                <a:rPr lang="zh-CN" altLang="en-US" sz="2400" b="1" kern="1200" dirty="0" smtClean="0">
                  <a:solidFill>
                    <a:srgbClr val="FFFF00"/>
                  </a:solidFill>
                  <a:latin typeface="宋体" pitchFamily="2" charset="-122"/>
                  <a:ea typeface="宋体" pitchFamily="2" charset="-122"/>
                </a:rPr>
                <a:t>中</a:t>
              </a:r>
              <a:endParaRPr lang="zh-CN" sz="2400" b="1" kern="1200" dirty="0">
                <a:solidFill>
                  <a:srgbClr val="FFFF00"/>
                </a:solidFill>
                <a:latin typeface="宋体" pitchFamily="2" charset="-122"/>
                <a:ea typeface="宋体" pitchFamily="2" charset="-122"/>
              </a:endParaRPr>
            </a:p>
          </p:txBody>
        </p:sp>
      </p:grpSp>
    </p:spTree>
    <p:extLst>
      <p:ext uri="{BB962C8B-B14F-4D97-AF65-F5344CB8AC3E}">
        <p14:creationId xmlns:p14="http://schemas.microsoft.com/office/powerpoint/2010/main" val="4056271997"/>
      </p:ext>
    </p:extLst>
  </p:cSld>
  <p:clrMapOvr>
    <a:masterClrMapping/>
  </p:clrMapOvr>
  <p:transition spd="slow">
    <p:randomBar dir="vert"/>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函数</a:t>
            </a:r>
            <a:r>
              <a:rPr lang="zh-CN" altLang="en-US" dirty="0">
                <a:latin typeface="黑体" panose="02010609060101010101" pitchFamily="49" charset="-122"/>
                <a:ea typeface="黑体" panose="02010609060101010101" pitchFamily="49" charset="-122"/>
              </a:rPr>
              <a:t>的返回值</a:t>
            </a:r>
          </a:p>
        </p:txBody>
      </p:sp>
      <p:graphicFrame>
        <p:nvGraphicFramePr>
          <p:cNvPr id="5" name="内容占位符 4"/>
          <p:cNvGraphicFramePr>
            <a:graphicFrameLocks noGrp="1"/>
          </p:cNvGraphicFramePr>
          <p:nvPr>
            <p:ph idx="1"/>
            <p:extLst/>
          </p:nvPr>
        </p:nvGraphicFramePr>
        <p:xfrm>
          <a:off x="0" y="961678"/>
          <a:ext cx="9144000" cy="95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0" y="2007890"/>
            <a:ext cx="9144000" cy="4708981"/>
          </a:xfrm>
          <a:prstGeom prst="rect">
            <a:avLst/>
          </a:prstGeom>
          <a:solidFill>
            <a:schemeClr val="accent3">
              <a:lumMod val="50000"/>
            </a:schemeClr>
          </a:solidFill>
        </p:spPr>
        <p:txBody>
          <a:bodyPr wrap="square">
            <a:spAutoFit/>
          </a:bodyPr>
          <a:lstStyle/>
          <a:p>
            <a:pPr>
              <a:lnSpc>
                <a:spcPts val="2400"/>
              </a:lnSpc>
            </a:pPr>
            <a:r>
              <a:rPr lang="en-US" altLang="zh-CN" sz="2000" b="1" dirty="0">
                <a:solidFill>
                  <a:schemeClr val="bg1"/>
                </a:solidFill>
                <a:latin typeface="宋体" pitchFamily="2" charset="-122"/>
                <a:ea typeface="宋体" pitchFamily="2" charset="-122"/>
              </a:rPr>
              <a:t>&lt;html&gt;</a:t>
            </a:r>
          </a:p>
          <a:p>
            <a:pPr>
              <a:lnSpc>
                <a:spcPts val="2400"/>
              </a:lnSpc>
            </a:pPr>
            <a:r>
              <a:rPr lang="en-US" altLang="zh-CN" sz="2000" b="1" dirty="0">
                <a:solidFill>
                  <a:schemeClr val="bg1"/>
                </a:solidFill>
                <a:latin typeface="宋体" pitchFamily="2" charset="-122"/>
                <a:ea typeface="宋体" pitchFamily="2" charset="-122"/>
              </a:rPr>
              <a:t>  &lt;head&gt;</a:t>
            </a:r>
          </a:p>
          <a:p>
            <a:pPr>
              <a:lnSpc>
                <a:spcPts val="2400"/>
              </a:lnSpc>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&lt;</a:t>
            </a:r>
            <a:r>
              <a:rPr lang="en-US" altLang="zh-CN" sz="2000" b="1" dirty="0">
                <a:solidFill>
                  <a:schemeClr val="bg1"/>
                </a:solidFill>
                <a:latin typeface="宋体" pitchFamily="2" charset="-122"/>
                <a:ea typeface="宋体" pitchFamily="2" charset="-122"/>
              </a:rPr>
              <a:t>script type="text/</a:t>
            </a:r>
            <a:r>
              <a:rPr lang="en-US" altLang="zh-CN" sz="2000" b="1" dirty="0" err="1">
                <a:solidFill>
                  <a:schemeClr val="bg1"/>
                </a:solidFill>
                <a:latin typeface="宋体" pitchFamily="2" charset="-122"/>
                <a:ea typeface="宋体" pitchFamily="2" charset="-122"/>
              </a:rPr>
              <a:t>javascript</a:t>
            </a:r>
            <a:r>
              <a:rPr lang="en-US" altLang="zh-CN" sz="2000" b="1" dirty="0">
                <a:solidFill>
                  <a:schemeClr val="bg1"/>
                </a:solidFill>
                <a:latin typeface="宋体" pitchFamily="2" charset="-122"/>
                <a:ea typeface="宋体" pitchFamily="2" charset="-122"/>
              </a:rPr>
              <a:t>"&gt;</a:t>
            </a:r>
          </a:p>
          <a:p>
            <a:pPr>
              <a:lnSpc>
                <a:spcPts val="2400"/>
              </a:lnSpc>
            </a:pP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function add(</a:t>
            </a:r>
            <a:r>
              <a:rPr lang="en-US" altLang="zh-CN" sz="2000" b="1" dirty="0" err="1">
                <a:solidFill>
                  <a:schemeClr val="bg1"/>
                </a:solidFill>
                <a:latin typeface="宋体" pitchFamily="2" charset="-122"/>
                <a:ea typeface="宋体" pitchFamily="2" charset="-122"/>
              </a:rPr>
              <a:t>a,b</a:t>
            </a:r>
            <a:r>
              <a:rPr lang="en-US" altLang="zh-CN" sz="2000" b="1" dirty="0">
                <a:solidFill>
                  <a:schemeClr val="bg1"/>
                </a:solidFill>
                <a:latin typeface="宋体" pitchFamily="2" charset="-122"/>
                <a:ea typeface="宋体" pitchFamily="2" charset="-122"/>
              </a:rPr>
              <a:t>){</a:t>
            </a:r>
          </a:p>
          <a:p>
            <a:pPr>
              <a:lnSpc>
                <a:spcPts val="2400"/>
              </a:lnSpc>
            </a:pPr>
            <a:r>
              <a:rPr lang="en-US" altLang="zh-CN" sz="2000" b="1" dirty="0" smtClean="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var</a:t>
            </a:r>
            <a:r>
              <a:rPr lang="en-US" altLang="zh-CN" sz="2000" b="1" dirty="0">
                <a:solidFill>
                  <a:schemeClr val="bg1"/>
                </a:solidFill>
                <a:latin typeface="宋体" pitchFamily="2" charset="-122"/>
                <a:ea typeface="宋体" pitchFamily="2" charset="-122"/>
              </a:rPr>
              <a:t> s=</a:t>
            </a:r>
            <a:r>
              <a:rPr lang="en-US" altLang="zh-CN" sz="2000" b="1" dirty="0" err="1">
                <a:solidFill>
                  <a:schemeClr val="bg1"/>
                </a:solidFill>
                <a:latin typeface="宋体" pitchFamily="2" charset="-122"/>
                <a:ea typeface="宋体" pitchFamily="2" charset="-122"/>
              </a:rPr>
              <a:t>a+b</a:t>
            </a:r>
            <a:r>
              <a:rPr lang="en-US" altLang="zh-CN" sz="2000" b="1" dirty="0" smtClean="0">
                <a:solidFill>
                  <a:schemeClr val="bg1"/>
                </a:solidFill>
                <a:latin typeface="宋体" pitchFamily="2" charset="-122"/>
                <a:ea typeface="宋体" pitchFamily="2" charset="-122"/>
              </a:rPr>
              <a:t>;</a:t>
            </a:r>
          </a:p>
          <a:p>
            <a:pPr>
              <a:lnSpc>
                <a:spcPts val="2400"/>
              </a:lnSpc>
            </a:pP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return(s);</a:t>
            </a:r>
          </a:p>
          <a:p>
            <a:pPr>
              <a:lnSpc>
                <a:spcPts val="2400"/>
              </a:lnSpc>
            </a:pP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a:t>
            </a:r>
          </a:p>
          <a:p>
            <a:pPr>
              <a:lnSpc>
                <a:spcPts val="2400"/>
              </a:lnSpc>
            </a:pP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&lt;/script&gt;</a:t>
            </a:r>
          </a:p>
          <a:p>
            <a:pPr>
              <a:lnSpc>
                <a:spcPts val="2400"/>
              </a:lnSpc>
            </a:pPr>
            <a:r>
              <a:rPr lang="en-US" altLang="zh-CN" sz="2000" b="1" dirty="0">
                <a:solidFill>
                  <a:schemeClr val="bg1"/>
                </a:solidFill>
                <a:latin typeface="宋体" pitchFamily="2" charset="-122"/>
                <a:ea typeface="宋体" pitchFamily="2" charset="-122"/>
              </a:rPr>
              <a:t>  &lt;/head&gt;</a:t>
            </a:r>
          </a:p>
          <a:p>
            <a:pPr>
              <a:lnSpc>
                <a:spcPts val="2400"/>
              </a:lnSpc>
            </a:pPr>
            <a:r>
              <a:rPr lang="en-US" altLang="zh-CN" sz="2000" b="1" dirty="0">
                <a:solidFill>
                  <a:schemeClr val="bg1"/>
                </a:solidFill>
                <a:latin typeface="宋体" pitchFamily="2" charset="-122"/>
                <a:ea typeface="宋体" pitchFamily="2" charset="-122"/>
              </a:rPr>
              <a:t>  &lt;body&gt;</a:t>
            </a:r>
          </a:p>
          <a:p>
            <a:pPr>
              <a:lnSpc>
                <a:spcPts val="2400"/>
              </a:lnSpc>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&lt;script type="text/</a:t>
            </a:r>
            <a:r>
              <a:rPr lang="en-US" altLang="zh-CN" sz="2000" b="1" dirty="0" err="1">
                <a:solidFill>
                  <a:schemeClr val="bg1"/>
                </a:solidFill>
                <a:latin typeface="宋体" pitchFamily="2" charset="-122"/>
                <a:ea typeface="宋体" pitchFamily="2" charset="-122"/>
              </a:rPr>
              <a:t>javascript</a:t>
            </a:r>
            <a:r>
              <a:rPr lang="en-US" altLang="zh-CN" sz="2000" b="1" dirty="0">
                <a:solidFill>
                  <a:schemeClr val="bg1"/>
                </a:solidFill>
                <a:latin typeface="宋体" pitchFamily="2" charset="-122"/>
                <a:ea typeface="宋体" pitchFamily="2" charset="-122"/>
              </a:rPr>
              <a:t>"&gt;</a:t>
            </a:r>
          </a:p>
          <a:p>
            <a:pPr>
              <a:lnSpc>
                <a:spcPts val="2400"/>
              </a:lnSpc>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document.write</a:t>
            </a:r>
            <a:r>
              <a:rPr lang="en-US" altLang="zh-CN" sz="2000" b="1" dirty="0">
                <a:solidFill>
                  <a:schemeClr val="bg1"/>
                </a:solidFill>
                <a:latin typeface="宋体" pitchFamily="2" charset="-122"/>
                <a:ea typeface="宋体" pitchFamily="2" charset="-122"/>
              </a:rPr>
              <a:t>(add(3,5));</a:t>
            </a:r>
          </a:p>
          <a:p>
            <a:pPr>
              <a:lnSpc>
                <a:spcPts val="2400"/>
              </a:lnSpc>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 </a:t>
            </a:r>
            <a:r>
              <a:rPr lang="en-US" altLang="zh-CN" sz="2000" b="1" dirty="0">
                <a:solidFill>
                  <a:schemeClr val="bg1"/>
                </a:solidFill>
                <a:latin typeface="宋体" pitchFamily="2" charset="-122"/>
                <a:ea typeface="宋体" pitchFamily="2" charset="-122"/>
              </a:rPr>
              <a:t>&lt;/script&gt;</a:t>
            </a:r>
          </a:p>
          <a:p>
            <a:pPr>
              <a:lnSpc>
                <a:spcPts val="2400"/>
              </a:lnSpc>
            </a:pPr>
            <a:r>
              <a:rPr lang="en-US" altLang="zh-CN" sz="2000" b="1" dirty="0">
                <a:solidFill>
                  <a:schemeClr val="bg1"/>
                </a:solidFill>
                <a:latin typeface="宋体" pitchFamily="2" charset="-122"/>
                <a:ea typeface="宋体" pitchFamily="2" charset="-122"/>
              </a:rPr>
              <a:t>  &lt;/body&gt;</a:t>
            </a:r>
          </a:p>
          <a:p>
            <a:pPr>
              <a:lnSpc>
                <a:spcPts val="2400"/>
              </a:lnSpc>
            </a:pPr>
            <a:r>
              <a:rPr lang="en-US" altLang="zh-CN" sz="2000" b="1" dirty="0">
                <a:solidFill>
                  <a:schemeClr val="bg1"/>
                </a:solidFill>
                <a:latin typeface="宋体" pitchFamily="2" charset="-122"/>
                <a:ea typeface="宋体" pitchFamily="2" charset="-122"/>
              </a:rPr>
              <a:t>&lt;/html&gt;</a:t>
            </a:r>
          </a:p>
        </p:txBody>
      </p:sp>
    </p:spTree>
    <p:extLst>
      <p:ext uri="{BB962C8B-B14F-4D97-AF65-F5344CB8AC3E}">
        <p14:creationId xmlns:p14="http://schemas.microsoft.com/office/powerpoint/2010/main" val="20612518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3.4 </a:t>
            </a:r>
            <a:r>
              <a:rPr lang="zh-CN" altLang="en-US" sz="5400" b="1" dirty="0" smtClean="0">
                <a:latin typeface="+mn-ea"/>
                <a:ea typeface="+mn-ea"/>
              </a:rPr>
              <a:t>外部对象</a:t>
            </a:r>
          </a:p>
        </p:txBody>
      </p:sp>
    </p:spTree>
    <p:extLst>
      <p:ext uri="{BB962C8B-B14F-4D97-AF65-F5344CB8AC3E}">
        <p14:creationId xmlns:p14="http://schemas.microsoft.com/office/powerpoint/2010/main" val="3525497992"/>
      </p:ext>
    </p:extLst>
  </p:cSld>
  <p:clrMapOvr>
    <a:masterClrMapping/>
  </p:clrMapOvr>
  <p:transition spd="slow">
    <p:randomBar dir="vert"/>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BOM</a:t>
            </a:r>
            <a:endParaRPr lang="zh-CN" altLang="en-US" dirty="0"/>
          </a:p>
        </p:txBody>
      </p:sp>
      <p:sp>
        <p:nvSpPr>
          <p:cNvPr id="3" name="内容占位符 2"/>
          <p:cNvSpPr>
            <a:spLocks noGrp="1"/>
          </p:cNvSpPr>
          <p:nvPr>
            <p:ph idx="1"/>
          </p:nvPr>
        </p:nvSpPr>
        <p:spPr>
          <a:xfrm>
            <a:off x="86816" y="980728"/>
            <a:ext cx="8949680" cy="3108543"/>
          </a:xfrm>
        </p:spPr>
        <p:txBody>
          <a:bodyPr/>
          <a:lstStyle/>
          <a:p>
            <a:r>
              <a:rPr lang="en-US" altLang="zh-CN" dirty="0" smtClean="0"/>
              <a:t>Brower Object Model:</a:t>
            </a:r>
            <a:r>
              <a:rPr lang="zh-CN" altLang="en-US" dirty="0" smtClean="0"/>
              <a:t>浏览器对象模型，用来访问和操作浏览器窗口，使</a:t>
            </a:r>
            <a:r>
              <a:rPr lang="en-US" altLang="zh-CN" dirty="0" err="1" smtClean="0"/>
              <a:t>js</a:t>
            </a:r>
            <a:r>
              <a:rPr lang="zh-CN" altLang="en-US" dirty="0" smtClean="0"/>
              <a:t>有能力与浏览器对话</a:t>
            </a:r>
            <a:endParaRPr lang="en-US" altLang="zh-CN" dirty="0" smtClean="0"/>
          </a:p>
          <a:p>
            <a:pPr marL="0" indent="0">
              <a:buNone/>
            </a:pPr>
            <a:r>
              <a:rPr lang="en-US" altLang="zh-CN" dirty="0"/>
              <a:t> </a:t>
            </a:r>
            <a:r>
              <a:rPr lang="en-US" altLang="zh-CN" dirty="0" smtClean="0"/>
              <a:t>  - </a:t>
            </a:r>
            <a:r>
              <a:rPr lang="zh-CN" altLang="en-US" sz="2800" dirty="0" smtClean="0">
                <a:solidFill>
                  <a:srgbClr val="002060"/>
                </a:solidFill>
              </a:rPr>
              <a:t>通过使用</a:t>
            </a:r>
            <a:r>
              <a:rPr lang="en-US" altLang="zh-CN" sz="2800" dirty="0" smtClean="0">
                <a:solidFill>
                  <a:srgbClr val="002060"/>
                </a:solidFill>
              </a:rPr>
              <a:t>BOM</a:t>
            </a:r>
            <a:r>
              <a:rPr lang="zh-CN" altLang="en-US" sz="2800" dirty="0" smtClean="0">
                <a:solidFill>
                  <a:srgbClr val="002060"/>
                </a:solidFill>
              </a:rPr>
              <a:t>，可移动窗口，更改状态文本，执行其它不与页面内容发送直接联系的操作</a:t>
            </a:r>
            <a:endParaRPr lang="en-US" altLang="zh-CN" sz="2800" dirty="0" smtClean="0">
              <a:solidFill>
                <a:srgbClr val="002060"/>
              </a:solidFill>
            </a:endParaRPr>
          </a:p>
          <a:p>
            <a:pPr marL="0" indent="0">
              <a:buNone/>
            </a:pPr>
            <a:r>
              <a:rPr lang="en-US" altLang="zh-CN" sz="2800" dirty="0">
                <a:solidFill>
                  <a:srgbClr val="002060"/>
                </a:solidFill>
              </a:rPr>
              <a:t> </a:t>
            </a:r>
            <a:r>
              <a:rPr lang="en-US" altLang="zh-CN" sz="2800" dirty="0" smtClean="0">
                <a:solidFill>
                  <a:srgbClr val="002060"/>
                </a:solidFill>
              </a:rPr>
              <a:t>  - </a:t>
            </a:r>
            <a:r>
              <a:rPr lang="zh-CN" altLang="en-US" sz="2800" dirty="0" smtClean="0">
                <a:solidFill>
                  <a:srgbClr val="002060"/>
                </a:solidFill>
              </a:rPr>
              <a:t>没有相关标准，但被广泛支持</a:t>
            </a:r>
            <a:endParaRPr lang="zh-CN" altLang="en-US" sz="2800" dirty="0">
              <a:solidFill>
                <a:srgbClr val="002060"/>
              </a:solidFill>
            </a:endParaRPr>
          </a:p>
        </p:txBody>
      </p:sp>
    </p:spTree>
    <p:extLst>
      <p:ext uri="{BB962C8B-B14F-4D97-AF65-F5344CB8AC3E}">
        <p14:creationId xmlns:p14="http://schemas.microsoft.com/office/powerpoint/2010/main" val="2822513139"/>
      </p:ext>
    </p:extLst>
  </p:cSld>
  <p:clrMapOvr>
    <a:masterClrMapping/>
  </p:clrMapOvr>
  <p:transition spd="slow">
    <p:randomBar dir="vert"/>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2"/>
          <p:cNvGraphicFramePr>
            <a:graphicFrameLocks/>
          </p:cNvGraphicFramePr>
          <p:nvPr>
            <p:extLst>
              <p:ext uri="{D42A27DB-BD31-4B8C-83A1-F6EECF244321}">
                <p14:modId xmlns:p14="http://schemas.microsoft.com/office/powerpoint/2010/main" val="354896368"/>
              </p:ext>
            </p:extLst>
          </p:nvPr>
        </p:nvGraphicFramePr>
        <p:xfrm>
          <a:off x="35496" y="980728"/>
          <a:ext cx="9073008" cy="5760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679686"/>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4925" y="58738"/>
            <a:ext cx="9074150" cy="777875"/>
          </a:xfrm>
        </p:spPr>
        <p:txBody>
          <a:bodyPr/>
          <a:lstStyle/>
          <a:p>
            <a:r>
              <a:rPr lang="zh-CN" altLang="en-US" dirty="0" smtClean="0"/>
              <a:t>脚本语言</a:t>
            </a:r>
          </a:p>
        </p:txBody>
      </p:sp>
      <p:graphicFrame>
        <p:nvGraphicFramePr>
          <p:cNvPr id="4" name="图示 3"/>
          <p:cNvGraphicFramePr/>
          <p:nvPr>
            <p:extLst>
              <p:ext uri="{D42A27DB-BD31-4B8C-83A1-F6EECF244321}">
                <p14:modId xmlns:p14="http://schemas.microsoft.com/office/powerpoint/2010/main" val="3715866188"/>
              </p:ext>
            </p:extLst>
          </p:nvPr>
        </p:nvGraphicFramePr>
        <p:xfrm>
          <a:off x="231329" y="1053083"/>
          <a:ext cx="8733159" cy="5472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973262"/>
      </p:ext>
    </p:extLst>
  </p:cSld>
  <p:clrMapOvr>
    <a:masterClrMapping/>
  </p:clrMapOvr>
  <p:transition spd="slow">
    <p:randomBar dir="ver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BOM</a:t>
            </a:r>
            <a:r>
              <a:rPr lang="zh-CN" altLang="en-US" dirty="0" smtClean="0"/>
              <a:t>模型</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124744"/>
            <a:ext cx="7692801" cy="5256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标注 4"/>
          <p:cNvSpPr/>
          <p:nvPr/>
        </p:nvSpPr>
        <p:spPr>
          <a:xfrm>
            <a:off x="7092280" y="6021288"/>
            <a:ext cx="1368152" cy="576064"/>
          </a:xfrm>
          <a:prstGeom prst="wedgeRectCallout">
            <a:avLst>
              <a:gd name="adj1" fmla="val 35029"/>
              <a:gd name="adj2" fmla="val -382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DOM</a:t>
            </a:r>
            <a:endParaRPr lang="zh-CN" altLang="en-US" sz="3600" dirty="0"/>
          </a:p>
        </p:txBody>
      </p:sp>
    </p:spTree>
    <p:extLst>
      <p:ext uri="{BB962C8B-B14F-4D97-AF65-F5344CB8AC3E}">
        <p14:creationId xmlns:p14="http://schemas.microsoft.com/office/powerpoint/2010/main" val="565556178"/>
      </p:ext>
    </p:extLst>
  </p:cSld>
  <p:clrMapOvr>
    <a:masterClrMapping/>
  </p:clrMapOvr>
  <p:transition spd="slow">
    <p:randomBar dir="vert"/>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925" y="58738"/>
            <a:ext cx="9074150" cy="777875"/>
          </a:xfrm>
        </p:spPr>
        <p:txBody>
          <a:bodyPr/>
          <a:lstStyle/>
          <a:p>
            <a:pPr marL="609600" indent="-609600" eaLnBrk="1" hangingPunct="1"/>
            <a:r>
              <a:rPr lang="en-US" altLang="zh-CN" smtClean="0"/>
              <a:t>DOM</a:t>
            </a:r>
            <a:r>
              <a:rPr lang="zh-CN" altLang="en-US" smtClean="0"/>
              <a:t>模型概述</a:t>
            </a:r>
          </a:p>
        </p:txBody>
      </p:sp>
      <p:sp>
        <p:nvSpPr>
          <p:cNvPr id="63491" name="Rectangle 3"/>
          <p:cNvSpPr>
            <a:spLocks noGrp="1" noChangeArrowheads="1"/>
          </p:cNvSpPr>
          <p:nvPr>
            <p:ph idx="1"/>
          </p:nvPr>
        </p:nvSpPr>
        <p:spPr>
          <a:xfrm>
            <a:off x="87313" y="981075"/>
            <a:ext cx="8948737" cy="1249363"/>
          </a:xfrm>
        </p:spPr>
        <p:txBody>
          <a:bodyPr/>
          <a:lstStyle/>
          <a:p>
            <a:pPr marL="381000" indent="-381000" eaLnBrk="1" hangingPunct="1">
              <a:buFont typeface="Wingdings" pitchFamily="2" charset="2"/>
              <a:buNone/>
            </a:pPr>
            <a:r>
              <a:rPr lang="en-US" altLang="zh-CN" dirty="0" smtClean="0"/>
              <a:t>DOM</a:t>
            </a:r>
            <a:r>
              <a:rPr lang="zh-CN" altLang="en-US" dirty="0" smtClean="0"/>
              <a:t>概述</a:t>
            </a:r>
            <a:endParaRPr lang="en-US" altLang="zh-CN" dirty="0" smtClean="0"/>
          </a:p>
          <a:p>
            <a:pPr marL="990600" lvl="1" indent="-533400" eaLnBrk="1" hangingPunct="1">
              <a:buFont typeface="Wingdings" pitchFamily="2" charset="2"/>
              <a:buChar char="u"/>
            </a:pPr>
            <a:r>
              <a:rPr lang="en-US" altLang="zh-CN" sz="1800" dirty="0" smtClean="0"/>
              <a:t>DOM</a:t>
            </a:r>
            <a:r>
              <a:rPr lang="zh-CN" altLang="en-US" sz="1800" dirty="0" smtClean="0"/>
              <a:t>是文档对象模型（</a:t>
            </a:r>
            <a:r>
              <a:rPr lang="en-US" altLang="zh-CN" sz="1800" dirty="0" smtClean="0">
                <a:solidFill>
                  <a:srgbClr val="0000FF"/>
                </a:solidFill>
              </a:rPr>
              <a:t>Document Object Model</a:t>
            </a:r>
            <a:r>
              <a:rPr lang="en-US" altLang="zh-CN" sz="1800" dirty="0" smtClean="0"/>
              <a:t> </a:t>
            </a:r>
            <a:r>
              <a:rPr lang="zh-CN" altLang="en-US" sz="1800" dirty="0" smtClean="0"/>
              <a:t>），是</a:t>
            </a:r>
            <a:r>
              <a:rPr lang="en-US" altLang="zh-CN" sz="1800" dirty="0" smtClean="0"/>
              <a:t>W3C</a:t>
            </a:r>
            <a:r>
              <a:rPr lang="zh-CN" altLang="en-US" sz="1800" dirty="0" smtClean="0"/>
              <a:t>的一套</a:t>
            </a:r>
            <a:r>
              <a:rPr lang="en-US" altLang="zh-CN" sz="1800" dirty="0" smtClean="0"/>
              <a:t>Web</a:t>
            </a:r>
            <a:r>
              <a:rPr lang="zh-CN" altLang="en-US" sz="1800" dirty="0" smtClean="0"/>
              <a:t>标准</a:t>
            </a:r>
          </a:p>
          <a:p>
            <a:pPr marL="990600" lvl="1" indent="-533400" eaLnBrk="1" hangingPunct="1">
              <a:buFont typeface="Wingdings" pitchFamily="2" charset="2"/>
              <a:buChar char="u"/>
            </a:pPr>
            <a:r>
              <a:rPr lang="en-US" altLang="zh-CN" sz="1800" dirty="0" smtClean="0"/>
              <a:t>DOM</a:t>
            </a:r>
            <a:r>
              <a:rPr lang="zh-CN" altLang="en-US" sz="1800" dirty="0" smtClean="0"/>
              <a:t>是一种与浏览器、平台、语言无关的接口</a:t>
            </a:r>
          </a:p>
        </p:txBody>
      </p:sp>
      <p:pic>
        <p:nvPicPr>
          <p:cNvPr id="63496" name="Picture 8" descr="3-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852738"/>
            <a:ext cx="54006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8618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3491">
                                            <p:txEl>
                                              <p:pRg st="0" end="0"/>
                                            </p:txEl>
                                          </p:spTgt>
                                        </p:tgtEl>
                                        <p:attrNameLst>
                                          <p:attrName>style.visibility</p:attrName>
                                        </p:attrNameLst>
                                      </p:cBhvr>
                                      <p:to>
                                        <p:strVal val="visible"/>
                                      </p:to>
                                    </p:set>
                                    <p:animEffect transition="in" filter="wipe(left)">
                                      <p:cBhvr>
                                        <p:cTn id="10" dur="500"/>
                                        <p:tgtEl>
                                          <p:spTgt spid="63491">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Effect transition="in" filter="wipe(left)">
                                      <p:cBhvr>
                                        <p:cTn id="13" dur="500"/>
                                        <p:tgtEl>
                                          <p:spTgt spid="63491">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3496"/>
                                        </p:tgtEl>
                                        <p:attrNameLst>
                                          <p:attrName>style.visibility</p:attrName>
                                        </p:attrNameLst>
                                      </p:cBhvr>
                                      <p:to>
                                        <p:strVal val="visible"/>
                                      </p:to>
                                    </p:set>
                                    <p:animEffect transition="in" filter="wipe(left)">
                                      <p:cBhvr>
                                        <p:cTn id="16"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a:t>
            </a:r>
            <a:r>
              <a:rPr lang="zh-CN" altLang="zh-CN" dirty="0"/>
              <a:t>对象</a:t>
            </a:r>
            <a:endParaRPr lang="zh-CN" altLang="en-US" dirty="0"/>
          </a:p>
        </p:txBody>
      </p:sp>
      <p:sp>
        <p:nvSpPr>
          <p:cNvPr id="3" name="内容占位符 2"/>
          <p:cNvSpPr>
            <a:spLocks noGrp="1"/>
          </p:cNvSpPr>
          <p:nvPr>
            <p:ph idx="1"/>
          </p:nvPr>
        </p:nvSpPr>
        <p:spPr>
          <a:xfrm>
            <a:off x="86816" y="980728"/>
            <a:ext cx="8949680" cy="1668149"/>
          </a:xfrm>
        </p:spPr>
        <p:txBody>
          <a:bodyPr/>
          <a:lstStyle/>
          <a:p>
            <a:pPr marL="0" indent="0">
              <a:buNone/>
            </a:pPr>
            <a:r>
              <a:rPr lang="en-US" altLang="zh-CN" dirty="0"/>
              <a:t>window</a:t>
            </a:r>
            <a:r>
              <a:rPr lang="zh-CN" altLang="zh-CN" dirty="0"/>
              <a:t>对象表示</a:t>
            </a:r>
            <a:r>
              <a:rPr lang="zh-CN" altLang="zh-CN" dirty="0" smtClean="0"/>
              <a:t>浏览器窗口</a:t>
            </a:r>
            <a:r>
              <a:rPr lang="zh-CN" altLang="zh-CN" dirty="0"/>
              <a:t>。也是父对象</a:t>
            </a:r>
            <a:r>
              <a:rPr lang="zh-CN" altLang="zh-CN" dirty="0" smtClean="0"/>
              <a:t>。</a:t>
            </a:r>
            <a:endParaRPr lang="en-US" altLang="zh-CN" dirty="0" smtClean="0"/>
          </a:p>
          <a:p>
            <a:pPr marL="0" indent="0">
              <a:buNone/>
            </a:pPr>
            <a:r>
              <a:rPr lang="en-US" altLang="zh-CN" dirty="0" smtClean="0"/>
              <a:t>-- </a:t>
            </a:r>
            <a:r>
              <a:rPr lang="zh-CN" altLang="en-US" dirty="0" smtClean="0"/>
              <a:t>所有</a:t>
            </a:r>
            <a:r>
              <a:rPr lang="en-US" altLang="zh-CN" dirty="0" err="1" smtClean="0"/>
              <a:t>js</a:t>
            </a:r>
            <a:r>
              <a:rPr lang="zh-CN" altLang="en-US" dirty="0" smtClean="0"/>
              <a:t>全局对象、函数以及变量均自动成为</a:t>
            </a:r>
            <a:r>
              <a:rPr lang="en-US" altLang="zh-CN" dirty="0" smtClean="0"/>
              <a:t>window</a:t>
            </a:r>
            <a:r>
              <a:rPr lang="zh-CN" altLang="en-US" dirty="0" smtClean="0"/>
              <a:t>对象的成员</a:t>
            </a:r>
            <a:endParaRPr lang="zh-CN" altLang="zh-CN" dirty="0"/>
          </a:p>
        </p:txBody>
      </p:sp>
    </p:spTree>
    <p:extLst>
      <p:ext uri="{BB962C8B-B14F-4D97-AF65-F5344CB8AC3E}">
        <p14:creationId xmlns:p14="http://schemas.microsoft.com/office/powerpoint/2010/main" val="656100807"/>
      </p:ext>
    </p:extLst>
  </p:cSld>
  <p:clrMapOvr>
    <a:masterClrMapping/>
  </p:clrMapOvr>
  <p:transition spd="slow">
    <p:randomBar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常用属性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子对象</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graphicFrame>
        <p:nvGraphicFramePr>
          <p:cNvPr id="5" name="Group 204"/>
          <p:cNvGraphicFramePr>
            <a:graphicFrameLocks noGrp="1"/>
          </p:cNvGraphicFramePr>
          <p:nvPr>
            <p:extLst>
              <p:ext uri="{D42A27DB-BD31-4B8C-83A1-F6EECF244321}">
                <p14:modId xmlns:p14="http://schemas.microsoft.com/office/powerpoint/2010/main" val="3461589161"/>
              </p:ext>
            </p:extLst>
          </p:nvPr>
        </p:nvGraphicFramePr>
        <p:xfrm>
          <a:off x="9922" y="889670"/>
          <a:ext cx="9134078" cy="5944200"/>
        </p:xfrm>
        <a:graphic>
          <a:graphicData uri="http://schemas.openxmlformats.org/drawingml/2006/table">
            <a:tbl>
              <a:tblPr>
                <a:tableStyleId>{5940675A-B579-460E-94D1-54222C63F5DA}</a:tableStyleId>
              </a:tblPr>
              <a:tblGrid>
                <a:gridCol w="2617862"/>
                <a:gridCol w="6516216"/>
              </a:tblGrid>
              <a:tr h="39628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chemeClr val="bg1"/>
                          </a:solidFill>
                          <a:effectLst/>
                          <a:latin typeface="+mn-ea"/>
                          <a:ea typeface="+mn-ea"/>
                        </a:rPr>
                        <a:t>名称</a:t>
                      </a:r>
                      <a:endParaRPr kumimoji="0" lang="zh-CN" altLang="en-US" sz="2000" b="1" i="0" u="none" strike="noStrike" cap="none" normalizeH="0" baseline="0" dirty="0" smtClean="0">
                        <a:ln>
                          <a:noFill/>
                        </a:ln>
                        <a:solidFill>
                          <a:schemeClr val="bg1"/>
                        </a:solidFill>
                        <a:effectLst/>
                        <a:latin typeface="+mn-ea"/>
                        <a:ea typeface="+mn-ea"/>
                      </a:endParaRPr>
                    </a:p>
                  </a:txBody>
                  <a:tcPr marT="45725" marB="45725" horzOverflow="overflow">
                    <a:solidFill>
                      <a:schemeClr val="tx2">
                        <a:lumMod val="5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chemeClr val="bg1"/>
                          </a:solidFill>
                          <a:effectLst/>
                          <a:latin typeface="+mn-ea"/>
                          <a:ea typeface="+mn-ea"/>
                        </a:rPr>
                        <a:t>描述</a:t>
                      </a:r>
                      <a:endParaRPr kumimoji="0" lang="zh-CN" altLang="en-US" sz="2000" b="1" i="0" u="none" strike="noStrike" cap="none" normalizeH="0" baseline="0" dirty="0" smtClean="0">
                        <a:ln>
                          <a:noFill/>
                        </a:ln>
                        <a:solidFill>
                          <a:schemeClr val="bg1"/>
                        </a:solidFill>
                        <a:effectLst/>
                        <a:latin typeface="+mn-ea"/>
                        <a:ea typeface="+mn-ea"/>
                      </a:endParaRPr>
                    </a:p>
                  </a:txBody>
                  <a:tcPr marT="45725" marB="45725" horzOverflow="overflow">
                    <a:solidFill>
                      <a:schemeClr val="tx2">
                        <a:lumMod val="5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mn-ea"/>
                          <a:ea typeface="+mn-ea"/>
                        </a:rPr>
                        <a:t>document</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对话框中的当前文档</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frames</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对话框中所有</a:t>
                      </a:r>
                      <a:r>
                        <a:rPr kumimoji="0" lang="en-US" altLang="zh-CN" sz="2000" b="1" i="0" u="none" strike="noStrike" cap="none" normalizeH="0" baseline="0" dirty="0" smtClean="0">
                          <a:ln>
                            <a:noFill/>
                          </a:ln>
                          <a:solidFill>
                            <a:srgbClr val="003300"/>
                          </a:solidFill>
                          <a:effectLst/>
                          <a:latin typeface="+mn-ea"/>
                          <a:ea typeface="+mn-ea"/>
                          <a:cs typeface="Times New Roman" pitchFamily="18" charset="0"/>
                        </a:rPr>
                        <a:t>frame</a:t>
                      </a: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对象</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mn-ea"/>
                          <a:ea typeface="+mn-ea"/>
                        </a:rPr>
                        <a:t>location</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文档的</a:t>
                      </a:r>
                      <a:r>
                        <a:rPr kumimoji="0" lang="en-US" altLang="zh-CN" sz="2000" b="1" i="0" u="none" strike="noStrike" cap="none" normalizeH="0" baseline="0" dirty="0" smtClean="0">
                          <a:ln>
                            <a:noFill/>
                          </a:ln>
                          <a:solidFill>
                            <a:srgbClr val="003300"/>
                          </a:solidFill>
                          <a:effectLst/>
                          <a:latin typeface="+mn-ea"/>
                          <a:ea typeface="+mn-ea"/>
                          <a:cs typeface="Times New Roman" pitchFamily="18" charset="0"/>
                        </a:rPr>
                        <a:t>URL</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name</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对话框名称</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status</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状态栏当前信息</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003300"/>
                          </a:solidFill>
                          <a:effectLst/>
                          <a:latin typeface="+mn-ea"/>
                          <a:ea typeface="+mn-ea"/>
                        </a:rPr>
                        <a:t>defaultstatus</a:t>
                      </a:r>
                      <a:endParaRPr kumimoji="0" lang="en-US" altLang="zh-CN" sz="2000" b="1" i="0" u="none" strike="noStrike" cap="none" normalizeH="0" baseline="0" dirty="0" smtClean="0">
                        <a:ln>
                          <a:noFill/>
                        </a:ln>
                        <a:solidFill>
                          <a:srgbClr val="0033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状态栏默认信息</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top</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顶层对话框</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parent</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父对话框</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opener</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打开父对话框</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self</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当前对话框</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mn-ea"/>
                          <a:ea typeface="+mn-ea"/>
                        </a:rPr>
                        <a:t>history</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用户的历史访问记录</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mn-ea"/>
                          <a:ea typeface="+mn-ea"/>
                        </a:rPr>
                        <a:t>screen</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用户屏幕</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00"/>
                          </a:solidFill>
                          <a:effectLst/>
                          <a:latin typeface="+mn-ea"/>
                          <a:ea typeface="+mn-ea"/>
                        </a:rPr>
                        <a:t>navigator</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浏览器对象</a:t>
                      </a:r>
                    </a:p>
                  </a:txBody>
                  <a:tcPr marT="45725" marB="45725" horzOverflow="overflow">
                    <a:solidFill>
                      <a:schemeClr val="accent1">
                        <a:lumMod val="20000"/>
                        <a:lumOff val="80000"/>
                      </a:schemeClr>
                    </a:solidFill>
                  </a:tcPr>
                </a:tc>
              </a:tr>
              <a:tr h="396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mn-ea"/>
                          <a:ea typeface="+mn-ea"/>
                        </a:rPr>
                        <a:t>event</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事件状态</a:t>
                      </a:r>
                    </a:p>
                  </a:txBody>
                  <a:tcPr marT="45725" marB="45725" horzOverflow="overflow">
                    <a:solidFill>
                      <a:schemeClr val="accent1">
                        <a:lumMod val="20000"/>
                        <a:lumOff val="80000"/>
                      </a:schemeClr>
                    </a:solidFill>
                  </a:tcPr>
                </a:tc>
              </a:tr>
            </a:tbl>
          </a:graphicData>
        </a:graphic>
      </p:graphicFrame>
    </p:spTree>
    <p:extLst>
      <p:ext uri="{BB962C8B-B14F-4D97-AF65-F5344CB8AC3E}">
        <p14:creationId xmlns:p14="http://schemas.microsoft.com/office/powerpoint/2010/main" val="575342030"/>
      </p:ext>
    </p:extLst>
  </p:cSld>
  <p:clrMapOvr>
    <a:masterClrMapping/>
  </p:clrMapOvr>
  <p:transition spd="slow">
    <p:randomBar dir="vert"/>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常用方法</a:t>
            </a:r>
          </a:p>
        </p:txBody>
      </p:sp>
      <p:graphicFrame>
        <p:nvGraphicFramePr>
          <p:cNvPr id="81100" name="Group 204"/>
          <p:cNvGraphicFramePr>
            <a:graphicFrameLocks noGrp="1"/>
          </p:cNvGraphicFramePr>
          <p:nvPr>
            <p:extLst>
              <p:ext uri="{D42A27DB-BD31-4B8C-83A1-F6EECF244321}">
                <p14:modId xmlns:p14="http://schemas.microsoft.com/office/powerpoint/2010/main" val="899213857"/>
              </p:ext>
            </p:extLst>
          </p:nvPr>
        </p:nvGraphicFramePr>
        <p:xfrm>
          <a:off x="9922" y="908720"/>
          <a:ext cx="9134078" cy="4740530"/>
        </p:xfrm>
        <a:graphic>
          <a:graphicData uri="http://schemas.openxmlformats.org/drawingml/2006/table">
            <a:tbl>
              <a:tblPr>
                <a:tableStyleId>{5940675A-B579-460E-94D1-54222C63F5DA}</a:tableStyleId>
              </a:tblPr>
              <a:tblGrid>
                <a:gridCol w="4418062"/>
                <a:gridCol w="4716016"/>
              </a:tblGrid>
              <a:tr h="47405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chemeClr val="bg1"/>
                          </a:solidFill>
                          <a:effectLst/>
                          <a:latin typeface="+mn-ea"/>
                          <a:ea typeface="+mn-ea"/>
                        </a:rPr>
                        <a:t>名称</a:t>
                      </a:r>
                      <a:endParaRPr kumimoji="0" lang="zh-CN" altLang="en-US" sz="2000" b="1" i="0" u="none" strike="noStrike" cap="none" normalizeH="0" baseline="0" dirty="0" smtClean="0">
                        <a:ln>
                          <a:noFill/>
                        </a:ln>
                        <a:solidFill>
                          <a:schemeClr val="bg1"/>
                        </a:solidFill>
                        <a:effectLst/>
                        <a:latin typeface="+mn-ea"/>
                        <a:ea typeface="+mn-ea"/>
                      </a:endParaRPr>
                    </a:p>
                  </a:txBody>
                  <a:tcPr marT="45725" marB="45725" horzOverflow="overflow">
                    <a:solidFill>
                      <a:schemeClr val="tx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chemeClr val="bg1"/>
                          </a:solidFill>
                          <a:effectLst/>
                          <a:latin typeface="+mn-ea"/>
                          <a:ea typeface="+mn-ea"/>
                        </a:rPr>
                        <a:t>描述</a:t>
                      </a:r>
                      <a:endParaRPr kumimoji="0" lang="zh-CN" altLang="en-US" sz="2000" b="1" i="0" u="none" strike="noStrike" cap="none" normalizeH="0" baseline="0" dirty="0" smtClean="0">
                        <a:ln>
                          <a:noFill/>
                        </a:ln>
                        <a:solidFill>
                          <a:schemeClr val="bg1"/>
                        </a:solidFill>
                        <a:effectLst/>
                        <a:latin typeface="+mn-ea"/>
                        <a:ea typeface="+mn-ea"/>
                      </a:endParaRPr>
                    </a:p>
                  </a:txBody>
                  <a:tcPr marT="45725" marB="45725" horzOverflow="overflow">
                    <a:solidFill>
                      <a:schemeClr val="tx2"/>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rgbClr val="FF0000"/>
                          </a:solidFill>
                          <a:effectLst/>
                          <a:latin typeface="+mn-ea"/>
                          <a:ea typeface="+mn-ea"/>
                        </a:rPr>
                        <a:t>alert()</a:t>
                      </a:r>
                      <a:endParaRPr kumimoji="0" lang="en-US" altLang="zh-CN" sz="2000" b="1" i="0" u="none" strike="noStrike" cap="none" normalizeH="0" baseline="0" dirty="0" smtClean="0">
                        <a:ln>
                          <a:noFill/>
                        </a:ln>
                        <a:solidFill>
                          <a:srgbClr val="FF00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mn-ea"/>
                          <a:ea typeface="+mn-ea"/>
                        </a:rPr>
                        <a:t>警告框，用于显示消息，无交互</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rgbClr val="FF0000"/>
                          </a:solidFill>
                          <a:effectLst/>
                          <a:latin typeface="+mn-ea"/>
                          <a:ea typeface="+mn-ea"/>
                        </a:rPr>
                        <a:t>confirm()</a:t>
                      </a:r>
                      <a:endParaRPr kumimoji="0" lang="en-US" altLang="zh-CN" sz="2000" b="1" i="0" u="none" strike="noStrike" cap="none" normalizeH="0" baseline="0" dirty="0" smtClean="0">
                        <a:ln>
                          <a:noFill/>
                        </a:ln>
                        <a:solidFill>
                          <a:srgbClr val="FF00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mn-ea"/>
                          <a:ea typeface="+mn-ea"/>
                        </a:rPr>
                        <a:t>询问框，有确定和取消选项</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rgbClr val="FF0000"/>
                          </a:solidFill>
                          <a:effectLst/>
                          <a:latin typeface="+mn-ea"/>
                          <a:ea typeface="+mn-ea"/>
                        </a:rPr>
                        <a:t>prompt()</a:t>
                      </a:r>
                      <a:endParaRPr kumimoji="0" lang="en-US" altLang="zh-CN" sz="2000" b="1" i="0" u="none" strike="noStrike" cap="none" normalizeH="0" baseline="0" dirty="0" smtClean="0">
                        <a:ln>
                          <a:noFill/>
                        </a:ln>
                        <a:solidFill>
                          <a:srgbClr val="FF00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提示框，也叫输入框，可输入数据</a:t>
                      </a: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err="1" smtClean="0">
                          <a:ln>
                            <a:noFill/>
                          </a:ln>
                          <a:solidFill>
                            <a:srgbClr val="FF0000"/>
                          </a:solidFill>
                          <a:effectLst/>
                          <a:latin typeface="+mn-ea"/>
                          <a:ea typeface="+mn-ea"/>
                        </a:rPr>
                        <a:t>setTimeout</a:t>
                      </a:r>
                      <a:r>
                        <a:rPr kumimoji="0" lang="en-US" altLang="zh-CN" sz="2000" b="1" u="none" strike="noStrike" cap="none" normalizeH="0" baseline="0" dirty="0" smtClean="0">
                          <a:ln>
                            <a:noFill/>
                          </a:ln>
                          <a:solidFill>
                            <a:srgbClr val="FF0000"/>
                          </a:solidFill>
                          <a:effectLst/>
                          <a:latin typeface="+mn-ea"/>
                          <a:ea typeface="+mn-ea"/>
                        </a:rPr>
                        <a:t>()</a:t>
                      </a:r>
                      <a:endParaRPr kumimoji="0" lang="en-US" altLang="zh-CN" sz="2000" b="1" i="0" u="none" strike="noStrike" cap="none" normalizeH="0" baseline="0" dirty="0" smtClean="0">
                        <a:ln>
                          <a:noFill/>
                        </a:ln>
                        <a:solidFill>
                          <a:srgbClr val="FF00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mn-ea"/>
                          <a:ea typeface="+mn-ea"/>
                        </a:rPr>
                        <a:t>经过指定毫秒值后计算表达式</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0000"/>
                          </a:solidFill>
                          <a:effectLst/>
                          <a:latin typeface="+mn-ea"/>
                          <a:ea typeface="+mn-ea"/>
                        </a:rPr>
                        <a:t>setInterval</a:t>
                      </a:r>
                      <a:r>
                        <a:rPr kumimoji="0" lang="en-US" altLang="zh-CN" sz="2000" b="1" i="0" u="none" strike="noStrike" cap="none" normalizeH="0" baseline="0" dirty="0" smtClean="0">
                          <a:ln>
                            <a:noFill/>
                          </a:ln>
                          <a:solidFill>
                            <a:srgbClr val="FF0000"/>
                          </a:solidFill>
                          <a:effectLst/>
                          <a:latin typeface="+mn-ea"/>
                          <a:ea typeface="+mn-ea"/>
                        </a:rPr>
                        <a:t>(interval)</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指定周期性执行代码</a:t>
                      </a: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rgbClr val="003300"/>
                          </a:solidFill>
                          <a:effectLst/>
                          <a:latin typeface="+mn-ea"/>
                          <a:ea typeface="+mn-ea"/>
                        </a:rPr>
                        <a:t>open()</a:t>
                      </a:r>
                      <a:endParaRPr kumimoji="0" lang="en-US" altLang="zh-CN" sz="2000" b="1" i="0" u="none" strike="noStrike" cap="none" normalizeH="0" baseline="0" dirty="0" smtClean="0">
                        <a:ln>
                          <a:noFill/>
                        </a:ln>
                        <a:solidFill>
                          <a:srgbClr val="0033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mn-ea"/>
                          <a:ea typeface="+mn-ea"/>
                        </a:rPr>
                        <a:t>打开新窗口并装入给定 </a:t>
                      </a:r>
                      <a:r>
                        <a:rPr kumimoji="0" lang="en-US" altLang="zh-CN" sz="2000" b="1" u="none" strike="noStrike" cap="none" normalizeH="0" baseline="0" dirty="0" smtClean="0">
                          <a:ln>
                            <a:noFill/>
                          </a:ln>
                          <a:solidFill>
                            <a:srgbClr val="003300"/>
                          </a:solidFill>
                          <a:effectLst/>
                          <a:latin typeface="+mn-ea"/>
                          <a:ea typeface="+mn-ea"/>
                        </a:rPr>
                        <a:t>URL </a:t>
                      </a:r>
                      <a:r>
                        <a:rPr kumimoji="0" lang="zh-CN" altLang="en-US" sz="2000" b="1" u="none" strike="noStrike" cap="none" normalizeH="0" baseline="0" dirty="0" smtClean="0">
                          <a:ln>
                            <a:noFill/>
                          </a:ln>
                          <a:solidFill>
                            <a:srgbClr val="003300"/>
                          </a:solidFill>
                          <a:effectLst/>
                          <a:latin typeface="+mn-ea"/>
                          <a:ea typeface="+mn-ea"/>
                        </a:rPr>
                        <a:t>的文档</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rgbClr val="003300"/>
                          </a:solidFill>
                          <a:effectLst/>
                          <a:latin typeface="+mn-ea"/>
                          <a:ea typeface="+mn-ea"/>
                        </a:rPr>
                        <a:t>close()</a:t>
                      </a:r>
                      <a:endParaRPr kumimoji="0" lang="en-US" altLang="zh-CN" sz="2000" b="1" i="0" u="none" strike="noStrike" cap="none" normalizeH="0" baseline="0" dirty="0" smtClean="0">
                        <a:ln>
                          <a:noFill/>
                        </a:ln>
                        <a:solidFill>
                          <a:srgbClr val="003300"/>
                        </a:solidFill>
                        <a:effectLst/>
                        <a:latin typeface="+mn-ea"/>
                        <a:ea typeface="+mn-ea"/>
                      </a:endParaRP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mn-ea"/>
                          <a:ea typeface="+mn-ea"/>
                        </a:rPr>
                        <a:t>关闭当前浏览器窗口</a:t>
                      </a:r>
                      <a:endParaRPr kumimoji="0" lang="zh-CN" altLang="en-US" sz="2000" b="1" i="0" u="none" strike="noStrike" cap="none" normalizeH="0" baseline="0" dirty="0" smtClean="0">
                        <a:ln>
                          <a:noFill/>
                        </a:ln>
                        <a:solidFill>
                          <a:srgbClr val="003300"/>
                        </a:solidFill>
                        <a:effectLst/>
                        <a:latin typeface="+mn-ea"/>
                        <a:ea typeface="+mn-ea"/>
                        <a:cs typeface="Times New Roman" pitchFamily="18" charset="0"/>
                      </a:endParaRP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accent6">
                              <a:lumMod val="50000"/>
                            </a:schemeClr>
                          </a:solidFill>
                          <a:effectLst/>
                          <a:latin typeface="+mn-ea"/>
                          <a:ea typeface="+mn-ea"/>
                        </a:rPr>
                        <a:t>moveTo</a:t>
                      </a:r>
                      <a:r>
                        <a:rPr kumimoji="0" lang="en-US" altLang="zh-CN" sz="2000" b="1" i="0" u="none" strike="noStrike" cap="none" normalizeH="0" baseline="0" dirty="0" smtClean="0">
                          <a:ln>
                            <a:noFill/>
                          </a:ln>
                          <a:solidFill>
                            <a:schemeClr val="accent6">
                              <a:lumMod val="50000"/>
                            </a:schemeClr>
                          </a:solidFill>
                          <a:effectLst/>
                          <a:latin typeface="+mn-ea"/>
                          <a:ea typeface="+mn-ea"/>
                        </a:rPr>
                        <a:t>(</a:t>
                      </a:r>
                      <a:r>
                        <a:rPr kumimoji="0" lang="en-US" altLang="zh-CN" sz="2000" b="1" i="0" u="none" strike="noStrike" cap="none" normalizeH="0" baseline="0" dirty="0" err="1" smtClean="0">
                          <a:ln>
                            <a:noFill/>
                          </a:ln>
                          <a:solidFill>
                            <a:schemeClr val="accent6">
                              <a:lumMod val="50000"/>
                            </a:schemeClr>
                          </a:solidFill>
                          <a:effectLst/>
                          <a:latin typeface="+mn-ea"/>
                          <a:ea typeface="+mn-ea"/>
                        </a:rPr>
                        <a:t>x,y</a:t>
                      </a:r>
                      <a:r>
                        <a:rPr kumimoji="0" lang="en-US" altLang="zh-CN" sz="2000" b="1" i="0" u="none" strike="noStrike" cap="none" normalizeH="0" baseline="0" dirty="0" smtClean="0">
                          <a:ln>
                            <a:noFill/>
                          </a:ln>
                          <a:solidFill>
                            <a:schemeClr val="accent6">
                              <a:lumMod val="50000"/>
                            </a:schemeClr>
                          </a:solidFill>
                          <a:effectLst/>
                          <a:latin typeface="+mn-ea"/>
                          <a:ea typeface="+mn-ea"/>
                        </a:rPr>
                        <a:t>)</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对话框移动到指定坐标</a:t>
                      </a:r>
                    </a:p>
                  </a:txBody>
                  <a:tcPr marT="45725" marB="45725" horzOverflow="overflow">
                    <a:solidFill>
                      <a:schemeClr val="accent1">
                        <a:lumMod val="20000"/>
                        <a:lumOff val="80000"/>
                      </a:schemeClr>
                    </a:solidFill>
                  </a:tcPr>
                </a:tc>
              </a:tr>
              <a:tr h="4740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accent6">
                              <a:lumMod val="50000"/>
                            </a:schemeClr>
                          </a:solidFill>
                          <a:effectLst/>
                          <a:latin typeface="+mn-ea"/>
                          <a:ea typeface="+mn-ea"/>
                        </a:rPr>
                        <a:t>sizeTo</a:t>
                      </a:r>
                      <a:r>
                        <a:rPr kumimoji="0" lang="en-US" altLang="zh-CN" sz="2000" b="1" i="0" u="none" strike="noStrike" cap="none" normalizeH="0" baseline="0" dirty="0" smtClean="0">
                          <a:ln>
                            <a:noFill/>
                          </a:ln>
                          <a:solidFill>
                            <a:schemeClr val="accent6">
                              <a:lumMod val="50000"/>
                            </a:schemeClr>
                          </a:solidFill>
                          <a:effectLst/>
                          <a:latin typeface="+mn-ea"/>
                          <a:ea typeface="+mn-ea"/>
                        </a:rPr>
                        <a:t>(</a:t>
                      </a:r>
                      <a:r>
                        <a:rPr kumimoji="0" lang="en-US" altLang="zh-CN" sz="2000" b="1" i="0" u="none" strike="noStrike" cap="none" normalizeH="0" baseline="0" dirty="0" err="1" smtClean="0">
                          <a:ln>
                            <a:noFill/>
                          </a:ln>
                          <a:solidFill>
                            <a:schemeClr val="accent6">
                              <a:lumMod val="50000"/>
                            </a:schemeClr>
                          </a:solidFill>
                          <a:effectLst/>
                          <a:latin typeface="+mn-ea"/>
                          <a:ea typeface="+mn-ea"/>
                        </a:rPr>
                        <a:t>x,y</a:t>
                      </a:r>
                      <a:r>
                        <a:rPr kumimoji="0" lang="en-US" altLang="zh-CN" sz="2000" b="1" i="0" u="none" strike="noStrike" cap="none" normalizeH="0" baseline="0" dirty="0" smtClean="0">
                          <a:ln>
                            <a:noFill/>
                          </a:ln>
                          <a:solidFill>
                            <a:schemeClr val="accent6">
                              <a:lumMod val="50000"/>
                            </a:schemeClr>
                          </a:solidFill>
                          <a:effectLst/>
                          <a:latin typeface="+mn-ea"/>
                          <a:ea typeface="+mn-ea"/>
                        </a:rPr>
                        <a:t>)</a:t>
                      </a:r>
                    </a:p>
                  </a:txBody>
                  <a:tcPr marT="45725" marB="45725" horzOverflow="overflow">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3300"/>
                          </a:solidFill>
                          <a:effectLst/>
                          <a:latin typeface="+mn-ea"/>
                          <a:ea typeface="+mn-ea"/>
                          <a:cs typeface="Times New Roman" pitchFamily="18" charset="0"/>
                        </a:rPr>
                        <a:t>对话框调整到指定大小</a:t>
                      </a:r>
                    </a:p>
                  </a:txBody>
                  <a:tcPr marT="45725" marB="45725" horzOverflow="overflow">
                    <a:solidFill>
                      <a:schemeClr val="accent1">
                        <a:lumMod val="20000"/>
                        <a:lumOff val="80000"/>
                      </a:schemeClr>
                    </a:solidFill>
                  </a:tcPr>
                </a:tc>
              </a:tr>
            </a:tbl>
          </a:graphicData>
        </a:graphic>
      </p:graphicFrame>
    </p:spTree>
    <p:extLst>
      <p:ext uri="{BB962C8B-B14F-4D97-AF65-F5344CB8AC3E}">
        <p14:creationId xmlns:p14="http://schemas.microsoft.com/office/powerpoint/2010/main" val="2561825001"/>
      </p:ext>
    </p:extLst>
  </p:cSld>
  <p:clrMapOvr>
    <a:masterClrMapping/>
  </p:clrMapOvr>
  <p:transition spd="slow">
    <p:randomBar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示例：弹出对话框</a:t>
            </a:r>
          </a:p>
        </p:txBody>
      </p:sp>
      <p:sp>
        <p:nvSpPr>
          <p:cNvPr id="3" name="内容占位符 2"/>
          <p:cNvSpPr>
            <a:spLocks noGrp="1"/>
          </p:cNvSpPr>
          <p:nvPr>
            <p:ph idx="1"/>
          </p:nvPr>
        </p:nvSpPr>
        <p:spPr>
          <a:xfrm>
            <a:off x="0" y="889670"/>
            <a:ext cx="9144000" cy="5201424"/>
          </a:xfrm>
          <a:solidFill>
            <a:schemeClr val="accent3">
              <a:lumMod val="50000"/>
            </a:schemeClr>
          </a:solidFill>
        </p:spPr>
        <p:txBody>
          <a:bodyPr wrap="square">
            <a:spAutoFit/>
          </a:bodyPr>
          <a:lstStyle/>
          <a:p>
            <a:pPr marL="0" indent="0">
              <a:buNone/>
            </a:pPr>
            <a:r>
              <a:rPr lang="en-US" altLang="zh-CN" sz="2000" dirty="0">
                <a:solidFill>
                  <a:schemeClr val="bg1"/>
                </a:solidFill>
                <a:latin typeface="宋体" pitchFamily="2" charset="-122"/>
                <a:ea typeface="宋体" pitchFamily="2" charset="-122"/>
              </a:rPr>
              <a:t>&lt;script type="text/</a:t>
            </a:r>
            <a:r>
              <a:rPr lang="en-US" altLang="zh-CN" sz="2000" dirty="0" err="1">
                <a:solidFill>
                  <a:schemeClr val="bg1"/>
                </a:solidFill>
                <a:latin typeface="宋体" pitchFamily="2" charset="-122"/>
                <a:ea typeface="宋体" pitchFamily="2" charset="-122"/>
              </a:rPr>
              <a:t>javascript</a:t>
            </a:r>
            <a:r>
              <a:rPr lang="en-US" altLang="zh-CN" sz="2000" dirty="0">
                <a:solidFill>
                  <a:schemeClr val="bg1"/>
                </a:solidFill>
                <a:latin typeface="宋体" pitchFamily="2" charset="-122"/>
                <a:ea typeface="宋体" pitchFamily="2" charset="-122"/>
              </a:rPr>
              <a:t>"&gt;</a:t>
            </a:r>
          </a:p>
          <a:p>
            <a:pPr marL="0" indent="0">
              <a:buNone/>
            </a:pPr>
            <a:r>
              <a:rPr lang="en-US" altLang="zh-CN" sz="2000" dirty="0">
                <a:solidFill>
                  <a:schemeClr val="bg1"/>
                </a:solidFill>
                <a:latin typeface="宋体" pitchFamily="2" charset="-122"/>
                <a:ea typeface="宋体" pitchFamily="2" charset="-122"/>
              </a:rPr>
              <a:t>  function </a:t>
            </a:r>
            <a:r>
              <a:rPr lang="en-US" altLang="zh-CN" sz="2000" dirty="0" err="1">
                <a:solidFill>
                  <a:schemeClr val="bg1"/>
                </a:solidFill>
                <a:latin typeface="宋体" pitchFamily="2" charset="-122"/>
                <a:ea typeface="宋体" pitchFamily="2" charset="-122"/>
              </a:rPr>
              <a:t>inputMsg</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var</a:t>
            </a: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str</a:t>
            </a:r>
            <a:r>
              <a:rPr lang="en-US" altLang="zh-CN" sz="2000" dirty="0">
                <a:solidFill>
                  <a:schemeClr val="bg1"/>
                </a:solidFill>
                <a:latin typeface="宋体" pitchFamily="2" charset="-122"/>
                <a:ea typeface="宋体" pitchFamily="2" charset="-122"/>
              </a:rPr>
              <a:t>=</a:t>
            </a:r>
            <a:r>
              <a:rPr lang="en-US" altLang="zh-CN" sz="2000" dirty="0" err="1">
                <a:solidFill>
                  <a:schemeClr val="bg1"/>
                </a:solidFill>
                <a:latin typeface="宋体" pitchFamily="2" charset="-122"/>
                <a:ea typeface="宋体" pitchFamily="2" charset="-122"/>
              </a:rPr>
              <a:t>window.prompt</a:t>
            </a:r>
            <a:r>
              <a:rPr lang="en-US" altLang="zh-CN" sz="2000" dirty="0">
                <a:solidFill>
                  <a:schemeClr val="bg1"/>
                </a:solidFill>
                <a:latin typeface="宋体" pitchFamily="2" charset="-122"/>
                <a:ea typeface="宋体" pitchFamily="2" charset="-122"/>
              </a:rPr>
              <a:t>("</a:t>
            </a:r>
            <a:r>
              <a:rPr lang="zh-CN" altLang="en-US" sz="2000" dirty="0">
                <a:solidFill>
                  <a:schemeClr val="bg1"/>
                </a:solidFill>
                <a:latin typeface="宋体" pitchFamily="2" charset="-122"/>
                <a:ea typeface="宋体" pitchFamily="2" charset="-122"/>
              </a:rPr>
              <a:t>请输入信息</a:t>
            </a:r>
            <a:r>
              <a:rPr lang="en-US" altLang="zh-CN" sz="2000" dirty="0">
                <a:solidFill>
                  <a:schemeClr val="bg1"/>
                </a:solidFill>
                <a:latin typeface="宋体" pitchFamily="2" charset="-122"/>
                <a:ea typeface="宋体" pitchFamily="2" charset="-122"/>
              </a:rPr>
              <a:t>:","</a:t>
            </a:r>
            <a:r>
              <a:rPr lang="zh-CN" altLang="en-US" sz="2000" dirty="0">
                <a:solidFill>
                  <a:schemeClr val="bg1"/>
                </a:solidFill>
                <a:latin typeface="宋体" pitchFamily="2" charset="-122"/>
                <a:ea typeface="宋体" pitchFamily="2" charset="-122"/>
              </a:rPr>
              <a:t>欢迎来到九江学院</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alert(</a:t>
            </a:r>
            <a:r>
              <a:rPr lang="en-US" altLang="zh-CN" sz="2000" dirty="0" err="1">
                <a:solidFill>
                  <a:schemeClr val="bg1"/>
                </a:solidFill>
                <a:latin typeface="宋体" pitchFamily="2" charset="-122"/>
                <a:ea typeface="宋体" pitchFamily="2" charset="-122"/>
              </a:rPr>
              <a:t>str</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t>
            </a:r>
          </a:p>
          <a:p>
            <a:pPr marL="0" indent="0">
              <a:buNone/>
            </a:pPr>
            <a:r>
              <a:rPr lang="en-US" altLang="zh-CN" sz="2000" dirty="0">
                <a:solidFill>
                  <a:schemeClr val="bg1"/>
                </a:solidFill>
                <a:latin typeface="宋体" pitchFamily="2" charset="-122"/>
                <a:ea typeface="宋体" pitchFamily="2" charset="-122"/>
              </a:rPr>
              <a:t>  function </a:t>
            </a:r>
            <a:r>
              <a:rPr lang="en-US" altLang="zh-CN" sz="2000" dirty="0" err="1">
                <a:solidFill>
                  <a:schemeClr val="bg1"/>
                </a:solidFill>
                <a:latin typeface="宋体" pitchFamily="2" charset="-122"/>
                <a:ea typeface="宋体" pitchFamily="2" charset="-122"/>
              </a:rPr>
              <a:t>closeMe</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var</a:t>
            </a:r>
            <a:r>
              <a:rPr lang="en-US" altLang="zh-CN" sz="2000" dirty="0">
                <a:solidFill>
                  <a:schemeClr val="bg1"/>
                </a:solidFill>
                <a:latin typeface="宋体" pitchFamily="2" charset="-122"/>
                <a:ea typeface="宋体" pitchFamily="2" charset="-122"/>
              </a:rPr>
              <a:t> s=</a:t>
            </a:r>
            <a:r>
              <a:rPr lang="en-US" altLang="zh-CN" sz="2000" dirty="0" err="1">
                <a:solidFill>
                  <a:schemeClr val="bg1"/>
                </a:solidFill>
                <a:latin typeface="宋体" pitchFamily="2" charset="-122"/>
                <a:ea typeface="宋体" pitchFamily="2" charset="-122"/>
              </a:rPr>
              <a:t>window.confirm</a:t>
            </a:r>
            <a:r>
              <a:rPr lang="en-US" altLang="zh-CN" sz="2000" dirty="0">
                <a:solidFill>
                  <a:schemeClr val="bg1"/>
                </a:solidFill>
                <a:latin typeface="宋体" pitchFamily="2" charset="-122"/>
                <a:ea typeface="宋体" pitchFamily="2" charset="-122"/>
              </a:rPr>
              <a:t>("</a:t>
            </a:r>
            <a:r>
              <a:rPr lang="zh-CN" altLang="en-US" sz="2000" dirty="0">
                <a:solidFill>
                  <a:schemeClr val="bg1"/>
                </a:solidFill>
                <a:latin typeface="宋体" pitchFamily="2" charset="-122"/>
                <a:ea typeface="宋体" pitchFamily="2" charset="-122"/>
              </a:rPr>
              <a:t>确定要关闭浏览器吗？</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if(s==true){</a:t>
            </a:r>
          </a:p>
          <a:p>
            <a:pPr marL="0" indent="0">
              <a:buNone/>
            </a:pP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window.close</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t>
            </a:r>
          </a:p>
          <a:p>
            <a:pPr marL="0" indent="0">
              <a:buNone/>
            </a:pPr>
            <a:r>
              <a:rPr lang="en-US" altLang="zh-CN" sz="2000" dirty="0">
                <a:solidFill>
                  <a:schemeClr val="bg1"/>
                </a:solidFill>
                <a:latin typeface="宋体" pitchFamily="2" charset="-122"/>
                <a:ea typeface="宋体" pitchFamily="2" charset="-122"/>
              </a:rPr>
              <a:t>  }</a:t>
            </a:r>
          </a:p>
          <a:p>
            <a:pPr marL="0" indent="0">
              <a:buNone/>
            </a:pPr>
            <a:r>
              <a:rPr lang="en-US" altLang="zh-CN" sz="2000" dirty="0">
                <a:solidFill>
                  <a:schemeClr val="bg1"/>
                </a:solidFill>
                <a:latin typeface="宋体" pitchFamily="2" charset="-122"/>
                <a:ea typeface="宋体" pitchFamily="2" charset="-122"/>
              </a:rPr>
              <a:t>&lt;/script&gt;</a:t>
            </a:r>
          </a:p>
          <a:p>
            <a:pPr marL="0" indent="0">
              <a:buNone/>
            </a:pPr>
            <a:r>
              <a:rPr lang="en-US" altLang="zh-CN" sz="2000" dirty="0">
                <a:solidFill>
                  <a:schemeClr val="bg1"/>
                </a:solidFill>
                <a:latin typeface="宋体" pitchFamily="2" charset="-122"/>
                <a:ea typeface="宋体" pitchFamily="2" charset="-122"/>
              </a:rPr>
              <a:t>&lt;input type="button" value="</a:t>
            </a:r>
            <a:r>
              <a:rPr lang="zh-CN" altLang="en-US" sz="2000" dirty="0">
                <a:solidFill>
                  <a:schemeClr val="bg1"/>
                </a:solidFill>
                <a:latin typeface="宋体" pitchFamily="2" charset="-122"/>
                <a:ea typeface="宋体" pitchFamily="2" charset="-122"/>
              </a:rPr>
              <a:t>输入</a:t>
            </a: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onclick</a:t>
            </a:r>
            <a:r>
              <a:rPr lang="en-US" altLang="zh-CN" sz="2000" dirty="0">
                <a:solidFill>
                  <a:schemeClr val="bg1"/>
                </a:solidFill>
                <a:latin typeface="宋体" pitchFamily="2" charset="-122"/>
                <a:ea typeface="宋体" pitchFamily="2" charset="-122"/>
              </a:rPr>
              <a:t>="</a:t>
            </a:r>
            <a:r>
              <a:rPr lang="en-US" altLang="zh-CN" sz="2000" dirty="0" err="1">
                <a:solidFill>
                  <a:schemeClr val="bg1"/>
                </a:solidFill>
                <a:latin typeface="宋体" pitchFamily="2" charset="-122"/>
                <a:ea typeface="宋体" pitchFamily="2" charset="-122"/>
              </a:rPr>
              <a:t>inputMsg</a:t>
            </a:r>
            <a:r>
              <a:rPr lang="en-US" altLang="zh-CN" sz="2000" dirty="0">
                <a:solidFill>
                  <a:schemeClr val="bg1"/>
                </a:solidFill>
                <a:latin typeface="宋体" pitchFamily="2" charset="-122"/>
                <a:ea typeface="宋体" pitchFamily="2" charset="-122"/>
              </a:rPr>
              <a:t>()"&gt;</a:t>
            </a:r>
          </a:p>
          <a:p>
            <a:pPr marL="0" indent="0">
              <a:buNone/>
            </a:pPr>
            <a:r>
              <a:rPr lang="en-US" altLang="zh-CN" sz="2000" dirty="0">
                <a:solidFill>
                  <a:schemeClr val="bg1"/>
                </a:solidFill>
                <a:latin typeface="宋体" pitchFamily="2" charset="-122"/>
                <a:ea typeface="宋体" pitchFamily="2" charset="-122"/>
              </a:rPr>
              <a:t>&lt;input type="button" value="</a:t>
            </a:r>
            <a:r>
              <a:rPr lang="zh-CN" altLang="en-US" sz="2000" dirty="0">
                <a:solidFill>
                  <a:schemeClr val="bg1"/>
                </a:solidFill>
                <a:latin typeface="宋体" pitchFamily="2" charset="-122"/>
                <a:ea typeface="宋体" pitchFamily="2" charset="-122"/>
              </a:rPr>
              <a:t>关闭</a:t>
            </a: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onclick</a:t>
            </a:r>
            <a:r>
              <a:rPr lang="en-US" altLang="zh-CN" sz="2000" dirty="0">
                <a:solidFill>
                  <a:schemeClr val="bg1"/>
                </a:solidFill>
                <a:latin typeface="宋体" pitchFamily="2" charset="-122"/>
                <a:ea typeface="宋体" pitchFamily="2" charset="-122"/>
              </a:rPr>
              <a:t>="</a:t>
            </a:r>
            <a:r>
              <a:rPr lang="en-US" altLang="zh-CN" sz="2000" dirty="0" err="1">
                <a:solidFill>
                  <a:schemeClr val="bg1"/>
                </a:solidFill>
                <a:latin typeface="宋体" pitchFamily="2" charset="-122"/>
                <a:ea typeface="宋体" pitchFamily="2" charset="-122"/>
              </a:rPr>
              <a:t>closeMe</a:t>
            </a:r>
            <a:r>
              <a:rPr lang="en-US" altLang="zh-CN" sz="2000" dirty="0">
                <a:solidFill>
                  <a:schemeClr val="bg1"/>
                </a:solidFill>
                <a:latin typeface="宋体" pitchFamily="2" charset="-122"/>
                <a:ea typeface="宋体" pitchFamily="2" charset="-122"/>
              </a:rPr>
              <a:t>()"&gt;</a:t>
            </a:r>
          </a:p>
        </p:txBody>
      </p:sp>
    </p:spTree>
    <p:extLst>
      <p:ext uri="{BB962C8B-B14F-4D97-AF65-F5344CB8AC3E}">
        <p14:creationId xmlns:p14="http://schemas.microsoft.com/office/powerpoint/2010/main" val="3806911514"/>
      </p:ext>
    </p:extLst>
  </p:cSld>
  <p:clrMapOvr>
    <a:masterClrMapping/>
  </p:clrMapOvr>
  <p:transition spd="slow">
    <p:randomBar dir="vert"/>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示例：打开窗口</a:t>
            </a:r>
          </a:p>
        </p:txBody>
      </p:sp>
      <p:sp>
        <p:nvSpPr>
          <p:cNvPr id="3" name="内容占位符 2"/>
          <p:cNvSpPr>
            <a:spLocks noGrp="1"/>
          </p:cNvSpPr>
          <p:nvPr>
            <p:ph idx="1"/>
          </p:nvPr>
        </p:nvSpPr>
        <p:spPr>
          <a:xfrm>
            <a:off x="0" y="889670"/>
            <a:ext cx="9144000" cy="3724096"/>
          </a:xfrm>
          <a:solidFill>
            <a:schemeClr val="accent3">
              <a:lumMod val="50000"/>
            </a:schemeClr>
          </a:solidFill>
        </p:spPr>
        <p:txBody>
          <a:bodyPr wrap="square">
            <a:spAutoFit/>
          </a:bodyPr>
          <a:lstStyle/>
          <a:p>
            <a:pPr marL="0" indent="0">
              <a:buNone/>
            </a:pPr>
            <a:r>
              <a:rPr lang="en-US" altLang="zh-CN" sz="2000" dirty="0" smtClean="0">
                <a:solidFill>
                  <a:schemeClr val="bg1"/>
                </a:solidFill>
                <a:latin typeface="宋体" pitchFamily="2" charset="-122"/>
                <a:ea typeface="宋体" pitchFamily="2" charset="-122"/>
              </a:rPr>
              <a:t>&lt;head&gt;</a:t>
            </a:r>
          </a:p>
          <a:p>
            <a:pPr marL="0" indent="0">
              <a:buNone/>
            </a:pPr>
            <a:r>
              <a:rPr lang="en-US" altLang="zh-CN" sz="2000" dirty="0" smtClean="0">
                <a:solidFill>
                  <a:schemeClr val="bg1"/>
                </a:solidFill>
                <a:latin typeface="宋体" pitchFamily="2" charset="-122"/>
                <a:ea typeface="宋体" pitchFamily="2" charset="-122"/>
              </a:rPr>
              <a:t>  &lt;</a:t>
            </a:r>
            <a:r>
              <a:rPr lang="en-US" altLang="zh-CN" sz="2000" dirty="0">
                <a:solidFill>
                  <a:schemeClr val="bg1"/>
                </a:solidFill>
                <a:latin typeface="宋体" pitchFamily="2" charset="-122"/>
                <a:ea typeface="宋体" pitchFamily="2" charset="-122"/>
              </a:rPr>
              <a:t>script type="text/</a:t>
            </a:r>
            <a:r>
              <a:rPr lang="en-US" altLang="zh-CN" sz="2000" dirty="0" err="1">
                <a:solidFill>
                  <a:schemeClr val="bg1"/>
                </a:solidFill>
                <a:latin typeface="宋体" pitchFamily="2" charset="-122"/>
                <a:ea typeface="宋体" pitchFamily="2" charset="-122"/>
              </a:rPr>
              <a:t>javascript</a:t>
            </a:r>
            <a:r>
              <a:rPr lang="en-US" altLang="zh-CN" sz="2000" dirty="0">
                <a:solidFill>
                  <a:schemeClr val="bg1"/>
                </a:solidFill>
                <a:latin typeface="宋体" pitchFamily="2" charset="-122"/>
                <a:ea typeface="宋体" pitchFamily="2" charset="-122"/>
              </a:rPr>
              <a:t>"&gt;</a:t>
            </a:r>
          </a:p>
          <a:p>
            <a:pPr marL="0" indent="0">
              <a:buNone/>
            </a:pPr>
            <a:r>
              <a:rPr lang="en-US" altLang="zh-CN" sz="2000" dirty="0">
                <a:solidFill>
                  <a:schemeClr val="bg1"/>
                </a:solidFill>
                <a:latin typeface="宋体" pitchFamily="2" charset="-122"/>
                <a:ea typeface="宋体" pitchFamily="2" charset="-122"/>
              </a:rPr>
              <a:t> </a:t>
            </a:r>
            <a:r>
              <a:rPr lang="en-US" altLang="zh-CN" sz="2000" dirty="0" smtClean="0">
                <a:solidFill>
                  <a:schemeClr val="bg1"/>
                </a:solidFill>
                <a:latin typeface="宋体" pitchFamily="2" charset="-122"/>
                <a:ea typeface="宋体" pitchFamily="2" charset="-122"/>
              </a:rPr>
              <a:t>   </a:t>
            </a:r>
            <a:r>
              <a:rPr lang="en-US" altLang="zh-CN" sz="2000" dirty="0">
                <a:solidFill>
                  <a:schemeClr val="bg1"/>
                </a:solidFill>
                <a:latin typeface="宋体" pitchFamily="2" charset="-122"/>
                <a:ea typeface="宋体" pitchFamily="2" charset="-122"/>
              </a:rPr>
              <a:t>function </a:t>
            </a:r>
            <a:r>
              <a:rPr lang="en-US" altLang="zh-CN" sz="2000" dirty="0" err="1">
                <a:solidFill>
                  <a:schemeClr val="bg1"/>
                </a:solidFill>
                <a:latin typeface="宋体" pitchFamily="2" charset="-122"/>
                <a:ea typeface="宋体" pitchFamily="2" charset="-122"/>
              </a:rPr>
              <a:t>openPage</a:t>
            </a:r>
            <a:r>
              <a:rPr lang="en-US" altLang="zh-CN" sz="2000" dirty="0">
                <a:solidFill>
                  <a:schemeClr val="bg1"/>
                </a:solidFill>
                <a:latin typeface="宋体" pitchFamily="2" charset="-122"/>
                <a:ea typeface="宋体" pitchFamily="2" charset="-122"/>
              </a:rPr>
              <a:t>(){</a:t>
            </a:r>
          </a:p>
          <a:p>
            <a:pPr marL="0" indent="0">
              <a:buNone/>
            </a:pPr>
            <a:r>
              <a:rPr lang="en-US" altLang="zh-CN" sz="2000" dirty="0">
                <a:solidFill>
                  <a:schemeClr val="bg1"/>
                </a:solidFill>
                <a:latin typeface="宋体" pitchFamily="2" charset="-122"/>
                <a:ea typeface="宋体" pitchFamily="2" charset="-122"/>
              </a:rPr>
              <a:t>  </a:t>
            </a:r>
            <a:r>
              <a:rPr lang="en-US" altLang="zh-CN" sz="2000" dirty="0" smtClean="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window.open</a:t>
            </a:r>
            <a:r>
              <a:rPr lang="en-US" altLang="zh-CN" sz="2000" dirty="0">
                <a:solidFill>
                  <a:schemeClr val="bg1"/>
                </a:solidFill>
                <a:latin typeface="宋体" pitchFamily="2" charset="-122"/>
                <a:ea typeface="宋体" pitchFamily="2" charset="-122"/>
              </a:rPr>
              <a:t>("http://www.baidu.com");</a:t>
            </a:r>
          </a:p>
          <a:p>
            <a:pPr marL="0" indent="0">
              <a:buNone/>
            </a:pPr>
            <a:r>
              <a:rPr lang="en-US" altLang="zh-CN" sz="2000" dirty="0">
                <a:solidFill>
                  <a:schemeClr val="bg1"/>
                </a:solidFill>
                <a:latin typeface="宋体" pitchFamily="2" charset="-122"/>
                <a:ea typeface="宋体" pitchFamily="2" charset="-122"/>
              </a:rPr>
              <a:t> </a:t>
            </a:r>
            <a:r>
              <a:rPr lang="en-US" altLang="zh-CN" sz="2000" dirty="0" smtClean="0">
                <a:solidFill>
                  <a:schemeClr val="bg1"/>
                </a:solidFill>
                <a:latin typeface="宋体" pitchFamily="2" charset="-122"/>
                <a:ea typeface="宋体" pitchFamily="2" charset="-122"/>
              </a:rPr>
              <a:t>   </a:t>
            </a:r>
            <a:r>
              <a:rPr lang="en-US" altLang="zh-CN" sz="2000" dirty="0">
                <a:solidFill>
                  <a:schemeClr val="bg1"/>
                </a:solidFill>
                <a:latin typeface="宋体" pitchFamily="2" charset="-122"/>
                <a:ea typeface="宋体" pitchFamily="2" charset="-122"/>
              </a:rPr>
              <a:t>}</a:t>
            </a:r>
          </a:p>
          <a:p>
            <a:pPr marL="0" indent="0">
              <a:buNone/>
            </a:pPr>
            <a:r>
              <a:rPr lang="en-US" altLang="zh-CN" sz="2000" dirty="0" smtClean="0">
                <a:solidFill>
                  <a:schemeClr val="bg1"/>
                </a:solidFill>
                <a:latin typeface="宋体" pitchFamily="2" charset="-122"/>
                <a:ea typeface="宋体" pitchFamily="2" charset="-122"/>
              </a:rPr>
              <a:t>&lt;/</a:t>
            </a:r>
            <a:r>
              <a:rPr lang="en-US" altLang="zh-CN" sz="2000" dirty="0">
                <a:solidFill>
                  <a:schemeClr val="bg1"/>
                </a:solidFill>
                <a:latin typeface="宋体" pitchFamily="2" charset="-122"/>
                <a:ea typeface="宋体" pitchFamily="2" charset="-122"/>
              </a:rPr>
              <a:t>script</a:t>
            </a:r>
            <a:r>
              <a:rPr lang="en-US" altLang="zh-CN" sz="2000" dirty="0" smtClean="0">
                <a:solidFill>
                  <a:schemeClr val="bg1"/>
                </a:solidFill>
                <a:latin typeface="宋体" pitchFamily="2" charset="-122"/>
                <a:ea typeface="宋体" pitchFamily="2" charset="-122"/>
              </a:rPr>
              <a:t>&gt;</a:t>
            </a:r>
          </a:p>
          <a:p>
            <a:pPr marL="0" indent="0">
              <a:buNone/>
            </a:pPr>
            <a:r>
              <a:rPr lang="en-US" altLang="zh-CN" sz="2000" dirty="0" smtClean="0">
                <a:solidFill>
                  <a:schemeClr val="bg1"/>
                </a:solidFill>
                <a:latin typeface="宋体" pitchFamily="2" charset="-122"/>
                <a:ea typeface="宋体" pitchFamily="2" charset="-122"/>
              </a:rPr>
              <a:t>&lt;/head&gt;</a:t>
            </a:r>
          </a:p>
          <a:p>
            <a:pPr marL="0" indent="0">
              <a:buNone/>
            </a:pPr>
            <a:r>
              <a:rPr lang="en-US" altLang="zh-CN" sz="2000" dirty="0" smtClean="0">
                <a:solidFill>
                  <a:schemeClr val="bg1"/>
                </a:solidFill>
                <a:latin typeface="宋体" pitchFamily="2" charset="-122"/>
                <a:ea typeface="宋体" pitchFamily="2" charset="-122"/>
              </a:rPr>
              <a:t>&lt;body&gt;</a:t>
            </a:r>
            <a:endParaRPr lang="en-US" altLang="zh-CN" sz="2000" dirty="0">
              <a:solidFill>
                <a:schemeClr val="bg1"/>
              </a:solidFill>
              <a:latin typeface="宋体" pitchFamily="2" charset="-122"/>
              <a:ea typeface="宋体" pitchFamily="2" charset="-122"/>
            </a:endParaRPr>
          </a:p>
          <a:p>
            <a:pPr marL="0" indent="0">
              <a:buNone/>
            </a:pPr>
            <a:r>
              <a:rPr lang="en-US" altLang="zh-CN" sz="2000" dirty="0" smtClean="0">
                <a:solidFill>
                  <a:schemeClr val="bg1"/>
                </a:solidFill>
                <a:latin typeface="宋体" pitchFamily="2" charset="-122"/>
                <a:ea typeface="宋体" pitchFamily="2" charset="-122"/>
              </a:rPr>
              <a:t>  &lt;</a:t>
            </a:r>
            <a:r>
              <a:rPr lang="en-US" altLang="zh-CN" sz="2000" dirty="0">
                <a:solidFill>
                  <a:schemeClr val="bg1"/>
                </a:solidFill>
                <a:latin typeface="宋体" pitchFamily="2" charset="-122"/>
                <a:ea typeface="宋体" pitchFamily="2" charset="-122"/>
              </a:rPr>
              <a:t>input type="button" value="</a:t>
            </a:r>
            <a:r>
              <a:rPr lang="zh-CN" altLang="en-US" sz="2000" dirty="0">
                <a:solidFill>
                  <a:schemeClr val="bg1"/>
                </a:solidFill>
                <a:latin typeface="宋体" pitchFamily="2" charset="-122"/>
                <a:ea typeface="宋体" pitchFamily="2" charset="-122"/>
              </a:rPr>
              <a:t>打开新页面</a:t>
            </a:r>
            <a:r>
              <a:rPr lang="en-US" altLang="zh-CN" sz="2000" dirty="0">
                <a:solidFill>
                  <a:schemeClr val="bg1"/>
                </a:solidFill>
                <a:latin typeface="宋体" pitchFamily="2" charset="-122"/>
                <a:ea typeface="宋体" pitchFamily="2" charset="-122"/>
              </a:rPr>
              <a:t>" </a:t>
            </a:r>
            <a:r>
              <a:rPr lang="en-US" altLang="zh-CN" sz="2000" dirty="0" err="1">
                <a:solidFill>
                  <a:schemeClr val="bg1"/>
                </a:solidFill>
                <a:latin typeface="宋体" pitchFamily="2" charset="-122"/>
                <a:ea typeface="宋体" pitchFamily="2" charset="-122"/>
              </a:rPr>
              <a:t>onclick</a:t>
            </a:r>
            <a:r>
              <a:rPr lang="en-US" altLang="zh-CN" sz="2000" dirty="0">
                <a:solidFill>
                  <a:schemeClr val="bg1"/>
                </a:solidFill>
                <a:latin typeface="宋体" pitchFamily="2" charset="-122"/>
                <a:ea typeface="宋体" pitchFamily="2" charset="-122"/>
              </a:rPr>
              <a:t>="</a:t>
            </a:r>
            <a:r>
              <a:rPr lang="en-US" altLang="zh-CN" sz="2000" dirty="0" err="1">
                <a:solidFill>
                  <a:schemeClr val="bg1"/>
                </a:solidFill>
                <a:latin typeface="宋体" pitchFamily="2" charset="-122"/>
                <a:ea typeface="宋体" pitchFamily="2" charset="-122"/>
              </a:rPr>
              <a:t>openPage</a:t>
            </a:r>
            <a:r>
              <a:rPr lang="en-US" altLang="zh-CN" sz="2000" dirty="0" smtClean="0">
                <a:solidFill>
                  <a:schemeClr val="bg1"/>
                </a:solidFill>
                <a:latin typeface="宋体" pitchFamily="2" charset="-122"/>
                <a:ea typeface="宋体" pitchFamily="2" charset="-122"/>
              </a:rPr>
              <a:t>()"&gt;  </a:t>
            </a:r>
          </a:p>
          <a:p>
            <a:pPr marL="0" indent="0">
              <a:buNone/>
            </a:pPr>
            <a:r>
              <a:rPr lang="en-US" altLang="zh-CN" sz="2000" dirty="0" smtClean="0">
                <a:solidFill>
                  <a:schemeClr val="bg1"/>
                </a:solidFill>
                <a:latin typeface="宋体" pitchFamily="2" charset="-122"/>
                <a:ea typeface="宋体" pitchFamily="2" charset="-122"/>
              </a:rPr>
              <a:t>&lt;/body&gt;</a:t>
            </a:r>
            <a:endParaRPr lang="en-US" altLang="zh-CN" sz="2000" dirty="0">
              <a:solidFill>
                <a:schemeClr val="bg1"/>
              </a:solidFill>
              <a:latin typeface="宋体" pitchFamily="2" charset="-122"/>
              <a:ea typeface="宋体" pitchFamily="2" charset="-122"/>
            </a:endParaRPr>
          </a:p>
        </p:txBody>
      </p:sp>
    </p:spTree>
    <p:extLst>
      <p:ext uri="{BB962C8B-B14F-4D97-AF65-F5344CB8AC3E}">
        <p14:creationId xmlns:p14="http://schemas.microsoft.com/office/powerpoint/2010/main" val="280936865"/>
      </p:ext>
    </p:extLst>
  </p:cSld>
  <p:clrMapOvr>
    <a:masterClrMapping/>
  </p:clrMapOvr>
  <p:transition spd="slow">
    <p:randomBar dir="vert"/>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solidFill>
                  <a:srgbClr val="FFFF00"/>
                </a:solidFill>
                <a:latin typeface="黑体" panose="02010609060101010101" pitchFamily="49" charset="-122"/>
                <a:ea typeface="黑体" panose="02010609060101010101" pitchFamily="49" charset="-122"/>
              </a:rPr>
              <a:t>*</a:t>
            </a:r>
            <a:r>
              <a:rPr lang="zh-CN" altLang="en-US" dirty="0" smtClean="0">
                <a:solidFill>
                  <a:srgbClr val="FFFF00"/>
                </a:solidFill>
                <a:latin typeface="黑体" panose="02010609060101010101" pitchFamily="49" charset="-122"/>
                <a:ea typeface="黑体" panose="02010609060101010101" pitchFamily="49" charset="-122"/>
              </a:rPr>
              <a:t>定时器</a:t>
            </a:r>
            <a:endParaRPr lang="zh-CN" altLang="en-US" dirty="0">
              <a:solidFill>
                <a:srgbClr val="FFFF00"/>
              </a:solidFill>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nvPr>
        </p:nvGraphicFramePr>
        <p:xfrm>
          <a:off x="86816" y="980728"/>
          <a:ext cx="8949680"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82096"/>
      </p:ext>
    </p:extLst>
  </p:cSld>
  <p:clrMapOvr>
    <a:masterClrMapping/>
  </p:clrMapOvr>
  <p:transition spd="slow">
    <p:randomBar dir="vert"/>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实例</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发送</a:t>
            </a:r>
            <a:r>
              <a:rPr lang="zh-CN" altLang="en-US" dirty="0">
                <a:latin typeface="黑体" panose="02010609060101010101" pitchFamily="49" charset="-122"/>
                <a:ea typeface="黑体" panose="02010609060101010101" pitchFamily="49" charset="-122"/>
              </a:rPr>
              <a:t>验证码</a:t>
            </a:r>
          </a:p>
        </p:txBody>
      </p:sp>
      <p:sp>
        <p:nvSpPr>
          <p:cNvPr id="3" name="内容占位符 2"/>
          <p:cNvSpPr>
            <a:spLocks noGrp="1"/>
          </p:cNvSpPr>
          <p:nvPr>
            <p:ph idx="1"/>
          </p:nvPr>
        </p:nvSpPr>
        <p:spPr>
          <a:xfrm>
            <a:off x="86816" y="980728"/>
            <a:ext cx="8949680" cy="954107"/>
          </a:xfrm>
          <a:noFill/>
          <a:ln>
            <a:noFill/>
          </a:ln>
        </p:spPr>
        <p:txBody>
          <a:bodyPr vert="horz" wrap="square" lIns="91440" tIns="45720" rIns="91440" bIns="45720" numCol="1" anchor="t" anchorCtr="0" compatLnSpc="1">
            <a:prstTxWarp prst="textNoShape">
              <a:avLst/>
            </a:prstTxWarp>
            <a:spAutoFit/>
          </a:bodyPr>
          <a:lstStyle/>
          <a:p>
            <a:pPr marL="0" indent="0">
              <a:buNone/>
            </a:pPr>
            <a:r>
              <a:rPr lang="zh-CN" altLang="en-US" sz="2800" dirty="0" smtClean="0">
                <a:latin typeface="+mn-ea"/>
              </a:rPr>
              <a:t>在页面中显示“发送验证码”按钮</a:t>
            </a:r>
            <a:r>
              <a:rPr lang="zh-CN" altLang="en-US" sz="2800" smtClean="0">
                <a:latin typeface="+mn-ea"/>
              </a:rPr>
              <a:t>，点击该按钮后，按钮</a:t>
            </a:r>
            <a:r>
              <a:rPr lang="zh-CN" altLang="en-US" sz="2800" dirty="0" smtClean="0">
                <a:latin typeface="+mn-ea"/>
              </a:rPr>
              <a:t>失效并开始</a:t>
            </a:r>
            <a:r>
              <a:rPr lang="en-US" altLang="zh-CN" sz="2800" dirty="0" smtClean="0">
                <a:latin typeface="+mn-ea"/>
              </a:rPr>
              <a:t>60</a:t>
            </a:r>
            <a:r>
              <a:rPr lang="zh-CN" altLang="en-US" sz="2800" dirty="0" smtClean="0">
                <a:latin typeface="+mn-ea"/>
              </a:rPr>
              <a:t>秒倒计时，倒计时结束按钮变为有效</a:t>
            </a:r>
            <a:endParaRPr lang="zh-CN" altLang="en-US" sz="2800" dirty="0">
              <a:latin typeface="+mn-ea"/>
            </a:endParaRPr>
          </a:p>
        </p:txBody>
      </p:sp>
      <p:pic>
        <p:nvPicPr>
          <p:cNvPr id="4" name="图片 3"/>
          <p:cNvPicPr>
            <a:picLocks noChangeAspect="1"/>
          </p:cNvPicPr>
          <p:nvPr/>
        </p:nvPicPr>
        <p:blipFill>
          <a:blip r:embed="rId3"/>
          <a:stretch>
            <a:fillRect/>
          </a:stretch>
        </p:blipFill>
        <p:spPr>
          <a:xfrm>
            <a:off x="323528" y="2254012"/>
            <a:ext cx="3568256" cy="1080120"/>
          </a:xfrm>
          <a:prstGeom prst="rect">
            <a:avLst/>
          </a:prstGeom>
        </p:spPr>
      </p:pic>
      <p:pic>
        <p:nvPicPr>
          <p:cNvPr id="7" name="图片 6"/>
          <p:cNvPicPr>
            <a:picLocks noChangeAspect="1"/>
          </p:cNvPicPr>
          <p:nvPr/>
        </p:nvPicPr>
        <p:blipFill>
          <a:blip r:embed="rId4"/>
          <a:stretch>
            <a:fillRect/>
          </a:stretch>
        </p:blipFill>
        <p:spPr>
          <a:xfrm>
            <a:off x="4283968" y="4797152"/>
            <a:ext cx="3343227" cy="936104"/>
          </a:xfrm>
          <a:prstGeom prst="rect">
            <a:avLst/>
          </a:prstGeom>
        </p:spPr>
      </p:pic>
      <p:cxnSp>
        <p:nvCxnSpPr>
          <p:cNvPr id="9" name="直接箭头连接符 8"/>
          <p:cNvCxnSpPr>
            <a:endCxn id="4" idx="3"/>
          </p:cNvCxnSpPr>
          <p:nvPr/>
        </p:nvCxnSpPr>
        <p:spPr>
          <a:xfrm>
            <a:off x="3131840" y="2794072"/>
            <a:ext cx="75994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508104" y="3573016"/>
            <a:ext cx="0" cy="10801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5"/>
          <a:stretch>
            <a:fillRect/>
          </a:stretch>
        </p:blipFill>
        <p:spPr>
          <a:xfrm>
            <a:off x="4283967" y="2356848"/>
            <a:ext cx="3240469" cy="977284"/>
          </a:xfrm>
          <a:prstGeom prst="rect">
            <a:avLst/>
          </a:prstGeom>
        </p:spPr>
      </p:pic>
    </p:spTree>
    <p:extLst>
      <p:ext uri="{BB962C8B-B14F-4D97-AF65-F5344CB8AC3E}">
        <p14:creationId xmlns:p14="http://schemas.microsoft.com/office/powerpoint/2010/main" val="2873185277"/>
      </p:ext>
    </p:extLst>
  </p:cSld>
  <p:clrMapOvr>
    <a:masterClrMapping/>
  </p:clrMapOvr>
  <p:transition spd="slow">
    <p:randomBar dir="vert"/>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4721292"/>
          </a:xfrm>
        </p:spPr>
        <p:txBody>
          <a:bodyPr/>
          <a:lstStyle/>
          <a:p>
            <a:r>
              <a:rPr lang="zh-CN" altLang="en-US" dirty="0" smtClean="0"/>
              <a:t>删除信息</a:t>
            </a:r>
            <a:endParaRPr lang="en-US" altLang="zh-CN" dirty="0" smtClean="0"/>
          </a:p>
          <a:p>
            <a:pPr marL="0" indent="0">
              <a:buNone/>
            </a:pPr>
            <a:endParaRPr lang="en-US" altLang="zh-CN" dirty="0"/>
          </a:p>
          <a:p>
            <a:endParaRPr lang="en-US" altLang="zh-CN" dirty="0" smtClean="0"/>
          </a:p>
          <a:p>
            <a:pPr marL="0" indent="0">
              <a:buNone/>
            </a:pPr>
            <a:endParaRPr lang="en-US" altLang="zh-CN" dirty="0" smtClean="0"/>
          </a:p>
          <a:p>
            <a:endParaRPr lang="en-US" altLang="zh-CN" dirty="0" smtClean="0"/>
          </a:p>
          <a:p>
            <a:endParaRPr lang="en-US" altLang="zh-CN" dirty="0" smtClean="0"/>
          </a:p>
          <a:p>
            <a:r>
              <a:rPr lang="zh-CN" altLang="en-US" dirty="0" smtClean="0"/>
              <a:t>要求：</a:t>
            </a:r>
            <a:r>
              <a:rPr lang="en-US" altLang="zh-CN" dirty="0" smtClean="0"/>
              <a:t>1.</a:t>
            </a:r>
            <a:r>
              <a:rPr lang="zh-CN" altLang="en-US" dirty="0" smtClean="0"/>
              <a:t>点击删除按钮，显示删除成功信息</a:t>
            </a:r>
            <a:endParaRPr lang="en-US" altLang="zh-CN" dirty="0" smtClean="0"/>
          </a:p>
          <a:p>
            <a:pPr marL="0" indent="0">
              <a:buNone/>
            </a:pPr>
            <a:r>
              <a:rPr lang="en-US" altLang="zh-CN" dirty="0" smtClean="0"/>
              <a:t>                 2.</a:t>
            </a:r>
            <a:r>
              <a:rPr lang="zh-CN" altLang="en-US" dirty="0" smtClean="0"/>
              <a:t>隔</a:t>
            </a:r>
            <a:r>
              <a:rPr lang="en-US" altLang="zh-CN" dirty="0" smtClean="0"/>
              <a:t>N</a:t>
            </a:r>
            <a:r>
              <a:rPr lang="zh-CN" altLang="en-US" dirty="0" smtClean="0"/>
              <a:t>秒后自动消失删除成功信息</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59" y="1556792"/>
            <a:ext cx="45053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8477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en-US" altLang="zh-CN" dirty="0" err="1" smtClean="0"/>
              <a:t>javaScript</a:t>
            </a:r>
            <a:r>
              <a:rPr lang="zh-CN" altLang="en-US" dirty="0" smtClean="0"/>
              <a:t>发展史</a:t>
            </a:r>
            <a:endParaRPr lang="zh-CN" altLang="en-US" dirty="0"/>
          </a:p>
        </p:txBody>
      </p:sp>
      <p:sp>
        <p:nvSpPr>
          <p:cNvPr id="3" name="内容占位符 2"/>
          <p:cNvSpPr>
            <a:spLocks noGrp="1"/>
          </p:cNvSpPr>
          <p:nvPr>
            <p:ph idx="1"/>
          </p:nvPr>
        </p:nvSpPr>
        <p:spPr>
          <a:xfrm>
            <a:off x="86816" y="980728"/>
            <a:ext cx="8949680" cy="4918269"/>
          </a:xfrm>
        </p:spPr>
        <p:txBody>
          <a:bodyPr/>
          <a:lstStyle/>
          <a:p>
            <a:r>
              <a:rPr lang="zh-CN" altLang="zh-CN" dirty="0" smtClean="0"/>
              <a:t>网</a:t>
            </a:r>
            <a:r>
              <a:rPr lang="zh-CN" altLang="zh-CN" dirty="0"/>
              <a:t>景公司在</a:t>
            </a:r>
            <a:r>
              <a:rPr lang="en-US" altLang="zh-CN" dirty="0"/>
              <a:t>Netscape2.0</a:t>
            </a:r>
            <a:r>
              <a:rPr lang="zh-CN" altLang="zh-CN" dirty="0"/>
              <a:t>首先推出了</a:t>
            </a:r>
            <a:r>
              <a:rPr lang="en-US" altLang="zh-CN" dirty="0"/>
              <a:t>JavaScript</a:t>
            </a:r>
            <a:r>
              <a:rPr lang="zh-CN" altLang="zh-CN" dirty="0"/>
              <a:t>。微软公司从</a:t>
            </a:r>
            <a:r>
              <a:rPr lang="en-US" altLang="zh-CN" dirty="0"/>
              <a:t>IE3.0</a:t>
            </a:r>
            <a:r>
              <a:rPr lang="zh-CN" altLang="zh-CN" dirty="0"/>
              <a:t>开始提供对客户端</a:t>
            </a:r>
            <a:r>
              <a:rPr lang="en-US" altLang="zh-CN" dirty="0"/>
              <a:t>JavaScript</a:t>
            </a:r>
            <a:r>
              <a:rPr lang="zh-CN" altLang="zh-CN" dirty="0"/>
              <a:t>的支持，并另取名为</a:t>
            </a:r>
            <a:r>
              <a:rPr lang="en-US" altLang="zh-CN" dirty="0"/>
              <a:t>JScript</a:t>
            </a:r>
            <a:r>
              <a:rPr lang="zh-CN" altLang="zh-CN" dirty="0" smtClean="0"/>
              <a:t>。</a:t>
            </a:r>
            <a:endParaRPr lang="en-US" altLang="zh-CN" dirty="0" smtClean="0"/>
          </a:p>
          <a:p>
            <a:r>
              <a:rPr lang="en-US" altLang="zh-CN" dirty="0"/>
              <a:t>JavaScript</a:t>
            </a:r>
            <a:r>
              <a:rPr lang="zh-CN" altLang="zh-CN" dirty="0"/>
              <a:t>的正式名称是</a:t>
            </a:r>
            <a:r>
              <a:rPr lang="en-US" altLang="zh-CN" dirty="0"/>
              <a:t>“ECMAScript”</a:t>
            </a:r>
            <a:r>
              <a:rPr lang="zh-CN" altLang="zh-CN" dirty="0"/>
              <a:t>，此</a:t>
            </a:r>
            <a:r>
              <a:rPr lang="zh-CN" altLang="zh-CN" dirty="0" smtClean="0"/>
              <a:t>标准</a:t>
            </a:r>
            <a:r>
              <a:rPr lang="zh-CN" altLang="en-US" dirty="0" smtClean="0"/>
              <a:t>现在</a:t>
            </a:r>
            <a:r>
              <a:rPr lang="zh-CN" altLang="zh-CN" dirty="0" smtClean="0"/>
              <a:t>由</a:t>
            </a:r>
            <a:r>
              <a:rPr lang="en-US" altLang="zh-CN" dirty="0"/>
              <a:t>ECMA</a:t>
            </a:r>
            <a:r>
              <a:rPr lang="zh-CN" altLang="zh-CN" dirty="0"/>
              <a:t>组织发展和维护。</a:t>
            </a:r>
          </a:p>
          <a:p>
            <a:r>
              <a:rPr lang="en-US" altLang="zh-CN" dirty="0"/>
              <a:t>ECMA-262</a:t>
            </a:r>
            <a:r>
              <a:rPr lang="zh-CN" altLang="zh-CN" dirty="0"/>
              <a:t>是正式的</a:t>
            </a:r>
            <a:r>
              <a:rPr lang="en-US" altLang="zh-CN" dirty="0"/>
              <a:t>JavaScript</a:t>
            </a:r>
            <a:r>
              <a:rPr lang="zh-CN" altLang="zh-CN" dirty="0"/>
              <a:t>（</a:t>
            </a:r>
            <a:r>
              <a:rPr lang="en-US" altLang="zh-CN" dirty="0"/>
              <a:t>Netscape</a:t>
            </a:r>
            <a:r>
              <a:rPr lang="zh-CN" altLang="zh-CN" dirty="0"/>
              <a:t>）和</a:t>
            </a:r>
            <a:r>
              <a:rPr lang="en-US" altLang="zh-CN" dirty="0"/>
              <a:t>JScript</a:t>
            </a:r>
            <a:r>
              <a:rPr lang="zh-CN" altLang="zh-CN" dirty="0"/>
              <a:t>（</a:t>
            </a:r>
            <a:r>
              <a:rPr lang="en-US" altLang="zh-CN" dirty="0"/>
              <a:t>Microsoft</a:t>
            </a:r>
            <a:r>
              <a:rPr lang="zh-CN" altLang="zh-CN" dirty="0"/>
              <a:t>）。</a:t>
            </a:r>
          </a:p>
          <a:p>
            <a:endParaRPr lang="zh-CN" altLang="zh-CN" dirty="0"/>
          </a:p>
          <a:p>
            <a:endParaRPr lang="zh-CN" altLang="en-US" dirty="0"/>
          </a:p>
        </p:txBody>
      </p:sp>
    </p:spTree>
    <p:extLst>
      <p:ext uri="{BB962C8B-B14F-4D97-AF65-F5344CB8AC3E}">
        <p14:creationId xmlns:p14="http://schemas.microsoft.com/office/powerpoint/2010/main" val="2872814122"/>
      </p:ext>
    </p:extLst>
  </p:cSld>
  <p:clrMapOvr>
    <a:masterClrMapping/>
  </p:clrMapOvr>
  <p:transition spd="slow">
    <p:randomBar dir="vert"/>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86816" y="980728"/>
            <a:ext cx="8949680" cy="5804666"/>
          </a:xfrm>
        </p:spPr>
        <p:txBody>
          <a:bodyPr/>
          <a:lstStyle/>
          <a:p>
            <a:pPr marL="0" indent="0">
              <a:buNone/>
            </a:pPr>
            <a:r>
              <a:rPr lang="en-US" altLang="zh-CN" dirty="0" smtClean="0"/>
              <a:t>1.</a:t>
            </a:r>
            <a:r>
              <a:rPr lang="zh-CN" altLang="en-US" dirty="0" smtClean="0"/>
              <a:t>动态时钟</a:t>
            </a:r>
            <a:r>
              <a:rPr lang="en-US" altLang="zh-CN" dirty="0" smtClean="0"/>
              <a:t>,</a:t>
            </a:r>
            <a:r>
              <a:rPr lang="zh-CN" altLang="en-US" dirty="0" smtClean="0"/>
              <a:t>界面如下图</a:t>
            </a:r>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要求：</a:t>
            </a:r>
            <a:r>
              <a:rPr lang="en-US" altLang="zh-CN" dirty="0" smtClean="0"/>
              <a:t>1.</a:t>
            </a:r>
            <a:r>
              <a:rPr lang="zh-CN" altLang="en-US" dirty="0" smtClean="0"/>
              <a:t>点击启动按钮，显示当前系统时间</a:t>
            </a:r>
            <a:endParaRPr lang="en-US" altLang="zh-CN" dirty="0" smtClean="0"/>
          </a:p>
          <a:p>
            <a:pPr marL="0" indent="0">
              <a:buNone/>
            </a:pPr>
            <a:r>
              <a:rPr lang="en-US" altLang="zh-CN" dirty="0" smtClean="0"/>
              <a:t>                 2.</a:t>
            </a:r>
            <a:r>
              <a:rPr lang="zh-CN" altLang="en-US" dirty="0" smtClean="0"/>
              <a:t>点击停止按钮，显示取消</a:t>
            </a:r>
            <a:endParaRPr lang="en-US" altLang="zh-CN" dirty="0" smtClean="0"/>
          </a:p>
          <a:p>
            <a:pPr marL="0" indent="0">
              <a:buNone/>
            </a:pPr>
            <a:r>
              <a:rPr lang="en-US" altLang="zh-CN" dirty="0" smtClean="0"/>
              <a:t>2.</a:t>
            </a:r>
            <a:r>
              <a:rPr lang="zh-CN" altLang="en-US" dirty="0" smtClean="0"/>
              <a:t>在页面上加载一个图片，单击时让图片变小，经过</a:t>
            </a:r>
            <a:r>
              <a:rPr lang="en-US" altLang="zh-CN" dirty="0" smtClean="0"/>
              <a:t>3</a:t>
            </a:r>
            <a:r>
              <a:rPr lang="zh-CN" altLang="en-US" dirty="0" smtClean="0"/>
              <a:t>秒变回原来大小，使用一次性定时器</a:t>
            </a:r>
            <a:endParaRPr lang="zh-CN" altLang="en-US" dirty="0"/>
          </a:p>
          <a:p>
            <a:pPr marL="0" indent="0">
              <a:buNone/>
            </a:pP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00808"/>
            <a:ext cx="47434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158262"/>
      </p:ext>
    </p:extLst>
  </p:cSld>
  <p:clrMapOvr>
    <a:masterClrMapping/>
  </p:clrMapOvr>
  <p:transition spd="slow">
    <p:randomBar dir="vert"/>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location</a:t>
            </a:r>
            <a:r>
              <a:rPr lang="zh-CN" altLang="en-US" dirty="0">
                <a:latin typeface="黑体" panose="02010609060101010101" pitchFamily="49" charset="-122"/>
                <a:ea typeface="黑体" panose="02010609060101010101" pitchFamily="49" charset="-122"/>
              </a:rPr>
              <a:t>对象</a:t>
            </a:r>
          </a:p>
        </p:txBody>
      </p:sp>
      <p:graphicFrame>
        <p:nvGraphicFramePr>
          <p:cNvPr id="4" name="内容占位符 3"/>
          <p:cNvGraphicFramePr>
            <a:graphicFrameLocks noGrp="1"/>
          </p:cNvGraphicFramePr>
          <p:nvPr>
            <p:ph idx="1"/>
            <p:extLst/>
          </p:nvPr>
        </p:nvGraphicFramePr>
        <p:xfrm>
          <a:off x="86816" y="980728"/>
          <a:ext cx="8949680" cy="1077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1278584374"/>
              </p:ext>
            </p:extLst>
          </p:nvPr>
        </p:nvGraphicFramePr>
        <p:xfrm>
          <a:off x="179512" y="2204864"/>
          <a:ext cx="8784976"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圆角矩形标注 5"/>
          <p:cNvSpPr/>
          <p:nvPr/>
        </p:nvSpPr>
        <p:spPr>
          <a:xfrm>
            <a:off x="1769096" y="4221088"/>
            <a:ext cx="7344816" cy="1080120"/>
          </a:xfrm>
          <a:prstGeom prst="wedgeRoundRectCallout">
            <a:avLst>
              <a:gd name="adj1" fmla="val -31664"/>
              <a:gd name="adj2" fmla="val -82123"/>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bg1"/>
                </a:solidFill>
                <a:latin typeface="+mn-ea"/>
              </a:rPr>
              <a:t>完整写法：</a:t>
            </a:r>
            <a:r>
              <a:rPr lang="en-US" altLang="zh-CN" sz="2800" dirty="0" err="1" smtClean="0">
                <a:solidFill>
                  <a:schemeClr val="bg1"/>
                </a:solidFill>
                <a:latin typeface="+mn-ea"/>
              </a:rPr>
              <a:t>window.location.href</a:t>
            </a:r>
            <a:r>
              <a:rPr lang="en-US" altLang="zh-CN" sz="2800" dirty="0" smtClean="0">
                <a:solidFill>
                  <a:schemeClr val="bg1"/>
                </a:solidFill>
                <a:latin typeface="+mn-ea"/>
              </a:rPr>
              <a:t>=“</a:t>
            </a:r>
            <a:r>
              <a:rPr lang="en-US" altLang="zh-CN" sz="2800" dirty="0" err="1" smtClean="0">
                <a:solidFill>
                  <a:schemeClr val="bg1"/>
                </a:solidFill>
                <a:latin typeface="+mn-ea"/>
              </a:rPr>
              <a:t>url</a:t>
            </a:r>
            <a:r>
              <a:rPr lang="en-US" altLang="zh-CN" sz="2800" dirty="0" smtClean="0">
                <a:solidFill>
                  <a:schemeClr val="bg1"/>
                </a:solidFill>
                <a:latin typeface="+mn-ea"/>
              </a:rPr>
              <a:t>”</a:t>
            </a:r>
          </a:p>
          <a:p>
            <a:r>
              <a:rPr lang="zh-CN" altLang="en-US" sz="2800" dirty="0" smtClean="0">
                <a:solidFill>
                  <a:schemeClr val="bg1"/>
                </a:solidFill>
                <a:latin typeface="+mn-ea"/>
              </a:rPr>
              <a:t>但</a:t>
            </a:r>
            <a:r>
              <a:rPr lang="en-US" altLang="zh-CN" sz="2800" dirty="0" smtClean="0">
                <a:solidFill>
                  <a:schemeClr val="bg1"/>
                </a:solidFill>
                <a:latin typeface="+mn-ea"/>
              </a:rPr>
              <a:t>window</a:t>
            </a:r>
            <a:r>
              <a:rPr lang="zh-CN" altLang="en-US" sz="2800" dirty="0" smtClean="0">
                <a:solidFill>
                  <a:schemeClr val="bg1"/>
                </a:solidFill>
                <a:latin typeface="+mn-ea"/>
              </a:rPr>
              <a:t>一般都省略了，后同。</a:t>
            </a:r>
            <a:endParaRPr lang="zh-CN" altLang="en-US" sz="2800" dirty="0">
              <a:solidFill>
                <a:schemeClr val="bg1"/>
              </a:solidFill>
              <a:latin typeface="+mn-ea"/>
            </a:endParaRPr>
          </a:p>
        </p:txBody>
      </p:sp>
    </p:spTree>
    <p:extLst>
      <p:ext uri="{BB962C8B-B14F-4D97-AF65-F5344CB8AC3E}">
        <p14:creationId xmlns:p14="http://schemas.microsoft.com/office/powerpoint/2010/main" val="26879294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history</a:t>
            </a:r>
            <a:r>
              <a:rPr lang="zh-CN" altLang="en-US" dirty="0">
                <a:latin typeface="黑体" panose="02010609060101010101" pitchFamily="49" charset="-122"/>
                <a:ea typeface="黑体" panose="02010609060101010101" pitchFamily="49" charset="-122"/>
              </a:rPr>
              <a:t>对象</a:t>
            </a:r>
          </a:p>
        </p:txBody>
      </p:sp>
      <p:graphicFrame>
        <p:nvGraphicFramePr>
          <p:cNvPr id="4" name="内容占位符 3"/>
          <p:cNvGraphicFramePr>
            <a:graphicFrameLocks noGrp="1"/>
          </p:cNvGraphicFramePr>
          <p:nvPr>
            <p:ph idx="1"/>
            <p:extLst/>
          </p:nvPr>
        </p:nvGraphicFramePr>
        <p:xfrm>
          <a:off x="179512" y="972017"/>
          <a:ext cx="8784976" cy="1016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2479626959"/>
              </p:ext>
            </p:extLst>
          </p:nvPr>
        </p:nvGraphicFramePr>
        <p:xfrm>
          <a:off x="251520" y="2132563"/>
          <a:ext cx="8640960" cy="35286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49459200"/>
      </p:ext>
    </p:extLst>
  </p:cSld>
  <p:clrMapOvr>
    <a:masterClrMapping/>
  </p:clrMapOvr>
  <p:transition spd="slow">
    <p:randomBar dir="vert"/>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screen</a:t>
            </a:r>
            <a:r>
              <a:rPr lang="zh-CN" altLang="en-US" dirty="0">
                <a:latin typeface="黑体" panose="02010609060101010101" pitchFamily="49" charset="-122"/>
                <a:ea typeface="黑体" panose="02010609060101010101" pitchFamily="49" charset="-122"/>
              </a:rPr>
              <a:t>对象</a:t>
            </a:r>
          </a:p>
        </p:txBody>
      </p:sp>
      <p:graphicFrame>
        <p:nvGraphicFramePr>
          <p:cNvPr id="4" name="内容占位符 3"/>
          <p:cNvGraphicFramePr>
            <a:graphicFrameLocks noGrp="1"/>
          </p:cNvGraphicFramePr>
          <p:nvPr>
            <p:ph idx="1"/>
            <p:extLst/>
          </p:nvPr>
        </p:nvGraphicFramePr>
        <p:xfrm>
          <a:off x="179512" y="980728"/>
          <a:ext cx="8712968"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2683789201"/>
              </p:ext>
            </p:extLst>
          </p:nvPr>
        </p:nvGraphicFramePr>
        <p:xfrm>
          <a:off x="179512" y="2060848"/>
          <a:ext cx="8712968"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22216705"/>
      </p:ext>
    </p:extLst>
  </p:cSld>
  <p:clrMapOvr>
    <a:masterClrMapping/>
  </p:clrMapOvr>
  <p:transition spd="slow">
    <p:randomBar dir="ver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buNone/>
            </a:pPr>
            <a:r>
              <a:rPr lang="en-US" altLang="zh-CN" dirty="0"/>
              <a:t>navigator</a:t>
            </a:r>
            <a:r>
              <a:rPr lang="zh-CN" altLang="zh-CN" dirty="0"/>
              <a:t>对象</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621216117"/>
              </p:ext>
            </p:extLst>
          </p:nvPr>
        </p:nvGraphicFramePr>
        <p:xfrm>
          <a:off x="179512" y="980728"/>
          <a:ext cx="8712968"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278583113"/>
              </p:ext>
            </p:extLst>
          </p:nvPr>
        </p:nvGraphicFramePr>
        <p:xfrm>
          <a:off x="179512" y="2060848"/>
          <a:ext cx="8712968"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50309945"/>
      </p:ext>
    </p:extLst>
  </p:cSld>
  <p:clrMapOvr>
    <a:masterClrMapping/>
  </p:clrMapOvr>
  <p:transition spd="slow">
    <p:randomBar dir="ver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DOM</a:t>
            </a:r>
            <a:r>
              <a:rPr lang="zh-CN" altLang="en-US" sz="5400" b="1" dirty="0" smtClean="0">
                <a:latin typeface="+mn-ea"/>
                <a:ea typeface="+mn-ea"/>
              </a:rPr>
              <a:t>模型及对象</a:t>
            </a:r>
          </a:p>
        </p:txBody>
      </p:sp>
    </p:spTree>
    <p:extLst>
      <p:ext uri="{BB962C8B-B14F-4D97-AF65-F5344CB8AC3E}">
        <p14:creationId xmlns:p14="http://schemas.microsoft.com/office/powerpoint/2010/main" val="4014402365"/>
      </p:ext>
    </p:extLst>
  </p:cSld>
  <p:clrMapOvr>
    <a:masterClrMapping/>
  </p:clrMapOvr>
  <p:transition spd="slow">
    <p:randomBar dir="vert"/>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主要内容</a:t>
            </a:r>
            <a:endParaRPr lang="zh-CN" altLang="en-US" dirty="0">
              <a:latin typeface="黑体" panose="02010609060101010101" pitchFamily="49" charset="-122"/>
              <a:ea typeface="黑体" panose="02010609060101010101" pitchFamily="49" charset="-122"/>
            </a:endParaRPr>
          </a:p>
        </p:txBody>
      </p:sp>
      <p:graphicFrame>
        <p:nvGraphicFramePr>
          <p:cNvPr id="6" name="内容占位符 5"/>
          <p:cNvGraphicFramePr>
            <a:graphicFrameLocks noGrp="1"/>
          </p:cNvGraphicFramePr>
          <p:nvPr>
            <p:ph idx="1"/>
            <p:extLst/>
          </p:nvPr>
        </p:nvGraphicFramePr>
        <p:xfrm>
          <a:off x="467544" y="980728"/>
          <a:ext cx="835292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448544"/>
      </p:ext>
    </p:extLst>
  </p:cSld>
  <p:clrMapOvr>
    <a:masterClrMapping/>
  </p:clrMapOvr>
  <p:transition spd="slow">
    <p:randomBar dir="vert"/>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020797"/>
            <a:ext cx="6336258" cy="1754326"/>
          </a:xfrm>
        </p:spPr>
        <p:txBody>
          <a:bodyPr/>
          <a:lstStyle/>
          <a:p>
            <a:pPr eaLnBrk="1" hangingPunct="1"/>
            <a:r>
              <a:rPr lang="en-US" altLang="zh-CN" sz="5400" b="1" dirty="0" smtClean="0">
                <a:latin typeface="+mn-ea"/>
                <a:ea typeface="+mn-ea"/>
              </a:rPr>
              <a:t>1.DOM</a:t>
            </a:r>
            <a:r>
              <a:rPr lang="zh-CN" altLang="en-US" sz="5400" b="1" dirty="0" smtClean="0">
                <a:latin typeface="+mn-ea"/>
                <a:ea typeface="+mn-ea"/>
              </a:rPr>
              <a:t>模型与</a:t>
            </a:r>
            <a:r>
              <a:rPr lang="en-US" altLang="zh-CN" sz="5400" b="1" dirty="0" smtClean="0">
                <a:latin typeface="+mn-ea"/>
                <a:ea typeface="+mn-ea"/>
              </a:rPr>
              <a:t>document</a:t>
            </a:r>
            <a:r>
              <a:rPr lang="zh-CN" altLang="en-US" sz="5400" b="1" dirty="0" smtClean="0">
                <a:latin typeface="+mn-ea"/>
                <a:ea typeface="+mn-ea"/>
              </a:rPr>
              <a:t>对象</a:t>
            </a:r>
          </a:p>
        </p:txBody>
      </p:sp>
    </p:spTree>
    <p:extLst>
      <p:ext uri="{BB962C8B-B14F-4D97-AF65-F5344CB8AC3E}">
        <p14:creationId xmlns:p14="http://schemas.microsoft.com/office/powerpoint/2010/main" val="2350218232"/>
      </p:ext>
    </p:extLst>
  </p:cSld>
  <p:clrMapOvr>
    <a:masterClrMapping/>
  </p:clrMapOvr>
  <p:transition spd="slow">
    <p:randomBar dir="vert"/>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什么是</a:t>
            </a:r>
            <a:r>
              <a:rPr lang="en-US" altLang="zh-CN" dirty="0" smtClean="0">
                <a:latin typeface="黑体" panose="02010609060101010101" pitchFamily="49" charset="-122"/>
                <a:ea typeface="黑体" panose="02010609060101010101" pitchFamily="49" charset="-122"/>
              </a:rPr>
              <a:t>DOM</a:t>
            </a:r>
            <a:r>
              <a:rPr lang="zh-CN" altLang="en-US" dirty="0" smtClean="0">
                <a:latin typeface="黑体" panose="02010609060101010101" pitchFamily="49" charset="-122"/>
                <a:ea typeface="黑体" panose="02010609060101010101" pitchFamily="49" charset="-122"/>
              </a:rPr>
              <a:t>模型？</a:t>
            </a:r>
            <a:endParaRPr lang="zh-CN" altLang="en-US"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nvPr>
        </p:nvGraphicFramePr>
        <p:xfrm>
          <a:off x="86816" y="980728"/>
          <a:ext cx="894968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262045"/>
      </p:ext>
    </p:extLst>
  </p:cSld>
  <p:clrMapOvr>
    <a:masterClrMapping/>
  </p:clrMapOvr>
  <p:transition spd="slow">
    <p:randomBar dir="vert"/>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0072" y="1028733"/>
            <a:ext cx="3744416" cy="4104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12160" y="5661248"/>
            <a:ext cx="2160240" cy="369332"/>
          </a:xfrm>
          <a:prstGeom prst="rect">
            <a:avLst/>
          </a:prstGeom>
          <a:noFill/>
        </p:spPr>
        <p:txBody>
          <a:bodyPr wrap="square" rtlCol="0">
            <a:spAutoFit/>
          </a:bodyPr>
          <a:lstStyle/>
          <a:p>
            <a:r>
              <a:rPr lang="zh-CN" altLang="en-US" dirty="0" smtClean="0"/>
              <a:t>       服务器</a:t>
            </a:r>
            <a:r>
              <a:rPr lang="en-US" altLang="zh-CN" dirty="0" smtClean="0"/>
              <a:t>  </a:t>
            </a:r>
            <a:endParaRPr lang="zh-CN" altLang="en-US" dirty="0"/>
          </a:p>
        </p:txBody>
      </p:sp>
      <p:sp>
        <p:nvSpPr>
          <p:cNvPr id="6" name="矩形 5"/>
          <p:cNvSpPr/>
          <p:nvPr/>
        </p:nvSpPr>
        <p:spPr>
          <a:xfrm>
            <a:off x="5364088" y="1196751"/>
            <a:ext cx="2808312" cy="3862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364088" y="1578119"/>
            <a:ext cx="280831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4128" y="1208787"/>
            <a:ext cx="2592288" cy="369332"/>
          </a:xfrm>
          <a:prstGeom prst="rect">
            <a:avLst/>
          </a:prstGeom>
          <a:noFill/>
        </p:spPr>
        <p:txBody>
          <a:bodyPr wrap="square" rtlCol="0">
            <a:spAutoFit/>
          </a:bodyPr>
          <a:lstStyle/>
          <a:p>
            <a:r>
              <a:rPr lang="en-US" altLang="zh-CN" dirty="0" smtClean="0"/>
              <a:t>Html</a:t>
            </a:r>
            <a:r>
              <a:rPr lang="zh-CN" altLang="en-US" dirty="0" smtClean="0"/>
              <a:t>静态页面   </a:t>
            </a:r>
            <a:r>
              <a:rPr lang="en-US" altLang="zh-CN" dirty="0" smtClean="0"/>
              <a:t>x.html</a:t>
            </a:r>
            <a:endParaRPr lang="zh-CN" altLang="en-US" dirty="0"/>
          </a:p>
        </p:txBody>
      </p:sp>
      <p:sp>
        <p:nvSpPr>
          <p:cNvPr id="11" name="TextBox 10"/>
          <p:cNvSpPr txBox="1"/>
          <p:nvPr/>
        </p:nvSpPr>
        <p:spPr>
          <a:xfrm>
            <a:off x="5399958" y="1643315"/>
            <a:ext cx="2484410" cy="3416320"/>
          </a:xfrm>
          <a:prstGeom prst="rect">
            <a:avLst/>
          </a:prstGeom>
          <a:noFill/>
        </p:spPr>
        <p:txBody>
          <a:bodyPr wrap="square" rtlCol="0">
            <a:spAutoFit/>
          </a:bodyPr>
          <a:lstStyle/>
          <a:p>
            <a:r>
              <a:rPr lang="en-US" altLang="zh-CN" dirty="0"/>
              <a:t>&lt;html&gt;</a:t>
            </a:r>
          </a:p>
          <a:p>
            <a:r>
              <a:rPr lang="en-US" altLang="zh-CN" dirty="0"/>
              <a:t>  &lt;head&gt;</a:t>
            </a:r>
          </a:p>
          <a:p>
            <a:r>
              <a:rPr lang="en-US" altLang="zh-CN" dirty="0"/>
              <a:t>  &lt;title&gt;</a:t>
            </a:r>
            <a:r>
              <a:rPr lang="zh-CN" altLang="en-US" dirty="0"/>
              <a:t>劝学</a:t>
            </a:r>
            <a:r>
              <a:rPr lang="en-US" altLang="zh-CN" dirty="0"/>
              <a:t>&lt;/title&gt; </a:t>
            </a:r>
          </a:p>
          <a:p>
            <a:r>
              <a:rPr lang="en-US" altLang="zh-CN" dirty="0"/>
              <a:t>  &lt;/head&gt;</a:t>
            </a:r>
          </a:p>
          <a:p>
            <a:r>
              <a:rPr lang="en-US" altLang="zh-CN" dirty="0"/>
              <a:t>  &lt;body</a:t>
            </a:r>
            <a:r>
              <a:rPr lang="en-US" altLang="zh-CN" dirty="0" smtClean="0"/>
              <a:t>&gt;</a:t>
            </a:r>
          </a:p>
          <a:p>
            <a:r>
              <a:rPr lang="en-US" altLang="zh-CN" dirty="0"/>
              <a:t> </a:t>
            </a:r>
            <a:r>
              <a:rPr lang="en-US" altLang="zh-CN" dirty="0" smtClean="0"/>
              <a:t>  &lt;!—</a:t>
            </a:r>
            <a:r>
              <a:rPr lang="zh-CN" altLang="en-US" dirty="0" smtClean="0"/>
              <a:t>首例</a:t>
            </a:r>
            <a:r>
              <a:rPr lang="en-US" altLang="zh-CN" dirty="0" smtClean="0"/>
              <a:t>--&gt;</a:t>
            </a:r>
            <a:endParaRPr lang="en-US" altLang="zh-CN" dirty="0"/>
          </a:p>
          <a:p>
            <a:r>
              <a:rPr lang="en-US" altLang="zh-CN" dirty="0"/>
              <a:t>   </a:t>
            </a:r>
            <a:r>
              <a:rPr lang="en-US" altLang="zh-CN" dirty="0" smtClean="0"/>
              <a:t>&lt;h2</a:t>
            </a:r>
            <a:r>
              <a:rPr lang="en-US" altLang="zh-CN" dirty="0"/>
              <a:t>&gt;</a:t>
            </a:r>
            <a:r>
              <a:rPr lang="zh-CN" altLang="en-US" dirty="0"/>
              <a:t>劝学</a:t>
            </a:r>
            <a:r>
              <a:rPr lang="en-US" altLang="zh-CN" dirty="0"/>
              <a:t>&lt;/h2</a:t>
            </a:r>
            <a:r>
              <a:rPr lang="en-US" altLang="zh-CN" dirty="0" smtClean="0"/>
              <a:t>&gt;</a:t>
            </a:r>
            <a:endParaRPr lang="en-US" altLang="zh-CN" dirty="0"/>
          </a:p>
          <a:p>
            <a:r>
              <a:rPr lang="en-US" altLang="zh-CN" dirty="0" smtClean="0"/>
              <a:t>  &lt;</a:t>
            </a:r>
            <a:r>
              <a:rPr lang="en-US" altLang="zh-CN" dirty="0"/>
              <a:t>p &gt;&lt;</a:t>
            </a:r>
            <a:r>
              <a:rPr lang="en-US" altLang="zh-CN" dirty="0" smtClean="0"/>
              <a:t>b class=“y”</a:t>
            </a:r>
            <a:r>
              <a:rPr lang="en-US" altLang="zh-CN" i="1" dirty="0" smtClean="0"/>
              <a:t>&gt;</a:t>
            </a:r>
            <a:r>
              <a:rPr lang="zh-CN" altLang="en-US" i="1" dirty="0"/>
              <a:t>击石乃有火</a:t>
            </a:r>
            <a:r>
              <a:rPr lang="zh-CN" altLang="en-US" i="1" dirty="0" smtClean="0"/>
              <a:t>，         </a:t>
            </a:r>
            <a:r>
              <a:rPr lang="en-US" altLang="zh-CN" i="1" dirty="0" smtClean="0"/>
              <a:t>&lt;/</a:t>
            </a:r>
            <a:r>
              <a:rPr lang="en-US" altLang="zh-CN" i="1" dirty="0"/>
              <a:t>b&gt;&lt;/p&gt; </a:t>
            </a:r>
            <a:endParaRPr lang="en-US" altLang="zh-CN" i="1" dirty="0" smtClean="0"/>
          </a:p>
          <a:p>
            <a:r>
              <a:rPr lang="en-US" altLang="zh-CN" dirty="0" smtClean="0"/>
              <a:t>  </a:t>
            </a:r>
            <a:r>
              <a:rPr lang="en-US" altLang="zh-CN" dirty="0"/>
              <a:t>&lt;/body&gt;</a:t>
            </a:r>
          </a:p>
          <a:p>
            <a:r>
              <a:rPr lang="en-US" altLang="zh-CN" dirty="0"/>
              <a:t> &lt;/html&gt;</a:t>
            </a:r>
            <a:endParaRPr lang="zh-CN" altLang="en-US" dirty="0"/>
          </a:p>
        </p:txBody>
      </p:sp>
      <p:sp>
        <p:nvSpPr>
          <p:cNvPr id="13" name="矩形 12"/>
          <p:cNvSpPr/>
          <p:nvPr/>
        </p:nvSpPr>
        <p:spPr>
          <a:xfrm>
            <a:off x="251520" y="1028733"/>
            <a:ext cx="3384376"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1115616" y="5661248"/>
            <a:ext cx="2160240" cy="369332"/>
          </a:xfrm>
          <a:prstGeom prst="rect">
            <a:avLst/>
          </a:prstGeom>
          <a:noFill/>
        </p:spPr>
        <p:txBody>
          <a:bodyPr wrap="square" rtlCol="0">
            <a:spAutoFit/>
          </a:bodyPr>
          <a:lstStyle/>
          <a:p>
            <a:r>
              <a:rPr lang="zh-CN" altLang="en-US" dirty="0" smtClean="0"/>
              <a:t>       浏览器</a:t>
            </a:r>
            <a:r>
              <a:rPr lang="en-US" altLang="zh-CN" dirty="0" smtClean="0"/>
              <a:t>  </a:t>
            </a:r>
            <a:endParaRPr lang="zh-CN" altLang="en-US" dirty="0"/>
          </a:p>
        </p:txBody>
      </p:sp>
      <p:cxnSp>
        <p:nvCxnSpPr>
          <p:cNvPr id="17" name="直接箭头连接符 16"/>
          <p:cNvCxnSpPr/>
          <p:nvPr/>
        </p:nvCxnSpPr>
        <p:spPr>
          <a:xfrm>
            <a:off x="3635896" y="1497821"/>
            <a:ext cx="158417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79912" y="1964151"/>
            <a:ext cx="1440160" cy="461665"/>
          </a:xfrm>
          <a:prstGeom prst="rect">
            <a:avLst/>
          </a:prstGeom>
          <a:noFill/>
        </p:spPr>
        <p:txBody>
          <a:bodyPr wrap="square" rtlCol="0">
            <a:spAutoFit/>
          </a:bodyPr>
          <a:lstStyle/>
          <a:p>
            <a:r>
              <a:rPr lang="zh-CN" altLang="en-US" sz="2400" dirty="0" smtClean="0"/>
              <a:t>返回页面</a:t>
            </a:r>
            <a:endParaRPr lang="zh-CN" altLang="en-US" sz="2400" dirty="0"/>
          </a:p>
        </p:txBody>
      </p:sp>
      <p:sp>
        <p:nvSpPr>
          <p:cNvPr id="21" name="椭圆 20"/>
          <p:cNvSpPr/>
          <p:nvPr/>
        </p:nvSpPr>
        <p:spPr>
          <a:xfrm>
            <a:off x="755576" y="1474249"/>
            <a:ext cx="1800200"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err="1" smtClean="0">
                <a:solidFill>
                  <a:schemeClr val="tx1"/>
                </a:solidFill>
              </a:rPr>
              <a:t>document</a:t>
            </a:r>
            <a:r>
              <a:rPr lang="en-US" altLang="zh-CN" dirty="0" err="1" smtClean="0"/>
              <a:t>e</a:t>
            </a:r>
            <a:endParaRPr lang="zh-CN" altLang="en-US" dirty="0"/>
          </a:p>
        </p:txBody>
      </p:sp>
      <p:cxnSp>
        <p:nvCxnSpPr>
          <p:cNvPr id="23" name="直接连接符 22"/>
          <p:cNvCxnSpPr/>
          <p:nvPr/>
        </p:nvCxnSpPr>
        <p:spPr>
          <a:xfrm flipH="1">
            <a:off x="974146" y="2575751"/>
            <a:ext cx="282939" cy="466354"/>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035447" y="2978737"/>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err="1" smtClean="0">
                <a:solidFill>
                  <a:schemeClr val="tx1"/>
                </a:solidFill>
              </a:rPr>
              <a:t>body</a:t>
            </a:r>
            <a:r>
              <a:rPr lang="en-US" altLang="zh-CN" dirty="0" err="1" smtClean="0"/>
              <a:t>e</a:t>
            </a:r>
            <a:endParaRPr lang="zh-CN" altLang="en-US" dirty="0"/>
          </a:p>
        </p:txBody>
      </p:sp>
      <p:cxnSp>
        <p:nvCxnSpPr>
          <p:cNvPr id="27" name="直接连接符 26"/>
          <p:cNvCxnSpPr>
            <a:endCxn id="26" idx="0"/>
          </p:cNvCxnSpPr>
          <p:nvPr/>
        </p:nvCxnSpPr>
        <p:spPr>
          <a:xfrm>
            <a:off x="2038813" y="2564801"/>
            <a:ext cx="464686" cy="413936"/>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75295" y="3080961"/>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err="1" smtClean="0">
                <a:solidFill>
                  <a:schemeClr val="tx1"/>
                </a:solidFill>
              </a:rPr>
              <a:t>head</a:t>
            </a:r>
            <a:r>
              <a:rPr lang="en-US" altLang="zh-CN" dirty="0" err="1" smtClean="0"/>
              <a:t>e</a:t>
            </a:r>
            <a:endParaRPr lang="zh-CN" altLang="en-US" dirty="0"/>
          </a:p>
        </p:txBody>
      </p:sp>
      <p:cxnSp>
        <p:nvCxnSpPr>
          <p:cNvPr id="34" name="直接连接符 33"/>
          <p:cNvCxnSpPr>
            <a:endCxn id="58" idx="0"/>
          </p:cNvCxnSpPr>
          <p:nvPr/>
        </p:nvCxnSpPr>
        <p:spPr>
          <a:xfrm flipH="1">
            <a:off x="1655676" y="1939291"/>
            <a:ext cx="59260" cy="238207"/>
          </a:xfrm>
          <a:prstGeom prst="line">
            <a:avLst/>
          </a:prstGeom>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2699792" y="3667070"/>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h2</a:t>
            </a:r>
            <a:r>
              <a:rPr lang="en-US" altLang="zh-CN" dirty="0" smtClean="0"/>
              <a:t>e</a:t>
            </a:r>
            <a:endParaRPr lang="zh-CN" altLang="en-US" dirty="0"/>
          </a:p>
        </p:txBody>
      </p:sp>
      <p:cxnSp>
        <p:nvCxnSpPr>
          <p:cNvPr id="38" name="直接连接符 37"/>
          <p:cNvCxnSpPr/>
          <p:nvPr/>
        </p:nvCxnSpPr>
        <p:spPr>
          <a:xfrm>
            <a:off x="235919" y="1393453"/>
            <a:ext cx="3399977"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3940" y="1028733"/>
            <a:ext cx="2592288" cy="369332"/>
          </a:xfrm>
          <a:prstGeom prst="rect">
            <a:avLst/>
          </a:prstGeom>
          <a:noFill/>
        </p:spPr>
        <p:txBody>
          <a:bodyPr wrap="square" rtlCol="0">
            <a:spAutoFit/>
          </a:bodyPr>
          <a:lstStyle/>
          <a:p>
            <a:r>
              <a:rPr lang="en-US" altLang="zh-CN" dirty="0" err="1" smtClean="0"/>
              <a:t>x.Html</a:t>
            </a:r>
            <a:r>
              <a:rPr lang="en-US" altLang="zh-CN" dirty="0" smtClean="0"/>
              <a:t>  </a:t>
            </a:r>
            <a:r>
              <a:rPr lang="zh-CN" altLang="en-US" dirty="0" smtClean="0"/>
              <a:t>的地址</a:t>
            </a:r>
            <a:endParaRPr lang="zh-CN" altLang="en-US" dirty="0"/>
          </a:p>
        </p:txBody>
      </p:sp>
      <p:sp>
        <p:nvSpPr>
          <p:cNvPr id="41" name="TextBox 40"/>
          <p:cNvSpPr txBox="1"/>
          <p:nvPr/>
        </p:nvSpPr>
        <p:spPr>
          <a:xfrm>
            <a:off x="3932312" y="1243417"/>
            <a:ext cx="1440160" cy="461665"/>
          </a:xfrm>
          <a:prstGeom prst="rect">
            <a:avLst/>
          </a:prstGeom>
          <a:noFill/>
        </p:spPr>
        <p:txBody>
          <a:bodyPr wrap="square" rtlCol="0">
            <a:spAutoFit/>
          </a:bodyPr>
          <a:lstStyle/>
          <a:p>
            <a:r>
              <a:rPr lang="zh-CN" altLang="en-US" sz="2400" dirty="0" smtClean="0"/>
              <a:t>请求</a:t>
            </a:r>
            <a:endParaRPr lang="zh-CN" altLang="en-US" sz="2400" dirty="0"/>
          </a:p>
        </p:txBody>
      </p:sp>
      <p:cxnSp>
        <p:nvCxnSpPr>
          <p:cNvPr id="42" name="直接箭头连接符 41"/>
          <p:cNvCxnSpPr/>
          <p:nvPr/>
        </p:nvCxnSpPr>
        <p:spPr>
          <a:xfrm flipH="1">
            <a:off x="3635896" y="2421466"/>
            <a:ext cx="158417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79912" y="2564801"/>
            <a:ext cx="1440160" cy="1200329"/>
          </a:xfrm>
          <a:prstGeom prst="rect">
            <a:avLst/>
          </a:prstGeom>
          <a:noFill/>
        </p:spPr>
        <p:txBody>
          <a:bodyPr wrap="square" rtlCol="0">
            <a:spAutoFit/>
          </a:bodyPr>
          <a:lstStyle/>
          <a:p>
            <a:r>
              <a:rPr lang="zh-CN" altLang="en-US" sz="2400" dirty="0" smtClean="0"/>
              <a:t>返回过程需读取并执行解析</a:t>
            </a:r>
            <a:endParaRPr lang="zh-CN" altLang="en-US" sz="2400" dirty="0"/>
          </a:p>
        </p:txBody>
      </p:sp>
      <p:sp>
        <p:nvSpPr>
          <p:cNvPr id="46" name="椭圆 45"/>
          <p:cNvSpPr/>
          <p:nvPr/>
        </p:nvSpPr>
        <p:spPr>
          <a:xfrm>
            <a:off x="888741" y="3666319"/>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err="1" smtClean="0">
                <a:solidFill>
                  <a:schemeClr val="tx1"/>
                </a:solidFill>
              </a:rPr>
              <a:t>p</a:t>
            </a:r>
            <a:r>
              <a:rPr lang="en-US" altLang="zh-CN" dirty="0" err="1" smtClean="0"/>
              <a:t>e</a:t>
            </a:r>
            <a:endParaRPr lang="zh-CN" altLang="en-US" dirty="0"/>
          </a:p>
        </p:txBody>
      </p:sp>
      <p:sp>
        <p:nvSpPr>
          <p:cNvPr id="47" name="矩形 46"/>
          <p:cNvSpPr/>
          <p:nvPr/>
        </p:nvSpPr>
        <p:spPr>
          <a:xfrm>
            <a:off x="2837315" y="2183136"/>
            <a:ext cx="748923" cy="369332"/>
          </a:xfrm>
          <a:prstGeom prst="rect">
            <a:avLst/>
          </a:prstGeom>
        </p:spPr>
        <p:txBody>
          <a:bodyPr wrap="none">
            <a:spAutoFit/>
          </a:bodyPr>
          <a:lstStyle/>
          <a:p>
            <a:r>
              <a:rPr lang="en-US" altLang="zh-CN" dirty="0"/>
              <a:t>x.htm</a:t>
            </a:r>
            <a:endParaRPr lang="zh-CN" altLang="en-US" dirty="0"/>
          </a:p>
        </p:txBody>
      </p:sp>
      <p:cxnSp>
        <p:nvCxnSpPr>
          <p:cNvPr id="48" name="直接连接符 47"/>
          <p:cNvCxnSpPr>
            <a:stCxn id="26" idx="2"/>
          </p:cNvCxnSpPr>
          <p:nvPr/>
        </p:nvCxnSpPr>
        <p:spPr>
          <a:xfrm flipH="1">
            <a:off x="1558866" y="3212975"/>
            <a:ext cx="476581" cy="454095"/>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906536" y="4294504"/>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b</a:t>
            </a:r>
            <a:r>
              <a:rPr lang="en-US" altLang="zh-CN" dirty="0" smtClean="0"/>
              <a:t>e</a:t>
            </a:r>
            <a:endParaRPr lang="zh-CN" altLang="en-US" dirty="0"/>
          </a:p>
        </p:txBody>
      </p:sp>
      <p:cxnSp>
        <p:nvCxnSpPr>
          <p:cNvPr id="55" name="直接连接符 54"/>
          <p:cNvCxnSpPr/>
          <p:nvPr/>
        </p:nvCxnSpPr>
        <p:spPr>
          <a:xfrm>
            <a:off x="2399091" y="3447212"/>
            <a:ext cx="0" cy="317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87624" y="2177498"/>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err="1" smtClean="0">
                <a:solidFill>
                  <a:schemeClr val="tx1"/>
                </a:solidFill>
              </a:rPr>
              <a:t>html</a:t>
            </a:r>
            <a:r>
              <a:rPr lang="en-US" altLang="zh-CN" dirty="0" err="1" smtClean="0"/>
              <a:t>e</a:t>
            </a:r>
            <a:endParaRPr lang="zh-CN" altLang="en-US" dirty="0"/>
          </a:p>
        </p:txBody>
      </p:sp>
      <p:cxnSp>
        <p:nvCxnSpPr>
          <p:cNvPr id="65" name="直接连接符 64"/>
          <p:cNvCxnSpPr/>
          <p:nvPr/>
        </p:nvCxnSpPr>
        <p:spPr>
          <a:xfrm>
            <a:off x="2953556" y="3361197"/>
            <a:ext cx="322300" cy="305873"/>
          </a:xfrm>
          <a:prstGeom prst="line">
            <a:avLst/>
          </a:prstGeom>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1824845" y="3803919"/>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rPr>
              <a:t>注释</a:t>
            </a:r>
            <a:endParaRPr lang="zh-CN" altLang="en-US" dirty="0">
              <a:solidFill>
                <a:schemeClr val="tx1"/>
              </a:solidFill>
            </a:endParaRPr>
          </a:p>
        </p:txBody>
      </p:sp>
      <p:cxnSp>
        <p:nvCxnSpPr>
          <p:cNvPr id="68" name="直接连接符 67"/>
          <p:cNvCxnSpPr>
            <a:endCxn id="49" idx="0"/>
          </p:cNvCxnSpPr>
          <p:nvPr/>
        </p:nvCxnSpPr>
        <p:spPr>
          <a:xfrm>
            <a:off x="1084817" y="4061327"/>
            <a:ext cx="289771" cy="233177"/>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2699792" y="4453463"/>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rPr>
              <a:t>劝学</a:t>
            </a:r>
            <a:r>
              <a:rPr lang="en-US" altLang="zh-CN" dirty="0" smtClean="0"/>
              <a:t>e</a:t>
            </a:r>
            <a:endParaRPr lang="zh-CN" altLang="en-US" dirty="0"/>
          </a:p>
        </p:txBody>
      </p:sp>
      <p:cxnSp>
        <p:nvCxnSpPr>
          <p:cNvPr id="70" name="直接连接符 69"/>
          <p:cNvCxnSpPr/>
          <p:nvPr/>
        </p:nvCxnSpPr>
        <p:spPr>
          <a:xfrm>
            <a:off x="3211776" y="4135545"/>
            <a:ext cx="0" cy="317918"/>
          </a:xfrm>
          <a:prstGeom prst="line">
            <a:avLst/>
          </a:prstGeom>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8484" y="4799375"/>
            <a:ext cx="936104"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class</a:t>
            </a:r>
            <a:endParaRPr lang="zh-CN" altLang="en-US" dirty="0">
              <a:solidFill>
                <a:schemeClr val="tx1"/>
              </a:solidFill>
            </a:endParaRPr>
          </a:p>
        </p:txBody>
      </p:sp>
      <p:sp>
        <p:nvSpPr>
          <p:cNvPr id="74" name="椭圆 73"/>
          <p:cNvSpPr/>
          <p:nvPr/>
        </p:nvSpPr>
        <p:spPr>
          <a:xfrm>
            <a:off x="1584408" y="4825397"/>
            <a:ext cx="1387143" cy="4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rPr>
              <a:t>击石</a:t>
            </a:r>
            <a:r>
              <a:rPr lang="en-US" altLang="zh-CN" dirty="0" smtClean="0">
                <a:solidFill>
                  <a:schemeClr val="tx1"/>
                </a:solidFill>
              </a:rPr>
              <a:t>…</a:t>
            </a:r>
            <a:r>
              <a:rPr lang="en-US" altLang="zh-CN" dirty="0" smtClean="0"/>
              <a:t>e</a:t>
            </a:r>
            <a:endParaRPr lang="zh-CN" altLang="en-US" dirty="0"/>
          </a:p>
        </p:txBody>
      </p:sp>
      <p:cxnSp>
        <p:nvCxnSpPr>
          <p:cNvPr id="75" name="直接连接符 74"/>
          <p:cNvCxnSpPr>
            <a:endCxn id="73" idx="1"/>
          </p:cNvCxnSpPr>
          <p:nvPr/>
        </p:nvCxnSpPr>
        <p:spPr>
          <a:xfrm flipH="1">
            <a:off x="575573" y="4528741"/>
            <a:ext cx="339838" cy="339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endCxn id="74" idx="7"/>
          </p:cNvCxnSpPr>
          <p:nvPr/>
        </p:nvCxnSpPr>
        <p:spPr>
          <a:xfrm>
            <a:off x="1824845" y="4610042"/>
            <a:ext cx="943564" cy="283962"/>
          </a:xfrm>
          <a:prstGeom prst="line">
            <a:avLst/>
          </a:prstGeom>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779912" y="3958822"/>
            <a:ext cx="1224136" cy="271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节点分类</a:t>
            </a:r>
            <a:r>
              <a:rPr lang="en-US" altLang="zh-CN" dirty="0" smtClean="0"/>
              <a:t>:</a:t>
            </a:r>
          </a:p>
          <a:p>
            <a:pPr algn="ctr"/>
            <a:r>
              <a:rPr lang="zh-CN" altLang="en-US" dirty="0" smtClean="0"/>
              <a:t>文档节点</a:t>
            </a:r>
            <a:endParaRPr lang="en-US" altLang="zh-CN" dirty="0" smtClean="0"/>
          </a:p>
          <a:p>
            <a:pPr algn="ctr"/>
            <a:r>
              <a:rPr lang="zh-CN" altLang="en-US" dirty="0" smtClean="0"/>
              <a:t>元素节点</a:t>
            </a:r>
            <a:endParaRPr lang="en-US" altLang="zh-CN" dirty="0" smtClean="0"/>
          </a:p>
          <a:p>
            <a:pPr algn="ctr"/>
            <a:r>
              <a:rPr lang="zh-CN" altLang="en-US" dirty="0" smtClean="0"/>
              <a:t>注释节点</a:t>
            </a:r>
            <a:endParaRPr lang="en-US" altLang="zh-CN" dirty="0" smtClean="0"/>
          </a:p>
          <a:p>
            <a:pPr algn="ctr"/>
            <a:r>
              <a:rPr lang="zh-CN" altLang="en-US" dirty="0" smtClean="0"/>
              <a:t>文本节点</a:t>
            </a:r>
            <a:endParaRPr lang="en-US" altLang="zh-CN" dirty="0" smtClean="0"/>
          </a:p>
          <a:p>
            <a:pPr algn="ctr"/>
            <a:r>
              <a:rPr lang="zh-CN" altLang="en-US" dirty="0" smtClean="0"/>
              <a:t>属性节点</a:t>
            </a:r>
            <a:endParaRPr lang="zh-CN" altLang="en-US" dirty="0"/>
          </a:p>
        </p:txBody>
      </p:sp>
    </p:spTree>
    <p:extLst>
      <p:ext uri="{BB962C8B-B14F-4D97-AF65-F5344CB8AC3E}">
        <p14:creationId xmlns:p14="http://schemas.microsoft.com/office/powerpoint/2010/main" val="40696218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使用</a:t>
            </a:r>
            <a:r>
              <a:rPr lang="zh-CN" altLang="en-US" dirty="0">
                <a:latin typeface="黑体" panose="02010609060101010101" pitchFamily="49" charset="-122"/>
                <a:ea typeface="黑体" panose="02010609060101010101" pitchFamily="49" charset="-122"/>
              </a:rPr>
              <a:t>环境</a:t>
            </a:r>
          </a:p>
        </p:txBody>
      </p:sp>
      <p:graphicFrame>
        <p:nvGraphicFramePr>
          <p:cNvPr id="2" name="图示 1"/>
          <p:cNvGraphicFramePr/>
          <p:nvPr>
            <p:extLst/>
          </p:nvPr>
        </p:nvGraphicFramePr>
        <p:xfrm>
          <a:off x="87313" y="981074"/>
          <a:ext cx="8948737" cy="5544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2235431"/>
      </p:ext>
    </p:extLst>
  </p:cSld>
  <p:clrMapOvr>
    <a:masterClrMapping/>
  </p:clrMapOvr>
  <p:transition spd="slow">
    <p:randomBar dir="vert"/>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document</a:t>
            </a:r>
            <a:r>
              <a:rPr lang="zh-CN" altLang="en-US" dirty="0">
                <a:latin typeface="黑体" panose="02010609060101010101" pitchFamily="49" charset="-122"/>
                <a:ea typeface="黑体" panose="02010609060101010101" pitchFamily="49" charset="-122"/>
              </a:rPr>
              <a:t>对象</a:t>
            </a:r>
          </a:p>
        </p:txBody>
      </p:sp>
      <p:graphicFrame>
        <p:nvGraphicFramePr>
          <p:cNvPr id="4" name="内容占位符 3"/>
          <p:cNvGraphicFramePr>
            <a:graphicFrameLocks noGrp="1"/>
          </p:cNvGraphicFramePr>
          <p:nvPr>
            <p:ph idx="1"/>
            <p:extLst/>
          </p:nvPr>
        </p:nvGraphicFramePr>
        <p:xfrm>
          <a:off x="86816" y="980728"/>
          <a:ext cx="894968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0701639"/>
      </p:ext>
    </p:extLst>
  </p:cSld>
  <p:clrMapOvr>
    <a:masterClrMapping/>
  </p:clrMapOvr>
  <p:transition spd="slow">
    <p:randomBar dir="ver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节点树</a:t>
            </a:r>
            <a:endParaRPr lang="zh-CN" altLang="en-US" dirty="0"/>
          </a:p>
        </p:txBody>
      </p:sp>
      <p:pic>
        <p:nvPicPr>
          <p:cNvPr id="4" name="Picture 8" descr="3-1 拷贝"/>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7091321" cy="3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6536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3440942"/>
          </a:xfrm>
        </p:spPr>
        <p:txBody>
          <a:bodyPr/>
          <a:lstStyle/>
          <a:p>
            <a:pPr>
              <a:buFont typeface="Arial" pitchFamily="34" charset="0"/>
              <a:buChar char="•"/>
            </a:pPr>
            <a:r>
              <a:rPr lang="zh-CN" altLang="en-US" dirty="0" smtClean="0"/>
              <a:t>通过可编程的对象模型，</a:t>
            </a:r>
            <a:r>
              <a:rPr lang="en-US" altLang="zh-CN" dirty="0" err="1" smtClean="0"/>
              <a:t>js</a:t>
            </a:r>
            <a:r>
              <a:rPr lang="zh-CN" altLang="en-US" dirty="0" smtClean="0"/>
              <a:t>获得了足够的能力来创建动态的</a:t>
            </a:r>
            <a:r>
              <a:rPr lang="en-US" altLang="zh-CN" dirty="0" smtClean="0"/>
              <a:t>HTML</a:t>
            </a:r>
            <a:r>
              <a:rPr lang="zh-CN" altLang="en-US" dirty="0" smtClean="0"/>
              <a:t>。</a:t>
            </a:r>
            <a:endParaRPr lang="en-US" altLang="zh-CN" dirty="0" smtClean="0"/>
          </a:p>
          <a:p>
            <a:pPr marL="0" indent="0">
              <a:buNone/>
            </a:pPr>
            <a:r>
              <a:rPr lang="en-US" altLang="zh-CN" dirty="0"/>
              <a:t> </a:t>
            </a:r>
            <a:r>
              <a:rPr lang="en-US" altLang="zh-CN" dirty="0" smtClean="0"/>
              <a:t>    --JS</a:t>
            </a:r>
            <a:r>
              <a:rPr lang="zh-CN" altLang="en-US" dirty="0" smtClean="0"/>
              <a:t>能够改变页面中的所有</a:t>
            </a:r>
            <a:r>
              <a:rPr lang="en-US" altLang="zh-CN" dirty="0" smtClean="0"/>
              <a:t>HTML</a:t>
            </a:r>
            <a:r>
              <a:rPr lang="zh-CN" altLang="en-US" dirty="0" smtClean="0"/>
              <a:t>元素</a:t>
            </a:r>
            <a:endParaRPr lang="en-US" altLang="zh-CN" dirty="0" smtClean="0"/>
          </a:p>
          <a:p>
            <a:pPr marL="0" indent="0">
              <a:buNone/>
            </a:pPr>
            <a:r>
              <a:rPr lang="en-US" altLang="zh-CN" dirty="0"/>
              <a:t> </a:t>
            </a:r>
            <a:r>
              <a:rPr lang="en-US" altLang="zh-CN" dirty="0" smtClean="0"/>
              <a:t>    --</a:t>
            </a:r>
            <a:r>
              <a:rPr lang="en-US" altLang="zh-CN" dirty="0"/>
              <a:t> JS</a:t>
            </a:r>
            <a:r>
              <a:rPr lang="zh-CN" altLang="en-US" dirty="0"/>
              <a:t>能够改变页面中的所有</a:t>
            </a:r>
            <a:r>
              <a:rPr lang="en-US" altLang="zh-CN" dirty="0" smtClean="0"/>
              <a:t>HTML</a:t>
            </a:r>
            <a:r>
              <a:rPr lang="zh-CN" altLang="en-US" dirty="0" smtClean="0"/>
              <a:t>属性</a:t>
            </a:r>
            <a:endParaRPr lang="en-US" altLang="zh-CN" dirty="0" smtClean="0"/>
          </a:p>
          <a:p>
            <a:pPr marL="0" indent="0">
              <a:buNone/>
            </a:pPr>
            <a:r>
              <a:rPr lang="en-US" altLang="zh-CN" dirty="0"/>
              <a:t> </a:t>
            </a:r>
            <a:r>
              <a:rPr lang="en-US" altLang="zh-CN" dirty="0" smtClean="0"/>
              <a:t>    -- </a:t>
            </a:r>
            <a:r>
              <a:rPr lang="en-US" altLang="zh-CN" dirty="0"/>
              <a:t>JS</a:t>
            </a:r>
            <a:r>
              <a:rPr lang="zh-CN" altLang="en-US" dirty="0"/>
              <a:t>能够改变页面中的</a:t>
            </a:r>
            <a:r>
              <a:rPr lang="zh-CN" altLang="en-US" dirty="0" smtClean="0"/>
              <a:t>所有</a:t>
            </a:r>
            <a:r>
              <a:rPr lang="en-US" altLang="zh-CN" dirty="0" smtClean="0"/>
              <a:t>CSS</a:t>
            </a:r>
            <a:r>
              <a:rPr lang="zh-CN" altLang="en-US" dirty="0" smtClean="0"/>
              <a:t>样式</a:t>
            </a:r>
            <a:endParaRPr lang="en-US" altLang="zh-CN" dirty="0" smtClean="0"/>
          </a:p>
          <a:p>
            <a:pPr marL="0" indent="0">
              <a:buNone/>
            </a:pPr>
            <a:r>
              <a:rPr lang="en-US" altLang="zh-CN" dirty="0"/>
              <a:t> </a:t>
            </a:r>
            <a:r>
              <a:rPr lang="en-US" altLang="zh-CN" dirty="0" smtClean="0"/>
              <a:t>    -- </a:t>
            </a:r>
            <a:r>
              <a:rPr lang="en-US" altLang="zh-CN" dirty="0"/>
              <a:t>JS</a:t>
            </a:r>
            <a:r>
              <a:rPr lang="zh-CN" altLang="en-US" dirty="0"/>
              <a:t>能够改变页面中的</a:t>
            </a:r>
            <a:r>
              <a:rPr lang="zh-CN" altLang="en-US" dirty="0" smtClean="0"/>
              <a:t>所有的事件做出反映</a:t>
            </a:r>
            <a:endParaRPr lang="zh-CN" altLang="en-US" dirty="0"/>
          </a:p>
        </p:txBody>
      </p:sp>
    </p:spTree>
    <p:extLst>
      <p:ext uri="{BB962C8B-B14F-4D97-AF65-F5344CB8AC3E}">
        <p14:creationId xmlns:p14="http://schemas.microsoft.com/office/powerpoint/2010/main" val="1518537537"/>
      </p:ext>
    </p:extLst>
  </p:cSld>
  <p:clrMapOvr>
    <a:masterClrMapping/>
  </p:clrMapOvr>
  <p:transition spd="slow">
    <p:randomBar dir="ver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document</a:t>
            </a:r>
            <a:r>
              <a:rPr lang="zh-CN" altLang="en-US" dirty="0">
                <a:latin typeface="黑体" panose="02010609060101010101" pitchFamily="49" charset="-122"/>
                <a:ea typeface="黑体" panose="02010609060101010101" pitchFamily="49" charset="-122"/>
              </a:rPr>
              <a:t>常见属性</a:t>
            </a:r>
          </a:p>
        </p:txBody>
      </p:sp>
      <p:graphicFrame>
        <p:nvGraphicFramePr>
          <p:cNvPr id="2" name="表格 1"/>
          <p:cNvGraphicFramePr>
            <a:graphicFrameLocks noGrp="1"/>
          </p:cNvGraphicFramePr>
          <p:nvPr>
            <p:extLst/>
          </p:nvPr>
        </p:nvGraphicFramePr>
        <p:xfrm>
          <a:off x="0" y="908717"/>
          <a:ext cx="9144000" cy="4176466"/>
        </p:xfrm>
        <a:graphic>
          <a:graphicData uri="http://schemas.openxmlformats.org/drawingml/2006/table">
            <a:tbl>
              <a:tblPr firstRow="1" bandRow="1">
                <a:tableStyleId>{5C22544A-7EE6-4342-B048-85BDC9FD1C3A}</a:tableStyleId>
              </a:tblPr>
              <a:tblGrid>
                <a:gridCol w="2483768"/>
                <a:gridCol w="6660232"/>
              </a:tblGrid>
              <a:tr h="596638">
                <a:tc>
                  <a:txBody>
                    <a:bodyPr/>
                    <a:lstStyle/>
                    <a:p>
                      <a:pPr algn="ctr"/>
                      <a:r>
                        <a:rPr lang="zh-CN" altLang="en-US" sz="2400" b="1" dirty="0" smtClean="0">
                          <a:solidFill>
                            <a:schemeClr val="bg1"/>
                          </a:solidFill>
                          <a:latin typeface="+mn-ea"/>
                          <a:ea typeface="+mn-ea"/>
                        </a:rPr>
                        <a:t>属性名</a:t>
                      </a:r>
                      <a:endParaRPr lang="zh-CN" altLang="en-US" sz="2400" b="1" dirty="0">
                        <a:solidFill>
                          <a:schemeClr val="bg1"/>
                        </a:solidFill>
                        <a:latin typeface="+mn-ea"/>
                        <a:ea typeface="+mn-ea"/>
                      </a:endParaRPr>
                    </a:p>
                  </a:txBody>
                  <a:tcPr/>
                </a:tc>
                <a:tc>
                  <a:txBody>
                    <a:bodyPr/>
                    <a:lstStyle/>
                    <a:p>
                      <a:pPr algn="ctr"/>
                      <a:r>
                        <a:rPr lang="zh-CN" altLang="en-US" sz="2400" b="1" dirty="0" smtClean="0">
                          <a:solidFill>
                            <a:schemeClr val="bg1"/>
                          </a:solidFill>
                          <a:latin typeface="+mn-ea"/>
                          <a:ea typeface="+mn-ea"/>
                        </a:rPr>
                        <a:t>说明</a:t>
                      </a:r>
                      <a:endParaRPr lang="zh-CN" altLang="en-US" sz="2400" b="1" dirty="0">
                        <a:solidFill>
                          <a:schemeClr val="bg1"/>
                        </a:solidFill>
                        <a:latin typeface="+mn-ea"/>
                        <a:ea typeface="+mn-ea"/>
                      </a:endParaRPr>
                    </a:p>
                  </a:txBody>
                  <a:tcPr/>
                </a:tc>
              </a:tr>
              <a:tr h="596638">
                <a:tc>
                  <a:txBody>
                    <a:bodyPr/>
                    <a:lstStyle/>
                    <a:p>
                      <a:r>
                        <a:rPr lang="en-US" altLang="zh-CN" sz="2400" b="1" dirty="0" err="1" smtClean="0">
                          <a:solidFill>
                            <a:srgbClr val="003300"/>
                          </a:solidFill>
                          <a:latin typeface="+mn-ea"/>
                          <a:ea typeface="+mn-ea"/>
                        </a:rPr>
                        <a:t>linkColor</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未访问的链接文字颜色</a:t>
                      </a:r>
                      <a:endParaRPr lang="zh-CN" altLang="en-US" sz="2400" b="1" dirty="0">
                        <a:solidFill>
                          <a:srgbClr val="003300"/>
                        </a:solidFill>
                        <a:latin typeface="+mn-ea"/>
                        <a:ea typeface="+mn-ea"/>
                      </a:endParaRPr>
                    </a:p>
                  </a:txBody>
                  <a:tcPr/>
                </a:tc>
              </a:tr>
              <a:tr h="596638">
                <a:tc>
                  <a:txBody>
                    <a:bodyPr/>
                    <a:lstStyle/>
                    <a:p>
                      <a:r>
                        <a:rPr lang="en-US" altLang="zh-CN" sz="2400" b="1" dirty="0" err="1" smtClean="0">
                          <a:solidFill>
                            <a:srgbClr val="003300"/>
                          </a:solidFill>
                          <a:latin typeface="+mn-ea"/>
                          <a:ea typeface="+mn-ea"/>
                        </a:rPr>
                        <a:t>alinkColor</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正在访问的链接文字颜色</a:t>
                      </a:r>
                      <a:endParaRPr lang="zh-CN" altLang="en-US" sz="2400" b="1" dirty="0">
                        <a:solidFill>
                          <a:srgbClr val="003300"/>
                        </a:solidFill>
                        <a:latin typeface="+mn-ea"/>
                        <a:ea typeface="+mn-ea"/>
                      </a:endParaRPr>
                    </a:p>
                  </a:txBody>
                  <a:tcPr/>
                </a:tc>
              </a:tr>
              <a:tr h="596638">
                <a:tc>
                  <a:txBody>
                    <a:bodyPr/>
                    <a:lstStyle/>
                    <a:p>
                      <a:r>
                        <a:rPr lang="en-US" altLang="zh-CN" sz="2400" b="1" dirty="0" err="1" smtClean="0">
                          <a:solidFill>
                            <a:srgbClr val="003300"/>
                          </a:solidFill>
                          <a:latin typeface="+mn-ea"/>
                          <a:ea typeface="+mn-ea"/>
                        </a:rPr>
                        <a:t>vlinkColor</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已访问的链接文字颜色</a:t>
                      </a:r>
                      <a:endParaRPr lang="zh-CN" altLang="en-US" sz="2400" b="1" dirty="0">
                        <a:solidFill>
                          <a:srgbClr val="003300"/>
                        </a:solidFill>
                        <a:latin typeface="+mn-ea"/>
                        <a:ea typeface="+mn-ea"/>
                      </a:endParaRPr>
                    </a:p>
                  </a:txBody>
                  <a:tcPr/>
                </a:tc>
              </a:tr>
              <a:tr h="596638">
                <a:tc>
                  <a:txBody>
                    <a:bodyPr/>
                    <a:lstStyle/>
                    <a:p>
                      <a:r>
                        <a:rPr lang="en-US" altLang="zh-CN" sz="2400" b="1" dirty="0" err="1" smtClean="0">
                          <a:solidFill>
                            <a:srgbClr val="003300"/>
                          </a:solidFill>
                          <a:latin typeface="+mn-ea"/>
                          <a:ea typeface="+mn-ea"/>
                        </a:rPr>
                        <a:t>bgColor</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文档背景色</a:t>
                      </a:r>
                      <a:endParaRPr lang="zh-CN" altLang="en-US" sz="2400" b="1" dirty="0">
                        <a:solidFill>
                          <a:srgbClr val="003300"/>
                        </a:solidFill>
                        <a:latin typeface="+mn-ea"/>
                        <a:ea typeface="+mn-ea"/>
                      </a:endParaRPr>
                    </a:p>
                  </a:txBody>
                  <a:tcPr/>
                </a:tc>
              </a:tr>
              <a:tr h="596638">
                <a:tc>
                  <a:txBody>
                    <a:bodyPr/>
                    <a:lstStyle/>
                    <a:p>
                      <a:r>
                        <a:rPr lang="en-US" altLang="zh-CN" sz="2400" b="1" dirty="0" err="1" smtClean="0">
                          <a:solidFill>
                            <a:srgbClr val="003300"/>
                          </a:solidFill>
                          <a:latin typeface="+mn-ea"/>
                          <a:ea typeface="+mn-ea"/>
                        </a:rPr>
                        <a:t>fgColor</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文档前景色</a:t>
                      </a:r>
                      <a:endParaRPr lang="zh-CN" altLang="en-US" sz="2400" b="1" dirty="0">
                        <a:solidFill>
                          <a:srgbClr val="003300"/>
                        </a:solidFill>
                        <a:latin typeface="+mn-ea"/>
                        <a:ea typeface="+mn-ea"/>
                      </a:endParaRPr>
                    </a:p>
                  </a:txBody>
                  <a:tcPr/>
                </a:tc>
              </a:tr>
              <a:tr h="596638">
                <a:tc>
                  <a:txBody>
                    <a:bodyPr/>
                    <a:lstStyle/>
                    <a:p>
                      <a:r>
                        <a:rPr lang="en-US" altLang="zh-CN" sz="2400" b="1" dirty="0" smtClean="0">
                          <a:solidFill>
                            <a:srgbClr val="003300"/>
                          </a:solidFill>
                          <a:latin typeface="+mn-ea"/>
                          <a:ea typeface="+mn-ea"/>
                        </a:rPr>
                        <a:t>title</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文档标题</a:t>
                      </a:r>
                      <a:endParaRPr lang="zh-CN" altLang="en-US" sz="2400" b="1" dirty="0">
                        <a:solidFill>
                          <a:srgbClr val="003300"/>
                        </a:solidFill>
                        <a:latin typeface="+mn-ea"/>
                        <a:ea typeface="+mn-ea"/>
                      </a:endParaRPr>
                    </a:p>
                  </a:txBody>
                  <a:tcPr/>
                </a:tc>
              </a:tr>
            </a:tbl>
          </a:graphicData>
        </a:graphic>
      </p:graphicFrame>
    </p:spTree>
    <p:extLst>
      <p:ext uri="{BB962C8B-B14F-4D97-AF65-F5344CB8AC3E}">
        <p14:creationId xmlns:p14="http://schemas.microsoft.com/office/powerpoint/2010/main" val="3520479963"/>
      </p:ext>
    </p:extLst>
  </p:cSld>
  <p:clrMapOvr>
    <a:masterClrMapping/>
  </p:clrMapOvr>
  <p:transition spd="slow">
    <p:randomBar dir="vert"/>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0" y="908717"/>
          <a:ext cx="9144000" cy="3600405"/>
        </p:xfrm>
        <a:graphic>
          <a:graphicData uri="http://schemas.openxmlformats.org/drawingml/2006/table">
            <a:tbl>
              <a:tblPr firstRow="1" bandRow="1">
                <a:tableStyleId>{5C22544A-7EE6-4342-B048-85BDC9FD1C3A}</a:tableStyleId>
              </a:tblPr>
              <a:tblGrid>
                <a:gridCol w="2195736"/>
                <a:gridCol w="6948264"/>
              </a:tblGrid>
              <a:tr h="720081">
                <a:tc>
                  <a:txBody>
                    <a:bodyPr/>
                    <a:lstStyle/>
                    <a:p>
                      <a:pPr algn="ctr"/>
                      <a:r>
                        <a:rPr lang="zh-CN" altLang="en-US" sz="2400" b="1" dirty="0" smtClean="0">
                          <a:solidFill>
                            <a:schemeClr val="bg1"/>
                          </a:solidFill>
                          <a:latin typeface="+mn-ea"/>
                          <a:ea typeface="+mn-ea"/>
                        </a:rPr>
                        <a:t>方法名</a:t>
                      </a:r>
                      <a:endParaRPr lang="zh-CN" altLang="en-US" sz="2400" b="1" dirty="0">
                        <a:solidFill>
                          <a:schemeClr val="bg1"/>
                        </a:solidFill>
                        <a:latin typeface="+mn-ea"/>
                        <a:ea typeface="+mn-ea"/>
                      </a:endParaRPr>
                    </a:p>
                  </a:txBody>
                  <a:tcPr anchor="ctr"/>
                </a:tc>
                <a:tc>
                  <a:txBody>
                    <a:bodyPr/>
                    <a:lstStyle/>
                    <a:p>
                      <a:pPr algn="ctr"/>
                      <a:r>
                        <a:rPr lang="zh-CN" altLang="en-US" sz="2400" b="1" dirty="0" smtClean="0">
                          <a:solidFill>
                            <a:schemeClr val="bg1"/>
                          </a:solidFill>
                          <a:latin typeface="+mn-ea"/>
                          <a:ea typeface="+mn-ea"/>
                        </a:rPr>
                        <a:t>说明</a:t>
                      </a:r>
                      <a:endParaRPr lang="zh-CN" altLang="en-US" sz="2400" b="1" dirty="0">
                        <a:solidFill>
                          <a:schemeClr val="bg1"/>
                        </a:solidFill>
                        <a:latin typeface="+mn-ea"/>
                        <a:ea typeface="+mn-ea"/>
                      </a:endParaRPr>
                    </a:p>
                  </a:txBody>
                  <a:tcPr anchor="ctr"/>
                </a:tc>
              </a:tr>
              <a:tr h="720081">
                <a:tc>
                  <a:txBody>
                    <a:bodyPr/>
                    <a:lstStyle/>
                    <a:p>
                      <a:r>
                        <a:rPr lang="en-US" altLang="zh-CN" sz="2400" b="1" dirty="0" smtClean="0">
                          <a:solidFill>
                            <a:srgbClr val="003300"/>
                          </a:solidFill>
                          <a:latin typeface="+mn-ea"/>
                          <a:ea typeface="+mn-ea"/>
                        </a:rPr>
                        <a:t>open()</a:t>
                      </a:r>
                      <a:endParaRPr lang="zh-CN" altLang="en-US" sz="2400" b="1" dirty="0">
                        <a:solidFill>
                          <a:srgbClr val="003300"/>
                        </a:solidFill>
                        <a:latin typeface="+mn-ea"/>
                        <a:ea typeface="+mn-ea"/>
                      </a:endParaRPr>
                    </a:p>
                  </a:txBody>
                  <a:tcPr anchor="ctr"/>
                </a:tc>
                <a:tc>
                  <a:txBody>
                    <a:bodyPr/>
                    <a:lstStyle/>
                    <a:p>
                      <a:r>
                        <a:rPr lang="zh-CN" altLang="en-US" sz="2400" b="1" dirty="0" smtClean="0">
                          <a:solidFill>
                            <a:srgbClr val="003300"/>
                          </a:solidFill>
                          <a:latin typeface="+mn-ea"/>
                          <a:ea typeface="+mn-ea"/>
                        </a:rPr>
                        <a:t>打开文档输出流，允许接收</a:t>
                      </a:r>
                      <a:r>
                        <a:rPr lang="en-US" altLang="zh-CN" sz="2400" b="1" dirty="0" smtClean="0">
                          <a:solidFill>
                            <a:srgbClr val="003300"/>
                          </a:solidFill>
                          <a:latin typeface="+mn-ea"/>
                          <a:ea typeface="+mn-ea"/>
                        </a:rPr>
                        <a:t>write</a:t>
                      </a:r>
                      <a:r>
                        <a:rPr lang="zh-CN" altLang="en-US" sz="2400" b="1" dirty="0" smtClean="0">
                          <a:solidFill>
                            <a:srgbClr val="003300"/>
                          </a:solidFill>
                          <a:latin typeface="+mn-ea"/>
                          <a:ea typeface="+mn-ea"/>
                        </a:rPr>
                        <a:t>和</a:t>
                      </a:r>
                      <a:r>
                        <a:rPr lang="en-US" altLang="zh-CN" sz="2400" b="1" dirty="0" err="1" smtClean="0">
                          <a:solidFill>
                            <a:srgbClr val="003300"/>
                          </a:solidFill>
                          <a:latin typeface="+mn-ea"/>
                          <a:ea typeface="+mn-ea"/>
                        </a:rPr>
                        <a:t>writeln</a:t>
                      </a:r>
                      <a:endParaRPr lang="zh-CN" altLang="en-US" sz="2400" b="1" dirty="0">
                        <a:solidFill>
                          <a:srgbClr val="003300"/>
                        </a:solidFill>
                        <a:latin typeface="+mn-ea"/>
                        <a:ea typeface="+mn-ea"/>
                      </a:endParaRPr>
                    </a:p>
                  </a:txBody>
                  <a:tcPr anchor="ctr"/>
                </a:tc>
              </a:tr>
              <a:tr h="720081">
                <a:tc>
                  <a:txBody>
                    <a:bodyPr/>
                    <a:lstStyle/>
                    <a:p>
                      <a:r>
                        <a:rPr lang="en-US" altLang="zh-CN" sz="2400" b="1" dirty="0" smtClean="0">
                          <a:solidFill>
                            <a:srgbClr val="003300"/>
                          </a:solidFill>
                          <a:latin typeface="+mn-ea"/>
                          <a:ea typeface="+mn-ea"/>
                        </a:rPr>
                        <a:t>close()</a:t>
                      </a:r>
                      <a:endParaRPr lang="zh-CN" altLang="en-US" sz="2400" b="1" dirty="0">
                        <a:solidFill>
                          <a:srgbClr val="003300"/>
                        </a:solidFill>
                        <a:latin typeface="+mn-ea"/>
                        <a:ea typeface="+mn-ea"/>
                      </a:endParaRPr>
                    </a:p>
                  </a:txBody>
                  <a:tcPr anchor="ctr"/>
                </a:tc>
                <a:tc>
                  <a:txBody>
                    <a:bodyPr/>
                    <a:lstStyle/>
                    <a:p>
                      <a:r>
                        <a:rPr lang="zh-CN" altLang="en-US" sz="2400" b="1" dirty="0" smtClean="0">
                          <a:solidFill>
                            <a:srgbClr val="003300"/>
                          </a:solidFill>
                          <a:latin typeface="+mn-ea"/>
                          <a:ea typeface="+mn-ea"/>
                        </a:rPr>
                        <a:t>关闭文档输出流，禁止接收</a:t>
                      </a:r>
                      <a:r>
                        <a:rPr lang="en-US" altLang="zh-CN" sz="2400" b="1" dirty="0" smtClean="0">
                          <a:solidFill>
                            <a:srgbClr val="003300"/>
                          </a:solidFill>
                          <a:latin typeface="+mn-ea"/>
                          <a:ea typeface="+mn-ea"/>
                        </a:rPr>
                        <a:t>write</a:t>
                      </a:r>
                      <a:r>
                        <a:rPr lang="zh-CN" altLang="en-US" sz="2400" b="1" dirty="0" smtClean="0">
                          <a:solidFill>
                            <a:srgbClr val="003300"/>
                          </a:solidFill>
                          <a:latin typeface="+mn-ea"/>
                          <a:ea typeface="+mn-ea"/>
                        </a:rPr>
                        <a:t>和</a:t>
                      </a:r>
                      <a:r>
                        <a:rPr lang="en-US" altLang="zh-CN" sz="2400" b="1" dirty="0" err="1" smtClean="0">
                          <a:solidFill>
                            <a:srgbClr val="003300"/>
                          </a:solidFill>
                          <a:latin typeface="+mn-ea"/>
                          <a:ea typeface="+mn-ea"/>
                        </a:rPr>
                        <a:t>writeln</a:t>
                      </a:r>
                      <a:endParaRPr lang="zh-CN" altLang="en-US" sz="2400" b="1" dirty="0">
                        <a:solidFill>
                          <a:srgbClr val="003300"/>
                        </a:solidFill>
                        <a:latin typeface="+mn-ea"/>
                        <a:ea typeface="+mn-ea"/>
                      </a:endParaRPr>
                    </a:p>
                  </a:txBody>
                  <a:tcPr anchor="ctr"/>
                </a:tc>
              </a:tr>
              <a:tr h="720081">
                <a:tc>
                  <a:txBody>
                    <a:bodyPr/>
                    <a:lstStyle/>
                    <a:p>
                      <a:r>
                        <a:rPr lang="en-US" altLang="zh-CN" sz="2400" b="1" dirty="0" smtClean="0">
                          <a:solidFill>
                            <a:srgbClr val="003300"/>
                          </a:solidFill>
                          <a:latin typeface="+mn-ea"/>
                          <a:ea typeface="+mn-ea"/>
                        </a:rPr>
                        <a:t>write()</a:t>
                      </a:r>
                      <a:endParaRPr lang="zh-CN" altLang="en-US" sz="24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页面载入过程中创建页面内容，即</a:t>
                      </a:r>
                      <a:r>
                        <a:rPr lang="zh-CN" altLang="en-US" sz="2400" b="1" dirty="0" smtClean="0">
                          <a:solidFill>
                            <a:srgbClr val="003300"/>
                          </a:solidFill>
                          <a:latin typeface="+mn-ea"/>
                          <a:ea typeface="+mn-ea"/>
                        </a:rPr>
                        <a:t>向文档写入</a:t>
                      </a:r>
                      <a:r>
                        <a:rPr lang="zh-CN" altLang="en-US" sz="2400" b="1" kern="1200" dirty="0" smtClean="0">
                          <a:solidFill>
                            <a:srgbClr val="003300"/>
                          </a:solidFill>
                          <a:latin typeface="+mn-ea"/>
                          <a:ea typeface="+mn-ea"/>
                          <a:cs typeface="+mn-cs"/>
                        </a:rPr>
                        <a:t>内容</a:t>
                      </a:r>
                      <a:endParaRPr lang="zh-CN" altLang="en-US" sz="2400" b="1" kern="1200" dirty="0">
                        <a:solidFill>
                          <a:srgbClr val="003300"/>
                        </a:solidFill>
                        <a:latin typeface="+mn-ea"/>
                        <a:ea typeface="+mn-ea"/>
                        <a:cs typeface="+mn-cs"/>
                      </a:endParaRPr>
                    </a:p>
                  </a:txBody>
                  <a:tcPr anchor="ctr"/>
                </a:tc>
              </a:tr>
              <a:tr h="720081">
                <a:tc>
                  <a:txBody>
                    <a:bodyPr/>
                    <a:lstStyle/>
                    <a:p>
                      <a:r>
                        <a:rPr lang="en-US" altLang="zh-CN" sz="2400" b="1" dirty="0" err="1" smtClean="0">
                          <a:solidFill>
                            <a:srgbClr val="003300"/>
                          </a:solidFill>
                          <a:latin typeface="+mn-ea"/>
                          <a:ea typeface="+mn-ea"/>
                        </a:rPr>
                        <a:t>writeln</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nchor="ctr"/>
                </a:tc>
                <a:tc>
                  <a:txBody>
                    <a:bodyPr/>
                    <a:lstStyle/>
                    <a:p>
                      <a:r>
                        <a:rPr lang="zh-CN" altLang="en-US" sz="2400" b="1" dirty="0" smtClean="0">
                          <a:solidFill>
                            <a:srgbClr val="003300"/>
                          </a:solidFill>
                          <a:latin typeface="+mn-ea"/>
                          <a:ea typeface="+mn-ea"/>
                        </a:rPr>
                        <a:t>向文档写入内容，</a:t>
                      </a:r>
                      <a:r>
                        <a:rPr lang="zh-CN" altLang="en-US" sz="2400" b="1" dirty="0" smtClean="0">
                          <a:solidFill>
                            <a:srgbClr val="FF0000"/>
                          </a:solidFill>
                          <a:latin typeface="+mn-ea"/>
                        </a:rPr>
                        <a:t>并添加一个换行符</a:t>
                      </a:r>
                      <a:endParaRPr lang="zh-CN" altLang="en-US" sz="2400" b="1" dirty="0">
                        <a:solidFill>
                          <a:srgbClr val="003300"/>
                        </a:solidFill>
                        <a:latin typeface="+mn-ea"/>
                        <a:ea typeface="+mn-ea"/>
                      </a:endParaRPr>
                    </a:p>
                  </a:txBody>
                  <a:tcPr anchor="ctr"/>
                </a:tc>
              </a:tr>
            </a:tbl>
          </a:graphicData>
        </a:graphic>
      </p:graphicFrame>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document</a:t>
            </a:r>
            <a:r>
              <a:rPr lang="zh-CN" altLang="en-US" dirty="0">
                <a:latin typeface="黑体" panose="02010609060101010101" pitchFamily="49" charset="-122"/>
                <a:ea typeface="黑体" panose="02010609060101010101" pitchFamily="49" charset="-122"/>
              </a:rPr>
              <a:t>常见方法</a:t>
            </a:r>
          </a:p>
        </p:txBody>
      </p:sp>
    </p:spTree>
    <p:extLst>
      <p:ext uri="{BB962C8B-B14F-4D97-AF65-F5344CB8AC3E}">
        <p14:creationId xmlns:p14="http://schemas.microsoft.com/office/powerpoint/2010/main" val="1828058176"/>
      </p:ext>
    </p:extLst>
  </p:cSld>
  <p:clrMapOvr>
    <a:masterClrMapping/>
  </p:clrMapOvr>
  <p:transition spd="slow">
    <p:randomBar dir="vert"/>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document</a:t>
            </a:r>
            <a:r>
              <a:rPr lang="zh-CN" altLang="en-US" dirty="0">
                <a:latin typeface="黑体" panose="02010609060101010101" pitchFamily="49" charset="-122"/>
                <a:ea typeface="黑体" panose="02010609060101010101" pitchFamily="49" charset="-122"/>
              </a:rPr>
              <a:t>常见事件</a:t>
            </a:r>
          </a:p>
        </p:txBody>
      </p:sp>
      <p:graphicFrame>
        <p:nvGraphicFramePr>
          <p:cNvPr id="2" name="表格 1"/>
          <p:cNvGraphicFramePr>
            <a:graphicFrameLocks noGrp="1"/>
          </p:cNvGraphicFramePr>
          <p:nvPr>
            <p:extLst/>
          </p:nvPr>
        </p:nvGraphicFramePr>
        <p:xfrm>
          <a:off x="0" y="908720"/>
          <a:ext cx="9144000" cy="5949284"/>
        </p:xfrm>
        <a:graphic>
          <a:graphicData uri="http://schemas.openxmlformats.org/drawingml/2006/table">
            <a:tbl>
              <a:tblPr firstRow="1" bandRow="1">
                <a:tableStyleId>{5C22544A-7EE6-4342-B048-85BDC9FD1C3A}</a:tableStyleId>
              </a:tblPr>
              <a:tblGrid>
                <a:gridCol w="2843808"/>
                <a:gridCol w="6300192"/>
              </a:tblGrid>
              <a:tr h="540844">
                <a:tc>
                  <a:txBody>
                    <a:bodyPr/>
                    <a:lstStyle/>
                    <a:p>
                      <a:pPr algn="ctr"/>
                      <a:r>
                        <a:rPr lang="zh-CN" altLang="en-US" sz="2400" b="1" dirty="0" smtClean="0">
                          <a:solidFill>
                            <a:schemeClr val="bg1"/>
                          </a:solidFill>
                          <a:latin typeface="+mn-ea"/>
                          <a:ea typeface="+mn-ea"/>
                        </a:rPr>
                        <a:t>方法名</a:t>
                      </a:r>
                      <a:endParaRPr lang="zh-CN" altLang="en-US" sz="2400" b="1" dirty="0">
                        <a:solidFill>
                          <a:schemeClr val="bg1"/>
                        </a:solidFill>
                        <a:latin typeface="+mn-ea"/>
                        <a:ea typeface="+mn-ea"/>
                      </a:endParaRPr>
                    </a:p>
                  </a:txBody>
                  <a:tcPr/>
                </a:tc>
                <a:tc>
                  <a:txBody>
                    <a:bodyPr/>
                    <a:lstStyle/>
                    <a:p>
                      <a:pPr algn="ctr"/>
                      <a:r>
                        <a:rPr lang="zh-CN" altLang="en-US" sz="2400" b="1" dirty="0" smtClean="0">
                          <a:solidFill>
                            <a:schemeClr val="bg1"/>
                          </a:solidFill>
                          <a:latin typeface="+mn-ea"/>
                          <a:ea typeface="+mn-ea"/>
                        </a:rPr>
                        <a:t>说明</a:t>
                      </a:r>
                      <a:endParaRPr lang="zh-CN" altLang="en-US" sz="2400" b="1" dirty="0">
                        <a:solidFill>
                          <a:schemeClr val="bg1"/>
                        </a:solidFill>
                        <a:latin typeface="+mn-ea"/>
                        <a:ea typeface="+mn-ea"/>
                      </a:endParaRPr>
                    </a:p>
                  </a:txBody>
                  <a:tcPr/>
                </a:tc>
              </a:tr>
              <a:tr h="540844">
                <a:tc>
                  <a:txBody>
                    <a:bodyPr/>
                    <a:lstStyle/>
                    <a:p>
                      <a:r>
                        <a:rPr lang="en-US" altLang="zh-CN" sz="2400" b="1" dirty="0" err="1" smtClean="0">
                          <a:solidFill>
                            <a:srgbClr val="003300"/>
                          </a:solidFill>
                          <a:latin typeface="+mn-ea"/>
                          <a:ea typeface="+mn-ea"/>
                        </a:rPr>
                        <a:t>onclick</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鼠标单击时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onload</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页面完全加载后</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onunload</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页面完全卸载后，可以理解为页面关闭时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onbeforeunload</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页面关闭之前，发生在</a:t>
                      </a:r>
                      <a:r>
                        <a:rPr lang="en-US" altLang="zh-CN" sz="2400" b="1" dirty="0" err="1" smtClean="0">
                          <a:solidFill>
                            <a:srgbClr val="003300"/>
                          </a:solidFill>
                          <a:latin typeface="+mn-ea"/>
                          <a:ea typeface="+mn-ea"/>
                        </a:rPr>
                        <a:t>onunload</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前</a:t>
                      </a:r>
                      <a:endParaRPr lang="zh-CN" altLang="en-US" sz="2400" b="1" dirty="0">
                        <a:solidFill>
                          <a:srgbClr val="003300"/>
                        </a:solidFill>
                        <a:latin typeface="+mn-ea"/>
                        <a:ea typeface="+mn-ea"/>
                      </a:endParaRPr>
                    </a:p>
                  </a:txBody>
                  <a:tcPr/>
                </a:tc>
              </a:tr>
              <a:tr h="5408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rgbClr val="003300"/>
                          </a:solidFill>
                          <a:latin typeface="+mn-ea"/>
                          <a:ea typeface="+mn-ea"/>
                        </a:rPr>
                        <a:t>onfocus</a:t>
                      </a:r>
                      <a:r>
                        <a:rPr lang="en-US" altLang="zh-CN" sz="2400" b="1" dirty="0" smtClean="0">
                          <a:solidFill>
                            <a:srgbClr val="003300"/>
                          </a:solidFill>
                          <a:latin typeface="+mn-ea"/>
                          <a:ea typeface="+mn-ea"/>
                        </a:rPr>
                        <a:t>()</a:t>
                      </a:r>
                      <a:endParaRPr lang="zh-CN" altLang="en-US" sz="2400" b="1" dirty="0" smtClean="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元素得到焦点时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onblur</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元素失去焦点时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onchange</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en-US" altLang="zh-CN" sz="2400" b="1" dirty="0" smtClean="0">
                          <a:solidFill>
                            <a:srgbClr val="003300"/>
                          </a:solidFill>
                          <a:latin typeface="+mn-ea"/>
                          <a:ea typeface="+mn-ea"/>
                        </a:rPr>
                        <a:t>&lt;select&gt;</a:t>
                      </a:r>
                      <a:r>
                        <a:rPr lang="zh-CN" altLang="en-US" sz="2400" b="1" dirty="0" smtClean="0">
                          <a:solidFill>
                            <a:srgbClr val="003300"/>
                          </a:solidFill>
                          <a:latin typeface="+mn-ea"/>
                          <a:ea typeface="+mn-ea"/>
                        </a:rPr>
                        <a:t>选项或其他表单元素失去焦点时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onmouseovet</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鼠标移动到元素上时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onmouseout</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鼠标从元素上移开时</a:t>
                      </a:r>
                      <a:endParaRPr lang="zh-CN" altLang="en-US" sz="2400" b="1" dirty="0">
                        <a:solidFill>
                          <a:srgbClr val="003300"/>
                        </a:solidFill>
                        <a:latin typeface="+mn-ea"/>
                        <a:ea typeface="+mn-ea"/>
                      </a:endParaRPr>
                    </a:p>
                  </a:txBody>
                  <a:tcPr/>
                </a:tc>
              </a:tr>
              <a:tr h="540844">
                <a:tc>
                  <a:txBody>
                    <a:bodyPr/>
                    <a:lstStyle/>
                    <a:p>
                      <a:r>
                        <a:rPr lang="en-US" altLang="zh-CN" sz="2400" b="1" dirty="0" err="1" smtClean="0">
                          <a:solidFill>
                            <a:srgbClr val="003300"/>
                          </a:solidFill>
                          <a:latin typeface="+mn-ea"/>
                          <a:ea typeface="+mn-ea"/>
                        </a:rPr>
                        <a:t>onerror</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发生错误时</a:t>
                      </a:r>
                      <a:endParaRPr lang="zh-CN" altLang="en-US" sz="2400" b="1" dirty="0">
                        <a:solidFill>
                          <a:srgbClr val="003300"/>
                        </a:solidFill>
                        <a:latin typeface="+mn-ea"/>
                        <a:ea typeface="+mn-ea"/>
                      </a:endParaRPr>
                    </a:p>
                  </a:txBody>
                  <a:tcPr/>
                </a:tc>
              </a:tr>
            </a:tbl>
          </a:graphicData>
        </a:graphic>
      </p:graphicFrame>
    </p:spTree>
    <p:extLst>
      <p:ext uri="{BB962C8B-B14F-4D97-AF65-F5344CB8AC3E}">
        <p14:creationId xmlns:p14="http://schemas.microsoft.com/office/powerpoint/2010/main" val="2341802216"/>
      </p:ext>
    </p:extLst>
  </p:cSld>
  <p:clrMapOvr>
    <a:masterClrMapping/>
  </p:clrMapOvr>
  <p:transition spd="slow">
    <p:randomBar dir="vert"/>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2.</a:t>
            </a:r>
            <a:r>
              <a:rPr lang="zh-CN" altLang="en-US" sz="5400" b="1" dirty="0" smtClean="0">
                <a:latin typeface="+mn-ea"/>
                <a:ea typeface="+mn-ea"/>
              </a:rPr>
              <a:t>节点操作</a:t>
            </a:r>
          </a:p>
        </p:txBody>
      </p:sp>
    </p:spTree>
    <p:extLst>
      <p:ext uri="{BB962C8B-B14F-4D97-AF65-F5344CB8AC3E}">
        <p14:creationId xmlns:p14="http://schemas.microsoft.com/office/powerpoint/2010/main" val="3872281665"/>
      </p:ext>
    </p:extLst>
  </p:cSld>
  <p:clrMapOvr>
    <a:masterClrMapping/>
  </p:clrMapOvr>
  <p:transition spd="slow">
    <p:randomBar dir="vert"/>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查询节点</a:t>
            </a:r>
          </a:p>
        </p:txBody>
      </p:sp>
      <p:graphicFrame>
        <p:nvGraphicFramePr>
          <p:cNvPr id="2" name="内容占位符 1"/>
          <p:cNvGraphicFramePr>
            <a:graphicFrameLocks noGrp="1"/>
          </p:cNvGraphicFramePr>
          <p:nvPr>
            <p:ph idx="1"/>
            <p:extLst/>
          </p:nvPr>
        </p:nvGraphicFramePr>
        <p:xfrm>
          <a:off x="87313" y="981074"/>
          <a:ext cx="8948737" cy="587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031233"/>
      </p:ext>
    </p:extLst>
  </p:cSld>
  <p:clrMapOvr>
    <a:masterClrMapping/>
  </p:clrMapOvr>
  <p:transition spd="slow">
    <p:randomBar dir="vert"/>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solidFill>
                  <a:srgbClr val="FFFF00"/>
                </a:solidFill>
                <a:latin typeface="黑体" panose="02010609060101010101" pitchFamily="49" charset="-122"/>
                <a:ea typeface="黑体" panose="02010609060101010101" pitchFamily="49" charset="-122"/>
              </a:rPr>
              <a:t>*</a:t>
            </a:r>
            <a:r>
              <a:rPr lang="zh-CN" altLang="en-US" dirty="0" smtClean="0">
                <a:solidFill>
                  <a:srgbClr val="FFFF00"/>
                </a:solidFill>
                <a:latin typeface="黑体" panose="02010609060101010101" pitchFamily="49" charset="-122"/>
                <a:ea typeface="黑体" panose="02010609060101010101" pitchFamily="49" charset="-122"/>
              </a:rPr>
              <a:t>利用</a:t>
            </a:r>
            <a:r>
              <a:rPr lang="en-US" altLang="zh-CN" dirty="0" smtClean="0">
                <a:solidFill>
                  <a:srgbClr val="FFFF00"/>
                </a:solidFill>
                <a:latin typeface="黑体" panose="02010609060101010101" pitchFamily="49" charset="-122"/>
                <a:ea typeface="黑体" panose="02010609060101010101" pitchFamily="49" charset="-122"/>
              </a:rPr>
              <a:t>ID</a:t>
            </a:r>
            <a:r>
              <a:rPr lang="zh-CN" altLang="en-US" dirty="0">
                <a:solidFill>
                  <a:srgbClr val="FFFF00"/>
                </a:solidFill>
                <a:latin typeface="黑体" panose="02010609060101010101" pitchFamily="49" charset="-122"/>
                <a:ea typeface="黑体" panose="02010609060101010101" pitchFamily="49" charset="-122"/>
              </a:rPr>
              <a:t>访问节点</a:t>
            </a:r>
          </a:p>
        </p:txBody>
      </p:sp>
      <p:sp>
        <p:nvSpPr>
          <p:cNvPr id="6" name="Text Box 2"/>
          <p:cNvSpPr txBox="1">
            <a:spLocks noChangeArrowheads="1"/>
          </p:cNvSpPr>
          <p:nvPr/>
        </p:nvSpPr>
        <p:spPr bwMode="auto">
          <a:xfrm>
            <a:off x="-4762" y="908720"/>
            <a:ext cx="9148762" cy="131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marL="0" indent="0">
              <a:lnSpc>
                <a:spcPct val="150000"/>
              </a:lnSpc>
              <a:defRPr/>
            </a:pPr>
            <a:r>
              <a:rPr lang="en-US" altLang="zh-CN" sz="2800" b="1" dirty="0" err="1" smtClean="0">
                <a:solidFill>
                  <a:srgbClr val="003300"/>
                </a:solidFill>
                <a:latin typeface="+mn-ea"/>
                <a:ea typeface="+mn-ea"/>
              </a:rPr>
              <a:t>document.getElementById</a:t>
            </a:r>
            <a:r>
              <a:rPr lang="en-US" altLang="zh-CN" sz="2800" b="1" dirty="0" smtClean="0">
                <a:solidFill>
                  <a:srgbClr val="003300"/>
                </a:solidFill>
                <a:latin typeface="+mn-ea"/>
                <a:ea typeface="+mn-ea"/>
              </a:rPr>
              <a:t>(</a:t>
            </a:r>
            <a:r>
              <a:rPr lang="en-US" altLang="zh-CN" sz="2800" dirty="0" smtClean="0">
                <a:latin typeface="+mn-ea"/>
                <a:ea typeface="+mn-ea"/>
              </a:rPr>
              <a:t>"</a:t>
            </a:r>
            <a:r>
              <a:rPr lang="en-US" altLang="zh-CN" sz="2800" b="1" dirty="0" smtClean="0">
                <a:solidFill>
                  <a:srgbClr val="003300"/>
                </a:solidFill>
                <a:latin typeface="+mn-ea"/>
                <a:ea typeface="+mn-ea"/>
              </a:rPr>
              <a:t>ID</a:t>
            </a:r>
            <a:r>
              <a:rPr lang="en-US" altLang="zh-CN" sz="2800" dirty="0" smtClean="0">
                <a:latin typeface="+mn-ea"/>
                <a:ea typeface="+mn-ea"/>
              </a:rPr>
              <a:t>"</a:t>
            </a:r>
            <a:r>
              <a:rPr lang="en-US" altLang="zh-CN" sz="2800" b="1" dirty="0" smtClean="0">
                <a:solidFill>
                  <a:srgbClr val="003300"/>
                </a:solidFill>
                <a:latin typeface="+mn-ea"/>
                <a:ea typeface="+mn-ea"/>
              </a:rPr>
              <a:t>):</a:t>
            </a:r>
            <a:r>
              <a:rPr lang="zh-CN" altLang="en-US" sz="2800" b="1" dirty="0" smtClean="0">
                <a:solidFill>
                  <a:srgbClr val="003300"/>
                </a:solidFill>
                <a:latin typeface="+mn-ea"/>
                <a:ea typeface="+mn-ea"/>
              </a:rPr>
              <a:t>查询文档中</a:t>
            </a:r>
            <a:r>
              <a:rPr lang="en-US" altLang="zh-CN" sz="2800" b="1" dirty="0" smtClean="0">
                <a:solidFill>
                  <a:srgbClr val="003300"/>
                </a:solidFill>
                <a:latin typeface="+mn-ea"/>
                <a:ea typeface="+mn-ea"/>
              </a:rPr>
              <a:t>id</a:t>
            </a:r>
            <a:r>
              <a:rPr lang="zh-CN" altLang="en-US" sz="2800" b="1" dirty="0" smtClean="0">
                <a:solidFill>
                  <a:srgbClr val="003300"/>
                </a:solidFill>
                <a:latin typeface="+mn-ea"/>
                <a:ea typeface="+mn-ea"/>
              </a:rPr>
              <a:t>属性值为</a:t>
            </a:r>
            <a:r>
              <a:rPr lang="en-US" altLang="zh-CN" sz="2800" b="1" dirty="0" smtClean="0">
                <a:solidFill>
                  <a:srgbClr val="003300"/>
                </a:solidFill>
                <a:latin typeface="+mn-ea"/>
                <a:ea typeface="+mn-ea"/>
              </a:rPr>
              <a:t>ID</a:t>
            </a:r>
            <a:r>
              <a:rPr lang="zh-CN" altLang="en-US" sz="2800" b="1" dirty="0" smtClean="0">
                <a:solidFill>
                  <a:srgbClr val="003300"/>
                </a:solidFill>
                <a:latin typeface="+mn-ea"/>
                <a:ea typeface="+mn-ea"/>
              </a:rPr>
              <a:t>的</a:t>
            </a:r>
            <a:r>
              <a:rPr lang="en-US" altLang="zh-CN" sz="2800" b="1" dirty="0" smtClean="0">
                <a:solidFill>
                  <a:srgbClr val="003300"/>
                </a:solidFill>
                <a:latin typeface="+mn-ea"/>
                <a:ea typeface="+mn-ea"/>
              </a:rPr>
              <a:t>HTML</a:t>
            </a:r>
            <a:r>
              <a:rPr lang="zh-CN" altLang="en-US" sz="2800" b="1" dirty="0" smtClean="0">
                <a:solidFill>
                  <a:srgbClr val="003300"/>
                </a:solidFill>
                <a:latin typeface="+mn-ea"/>
                <a:ea typeface="+mn-ea"/>
              </a:rPr>
              <a:t>元素。</a:t>
            </a:r>
            <a:endParaRPr lang="en-US" altLang="zh-CN" sz="2800" b="1" dirty="0" smtClean="0">
              <a:solidFill>
                <a:srgbClr val="003300"/>
              </a:solidFill>
              <a:latin typeface="+mn-ea"/>
              <a:ea typeface="+mn-ea"/>
            </a:endParaRPr>
          </a:p>
        </p:txBody>
      </p:sp>
      <p:sp>
        <p:nvSpPr>
          <p:cNvPr id="7" name="内容占位符 2"/>
          <p:cNvSpPr>
            <a:spLocks noGrp="1"/>
          </p:cNvSpPr>
          <p:nvPr>
            <p:ph idx="1"/>
          </p:nvPr>
        </p:nvSpPr>
        <p:spPr>
          <a:xfrm>
            <a:off x="-4762" y="2272550"/>
            <a:ext cx="9148762" cy="2539157"/>
          </a:xfrm>
          <a:solidFill>
            <a:schemeClr val="tx1"/>
          </a:solidFill>
        </p:spPr>
        <p:txBody>
          <a:bodyPr/>
          <a:lstStyle/>
          <a:p>
            <a:pPr marL="0" indent="0">
              <a:lnSpc>
                <a:spcPct val="150000"/>
              </a:lnSpc>
              <a:spcBef>
                <a:spcPts val="600"/>
              </a:spcBef>
              <a:buNone/>
            </a:pPr>
            <a:r>
              <a:rPr lang="zh-CN" altLang="en-US" sz="2400" dirty="0" smtClean="0">
                <a:solidFill>
                  <a:schemeClr val="bg1"/>
                </a:solidFill>
              </a:rPr>
              <a:t>示例：显示</a:t>
            </a:r>
            <a:r>
              <a:rPr lang="zh-CN" altLang="en-US" sz="2400" dirty="0">
                <a:solidFill>
                  <a:schemeClr val="bg1"/>
                </a:solidFill>
              </a:rPr>
              <a:t>原图与缩略</a:t>
            </a:r>
            <a:r>
              <a:rPr lang="zh-CN" altLang="en-US" sz="2400" dirty="0" smtClean="0">
                <a:solidFill>
                  <a:schemeClr val="bg1"/>
                </a:solidFill>
              </a:rPr>
              <a:t>图</a:t>
            </a:r>
            <a:endParaRPr lang="en-US" altLang="zh-CN" sz="2400" dirty="0" smtClean="0">
              <a:solidFill>
                <a:schemeClr val="bg1"/>
              </a:solidFill>
              <a:latin typeface="+mn-ea"/>
            </a:endParaRPr>
          </a:p>
          <a:p>
            <a:pPr marL="628650" indent="-361950">
              <a:lnSpc>
                <a:spcPct val="150000"/>
              </a:lnSpc>
              <a:spcBef>
                <a:spcPts val="600"/>
              </a:spcBef>
              <a:buFont typeface="Arial" panose="020B0604020202020204" pitchFamily="34" charset="0"/>
              <a:buChar char="•"/>
              <a:tabLst>
                <a:tab pos="800100" algn="l"/>
              </a:tabLst>
            </a:pPr>
            <a:r>
              <a:rPr lang="zh-CN" altLang="en-US" sz="2400" dirty="0">
                <a:solidFill>
                  <a:schemeClr val="bg1"/>
                </a:solidFill>
                <a:latin typeface="+mn-ea"/>
              </a:rPr>
              <a:t>在</a:t>
            </a:r>
            <a:r>
              <a:rPr lang="zh-CN" altLang="en-US" sz="2400" dirty="0" smtClean="0">
                <a:solidFill>
                  <a:schemeClr val="bg1"/>
                </a:solidFill>
                <a:latin typeface="+mn-ea"/>
              </a:rPr>
              <a:t>页面中显示一张图片的缩略图</a:t>
            </a:r>
            <a:endParaRPr lang="en-US" altLang="zh-CN" sz="2400" dirty="0">
              <a:solidFill>
                <a:schemeClr val="bg1"/>
              </a:solidFill>
              <a:latin typeface="+mn-ea"/>
            </a:endParaRPr>
          </a:p>
          <a:p>
            <a:pPr marL="628650" indent="-361950">
              <a:lnSpc>
                <a:spcPct val="150000"/>
              </a:lnSpc>
              <a:spcBef>
                <a:spcPts val="600"/>
              </a:spcBef>
              <a:buFont typeface="Arial" panose="020B0604020202020204" pitchFamily="34" charset="0"/>
              <a:buChar char="•"/>
              <a:tabLst>
                <a:tab pos="800100" algn="l"/>
              </a:tabLst>
            </a:pPr>
            <a:r>
              <a:rPr lang="zh-CN" altLang="en-US" sz="2400" dirty="0" smtClean="0">
                <a:solidFill>
                  <a:schemeClr val="bg1"/>
                </a:solidFill>
                <a:latin typeface="+mn-ea"/>
              </a:rPr>
              <a:t>鼠标放在缩略图上显示原图</a:t>
            </a:r>
            <a:endParaRPr lang="en-US" altLang="zh-CN" sz="2400" dirty="0" smtClean="0">
              <a:solidFill>
                <a:schemeClr val="bg1"/>
              </a:solidFill>
              <a:latin typeface="+mn-ea"/>
            </a:endParaRPr>
          </a:p>
          <a:p>
            <a:pPr marL="628650" indent="-361950">
              <a:lnSpc>
                <a:spcPct val="150000"/>
              </a:lnSpc>
              <a:spcBef>
                <a:spcPts val="600"/>
              </a:spcBef>
              <a:buFont typeface="Arial" panose="020B0604020202020204" pitchFamily="34" charset="0"/>
              <a:buChar char="•"/>
              <a:tabLst>
                <a:tab pos="800100" algn="l"/>
              </a:tabLst>
            </a:pPr>
            <a:r>
              <a:rPr lang="zh-CN" altLang="en-US" sz="2400" dirty="0" smtClean="0">
                <a:solidFill>
                  <a:schemeClr val="bg1"/>
                </a:solidFill>
                <a:latin typeface="+mn-ea"/>
              </a:rPr>
              <a:t>鼠标离开原图，显示缩略图</a:t>
            </a:r>
            <a:endParaRPr lang="en-US" altLang="zh-CN" sz="2400" dirty="0" smtClean="0">
              <a:solidFill>
                <a:schemeClr val="bg1"/>
              </a:solidFill>
              <a:latin typeface="+mn-ea"/>
            </a:endParaRPr>
          </a:p>
        </p:txBody>
      </p:sp>
      <p:sp>
        <p:nvSpPr>
          <p:cNvPr id="9" name="内容占位符 2"/>
          <p:cNvSpPr txBox="1">
            <a:spLocks/>
          </p:cNvSpPr>
          <p:nvPr/>
        </p:nvSpPr>
        <p:spPr bwMode="auto">
          <a:xfrm>
            <a:off x="1488" y="2276872"/>
            <a:ext cx="9144000" cy="3554819"/>
          </a:xfrm>
          <a:prstGeom prst="rect">
            <a:avLst/>
          </a:prstGeom>
          <a:solidFill>
            <a:schemeClr val="accent3">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1800"/>
              </a:lnSpc>
              <a:spcBef>
                <a:spcPts val="0"/>
              </a:spcBef>
              <a:buNone/>
            </a:pPr>
            <a:r>
              <a:rPr lang="en-US" altLang="zh-CN" sz="1600" dirty="0">
                <a:solidFill>
                  <a:schemeClr val="bg1"/>
                </a:solidFill>
                <a:latin typeface="+mn-ea"/>
              </a:rPr>
              <a:t>&lt;html&gt;</a:t>
            </a:r>
          </a:p>
          <a:p>
            <a:pPr marL="0" indent="0">
              <a:lnSpc>
                <a:spcPts val="1800"/>
              </a:lnSpc>
              <a:spcBef>
                <a:spcPts val="0"/>
              </a:spcBef>
              <a:buNone/>
            </a:pPr>
            <a:r>
              <a:rPr lang="en-US" altLang="zh-CN" sz="1600" dirty="0">
                <a:solidFill>
                  <a:schemeClr val="bg1"/>
                </a:solidFill>
                <a:latin typeface="+mn-ea"/>
              </a:rPr>
              <a:t>  &lt;head</a:t>
            </a:r>
            <a:r>
              <a:rPr lang="en-US" altLang="zh-CN" sz="1600" dirty="0" smtClean="0">
                <a:solidFill>
                  <a:schemeClr val="bg1"/>
                </a:solidFill>
                <a:latin typeface="+mn-ea"/>
              </a:rPr>
              <a:t>&gt;</a:t>
            </a:r>
          </a:p>
          <a:p>
            <a:pPr marL="0" indent="0">
              <a:lnSpc>
                <a:spcPts val="1800"/>
              </a:lnSpc>
              <a:spcBef>
                <a:spcPts val="0"/>
              </a:spcBef>
              <a:buNone/>
            </a:pPr>
            <a:r>
              <a:rPr lang="en-US" altLang="zh-CN" sz="1600" dirty="0" smtClean="0">
                <a:solidFill>
                  <a:schemeClr val="bg1"/>
                </a:solidFill>
                <a:latin typeface="+mn-ea"/>
              </a:rPr>
              <a:t>    </a:t>
            </a:r>
            <a:r>
              <a:rPr lang="en-US" altLang="zh-CN" sz="1600" dirty="0">
                <a:solidFill>
                  <a:schemeClr val="bg1"/>
                </a:solidFill>
                <a:latin typeface="+mn-ea"/>
              </a:rPr>
              <a:t>&lt;script type="text/</a:t>
            </a:r>
            <a:r>
              <a:rPr lang="en-US" altLang="zh-CN" sz="1600" dirty="0" err="1">
                <a:solidFill>
                  <a:schemeClr val="bg1"/>
                </a:solidFill>
                <a:latin typeface="+mn-ea"/>
              </a:rPr>
              <a:t>javascript</a:t>
            </a:r>
            <a:r>
              <a:rPr lang="en-US" altLang="zh-CN" sz="1600" dirty="0">
                <a:solidFill>
                  <a:schemeClr val="bg1"/>
                </a:solidFill>
                <a:latin typeface="+mn-ea"/>
              </a:rPr>
              <a:t>"&gt;</a:t>
            </a:r>
          </a:p>
          <a:p>
            <a:pPr marL="0" indent="0">
              <a:lnSpc>
                <a:spcPts val="1800"/>
              </a:lnSpc>
              <a:spcBef>
                <a:spcPts val="0"/>
              </a:spcBef>
              <a:buNone/>
            </a:pPr>
            <a:r>
              <a:rPr lang="en-US" altLang="zh-CN" sz="1600" dirty="0">
                <a:solidFill>
                  <a:schemeClr val="bg1"/>
                </a:solidFill>
                <a:latin typeface="+mn-ea"/>
              </a:rPr>
              <a:t>      function big(){</a:t>
            </a:r>
          </a:p>
          <a:p>
            <a:pPr marL="0" indent="0">
              <a:lnSpc>
                <a:spcPts val="1800"/>
              </a:lnSpc>
              <a:spcBef>
                <a:spcPts val="0"/>
              </a:spcBef>
              <a:buNone/>
            </a:pPr>
            <a:r>
              <a:rPr lang="en-US" altLang="zh-CN" sz="1600" dirty="0">
                <a:solidFill>
                  <a:schemeClr val="bg1"/>
                </a:solidFill>
                <a:latin typeface="+mn-ea"/>
              </a:rPr>
              <a:t>        </a:t>
            </a:r>
            <a:r>
              <a:rPr lang="en-US" altLang="zh-CN" sz="1600" dirty="0" err="1">
                <a:solidFill>
                  <a:schemeClr val="bg1"/>
                </a:solidFill>
                <a:latin typeface="+mn-ea"/>
              </a:rPr>
              <a:t>document.getElementById</a:t>
            </a:r>
            <a:r>
              <a:rPr lang="en-US" altLang="zh-CN" sz="1600" dirty="0">
                <a:solidFill>
                  <a:schemeClr val="bg1"/>
                </a:solidFill>
                <a:latin typeface="+mn-ea"/>
              </a:rPr>
              <a:t>("image").</a:t>
            </a:r>
            <a:r>
              <a:rPr lang="en-US" altLang="zh-CN" sz="1600" dirty="0" err="1">
                <a:solidFill>
                  <a:schemeClr val="bg1"/>
                </a:solidFill>
                <a:latin typeface="+mn-ea"/>
              </a:rPr>
              <a:t>src</a:t>
            </a:r>
            <a:r>
              <a:rPr lang="en-US" altLang="zh-CN" sz="1600" dirty="0">
                <a:solidFill>
                  <a:schemeClr val="bg1"/>
                </a:solidFill>
                <a:latin typeface="+mn-ea"/>
              </a:rPr>
              <a:t>="images/big.jpg";</a:t>
            </a:r>
          </a:p>
          <a:p>
            <a:pPr marL="0" indent="0">
              <a:lnSpc>
                <a:spcPts val="1800"/>
              </a:lnSpc>
              <a:spcBef>
                <a:spcPts val="0"/>
              </a:spcBef>
              <a:buNone/>
            </a:pPr>
            <a:r>
              <a:rPr lang="zh-CN" altLang="en-US" sz="1600" dirty="0">
                <a:solidFill>
                  <a:schemeClr val="bg1"/>
                </a:solidFill>
                <a:latin typeface="+mn-ea"/>
              </a:rPr>
              <a:t>      </a:t>
            </a:r>
            <a:r>
              <a:rPr lang="en-US" altLang="zh-CN" sz="1600" dirty="0">
                <a:solidFill>
                  <a:schemeClr val="bg1"/>
                </a:solidFill>
                <a:latin typeface="+mn-ea"/>
              </a:rPr>
              <a:t>}</a:t>
            </a:r>
          </a:p>
          <a:p>
            <a:pPr marL="0" indent="0">
              <a:lnSpc>
                <a:spcPts val="1800"/>
              </a:lnSpc>
              <a:spcBef>
                <a:spcPts val="0"/>
              </a:spcBef>
              <a:buNone/>
            </a:pPr>
            <a:r>
              <a:rPr lang="en-US" altLang="zh-CN" sz="1600" dirty="0">
                <a:solidFill>
                  <a:schemeClr val="bg1"/>
                </a:solidFill>
                <a:latin typeface="+mn-ea"/>
              </a:rPr>
              <a:t>      function small(){</a:t>
            </a:r>
          </a:p>
          <a:p>
            <a:pPr marL="0" indent="0">
              <a:lnSpc>
                <a:spcPts val="1800"/>
              </a:lnSpc>
              <a:spcBef>
                <a:spcPts val="0"/>
              </a:spcBef>
              <a:buNone/>
            </a:pPr>
            <a:r>
              <a:rPr lang="en-US" altLang="zh-CN" sz="1600" dirty="0">
                <a:solidFill>
                  <a:schemeClr val="bg1"/>
                </a:solidFill>
                <a:latin typeface="+mn-ea"/>
              </a:rPr>
              <a:t>        </a:t>
            </a:r>
            <a:r>
              <a:rPr lang="en-US" altLang="zh-CN" sz="1600" dirty="0" err="1">
                <a:solidFill>
                  <a:schemeClr val="bg1"/>
                </a:solidFill>
                <a:latin typeface="+mn-ea"/>
              </a:rPr>
              <a:t>document.getElementById</a:t>
            </a:r>
            <a:r>
              <a:rPr lang="en-US" altLang="zh-CN" sz="1600" dirty="0">
                <a:solidFill>
                  <a:schemeClr val="bg1"/>
                </a:solidFill>
                <a:latin typeface="+mn-ea"/>
              </a:rPr>
              <a:t>("image").</a:t>
            </a:r>
            <a:r>
              <a:rPr lang="en-US" altLang="zh-CN" sz="1600" dirty="0" err="1">
                <a:solidFill>
                  <a:schemeClr val="bg1"/>
                </a:solidFill>
                <a:latin typeface="+mn-ea"/>
              </a:rPr>
              <a:t>src</a:t>
            </a:r>
            <a:r>
              <a:rPr lang="en-US" altLang="zh-CN" sz="1600" dirty="0">
                <a:solidFill>
                  <a:schemeClr val="bg1"/>
                </a:solidFill>
                <a:latin typeface="+mn-ea"/>
              </a:rPr>
              <a:t>="images/small.jpg";</a:t>
            </a:r>
          </a:p>
          <a:p>
            <a:pPr marL="0" indent="0">
              <a:lnSpc>
                <a:spcPts val="1800"/>
              </a:lnSpc>
              <a:spcBef>
                <a:spcPts val="0"/>
              </a:spcBef>
              <a:buNone/>
            </a:pPr>
            <a:r>
              <a:rPr lang="zh-CN" altLang="en-US" sz="1600" dirty="0">
                <a:solidFill>
                  <a:schemeClr val="bg1"/>
                </a:solidFill>
                <a:latin typeface="+mn-ea"/>
              </a:rPr>
              <a:t>      </a:t>
            </a:r>
            <a:r>
              <a:rPr lang="en-US" altLang="zh-CN" sz="1600" dirty="0">
                <a:solidFill>
                  <a:schemeClr val="bg1"/>
                </a:solidFill>
                <a:latin typeface="+mn-ea"/>
              </a:rPr>
              <a:t>}</a:t>
            </a:r>
          </a:p>
          <a:p>
            <a:pPr marL="0" indent="0">
              <a:lnSpc>
                <a:spcPts val="1800"/>
              </a:lnSpc>
              <a:spcBef>
                <a:spcPts val="0"/>
              </a:spcBef>
              <a:buNone/>
            </a:pPr>
            <a:r>
              <a:rPr lang="en-US" altLang="zh-CN" sz="1600" dirty="0">
                <a:solidFill>
                  <a:schemeClr val="bg1"/>
                </a:solidFill>
                <a:latin typeface="+mn-ea"/>
              </a:rPr>
              <a:t>    &lt;/script&gt;</a:t>
            </a:r>
          </a:p>
          <a:p>
            <a:pPr marL="0" indent="0">
              <a:lnSpc>
                <a:spcPts val="1800"/>
              </a:lnSpc>
              <a:spcBef>
                <a:spcPts val="0"/>
              </a:spcBef>
              <a:buNone/>
            </a:pPr>
            <a:r>
              <a:rPr lang="en-US" altLang="zh-CN" sz="1600" dirty="0">
                <a:solidFill>
                  <a:schemeClr val="bg1"/>
                </a:solidFill>
                <a:latin typeface="+mn-ea"/>
              </a:rPr>
              <a:t>  &lt;/head&gt;</a:t>
            </a:r>
          </a:p>
          <a:p>
            <a:pPr marL="0" indent="0">
              <a:lnSpc>
                <a:spcPts val="1800"/>
              </a:lnSpc>
              <a:spcBef>
                <a:spcPts val="0"/>
              </a:spcBef>
              <a:buNone/>
            </a:pPr>
            <a:r>
              <a:rPr lang="en-US" altLang="zh-CN" sz="1600" dirty="0">
                <a:solidFill>
                  <a:schemeClr val="bg1"/>
                </a:solidFill>
                <a:latin typeface="+mn-ea"/>
              </a:rPr>
              <a:t>  &lt;body&gt;</a:t>
            </a:r>
          </a:p>
          <a:p>
            <a:pPr marL="0" indent="0">
              <a:lnSpc>
                <a:spcPts val="1800"/>
              </a:lnSpc>
              <a:spcBef>
                <a:spcPts val="0"/>
              </a:spcBef>
              <a:buNone/>
            </a:pPr>
            <a:r>
              <a:rPr lang="en-US" altLang="zh-CN" sz="1600" dirty="0">
                <a:solidFill>
                  <a:schemeClr val="bg1"/>
                </a:solidFill>
                <a:latin typeface="+mn-ea"/>
              </a:rPr>
              <a:t>    &lt;</a:t>
            </a:r>
            <a:r>
              <a:rPr lang="en-US" altLang="zh-CN" sz="1600" dirty="0" err="1">
                <a:solidFill>
                  <a:schemeClr val="bg1"/>
                </a:solidFill>
                <a:latin typeface="+mn-ea"/>
              </a:rPr>
              <a:t>img</a:t>
            </a:r>
            <a:r>
              <a:rPr lang="en-US" altLang="zh-CN" sz="1600" dirty="0">
                <a:solidFill>
                  <a:schemeClr val="bg1"/>
                </a:solidFill>
                <a:latin typeface="+mn-ea"/>
              </a:rPr>
              <a:t> id="image" </a:t>
            </a:r>
            <a:r>
              <a:rPr lang="en-US" altLang="zh-CN" sz="1600" dirty="0" err="1">
                <a:solidFill>
                  <a:schemeClr val="bg1"/>
                </a:solidFill>
                <a:latin typeface="+mn-ea"/>
              </a:rPr>
              <a:t>src</a:t>
            </a:r>
            <a:r>
              <a:rPr lang="en-US" altLang="zh-CN" sz="1600" dirty="0">
                <a:solidFill>
                  <a:schemeClr val="bg1"/>
                </a:solidFill>
                <a:latin typeface="+mn-ea"/>
              </a:rPr>
              <a:t>="images/small.jpg" </a:t>
            </a:r>
            <a:r>
              <a:rPr lang="en-US" altLang="zh-CN" sz="1600" dirty="0" err="1">
                <a:solidFill>
                  <a:schemeClr val="bg1"/>
                </a:solidFill>
                <a:latin typeface="+mn-ea"/>
              </a:rPr>
              <a:t>onmouseover</a:t>
            </a:r>
            <a:r>
              <a:rPr lang="en-US" altLang="zh-CN" sz="1600" dirty="0">
                <a:solidFill>
                  <a:schemeClr val="bg1"/>
                </a:solidFill>
                <a:latin typeface="+mn-ea"/>
              </a:rPr>
              <a:t>="big();" </a:t>
            </a:r>
            <a:r>
              <a:rPr lang="en-US" altLang="zh-CN" sz="1600" dirty="0" err="1">
                <a:solidFill>
                  <a:schemeClr val="bg1"/>
                </a:solidFill>
                <a:latin typeface="+mn-ea"/>
              </a:rPr>
              <a:t>onmouseout</a:t>
            </a:r>
            <a:r>
              <a:rPr lang="en-US" altLang="zh-CN" sz="1600" dirty="0">
                <a:solidFill>
                  <a:schemeClr val="bg1"/>
                </a:solidFill>
                <a:latin typeface="+mn-ea"/>
              </a:rPr>
              <a:t>="small();"&gt;</a:t>
            </a:r>
          </a:p>
          <a:p>
            <a:pPr marL="0" indent="0">
              <a:lnSpc>
                <a:spcPts val="1800"/>
              </a:lnSpc>
              <a:spcBef>
                <a:spcPts val="0"/>
              </a:spcBef>
              <a:buNone/>
            </a:pPr>
            <a:r>
              <a:rPr lang="en-US" altLang="zh-CN" sz="1600" dirty="0">
                <a:solidFill>
                  <a:schemeClr val="bg1"/>
                </a:solidFill>
                <a:latin typeface="+mn-ea"/>
              </a:rPr>
              <a:t>  &lt;/body&gt;</a:t>
            </a:r>
          </a:p>
          <a:p>
            <a:pPr marL="0" indent="0">
              <a:lnSpc>
                <a:spcPts val="1800"/>
              </a:lnSpc>
              <a:spcBef>
                <a:spcPts val="0"/>
              </a:spcBef>
              <a:buNone/>
            </a:pPr>
            <a:r>
              <a:rPr lang="en-US" altLang="zh-CN" sz="1600" dirty="0">
                <a:solidFill>
                  <a:schemeClr val="bg1"/>
                </a:solidFill>
                <a:latin typeface="+mn-ea"/>
              </a:rPr>
              <a:t>&lt;/html</a:t>
            </a:r>
            <a:r>
              <a:rPr lang="en-US" altLang="zh-CN" sz="1600" dirty="0" smtClean="0">
                <a:solidFill>
                  <a:schemeClr val="bg1"/>
                </a:solidFill>
                <a:latin typeface="+mn-ea"/>
              </a:rPr>
              <a:t>&gt;</a:t>
            </a:r>
            <a:endParaRPr lang="zh-CN" altLang="en-US" sz="1600" dirty="0">
              <a:solidFill>
                <a:schemeClr val="bg1"/>
              </a:solidFill>
              <a:latin typeface="+mn-ea"/>
            </a:endParaRPr>
          </a:p>
        </p:txBody>
      </p:sp>
    </p:spTree>
    <p:extLst>
      <p:ext uri="{BB962C8B-B14F-4D97-AF65-F5344CB8AC3E}">
        <p14:creationId xmlns:p14="http://schemas.microsoft.com/office/powerpoint/2010/main" val="30501441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利用</a:t>
            </a:r>
            <a:r>
              <a:rPr lang="en-US" altLang="zh-CN" dirty="0">
                <a:latin typeface="黑体" panose="02010609060101010101" pitchFamily="49" charset="-122"/>
                <a:ea typeface="黑体" panose="02010609060101010101" pitchFamily="49" charset="-122"/>
              </a:rPr>
              <a:t>name</a:t>
            </a:r>
            <a:r>
              <a:rPr lang="zh-CN" altLang="en-US" dirty="0">
                <a:latin typeface="黑体" panose="02010609060101010101" pitchFamily="49" charset="-122"/>
                <a:ea typeface="黑体" panose="02010609060101010101" pitchFamily="49" charset="-122"/>
              </a:rPr>
              <a:t>访问节点</a:t>
            </a:r>
          </a:p>
        </p:txBody>
      </p:sp>
      <p:sp>
        <p:nvSpPr>
          <p:cNvPr id="3" name="内容占位符 2"/>
          <p:cNvSpPr>
            <a:spLocks noGrp="1"/>
          </p:cNvSpPr>
          <p:nvPr>
            <p:ph idx="1"/>
          </p:nvPr>
        </p:nvSpPr>
        <p:spPr>
          <a:xfrm>
            <a:off x="0" y="908720"/>
            <a:ext cx="9144000" cy="18598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pPr marL="0" indent="0" algn="just">
              <a:lnSpc>
                <a:spcPct val="150000"/>
              </a:lnSpc>
              <a:spcBef>
                <a:spcPct val="0"/>
              </a:spcBef>
              <a:buNone/>
            </a:pPr>
            <a:r>
              <a:rPr lang="en-US" altLang="zh-CN" sz="2800" dirty="0" err="1" smtClean="0">
                <a:latin typeface="+mn-ea"/>
              </a:rPr>
              <a:t>document.getElement</a:t>
            </a:r>
            <a:r>
              <a:rPr lang="en-US" altLang="zh-CN" sz="2800" dirty="0" err="1" smtClean="0">
                <a:solidFill>
                  <a:srgbClr val="C00000"/>
                </a:solidFill>
                <a:latin typeface="+mn-ea"/>
              </a:rPr>
              <a:t>s</a:t>
            </a:r>
            <a:r>
              <a:rPr lang="en-US" altLang="zh-CN" sz="2800" dirty="0" err="1" smtClean="0">
                <a:latin typeface="+mn-ea"/>
              </a:rPr>
              <a:t>ByName</a:t>
            </a:r>
            <a:r>
              <a:rPr lang="en-US" altLang="zh-CN" sz="2800" dirty="0" smtClean="0">
                <a:latin typeface="+mn-ea"/>
              </a:rPr>
              <a:t>(</a:t>
            </a:r>
            <a:r>
              <a:rPr lang="en-US" altLang="zh-CN" sz="2800" dirty="0">
                <a:latin typeface="+mn-ea"/>
              </a:rPr>
              <a:t>"</a:t>
            </a:r>
            <a:r>
              <a:rPr lang="en-US" altLang="zh-CN" sz="2800" dirty="0" err="1" smtClean="0">
                <a:latin typeface="+mn-ea"/>
              </a:rPr>
              <a:t>nameVal</a:t>
            </a:r>
            <a:r>
              <a:rPr lang="en-US" altLang="zh-CN" sz="2800" dirty="0">
                <a:latin typeface="+mn-ea"/>
              </a:rPr>
              <a:t>"</a:t>
            </a:r>
            <a:r>
              <a:rPr lang="en-US" altLang="zh-CN" sz="2800" dirty="0" smtClean="0">
                <a:latin typeface="+mn-ea"/>
              </a:rPr>
              <a:t>)</a:t>
            </a:r>
            <a:r>
              <a:rPr lang="zh-CN" altLang="en-US" sz="2800" dirty="0" smtClean="0">
                <a:latin typeface="+mn-ea"/>
              </a:rPr>
              <a:t>：</a:t>
            </a:r>
            <a:r>
              <a:rPr lang="zh-CN" altLang="en-US" sz="2800" dirty="0">
                <a:latin typeface="+mn-ea"/>
              </a:rPr>
              <a:t>查询文档</a:t>
            </a:r>
            <a:r>
              <a:rPr lang="zh-CN" altLang="en-US" sz="2800" dirty="0" smtClean="0">
                <a:latin typeface="+mn-ea"/>
              </a:rPr>
              <a:t>中</a:t>
            </a:r>
            <a:r>
              <a:rPr lang="en-US" altLang="zh-CN" sz="2800" dirty="0" smtClean="0">
                <a:latin typeface="+mn-ea"/>
              </a:rPr>
              <a:t>name</a:t>
            </a:r>
            <a:r>
              <a:rPr lang="zh-CN" altLang="en-US" sz="2800" dirty="0" smtClean="0">
                <a:latin typeface="+mn-ea"/>
              </a:rPr>
              <a:t>属性</a:t>
            </a:r>
            <a:r>
              <a:rPr lang="zh-CN" altLang="en-US" sz="2800" dirty="0">
                <a:latin typeface="+mn-ea"/>
              </a:rPr>
              <a:t>值</a:t>
            </a:r>
            <a:r>
              <a:rPr lang="zh-CN" altLang="en-US" sz="2800" dirty="0" smtClean="0">
                <a:latin typeface="+mn-ea"/>
              </a:rPr>
              <a:t>为</a:t>
            </a:r>
            <a:r>
              <a:rPr lang="en-US" altLang="zh-CN" sz="2800" dirty="0" err="1" smtClean="0">
                <a:latin typeface="+mn-ea"/>
              </a:rPr>
              <a:t>nameVal</a:t>
            </a:r>
            <a:r>
              <a:rPr lang="zh-CN" altLang="en-US" sz="2800" dirty="0">
                <a:latin typeface="+mn-ea"/>
              </a:rPr>
              <a:t>的</a:t>
            </a:r>
            <a:r>
              <a:rPr lang="en-US" altLang="zh-CN" sz="2800" dirty="0">
                <a:latin typeface="+mn-ea"/>
              </a:rPr>
              <a:t>HTML</a:t>
            </a:r>
            <a:r>
              <a:rPr lang="zh-CN" altLang="en-US" sz="2800" dirty="0" smtClean="0">
                <a:latin typeface="+mn-ea"/>
              </a:rPr>
              <a:t>元素</a:t>
            </a:r>
            <a:r>
              <a:rPr lang="zh-CN" altLang="en-US" sz="2800" dirty="0">
                <a:latin typeface="+mn-ea"/>
              </a:rPr>
              <a:t>，</a:t>
            </a:r>
            <a:r>
              <a:rPr lang="zh-CN" altLang="en-US" sz="2800" dirty="0" smtClean="0">
                <a:latin typeface="+mn-ea"/>
              </a:rPr>
              <a:t>主要</a:t>
            </a:r>
            <a:r>
              <a:rPr lang="zh-CN" altLang="en-US" sz="2800" dirty="0">
                <a:latin typeface="+mn-ea"/>
              </a:rPr>
              <a:t>用在表单中选定单选框、复选框或者下拉</a:t>
            </a:r>
            <a:r>
              <a:rPr lang="zh-CN" altLang="en-US" sz="2800" dirty="0" smtClean="0">
                <a:latin typeface="+mn-ea"/>
              </a:rPr>
              <a:t>列表框等。</a:t>
            </a:r>
            <a:endParaRPr lang="zh-CN" altLang="en-US" sz="2800" dirty="0">
              <a:latin typeface="+mn-ea"/>
            </a:endParaRPr>
          </a:p>
        </p:txBody>
      </p:sp>
      <p:sp>
        <p:nvSpPr>
          <p:cNvPr id="5" name="矩形 4"/>
          <p:cNvSpPr/>
          <p:nvPr/>
        </p:nvSpPr>
        <p:spPr>
          <a:xfrm>
            <a:off x="0" y="2852936"/>
            <a:ext cx="9144000" cy="2862322"/>
          </a:xfrm>
          <a:prstGeom prst="rect">
            <a:avLst/>
          </a:prstGeom>
          <a:solidFill>
            <a:schemeClr val="tx1"/>
          </a:solidFill>
        </p:spPr>
        <p:txBody>
          <a:bodyPr wrap="square">
            <a:spAutoFit/>
          </a:bodyPr>
          <a:lstStyle/>
          <a:p>
            <a:pPr>
              <a:lnSpc>
                <a:spcPct val="150000"/>
              </a:lnSpc>
            </a:pPr>
            <a:r>
              <a:rPr lang="zh-CN" altLang="en-US" sz="2400" dirty="0" smtClean="0">
                <a:solidFill>
                  <a:schemeClr val="bg1"/>
                </a:solidFill>
                <a:latin typeface="+mn-ea"/>
                <a:ea typeface="+mn-ea"/>
              </a:rPr>
              <a:t>说明</a:t>
            </a:r>
            <a:r>
              <a:rPr lang="zh-CN" altLang="zh-CN" sz="2400" dirty="0" smtClean="0">
                <a:solidFill>
                  <a:schemeClr val="bg1"/>
                </a:solidFill>
                <a:latin typeface="+mn-ea"/>
                <a:ea typeface="+mn-ea"/>
              </a:rPr>
              <a:t>：</a:t>
            </a:r>
            <a:endParaRPr lang="en-US" altLang="zh-CN" sz="2400" dirty="0" smtClean="0">
              <a:solidFill>
                <a:schemeClr val="bg1"/>
              </a:solidFill>
              <a:latin typeface="+mn-ea"/>
              <a:ea typeface="+mn-ea"/>
            </a:endParaRPr>
          </a:p>
          <a:p>
            <a:pPr marL="342900" indent="-342900">
              <a:lnSpc>
                <a:spcPct val="150000"/>
              </a:lnSpc>
              <a:buFont typeface="Arial" pitchFamily="34" charset="0"/>
              <a:buChar char="•"/>
            </a:pPr>
            <a:r>
              <a:rPr lang="zh-CN" altLang="en-US" sz="2400" dirty="0" smtClean="0">
                <a:solidFill>
                  <a:schemeClr val="bg1"/>
                </a:solidFill>
                <a:latin typeface="+mn-ea"/>
                <a:ea typeface="+mn-ea"/>
              </a:rPr>
              <a:t>在同一个页面中，每个节点的</a:t>
            </a:r>
            <a:r>
              <a:rPr lang="en-US" altLang="zh-CN" sz="2400" dirty="0" smtClean="0">
                <a:solidFill>
                  <a:schemeClr val="bg1"/>
                </a:solidFill>
                <a:latin typeface="+mn-ea"/>
                <a:ea typeface="+mn-ea"/>
              </a:rPr>
              <a:t>ID</a:t>
            </a:r>
            <a:r>
              <a:rPr lang="zh-CN" altLang="en-US" sz="2400" dirty="0" smtClean="0">
                <a:solidFill>
                  <a:schemeClr val="bg1"/>
                </a:solidFill>
                <a:latin typeface="+mn-ea"/>
                <a:ea typeface="+mn-ea"/>
              </a:rPr>
              <a:t>是唯一的，但是</a:t>
            </a:r>
            <a:r>
              <a:rPr lang="en-US" altLang="zh-CN" sz="2400" dirty="0" smtClean="0">
                <a:solidFill>
                  <a:schemeClr val="bg1"/>
                </a:solidFill>
                <a:latin typeface="+mn-ea"/>
                <a:ea typeface="+mn-ea"/>
              </a:rPr>
              <a:t>name</a:t>
            </a:r>
            <a:r>
              <a:rPr lang="zh-CN" altLang="en-US" sz="2400" dirty="0" smtClean="0">
                <a:solidFill>
                  <a:schemeClr val="bg1"/>
                </a:solidFill>
                <a:latin typeface="+mn-ea"/>
                <a:ea typeface="+mn-ea"/>
              </a:rPr>
              <a:t>可以相同</a:t>
            </a:r>
            <a:r>
              <a:rPr lang="zh-CN" altLang="zh-CN" sz="2400" dirty="0" smtClean="0">
                <a:solidFill>
                  <a:schemeClr val="bg1"/>
                </a:solidFill>
                <a:latin typeface="+mn-ea"/>
                <a:ea typeface="+mn-ea"/>
              </a:rPr>
              <a:t>。</a:t>
            </a:r>
            <a:endParaRPr lang="zh-CN" altLang="zh-CN" sz="2400" dirty="0">
              <a:solidFill>
                <a:schemeClr val="bg1"/>
              </a:solidFill>
              <a:latin typeface="+mn-ea"/>
              <a:ea typeface="+mn-ea"/>
            </a:endParaRPr>
          </a:p>
          <a:p>
            <a:pPr marL="342900" indent="-342900">
              <a:lnSpc>
                <a:spcPct val="150000"/>
              </a:lnSpc>
              <a:buFont typeface="Arial" pitchFamily="34" charset="0"/>
              <a:buChar char="•"/>
            </a:pPr>
            <a:r>
              <a:rPr lang="zh-CN" altLang="en-US" sz="2400" dirty="0" smtClean="0">
                <a:solidFill>
                  <a:schemeClr val="bg1"/>
                </a:solidFill>
                <a:latin typeface="+mn-ea"/>
                <a:ea typeface="+mn-ea"/>
              </a:rPr>
              <a:t>在表单中，就有大量相同</a:t>
            </a:r>
            <a:r>
              <a:rPr lang="en-US" altLang="zh-CN" sz="2400" dirty="0" smtClean="0">
                <a:solidFill>
                  <a:schemeClr val="bg1"/>
                </a:solidFill>
                <a:latin typeface="+mn-ea"/>
                <a:ea typeface="+mn-ea"/>
              </a:rPr>
              <a:t>name</a:t>
            </a:r>
            <a:r>
              <a:rPr lang="zh-CN" altLang="en-US" sz="2400" dirty="0" smtClean="0">
                <a:solidFill>
                  <a:schemeClr val="bg1"/>
                </a:solidFill>
                <a:latin typeface="+mn-ea"/>
                <a:ea typeface="+mn-ea"/>
              </a:rPr>
              <a:t>的元素，如单选框、复选框、下拉列表框等</a:t>
            </a:r>
            <a:r>
              <a:rPr lang="zh-CN" altLang="zh-CN" sz="2400" dirty="0" smtClean="0">
                <a:solidFill>
                  <a:schemeClr val="bg1"/>
                </a:solidFill>
                <a:latin typeface="+mn-ea"/>
                <a:ea typeface="+mn-ea"/>
              </a:rPr>
              <a:t>。</a:t>
            </a:r>
            <a:endParaRPr lang="en-US" altLang="zh-CN" sz="2400" dirty="0" smtClean="0">
              <a:solidFill>
                <a:schemeClr val="bg1"/>
              </a:solidFill>
              <a:latin typeface="+mn-ea"/>
              <a:ea typeface="+mn-ea"/>
            </a:endParaRPr>
          </a:p>
          <a:p>
            <a:pPr marL="342900" indent="-342900">
              <a:lnSpc>
                <a:spcPct val="150000"/>
              </a:lnSpc>
              <a:buFont typeface="Arial" pitchFamily="34" charset="0"/>
              <a:buChar char="•"/>
            </a:pPr>
            <a:r>
              <a:rPr lang="zh-CN" altLang="en-US" sz="2400" dirty="0" smtClean="0">
                <a:solidFill>
                  <a:schemeClr val="bg1"/>
                </a:solidFill>
                <a:latin typeface="+mn-ea"/>
                <a:ea typeface="+mn-ea"/>
              </a:rPr>
              <a:t>使用</a:t>
            </a:r>
            <a:r>
              <a:rPr lang="en-US" altLang="zh-CN" sz="2400" dirty="0" smtClean="0">
                <a:solidFill>
                  <a:schemeClr val="bg1"/>
                </a:solidFill>
                <a:latin typeface="+mn-ea"/>
                <a:ea typeface="+mn-ea"/>
              </a:rPr>
              <a:t>name</a:t>
            </a:r>
            <a:r>
              <a:rPr lang="zh-CN" altLang="en-US" sz="2400" dirty="0" smtClean="0">
                <a:solidFill>
                  <a:schemeClr val="bg1"/>
                </a:solidFill>
                <a:latin typeface="+mn-ea"/>
                <a:ea typeface="+mn-ea"/>
              </a:rPr>
              <a:t>访问节点，就可以</a:t>
            </a:r>
            <a:r>
              <a:rPr lang="zh-CN" altLang="zh-CN" sz="2400" dirty="0" smtClean="0">
                <a:solidFill>
                  <a:schemeClr val="bg1"/>
                </a:solidFill>
                <a:latin typeface="+mn-ea"/>
                <a:ea typeface="+mn-ea"/>
              </a:rPr>
              <a:t>。</a:t>
            </a:r>
            <a:endParaRPr lang="zh-CN" altLang="en-US" sz="2400" dirty="0">
              <a:solidFill>
                <a:schemeClr val="bg1"/>
              </a:solidFill>
              <a:latin typeface="+mn-ea"/>
              <a:ea typeface="+mn-ea"/>
            </a:endParaRPr>
          </a:p>
        </p:txBody>
      </p:sp>
      <p:sp>
        <p:nvSpPr>
          <p:cNvPr id="6" name="内容占位符 2"/>
          <p:cNvSpPr txBox="1">
            <a:spLocks/>
          </p:cNvSpPr>
          <p:nvPr/>
        </p:nvSpPr>
        <p:spPr bwMode="auto">
          <a:xfrm>
            <a:off x="1488" y="2852936"/>
            <a:ext cx="9144000" cy="3990836"/>
          </a:xfrm>
          <a:prstGeom prst="rect">
            <a:avLst/>
          </a:prstGeom>
          <a:solidFill>
            <a:schemeClr val="accent3">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1600"/>
              </a:lnSpc>
              <a:spcBef>
                <a:spcPts val="0"/>
              </a:spcBef>
              <a:buNone/>
            </a:pPr>
            <a:r>
              <a:rPr lang="en-US" altLang="zh-CN" sz="1600" dirty="0">
                <a:solidFill>
                  <a:schemeClr val="bg1"/>
                </a:solidFill>
                <a:latin typeface="+mn-ea"/>
              </a:rPr>
              <a:t>&lt;html&gt;</a:t>
            </a:r>
          </a:p>
          <a:p>
            <a:pPr marL="0" indent="0">
              <a:lnSpc>
                <a:spcPts val="1600"/>
              </a:lnSpc>
              <a:spcBef>
                <a:spcPts val="0"/>
              </a:spcBef>
              <a:buNone/>
            </a:pPr>
            <a:r>
              <a:rPr lang="en-US" altLang="zh-CN" sz="1600" dirty="0">
                <a:solidFill>
                  <a:schemeClr val="bg1"/>
                </a:solidFill>
                <a:latin typeface="+mn-ea"/>
              </a:rPr>
              <a:t>  &lt;head</a:t>
            </a:r>
            <a:r>
              <a:rPr lang="en-US" altLang="zh-CN" sz="1600" dirty="0" smtClean="0">
                <a:solidFill>
                  <a:schemeClr val="bg1"/>
                </a:solidFill>
                <a:latin typeface="+mn-ea"/>
              </a:rPr>
              <a:t>&gt;</a:t>
            </a:r>
          </a:p>
          <a:p>
            <a:pPr marL="0" indent="0">
              <a:lnSpc>
                <a:spcPts val="1600"/>
              </a:lnSpc>
              <a:spcBef>
                <a:spcPts val="0"/>
              </a:spcBef>
              <a:buNone/>
            </a:pPr>
            <a:r>
              <a:rPr lang="en-US" altLang="zh-CN" sz="1600" dirty="0" smtClean="0">
                <a:solidFill>
                  <a:schemeClr val="bg1"/>
                </a:solidFill>
                <a:latin typeface="+mn-ea"/>
              </a:rPr>
              <a:t>    </a:t>
            </a:r>
            <a:r>
              <a:rPr lang="en-US" altLang="zh-CN" sz="1600" dirty="0">
                <a:solidFill>
                  <a:schemeClr val="bg1"/>
                </a:solidFill>
                <a:latin typeface="+mn-ea"/>
              </a:rPr>
              <a:t>&lt;script type="text/</a:t>
            </a:r>
            <a:r>
              <a:rPr lang="en-US" altLang="zh-CN" sz="1600" dirty="0" err="1">
                <a:solidFill>
                  <a:schemeClr val="bg1"/>
                </a:solidFill>
                <a:latin typeface="+mn-ea"/>
              </a:rPr>
              <a:t>javascript</a:t>
            </a:r>
            <a:r>
              <a:rPr lang="en-US" altLang="zh-CN" sz="1600" dirty="0">
                <a:solidFill>
                  <a:schemeClr val="bg1"/>
                </a:solidFill>
                <a:latin typeface="+mn-ea"/>
              </a:rPr>
              <a:t>"&gt;</a:t>
            </a:r>
          </a:p>
          <a:p>
            <a:pPr marL="0" indent="0">
              <a:lnSpc>
                <a:spcPts val="1600"/>
              </a:lnSpc>
              <a:spcBef>
                <a:spcPts val="0"/>
              </a:spcBef>
              <a:buNone/>
            </a:pPr>
            <a:r>
              <a:rPr lang="en-US" altLang="zh-CN" sz="1600" dirty="0" smtClean="0">
                <a:solidFill>
                  <a:schemeClr val="bg1"/>
                </a:solidFill>
                <a:latin typeface="+mn-ea"/>
              </a:rPr>
              <a:t>      function </a:t>
            </a:r>
            <a:r>
              <a:rPr lang="en-US" altLang="zh-CN" sz="1600" dirty="0">
                <a:solidFill>
                  <a:schemeClr val="bg1"/>
                </a:solidFill>
                <a:latin typeface="+mn-ea"/>
              </a:rPr>
              <a:t>s(){</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a:t>
            </a:r>
            <a:r>
              <a:rPr lang="en-US" altLang="zh-CN" sz="1600" dirty="0" err="1" smtClean="0">
                <a:solidFill>
                  <a:schemeClr val="bg1"/>
                </a:solidFill>
                <a:latin typeface="+mn-ea"/>
              </a:rPr>
              <a:t>var</a:t>
            </a:r>
            <a:r>
              <a:rPr lang="en-US" altLang="zh-CN" sz="1600" dirty="0" smtClean="0">
                <a:solidFill>
                  <a:schemeClr val="bg1"/>
                </a:solidFill>
                <a:latin typeface="+mn-ea"/>
              </a:rPr>
              <a:t> </a:t>
            </a:r>
            <a:r>
              <a:rPr lang="en-US" altLang="zh-CN" sz="1600" dirty="0">
                <a:solidFill>
                  <a:schemeClr val="bg1"/>
                </a:solidFill>
                <a:latin typeface="+mn-ea"/>
              </a:rPr>
              <a:t>r=</a:t>
            </a:r>
            <a:r>
              <a:rPr lang="en-US" altLang="zh-CN" sz="1600" dirty="0" err="1">
                <a:solidFill>
                  <a:schemeClr val="bg1"/>
                </a:solidFill>
                <a:latin typeface="+mn-ea"/>
              </a:rPr>
              <a:t>document.getElementsByName</a:t>
            </a:r>
            <a:r>
              <a:rPr lang="en-US" altLang="zh-CN" sz="1600" dirty="0">
                <a:solidFill>
                  <a:schemeClr val="bg1"/>
                </a:solidFill>
                <a:latin typeface="+mn-ea"/>
              </a:rPr>
              <a:t>("r");</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for(</a:t>
            </a:r>
            <a:r>
              <a:rPr lang="en-US" altLang="zh-CN" sz="1600" dirty="0" err="1" smtClean="0">
                <a:solidFill>
                  <a:schemeClr val="bg1"/>
                </a:solidFill>
                <a:latin typeface="+mn-ea"/>
              </a:rPr>
              <a:t>var</a:t>
            </a:r>
            <a:r>
              <a:rPr lang="en-US" altLang="zh-CN" sz="1600" dirty="0" smtClean="0">
                <a:solidFill>
                  <a:schemeClr val="bg1"/>
                </a:solidFill>
                <a:latin typeface="+mn-ea"/>
              </a:rPr>
              <a:t> </a:t>
            </a:r>
            <a:r>
              <a:rPr lang="en-US" altLang="zh-CN" sz="1600" dirty="0" err="1">
                <a:solidFill>
                  <a:schemeClr val="bg1"/>
                </a:solidFill>
                <a:latin typeface="+mn-ea"/>
              </a:rPr>
              <a:t>i</a:t>
            </a:r>
            <a:r>
              <a:rPr lang="en-US" altLang="zh-CN" sz="1600" dirty="0">
                <a:solidFill>
                  <a:schemeClr val="bg1"/>
                </a:solidFill>
                <a:latin typeface="+mn-ea"/>
              </a:rPr>
              <a:t>=0;i&lt;</a:t>
            </a:r>
            <a:r>
              <a:rPr lang="en-US" altLang="zh-CN" sz="1600" dirty="0" err="1">
                <a:solidFill>
                  <a:schemeClr val="bg1"/>
                </a:solidFill>
                <a:latin typeface="+mn-ea"/>
              </a:rPr>
              <a:t>r.length;i</a:t>
            </a:r>
            <a:r>
              <a:rPr lang="en-US" altLang="zh-CN" sz="1600" dirty="0">
                <a:solidFill>
                  <a:schemeClr val="bg1"/>
                </a:solidFill>
                <a:latin typeface="+mn-ea"/>
              </a:rPr>
              <a:t>++){ </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if </a:t>
            </a:r>
            <a:r>
              <a:rPr lang="en-US" altLang="zh-CN" sz="1600" dirty="0">
                <a:solidFill>
                  <a:schemeClr val="bg1"/>
                </a:solidFill>
                <a:latin typeface="+mn-ea"/>
              </a:rPr>
              <a:t>(r[</a:t>
            </a:r>
            <a:r>
              <a:rPr lang="en-US" altLang="zh-CN" sz="1600" dirty="0" err="1">
                <a:solidFill>
                  <a:schemeClr val="bg1"/>
                </a:solidFill>
                <a:latin typeface="+mn-ea"/>
              </a:rPr>
              <a:t>i</a:t>
            </a:r>
            <a:r>
              <a:rPr lang="en-US" altLang="zh-CN" sz="1600" dirty="0">
                <a:solidFill>
                  <a:schemeClr val="bg1"/>
                </a:solidFill>
                <a:latin typeface="+mn-ea"/>
              </a:rPr>
              <a:t>].checked){alert("</a:t>
            </a:r>
            <a:r>
              <a:rPr lang="zh-CN" altLang="en-US" sz="1600" dirty="0">
                <a:solidFill>
                  <a:schemeClr val="bg1"/>
                </a:solidFill>
                <a:latin typeface="+mn-ea"/>
              </a:rPr>
              <a:t>你选择的是第</a:t>
            </a:r>
            <a:r>
              <a:rPr lang="en-US" altLang="zh-CN" sz="1600" dirty="0">
                <a:solidFill>
                  <a:schemeClr val="bg1"/>
                </a:solidFill>
                <a:latin typeface="+mn-ea"/>
              </a:rPr>
              <a:t>"+(i+1)+"</a:t>
            </a:r>
            <a:r>
              <a:rPr lang="zh-CN" altLang="en-US" sz="1600" dirty="0">
                <a:solidFill>
                  <a:schemeClr val="bg1"/>
                </a:solidFill>
                <a:latin typeface="+mn-ea"/>
              </a:rPr>
              <a:t>个选项</a:t>
            </a:r>
            <a:r>
              <a:rPr lang="en-US" altLang="zh-CN" sz="1600" dirty="0">
                <a:solidFill>
                  <a:schemeClr val="bg1"/>
                </a:solidFill>
                <a:latin typeface="+mn-ea"/>
              </a:rPr>
              <a:t>");} </a:t>
            </a:r>
          </a:p>
          <a:p>
            <a:pPr marL="0" indent="0">
              <a:lnSpc>
                <a:spcPts val="1600"/>
              </a:lnSpc>
              <a:spcBef>
                <a:spcPts val="0"/>
              </a:spcBef>
              <a:buNone/>
            </a:pPr>
            <a:r>
              <a:rPr lang="en-US" altLang="zh-CN" sz="1600" dirty="0" smtClean="0">
                <a:solidFill>
                  <a:schemeClr val="bg1"/>
                </a:solidFill>
                <a:latin typeface="+mn-ea"/>
              </a:rPr>
              <a:t>        } </a:t>
            </a:r>
            <a:endParaRPr lang="en-US" altLang="zh-CN" sz="1600" dirty="0">
              <a:solidFill>
                <a:schemeClr val="bg1"/>
              </a:solidFill>
              <a:latin typeface="+mn-ea"/>
            </a:endParaRPr>
          </a:p>
          <a:p>
            <a:pPr marL="0" indent="0">
              <a:lnSpc>
                <a:spcPts val="1600"/>
              </a:lnSpc>
              <a:spcBef>
                <a:spcPts val="0"/>
              </a:spcBef>
              <a:buNone/>
            </a:pPr>
            <a:r>
              <a:rPr lang="en-US" altLang="zh-CN" sz="1600" dirty="0" smtClean="0">
                <a:solidFill>
                  <a:schemeClr val="bg1"/>
                </a:solidFill>
                <a:latin typeface="+mn-ea"/>
              </a:rPr>
              <a:t>      }</a:t>
            </a:r>
          </a:p>
          <a:p>
            <a:pPr marL="0" indent="0">
              <a:lnSpc>
                <a:spcPts val="1600"/>
              </a:lnSpc>
              <a:spcBef>
                <a:spcPts val="0"/>
              </a:spcBef>
              <a:buNone/>
            </a:pPr>
            <a:r>
              <a:rPr lang="en-US" altLang="zh-CN" sz="1600" dirty="0" smtClean="0">
                <a:solidFill>
                  <a:schemeClr val="bg1"/>
                </a:solidFill>
                <a:latin typeface="+mn-ea"/>
              </a:rPr>
              <a:t>    </a:t>
            </a:r>
            <a:r>
              <a:rPr lang="en-US" altLang="zh-CN" sz="1600" dirty="0">
                <a:solidFill>
                  <a:schemeClr val="bg1"/>
                </a:solidFill>
                <a:latin typeface="+mn-ea"/>
              </a:rPr>
              <a:t>&lt;/script&gt;</a:t>
            </a:r>
          </a:p>
          <a:p>
            <a:pPr marL="0" indent="0">
              <a:lnSpc>
                <a:spcPts val="1600"/>
              </a:lnSpc>
              <a:spcBef>
                <a:spcPts val="0"/>
              </a:spcBef>
              <a:buNone/>
            </a:pPr>
            <a:r>
              <a:rPr lang="en-US" altLang="zh-CN" sz="1600" dirty="0">
                <a:solidFill>
                  <a:schemeClr val="bg1"/>
                </a:solidFill>
                <a:latin typeface="+mn-ea"/>
              </a:rPr>
              <a:t>  &lt;/head&gt;</a:t>
            </a:r>
          </a:p>
          <a:p>
            <a:pPr marL="0" indent="0">
              <a:lnSpc>
                <a:spcPts val="1600"/>
              </a:lnSpc>
              <a:spcBef>
                <a:spcPts val="0"/>
              </a:spcBef>
              <a:buNone/>
            </a:pPr>
            <a:r>
              <a:rPr lang="en-US" altLang="zh-CN" sz="1600" dirty="0">
                <a:solidFill>
                  <a:schemeClr val="bg1"/>
                </a:solidFill>
                <a:latin typeface="+mn-ea"/>
              </a:rPr>
              <a:t> &lt;body&gt;</a:t>
            </a:r>
          </a:p>
          <a:p>
            <a:pPr marL="0" indent="0">
              <a:lnSpc>
                <a:spcPts val="1600"/>
              </a:lnSpc>
              <a:spcBef>
                <a:spcPts val="0"/>
              </a:spcBef>
              <a:buNone/>
            </a:pPr>
            <a:r>
              <a:rPr lang="en-US" altLang="zh-CN" sz="1600" dirty="0">
                <a:solidFill>
                  <a:schemeClr val="bg1"/>
                </a:solidFill>
                <a:latin typeface="+mn-ea"/>
              </a:rPr>
              <a:t>    &lt;input type="radio" name="</a:t>
            </a:r>
            <a:r>
              <a:rPr lang="en-US" altLang="zh-CN" sz="1600" dirty="0" smtClean="0">
                <a:solidFill>
                  <a:schemeClr val="bg1"/>
                </a:solidFill>
                <a:latin typeface="+mn-ea"/>
              </a:rPr>
              <a:t>r" </a:t>
            </a:r>
            <a:r>
              <a:rPr lang="en-US" altLang="zh-CN" sz="1600" dirty="0">
                <a:solidFill>
                  <a:schemeClr val="bg1"/>
                </a:solidFill>
                <a:latin typeface="+mn-ea"/>
              </a:rPr>
              <a:t>value="A"&gt;A</a:t>
            </a:r>
          </a:p>
          <a:p>
            <a:pPr marL="0" indent="0">
              <a:lnSpc>
                <a:spcPts val="1600"/>
              </a:lnSpc>
              <a:spcBef>
                <a:spcPts val="0"/>
              </a:spcBef>
              <a:buNone/>
            </a:pPr>
            <a:r>
              <a:rPr lang="en-US" altLang="zh-CN" sz="1600" dirty="0">
                <a:solidFill>
                  <a:schemeClr val="bg1"/>
                </a:solidFill>
                <a:latin typeface="+mn-ea"/>
              </a:rPr>
              <a:t>    &lt;input type="radio" name="</a:t>
            </a:r>
            <a:r>
              <a:rPr lang="en-US" altLang="zh-CN" sz="1600" dirty="0" smtClean="0">
                <a:solidFill>
                  <a:schemeClr val="bg1"/>
                </a:solidFill>
                <a:latin typeface="+mn-ea"/>
              </a:rPr>
              <a:t>r" </a:t>
            </a:r>
            <a:r>
              <a:rPr lang="en-US" altLang="zh-CN" sz="1600" dirty="0">
                <a:solidFill>
                  <a:schemeClr val="bg1"/>
                </a:solidFill>
                <a:latin typeface="+mn-ea"/>
              </a:rPr>
              <a:t>value="B"&gt;B</a:t>
            </a:r>
          </a:p>
          <a:p>
            <a:pPr marL="0" indent="0">
              <a:lnSpc>
                <a:spcPts val="1600"/>
              </a:lnSpc>
              <a:spcBef>
                <a:spcPts val="0"/>
              </a:spcBef>
              <a:buNone/>
            </a:pPr>
            <a:r>
              <a:rPr lang="en-US" altLang="zh-CN" sz="1600" dirty="0">
                <a:solidFill>
                  <a:schemeClr val="bg1"/>
                </a:solidFill>
                <a:latin typeface="+mn-ea"/>
              </a:rPr>
              <a:t>    &lt;input type="radio" name="</a:t>
            </a:r>
            <a:r>
              <a:rPr lang="en-US" altLang="zh-CN" sz="1600" dirty="0" smtClean="0">
                <a:solidFill>
                  <a:schemeClr val="bg1"/>
                </a:solidFill>
                <a:latin typeface="+mn-ea"/>
              </a:rPr>
              <a:t>r" </a:t>
            </a:r>
            <a:r>
              <a:rPr lang="en-US" altLang="zh-CN" sz="1600" dirty="0">
                <a:solidFill>
                  <a:schemeClr val="bg1"/>
                </a:solidFill>
                <a:latin typeface="+mn-ea"/>
              </a:rPr>
              <a:t>value="C"&gt;C</a:t>
            </a:r>
          </a:p>
          <a:p>
            <a:pPr marL="0" indent="0">
              <a:lnSpc>
                <a:spcPts val="1600"/>
              </a:lnSpc>
              <a:spcBef>
                <a:spcPts val="0"/>
              </a:spcBef>
              <a:buNone/>
            </a:pPr>
            <a:r>
              <a:rPr lang="en-US" altLang="zh-CN" sz="1600" dirty="0">
                <a:solidFill>
                  <a:schemeClr val="bg1"/>
                </a:solidFill>
                <a:latin typeface="+mn-ea"/>
              </a:rPr>
              <a:t>    &lt;input type="radio" name="</a:t>
            </a:r>
            <a:r>
              <a:rPr lang="en-US" altLang="zh-CN" sz="1600" dirty="0" smtClean="0">
                <a:solidFill>
                  <a:schemeClr val="bg1"/>
                </a:solidFill>
                <a:latin typeface="+mn-ea"/>
              </a:rPr>
              <a:t>r" </a:t>
            </a:r>
            <a:r>
              <a:rPr lang="en-US" altLang="zh-CN" sz="1600" dirty="0">
                <a:solidFill>
                  <a:schemeClr val="bg1"/>
                </a:solidFill>
                <a:latin typeface="+mn-ea"/>
              </a:rPr>
              <a:t>value="D"&gt;D</a:t>
            </a:r>
          </a:p>
          <a:p>
            <a:pPr marL="0" indent="0">
              <a:lnSpc>
                <a:spcPts val="1600"/>
              </a:lnSpc>
              <a:spcBef>
                <a:spcPts val="0"/>
              </a:spcBef>
              <a:buNone/>
            </a:pPr>
            <a:r>
              <a:rPr lang="en-US" altLang="zh-CN" sz="1600" dirty="0">
                <a:solidFill>
                  <a:schemeClr val="bg1"/>
                </a:solidFill>
                <a:latin typeface="+mn-ea"/>
              </a:rPr>
              <a:t>    &lt;input type="button" value="</a:t>
            </a:r>
            <a:r>
              <a:rPr lang="zh-CN" altLang="en-US" sz="1600" dirty="0">
                <a:solidFill>
                  <a:schemeClr val="bg1"/>
                </a:solidFill>
                <a:latin typeface="+mn-ea"/>
              </a:rPr>
              <a:t>判断</a:t>
            </a:r>
            <a:r>
              <a:rPr lang="en-US" altLang="zh-CN" sz="1600" dirty="0">
                <a:solidFill>
                  <a:schemeClr val="bg1"/>
                </a:solidFill>
                <a:latin typeface="+mn-ea"/>
              </a:rPr>
              <a:t>" </a:t>
            </a:r>
            <a:r>
              <a:rPr lang="en-US" altLang="zh-CN" sz="1600" dirty="0" err="1">
                <a:solidFill>
                  <a:schemeClr val="bg1"/>
                </a:solidFill>
                <a:latin typeface="+mn-ea"/>
              </a:rPr>
              <a:t>onclick</a:t>
            </a:r>
            <a:r>
              <a:rPr lang="en-US" altLang="zh-CN" sz="1600" dirty="0">
                <a:solidFill>
                  <a:schemeClr val="bg1"/>
                </a:solidFill>
                <a:latin typeface="+mn-ea"/>
              </a:rPr>
              <a:t>="s();"&gt;</a:t>
            </a:r>
          </a:p>
          <a:p>
            <a:pPr marL="0" indent="0">
              <a:lnSpc>
                <a:spcPts val="1600"/>
              </a:lnSpc>
              <a:spcBef>
                <a:spcPts val="0"/>
              </a:spcBef>
              <a:buNone/>
            </a:pPr>
            <a:r>
              <a:rPr lang="en-US" altLang="zh-CN" sz="1600" dirty="0">
                <a:solidFill>
                  <a:schemeClr val="bg1"/>
                </a:solidFill>
                <a:latin typeface="+mn-ea"/>
              </a:rPr>
              <a:t>  &lt;/body</a:t>
            </a:r>
            <a:r>
              <a:rPr lang="en-US" altLang="zh-CN" sz="1600" dirty="0" smtClean="0">
                <a:solidFill>
                  <a:schemeClr val="bg1"/>
                </a:solidFill>
                <a:latin typeface="+mn-ea"/>
              </a:rPr>
              <a:t>&gt;</a:t>
            </a:r>
          </a:p>
          <a:p>
            <a:pPr marL="0" indent="0">
              <a:lnSpc>
                <a:spcPts val="1600"/>
              </a:lnSpc>
              <a:spcBef>
                <a:spcPts val="0"/>
              </a:spcBef>
              <a:buNone/>
            </a:pPr>
            <a:r>
              <a:rPr lang="en-US" altLang="zh-CN" sz="1600" dirty="0" smtClean="0">
                <a:solidFill>
                  <a:schemeClr val="bg1"/>
                </a:solidFill>
                <a:latin typeface="+mn-ea"/>
              </a:rPr>
              <a:t>&lt;/</a:t>
            </a:r>
            <a:r>
              <a:rPr lang="en-US" altLang="zh-CN" sz="1600" dirty="0">
                <a:solidFill>
                  <a:schemeClr val="bg1"/>
                </a:solidFill>
                <a:latin typeface="+mn-ea"/>
              </a:rPr>
              <a:t>html&gt;</a:t>
            </a:r>
            <a:endParaRPr lang="zh-CN" altLang="en-US" sz="1600" dirty="0">
              <a:solidFill>
                <a:schemeClr val="bg1"/>
              </a:solidFill>
              <a:latin typeface="+mn-ea"/>
            </a:endParaRPr>
          </a:p>
        </p:txBody>
      </p:sp>
    </p:spTree>
    <p:extLst>
      <p:ext uri="{BB962C8B-B14F-4D97-AF65-F5344CB8AC3E}">
        <p14:creationId xmlns:p14="http://schemas.microsoft.com/office/powerpoint/2010/main" val="30545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 2.</a:t>
            </a:r>
            <a:r>
              <a:rPr lang="zh-CN" altLang="en-US" dirty="0" smtClean="0">
                <a:latin typeface="黑体" panose="02010609060101010101" pitchFamily="49" charset="-122"/>
                <a:ea typeface="黑体" panose="02010609060101010101" pitchFamily="49" charset="-122"/>
              </a:rPr>
              <a:t>使用</a:t>
            </a:r>
            <a:r>
              <a:rPr lang="en-US" altLang="zh-CN" dirty="0" smtClean="0">
                <a:latin typeface="黑体" panose="02010609060101010101" pitchFamily="49" charset="-122"/>
                <a:ea typeface="黑体" panose="02010609060101010101" pitchFamily="49" charset="-122"/>
              </a:rPr>
              <a:t>JS</a:t>
            </a:r>
            <a:r>
              <a:rPr lang="zh-CN" altLang="en-US" dirty="0" smtClean="0">
                <a:latin typeface="黑体" panose="02010609060101010101" pitchFamily="49" charset="-122"/>
                <a:ea typeface="黑体" panose="02010609060101010101" pitchFamily="49" charset="-122"/>
              </a:rPr>
              <a:t>的方法</a:t>
            </a:r>
            <a:endParaRPr lang="zh-CN" altLang="en-US" dirty="0">
              <a:latin typeface="黑体" panose="02010609060101010101" pitchFamily="49" charset="-122"/>
              <a:ea typeface="黑体" panose="02010609060101010101" pitchFamily="49" charset="-122"/>
            </a:endParaRPr>
          </a:p>
        </p:txBody>
      </p:sp>
      <p:graphicFrame>
        <p:nvGraphicFramePr>
          <p:cNvPr id="7" name="内容占位符 6"/>
          <p:cNvGraphicFramePr>
            <a:graphicFrameLocks noGrp="1"/>
          </p:cNvGraphicFramePr>
          <p:nvPr>
            <p:ph idx="1"/>
            <p:extLst/>
          </p:nvPr>
        </p:nvGraphicFramePr>
        <p:xfrm>
          <a:off x="86816" y="1628800"/>
          <a:ext cx="8949680"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042399"/>
      </p:ext>
    </p:extLst>
  </p:cSld>
  <p:clrMapOvr>
    <a:masterClrMapping/>
  </p:clrMapOvr>
  <p:transition spd="slow">
    <p:randomBar dir="vert"/>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利用</a:t>
            </a:r>
            <a:r>
              <a:rPr lang="zh-CN" altLang="zh-CN" dirty="0" smtClean="0">
                <a:latin typeface="黑体" panose="02010609060101010101" pitchFamily="49" charset="-122"/>
                <a:ea typeface="黑体" panose="02010609060101010101" pitchFamily="49" charset="-122"/>
              </a:rPr>
              <a:t>标签名称</a:t>
            </a:r>
            <a:r>
              <a:rPr lang="zh-CN" altLang="en-US" dirty="0" smtClean="0">
                <a:latin typeface="黑体" panose="02010609060101010101" pitchFamily="49" charset="-122"/>
                <a:ea typeface="黑体" panose="02010609060101010101" pitchFamily="49" charset="-122"/>
              </a:rPr>
              <a:t>访问</a:t>
            </a:r>
            <a:r>
              <a:rPr lang="zh-CN" altLang="zh-CN" dirty="0" smtClean="0">
                <a:latin typeface="黑体" panose="02010609060101010101" pitchFamily="49" charset="-122"/>
                <a:ea typeface="黑体" panose="02010609060101010101" pitchFamily="49" charset="-122"/>
              </a:rPr>
              <a:t>节点</a:t>
            </a:r>
            <a:endParaRPr lang="zh-CN" altLang="en-US" dirty="0">
              <a:latin typeface="黑体" panose="02010609060101010101" pitchFamily="49" charset="-122"/>
              <a:ea typeface="黑体" panose="02010609060101010101" pitchFamily="49" charset="-122"/>
            </a:endParaRPr>
          </a:p>
        </p:txBody>
      </p:sp>
      <p:sp>
        <p:nvSpPr>
          <p:cNvPr id="6" name="Text Box 2"/>
          <p:cNvSpPr txBox="1">
            <a:spLocks noChangeArrowheads="1"/>
          </p:cNvSpPr>
          <p:nvPr/>
        </p:nvSpPr>
        <p:spPr bwMode="auto">
          <a:xfrm>
            <a:off x="0" y="908720"/>
            <a:ext cx="9144000" cy="196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en-US"/>
            </a:defPPr>
            <a:lvl1pPr marL="0" indent="0">
              <a:lnSpc>
                <a:spcPct val="150000"/>
              </a:lnSpc>
              <a:defRPr sz="2800" b="1">
                <a:solidFill>
                  <a:srgbClr val="003300"/>
                </a:solidFill>
                <a:latin typeface="+mn-ea"/>
                <a:ea typeface="+mn-ea"/>
              </a:defRPr>
            </a:lvl1pPr>
            <a:lvl2pPr marL="800100" indent="-342900"/>
            <a:lvl3pPr marL="1257300" indent="-342900"/>
            <a:lvl4pPr marL="1714500" indent="-342900"/>
            <a:lvl5pPr marL="2171700" indent="-342900"/>
            <a:lvl6pPr marL="2628900" indent="-342900" fontAlgn="base">
              <a:spcBef>
                <a:spcPct val="0"/>
              </a:spcBef>
              <a:spcAft>
                <a:spcPct val="0"/>
              </a:spcAft>
            </a:lvl6pPr>
            <a:lvl7pPr marL="3086100" indent="-342900" fontAlgn="base">
              <a:spcBef>
                <a:spcPct val="0"/>
              </a:spcBef>
              <a:spcAft>
                <a:spcPct val="0"/>
              </a:spcAft>
            </a:lvl7pPr>
            <a:lvl8pPr marL="3543300" indent="-342900" fontAlgn="base">
              <a:spcBef>
                <a:spcPct val="0"/>
              </a:spcBef>
              <a:spcAft>
                <a:spcPct val="0"/>
              </a:spcAft>
            </a:lvl8pPr>
            <a:lvl9pPr marL="4000500" indent="-342900" fontAlgn="base">
              <a:spcBef>
                <a:spcPct val="0"/>
              </a:spcBef>
              <a:spcAft>
                <a:spcPct val="0"/>
              </a:spcAft>
            </a:lvl9pPr>
          </a:lstStyle>
          <a:p>
            <a:r>
              <a:rPr lang="en-US" altLang="zh-CN" dirty="0" err="1" smtClean="0"/>
              <a:t>getElement</a:t>
            </a:r>
            <a:r>
              <a:rPr lang="en-US" altLang="zh-CN" dirty="0" err="1" smtClean="0">
                <a:solidFill>
                  <a:srgbClr val="FF0000"/>
                </a:solidFill>
              </a:rPr>
              <a:t>s</a:t>
            </a:r>
            <a:r>
              <a:rPr lang="en-US" altLang="zh-CN" dirty="0" err="1" smtClean="0"/>
              <a:t>ByTagName</a:t>
            </a:r>
            <a:r>
              <a:rPr lang="en-US" altLang="zh-CN" dirty="0"/>
              <a:t>("</a:t>
            </a:r>
            <a:r>
              <a:rPr lang="en-US" altLang="zh-CN" dirty="0" err="1"/>
              <a:t>namestr</a:t>
            </a:r>
            <a:r>
              <a:rPr lang="en-US" altLang="zh-CN" dirty="0"/>
              <a:t>")</a:t>
            </a:r>
            <a:r>
              <a:rPr lang="zh-CN" altLang="zh-CN" dirty="0" smtClean="0"/>
              <a:t>：</a:t>
            </a:r>
            <a:r>
              <a:rPr lang="zh-CN" altLang="zh-CN" dirty="0"/>
              <a:t>根据指定的标签名</a:t>
            </a:r>
            <a:r>
              <a:rPr lang="zh-CN" altLang="zh-CN" dirty="0" smtClean="0"/>
              <a:t>在</a:t>
            </a:r>
            <a:r>
              <a:rPr lang="zh-CN" altLang="zh-CN" dirty="0">
                <a:solidFill>
                  <a:srgbClr val="002060"/>
                </a:solidFill>
              </a:rPr>
              <a:t>某个节点的所有后代</a:t>
            </a:r>
            <a:r>
              <a:rPr lang="zh-CN" altLang="zh-CN" dirty="0"/>
              <a:t>里查找某种类型的</a:t>
            </a:r>
            <a:r>
              <a:rPr lang="zh-CN" altLang="zh-CN" dirty="0" smtClean="0"/>
              <a:t>元素，</a:t>
            </a:r>
            <a:r>
              <a:rPr lang="zh-CN" altLang="zh-CN" dirty="0"/>
              <a:t>并返回所有的元素（</a:t>
            </a:r>
            <a:r>
              <a:rPr lang="zh-CN" altLang="zh-CN" u="dotted" dirty="0"/>
              <a:t>返回一个节点列表</a:t>
            </a:r>
            <a:r>
              <a:rPr lang="zh-CN" altLang="zh-CN" dirty="0"/>
              <a:t>）</a:t>
            </a:r>
            <a:r>
              <a:rPr lang="zh-CN" altLang="zh-CN" dirty="0" smtClean="0"/>
              <a:t>。</a:t>
            </a:r>
            <a:endParaRPr lang="zh-CN" altLang="zh-CN" dirty="0"/>
          </a:p>
        </p:txBody>
      </p:sp>
      <p:sp>
        <p:nvSpPr>
          <p:cNvPr id="2" name="矩形 1"/>
          <p:cNvSpPr/>
          <p:nvPr/>
        </p:nvSpPr>
        <p:spPr>
          <a:xfrm>
            <a:off x="0" y="2852936"/>
            <a:ext cx="9144000" cy="2862322"/>
          </a:xfrm>
          <a:prstGeom prst="rect">
            <a:avLst/>
          </a:prstGeom>
          <a:solidFill>
            <a:schemeClr val="tx1"/>
          </a:solidFill>
        </p:spPr>
        <p:txBody>
          <a:bodyPr wrap="square">
            <a:spAutoFit/>
          </a:bodyPr>
          <a:lstStyle/>
          <a:p>
            <a:pPr>
              <a:lnSpc>
                <a:spcPct val="150000"/>
              </a:lnSpc>
            </a:pPr>
            <a:r>
              <a:rPr lang="zh-CN" altLang="en-US" sz="2400" dirty="0" smtClean="0">
                <a:solidFill>
                  <a:schemeClr val="bg1"/>
                </a:solidFill>
                <a:latin typeface="+mn-ea"/>
                <a:ea typeface="+mn-ea"/>
              </a:rPr>
              <a:t>说明</a:t>
            </a:r>
            <a:r>
              <a:rPr lang="zh-CN" altLang="zh-CN" sz="2400" dirty="0" smtClean="0">
                <a:solidFill>
                  <a:schemeClr val="bg1"/>
                </a:solidFill>
                <a:latin typeface="+mn-ea"/>
                <a:ea typeface="+mn-ea"/>
              </a:rPr>
              <a:t>：</a:t>
            </a:r>
            <a:endParaRPr lang="en-US" altLang="zh-CN" sz="2400" dirty="0" smtClean="0">
              <a:solidFill>
                <a:schemeClr val="bg1"/>
              </a:solidFill>
              <a:latin typeface="+mn-ea"/>
              <a:ea typeface="+mn-ea"/>
            </a:endParaRPr>
          </a:p>
          <a:p>
            <a:pPr marL="342900" indent="-342900">
              <a:lnSpc>
                <a:spcPct val="150000"/>
              </a:lnSpc>
              <a:buFont typeface="Arial" pitchFamily="34" charset="0"/>
              <a:buChar char="•"/>
            </a:pPr>
            <a:r>
              <a:rPr lang="zh-CN" altLang="zh-CN" sz="2400" dirty="0" smtClean="0">
                <a:solidFill>
                  <a:schemeClr val="bg1"/>
                </a:solidFill>
                <a:latin typeface="+mn-ea"/>
                <a:ea typeface="+mn-ea"/>
              </a:rPr>
              <a:t>单词</a:t>
            </a:r>
            <a:r>
              <a:rPr lang="en-US" altLang="zh-CN" sz="2400" dirty="0">
                <a:solidFill>
                  <a:schemeClr val="bg1"/>
                </a:solidFill>
                <a:latin typeface="+mn-ea"/>
                <a:ea typeface="+mn-ea"/>
              </a:rPr>
              <a:t>Elements</a:t>
            </a:r>
            <a:r>
              <a:rPr lang="zh-CN" altLang="zh-CN" sz="2400" dirty="0">
                <a:solidFill>
                  <a:schemeClr val="bg1"/>
                </a:solidFill>
                <a:latin typeface="+mn-ea"/>
                <a:ea typeface="+mn-ea"/>
              </a:rPr>
              <a:t>结尾有</a:t>
            </a:r>
            <a:r>
              <a:rPr lang="en-US" altLang="zh-CN" sz="2400" dirty="0">
                <a:solidFill>
                  <a:schemeClr val="bg1"/>
                </a:solidFill>
                <a:latin typeface="+mn-ea"/>
                <a:ea typeface="+mn-ea"/>
              </a:rPr>
              <a:t>s</a:t>
            </a:r>
            <a:r>
              <a:rPr lang="zh-CN" altLang="zh-CN" sz="2400" dirty="0" smtClean="0">
                <a:solidFill>
                  <a:schemeClr val="bg1"/>
                </a:solidFill>
                <a:latin typeface="+mn-ea"/>
                <a:ea typeface="+mn-ea"/>
              </a:rPr>
              <a:t>，</a:t>
            </a:r>
            <a:r>
              <a:rPr lang="zh-CN" altLang="en-US" sz="2400" dirty="0" smtClean="0">
                <a:solidFill>
                  <a:schemeClr val="bg1"/>
                </a:solidFill>
                <a:latin typeface="+mn-ea"/>
                <a:ea typeface="+mn-ea"/>
              </a:rPr>
              <a:t>表示得到的</a:t>
            </a:r>
            <a:r>
              <a:rPr lang="zh-CN" altLang="zh-CN" sz="2400" dirty="0" smtClean="0">
                <a:solidFill>
                  <a:schemeClr val="bg1"/>
                </a:solidFill>
                <a:latin typeface="+mn-ea"/>
                <a:ea typeface="+mn-ea"/>
              </a:rPr>
              <a:t>为</a:t>
            </a:r>
            <a:r>
              <a:rPr lang="zh-CN" altLang="zh-CN" sz="2400" dirty="0">
                <a:solidFill>
                  <a:schemeClr val="bg1"/>
                </a:solidFill>
                <a:latin typeface="+mn-ea"/>
                <a:ea typeface="+mn-ea"/>
              </a:rPr>
              <a:t>数组。</a:t>
            </a:r>
          </a:p>
          <a:p>
            <a:pPr marL="342900" indent="-342900">
              <a:lnSpc>
                <a:spcPct val="150000"/>
              </a:lnSpc>
              <a:buFont typeface="Arial" pitchFamily="34" charset="0"/>
              <a:buChar char="•"/>
            </a:pPr>
            <a:r>
              <a:rPr lang="en-US" altLang="zh-CN" sz="2400" dirty="0" err="1">
                <a:solidFill>
                  <a:schemeClr val="bg1"/>
                </a:solidFill>
                <a:latin typeface="+mn-ea"/>
                <a:ea typeface="+mn-ea"/>
              </a:rPr>
              <a:t>getElementsByTagName</a:t>
            </a:r>
            <a:r>
              <a:rPr lang="zh-CN" altLang="zh-CN" sz="2400" dirty="0" smtClean="0">
                <a:solidFill>
                  <a:schemeClr val="bg1"/>
                </a:solidFill>
                <a:latin typeface="+mn-ea"/>
                <a:ea typeface="+mn-ea"/>
              </a:rPr>
              <a:t>返回的</a:t>
            </a:r>
            <a:r>
              <a:rPr lang="zh-CN" altLang="zh-CN" sz="2400" dirty="0">
                <a:solidFill>
                  <a:schemeClr val="bg1"/>
                </a:solidFill>
                <a:latin typeface="+mn-ea"/>
                <a:ea typeface="+mn-ea"/>
              </a:rPr>
              <a:t>是一个节点列表</a:t>
            </a:r>
            <a:r>
              <a:rPr lang="zh-CN" altLang="zh-CN" sz="2400" dirty="0" smtClean="0">
                <a:solidFill>
                  <a:schemeClr val="bg1"/>
                </a:solidFill>
                <a:latin typeface="+mn-ea"/>
                <a:ea typeface="+mn-ea"/>
              </a:rPr>
              <a:t>，</a:t>
            </a:r>
            <a:r>
              <a:rPr lang="zh-CN" altLang="en-US" sz="2400" dirty="0" smtClean="0">
                <a:solidFill>
                  <a:schemeClr val="bg1"/>
                </a:solidFill>
                <a:latin typeface="+mn-ea"/>
                <a:ea typeface="+mn-ea"/>
              </a:rPr>
              <a:t>用</a:t>
            </a:r>
            <a:r>
              <a:rPr lang="zh-CN" altLang="zh-CN" sz="2400" dirty="0" smtClean="0">
                <a:solidFill>
                  <a:schemeClr val="bg1"/>
                </a:solidFill>
                <a:latin typeface="+mn-ea"/>
                <a:ea typeface="+mn-ea"/>
              </a:rPr>
              <a:t>数组</a:t>
            </a:r>
            <a:r>
              <a:rPr lang="zh-CN" altLang="en-US" sz="2400" dirty="0" smtClean="0">
                <a:solidFill>
                  <a:schemeClr val="bg1"/>
                </a:solidFill>
                <a:latin typeface="+mn-ea"/>
                <a:ea typeface="+mn-ea"/>
              </a:rPr>
              <a:t>保存</a:t>
            </a:r>
            <a:r>
              <a:rPr lang="zh-CN" altLang="zh-CN" sz="2400" dirty="0" smtClean="0">
                <a:solidFill>
                  <a:schemeClr val="bg1"/>
                </a:solidFill>
                <a:latin typeface="+mn-ea"/>
                <a:ea typeface="+mn-ea"/>
              </a:rPr>
              <a:t>，可用</a:t>
            </a:r>
            <a:r>
              <a:rPr lang="en-US" altLang="zh-CN" sz="2400" dirty="0" smtClean="0">
                <a:solidFill>
                  <a:schemeClr val="bg1"/>
                </a:solidFill>
                <a:latin typeface="+mn-ea"/>
                <a:ea typeface="+mn-ea"/>
              </a:rPr>
              <a:t>length</a:t>
            </a:r>
            <a:r>
              <a:rPr lang="zh-CN" altLang="zh-CN" sz="2400" dirty="0">
                <a:solidFill>
                  <a:schemeClr val="bg1"/>
                </a:solidFill>
                <a:latin typeface="+mn-ea"/>
                <a:ea typeface="+mn-ea"/>
              </a:rPr>
              <a:t>属性获取元素个数</a:t>
            </a:r>
            <a:r>
              <a:rPr lang="zh-CN" altLang="zh-CN" sz="2400" dirty="0" smtClean="0">
                <a:solidFill>
                  <a:schemeClr val="bg1"/>
                </a:solidFill>
                <a:latin typeface="+mn-ea"/>
                <a:ea typeface="+mn-ea"/>
              </a:rPr>
              <a:t>。</a:t>
            </a:r>
            <a:endParaRPr lang="en-US" altLang="zh-CN" sz="2400" dirty="0" smtClean="0">
              <a:solidFill>
                <a:schemeClr val="bg1"/>
              </a:solidFill>
              <a:latin typeface="+mn-ea"/>
              <a:ea typeface="+mn-ea"/>
            </a:endParaRPr>
          </a:p>
          <a:p>
            <a:pPr marL="342900" indent="-342900">
              <a:lnSpc>
                <a:spcPct val="150000"/>
              </a:lnSpc>
              <a:buFont typeface="Arial" pitchFamily="34" charset="0"/>
              <a:buChar char="•"/>
            </a:pPr>
            <a:r>
              <a:rPr lang="zh-CN" altLang="zh-CN" sz="2400" dirty="0" smtClean="0">
                <a:solidFill>
                  <a:schemeClr val="bg1"/>
                </a:solidFill>
                <a:latin typeface="+mn-ea"/>
                <a:ea typeface="+mn-ea"/>
              </a:rPr>
              <a:t>使用</a:t>
            </a:r>
            <a:r>
              <a:rPr lang="en-US" altLang="zh-CN" sz="2400" dirty="0">
                <a:solidFill>
                  <a:schemeClr val="bg1"/>
                </a:solidFill>
                <a:latin typeface="+mn-ea"/>
                <a:ea typeface="+mn-ea"/>
              </a:rPr>
              <a:t>[index]</a:t>
            </a:r>
            <a:r>
              <a:rPr lang="zh-CN" altLang="zh-CN" sz="2400" dirty="0">
                <a:solidFill>
                  <a:schemeClr val="bg1"/>
                </a:solidFill>
                <a:latin typeface="+mn-ea"/>
                <a:ea typeface="+mn-ea"/>
              </a:rPr>
              <a:t>可定位具体的元素。</a:t>
            </a:r>
            <a:endParaRPr lang="zh-CN" altLang="en-US" sz="2400" dirty="0">
              <a:solidFill>
                <a:schemeClr val="bg1"/>
              </a:solidFill>
              <a:latin typeface="+mn-ea"/>
              <a:ea typeface="+mn-ea"/>
            </a:endParaRPr>
          </a:p>
        </p:txBody>
      </p:sp>
      <p:sp>
        <p:nvSpPr>
          <p:cNvPr id="5" name="内容占位符 2"/>
          <p:cNvSpPr txBox="1">
            <a:spLocks/>
          </p:cNvSpPr>
          <p:nvPr/>
        </p:nvSpPr>
        <p:spPr bwMode="auto">
          <a:xfrm>
            <a:off x="1488" y="2852936"/>
            <a:ext cx="9144000" cy="3785652"/>
          </a:xfrm>
          <a:prstGeom prst="rect">
            <a:avLst/>
          </a:prstGeom>
          <a:solidFill>
            <a:schemeClr val="accent3">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1600"/>
              </a:lnSpc>
              <a:spcBef>
                <a:spcPts val="0"/>
              </a:spcBef>
              <a:buNone/>
            </a:pPr>
            <a:r>
              <a:rPr lang="en-US" altLang="zh-CN" sz="1600" dirty="0">
                <a:solidFill>
                  <a:schemeClr val="bg1"/>
                </a:solidFill>
                <a:latin typeface="+mn-ea"/>
              </a:rPr>
              <a:t>&lt;html&gt;</a:t>
            </a:r>
          </a:p>
          <a:p>
            <a:pPr marL="0" indent="0">
              <a:lnSpc>
                <a:spcPts val="1600"/>
              </a:lnSpc>
              <a:spcBef>
                <a:spcPts val="0"/>
              </a:spcBef>
              <a:buNone/>
            </a:pPr>
            <a:r>
              <a:rPr lang="en-US" altLang="zh-CN" sz="1600" dirty="0">
                <a:solidFill>
                  <a:schemeClr val="bg1"/>
                </a:solidFill>
                <a:latin typeface="+mn-ea"/>
              </a:rPr>
              <a:t>  &lt;head</a:t>
            </a:r>
            <a:r>
              <a:rPr lang="en-US" altLang="zh-CN" sz="1600" dirty="0" smtClean="0">
                <a:solidFill>
                  <a:schemeClr val="bg1"/>
                </a:solidFill>
                <a:latin typeface="+mn-ea"/>
              </a:rPr>
              <a:t>&gt;</a:t>
            </a:r>
          </a:p>
          <a:p>
            <a:pPr marL="0" indent="0">
              <a:lnSpc>
                <a:spcPts val="1600"/>
              </a:lnSpc>
              <a:spcBef>
                <a:spcPts val="0"/>
              </a:spcBef>
              <a:buNone/>
            </a:pPr>
            <a:r>
              <a:rPr lang="en-US" altLang="zh-CN" sz="1600" dirty="0" smtClean="0">
                <a:solidFill>
                  <a:schemeClr val="bg1"/>
                </a:solidFill>
                <a:latin typeface="+mn-ea"/>
              </a:rPr>
              <a:t>    </a:t>
            </a:r>
            <a:r>
              <a:rPr lang="en-US" altLang="zh-CN" sz="1600" dirty="0">
                <a:solidFill>
                  <a:schemeClr val="bg1"/>
                </a:solidFill>
                <a:latin typeface="+mn-ea"/>
              </a:rPr>
              <a:t>&lt;script type="text/</a:t>
            </a:r>
            <a:r>
              <a:rPr lang="en-US" altLang="zh-CN" sz="1600" dirty="0" err="1">
                <a:solidFill>
                  <a:schemeClr val="bg1"/>
                </a:solidFill>
                <a:latin typeface="+mn-ea"/>
              </a:rPr>
              <a:t>javascript</a:t>
            </a:r>
            <a:r>
              <a:rPr lang="en-US" altLang="zh-CN" sz="1600" dirty="0">
                <a:solidFill>
                  <a:schemeClr val="bg1"/>
                </a:solidFill>
                <a:latin typeface="+mn-ea"/>
              </a:rPr>
              <a:t>"&gt;</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function </a:t>
            </a:r>
            <a:r>
              <a:rPr lang="en-US" altLang="zh-CN" sz="1600" dirty="0">
                <a:solidFill>
                  <a:schemeClr val="bg1"/>
                </a:solidFill>
                <a:latin typeface="+mn-ea"/>
              </a:rPr>
              <a:t>s(){</a:t>
            </a:r>
          </a:p>
          <a:p>
            <a:pPr marL="0" indent="0">
              <a:lnSpc>
                <a:spcPts val="1600"/>
              </a:lnSpc>
              <a:spcBef>
                <a:spcPts val="0"/>
              </a:spcBef>
              <a:buNone/>
            </a:pPr>
            <a:r>
              <a:rPr lang="en-US" altLang="zh-CN" sz="1600" dirty="0">
                <a:solidFill>
                  <a:schemeClr val="bg1"/>
                </a:solidFill>
                <a:latin typeface="+mn-ea"/>
              </a:rPr>
              <a:t>      </a:t>
            </a:r>
            <a:r>
              <a:rPr lang="en-US" altLang="zh-CN" sz="1600" dirty="0" err="1" smtClean="0">
                <a:solidFill>
                  <a:schemeClr val="bg1"/>
                </a:solidFill>
                <a:latin typeface="+mn-ea"/>
              </a:rPr>
              <a:t>var</a:t>
            </a:r>
            <a:r>
              <a:rPr lang="en-US" altLang="zh-CN" sz="1600" dirty="0" smtClean="0">
                <a:solidFill>
                  <a:schemeClr val="bg1"/>
                </a:solidFill>
                <a:latin typeface="+mn-ea"/>
              </a:rPr>
              <a:t> </a:t>
            </a:r>
            <a:r>
              <a:rPr lang="en-US" altLang="zh-CN" sz="1600" dirty="0">
                <a:solidFill>
                  <a:schemeClr val="bg1"/>
                </a:solidFill>
                <a:latin typeface="+mn-ea"/>
              </a:rPr>
              <a:t>r=</a:t>
            </a:r>
            <a:r>
              <a:rPr lang="en-US" altLang="zh-CN" sz="1600" dirty="0" err="1">
                <a:solidFill>
                  <a:schemeClr val="bg1"/>
                </a:solidFill>
                <a:latin typeface="+mn-ea"/>
              </a:rPr>
              <a:t>document.getElementsByTagName</a:t>
            </a:r>
            <a:r>
              <a:rPr lang="en-US" altLang="zh-CN" sz="1600" dirty="0">
                <a:solidFill>
                  <a:schemeClr val="bg1"/>
                </a:solidFill>
                <a:latin typeface="+mn-ea"/>
              </a:rPr>
              <a:t>("input");</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a:t>
            </a:r>
            <a:r>
              <a:rPr lang="en-US" altLang="zh-CN" sz="1600" dirty="0">
                <a:solidFill>
                  <a:schemeClr val="bg1"/>
                </a:solidFill>
                <a:latin typeface="+mn-ea"/>
              </a:rPr>
              <a:t>alert("</a:t>
            </a:r>
            <a:r>
              <a:rPr lang="zh-CN" altLang="en-US" sz="1600" dirty="0">
                <a:solidFill>
                  <a:schemeClr val="bg1"/>
                </a:solidFill>
                <a:latin typeface="+mn-ea"/>
              </a:rPr>
              <a:t>共找到</a:t>
            </a:r>
            <a:r>
              <a:rPr lang="en-US" altLang="zh-CN" sz="1600" dirty="0">
                <a:solidFill>
                  <a:schemeClr val="bg1"/>
                </a:solidFill>
                <a:latin typeface="+mn-ea"/>
              </a:rPr>
              <a:t>"+</a:t>
            </a:r>
            <a:r>
              <a:rPr lang="en-US" altLang="zh-CN" sz="1600" dirty="0" err="1">
                <a:solidFill>
                  <a:schemeClr val="bg1"/>
                </a:solidFill>
                <a:latin typeface="+mn-ea"/>
              </a:rPr>
              <a:t>r.length</a:t>
            </a:r>
            <a:r>
              <a:rPr lang="en-US" altLang="zh-CN" sz="1600" dirty="0">
                <a:solidFill>
                  <a:schemeClr val="bg1"/>
                </a:solidFill>
                <a:latin typeface="+mn-ea"/>
              </a:rPr>
              <a:t>+"</a:t>
            </a:r>
            <a:r>
              <a:rPr lang="zh-CN" altLang="en-US" sz="1600" dirty="0">
                <a:solidFill>
                  <a:schemeClr val="bg1"/>
                </a:solidFill>
                <a:latin typeface="+mn-ea"/>
              </a:rPr>
              <a:t>个元素</a:t>
            </a:r>
            <a:r>
              <a:rPr lang="en-US" altLang="zh-CN" sz="1600" dirty="0">
                <a:solidFill>
                  <a:schemeClr val="bg1"/>
                </a:solidFill>
                <a:latin typeface="+mn-ea"/>
              </a:rPr>
              <a:t>");</a:t>
            </a:r>
          </a:p>
          <a:p>
            <a:pPr marL="0" indent="0">
              <a:lnSpc>
                <a:spcPts val="1600"/>
              </a:lnSpc>
              <a:spcBef>
                <a:spcPts val="0"/>
              </a:spcBef>
              <a:buNone/>
            </a:pPr>
            <a:r>
              <a:rPr lang="en-US" altLang="zh-CN" sz="1600" dirty="0">
                <a:solidFill>
                  <a:schemeClr val="bg1"/>
                </a:solidFill>
                <a:latin typeface="+mn-ea"/>
              </a:rPr>
              <a:t>  </a:t>
            </a:r>
            <a:r>
              <a:rPr lang="en-US" altLang="zh-CN" sz="1600" dirty="0" smtClean="0">
                <a:solidFill>
                  <a:schemeClr val="bg1"/>
                </a:solidFill>
                <a:latin typeface="+mn-ea"/>
              </a:rPr>
              <a:t>    </a:t>
            </a:r>
            <a:r>
              <a:rPr lang="en-US" altLang="zh-CN" sz="1600" dirty="0">
                <a:solidFill>
                  <a:schemeClr val="bg1"/>
                </a:solidFill>
                <a:latin typeface="+mn-ea"/>
              </a:rPr>
              <a:t>for(</a:t>
            </a:r>
            <a:r>
              <a:rPr lang="en-US" altLang="zh-CN" sz="1600" dirty="0" err="1">
                <a:solidFill>
                  <a:schemeClr val="bg1"/>
                </a:solidFill>
                <a:latin typeface="+mn-ea"/>
              </a:rPr>
              <a:t>var</a:t>
            </a:r>
            <a:r>
              <a:rPr lang="en-US" altLang="zh-CN" sz="1600" dirty="0">
                <a:solidFill>
                  <a:schemeClr val="bg1"/>
                </a:solidFill>
                <a:latin typeface="+mn-ea"/>
              </a:rPr>
              <a:t> </a:t>
            </a:r>
            <a:r>
              <a:rPr lang="en-US" altLang="zh-CN" sz="1600" dirty="0" err="1">
                <a:solidFill>
                  <a:schemeClr val="bg1"/>
                </a:solidFill>
                <a:latin typeface="+mn-ea"/>
              </a:rPr>
              <a:t>i</a:t>
            </a:r>
            <a:r>
              <a:rPr lang="en-US" altLang="zh-CN" sz="1600" dirty="0">
                <a:solidFill>
                  <a:schemeClr val="bg1"/>
                </a:solidFill>
                <a:latin typeface="+mn-ea"/>
              </a:rPr>
              <a:t>=0;i&lt;</a:t>
            </a:r>
            <a:r>
              <a:rPr lang="en-US" altLang="zh-CN" sz="1600" dirty="0" err="1">
                <a:solidFill>
                  <a:schemeClr val="bg1"/>
                </a:solidFill>
                <a:latin typeface="+mn-ea"/>
              </a:rPr>
              <a:t>r.length;i</a:t>
            </a:r>
            <a:r>
              <a:rPr lang="en-US" altLang="zh-CN" sz="1600" dirty="0" smtClean="0">
                <a:solidFill>
                  <a:schemeClr val="bg1"/>
                </a:solidFill>
                <a:latin typeface="+mn-ea"/>
              </a:rPr>
              <a:t>++){alert</a:t>
            </a:r>
            <a:r>
              <a:rPr lang="en-US" altLang="zh-CN" sz="1600" dirty="0">
                <a:solidFill>
                  <a:schemeClr val="bg1"/>
                </a:solidFill>
                <a:latin typeface="+mn-ea"/>
              </a:rPr>
              <a:t>("</a:t>
            </a:r>
            <a:r>
              <a:rPr lang="zh-CN" altLang="en-US" sz="1600" dirty="0">
                <a:solidFill>
                  <a:schemeClr val="bg1"/>
                </a:solidFill>
                <a:latin typeface="+mn-ea"/>
              </a:rPr>
              <a:t>第</a:t>
            </a:r>
            <a:r>
              <a:rPr lang="en-US" altLang="zh-CN" sz="1600" dirty="0">
                <a:solidFill>
                  <a:schemeClr val="bg1"/>
                </a:solidFill>
                <a:latin typeface="+mn-ea"/>
              </a:rPr>
              <a:t>"+(i+1)+"</a:t>
            </a:r>
            <a:r>
              <a:rPr lang="zh-CN" altLang="en-US" sz="1600" dirty="0">
                <a:solidFill>
                  <a:schemeClr val="bg1"/>
                </a:solidFill>
                <a:latin typeface="+mn-ea"/>
              </a:rPr>
              <a:t>个元素的</a:t>
            </a:r>
            <a:r>
              <a:rPr lang="en-US" altLang="zh-CN" sz="1600" dirty="0">
                <a:solidFill>
                  <a:schemeClr val="bg1"/>
                </a:solidFill>
                <a:latin typeface="+mn-ea"/>
              </a:rPr>
              <a:t>value</a:t>
            </a:r>
            <a:r>
              <a:rPr lang="zh-CN" altLang="en-US" sz="1600" dirty="0">
                <a:solidFill>
                  <a:schemeClr val="bg1"/>
                </a:solidFill>
                <a:latin typeface="+mn-ea"/>
              </a:rPr>
              <a:t>值是：</a:t>
            </a:r>
            <a:r>
              <a:rPr lang="en-US" altLang="zh-CN" sz="1600" dirty="0">
                <a:solidFill>
                  <a:schemeClr val="bg1"/>
                </a:solidFill>
                <a:latin typeface="+mn-ea"/>
              </a:rPr>
              <a:t>"+r[</a:t>
            </a:r>
            <a:r>
              <a:rPr lang="en-US" altLang="zh-CN" sz="1600" dirty="0" err="1">
                <a:solidFill>
                  <a:schemeClr val="bg1"/>
                </a:solidFill>
                <a:latin typeface="+mn-ea"/>
              </a:rPr>
              <a:t>i</a:t>
            </a:r>
            <a:r>
              <a:rPr lang="en-US" altLang="zh-CN" sz="1600" dirty="0">
                <a:solidFill>
                  <a:schemeClr val="bg1"/>
                </a:solidFill>
                <a:latin typeface="+mn-ea"/>
              </a:rPr>
              <a:t>].value</a:t>
            </a:r>
            <a:r>
              <a:rPr lang="en-US" altLang="zh-CN" sz="1600" dirty="0" smtClean="0">
                <a:solidFill>
                  <a:schemeClr val="bg1"/>
                </a:solidFill>
                <a:latin typeface="+mn-ea"/>
              </a:rPr>
              <a:t>);}</a:t>
            </a:r>
            <a:endParaRPr lang="en-US" altLang="zh-CN" sz="1600" dirty="0">
              <a:solidFill>
                <a:schemeClr val="bg1"/>
              </a:solidFill>
              <a:latin typeface="+mn-ea"/>
            </a:endParaRPr>
          </a:p>
          <a:p>
            <a:pPr marL="0" indent="0">
              <a:lnSpc>
                <a:spcPts val="1600"/>
              </a:lnSpc>
              <a:spcBef>
                <a:spcPts val="0"/>
              </a:spcBef>
              <a:buNone/>
            </a:pPr>
            <a:r>
              <a:rPr lang="zh-CN" altLang="en-US" sz="1600" dirty="0">
                <a:solidFill>
                  <a:schemeClr val="bg1"/>
                </a:solidFill>
                <a:latin typeface="+mn-ea"/>
              </a:rPr>
              <a:t>    </a:t>
            </a:r>
            <a:r>
              <a:rPr lang="en-US" altLang="zh-CN" sz="1600" dirty="0" smtClean="0">
                <a:solidFill>
                  <a:schemeClr val="bg1"/>
                </a:solidFill>
                <a:latin typeface="+mn-ea"/>
              </a:rPr>
              <a:t>}</a:t>
            </a:r>
          </a:p>
          <a:p>
            <a:pPr marL="0" indent="0">
              <a:lnSpc>
                <a:spcPts val="1600"/>
              </a:lnSpc>
              <a:spcBef>
                <a:spcPts val="0"/>
              </a:spcBef>
              <a:buNone/>
            </a:pPr>
            <a:r>
              <a:rPr lang="en-US" altLang="zh-CN" sz="1600" dirty="0" smtClean="0">
                <a:solidFill>
                  <a:schemeClr val="bg1"/>
                </a:solidFill>
                <a:latin typeface="+mn-ea"/>
              </a:rPr>
              <a:t>    </a:t>
            </a:r>
            <a:r>
              <a:rPr lang="en-US" altLang="zh-CN" sz="1600" dirty="0">
                <a:solidFill>
                  <a:schemeClr val="bg1"/>
                </a:solidFill>
                <a:latin typeface="+mn-ea"/>
              </a:rPr>
              <a:t>&lt;/script&gt;</a:t>
            </a:r>
          </a:p>
          <a:p>
            <a:pPr marL="0" indent="0">
              <a:lnSpc>
                <a:spcPts val="1600"/>
              </a:lnSpc>
              <a:spcBef>
                <a:spcPts val="0"/>
              </a:spcBef>
              <a:buNone/>
            </a:pPr>
            <a:r>
              <a:rPr lang="en-US" altLang="zh-CN" sz="1600" dirty="0">
                <a:solidFill>
                  <a:schemeClr val="bg1"/>
                </a:solidFill>
                <a:latin typeface="+mn-ea"/>
              </a:rPr>
              <a:t>  &lt;/head&gt;</a:t>
            </a:r>
          </a:p>
          <a:p>
            <a:pPr marL="0" indent="0">
              <a:lnSpc>
                <a:spcPts val="1600"/>
              </a:lnSpc>
              <a:spcBef>
                <a:spcPts val="0"/>
              </a:spcBef>
              <a:buNone/>
            </a:pPr>
            <a:r>
              <a:rPr lang="en-US" altLang="zh-CN" sz="1600" dirty="0">
                <a:solidFill>
                  <a:schemeClr val="bg1"/>
                </a:solidFill>
                <a:latin typeface="+mn-ea"/>
              </a:rPr>
              <a:t> &lt;body&gt;</a:t>
            </a:r>
          </a:p>
          <a:p>
            <a:pPr marL="0" indent="0">
              <a:lnSpc>
                <a:spcPts val="1600"/>
              </a:lnSpc>
              <a:spcBef>
                <a:spcPts val="0"/>
              </a:spcBef>
              <a:buNone/>
            </a:pPr>
            <a:r>
              <a:rPr lang="en-US" altLang="zh-CN" sz="1600" dirty="0">
                <a:solidFill>
                  <a:schemeClr val="bg1"/>
                </a:solidFill>
                <a:latin typeface="+mn-ea"/>
              </a:rPr>
              <a:t>    &lt;input type="radio" name="r" value="A"&gt;A</a:t>
            </a:r>
          </a:p>
          <a:p>
            <a:pPr marL="0" indent="0">
              <a:lnSpc>
                <a:spcPts val="1600"/>
              </a:lnSpc>
              <a:spcBef>
                <a:spcPts val="0"/>
              </a:spcBef>
              <a:buNone/>
            </a:pPr>
            <a:r>
              <a:rPr lang="en-US" altLang="zh-CN" sz="1600" dirty="0">
                <a:solidFill>
                  <a:schemeClr val="bg1"/>
                </a:solidFill>
                <a:latin typeface="+mn-ea"/>
              </a:rPr>
              <a:t>    &lt;input type="radio" name="r" value="B"&gt;B</a:t>
            </a:r>
          </a:p>
          <a:p>
            <a:pPr marL="0" indent="0">
              <a:lnSpc>
                <a:spcPts val="1600"/>
              </a:lnSpc>
              <a:spcBef>
                <a:spcPts val="0"/>
              </a:spcBef>
              <a:buNone/>
            </a:pPr>
            <a:r>
              <a:rPr lang="en-US" altLang="zh-CN" sz="1600" dirty="0">
                <a:solidFill>
                  <a:schemeClr val="bg1"/>
                </a:solidFill>
                <a:latin typeface="+mn-ea"/>
              </a:rPr>
              <a:t>    &lt;input type="radio" name="r" value="C"&gt;C</a:t>
            </a:r>
          </a:p>
          <a:p>
            <a:pPr marL="0" indent="0">
              <a:lnSpc>
                <a:spcPts val="1600"/>
              </a:lnSpc>
              <a:spcBef>
                <a:spcPts val="0"/>
              </a:spcBef>
              <a:buNone/>
            </a:pPr>
            <a:r>
              <a:rPr lang="en-US" altLang="zh-CN" sz="1600" dirty="0">
                <a:solidFill>
                  <a:schemeClr val="bg1"/>
                </a:solidFill>
                <a:latin typeface="+mn-ea"/>
              </a:rPr>
              <a:t>    &lt;input type="radio" name="r" value="D"&gt;D</a:t>
            </a:r>
          </a:p>
          <a:p>
            <a:pPr marL="0" indent="0">
              <a:lnSpc>
                <a:spcPts val="1600"/>
              </a:lnSpc>
              <a:spcBef>
                <a:spcPts val="0"/>
              </a:spcBef>
              <a:buNone/>
            </a:pPr>
            <a:r>
              <a:rPr lang="en-US" altLang="zh-CN" sz="1600" dirty="0">
                <a:solidFill>
                  <a:schemeClr val="bg1"/>
                </a:solidFill>
                <a:latin typeface="+mn-ea"/>
              </a:rPr>
              <a:t>    &lt;input type="button" value="</a:t>
            </a:r>
            <a:r>
              <a:rPr lang="zh-CN" altLang="en-US" sz="1600" dirty="0">
                <a:solidFill>
                  <a:schemeClr val="bg1"/>
                </a:solidFill>
                <a:latin typeface="+mn-ea"/>
              </a:rPr>
              <a:t>判断</a:t>
            </a:r>
            <a:r>
              <a:rPr lang="en-US" altLang="zh-CN" sz="1600" dirty="0">
                <a:solidFill>
                  <a:schemeClr val="bg1"/>
                </a:solidFill>
                <a:latin typeface="+mn-ea"/>
              </a:rPr>
              <a:t>" </a:t>
            </a:r>
            <a:r>
              <a:rPr lang="en-US" altLang="zh-CN" sz="1600" dirty="0" err="1">
                <a:solidFill>
                  <a:schemeClr val="bg1"/>
                </a:solidFill>
                <a:latin typeface="+mn-ea"/>
              </a:rPr>
              <a:t>onclick</a:t>
            </a:r>
            <a:r>
              <a:rPr lang="en-US" altLang="zh-CN" sz="1600" dirty="0">
                <a:solidFill>
                  <a:schemeClr val="bg1"/>
                </a:solidFill>
                <a:latin typeface="+mn-ea"/>
              </a:rPr>
              <a:t>="s();"&gt;</a:t>
            </a:r>
          </a:p>
          <a:p>
            <a:pPr marL="0" indent="0">
              <a:lnSpc>
                <a:spcPts val="1600"/>
              </a:lnSpc>
              <a:spcBef>
                <a:spcPts val="0"/>
              </a:spcBef>
              <a:buNone/>
            </a:pPr>
            <a:r>
              <a:rPr lang="en-US" altLang="zh-CN" sz="1600" dirty="0">
                <a:solidFill>
                  <a:schemeClr val="bg1"/>
                </a:solidFill>
                <a:latin typeface="+mn-ea"/>
              </a:rPr>
              <a:t>  &lt;/body&gt;</a:t>
            </a:r>
          </a:p>
          <a:p>
            <a:pPr marL="0" indent="0">
              <a:lnSpc>
                <a:spcPts val="1600"/>
              </a:lnSpc>
              <a:spcBef>
                <a:spcPts val="0"/>
              </a:spcBef>
              <a:buNone/>
            </a:pPr>
            <a:r>
              <a:rPr lang="en-US" altLang="zh-CN" sz="1600" dirty="0">
                <a:solidFill>
                  <a:schemeClr val="bg1"/>
                </a:solidFill>
                <a:latin typeface="+mn-ea"/>
              </a:rPr>
              <a:t>&lt;/html&gt;</a:t>
            </a:r>
            <a:endParaRPr lang="zh-CN" altLang="en-US" sz="1600" dirty="0">
              <a:solidFill>
                <a:schemeClr val="bg1"/>
              </a:solidFill>
              <a:latin typeface="+mn-ea"/>
            </a:endParaRPr>
          </a:p>
        </p:txBody>
      </p:sp>
    </p:spTree>
    <p:extLst>
      <p:ext uri="{BB962C8B-B14F-4D97-AF65-F5344CB8AC3E}">
        <p14:creationId xmlns:p14="http://schemas.microsoft.com/office/powerpoint/2010/main" val="39952483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利用相互关系</a:t>
            </a:r>
            <a:r>
              <a:rPr lang="zh-CN" altLang="en-US" dirty="0">
                <a:latin typeface="黑体" panose="02010609060101010101" pitchFamily="49" charset="-122"/>
                <a:ea typeface="黑体" panose="02010609060101010101" pitchFamily="49" charset="-122"/>
              </a:rPr>
              <a:t>访问节点</a:t>
            </a:r>
          </a:p>
        </p:txBody>
      </p:sp>
      <p:graphicFrame>
        <p:nvGraphicFramePr>
          <p:cNvPr id="2" name="表格 1"/>
          <p:cNvGraphicFramePr>
            <a:graphicFrameLocks noGrp="1"/>
          </p:cNvGraphicFramePr>
          <p:nvPr>
            <p:extLst/>
          </p:nvPr>
        </p:nvGraphicFramePr>
        <p:xfrm>
          <a:off x="1" y="870620"/>
          <a:ext cx="9143999" cy="4358578"/>
        </p:xfrm>
        <a:graphic>
          <a:graphicData uri="http://schemas.openxmlformats.org/drawingml/2006/table">
            <a:tbl>
              <a:tblPr firstRow="1" bandRow="1">
                <a:tableStyleId>{5C22544A-7EE6-4342-B048-85BDC9FD1C3A}</a:tableStyleId>
              </a:tblPr>
              <a:tblGrid>
                <a:gridCol w="3275855"/>
                <a:gridCol w="5868144"/>
              </a:tblGrid>
              <a:tr h="622654">
                <a:tc>
                  <a:txBody>
                    <a:bodyPr/>
                    <a:lstStyle/>
                    <a:p>
                      <a:pPr algn="ctr"/>
                      <a:r>
                        <a:rPr lang="zh-CN" altLang="en-US" sz="2400" b="1" dirty="0" smtClean="0">
                          <a:latin typeface="+mn-ea"/>
                          <a:ea typeface="+mn-ea"/>
                        </a:rPr>
                        <a:t>属性和方法</a:t>
                      </a:r>
                      <a:endParaRPr lang="zh-CN" altLang="en-US" sz="2400" b="1" dirty="0">
                        <a:latin typeface="+mn-ea"/>
                        <a:ea typeface="+mn-ea"/>
                      </a:endParaRPr>
                    </a:p>
                  </a:txBody>
                  <a:tcPr marL="91433" marR="91433" anchor="ctr"/>
                </a:tc>
                <a:tc>
                  <a:txBody>
                    <a:bodyPr/>
                    <a:lstStyle/>
                    <a:p>
                      <a:pPr algn="ctr"/>
                      <a:r>
                        <a:rPr lang="zh-CN" altLang="en-US" sz="2400" b="1" dirty="0" smtClean="0">
                          <a:latin typeface="+mn-ea"/>
                          <a:ea typeface="+mn-ea"/>
                        </a:rPr>
                        <a:t>功能</a:t>
                      </a:r>
                      <a:endParaRPr lang="zh-CN" altLang="en-US" sz="2400" b="1" dirty="0">
                        <a:latin typeface="+mn-ea"/>
                        <a:ea typeface="+mn-ea"/>
                      </a:endParaRPr>
                    </a:p>
                  </a:txBody>
                  <a:tcPr marL="91433" marR="91433" anchor="ctr"/>
                </a:tc>
              </a:tr>
              <a:tr h="622654">
                <a:tc>
                  <a:txBody>
                    <a:bodyPr/>
                    <a:lstStyle/>
                    <a:p>
                      <a:r>
                        <a:rPr lang="en-US" altLang="zh-CN" sz="2400" b="1" dirty="0" err="1" smtClean="0">
                          <a:solidFill>
                            <a:srgbClr val="003300"/>
                          </a:solidFill>
                          <a:latin typeface="+mn-ea"/>
                          <a:ea typeface="+mn-ea"/>
                        </a:rPr>
                        <a:t>parentNode</a:t>
                      </a:r>
                      <a:endParaRPr lang="zh-CN" altLang="en-US" sz="2400" b="1" dirty="0">
                        <a:solidFill>
                          <a:srgbClr val="003300"/>
                        </a:solidFill>
                        <a:latin typeface="+mn-ea"/>
                        <a:ea typeface="+mn-ea"/>
                      </a:endParaRPr>
                    </a:p>
                  </a:txBody>
                  <a:tcPr marL="91433" marR="91433" anchor="ctr"/>
                </a:tc>
                <a:tc>
                  <a:txBody>
                    <a:bodyPr/>
                    <a:lstStyle/>
                    <a:p>
                      <a:r>
                        <a:rPr lang="zh-CN" altLang="en-US" sz="2400" b="1" dirty="0" smtClean="0">
                          <a:solidFill>
                            <a:srgbClr val="003300"/>
                          </a:solidFill>
                          <a:latin typeface="+mn-ea"/>
                          <a:ea typeface="+mn-ea"/>
                        </a:rPr>
                        <a:t>返回当前节点的父节点</a:t>
                      </a:r>
                      <a:endParaRPr lang="zh-CN" altLang="en-US" sz="2400" b="1" dirty="0">
                        <a:solidFill>
                          <a:srgbClr val="003300"/>
                        </a:solidFill>
                        <a:latin typeface="+mn-ea"/>
                        <a:ea typeface="+mn-ea"/>
                      </a:endParaRPr>
                    </a:p>
                  </a:txBody>
                  <a:tcPr marL="91433" marR="91433" anchor="ctr"/>
                </a:tc>
              </a:tr>
              <a:tr h="622654">
                <a:tc>
                  <a:txBody>
                    <a:bodyPr/>
                    <a:lstStyle/>
                    <a:p>
                      <a:r>
                        <a:rPr lang="en-US" altLang="zh-CN" sz="2400" b="1" dirty="0" err="1" smtClean="0">
                          <a:solidFill>
                            <a:srgbClr val="003300"/>
                          </a:solidFill>
                          <a:latin typeface="+mn-ea"/>
                          <a:ea typeface="+mn-ea"/>
                        </a:rPr>
                        <a:t>previousSibling</a:t>
                      </a:r>
                      <a:endParaRPr lang="zh-CN" altLang="en-US" sz="2400" b="1" dirty="0">
                        <a:solidFill>
                          <a:srgbClr val="003300"/>
                        </a:solidFill>
                        <a:latin typeface="+mn-ea"/>
                        <a:ea typeface="+mn-ea"/>
                      </a:endParaRPr>
                    </a:p>
                  </a:txBody>
                  <a:tcPr marL="91433" marR="91433" anchor="ctr"/>
                </a:tc>
                <a:tc>
                  <a:txBody>
                    <a:bodyPr/>
                    <a:lstStyle/>
                    <a:p>
                      <a:r>
                        <a:rPr lang="zh-CN" altLang="en-US" sz="2400" b="1" dirty="0" smtClean="0">
                          <a:solidFill>
                            <a:srgbClr val="003300"/>
                          </a:solidFill>
                          <a:latin typeface="+mn-ea"/>
                          <a:ea typeface="+mn-ea"/>
                        </a:rPr>
                        <a:t>返回当前节点的前一个兄弟节点</a:t>
                      </a:r>
                      <a:endParaRPr lang="zh-CN" altLang="en-US" sz="2400" b="1" dirty="0">
                        <a:solidFill>
                          <a:srgbClr val="003300"/>
                        </a:solidFill>
                        <a:latin typeface="+mn-ea"/>
                        <a:ea typeface="+mn-ea"/>
                      </a:endParaRPr>
                    </a:p>
                  </a:txBody>
                  <a:tcPr marL="91433" marR="91433" anchor="ctr"/>
                </a:tc>
              </a:tr>
              <a:tr h="622654">
                <a:tc>
                  <a:txBody>
                    <a:bodyPr/>
                    <a:lstStyle/>
                    <a:p>
                      <a:r>
                        <a:rPr lang="en-US" altLang="zh-CN" sz="2400" b="1" dirty="0" err="1" smtClean="0">
                          <a:solidFill>
                            <a:srgbClr val="003300"/>
                          </a:solidFill>
                          <a:latin typeface="+mn-ea"/>
                          <a:ea typeface="+mn-ea"/>
                        </a:rPr>
                        <a:t>nextSibling</a:t>
                      </a:r>
                      <a:endParaRPr lang="zh-CN" altLang="en-US" sz="2400" b="1" dirty="0">
                        <a:solidFill>
                          <a:srgbClr val="003300"/>
                        </a:solidFill>
                        <a:latin typeface="+mn-ea"/>
                        <a:ea typeface="+mn-ea"/>
                      </a:endParaRPr>
                    </a:p>
                  </a:txBody>
                  <a:tcPr marL="91433" marR="914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返回当前节点的后一个兄弟节点</a:t>
                      </a:r>
                    </a:p>
                  </a:txBody>
                  <a:tcPr marL="91433" marR="91433" anchor="ctr"/>
                </a:tc>
              </a:tr>
              <a:tr h="622654">
                <a:tc>
                  <a:txBody>
                    <a:bodyPr/>
                    <a:lstStyle/>
                    <a:p>
                      <a:r>
                        <a:rPr lang="en-US" altLang="zh-CN" sz="2400" b="1" dirty="0" err="1" smtClean="0">
                          <a:solidFill>
                            <a:srgbClr val="003300"/>
                          </a:solidFill>
                          <a:latin typeface="+mn-ea"/>
                          <a:ea typeface="+mn-ea"/>
                        </a:rPr>
                        <a:t>childNodes</a:t>
                      </a:r>
                      <a:endParaRPr lang="zh-CN" altLang="en-US" sz="2400" b="1" dirty="0">
                        <a:solidFill>
                          <a:srgbClr val="003300"/>
                        </a:solidFill>
                        <a:latin typeface="+mn-ea"/>
                        <a:ea typeface="+mn-ea"/>
                      </a:endParaRPr>
                    </a:p>
                  </a:txBody>
                  <a:tcPr marL="91433" marR="91433" anchor="ctr"/>
                </a:tc>
                <a:tc>
                  <a:txBody>
                    <a:bodyPr/>
                    <a:lstStyle/>
                    <a:p>
                      <a:r>
                        <a:rPr lang="zh-CN" altLang="en-US" sz="2400" b="1" dirty="0" smtClean="0">
                          <a:solidFill>
                            <a:srgbClr val="003300"/>
                          </a:solidFill>
                          <a:latin typeface="+mn-ea"/>
                          <a:ea typeface="+mn-ea"/>
                        </a:rPr>
                        <a:t>返回当前节点的所有子节点</a:t>
                      </a:r>
                      <a:endParaRPr lang="zh-CN" altLang="en-US" sz="2400" b="1" dirty="0">
                        <a:solidFill>
                          <a:srgbClr val="003300"/>
                        </a:solidFill>
                        <a:latin typeface="+mn-ea"/>
                        <a:ea typeface="+mn-ea"/>
                      </a:endParaRPr>
                    </a:p>
                  </a:txBody>
                  <a:tcPr marL="91433" marR="91433" anchor="ctr"/>
                </a:tc>
              </a:tr>
              <a:tr h="622654">
                <a:tc>
                  <a:txBody>
                    <a:bodyPr/>
                    <a:lstStyle/>
                    <a:p>
                      <a:r>
                        <a:rPr lang="en-US" altLang="zh-CN" sz="2400" b="1" dirty="0" err="1" smtClean="0">
                          <a:solidFill>
                            <a:srgbClr val="003300"/>
                          </a:solidFill>
                          <a:latin typeface="+mn-ea"/>
                          <a:ea typeface="+mn-ea"/>
                        </a:rPr>
                        <a:t>firstChild</a:t>
                      </a:r>
                      <a:endParaRPr lang="zh-CN" altLang="en-US" sz="2400" b="1" dirty="0">
                        <a:solidFill>
                          <a:srgbClr val="003300"/>
                        </a:solidFill>
                        <a:latin typeface="+mn-ea"/>
                        <a:ea typeface="+mn-ea"/>
                      </a:endParaRPr>
                    </a:p>
                  </a:txBody>
                  <a:tcPr marL="91433" marR="91433" anchor="ctr"/>
                </a:tc>
                <a:tc>
                  <a:txBody>
                    <a:bodyPr/>
                    <a:lstStyle/>
                    <a:p>
                      <a:r>
                        <a:rPr lang="zh-CN" altLang="en-US" sz="2400" b="1" dirty="0" smtClean="0">
                          <a:solidFill>
                            <a:srgbClr val="003300"/>
                          </a:solidFill>
                          <a:latin typeface="+mn-ea"/>
                          <a:ea typeface="+mn-ea"/>
                        </a:rPr>
                        <a:t>返回当前节点的第一个子节点</a:t>
                      </a:r>
                      <a:endParaRPr lang="zh-CN" altLang="en-US" sz="2400" b="1" dirty="0">
                        <a:solidFill>
                          <a:srgbClr val="003300"/>
                        </a:solidFill>
                        <a:latin typeface="+mn-ea"/>
                        <a:ea typeface="+mn-ea"/>
                      </a:endParaRPr>
                    </a:p>
                  </a:txBody>
                  <a:tcPr marL="91433" marR="91433" anchor="ctr"/>
                </a:tc>
              </a:tr>
              <a:tr h="622654">
                <a:tc>
                  <a:txBody>
                    <a:bodyPr/>
                    <a:lstStyle/>
                    <a:p>
                      <a:r>
                        <a:rPr lang="en-US" altLang="zh-CN" sz="2400" b="1" dirty="0" err="1" smtClean="0">
                          <a:solidFill>
                            <a:srgbClr val="003300"/>
                          </a:solidFill>
                          <a:latin typeface="+mn-ea"/>
                          <a:ea typeface="+mn-ea"/>
                        </a:rPr>
                        <a:t>lastChild</a:t>
                      </a:r>
                      <a:endParaRPr lang="zh-CN" altLang="en-US" sz="2400" b="1" dirty="0">
                        <a:solidFill>
                          <a:srgbClr val="003300"/>
                        </a:solidFill>
                        <a:latin typeface="+mn-ea"/>
                        <a:ea typeface="+mn-ea"/>
                      </a:endParaRPr>
                    </a:p>
                  </a:txBody>
                  <a:tcPr marL="91433" marR="91433" anchor="ctr"/>
                </a:tc>
                <a:tc>
                  <a:txBody>
                    <a:bodyPr/>
                    <a:lstStyle/>
                    <a:p>
                      <a:r>
                        <a:rPr lang="zh-CN" altLang="en-US" sz="2400" b="1" dirty="0" smtClean="0">
                          <a:solidFill>
                            <a:srgbClr val="003300"/>
                          </a:solidFill>
                          <a:latin typeface="+mn-ea"/>
                          <a:ea typeface="+mn-ea"/>
                        </a:rPr>
                        <a:t>返回当前节点的最后一个子节点</a:t>
                      </a:r>
                      <a:endParaRPr lang="zh-CN" altLang="en-US" sz="2400" b="1" dirty="0">
                        <a:solidFill>
                          <a:srgbClr val="003300"/>
                        </a:solidFill>
                        <a:latin typeface="+mn-ea"/>
                        <a:ea typeface="+mn-ea"/>
                      </a:endParaRPr>
                    </a:p>
                  </a:txBody>
                  <a:tcPr marL="91433" marR="91433" anchor="ctr"/>
                </a:tc>
              </a:tr>
            </a:tbl>
          </a:graphicData>
        </a:graphic>
      </p:graphicFrame>
    </p:spTree>
    <p:extLst>
      <p:ext uri="{BB962C8B-B14F-4D97-AF65-F5344CB8AC3E}">
        <p14:creationId xmlns:p14="http://schemas.microsoft.com/office/powerpoint/2010/main" val="2724741205"/>
      </p:ext>
    </p:extLst>
  </p:cSld>
  <p:clrMapOvr>
    <a:masterClrMapping/>
  </p:clrMapOvr>
  <p:transition spd="slow">
    <p:randomBar dir="ver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5690789"/>
          </a:xfrm>
        </p:spPr>
        <p:txBody>
          <a:bodyPr/>
          <a:lstStyle/>
          <a:p>
            <a:r>
              <a:rPr lang="zh-CN" altLang="en-US" dirty="0" smtClean="0"/>
              <a:t>节点信息：</a:t>
            </a:r>
            <a:endParaRPr lang="en-US" altLang="zh-CN" dirty="0" smtClean="0"/>
          </a:p>
          <a:p>
            <a:pPr marL="0" indent="0">
              <a:buNone/>
            </a:pPr>
            <a:r>
              <a:rPr lang="en-US" altLang="zh-CN" dirty="0"/>
              <a:t> </a:t>
            </a:r>
            <a:r>
              <a:rPr lang="en-US" altLang="zh-CN" dirty="0" smtClean="0"/>
              <a:t>  1.nodeName:</a:t>
            </a:r>
            <a:r>
              <a:rPr lang="zh-CN" altLang="en-US" dirty="0" smtClean="0"/>
              <a:t>节点名称</a:t>
            </a:r>
            <a:endParaRPr lang="en-US" altLang="zh-CN" dirty="0" smtClean="0"/>
          </a:p>
          <a:p>
            <a:pPr marL="0" indent="0">
              <a:buNone/>
            </a:pPr>
            <a:r>
              <a:rPr lang="en-US" altLang="zh-CN" dirty="0"/>
              <a:t> </a:t>
            </a:r>
            <a:r>
              <a:rPr lang="en-US" altLang="zh-CN" dirty="0" smtClean="0"/>
              <a:t>     </a:t>
            </a:r>
            <a:r>
              <a:rPr lang="en-US" altLang="zh-CN" sz="2800" dirty="0" smtClean="0"/>
              <a:t>-- </a:t>
            </a:r>
            <a:r>
              <a:rPr lang="zh-CN" altLang="en-US" sz="2800" dirty="0" smtClean="0"/>
              <a:t>元素节点和属性节点：标签或属性名称</a:t>
            </a:r>
            <a:endParaRPr lang="en-US" altLang="zh-CN" sz="2800" dirty="0" smtClean="0"/>
          </a:p>
          <a:p>
            <a:pPr marL="0" indent="0">
              <a:buNone/>
            </a:pPr>
            <a:r>
              <a:rPr lang="en-US" altLang="zh-CN" sz="2800" dirty="0"/>
              <a:t> </a:t>
            </a:r>
            <a:r>
              <a:rPr lang="en-US" altLang="zh-CN" sz="2800" dirty="0" smtClean="0"/>
              <a:t>      -- </a:t>
            </a:r>
            <a:r>
              <a:rPr lang="zh-CN" altLang="en-US" sz="2800" dirty="0" smtClean="0"/>
              <a:t>文本节点：永远是</a:t>
            </a:r>
            <a:r>
              <a:rPr lang="en-US" altLang="zh-CN" sz="2800" dirty="0" smtClean="0"/>
              <a:t>#text</a:t>
            </a:r>
          </a:p>
          <a:p>
            <a:pPr marL="0" indent="0">
              <a:buNone/>
            </a:pPr>
            <a:r>
              <a:rPr lang="en-US" altLang="zh-CN" sz="2800" dirty="0"/>
              <a:t> </a:t>
            </a:r>
            <a:r>
              <a:rPr lang="en-US" altLang="zh-CN" sz="2800" dirty="0" smtClean="0"/>
              <a:t>      -- </a:t>
            </a:r>
            <a:r>
              <a:rPr lang="zh-CN" altLang="en-US" sz="2800" dirty="0" smtClean="0"/>
              <a:t>文档节点：永远是</a:t>
            </a:r>
            <a:r>
              <a:rPr lang="en-US" altLang="zh-CN" sz="2800" dirty="0" smtClean="0"/>
              <a:t>#document</a:t>
            </a:r>
          </a:p>
          <a:p>
            <a:pPr marL="0" indent="0">
              <a:buNone/>
            </a:pPr>
            <a:r>
              <a:rPr lang="en-US" altLang="zh-CN" dirty="0"/>
              <a:t> </a:t>
            </a:r>
            <a:r>
              <a:rPr lang="en-US" altLang="zh-CN" dirty="0" smtClean="0"/>
              <a:t>   2.nodeType:</a:t>
            </a:r>
            <a:r>
              <a:rPr lang="zh-CN" altLang="en-US" dirty="0" smtClean="0"/>
              <a:t>节点类型</a:t>
            </a:r>
            <a:endParaRPr lang="en-US" altLang="zh-CN" dirty="0" smtClean="0"/>
          </a:p>
          <a:p>
            <a:pPr marL="0" indent="0">
              <a:lnSpc>
                <a:spcPts val="2300"/>
              </a:lnSpc>
              <a:buNone/>
            </a:pPr>
            <a:r>
              <a:rPr lang="en-US" altLang="zh-CN" dirty="0"/>
              <a:t> </a:t>
            </a:r>
            <a:r>
              <a:rPr lang="en-US" altLang="zh-CN" dirty="0" smtClean="0"/>
              <a:t>    </a:t>
            </a:r>
            <a:r>
              <a:rPr lang="en-US" altLang="zh-CN" sz="2800" dirty="0" smtClean="0"/>
              <a:t>   -- </a:t>
            </a:r>
            <a:r>
              <a:rPr lang="zh-CN" altLang="en-US" sz="2800" dirty="0" smtClean="0"/>
              <a:t>返回数值</a:t>
            </a:r>
            <a:endParaRPr lang="en-US" altLang="zh-CN" sz="2800" dirty="0" smtClean="0"/>
          </a:p>
          <a:p>
            <a:pPr marL="0" indent="0">
              <a:lnSpc>
                <a:spcPts val="2300"/>
              </a:lnSpc>
              <a:buNone/>
            </a:pPr>
            <a:r>
              <a:rPr lang="en-US" altLang="zh-CN" sz="2800" dirty="0"/>
              <a:t> </a:t>
            </a:r>
            <a:r>
              <a:rPr lang="en-US" altLang="zh-CN" sz="2800" dirty="0" smtClean="0"/>
              <a:t>        -- </a:t>
            </a:r>
            <a:r>
              <a:rPr lang="zh-CN" altLang="en-US" sz="2800" dirty="0" smtClean="0"/>
              <a:t>元素节点：返回</a:t>
            </a:r>
            <a:r>
              <a:rPr lang="en-US" altLang="zh-CN" sz="2800" dirty="0" smtClean="0"/>
              <a:t>1</a:t>
            </a:r>
          </a:p>
          <a:p>
            <a:pPr marL="0" indent="0">
              <a:lnSpc>
                <a:spcPts val="2300"/>
              </a:lnSpc>
              <a:buNone/>
            </a:pPr>
            <a:r>
              <a:rPr lang="en-US" altLang="zh-CN" sz="2800" dirty="0"/>
              <a:t> </a:t>
            </a:r>
            <a:r>
              <a:rPr lang="en-US" altLang="zh-CN" sz="2800" dirty="0" smtClean="0"/>
              <a:t>        -- </a:t>
            </a:r>
            <a:r>
              <a:rPr lang="zh-CN" altLang="en-US" sz="2800" dirty="0"/>
              <a:t>属性</a:t>
            </a:r>
            <a:r>
              <a:rPr lang="zh-CN" altLang="en-US" sz="2800" dirty="0" smtClean="0"/>
              <a:t>节点：返回</a:t>
            </a:r>
            <a:r>
              <a:rPr lang="en-US" altLang="zh-CN" sz="2800" dirty="0"/>
              <a:t>2</a:t>
            </a:r>
            <a:endParaRPr lang="en-US" altLang="zh-CN" sz="2800" dirty="0" smtClean="0"/>
          </a:p>
          <a:p>
            <a:pPr marL="0" indent="0">
              <a:lnSpc>
                <a:spcPts val="2300"/>
              </a:lnSpc>
              <a:buNone/>
            </a:pPr>
            <a:r>
              <a:rPr lang="en-US" altLang="zh-CN" sz="2800" dirty="0" smtClean="0"/>
              <a:t>         -- </a:t>
            </a:r>
            <a:r>
              <a:rPr lang="zh-CN" altLang="en-US" sz="2800" dirty="0"/>
              <a:t>文本</a:t>
            </a:r>
            <a:r>
              <a:rPr lang="zh-CN" altLang="en-US" sz="2800" dirty="0" smtClean="0"/>
              <a:t>节点：返回</a:t>
            </a:r>
            <a:r>
              <a:rPr lang="en-US" altLang="zh-CN" sz="2800" dirty="0"/>
              <a:t>3</a:t>
            </a:r>
            <a:endParaRPr lang="en-US" altLang="zh-CN" sz="2800" dirty="0" smtClean="0"/>
          </a:p>
          <a:p>
            <a:pPr marL="0" indent="0">
              <a:lnSpc>
                <a:spcPts val="2300"/>
              </a:lnSpc>
              <a:buNone/>
            </a:pPr>
            <a:r>
              <a:rPr lang="en-US" altLang="zh-CN" sz="2800" dirty="0" smtClean="0"/>
              <a:t>         -- </a:t>
            </a:r>
            <a:r>
              <a:rPr lang="zh-CN" altLang="en-US" sz="2800" dirty="0"/>
              <a:t>注释</a:t>
            </a:r>
            <a:r>
              <a:rPr lang="zh-CN" altLang="en-US" sz="2800" dirty="0" smtClean="0"/>
              <a:t>节点：返回</a:t>
            </a:r>
            <a:r>
              <a:rPr lang="en-US" altLang="zh-CN" sz="2800" dirty="0"/>
              <a:t>8</a:t>
            </a:r>
            <a:endParaRPr lang="en-US" altLang="zh-CN" sz="2800" dirty="0" smtClean="0"/>
          </a:p>
          <a:p>
            <a:pPr marL="0" indent="0">
              <a:lnSpc>
                <a:spcPts val="2300"/>
              </a:lnSpc>
              <a:buNone/>
            </a:pPr>
            <a:r>
              <a:rPr lang="en-US" altLang="zh-CN" sz="2800" dirty="0" smtClean="0"/>
              <a:t>         -- </a:t>
            </a:r>
            <a:r>
              <a:rPr lang="zh-CN" altLang="en-US" sz="2800" dirty="0"/>
              <a:t>文档</a:t>
            </a:r>
            <a:r>
              <a:rPr lang="zh-CN" altLang="en-US" sz="2800" dirty="0" smtClean="0"/>
              <a:t>节点：返回</a:t>
            </a:r>
            <a:r>
              <a:rPr lang="en-US" altLang="zh-CN" sz="2800" dirty="0"/>
              <a:t>9</a:t>
            </a:r>
            <a:r>
              <a:rPr lang="en-US" altLang="zh-CN" sz="2800" dirty="0" smtClean="0"/>
              <a:t>        </a:t>
            </a:r>
            <a:endParaRPr lang="zh-CN" altLang="en-US" sz="2800" dirty="0"/>
          </a:p>
        </p:txBody>
      </p:sp>
    </p:spTree>
    <p:extLst>
      <p:ext uri="{BB962C8B-B14F-4D97-AF65-F5344CB8AC3E}">
        <p14:creationId xmlns:p14="http://schemas.microsoft.com/office/powerpoint/2010/main" val="2424322104"/>
      </p:ext>
    </p:extLst>
  </p:cSld>
  <p:clrMapOvr>
    <a:masterClrMapping/>
  </p:clrMapOvr>
  <p:transition spd="slow">
    <p:randomBar dir="vert"/>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(2</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修改</a:t>
            </a:r>
            <a:r>
              <a:rPr lang="zh-CN" altLang="en-US" dirty="0">
                <a:latin typeface="黑体" panose="02010609060101010101" pitchFamily="49" charset="-122"/>
                <a:ea typeface="黑体" panose="02010609060101010101" pitchFamily="49" charset="-122"/>
              </a:rPr>
              <a:t>节点属性</a:t>
            </a:r>
          </a:p>
        </p:txBody>
      </p:sp>
      <p:graphicFrame>
        <p:nvGraphicFramePr>
          <p:cNvPr id="4" name="表格 3"/>
          <p:cNvGraphicFramePr>
            <a:graphicFrameLocks noGrp="1"/>
          </p:cNvGraphicFramePr>
          <p:nvPr>
            <p:extLst>
              <p:ext uri="{D42A27DB-BD31-4B8C-83A1-F6EECF244321}">
                <p14:modId xmlns:p14="http://schemas.microsoft.com/office/powerpoint/2010/main" val="3662834983"/>
              </p:ext>
            </p:extLst>
          </p:nvPr>
        </p:nvGraphicFramePr>
        <p:xfrm>
          <a:off x="0" y="908722"/>
          <a:ext cx="9144000" cy="3506808"/>
        </p:xfrm>
        <a:graphic>
          <a:graphicData uri="http://schemas.openxmlformats.org/drawingml/2006/table">
            <a:tbl>
              <a:tblPr firstRow="1" bandRow="1">
                <a:tableStyleId>{5C22544A-7EE6-4342-B048-85BDC9FD1C3A}</a:tableStyleId>
              </a:tblPr>
              <a:tblGrid>
                <a:gridCol w="4788024"/>
                <a:gridCol w="4355976"/>
              </a:tblGrid>
              <a:tr h="506597">
                <a:tc>
                  <a:txBody>
                    <a:bodyPr/>
                    <a:lstStyle/>
                    <a:p>
                      <a:pPr algn="ctr"/>
                      <a:r>
                        <a:rPr lang="zh-CN" altLang="en-US" sz="2000" b="1" dirty="0" smtClean="0">
                          <a:latin typeface="+mn-ea"/>
                          <a:ea typeface="+mn-ea"/>
                        </a:rPr>
                        <a:t>常用属性</a:t>
                      </a:r>
                      <a:endParaRPr lang="zh-CN" altLang="en-US" sz="2000" b="1" dirty="0">
                        <a:latin typeface="+mn-ea"/>
                        <a:ea typeface="+mn-ea"/>
                      </a:endParaRPr>
                    </a:p>
                  </a:txBody>
                  <a:tcPr/>
                </a:tc>
                <a:tc>
                  <a:txBody>
                    <a:bodyPr/>
                    <a:lstStyle/>
                    <a:p>
                      <a:pPr algn="ctr"/>
                      <a:r>
                        <a:rPr lang="zh-CN" altLang="en-US" sz="2000" b="1" dirty="0" smtClean="0">
                          <a:latin typeface="+mn-ea"/>
                          <a:ea typeface="+mn-ea"/>
                        </a:rPr>
                        <a:t>说明</a:t>
                      </a:r>
                      <a:endParaRPr lang="zh-CN" altLang="en-US" sz="2000" b="1" dirty="0">
                        <a:latin typeface="+mn-ea"/>
                        <a:ea typeface="+mn-ea"/>
                      </a:endParaRPr>
                    </a:p>
                  </a:txBody>
                  <a:tcPr/>
                </a:tc>
              </a:tr>
              <a:tr h="896287">
                <a:tc>
                  <a:txBody>
                    <a:bodyPr/>
                    <a:lstStyle/>
                    <a:p>
                      <a:r>
                        <a:rPr lang="en-US" altLang="zh-CN" sz="2000" b="1" dirty="0" err="1" smtClean="0">
                          <a:solidFill>
                            <a:srgbClr val="003300"/>
                          </a:solidFill>
                          <a:latin typeface="+mn-ea"/>
                          <a:ea typeface="+mn-ea"/>
                        </a:rPr>
                        <a:t>innerText</a:t>
                      </a:r>
                      <a:endParaRPr lang="zh-CN" altLang="en-US" sz="2000" b="1" dirty="0">
                        <a:solidFill>
                          <a:srgbClr val="003300"/>
                        </a:solidFill>
                        <a:latin typeface="+mn-ea"/>
                        <a:ea typeface="+mn-ea"/>
                      </a:endParaRPr>
                    </a:p>
                  </a:txBody>
                  <a:tcPr anchor="ctr"/>
                </a:tc>
                <a:tc>
                  <a:txBody>
                    <a:bodyPr/>
                    <a:lstStyle/>
                    <a:p>
                      <a:r>
                        <a:rPr lang="zh-CN" altLang="en-US" sz="2000" b="1" dirty="0" smtClean="0">
                          <a:solidFill>
                            <a:srgbClr val="003300"/>
                          </a:solidFill>
                          <a:latin typeface="+mn-ea"/>
                          <a:ea typeface="+mn-ea"/>
                        </a:rPr>
                        <a:t>设置或获取位于对象起始和结束标签内的文本</a:t>
                      </a:r>
                      <a:endParaRPr lang="zh-CN" altLang="en-US" sz="2000" b="1" dirty="0">
                        <a:solidFill>
                          <a:srgbClr val="003300"/>
                        </a:solidFill>
                        <a:latin typeface="+mn-ea"/>
                        <a:ea typeface="+mn-ea"/>
                      </a:endParaRPr>
                    </a:p>
                  </a:txBody>
                  <a:tcPr anchor="ctr"/>
                </a:tc>
              </a:tr>
              <a:tr h="896287">
                <a:tc>
                  <a:txBody>
                    <a:bodyPr/>
                    <a:lstStyle/>
                    <a:p>
                      <a:r>
                        <a:rPr lang="en-US" altLang="zh-CN" sz="2000" b="1" dirty="0" err="1" smtClean="0">
                          <a:solidFill>
                            <a:srgbClr val="FF0000"/>
                          </a:solidFill>
                          <a:latin typeface="+mn-ea"/>
                          <a:ea typeface="+mn-ea"/>
                        </a:rPr>
                        <a:t>innerHTML</a:t>
                      </a:r>
                      <a:endParaRPr lang="zh-CN" altLang="en-US" sz="2000" b="1" dirty="0">
                        <a:solidFill>
                          <a:srgbClr val="FF0000"/>
                        </a:solidFill>
                        <a:latin typeface="+mn-ea"/>
                        <a:ea typeface="+mn-ea"/>
                      </a:endParaRPr>
                    </a:p>
                  </a:txBody>
                  <a:tcPr anchor="ctr"/>
                </a:tc>
                <a:tc>
                  <a:txBody>
                    <a:bodyPr/>
                    <a:lstStyle/>
                    <a:p>
                      <a:r>
                        <a:rPr lang="zh-CN" altLang="en-US" sz="2000" b="1" dirty="0" smtClean="0">
                          <a:solidFill>
                            <a:srgbClr val="003300"/>
                          </a:solidFill>
                          <a:latin typeface="+mn-ea"/>
                          <a:ea typeface="+mn-ea"/>
                        </a:rPr>
                        <a:t>设置或获取位于对象起始和结束标签内的</a:t>
                      </a:r>
                      <a:r>
                        <a:rPr lang="en-US" altLang="zh-CN" sz="2000" b="1" dirty="0" smtClean="0">
                          <a:solidFill>
                            <a:srgbClr val="003300"/>
                          </a:solidFill>
                          <a:latin typeface="+mn-ea"/>
                          <a:ea typeface="+mn-ea"/>
                        </a:rPr>
                        <a:t>HTML</a:t>
                      </a:r>
                      <a:endParaRPr lang="zh-CN" altLang="en-US" sz="2000" b="1" dirty="0">
                        <a:solidFill>
                          <a:srgbClr val="003300"/>
                        </a:solidFill>
                        <a:latin typeface="+mn-ea"/>
                        <a:ea typeface="+mn-ea"/>
                      </a:endParaRPr>
                    </a:p>
                  </a:txBody>
                  <a:tcPr anchor="ctr"/>
                </a:tc>
              </a:tr>
              <a:tr h="506597">
                <a:tc>
                  <a:txBody>
                    <a:bodyPr/>
                    <a:lstStyle/>
                    <a:p>
                      <a:pPr marL="0" indent="0">
                        <a:buNone/>
                      </a:pPr>
                      <a:r>
                        <a:rPr lang="en-US" altLang="zh-CN" sz="2000" b="1" dirty="0" smtClean="0">
                          <a:solidFill>
                            <a:srgbClr val="FF0000"/>
                          </a:solidFill>
                          <a:latin typeface="+mn-ea"/>
                          <a:ea typeface="+mn-ea"/>
                        </a:rPr>
                        <a:t>style   </a:t>
                      </a:r>
                      <a:r>
                        <a:rPr lang="en-US" altLang="zh-CN" sz="2000" dirty="0" smtClean="0"/>
                        <a:t> -- </a:t>
                      </a:r>
                      <a:r>
                        <a:rPr lang="en-US" altLang="zh-CN" sz="2000" dirty="0" err="1" smtClean="0"/>
                        <a:t>node.style.color</a:t>
                      </a:r>
                      <a:endParaRPr lang="en-US" altLang="zh-CN" sz="2000" dirty="0" smtClean="0"/>
                    </a:p>
                    <a:p>
                      <a:pPr marL="0" indent="0">
                        <a:buNone/>
                      </a:pPr>
                      <a:r>
                        <a:rPr lang="en-US" altLang="zh-CN" sz="2000" dirty="0" smtClean="0"/>
                        <a:t>                    -- </a:t>
                      </a:r>
                      <a:r>
                        <a:rPr lang="en-US" altLang="zh-CN" sz="2000" dirty="0" err="1" smtClean="0"/>
                        <a:t>node.style.fontSize</a:t>
                      </a:r>
                      <a:endParaRPr lang="zh-CN" altLang="en-US" sz="2000" b="1" dirty="0">
                        <a:solidFill>
                          <a:srgbClr val="FF0000"/>
                        </a:solidFill>
                        <a:latin typeface="+mn-ea"/>
                        <a:ea typeface="+mn-ea"/>
                      </a:endParaRPr>
                    </a:p>
                  </a:txBody>
                  <a:tcPr anchor="ctr"/>
                </a:tc>
                <a:tc>
                  <a:txBody>
                    <a:bodyPr/>
                    <a:lstStyle/>
                    <a:p>
                      <a:r>
                        <a:rPr lang="zh-CN" altLang="en-US" sz="2000" b="1" dirty="0" smtClean="0">
                          <a:solidFill>
                            <a:srgbClr val="003300"/>
                          </a:solidFill>
                          <a:latin typeface="+mn-ea"/>
                          <a:ea typeface="+mn-ea"/>
                        </a:rPr>
                        <a:t>设置或获取节点样式</a:t>
                      </a:r>
                      <a:endParaRPr lang="zh-CN" altLang="en-US" sz="2000" b="1" dirty="0">
                        <a:solidFill>
                          <a:srgbClr val="003300"/>
                        </a:solidFill>
                        <a:latin typeface="+mn-ea"/>
                        <a:ea typeface="+mn-ea"/>
                      </a:endParaRPr>
                    </a:p>
                  </a:txBody>
                  <a:tcPr anchor="ctr"/>
                </a:tc>
              </a:tr>
              <a:tr h="506597">
                <a:tc>
                  <a:txBody>
                    <a:bodyPr/>
                    <a:lstStyle/>
                    <a:p>
                      <a:r>
                        <a:rPr lang="en-US" altLang="zh-CN" sz="2000" b="1" dirty="0" err="1" smtClean="0">
                          <a:solidFill>
                            <a:srgbClr val="FF0000"/>
                          </a:solidFill>
                          <a:latin typeface="+mn-ea"/>
                          <a:ea typeface="+mn-ea"/>
                        </a:rPr>
                        <a:t>className</a:t>
                      </a:r>
                      <a:endParaRPr lang="zh-CN" altLang="en-US" sz="2000" b="1" dirty="0">
                        <a:solidFill>
                          <a:srgbClr val="FF0000"/>
                        </a:solidFill>
                        <a:latin typeface="+mn-ea"/>
                        <a:ea typeface="+mn-ea"/>
                      </a:endParaRPr>
                    </a:p>
                  </a:txBody>
                  <a:tcPr anchor="ctr"/>
                </a:tc>
                <a:tc>
                  <a:txBody>
                    <a:bodyPr/>
                    <a:lstStyle/>
                    <a:p>
                      <a:r>
                        <a:rPr lang="zh-CN" altLang="en-US" sz="2000" b="1" dirty="0" smtClean="0">
                          <a:solidFill>
                            <a:srgbClr val="003300"/>
                          </a:solidFill>
                          <a:latin typeface="+mn-ea"/>
                          <a:ea typeface="+mn-ea"/>
                        </a:rPr>
                        <a:t>设置或获取节点的</a:t>
                      </a:r>
                      <a:r>
                        <a:rPr lang="en-US" altLang="zh-CN" sz="2000" b="1" dirty="0" smtClean="0">
                          <a:solidFill>
                            <a:srgbClr val="003300"/>
                          </a:solidFill>
                          <a:latin typeface="+mn-ea"/>
                          <a:ea typeface="+mn-ea"/>
                        </a:rPr>
                        <a:t>class</a:t>
                      </a:r>
                      <a:endParaRPr lang="zh-CN" altLang="en-US" sz="2000" b="1" dirty="0">
                        <a:solidFill>
                          <a:srgbClr val="003300"/>
                        </a:solidFill>
                        <a:latin typeface="+mn-ea"/>
                        <a:ea typeface="+mn-ea"/>
                      </a:endParaRPr>
                    </a:p>
                  </a:txBody>
                  <a:tcPr anchor="ctr"/>
                </a:tc>
              </a:tr>
            </a:tbl>
          </a:graphicData>
        </a:graphic>
      </p:graphicFrame>
      <p:graphicFrame>
        <p:nvGraphicFramePr>
          <p:cNvPr id="5" name="表格 4"/>
          <p:cNvGraphicFramePr>
            <a:graphicFrameLocks noGrp="1"/>
          </p:cNvGraphicFramePr>
          <p:nvPr>
            <p:extLst/>
          </p:nvPr>
        </p:nvGraphicFramePr>
        <p:xfrm>
          <a:off x="19050" y="4364320"/>
          <a:ext cx="9124950" cy="2161024"/>
        </p:xfrm>
        <a:graphic>
          <a:graphicData uri="http://schemas.openxmlformats.org/drawingml/2006/table">
            <a:tbl>
              <a:tblPr firstRow="1" bandRow="1">
                <a:tableStyleId>{5C22544A-7EE6-4342-B048-85BDC9FD1C3A}</a:tableStyleId>
              </a:tblPr>
              <a:tblGrid>
                <a:gridCol w="4778049"/>
                <a:gridCol w="4346901"/>
              </a:tblGrid>
              <a:tr h="540256">
                <a:tc>
                  <a:txBody>
                    <a:bodyPr/>
                    <a:lstStyle/>
                    <a:p>
                      <a:pPr algn="ctr"/>
                      <a:r>
                        <a:rPr lang="zh-CN" altLang="en-US" sz="2000" b="1" baseline="0" dirty="0" smtClean="0">
                          <a:latin typeface="+mn-ea"/>
                          <a:ea typeface="+mn-ea"/>
                        </a:rPr>
                        <a:t>常用方法</a:t>
                      </a:r>
                      <a:endParaRPr lang="zh-CN" altLang="en-US" sz="2000" b="1" baseline="0" dirty="0">
                        <a:latin typeface="+mn-ea"/>
                        <a:ea typeface="+mn-ea"/>
                      </a:endParaRPr>
                    </a:p>
                  </a:txBody>
                  <a:tcPr anchor="ctr"/>
                </a:tc>
                <a:tc>
                  <a:txBody>
                    <a:bodyPr/>
                    <a:lstStyle/>
                    <a:p>
                      <a:pPr algn="ctr"/>
                      <a:r>
                        <a:rPr lang="zh-CN" altLang="en-US" sz="2000" b="1" baseline="0" dirty="0" smtClean="0">
                          <a:latin typeface="+mn-ea"/>
                          <a:ea typeface="+mn-ea"/>
                        </a:rPr>
                        <a:t>说明</a:t>
                      </a:r>
                      <a:endParaRPr lang="zh-CN" altLang="en-US" sz="2000" b="1" baseline="0" dirty="0">
                        <a:latin typeface="+mn-ea"/>
                        <a:ea typeface="+mn-ea"/>
                      </a:endParaRPr>
                    </a:p>
                  </a:txBody>
                  <a:tcPr anchor="ctr"/>
                </a:tc>
              </a:tr>
              <a:tr h="540256">
                <a:tc>
                  <a:txBody>
                    <a:bodyPr/>
                    <a:lstStyle/>
                    <a:p>
                      <a:r>
                        <a:rPr lang="en-US" altLang="zh-CN" sz="2000" b="1" kern="1200" baseline="0" dirty="0" err="1" smtClean="0">
                          <a:solidFill>
                            <a:srgbClr val="003300"/>
                          </a:solidFill>
                          <a:latin typeface="+mn-ea"/>
                          <a:ea typeface="+mn-ea"/>
                          <a:cs typeface="+mn-cs"/>
                        </a:rPr>
                        <a:t>getAttribute</a:t>
                      </a:r>
                      <a:r>
                        <a:rPr lang="en-US" altLang="zh-CN" sz="2000" b="1" kern="1200" baseline="0" dirty="0" smtClean="0">
                          <a:solidFill>
                            <a:srgbClr val="003300"/>
                          </a:solidFill>
                          <a:latin typeface="+mn-ea"/>
                          <a:ea typeface="+mn-ea"/>
                          <a:cs typeface="+mn-cs"/>
                        </a:rPr>
                        <a:t>(</a:t>
                      </a:r>
                      <a:r>
                        <a:rPr lang="en-US" altLang="zh-CN" sz="2000" b="1" baseline="0" dirty="0" smtClean="0">
                          <a:solidFill>
                            <a:srgbClr val="003300"/>
                          </a:solidFill>
                          <a:latin typeface="+mn-ea"/>
                          <a:ea typeface="+mn-ea"/>
                        </a:rPr>
                        <a:t>"</a:t>
                      </a:r>
                      <a:r>
                        <a:rPr lang="en-US" altLang="zh-CN" sz="2000" b="1" baseline="0" dirty="0" err="1" smtClean="0">
                          <a:solidFill>
                            <a:srgbClr val="003300"/>
                          </a:solidFill>
                          <a:latin typeface="+mn-ea"/>
                          <a:ea typeface="+mn-ea"/>
                        </a:rPr>
                        <a:t>attrName</a:t>
                      </a:r>
                      <a:r>
                        <a:rPr lang="en-US" altLang="zh-CN" sz="2000" b="1" baseline="0" dirty="0" smtClean="0">
                          <a:solidFill>
                            <a:srgbClr val="003300"/>
                          </a:solidFill>
                          <a:latin typeface="+mn-ea"/>
                          <a:ea typeface="+mn-ea"/>
                        </a:rPr>
                        <a:t>"</a:t>
                      </a:r>
                      <a:r>
                        <a:rPr lang="en-US" altLang="zh-CN" sz="2000" b="1" kern="1200" baseline="0" dirty="0" smtClean="0">
                          <a:solidFill>
                            <a:srgbClr val="003300"/>
                          </a:solidFill>
                          <a:latin typeface="+mn-ea"/>
                          <a:ea typeface="+mn-ea"/>
                          <a:cs typeface="+mn-cs"/>
                        </a:rPr>
                        <a:t>)</a:t>
                      </a:r>
                      <a:endParaRPr lang="zh-CN" altLang="en-US" sz="2000" b="1" kern="1200" baseline="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smtClean="0">
                          <a:solidFill>
                            <a:srgbClr val="003300"/>
                          </a:solidFill>
                          <a:latin typeface="+mn-ea"/>
                          <a:ea typeface="+mn-ea"/>
                          <a:cs typeface="+mn-cs"/>
                        </a:rPr>
                        <a:t>根据属性名称获得属性的值</a:t>
                      </a:r>
                      <a:endParaRPr lang="en-US" altLang="zh-CN" sz="2000" b="1" kern="1200" baseline="0" dirty="0" smtClean="0">
                        <a:solidFill>
                          <a:srgbClr val="003300"/>
                        </a:solidFill>
                        <a:latin typeface="+mn-ea"/>
                        <a:ea typeface="+mn-ea"/>
                        <a:cs typeface="+mn-cs"/>
                      </a:endParaRPr>
                    </a:p>
                  </a:txBody>
                  <a:tcPr anchor="ctr"/>
                </a:tc>
              </a:tr>
              <a:tr h="540256">
                <a:tc>
                  <a:txBody>
                    <a:bodyPr/>
                    <a:lstStyle/>
                    <a:p>
                      <a:r>
                        <a:rPr lang="en-US" altLang="zh-CN" sz="2000" b="1" kern="1200" baseline="0" dirty="0" err="1" smtClean="0">
                          <a:solidFill>
                            <a:srgbClr val="FF0000"/>
                          </a:solidFill>
                          <a:latin typeface="+mn-ea"/>
                          <a:ea typeface="+mn-ea"/>
                          <a:cs typeface="+mn-cs"/>
                        </a:rPr>
                        <a:t>setAttribute</a:t>
                      </a:r>
                      <a:r>
                        <a:rPr lang="en-US" altLang="zh-CN" sz="2000" b="1" kern="1200" baseline="0" dirty="0" smtClean="0">
                          <a:solidFill>
                            <a:srgbClr val="FF0000"/>
                          </a:solidFill>
                          <a:latin typeface="+mn-ea"/>
                          <a:ea typeface="+mn-ea"/>
                          <a:cs typeface="+mn-cs"/>
                        </a:rPr>
                        <a:t>(</a:t>
                      </a:r>
                      <a:r>
                        <a:rPr lang="en-US" altLang="zh-CN" sz="2000" b="1" baseline="0" dirty="0" smtClean="0">
                          <a:solidFill>
                            <a:srgbClr val="FF0000"/>
                          </a:solidFill>
                          <a:latin typeface="+mn-ea"/>
                          <a:ea typeface="+mn-ea"/>
                        </a:rPr>
                        <a:t>"</a:t>
                      </a:r>
                      <a:r>
                        <a:rPr lang="en-US" altLang="zh-CN" sz="2000" b="1" baseline="0" dirty="0" err="1" smtClean="0">
                          <a:solidFill>
                            <a:srgbClr val="FF0000"/>
                          </a:solidFill>
                          <a:latin typeface="+mn-ea"/>
                          <a:ea typeface="+mn-ea"/>
                        </a:rPr>
                        <a:t>attrName</a:t>
                      </a:r>
                      <a:r>
                        <a:rPr lang="en-US" altLang="zh-CN" sz="2000" b="1" baseline="0" dirty="0" smtClean="0">
                          <a:solidFill>
                            <a:srgbClr val="FF0000"/>
                          </a:solidFill>
                          <a:latin typeface="+mn-ea"/>
                          <a:ea typeface="+mn-ea"/>
                        </a:rPr>
                        <a:t>", "</a:t>
                      </a:r>
                      <a:r>
                        <a:rPr lang="en-US" altLang="zh-CN" sz="2000" b="1" baseline="0" dirty="0" err="1" smtClean="0">
                          <a:solidFill>
                            <a:srgbClr val="FF0000"/>
                          </a:solidFill>
                          <a:latin typeface="+mn-ea"/>
                          <a:ea typeface="+mn-ea"/>
                        </a:rPr>
                        <a:t>attrVal</a:t>
                      </a:r>
                      <a:r>
                        <a:rPr lang="en-US" altLang="zh-CN" sz="2000" b="1" baseline="0" dirty="0" smtClean="0">
                          <a:solidFill>
                            <a:srgbClr val="FF0000"/>
                          </a:solidFill>
                          <a:latin typeface="+mn-ea"/>
                          <a:ea typeface="+mn-ea"/>
                        </a:rPr>
                        <a:t>"</a:t>
                      </a:r>
                      <a:r>
                        <a:rPr lang="en-US" altLang="zh-CN" sz="2000" b="1" kern="1200" baseline="0" dirty="0" smtClean="0">
                          <a:solidFill>
                            <a:srgbClr val="FF0000"/>
                          </a:solidFill>
                          <a:latin typeface="+mn-ea"/>
                          <a:ea typeface="+mn-ea"/>
                          <a:cs typeface="+mn-cs"/>
                        </a:rPr>
                        <a:t>)</a:t>
                      </a:r>
                      <a:endParaRPr lang="zh-CN" altLang="en-US" sz="2000" b="1" kern="1200" baseline="0" dirty="0">
                        <a:solidFill>
                          <a:srgbClr val="FF00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smtClean="0">
                          <a:solidFill>
                            <a:srgbClr val="003300"/>
                          </a:solidFill>
                          <a:latin typeface="+mn-ea"/>
                          <a:ea typeface="+mn-ea"/>
                          <a:cs typeface="+mn-cs"/>
                        </a:rPr>
                        <a:t>给指定名称的属性赋值</a:t>
                      </a:r>
                      <a:endParaRPr lang="en-US" altLang="zh-CN" sz="2000" b="1" kern="1200" baseline="0" dirty="0" smtClean="0">
                        <a:solidFill>
                          <a:srgbClr val="003300"/>
                        </a:solidFill>
                        <a:latin typeface="+mn-ea"/>
                        <a:ea typeface="+mn-ea"/>
                        <a:cs typeface="+mn-cs"/>
                      </a:endParaRPr>
                    </a:p>
                  </a:txBody>
                  <a:tcPr anchor="ctr"/>
                </a:tc>
              </a:tr>
              <a:tr h="540256">
                <a:tc>
                  <a:txBody>
                    <a:bodyPr/>
                    <a:lstStyle/>
                    <a:p>
                      <a:r>
                        <a:rPr lang="en-US" altLang="zh-CN" sz="2000" b="1" kern="1200" baseline="0" dirty="0" err="1" smtClean="0">
                          <a:solidFill>
                            <a:srgbClr val="003300"/>
                          </a:solidFill>
                          <a:latin typeface="+mn-ea"/>
                          <a:ea typeface="+mn-ea"/>
                          <a:cs typeface="+mn-cs"/>
                        </a:rPr>
                        <a:t>removeAttribute</a:t>
                      </a:r>
                      <a:r>
                        <a:rPr lang="en-US" altLang="zh-CN" sz="2000" b="1" kern="1200" baseline="0" dirty="0" smtClean="0">
                          <a:solidFill>
                            <a:srgbClr val="003300"/>
                          </a:solidFill>
                          <a:latin typeface="+mn-ea"/>
                          <a:ea typeface="+mn-ea"/>
                          <a:cs typeface="+mn-cs"/>
                        </a:rPr>
                        <a:t>(</a:t>
                      </a:r>
                      <a:r>
                        <a:rPr lang="en-US" altLang="zh-CN" sz="2000" b="1" baseline="0" dirty="0" smtClean="0">
                          <a:solidFill>
                            <a:srgbClr val="003300"/>
                          </a:solidFill>
                          <a:latin typeface="+mn-ea"/>
                          <a:ea typeface="+mn-ea"/>
                        </a:rPr>
                        <a:t>"</a:t>
                      </a:r>
                      <a:r>
                        <a:rPr lang="en-US" altLang="zh-CN" sz="2000" b="1" baseline="0" dirty="0" err="1" smtClean="0">
                          <a:solidFill>
                            <a:srgbClr val="003300"/>
                          </a:solidFill>
                          <a:latin typeface="+mn-ea"/>
                          <a:ea typeface="+mn-ea"/>
                        </a:rPr>
                        <a:t>attrName</a:t>
                      </a:r>
                      <a:r>
                        <a:rPr lang="en-US" altLang="zh-CN" sz="2000" b="1" baseline="0" dirty="0" smtClean="0">
                          <a:solidFill>
                            <a:srgbClr val="003300"/>
                          </a:solidFill>
                          <a:latin typeface="+mn-ea"/>
                          <a:ea typeface="+mn-ea"/>
                        </a:rPr>
                        <a:t>"</a:t>
                      </a:r>
                      <a:r>
                        <a:rPr lang="en-US" altLang="zh-CN" sz="2000" b="1" kern="1200" baseline="0" dirty="0" smtClean="0">
                          <a:solidFill>
                            <a:srgbClr val="003300"/>
                          </a:solidFill>
                          <a:latin typeface="+mn-ea"/>
                          <a:ea typeface="+mn-ea"/>
                          <a:cs typeface="+mn-cs"/>
                        </a:rPr>
                        <a:t>)</a:t>
                      </a:r>
                      <a:endParaRPr lang="zh-CN" altLang="en-US" sz="2000" b="1" kern="1200" baseline="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smtClean="0">
                          <a:solidFill>
                            <a:srgbClr val="003300"/>
                          </a:solidFill>
                          <a:latin typeface="+mn-ea"/>
                          <a:ea typeface="+mn-ea"/>
                          <a:cs typeface="+mn-cs"/>
                        </a:rPr>
                        <a:t>移除指定名称的属性</a:t>
                      </a:r>
                      <a:endParaRPr lang="en-US" altLang="zh-CN" sz="2000" b="1" kern="1200" baseline="0" dirty="0" smtClean="0">
                        <a:solidFill>
                          <a:srgbClr val="003300"/>
                        </a:solidFill>
                        <a:latin typeface="+mn-ea"/>
                        <a:ea typeface="+mn-ea"/>
                        <a:cs typeface="+mn-cs"/>
                      </a:endParaRPr>
                    </a:p>
                  </a:txBody>
                  <a:tcPr anchor="ctr"/>
                </a:tc>
              </a:tr>
            </a:tbl>
          </a:graphicData>
        </a:graphic>
      </p:graphicFrame>
    </p:spTree>
    <p:extLst>
      <p:ext uri="{BB962C8B-B14F-4D97-AF65-F5344CB8AC3E}">
        <p14:creationId xmlns:p14="http://schemas.microsoft.com/office/powerpoint/2010/main" val="30918847"/>
      </p:ext>
    </p:extLst>
  </p:cSld>
  <p:clrMapOvr>
    <a:masterClrMapping/>
  </p:clrMapOvr>
  <p:transition spd="slow">
    <p:randomBar dir="ver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添加</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删除节点</a:t>
            </a:r>
            <a:endParaRPr lang="zh-CN" altLang="en-US" dirty="0">
              <a:latin typeface="黑体" panose="02010609060101010101" pitchFamily="49" charset="-122"/>
              <a:ea typeface="黑体" panose="02010609060101010101" pitchFamily="49" charset="-122"/>
            </a:endParaRPr>
          </a:p>
        </p:txBody>
      </p:sp>
      <p:graphicFrame>
        <p:nvGraphicFramePr>
          <p:cNvPr id="7" name="内容占位符 6"/>
          <p:cNvGraphicFramePr>
            <a:graphicFrameLocks noGrp="1"/>
          </p:cNvGraphicFramePr>
          <p:nvPr>
            <p:ph idx="1"/>
            <p:extLst/>
          </p:nvPr>
        </p:nvGraphicFramePr>
        <p:xfrm>
          <a:off x="86816" y="908720"/>
          <a:ext cx="894968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Box 2"/>
          <p:cNvSpPr txBox="1">
            <a:spLocks noChangeArrowheads="1"/>
          </p:cNvSpPr>
          <p:nvPr/>
        </p:nvSpPr>
        <p:spPr bwMode="auto">
          <a:xfrm>
            <a:off x="2051720" y="6145234"/>
            <a:ext cx="7092280" cy="57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defPPr>
              <a:defRPr lang="en-US"/>
            </a:defPPr>
            <a:lvl1pPr marL="0" indent="0">
              <a:lnSpc>
                <a:spcPct val="150000"/>
              </a:lnSpc>
              <a:defRPr sz="2800" b="1">
                <a:solidFill>
                  <a:srgbClr val="003300"/>
                </a:solidFill>
                <a:latin typeface="+mn-ea"/>
                <a:ea typeface="+mn-ea"/>
              </a:defRPr>
            </a:lvl1pPr>
            <a:lvl2pPr marL="800100" indent="-342900"/>
            <a:lvl3pPr marL="1257300" indent="-342900"/>
            <a:lvl4pPr marL="1714500" indent="-342900"/>
            <a:lvl5pPr marL="2171700" indent="-342900"/>
            <a:lvl6pPr marL="2628900" indent="-342900" fontAlgn="base">
              <a:spcBef>
                <a:spcPct val="0"/>
              </a:spcBef>
              <a:spcAft>
                <a:spcPct val="0"/>
              </a:spcAft>
            </a:lvl6pPr>
            <a:lvl7pPr marL="3086100" indent="-342900" fontAlgn="base">
              <a:spcBef>
                <a:spcPct val="0"/>
              </a:spcBef>
              <a:spcAft>
                <a:spcPct val="0"/>
              </a:spcAft>
            </a:lvl7pPr>
            <a:lvl8pPr marL="3543300" indent="-342900" fontAlgn="base">
              <a:spcBef>
                <a:spcPct val="0"/>
              </a:spcBef>
              <a:spcAft>
                <a:spcPct val="0"/>
              </a:spcAft>
            </a:lvl8pPr>
            <a:lvl9pPr marL="4000500" indent="-342900" fontAlgn="base">
              <a:spcBef>
                <a:spcPct val="0"/>
              </a:spcBef>
              <a:spcAft>
                <a:spcPct val="0"/>
              </a:spcAft>
            </a:lvl9pPr>
          </a:lstStyle>
          <a:p>
            <a:r>
              <a:rPr lang="zh-CN" altLang="en-US" sz="2400" dirty="0" smtClean="0"/>
              <a:t>删除节点：</a:t>
            </a:r>
            <a:r>
              <a:rPr lang="en-US" altLang="zh-CN" sz="2400" dirty="0" err="1" smtClean="0">
                <a:solidFill>
                  <a:srgbClr val="002060"/>
                </a:solidFill>
              </a:rPr>
              <a:t>element.removeChild</a:t>
            </a:r>
            <a:r>
              <a:rPr lang="en-US" altLang="zh-CN" sz="2400" dirty="0" smtClean="0">
                <a:solidFill>
                  <a:srgbClr val="002060"/>
                </a:solidFill>
              </a:rPr>
              <a:t>(</a:t>
            </a:r>
            <a:r>
              <a:rPr lang="en-US" altLang="zh-CN" sz="2400" dirty="0" err="1" smtClean="0">
                <a:solidFill>
                  <a:srgbClr val="002060"/>
                </a:solidFill>
              </a:rPr>
              <a:t>childNode</a:t>
            </a:r>
            <a:r>
              <a:rPr lang="en-US" altLang="zh-CN" sz="2400" dirty="0" smtClean="0">
                <a:solidFill>
                  <a:srgbClr val="002060"/>
                </a:solidFill>
              </a:rPr>
              <a:t>);</a:t>
            </a:r>
            <a:endParaRPr lang="en-US" altLang="zh-CN" sz="2400" dirty="0">
              <a:solidFill>
                <a:srgbClr val="002060"/>
              </a:solidFill>
            </a:endParaRPr>
          </a:p>
        </p:txBody>
      </p:sp>
    </p:spTree>
    <p:extLst>
      <p:ext uri="{BB962C8B-B14F-4D97-AF65-F5344CB8AC3E}">
        <p14:creationId xmlns:p14="http://schemas.microsoft.com/office/powerpoint/2010/main" val="4115294770"/>
      </p:ext>
    </p:extLst>
  </p:cSld>
  <p:clrMapOvr>
    <a:masterClrMapping/>
  </p:clrMapOvr>
  <p:transition spd="slow">
    <p:randomBar dir="vert"/>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、访问表单控件</a:t>
            </a:r>
          </a:p>
        </p:txBody>
      </p:sp>
      <p:sp>
        <p:nvSpPr>
          <p:cNvPr id="81923" name="Text Box 2"/>
          <p:cNvSpPr txBox="1">
            <a:spLocks noChangeArrowheads="1"/>
          </p:cNvSpPr>
          <p:nvPr/>
        </p:nvSpPr>
        <p:spPr bwMode="auto">
          <a:xfrm>
            <a:off x="251520" y="1196975"/>
            <a:ext cx="85693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r>
              <a:rPr lang="en-US" altLang="zh-CN" sz="2800" dirty="0">
                <a:latin typeface="Tahoma" pitchFamily="34" charset="0"/>
              </a:rPr>
              <a:t> </a:t>
            </a: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83411711"/>
              </p:ext>
            </p:extLst>
          </p:nvPr>
        </p:nvGraphicFramePr>
        <p:xfrm>
          <a:off x="0" y="908715"/>
          <a:ext cx="9144000" cy="5949284"/>
        </p:xfrm>
        <a:graphic>
          <a:graphicData uri="http://schemas.openxmlformats.org/drawingml/2006/table">
            <a:tbl>
              <a:tblPr firstRow="1" bandRow="1">
                <a:tableStyleId>{5C22544A-7EE6-4342-B048-85BDC9FD1C3A}</a:tableStyleId>
              </a:tblPr>
              <a:tblGrid>
                <a:gridCol w="3817059"/>
                <a:gridCol w="5326941"/>
              </a:tblGrid>
              <a:tr h="540844">
                <a:tc>
                  <a:txBody>
                    <a:bodyPr/>
                    <a:lstStyle/>
                    <a:p>
                      <a:pPr algn="ctr"/>
                      <a:r>
                        <a:rPr lang="zh-CN" altLang="en-US" sz="2400" b="1" dirty="0" smtClean="0">
                          <a:latin typeface="+mn-ea"/>
                          <a:ea typeface="+mn-ea"/>
                        </a:rPr>
                        <a:t>属性和方法</a:t>
                      </a:r>
                      <a:endParaRPr lang="zh-CN" altLang="en-US" sz="2400" b="1" dirty="0">
                        <a:latin typeface="+mn-ea"/>
                        <a:ea typeface="+mn-ea"/>
                      </a:endParaRPr>
                    </a:p>
                  </a:txBody>
                  <a:tcPr marL="91433" marR="91433" marT="45708" marB="45708"/>
                </a:tc>
                <a:tc>
                  <a:txBody>
                    <a:bodyPr/>
                    <a:lstStyle/>
                    <a:p>
                      <a:pPr algn="ctr"/>
                      <a:r>
                        <a:rPr lang="zh-CN" altLang="en-US" sz="2400" b="1" dirty="0" smtClean="0">
                          <a:latin typeface="+mn-ea"/>
                          <a:ea typeface="+mn-ea"/>
                        </a:rPr>
                        <a:t>功能</a:t>
                      </a:r>
                      <a:endParaRPr lang="zh-CN" altLang="en-US" sz="2400" b="1" dirty="0">
                        <a:latin typeface="+mn-ea"/>
                        <a:ea typeface="+mn-ea"/>
                      </a:endParaRPr>
                    </a:p>
                  </a:txBody>
                  <a:tcPr marL="91433" marR="91433" marT="45708" marB="45708"/>
                </a:tc>
              </a:tr>
              <a:tr h="540844">
                <a:tc>
                  <a:txBody>
                    <a:bodyPr/>
                    <a:lstStyle/>
                    <a:p>
                      <a:pPr algn="l"/>
                      <a:r>
                        <a:rPr lang="en-US" altLang="zh-CN" sz="2400" b="1" baseline="0" dirty="0" smtClean="0">
                          <a:solidFill>
                            <a:srgbClr val="FF0000"/>
                          </a:solidFill>
                          <a:latin typeface="+mn-ea"/>
                          <a:ea typeface="+mn-ea"/>
                        </a:rPr>
                        <a:t> f</a:t>
                      </a:r>
                      <a:r>
                        <a:rPr lang="en-US" altLang="zh-CN" sz="2400" b="1" dirty="0" smtClean="0">
                          <a:solidFill>
                            <a:srgbClr val="FF0000"/>
                          </a:solidFill>
                          <a:latin typeface="+mn-ea"/>
                          <a:ea typeface="+mn-ea"/>
                        </a:rPr>
                        <a:t>orms</a:t>
                      </a:r>
                      <a:endParaRPr lang="zh-CN" altLang="en-US" sz="2400" b="1" dirty="0">
                        <a:solidFill>
                          <a:srgbClr val="FF00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返回所在文档的所有表单对象</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baseline="0" dirty="0" smtClean="0">
                          <a:solidFill>
                            <a:srgbClr val="FF0000"/>
                          </a:solidFill>
                          <a:latin typeface="+mn-ea"/>
                          <a:ea typeface="+mn-ea"/>
                        </a:rPr>
                        <a:t> o</a:t>
                      </a:r>
                      <a:r>
                        <a:rPr lang="en-US" altLang="zh-CN" sz="2400" b="1" dirty="0" smtClean="0">
                          <a:solidFill>
                            <a:srgbClr val="FF0000"/>
                          </a:solidFill>
                          <a:latin typeface="+mn-ea"/>
                          <a:ea typeface="+mn-ea"/>
                        </a:rPr>
                        <a:t>ptions</a:t>
                      </a:r>
                      <a:endParaRPr lang="zh-CN" altLang="en-US" sz="2400" b="1" dirty="0">
                        <a:solidFill>
                          <a:srgbClr val="FF00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返回所有选项组成的数组</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baseline="0" dirty="0" smtClean="0">
                          <a:solidFill>
                            <a:srgbClr val="003300"/>
                          </a:solidFill>
                          <a:latin typeface="+mn-ea"/>
                          <a:ea typeface="+mn-ea"/>
                        </a:rPr>
                        <a:t> l</a:t>
                      </a:r>
                      <a:r>
                        <a:rPr lang="en-US" altLang="zh-CN" sz="2400" b="1" dirty="0" smtClean="0">
                          <a:solidFill>
                            <a:srgbClr val="003300"/>
                          </a:solidFill>
                          <a:latin typeface="+mn-ea"/>
                          <a:ea typeface="+mn-ea"/>
                        </a:rPr>
                        <a:t>ength</a:t>
                      </a:r>
                      <a:endParaRPr lang="zh-CN" altLang="en-US" sz="2400" b="1" dirty="0">
                        <a:solidFill>
                          <a:srgbClr val="003300"/>
                        </a:solidFill>
                        <a:latin typeface="+mn-ea"/>
                        <a:ea typeface="+mn-ea"/>
                      </a:endParaRPr>
                    </a:p>
                  </a:txBody>
                  <a:tcPr marL="91433" marR="91433"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返回选项个数</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dirty="0" smtClean="0">
                          <a:solidFill>
                            <a:srgbClr val="003300"/>
                          </a:solidFill>
                          <a:latin typeface="+mn-ea"/>
                          <a:ea typeface="+mn-ea"/>
                        </a:rPr>
                        <a:t> </a:t>
                      </a:r>
                      <a:r>
                        <a:rPr lang="en-US" altLang="zh-CN" sz="2400" b="1" dirty="0" err="1" smtClean="0">
                          <a:solidFill>
                            <a:srgbClr val="FF0000"/>
                          </a:solidFill>
                          <a:latin typeface="+mn-ea"/>
                          <a:ea typeface="+mn-ea"/>
                        </a:rPr>
                        <a:t>selectedIndex</a:t>
                      </a:r>
                      <a:endParaRPr lang="zh-CN" altLang="en-US" sz="2400" b="1" dirty="0">
                        <a:solidFill>
                          <a:srgbClr val="FF00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返回选中项的索引</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dirty="0" smtClean="0">
                          <a:solidFill>
                            <a:srgbClr val="003300"/>
                          </a:solidFill>
                          <a:latin typeface="+mn-ea"/>
                          <a:ea typeface="+mn-ea"/>
                        </a:rPr>
                        <a:t> type</a:t>
                      </a:r>
                      <a:endParaRPr lang="zh-CN" altLang="en-US" sz="2400" b="1" dirty="0">
                        <a:solidFill>
                          <a:srgbClr val="0033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返回下拉列表的类型</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baseline="0" dirty="0" smtClean="0">
                          <a:solidFill>
                            <a:srgbClr val="003300"/>
                          </a:solidFill>
                          <a:latin typeface="+mn-ea"/>
                          <a:ea typeface="+mn-ea"/>
                        </a:rPr>
                        <a:t> </a:t>
                      </a:r>
                      <a:r>
                        <a:rPr lang="en-US" altLang="zh-CN" sz="2400" b="1" baseline="0" dirty="0" err="1" smtClean="0">
                          <a:solidFill>
                            <a:srgbClr val="003300"/>
                          </a:solidFill>
                          <a:latin typeface="+mn-ea"/>
                          <a:ea typeface="+mn-ea"/>
                        </a:rPr>
                        <a:t>defaultSelected</a:t>
                      </a:r>
                      <a:endParaRPr lang="zh-CN" altLang="en-US" sz="2400" b="1" dirty="0">
                        <a:solidFill>
                          <a:srgbClr val="003300"/>
                        </a:solidFill>
                        <a:latin typeface="+mn-ea"/>
                        <a:ea typeface="+mn-ea"/>
                      </a:endParaRPr>
                    </a:p>
                  </a:txBody>
                  <a:tcPr marL="91433" marR="91433" marT="45708" marB="45708"/>
                </a:tc>
                <a:tc>
                  <a:txBody>
                    <a:bodyPr/>
                    <a:lstStyle/>
                    <a:p>
                      <a:pPr algn="l"/>
                      <a:r>
                        <a:rPr lang="en-US" altLang="zh-CN" sz="2400" b="1" dirty="0" smtClean="0">
                          <a:solidFill>
                            <a:srgbClr val="003300"/>
                          </a:solidFill>
                          <a:latin typeface="+mn-ea"/>
                          <a:ea typeface="+mn-ea"/>
                        </a:rPr>
                        <a:t>Selected</a:t>
                      </a:r>
                      <a:r>
                        <a:rPr lang="zh-CN" altLang="en-US" sz="2400" b="1" dirty="0" smtClean="0">
                          <a:solidFill>
                            <a:srgbClr val="003300"/>
                          </a:solidFill>
                          <a:latin typeface="+mn-ea"/>
                          <a:ea typeface="+mn-ea"/>
                        </a:rPr>
                        <a:t>属性的初始值</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dirty="0" smtClean="0">
                          <a:solidFill>
                            <a:srgbClr val="003300"/>
                          </a:solidFill>
                          <a:latin typeface="+mn-ea"/>
                          <a:ea typeface="+mn-ea"/>
                        </a:rPr>
                        <a:t> index</a:t>
                      </a:r>
                      <a:endParaRPr lang="zh-CN" altLang="en-US" sz="2400" b="1" dirty="0">
                        <a:solidFill>
                          <a:srgbClr val="0033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下拉列表中选项的索引位置</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dirty="0" smtClean="0">
                          <a:solidFill>
                            <a:srgbClr val="003300"/>
                          </a:solidFill>
                          <a:latin typeface="+mn-ea"/>
                          <a:ea typeface="+mn-ea"/>
                        </a:rPr>
                        <a:t> selected</a:t>
                      </a:r>
                      <a:endParaRPr lang="zh-CN" altLang="en-US" sz="2400" b="1" dirty="0">
                        <a:solidFill>
                          <a:srgbClr val="0033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返回该选项是否选中</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baseline="0" dirty="0" smtClean="0">
                          <a:solidFill>
                            <a:srgbClr val="FF0000"/>
                          </a:solidFill>
                          <a:latin typeface="+mn-ea"/>
                          <a:ea typeface="+mn-ea"/>
                        </a:rPr>
                        <a:t> text</a:t>
                      </a:r>
                      <a:endParaRPr lang="zh-CN" altLang="en-US" sz="2400" b="1" dirty="0">
                        <a:solidFill>
                          <a:srgbClr val="FF00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返回选项的文本内容</a:t>
                      </a:r>
                      <a:endParaRPr lang="zh-CN" altLang="en-US" sz="2400" b="1" dirty="0">
                        <a:solidFill>
                          <a:srgbClr val="003300"/>
                        </a:solidFill>
                        <a:latin typeface="+mn-ea"/>
                        <a:ea typeface="+mn-ea"/>
                      </a:endParaRPr>
                    </a:p>
                  </a:txBody>
                  <a:tcPr marL="91433" marR="91433" marT="45708" marB="45708"/>
                </a:tc>
              </a:tr>
              <a:tr h="540844">
                <a:tc>
                  <a:txBody>
                    <a:bodyPr/>
                    <a:lstStyle/>
                    <a:p>
                      <a:pPr algn="l"/>
                      <a:r>
                        <a:rPr lang="en-US" altLang="zh-CN" sz="2400" b="1" dirty="0" smtClean="0">
                          <a:solidFill>
                            <a:srgbClr val="FF0000"/>
                          </a:solidFill>
                          <a:latin typeface="+mn-ea"/>
                          <a:ea typeface="+mn-ea"/>
                        </a:rPr>
                        <a:t> value</a:t>
                      </a:r>
                      <a:endParaRPr lang="zh-CN" altLang="en-US" sz="2400" b="1" dirty="0">
                        <a:solidFill>
                          <a:srgbClr val="FF0000"/>
                        </a:solidFill>
                        <a:latin typeface="+mn-ea"/>
                        <a:ea typeface="+mn-ea"/>
                      </a:endParaRPr>
                    </a:p>
                  </a:txBody>
                  <a:tcPr marL="91433" marR="91433" marT="45708" marB="45708"/>
                </a:tc>
                <a:tc>
                  <a:txBody>
                    <a:bodyPr/>
                    <a:lstStyle/>
                    <a:p>
                      <a:pPr algn="l"/>
                      <a:r>
                        <a:rPr lang="zh-CN" altLang="en-US" sz="2400" b="1" dirty="0" smtClean="0">
                          <a:solidFill>
                            <a:srgbClr val="003300"/>
                          </a:solidFill>
                          <a:latin typeface="+mn-ea"/>
                          <a:ea typeface="+mn-ea"/>
                        </a:rPr>
                        <a:t>返回每个选项的</a:t>
                      </a:r>
                      <a:r>
                        <a:rPr lang="en-US" altLang="zh-CN" sz="2400" b="1" dirty="0" smtClean="0">
                          <a:solidFill>
                            <a:srgbClr val="003300"/>
                          </a:solidFill>
                          <a:latin typeface="+mn-ea"/>
                          <a:ea typeface="+mn-ea"/>
                        </a:rPr>
                        <a:t>value</a:t>
                      </a:r>
                      <a:r>
                        <a:rPr lang="zh-CN" altLang="en-US" sz="2400" b="1" dirty="0" smtClean="0">
                          <a:solidFill>
                            <a:srgbClr val="003300"/>
                          </a:solidFill>
                          <a:latin typeface="+mn-ea"/>
                          <a:ea typeface="+mn-ea"/>
                        </a:rPr>
                        <a:t>属性</a:t>
                      </a:r>
                      <a:endParaRPr lang="zh-CN" altLang="en-US" sz="2400" b="1" dirty="0">
                        <a:solidFill>
                          <a:srgbClr val="003300"/>
                        </a:solidFill>
                        <a:latin typeface="+mn-ea"/>
                        <a:ea typeface="+mn-ea"/>
                      </a:endParaRPr>
                    </a:p>
                  </a:txBody>
                  <a:tcPr marL="91433" marR="91433" marT="45708" marB="45708"/>
                </a:tc>
              </a:tr>
            </a:tbl>
          </a:graphicData>
        </a:graphic>
      </p:graphicFrame>
    </p:spTree>
    <p:extLst>
      <p:ext uri="{BB962C8B-B14F-4D97-AF65-F5344CB8AC3E}">
        <p14:creationId xmlns:p14="http://schemas.microsoft.com/office/powerpoint/2010/main" val="2202331295"/>
      </p:ext>
    </p:extLst>
  </p:cSld>
  <p:clrMapOvr>
    <a:masterClrMapping/>
  </p:clrMapOvr>
  <p:transition spd="slow">
    <p:randomBar dir="vert"/>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4925" y="58738"/>
            <a:ext cx="9074150" cy="777875"/>
          </a:xfrm>
        </p:spPr>
        <p:txBody>
          <a:bodyPr/>
          <a:lstStyle/>
          <a:p>
            <a:pPr marL="609600" indent="-609600" eaLnBrk="1" hangingPunct="1"/>
            <a:r>
              <a:rPr lang="zh-CN" altLang="en-US" dirty="0" smtClean="0">
                <a:latin typeface="Tahoma" pitchFamily="34" charset="0"/>
              </a:rPr>
              <a:t>访问</a:t>
            </a:r>
            <a:r>
              <a:rPr lang="zh-CN" altLang="en-US" dirty="0">
                <a:latin typeface="Tahoma" pitchFamily="34" charset="0"/>
              </a:rPr>
              <a:t>表单</a:t>
            </a:r>
            <a:r>
              <a:rPr lang="zh-CN" altLang="en-US" dirty="0" smtClean="0">
                <a:latin typeface="Tahoma" pitchFamily="34" charset="0"/>
              </a:rPr>
              <a:t>控件</a:t>
            </a:r>
            <a:endParaRPr lang="zh-CN" altLang="en-US" dirty="0" smtClean="0"/>
          </a:p>
        </p:txBody>
      </p:sp>
      <p:sp>
        <p:nvSpPr>
          <p:cNvPr id="81923" name="Text Box 2"/>
          <p:cNvSpPr txBox="1">
            <a:spLocks noChangeArrowheads="1"/>
          </p:cNvSpPr>
          <p:nvPr/>
        </p:nvSpPr>
        <p:spPr bwMode="auto">
          <a:xfrm>
            <a:off x="251520" y="1196975"/>
            <a:ext cx="85693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r>
              <a:rPr lang="en-US" altLang="zh-CN" sz="2800" dirty="0">
                <a:latin typeface="Tahoma" pitchFamily="34" charset="0"/>
              </a:rPr>
              <a:t> </a:t>
            </a: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512417589"/>
              </p:ext>
            </p:extLst>
          </p:nvPr>
        </p:nvGraphicFramePr>
        <p:xfrm>
          <a:off x="21768" y="836612"/>
          <a:ext cx="9087306" cy="6021387"/>
        </p:xfrm>
        <a:graphic>
          <a:graphicData uri="http://schemas.openxmlformats.org/drawingml/2006/table">
            <a:tbl>
              <a:tblPr firstRow="1" bandRow="1">
                <a:tableStyleId>{5C22544A-7EE6-4342-B048-85BDC9FD1C3A}</a:tableStyleId>
              </a:tblPr>
              <a:tblGrid>
                <a:gridCol w="4543653"/>
                <a:gridCol w="4543653"/>
              </a:tblGrid>
              <a:tr h="711877">
                <a:tc>
                  <a:txBody>
                    <a:bodyPr/>
                    <a:lstStyle/>
                    <a:p>
                      <a:r>
                        <a:rPr lang="zh-CN" altLang="en-US" sz="2400" b="0" dirty="0" smtClean="0"/>
                        <a:t>属性和方法</a:t>
                      </a:r>
                      <a:endParaRPr lang="zh-CN" altLang="en-US" sz="2400" b="0" dirty="0"/>
                    </a:p>
                  </a:txBody>
                  <a:tcPr marL="91433" marR="91433" marT="45722" marB="45722"/>
                </a:tc>
                <a:tc>
                  <a:txBody>
                    <a:bodyPr/>
                    <a:lstStyle/>
                    <a:p>
                      <a:r>
                        <a:rPr lang="zh-CN" altLang="en-US" sz="2400" b="0" dirty="0" smtClean="0"/>
                        <a:t>功能</a:t>
                      </a:r>
                      <a:endParaRPr lang="zh-CN" altLang="en-US" sz="2400" b="0" dirty="0"/>
                    </a:p>
                  </a:txBody>
                  <a:tcPr marL="91433" marR="91433" marT="45722" marB="45722"/>
                </a:tc>
              </a:tr>
              <a:tr h="711877">
                <a:tc>
                  <a:txBody>
                    <a:bodyPr/>
                    <a:lstStyle/>
                    <a:p>
                      <a:r>
                        <a:rPr lang="en-US" altLang="zh-CN" sz="2400" b="0" dirty="0" smtClean="0"/>
                        <a:t> action</a:t>
                      </a:r>
                      <a:endParaRPr lang="zh-CN" altLang="en-US" sz="2400" b="0" dirty="0"/>
                    </a:p>
                  </a:txBody>
                  <a:tcPr marL="91433" marR="91433" marT="45722" marB="45722"/>
                </a:tc>
                <a:tc>
                  <a:txBody>
                    <a:bodyPr/>
                    <a:lstStyle/>
                    <a:p>
                      <a:r>
                        <a:rPr lang="zh-CN" altLang="en-US" sz="2400" b="0" dirty="0" smtClean="0"/>
                        <a:t>返回表单的</a:t>
                      </a:r>
                      <a:r>
                        <a:rPr lang="en-US" altLang="zh-CN" sz="2400" b="0" dirty="0" smtClean="0"/>
                        <a:t>action</a:t>
                      </a:r>
                      <a:r>
                        <a:rPr lang="zh-CN" altLang="en-US" sz="2400" b="0" dirty="0" smtClean="0"/>
                        <a:t>属性值</a:t>
                      </a:r>
                      <a:endParaRPr lang="zh-CN" altLang="en-US" sz="2400" b="0" dirty="0"/>
                    </a:p>
                  </a:txBody>
                  <a:tcPr marL="91433" marR="91433" marT="45722" marB="45722"/>
                </a:tc>
              </a:tr>
              <a:tr h="711877">
                <a:tc>
                  <a:txBody>
                    <a:bodyPr/>
                    <a:lstStyle/>
                    <a:p>
                      <a:r>
                        <a:rPr lang="en-US" altLang="zh-CN" sz="2400" b="0" dirty="0" smtClean="0"/>
                        <a:t> elements</a:t>
                      </a:r>
                      <a:endParaRPr lang="zh-CN" altLang="en-US" sz="2400" b="0" dirty="0"/>
                    </a:p>
                  </a:txBody>
                  <a:tcPr marL="91433" marR="91433" marT="45722" marB="45722"/>
                </a:tc>
                <a:tc>
                  <a:txBody>
                    <a:bodyPr/>
                    <a:lstStyle/>
                    <a:p>
                      <a:r>
                        <a:rPr lang="zh-CN" altLang="en-US" sz="2400" b="0" dirty="0" smtClean="0"/>
                        <a:t>返回表单内全部控件组成的数组</a:t>
                      </a:r>
                      <a:endParaRPr lang="zh-CN" altLang="en-US" sz="2400" b="0" dirty="0"/>
                    </a:p>
                  </a:txBody>
                  <a:tcPr marL="91433" marR="91433" marT="45722" marB="45722"/>
                </a:tc>
              </a:tr>
              <a:tr h="711877">
                <a:tc>
                  <a:txBody>
                    <a:bodyPr/>
                    <a:lstStyle/>
                    <a:p>
                      <a:r>
                        <a:rPr lang="en-US" altLang="zh-CN" sz="2400" b="0" dirty="0" smtClean="0"/>
                        <a:t> length</a:t>
                      </a:r>
                      <a:endParaRPr lang="zh-CN" altLang="en-US" sz="2400" b="0" dirty="0"/>
                    </a:p>
                  </a:txBody>
                  <a:tcPr marL="91433" marR="91433"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t>返回表单内表单域的个数</a:t>
                      </a:r>
                      <a:endParaRPr lang="zh-CN" altLang="en-US" sz="2400" b="0" dirty="0"/>
                    </a:p>
                  </a:txBody>
                  <a:tcPr marL="91433" marR="91433" marT="45722" marB="45722"/>
                </a:tc>
              </a:tr>
              <a:tr h="711877">
                <a:tc>
                  <a:txBody>
                    <a:bodyPr/>
                    <a:lstStyle/>
                    <a:p>
                      <a:r>
                        <a:rPr lang="en-US" altLang="zh-CN" sz="2400" b="0" dirty="0" smtClean="0"/>
                        <a:t> </a:t>
                      </a:r>
                      <a:r>
                        <a:rPr lang="en-US" altLang="zh-CN" sz="2400" b="0" dirty="0" smtClean="0">
                          <a:solidFill>
                            <a:srgbClr val="FF0000"/>
                          </a:solidFill>
                        </a:rPr>
                        <a:t>method</a:t>
                      </a:r>
                      <a:endParaRPr lang="zh-CN" altLang="en-US" sz="2400" b="0" dirty="0">
                        <a:solidFill>
                          <a:srgbClr val="FF0000"/>
                        </a:solidFill>
                      </a:endParaRPr>
                    </a:p>
                  </a:txBody>
                  <a:tcPr marL="91433" marR="91433" marT="45722" marB="45722"/>
                </a:tc>
                <a:tc>
                  <a:txBody>
                    <a:bodyPr/>
                    <a:lstStyle/>
                    <a:p>
                      <a:r>
                        <a:rPr lang="zh-CN" altLang="en-US" sz="2400" b="0" dirty="0" smtClean="0"/>
                        <a:t>返回表单的</a:t>
                      </a:r>
                      <a:r>
                        <a:rPr lang="en-US" altLang="zh-CN" sz="2400" b="0" dirty="0" smtClean="0"/>
                        <a:t>method</a:t>
                      </a:r>
                      <a:r>
                        <a:rPr lang="zh-CN" altLang="en-US" sz="2400" b="0" dirty="0" smtClean="0"/>
                        <a:t>属性</a:t>
                      </a:r>
                      <a:endParaRPr lang="zh-CN" altLang="en-US" sz="2400" b="0" dirty="0"/>
                    </a:p>
                  </a:txBody>
                  <a:tcPr marL="91433" marR="91433" marT="45722" marB="45722"/>
                </a:tc>
              </a:tr>
              <a:tr h="1038248">
                <a:tc>
                  <a:txBody>
                    <a:bodyPr/>
                    <a:lstStyle/>
                    <a:p>
                      <a:r>
                        <a:rPr lang="en-US" altLang="zh-CN" sz="2400" b="0" dirty="0" smtClean="0"/>
                        <a:t> target</a:t>
                      </a:r>
                      <a:endParaRPr lang="zh-CN" altLang="en-US" sz="2400" b="0" dirty="0"/>
                    </a:p>
                  </a:txBody>
                  <a:tcPr marL="91433" marR="91433" marT="45722" marB="45722"/>
                </a:tc>
                <a:tc>
                  <a:txBody>
                    <a:bodyPr/>
                    <a:lstStyle/>
                    <a:p>
                      <a:r>
                        <a:rPr lang="zh-CN" altLang="en-US" sz="2400" b="0" dirty="0" smtClean="0"/>
                        <a:t>用于确定提交表单时的结果窗口</a:t>
                      </a:r>
                      <a:endParaRPr lang="zh-CN" altLang="en-US" sz="2400" b="0" dirty="0"/>
                    </a:p>
                  </a:txBody>
                  <a:tcPr marL="91433" marR="91433" marT="45722" marB="45722"/>
                </a:tc>
              </a:tr>
              <a:tr h="711877">
                <a:tc>
                  <a:txBody>
                    <a:bodyPr/>
                    <a:lstStyle/>
                    <a:p>
                      <a:r>
                        <a:rPr lang="en-US" altLang="zh-CN" sz="2400" b="0" dirty="0" smtClean="0"/>
                        <a:t> reset()</a:t>
                      </a:r>
                      <a:endParaRPr lang="zh-CN" altLang="en-US" sz="2400" b="0" dirty="0"/>
                    </a:p>
                  </a:txBody>
                  <a:tcPr marL="91433" marR="91433" marT="45722" marB="45722"/>
                </a:tc>
                <a:tc>
                  <a:txBody>
                    <a:bodyPr/>
                    <a:lstStyle/>
                    <a:p>
                      <a:r>
                        <a:rPr lang="zh-CN" altLang="en-US" sz="2400" b="0" dirty="0" smtClean="0"/>
                        <a:t>重设表单</a:t>
                      </a:r>
                      <a:endParaRPr lang="zh-CN" altLang="en-US" sz="2400" b="0" dirty="0"/>
                    </a:p>
                  </a:txBody>
                  <a:tcPr marL="91433" marR="91433" marT="45722" marB="45722"/>
                </a:tc>
              </a:tr>
              <a:tr h="711877">
                <a:tc>
                  <a:txBody>
                    <a:bodyPr/>
                    <a:lstStyle/>
                    <a:p>
                      <a:r>
                        <a:rPr lang="en-US" altLang="zh-CN" sz="2400" b="0" dirty="0" smtClean="0"/>
                        <a:t> submit()</a:t>
                      </a:r>
                      <a:endParaRPr lang="zh-CN" altLang="en-US" sz="2400" b="0" dirty="0"/>
                    </a:p>
                  </a:txBody>
                  <a:tcPr marL="91433" marR="91433" marT="45722" marB="45722"/>
                </a:tc>
                <a:tc>
                  <a:txBody>
                    <a:bodyPr/>
                    <a:lstStyle/>
                    <a:p>
                      <a:r>
                        <a:rPr lang="zh-CN" altLang="en-US" sz="2400" b="0" dirty="0" smtClean="0"/>
                        <a:t>提交表单</a:t>
                      </a:r>
                      <a:endParaRPr lang="zh-CN" altLang="en-US" sz="2400" b="0" dirty="0"/>
                    </a:p>
                  </a:txBody>
                  <a:tcPr marL="91433" marR="91433" marT="45722" marB="45722"/>
                </a:tc>
              </a:tr>
            </a:tbl>
          </a:graphicData>
        </a:graphic>
      </p:graphicFrame>
    </p:spTree>
    <p:extLst>
      <p:ext uri="{BB962C8B-B14F-4D97-AF65-F5344CB8AC3E}">
        <p14:creationId xmlns:p14="http://schemas.microsoft.com/office/powerpoint/2010/main" val="4104436726"/>
      </p:ext>
    </p:extLst>
  </p:cSld>
  <p:clrMapOvr>
    <a:masterClrMapping/>
  </p:clrMapOvr>
  <p:transition spd="slow">
    <p:randomBar dir="vert"/>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980728"/>
            <a:ext cx="9237712" cy="3933384"/>
          </a:xfrm>
        </p:spPr>
        <p:txBody>
          <a:bodyPr/>
          <a:lstStyle/>
          <a:p>
            <a:pPr marL="0" indent="0">
              <a:buNone/>
            </a:pPr>
            <a:r>
              <a:rPr lang="en-US" altLang="zh-CN" dirty="0" smtClean="0"/>
              <a:t>Select</a:t>
            </a:r>
            <a:r>
              <a:rPr lang="zh-CN" altLang="en-US" dirty="0" smtClean="0"/>
              <a:t>元素</a:t>
            </a:r>
            <a:endParaRPr lang="zh-CN" altLang="zh-CN" dirty="0"/>
          </a:p>
          <a:p>
            <a:pPr marL="0" indent="0">
              <a:buNone/>
            </a:pPr>
            <a:r>
              <a:rPr lang="en-US" altLang="zh-CN" dirty="0" smtClean="0"/>
              <a:t>  1</a:t>
            </a:r>
            <a:r>
              <a:rPr lang="zh-CN" altLang="zh-CN" dirty="0"/>
              <a:t>）</a:t>
            </a:r>
            <a:r>
              <a:rPr lang="en-US" altLang="zh-CN" dirty="0"/>
              <a:t>Select</a:t>
            </a:r>
            <a:r>
              <a:rPr lang="zh-CN" altLang="zh-CN" dirty="0"/>
              <a:t>对象代表</a:t>
            </a:r>
            <a:r>
              <a:rPr lang="en-US" altLang="zh-CN" dirty="0"/>
              <a:t>HTML</a:t>
            </a:r>
            <a:r>
              <a:rPr lang="zh-CN" altLang="zh-CN" dirty="0"/>
              <a:t>表单中的一个下拉列表，</a:t>
            </a:r>
            <a:r>
              <a:rPr lang="en-US" altLang="zh-CN" dirty="0"/>
              <a:t>&lt;select&gt;</a:t>
            </a:r>
            <a:r>
              <a:rPr lang="zh-CN" altLang="zh-CN" dirty="0"/>
              <a:t>标签即表示一个</a:t>
            </a:r>
            <a:r>
              <a:rPr lang="en-US" altLang="zh-CN" dirty="0"/>
              <a:t>Select</a:t>
            </a:r>
            <a:r>
              <a:rPr lang="zh-CN" altLang="zh-CN" dirty="0"/>
              <a:t>对象。</a:t>
            </a:r>
          </a:p>
          <a:p>
            <a:pPr marL="0" indent="0">
              <a:buNone/>
            </a:pPr>
            <a:r>
              <a:rPr lang="en-US" altLang="zh-CN" dirty="0" smtClean="0"/>
              <a:t>   2</a:t>
            </a:r>
            <a:r>
              <a:rPr lang="zh-CN" altLang="zh-CN" dirty="0"/>
              <a:t>）常用属性</a:t>
            </a:r>
            <a:r>
              <a:rPr lang="zh-CN" altLang="zh-CN" dirty="0" smtClean="0"/>
              <a:t>：</a:t>
            </a:r>
            <a:r>
              <a:rPr lang="en-US" altLang="zh-CN" dirty="0" smtClean="0"/>
              <a:t>options</a:t>
            </a:r>
            <a:r>
              <a:rPr lang="zh-CN" altLang="zh-CN" dirty="0" smtClean="0"/>
              <a:t>（选项数组）、</a:t>
            </a:r>
            <a:r>
              <a:rPr lang="en-US" altLang="zh-CN" dirty="0" err="1" smtClean="0"/>
              <a:t>selectedIndex</a:t>
            </a:r>
            <a:r>
              <a:rPr lang="zh-CN" altLang="zh-CN" dirty="0"/>
              <a:t>（索引从</a:t>
            </a:r>
            <a:r>
              <a:rPr lang="en-US" altLang="zh-CN" dirty="0"/>
              <a:t>0</a:t>
            </a:r>
            <a:r>
              <a:rPr lang="zh-CN" altLang="zh-CN" dirty="0"/>
              <a:t>开始）</a:t>
            </a:r>
            <a:r>
              <a:rPr lang="zh-CN" altLang="zh-CN" dirty="0" smtClean="0"/>
              <a:t>、</a:t>
            </a:r>
            <a:r>
              <a:rPr lang="en-US" altLang="zh-CN" dirty="0" smtClean="0"/>
              <a:t>size</a:t>
            </a:r>
            <a:endParaRPr lang="zh-CN" altLang="zh-CN" dirty="0"/>
          </a:p>
          <a:p>
            <a:pPr marL="0" indent="0">
              <a:buNone/>
            </a:pPr>
            <a:r>
              <a:rPr lang="en-US" altLang="zh-CN" dirty="0" smtClean="0"/>
              <a:t>   3</a:t>
            </a:r>
            <a:r>
              <a:rPr lang="zh-CN" altLang="zh-CN" dirty="0" smtClean="0"/>
              <a:t>）</a:t>
            </a:r>
            <a:r>
              <a:rPr lang="zh-CN" altLang="zh-CN" dirty="0"/>
              <a:t>事件：</a:t>
            </a:r>
            <a:r>
              <a:rPr lang="en-US" altLang="zh-CN" dirty="0" err="1" smtClean="0"/>
              <a:t>onchange</a:t>
            </a:r>
            <a:r>
              <a:rPr lang="en-US" altLang="zh-CN" dirty="0" smtClean="0"/>
              <a:t>()</a:t>
            </a:r>
            <a:endParaRPr lang="zh-CN" altLang="zh-CN" dirty="0"/>
          </a:p>
          <a:p>
            <a:pPr marL="0" indent="0">
              <a:buNone/>
            </a:pPr>
            <a:endParaRPr lang="zh-CN" altLang="en-US" dirty="0"/>
          </a:p>
        </p:txBody>
      </p:sp>
    </p:spTree>
    <p:extLst>
      <p:ext uri="{BB962C8B-B14F-4D97-AF65-F5344CB8AC3E}">
        <p14:creationId xmlns:p14="http://schemas.microsoft.com/office/powerpoint/2010/main" val="699552587"/>
      </p:ext>
    </p:extLst>
  </p:cSld>
  <p:clrMapOvr>
    <a:masterClrMapping/>
  </p:clrMapOvr>
  <p:transition spd="slow">
    <p:randomBar dir="vert"/>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示例：选项框动作</a:t>
            </a:r>
          </a:p>
        </p:txBody>
      </p:sp>
      <p:sp>
        <p:nvSpPr>
          <p:cNvPr id="3" name="内容占位符 2"/>
          <p:cNvSpPr>
            <a:spLocks noGrp="1"/>
          </p:cNvSpPr>
          <p:nvPr>
            <p:ph idx="1"/>
          </p:nvPr>
        </p:nvSpPr>
        <p:spPr>
          <a:xfrm>
            <a:off x="0" y="908720"/>
            <a:ext cx="9144000" cy="523220"/>
          </a:xfrm>
        </p:spPr>
        <p:txBody>
          <a:bodyPr/>
          <a:lstStyle/>
          <a:p>
            <a:pPr marL="0" indent="0">
              <a:buNone/>
            </a:pPr>
            <a:r>
              <a:rPr lang="zh-CN" altLang="zh-CN" sz="2800" dirty="0"/>
              <a:t>改变下拉列表框的选项时能显示当前选项的文本和值</a:t>
            </a:r>
            <a:endParaRPr lang="zh-CN" altLang="en-US" sz="2800" dirty="0"/>
          </a:p>
        </p:txBody>
      </p:sp>
      <p:sp>
        <p:nvSpPr>
          <p:cNvPr id="4" name="矩形 3"/>
          <p:cNvSpPr/>
          <p:nvPr/>
        </p:nvSpPr>
        <p:spPr>
          <a:xfrm>
            <a:off x="0" y="1456323"/>
            <a:ext cx="9144000" cy="4708981"/>
          </a:xfrm>
          <a:prstGeom prst="rect">
            <a:avLst/>
          </a:prstGeom>
          <a:solidFill>
            <a:schemeClr val="accent3">
              <a:lumMod val="50000"/>
            </a:schemeClr>
          </a:solidFill>
        </p:spPr>
        <p:txBody>
          <a:bodyPr wrap="square">
            <a:spAutoFit/>
          </a:bodyPr>
          <a:lstStyle/>
          <a:p>
            <a:pPr>
              <a:lnSpc>
                <a:spcPts val="1800"/>
              </a:lnSpc>
            </a:pPr>
            <a:r>
              <a:rPr lang="en-US" altLang="zh-CN" sz="1600" b="1" dirty="0">
                <a:solidFill>
                  <a:schemeClr val="bg1"/>
                </a:solidFill>
                <a:latin typeface="+mn-ea"/>
                <a:ea typeface="+mn-ea"/>
              </a:rPr>
              <a:t>&lt;html&gt;</a:t>
            </a:r>
          </a:p>
          <a:p>
            <a:pPr>
              <a:lnSpc>
                <a:spcPts val="1800"/>
              </a:lnSpc>
            </a:pPr>
            <a:r>
              <a:rPr lang="en-US" altLang="zh-CN" sz="1600" b="1" dirty="0">
                <a:solidFill>
                  <a:schemeClr val="bg1"/>
                </a:solidFill>
                <a:latin typeface="+mn-ea"/>
                <a:ea typeface="+mn-ea"/>
              </a:rPr>
              <a:t>  &lt;head&gt;</a:t>
            </a:r>
          </a:p>
          <a:p>
            <a:pPr>
              <a:lnSpc>
                <a:spcPts val="1800"/>
              </a:lnSpc>
            </a:pPr>
            <a:r>
              <a:rPr lang="en-US" altLang="zh-CN" sz="1600" b="1" dirty="0">
                <a:solidFill>
                  <a:schemeClr val="bg1"/>
                </a:solidFill>
                <a:latin typeface="+mn-ea"/>
                <a:ea typeface="+mn-ea"/>
              </a:rPr>
              <a:t>    &lt;script&gt;</a:t>
            </a:r>
          </a:p>
          <a:p>
            <a:pPr>
              <a:lnSpc>
                <a:spcPts val="1800"/>
              </a:lnSpc>
            </a:pPr>
            <a:r>
              <a:rPr lang="en-US" altLang="zh-CN" sz="1600" b="1" dirty="0">
                <a:solidFill>
                  <a:schemeClr val="bg1"/>
                </a:solidFill>
                <a:latin typeface="+mn-ea"/>
                <a:ea typeface="+mn-ea"/>
              </a:rPr>
              <a:t>    function </a:t>
            </a:r>
            <a:r>
              <a:rPr lang="en-US" altLang="zh-CN" sz="1600" b="1" dirty="0" err="1">
                <a:solidFill>
                  <a:schemeClr val="bg1"/>
                </a:solidFill>
                <a:latin typeface="+mn-ea"/>
                <a:ea typeface="+mn-ea"/>
              </a:rPr>
              <a:t>sel</a:t>
            </a:r>
            <a:r>
              <a:rPr lang="en-US" altLang="zh-CN" sz="1600" b="1" dirty="0">
                <a:solidFill>
                  <a:schemeClr val="bg1"/>
                </a:solidFill>
                <a:latin typeface="+mn-ea"/>
                <a:ea typeface="+mn-ea"/>
              </a:rPr>
              <a:t>(</a:t>
            </a:r>
            <a:r>
              <a:rPr lang="en-US" altLang="zh-CN" sz="1600" b="1" dirty="0" err="1">
                <a:solidFill>
                  <a:schemeClr val="bg1"/>
                </a:solidFill>
                <a:latin typeface="+mn-ea"/>
                <a:ea typeface="+mn-ea"/>
              </a:rPr>
              <a:t>obj</a:t>
            </a:r>
            <a:r>
              <a:rPr lang="en-US" altLang="zh-CN" sz="1600" b="1" dirty="0">
                <a:solidFill>
                  <a:schemeClr val="bg1"/>
                </a:solidFill>
                <a:latin typeface="+mn-ea"/>
                <a:ea typeface="+mn-ea"/>
              </a:rPr>
              <a:t>){</a:t>
            </a:r>
          </a:p>
          <a:p>
            <a:pPr>
              <a:lnSpc>
                <a:spcPts val="1800"/>
              </a:lnSpc>
            </a:pPr>
            <a:r>
              <a:rPr lang="en-US" altLang="zh-CN" sz="1600" b="1" dirty="0">
                <a:solidFill>
                  <a:schemeClr val="bg1"/>
                </a:solidFill>
                <a:latin typeface="+mn-ea"/>
                <a:ea typeface="+mn-ea"/>
              </a:rPr>
              <a:t>      alert("</a:t>
            </a:r>
            <a:r>
              <a:rPr lang="zh-CN" altLang="en-US" sz="1600" b="1" dirty="0">
                <a:solidFill>
                  <a:schemeClr val="bg1"/>
                </a:solidFill>
                <a:latin typeface="+mn-ea"/>
                <a:ea typeface="+mn-ea"/>
              </a:rPr>
              <a:t>你选择的是：</a:t>
            </a:r>
            <a:r>
              <a:rPr lang="en-US" altLang="zh-CN" sz="1600" b="1" dirty="0">
                <a:solidFill>
                  <a:schemeClr val="bg1"/>
                </a:solidFill>
                <a:latin typeface="+mn-ea"/>
                <a:ea typeface="+mn-ea"/>
              </a:rPr>
              <a:t>" + </a:t>
            </a:r>
            <a:r>
              <a:rPr lang="en-US" altLang="zh-CN" sz="1600" b="1" dirty="0" err="1">
                <a:solidFill>
                  <a:schemeClr val="bg1"/>
                </a:solidFill>
                <a:latin typeface="+mn-ea"/>
                <a:ea typeface="+mn-ea"/>
              </a:rPr>
              <a:t>obj.options</a:t>
            </a:r>
            <a:r>
              <a:rPr lang="en-US" altLang="zh-CN" sz="1600" b="1" dirty="0">
                <a:solidFill>
                  <a:schemeClr val="bg1"/>
                </a:solidFill>
                <a:latin typeface="+mn-ea"/>
                <a:ea typeface="+mn-ea"/>
              </a:rPr>
              <a:t>[</a:t>
            </a:r>
            <a:r>
              <a:rPr lang="en-US" altLang="zh-CN" sz="1600" b="1" dirty="0" err="1">
                <a:solidFill>
                  <a:schemeClr val="bg1"/>
                </a:solidFill>
                <a:latin typeface="+mn-ea"/>
                <a:ea typeface="+mn-ea"/>
              </a:rPr>
              <a:t>obj.selectedIndex</a:t>
            </a:r>
            <a:r>
              <a:rPr lang="en-US" altLang="zh-CN" sz="1600" b="1" dirty="0">
                <a:solidFill>
                  <a:schemeClr val="bg1"/>
                </a:solidFill>
                <a:latin typeface="+mn-ea"/>
                <a:ea typeface="+mn-ea"/>
              </a:rPr>
              <a:t>].text);</a:t>
            </a:r>
          </a:p>
          <a:p>
            <a:pPr>
              <a:lnSpc>
                <a:spcPts val="1800"/>
              </a:lnSpc>
            </a:pPr>
            <a:r>
              <a:rPr lang="en-US" altLang="zh-CN" sz="1600" b="1" dirty="0">
                <a:solidFill>
                  <a:schemeClr val="bg1"/>
                </a:solidFill>
                <a:latin typeface="+mn-ea"/>
                <a:ea typeface="+mn-ea"/>
              </a:rPr>
              <a:t>      alert("</a:t>
            </a:r>
            <a:r>
              <a:rPr lang="zh-CN" altLang="en-US" sz="1600" b="1" dirty="0">
                <a:solidFill>
                  <a:schemeClr val="bg1"/>
                </a:solidFill>
                <a:latin typeface="+mn-ea"/>
                <a:ea typeface="+mn-ea"/>
              </a:rPr>
              <a:t>其值是：</a:t>
            </a:r>
            <a:r>
              <a:rPr lang="en-US" altLang="zh-CN" sz="1600" b="1" dirty="0">
                <a:solidFill>
                  <a:schemeClr val="bg1"/>
                </a:solidFill>
                <a:latin typeface="+mn-ea"/>
                <a:ea typeface="+mn-ea"/>
              </a:rPr>
              <a:t>" + </a:t>
            </a:r>
            <a:r>
              <a:rPr lang="en-US" altLang="zh-CN" sz="1600" b="1" dirty="0" err="1">
                <a:solidFill>
                  <a:schemeClr val="bg1"/>
                </a:solidFill>
                <a:latin typeface="+mn-ea"/>
                <a:ea typeface="+mn-ea"/>
              </a:rPr>
              <a:t>obj.options</a:t>
            </a:r>
            <a:r>
              <a:rPr lang="en-US" altLang="zh-CN" sz="1600" b="1" dirty="0">
                <a:solidFill>
                  <a:schemeClr val="bg1"/>
                </a:solidFill>
                <a:latin typeface="+mn-ea"/>
                <a:ea typeface="+mn-ea"/>
              </a:rPr>
              <a:t>[</a:t>
            </a:r>
            <a:r>
              <a:rPr lang="en-US" altLang="zh-CN" sz="1600" b="1" dirty="0" err="1">
                <a:solidFill>
                  <a:schemeClr val="bg1"/>
                </a:solidFill>
                <a:latin typeface="+mn-ea"/>
                <a:ea typeface="+mn-ea"/>
              </a:rPr>
              <a:t>obj.selectedIndex</a:t>
            </a:r>
            <a:r>
              <a:rPr lang="en-US" altLang="zh-CN" sz="1600" b="1" dirty="0">
                <a:solidFill>
                  <a:schemeClr val="bg1"/>
                </a:solidFill>
                <a:latin typeface="+mn-ea"/>
                <a:ea typeface="+mn-ea"/>
              </a:rPr>
              <a:t>].value);</a:t>
            </a:r>
          </a:p>
          <a:p>
            <a:pPr>
              <a:lnSpc>
                <a:spcPts val="1800"/>
              </a:lnSpc>
            </a:pPr>
            <a:r>
              <a:rPr lang="en-US" altLang="zh-CN" sz="1600" b="1" dirty="0">
                <a:solidFill>
                  <a:schemeClr val="bg1"/>
                </a:solidFill>
                <a:latin typeface="+mn-ea"/>
                <a:ea typeface="+mn-ea"/>
              </a:rPr>
              <a:t>    }</a:t>
            </a:r>
          </a:p>
          <a:p>
            <a:pPr>
              <a:lnSpc>
                <a:spcPts val="1800"/>
              </a:lnSpc>
            </a:pPr>
            <a:r>
              <a:rPr lang="en-US" altLang="zh-CN" sz="1600" b="1" dirty="0">
                <a:solidFill>
                  <a:schemeClr val="bg1"/>
                </a:solidFill>
                <a:latin typeface="+mn-ea"/>
                <a:ea typeface="+mn-ea"/>
              </a:rPr>
              <a:t>    &lt;/script&gt;</a:t>
            </a:r>
          </a:p>
          <a:p>
            <a:pPr>
              <a:lnSpc>
                <a:spcPts val="1800"/>
              </a:lnSpc>
            </a:pPr>
            <a:r>
              <a:rPr lang="en-US" altLang="zh-CN" sz="1600" b="1" dirty="0">
                <a:solidFill>
                  <a:schemeClr val="bg1"/>
                </a:solidFill>
                <a:latin typeface="+mn-ea"/>
                <a:ea typeface="+mn-ea"/>
              </a:rPr>
              <a:t>  &lt;/head&gt;</a:t>
            </a:r>
          </a:p>
          <a:p>
            <a:pPr>
              <a:lnSpc>
                <a:spcPts val="1800"/>
              </a:lnSpc>
            </a:pPr>
            <a:r>
              <a:rPr lang="en-US" altLang="zh-CN" sz="1600" b="1" dirty="0">
                <a:solidFill>
                  <a:schemeClr val="bg1"/>
                </a:solidFill>
                <a:latin typeface="+mn-ea"/>
                <a:ea typeface="+mn-ea"/>
              </a:rPr>
              <a:t>  &lt;body &gt;</a:t>
            </a:r>
          </a:p>
          <a:p>
            <a:pPr>
              <a:lnSpc>
                <a:spcPts val="1800"/>
              </a:lnSpc>
            </a:pPr>
            <a:r>
              <a:rPr lang="en-US" altLang="zh-CN" sz="1600" b="1" dirty="0">
                <a:solidFill>
                  <a:schemeClr val="bg1"/>
                </a:solidFill>
                <a:latin typeface="+mn-ea"/>
                <a:ea typeface="+mn-ea"/>
              </a:rPr>
              <a:t> </a:t>
            </a:r>
            <a:r>
              <a:rPr lang="en-US" altLang="zh-CN" sz="1600" b="1" dirty="0" smtClean="0">
                <a:solidFill>
                  <a:schemeClr val="bg1"/>
                </a:solidFill>
                <a:latin typeface="+mn-ea"/>
                <a:ea typeface="+mn-ea"/>
              </a:rPr>
              <a:t>  &lt;</a:t>
            </a:r>
            <a:r>
              <a:rPr lang="en-US" altLang="zh-CN" sz="1600" b="1" dirty="0">
                <a:solidFill>
                  <a:schemeClr val="bg1"/>
                </a:solidFill>
                <a:latin typeface="+mn-ea"/>
                <a:ea typeface="+mn-ea"/>
              </a:rPr>
              <a:t>form name="form1"&gt;</a:t>
            </a:r>
          </a:p>
          <a:p>
            <a:pPr>
              <a:lnSpc>
                <a:spcPts val="1800"/>
              </a:lnSpc>
            </a:pPr>
            <a:r>
              <a:rPr lang="en-US" altLang="zh-CN" sz="1600" b="1" dirty="0">
                <a:solidFill>
                  <a:schemeClr val="bg1"/>
                </a:solidFill>
                <a:latin typeface="+mn-ea"/>
                <a:ea typeface="+mn-ea"/>
              </a:rPr>
              <a:t>      &lt;select name="a" size="1" </a:t>
            </a:r>
            <a:r>
              <a:rPr lang="en-US" altLang="zh-CN" sz="1600" b="1" dirty="0" err="1">
                <a:solidFill>
                  <a:schemeClr val="bg1"/>
                </a:solidFill>
                <a:latin typeface="+mn-ea"/>
                <a:ea typeface="+mn-ea"/>
              </a:rPr>
              <a:t>onchange</a:t>
            </a:r>
            <a:r>
              <a:rPr lang="en-US" altLang="zh-CN" sz="1600" b="1" dirty="0">
                <a:solidFill>
                  <a:schemeClr val="bg1"/>
                </a:solidFill>
                <a:latin typeface="+mn-ea"/>
                <a:ea typeface="+mn-ea"/>
              </a:rPr>
              <a:t>="</a:t>
            </a:r>
            <a:r>
              <a:rPr lang="en-US" altLang="zh-CN" sz="1600" b="1" dirty="0" err="1">
                <a:solidFill>
                  <a:schemeClr val="bg1"/>
                </a:solidFill>
                <a:latin typeface="+mn-ea"/>
                <a:ea typeface="+mn-ea"/>
              </a:rPr>
              <a:t>sel</a:t>
            </a:r>
            <a:r>
              <a:rPr lang="en-US" altLang="zh-CN" sz="1600" b="1" dirty="0">
                <a:solidFill>
                  <a:schemeClr val="bg1"/>
                </a:solidFill>
                <a:latin typeface="+mn-ea"/>
                <a:ea typeface="+mn-ea"/>
              </a:rPr>
              <a:t>(this)"&gt;</a:t>
            </a:r>
          </a:p>
          <a:p>
            <a:pPr>
              <a:lnSpc>
                <a:spcPts val="1800"/>
              </a:lnSpc>
            </a:pPr>
            <a:r>
              <a:rPr lang="en-US" altLang="zh-CN" sz="1600" b="1" dirty="0">
                <a:solidFill>
                  <a:schemeClr val="bg1"/>
                </a:solidFill>
                <a:latin typeface="+mn-ea"/>
                <a:ea typeface="+mn-ea"/>
              </a:rPr>
              <a:t>        &lt;option value="xx"&gt;</a:t>
            </a:r>
            <a:r>
              <a:rPr lang="zh-CN" altLang="en-US" sz="1600" b="1" dirty="0">
                <a:solidFill>
                  <a:schemeClr val="bg1"/>
                </a:solidFill>
                <a:latin typeface="+mn-ea"/>
                <a:ea typeface="+mn-ea"/>
              </a:rPr>
              <a:t>信息学院</a:t>
            </a:r>
            <a:r>
              <a:rPr lang="en-US" altLang="zh-CN" sz="1600" b="1" dirty="0">
                <a:solidFill>
                  <a:schemeClr val="bg1"/>
                </a:solidFill>
                <a:latin typeface="+mn-ea"/>
                <a:ea typeface="+mn-ea"/>
              </a:rPr>
              <a:t>&lt;/option&gt;</a:t>
            </a:r>
          </a:p>
          <a:p>
            <a:pPr>
              <a:lnSpc>
                <a:spcPts val="1800"/>
              </a:lnSpc>
            </a:pPr>
            <a:r>
              <a:rPr lang="en-US" altLang="zh-CN" sz="1600" b="1" dirty="0">
                <a:solidFill>
                  <a:schemeClr val="bg1"/>
                </a:solidFill>
                <a:latin typeface="+mn-ea"/>
                <a:ea typeface="+mn-ea"/>
              </a:rPr>
              <a:t>        &lt;option value="</a:t>
            </a:r>
            <a:r>
              <a:rPr lang="en-US" altLang="zh-CN" sz="1600" b="1" dirty="0" err="1">
                <a:solidFill>
                  <a:schemeClr val="bg1"/>
                </a:solidFill>
                <a:latin typeface="+mn-ea"/>
                <a:ea typeface="+mn-ea"/>
              </a:rPr>
              <a:t>jc</a:t>
            </a:r>
            <a:r>
              <a:rPr lang="en-US" altLang="zh-CN" sz="1600" b="1" dirty="0">
                <a:solidFill>
                  <a:schemeClr val="bg1"/>
                </a:solidFill>
                <a:latin typeface="+mn-ea"/>
                <a:ea typeface="+mn-ea"/>
              </a:rPr>
              <a:t>"&gt;</a:t>
            </a:r>
            <a:r>
              <a:rPr lang="zh-CN" altLang="en-US" sz="1600" b="1" dirty="0">
                <a:solidFill>
                  <a:schemeClr val="bg1"/>
                </a:solidFill>
                <a:latin typeface="+mn-ea"/>
                <a:ea typeface="+mn-ea"/>
              </a:rPr>
              <a:t>机材学院</a:t>
            </a:r>
            <a:r>
              <a:rPr lang="en-US" altLang="zh-CN" sz="1600" b="1" dirty="0">
                <a:solidFill>
                  <a:schemeClr val="bg1"/>
                </a:solidFill>
                <a:latin typeface="+mn-ea"/>
                <a:ea typeface="+mn-ea"/>
              </a:rPr>
              <a:t>&lt;/option&gt;</a:t>
            </a:r>
          </a:p>
          <a:p>
            <a:pPr>
              <a:lnSpc>
                <a:spcPts val="1800"/>
              </a:lnSpc>
            </a:pPr>
            <a:r>
              <a:rPr lang="en-US" altLang="zh-CN" sz="1600" b="1" dirty="0">
                <a:solidFill>
                  <a:schemeClr val="bg1"/>
                </a:solidFill>
                <a:latin typeface="+mn-ea"/>
                <a:ea typeface="+mn-ea"/>
              </a:rPr>
              <a:t>        &lt;option value="</a:t>
            </a:r>
            <a:r>
              <a:rPr lang="en-US" altLang="zh-CN" sz="1600" b="1" dirty="0" err="1">
                <a:solidFill>
                  <a:schemeClr val="bg1"/>
                </a:solidFill>
                <a:latin typeface="+mn-ea"/>
                <a:ea typeface="+mn-ea"/>
              </a:rPr>
              <a:t>kj</a:t>
            </a:r>
            <a:r>
              <a:rPr lang="en-US" altLang="zh-CN" sz="1600" b="1" dirty="0">
                <a:solidFill>
                  <a:schemeClr val="bg1"/>
                </a:solidFill>
                <a:latin typeface="+mn-ea"/>
                <a:ea typeface="+mn-ea"/>
              </a:rPr>
              <a:t>"&gt;</a:t>
            </a:r>
            <a:r>
              <a:rPr lang="zh-CN" altLang="en-US" sz="1600" b="1" dirty="0">
                <a:solidFill>
                  <a:schemeClr val="bg1"/>
                </a:solidFill>
                <a:latin typeface="+mn-ea"/>
                <a:ea typeface="+mn-ea"/>
              </a:rPr>
              <a:t>会计学院</a:t>
            </a:r>
            <a:r>
              <a:rPr lang="en-US" altLang="zh-CN" sz="1600" b="1" dirty="0">
                <a:solidFill>
                  <a:schemeClr val="bg1"/>
                </a:solidFill>
                <a:latin typeface="+mn-ea"/>
                <a:ea typeface="+mn-ea"/>
              </a:rPr>
              <a:t>&lt;/option&gt;</a:t>
            </a:r>
          </a:p>
          <a:p>
            <a:pPr>
              <a:lnSpc>
                <a:spcPts val="1800"/>
              </a:lnSpc>
            </a:pPr>
            <a:r>
              <a:rPr lang="en-US" altLang="zh-CN" sz="1600" b="1" dirty="0">
                <a:solidFill>
                  <a:schemeClr val="bg1"/>
                </a:solidFill>
                <a:latin typeface="+mn-ea"/>
                <a:ea typeface="+mn-ea"/>
              </a:rPr>
              <a:t>        &lt;option value="</a:t>
            </a:r>
            <a:r>
              <a:rPr lang="en-US" altLang="zh-CN" sz="1600" b="1" dirty="0" err="1">
                <a:solidFill>
                  <a:schemeClr val="bg1"/>
                </a:solidFill>
                <a:latin typeface="+mn-ea"/>
                <a:ea typeface="+mn-ea"/>
              </a:rPr>
              <a:t>wy</a:t>
            </a:r>
            <a:r>
              <a:rPr lang="en-US" altLang="zh-CN" sz="1600" b="1" dirty="0">
                <a:solidFill>
                  <a:schemeClr val="bg1"/>
                </a:solidFill>
                <a:latin typeface="+mn-ea"/>
                <a:ea typeface="+mn-ea"/>
              </a:rPr>
              <a:t>"&gt;</a:t>
            </a:r>
            <a:r>
              <a:rPr lang="zh-CN" altLang="en-US" sz="1600" b="1" dirty="0">
                <a:solidFill>
                  <a:schemeClr val="bg1"/>
                </a:solidFill>
                <a:latin typeface="+mn-ea"/>
                <a:ea typeface="+mn-ea"/>
              </a:rPr>
              <a:t>外语学院</a:t>
            </a:r>
            <a:r>
              <a:rPr lang="en-US" altLang="zh-CN" sz="1600" b="1" dirty="0">
                <a:solidFill>
                  <a:schemeClr val="bg1"/>
                </a:solidFill>
                <a:latin typeface="+mn-ea"/>
                <a:ea typeface="+mn-ea"/>
              </a:rPr>
              <a:t>&lt;/option&gt;</a:t>
            </a:r>
          </a:p>
          <a:p>
            <a:pPr>
              <a:lnSpc>
                <a:spcPts val="1800"/>
              </a:lnSpc>
            </a:pPr>
            <a:r>
              <a:rPr lang="en-US" altLang="zh-CN" sz="1600" b="1" dirty="0">
                <a:solidFill>
                  <a:schemeClr val="bg1"/>
                </a:solidFill>
                <a:latin typeface="+mn-ea"/>
                <a:ea typeface="+mn-ea"/>
              </a:rPr>
              <a:t>      &lt;/select&gt;</a:t>
            </a:r>
          </a:p>
          <a:p>
            <a:pPr>
              <a:lnSpc>
                <a:spcPts val="1800"/>
              </a:lnSpc>
            </a:pPr>
            <a:r>
              <a:rPr lang="en-US" altLang="zh-CN" sz="1600" b="1" dirty="0">
                <a:solidFill>
                  <a:schemeClr val="bg1"/>
                </a:solidFill>
                <a:latin typeface="+mn-ea"/>
                <a:ea typeface="+mn-ea"/>
              </a:rPr>
              <a:t>    &lt;/form</a:t>
            </a:r>
            <a:r>
              <a:rPr lang="en-US" altLang="zh-CN" sz="1600" b="1" dirty="0" smtClean="0">
                <a:solidFill>
                  <a:schemeClr val="bg1"/>
                </a:solidFill>
                <a:latin typeface="+mn-ea"/>
                <a:ea typeface="+mn-ea"/>
              </a:rPr>
              <a:t>&gt;</a:t>
            </a:r>
          </a:p>
          <a:p>
            <a:pPr>
              <a:lnSpc>
                <a:spcPts val="1800"/>
              </a:lnSpc>
            </a:pPr>
            <a:r>
              <a:rPr lang="en-US" altLang="zh-CN" sz="1600" b="1" dirty="0" smtClean="0">
                <a:solidFill>
                  <a:schemeClr val="bg1"/>
                </a:solidFill>
                <a:latin typeface="+mn-ea"/>
                <a:ea typeface="+mn-ea"/>
              </a:rPr>
              <a:t>  </a:t>
            </a:r>
            <a:r>
              <a:rPr lang="en-US" altLang="zh-CN" sz="1600" b="1" dirty="0">
                <a:solidFill>
                  <a:schemeClr val="bg1"/>
                </a:solidFill>
                <a:latin typeface="+mn-ea"/>
                <a:ea typeface="+mn-ea"/>
              </a:rPr>
              <a:t>&lt;/body&gt;</a:t>
            </a:r>
          </a:p>
          <a:p>
            <a:pPr>
              <a:lnSpc>
                <a:spcPts val="1800"/>
              </a:lnSpc>
            </a:pPr>
            <a:r>
              <a:rPr lang="en-US" altLang="zh-CN" sz="1600" b="1" dirty="0">
                <a:solidFill>
                  <a:schemeClr val="bg1"/>
                </a:solidFill>
                <a:latin typeface="+mn-ea"/>
                <a:ea typeface="+mn-ea"/>
              </a:rPr>
              <a:t>&lt;/html&gt;</a:t>
            </a:r>
            <a:endParaRPr lang="zh-CN" altLang="en-US" sz="1600" b="1" dirty="0">
              <a:solidFill>
                <a:schemeClr val="bg1"/>
              </a:solidFill>
              <a:latin typeface="+mn-ea"/>
              <a:ea typeface="+mn-ea"/>
            </a:endParaRPr>
          </a:p>
        </p:txBody>
      </p:sp>
    </p:spTree>
    <p:extLst>
      <p:ext uri="{BB962C8B-B14F-4D97-AF65-F5344CB8AC3E}">
        <p14:creationId xmlns:p14="http://schemas.microsoft.com/office/powerpoint/2010/main" val="988973264"/>
      </p:ext>
    </p:extLst>
  </p:cSld>
  <p:clrMapOvr>
    <a:masterClrMapping/>
  </p:clrMapOvr>
  <p:transition spd="slow">
    <p:randomBar dir="vert"/>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示例</a:t>
            </a:r>
            <a:r>
              <a:rPr lang="zh-CN" altLang="en-US" dirty="0" smtClean="0">
                <a:latin typeface="黑体" panose="02010609060101010101" pitchFamily="49" charset="-122"/>
                <a:ea typeface="黑体" panose="02010609060101010101" pitchFamily="49" charset="-122"/>
              </a:rPr>
              <a:t>：输入验证</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0" y="908720"/>
            <a:ext cx="9144000" cy="2074414"/>
          </a:xfrm>
        </p:spPr>
        <p:txBody>
          <a:bodyPr/>
          <a:lstStyle/>
          <a:p>
            <a:pPr marL="0" indent="0">
              <a:buNone/>
            </a:pPr>
            <a:r>
              <a:rPr lang="zh-CN" altLang="en-US" sz="2800" dirty="0" smtClean="0"/>
              <a:t>输入用户名、密码、确认密码，验证输入数据的合理性：</a:t>
            </a:r>
            <a:endParaRPr lang="en-US" altLang="zh-CN" sz="2800" dirty="0" smtClean="0"/>
          </a:p>
          <a:p>
            <a:pPr marL="0" indent="0">
              <a:buNone/>
            </a:pPr>
            <a:r>
              <a:rPr lang="en-US" altLang="zh-CN" sz="2800" dirty="0" smtClean="0"/>
              <a:t>1</a:t>
            </a:r>
            <a:r>
              <a:rPr lang="zh-CN" altLang="en-US" sz="2800" dirty="0" smtClean="0"/>
              <a:t>、用户名、密码、确认密码不能为空</a:t>
            </a:r>
            <a:endParaRPr lang="en-US" altLang="zh-CN" sz="2800" dirty="0" smtClean="0"/>
          </a:p>
          <a:p>
            <a:pPr marL="0" indent="0">
              <a:buNone/>
            </a:pPr>
            <a:r>
              <a:rPr lang="en-US" altLang="zh-CN" sz="2800" dirty="0" smtClean="0"/>
              <a:t>2</a:t>
            </a:r>
            <a:r>
              <a:rPr lang="zh-CN" altLang="en-US" sz="2800" dirty="0" smtClean="0"/>
              <a:t>、用户名不得少于</a:t>
            </a:r>
            <a:r>
              <a:rPr lang="en-US" altLang="zh-CN" sz="2800" dirty="0" smtClean="0"/>
              <a:t>6</a:t>
            </a:r>
            <a:r>
              <a:rPr lang="zh-CN" altLang="en-US" sz="2800" dirty="0" smtClean="0"/>
              <a:t>位</a:t>
            </a:r>
            <a:endParaRPr lang="en-US" altLang="zh-CN" sz="2800" dirty="0" smtClean="0"/>
          </a:p>
          <a:p>
            <a:pPr marL="0" indent="0">
              <a:buNone/>
            </a:pPr>
            <a:r>
              <a:rPr lang="en-US" altLang="zh-CN" sz="2800" dirty="0" smtClean="0"/>
              <a:t>3</a:t>
            </a:r>
            <a:r>
              <a:rPr lang="zh-CN" altLang="en-US" sz="2800" dirty="0" smtClean="0"/>
              <a:t>、密码和确认密码必须一致</a:t>
            </a:r>
            <a:endParaRPr lang="zh-CN" altLang="en-US" sz="2800" dirty="0"/>
          </a:p>
        </p:txBody>
      </p:sp>
      <p:sp>
        <p:nvSpPr>
          <p:cNvPr id="6" name="矩形 5"/>
          <p:cNvSpPr/>
          <p:nvPr/>
        </p:nvSpPr>
        <p:spPr>
          <a:xfrm>
            <a:off x="0" y="1456323"/>
            <a:ext cx="9144000" cy="5170646"/>
          </a:xfrm>
          <a:prstGeom prst="rect">
            <a:avLst/>
          </a:prstGeom>
          <a:solidFill>
            <a:schemeClr val="accent3">
              <a:lumMod val="50000"/>
            </a:schemeClr>
          </a:solidFill>
        </p:spPr>
        <p:txBody>
          <a:bodyPr wrap="square">
            <a:spAutoFit/>
          </a:bodyPr>
          <a:lstStyle/>
          <a:p>
            <a:pPr>
              <a:lnSpc>
                <a:spcPts val="1100"/>
              </a:lnSpc>
            </a:pPr>
            <a:r>
              <a:rPr lang="en-US" altLang="zh-CN" sz="1100" b="1" dirty="0">
                <a:solidFill>
                  <a:schemeClr val="bg1"/>
                </a:solidFill>
                <a:latin typeface="+mn-ea"/>
                <a:ea typeface="+mn-ea"/>
              </a:rPr>
              <a:t>&lt;html&gt;</a:t>
            </a:r>
          </a:p>
          <a:p>
            <a:pPr>
              <a:lnSpc>
                <a:spcPts val="1100"/>
              </a:lnSpc>
            </a:pPr>
            <a:r>
              <a:rPr lang="en-US" altLang="zh-CN" sz="1100" b="1" dirty="0">
                <a:solidFill>
                  <a:schemeClr val="bg1"/>
                </a:solidFill>
                <a:latin typeface="+mn-ea"/>
                <a:ea typeface="+mn-ea"/>
              </a:rPr>
              <a:t>  &lt;head&gt;</a:t>
            </a:r>
          </a:p>
          <a:p>
            <a:pPr>
              <a:lnSpc>
                <a:spcPts val="1100"/>
              </a:lnSpc>
            </a:pPr>
            <a:r>
              <a:rPr lang="en-US" altLang="zh-CN" sz="1100" b="1" dirty="0">
                <a:solidFill>
                  <a:schemeClr val="bg1"/>
                </a:solidFill>
                <a:latin typeface="+mn-ea"/>
                <a:ea typeface="+mn-ea"/>
              </a:rPr>
              <a:t>    &lt;meta http-</a:t>
            </a:r>
            <a:r>
              <a:rPr lang="en-US" altLang="zh-CN" sz="1100" b="1" dirty="0" err="1">
                <a:solidFill>
                  <a:schemeClr val="bg1"/>
                </a:solidFill>
                <a:latin typeface="+mn-ea"/>
                <a:ea typeface="+mn-ea"/>
              </a:rPr>
              <a:t>equiv</a:t>
            </a:r>
            <a:r>
              <a:rPr lang="en-US" altLang="zh-CN" sz="1100" b="1" dirty="0">
                <a:solidFill>
                  <a:schemeClr val="bg1"/>
                </a:solidFill>
                <a:latin typeface="+mn-ea"/>
                <a:ea typeface="+mn-ea"/>
              </a:rPr>
              <a:t>="Content-Type" content="text/html; charset=utf-8"&gt;</a:t>
            </a:r>
          </a:p>
          <a:p>
            <a:pPr>
              <a:lnSpc>
                <a:spcPts val="1100"/>
              </a:lnSpc>
            </a:pPr>
            <a:r>
              <a:rPr lang="en-US" altLang="zh-CN" sz="1100" b="1" dirty="0">
                <a:solidFill>
                  <a:schemeClr val="bg1"/>
                </a:solidFill>
                <a:latin typeface="+mn-ea"/>
                <a:ea typeface="+mn-ea"/>
              </a:rPr>
              <a:t>    &lt;title&gt;</a:t>
            </a:r>
            <a:r>
              <a:rPr lang="zh-CN" altLang="en-US" sz="1100" b="1" dirty="0">
                <a:solidFill>
                  <a:schemeClr val="bg1"/>
                </a:solidFill>
                <a:latin typeface="+mn-ea"/>
                <a:ea typeface="+mn-ea"/>
              </a:rPr>
              <a:t>表单输入验证示例</a:t>
            </a:r>
            <a:r>
              <a:rPr lang="en-US" altLang="zh-CN" sz="1100" b="1" dirty="0">
                <a:solidFill>
                  <a:schemeClr val="bg1"/>
                </a:solidFill>
                <a:latin typeface="+mn-ea"/>
                <a:ea typeface="+mn-ea"/>
              </a:rPr>
              <a:t>&lt;/title&gt;</a:t>
            </a:r>
          </a:p>
          <a:p>
            <a:pPr>
              <a:lnSpc>
                <a:spcPts val="1100"/>
              </a:lnSpc>
            </a:pPr>
            <a:r>
              <a:rPr lang="en-US" altLang="zh-CN" sz="1100" b="1" dirty="0">
                <a:solidFill>
                  <a:schemeClr val="bg1"/>
                </a:solidFill>
                <a:latin typeface="+mn-ea"/>
                <a:ea typeface="+mn-ea"/>
              </a:rPr>
              <a:t>    &lt;script type="text/</a:t>
            </a:r>
            <a:r>
              <a:rPr lang="en-US" altLang="zh-CN" sz="1100" b="1" dirty="0" err="1">
                <a:solidFill>
                  <a:schemeClr val="bg1"/>
                </a:solidFill>
                <a:latin typeface="+mn-ea"/>
                <a:ea typeface="+mn-ea"/>
              </a:rPr>
              <a:t>javascript</a:t>
            </a:r>
            <a:r>
              <a:rPr lang="en-US" altLang="zh-CN" sz="1100" b="1" dirty="0">
                <a:solidFill>
                  <a:schemeClr val="bg1"/>
                </a:solidFill>
                <a:latin typeface="+mn-ea"/>
                <a:ea typeface="+mn-ea"/>
              </a:rPr>
              <a:t>"&gt;</a:t>
            </a:r>
          </a:p>
          <a:p>
            <a:pPr>
              <a:lnSpc>
                <a:spcPts val="1100"/>
              </a:lnSpc>
            </a:pPr>
            <a:r>
              <a:rPr lang="en-US" altLang="zh-CN" sz="1100" b="1" dirty="0">
                <a:solidFill>
                  <a:schemeClr val="bg1"/>
                </a:solidFill>
                <a:latin typeface="+mn-ea"/>
                <a:ea typeface="+mn-ea"/>
              </a:rPr>
              <a:t>      function </a:t>
            </a:r>
            <a:r>
              <a:rPr lang="en-US" altLang="zh-CN" sz="1100" b="1" dirty="0" err="1">
                <a:solidFill>
                  <a:schemeClr val="bg1"/>
                </a:solidFill>
                <a:latin typeface="+mn-ea"/>
                <a:ea typeface="+mn-ea"/>
              </a:rPr>
              <a:t>checkData</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a:t>
            </a:r>
            <a:r>
              <a:rPr lang="en-US" altLang="zh-CN" sz="1100" b="1" dirty="0" err="1">
                <a:solidFill>
                  <a:schemeClr val="bg1"/>
                </a:solidFill>
                <a:latin typeface="+mn-ea"/>
                <a:ea typeface="+mn-ea"/>
              </a:rPr>
              <a:t>var</a:t>
            </a:r>
            <a:r>
              <a:rPr lang="en-US" altLang="zh-CN" sz="1100" b="1" dirty="0">
                <a:solidFill>
                  <a:schemeClr val="bg1"/>
                </a:solidFill>
                <a:latin typeface="+mn-ea"/>
                <a:ea typeface="+mn-ea"/>
              </a:rPr>
              <a:t> </a:t>
            </a:r>
            <a:r>
              <a:rPr lang="en-US" altLang="zh-CN" sz="1100" b="1" dirty="0" err="1">
                <a:solidFill>
                  <a:schemeClr val="bg1"/>
                </a:solidFill>
                <a:latin typeface="+mn-ea"/>
                <a:ea typeface="+mn-ea"/>
              </a:rPr>
              <a:t>userName</a:t>
            </a:r>
            <a:r>
              <a:rPr lang="en-US" altLang="zh-CN" sz="1100" b="1" dirty="0">
                <a:solidFill>
                  <a:schemeClr val="bg1"/>
                </a:solidFill>
                <a:latin typeface="+mn-ea"/>
                <a:ea typeface="+mn-ea"/>
              </a:rPr>
              <a:t>=</a:t>
            </a:r>
            <a:r>
              <a:rPr lang="en-US" altLang="zh-CN" sz="1100" b="1" dirty="0" err="1">
                <a:solidFill>
                  <a:schemeClr val="bg1"/>
                </a:solidFill>
                <a:latin typeface="+mn-ea"/>
                <a:ea typeface="+mn-ea"/>
              </a:rPr>
              <a:t>document.forms</a:t>
            </a:r>
            <a:r>
              <a:rPr lang="en-US" altLang="zh-CN" sz="1100" b="1" dirty="0">
                <a:solidFill>
                  <a:schemeClr val="bg1"/>
                </a:solidFill>
                <a:latin typeface="+mn-ea"/>
                <a:ea typeface="+mn-ea"/>
              </a:rPr>
              <a:t>[0].</a:t>
            </a:r>
            <a:r>
              <a:rPr lang="en-US" altLang="zh-CN" sz="1100" b="1" dirty="0" err="1">
                <a:solidFill>
                  <a:schemeClr val="bg1"/>
                </a:solidFill>
                <a:latin typeface="+mn-ea"/>
                <a:ea typeface="+mn-ea"/>
              </a:rPr>
              <a:t>userName.value</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a:t>
            </a:r>
            <a:r>
              <a:rPr lang="en-US" altLang="zh-CN" sz="1100" b="1" dirty="0" err="1">
                <a:solidFill>
                  <a:schemeClr val="bg1"/>
                </a:solidFill>
                <a:latin typeface="+mn-ea"/>
                <a:ea typeface="+mn-ea"/>
              </a:rPr>
              <a:t>var</a:t>
            </a:r>
            <a:r>
              <a:rPr lang="en-US" altLang="zh-CN" sz="1100" b="1" dirty="0">
                <a:solidFill>
                  <a:schemeClr val="bg1"/>
                </a:solidFill>
                <a:latin typeface="+mn-ea"/>
                <a:ea typeface="+mn-ea"/>
              </a:rPr>
              <a:t> password=</a:t>
            </a:r>
            <a:r>
              <a:rPr lang="en-US" altLang="zh-CN" sz="1100" b="1" dirty="0" err="1">
                <a:solidFill>
                  <a:schemeClr val="bg1"/>
                </a:solidFill>
                <a:latin typeface="+mn-ea"/>
                <a:ea typeface="+mn-ea"/>
              </a:rPr>
              <a:t>document.forms</a:t>
            </a:r>
            <a:r>
              <a:rPr lang="en-US" altLang="zh-CN" sz="1100" b="1" dirty="0">
                <a:solidFill>
                  <a:schemeClr val="bg1"/>
                </a:solidFill>
                <a:latin typeface="+mn-ea"/>
                <a:ea typeface="+mn-ea"/>
              </a:rPr>
              <a:t>[0].</a:t>
            </a:r>
            <a:r>
              <a:rPr lang="en-US" altLang="zh-CN" sz="1100" b="1" dirty="0" err="1">
                <a:solidFill>
                  <a:schemeClr val="bg1"/>
                </a:solidFill>
                <a:latin typeface="+mn-ea"/>
                <a:ea typeface="+mn-ea"/>
              </a:rPr>
              <a:t>password.value</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a:t>
            </a:r>
            <a:r>
              <a:rPr lang="en-US" altLang="zh-CN" sz="1100" b="1" dirty="0" err="1">
                <a:solidFill>
                  <a:schemeClr val="bg1"/>
                </a:solidFill>
                <a:latin typeface="+mn-ea"/>
                <a:ea typeface="+mn-ea"/>
              </a:rPr>
              <a:t>var</a:t>
            </a:r>
            <a:r>
              <a:rPr lang="en-US" altLang="zh-CN" sz="1100" b="1" dirty="0">
                <a:solidFill>
                  <a:schemeClr val="bg1"/>
                </a:solidFill>
                <a:latin typeface="+mn-ea"/>
                <a:ea typeface="+mn-ea"/>
              </a:rPr>
              <a:t> </a:t>
            </a:r>
            <a:r>
              <a:rPr lang="en-US" altLang="zh-CN" sz="1100" b="1" dirty="0" err="1">
                <a:solidFill>
                  <a:schemeClr val="bg1"/>
                </a:solidFill>
                <a:latin typeface="+mn-ea"/>
                <a:ea typeface="+mn-ea"/>
              </a:rPr>
              <a:t>rePassword</a:t>
            </a:r>
            <a:r>
              <a:rPr lang="en-US" altLang="zh-CN" sz="1100" b="1" dirty="0">
                <a:solidFill>
                  <a:schemeClr val="bg1"/>
                </a:solidFill>
                <a:latin typeface="+mn-ea"/>
                <a:ea typeface="+mn-ea"/>
              </a:rPr>
              <a:t>=</a:t>
            </a:r>
            <a:r>
              <a:rPr lang="en-US" altLang="zh-CN" sz="1100" b="1" dirty="0" err="1">
                <a:solidFill>
                  <a:schemeClr val="bg1"/>
                </a:solidFill>
                <a:latin typeface="+mn-ea"/>
                <a:ea typeface="+mn-ea"/>
              </a:rPr>
              <a:t>document.forms</a:t>
            </a:r>
            <a:r>
              <a:rPr lang="en-US" altLang="zh-CN" sz="1100" b="1" dirty="0">
                <a:solidFill>
                  <a:schemeClr val="bg1"/>
                </a:solidFill>
                <a:latin typeface="+mn-ea"/>
                <a:ea typeface="+mn-ea"/>
              </a:rPr>
              <a:t>[0].</a:t>
            </a:r>
            <a:r>
              <a:rPr lang="en-US" altLang="zh-CN" sz="1100" b="1" dirty="0" err="1">
                <a:solidFill>
                  <a:schemeClr val="bg1"/>
                </a:solidFill>
                <a:latin typeface="+mn-ea"/>
                <a:ea typeface="+mn-ea"/>
              </a:rPr>
              <a:t>rePassword.value</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if(</a:t>
            </a:r>
            <a:r>
              <a:rPr lang="en-US" altLang="zh-CN" sz="1100" b="1" dirty="0" err="1">
                <a:solidFill>
                  <a:schemeClr val="bg1"/>
                </a:solidFill>
                <a:latin typeface="+mn-ea"/>
                <a:ea typeface="+mn-ea"/>
              </a:rPr>
              <a:t>userName.length</a:t>
            </a:r>
            <a:r>
              <a:rPr lang="en-US" altLang="zh-CN" sz="1100" b="1" dirty="0">
                <a:solidFill>
                  <a:schemeClr val="bg1"/>
                </a:solidFill>
                <a:latin typeface="+mn-ea"/>
                <a:ea typeface="+mn-ea"/>
              </a:rPr>
              <a:t>&lt;=0)</a:t>
            </a:r>
          </a:p>
          <a:p>
            <a:pPr>
              <a:lnSpc>
                <a:spcPts val="1100"/>
              </a:lnSpc>
            </a:pPr>
            <a:r>
              <a:rPr lang="en-US" altLang="zh-CN" sz="1100" b="1" dirty="0">
                <a:solidFill>
                  <a:schemeClr val="bg1"/>
                </a:solidFill>
                <a:latin typeface="+mn-ea"/>
                <a:ea typeface="+mn-ea"/>
              </a:rPr>
              <a:t>        alert("</a:t>
            </a:r>
            <a:r>
              <a:rPr lang="zh-CN" altLang="en-US" sz="1100" b="1" dirty="0">
                <a:solidFill>
                  <a:schemeClr val="bg1"/>
                </a:solidFill>
                <a:latin typeface="+mn-ea"/>
                <a:ea typeface="+mn-ea"/>
              </a:rPr>
              <a:t>用户名不能为空！</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else if(password&lt;=0)</a:t>
            </a:r>
          </a:p>
          <a:p>
            <a:pPr>
              <a:lnSpc>
                <a:spcPts val="1100"/>
              </a:lnSpc>
            </a:pPr>
            <a:r>
              <a:rPr lang="en-US" altLang="zh-CN" sz="1100" b="1" dirty="0">
                <a:solidFill>
                  <a:schemeClr val="bg1"/>
                </a:solidFill>
                <a:latin typeface="+mn-ea"/>
                <a:ea typeface="+mn-ea"/>
              </a:rPr>
              <a:t>        alert("</a:t>
            </a:r>
            <a:r>
              <a:rPr lang="zh-CN" altLang="en-US" sz="1100" b="1" dirty="0">
                <a:solidFill>
                  <a:schemeClr val="bg1"/>
                </a:solidFill>
                <a:latin typeface="+mn-ea"/>
                <a:ea typeface="+mn-ea"/>
              </a:rPr>
              <a:t>密码不能为空！</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else if(</a:t>
            </a:r>
            <a:r>
              <a:rPr lang="en-US" altLang="zh-CN" sz="1100" b="1" dirty="0" err="1">
                <a:solidFill>
                  <a:schemeClr val="bg1"/>
                </a:solidFill>
                <a:latin typeface="+mn-ea"/>
                <a:ea typeface="+mn-ea"/>
              </a:rPr>
              <a:t>rePassword.length</a:t>
            </a:r>
            <a:r>
              <a:rPr lang="en-US" altLang="zh-CN" sz="1100" b="1" dirty="0">
                <a:solidFill>
                  <a:schemeClr val="bg1"/>
                </a:solidFill>
                <a:latin typeface="+mn-ea"/>
                <a:ea typeface="+mn-ea"/>
              </a:rPr>
              <a:t>&lt;=0)</a:t>
            </a:r>
          </a:p>
          <a:p>
            <a:pPr>
              <a:lnSpc>
                <a:spcPts val="1100"/>
              </a:lnSpc>
            </a:pPr>
            <a:r>
              <a:rPr lang="en-US" altLang="zh-CN" sz="1100" b="1" dirty="0">
                <a:solidFill>
                  <a:schemeClr val="bg1"/>
                </a:solidFill>
                <a:latin typeface="+mn-ea"/>
                <a:ea typeface="+mn-ea"/>
              </a:rPr>
              <a:t>        alert("</a:t>
            </a:r>
            <a:r>
              <a:rPr lang="zh-CN" altLang="en-US" sz="1100" b="1" dirty="0">
                <a:solidFill>
                  <a:schemeClr val="bg1"/>
                </a:solidFill>
                <a:latin typeface="+mn-ea"/>
                <a:ea typeface="+mn-ea"/>
              </a:rPr>
              <a:t>重新输入密码不能为空！</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else if(</a:t>
            </a:r>
            <a:r>
              <a:rPr lang="en-US" altLang="zh-CN" sz="1100" b="1" dirty="0" err="1">
                <a:solidFill>
                  <a:schemeClr val="bg1"/>
                </a:solidFill>
                <a:latin typeface="+mn-ea"/>
                <a:ea typeface="+mn-ea"/>
              </a:rPr>
              <a:t>userName.length</a:t>
            </a:r>
            <a:r>
              <a:rPr lang="en-US" altLang="zh-CN" sz="1100" b="1" dirty="0">
                <a:solidFill>
                  <a:schemeClr val="bg1"/>
                </a:solidFill>
                <a:latin typeface="+mn-ea"/>
                <a:ea typeface="+mn-ea"/>
              </a:rPr>
              <a:t>&lt;6)</a:t>
            </a:r>
          </a:p>
          <a:p>
            <a:pPr>
              <a:lnSpc>
                <a:spcPts val="1100"/>
              </a:lnSpc>
            </a:pPr>
            <a:r>
              <a:rPr lang="en-US" altLang="zh-CN" sz="1100" b="1" dirty="0">
                <a:solidFill>
                  <a:schemeClr val="bg1"/>
                </a:solidFill>
                <a:latin typeface="+mn-ea"/>
                <a:ea typeface="+mn-ea"/>
              </a:rPr>
              <a:t>        alert("</a:t>
            </a:r>
            <a:r>
              <a:rPr lang="zh-CN" altLang="en-US" sz="1100" b="1" dirty="0">
                <a:solidFill>
                  <a:schemeClr val="bg1"/>
                </a:solidFill>
                <a:latin typeface="+mn-ea"/>
                <a:ea typeface="+mn-ea"/>
              </a:rPr>
              <a:t>用户名不能小于 </a:t>
            </a:r>
            <a:r>
              <a:rPr lang="en-US" altLang="zh-CN" sz="1100" b="1" dirty="0">
                <a:solidFill>
                  <a:schemeClr val="bg1"/>
                </a:solidFill>
                <a:latin typeface="+mn-ea"/>
                <a:ea typeface="+mn-ea"/>
              </a:rPr>
              <a:t>6 </a:t>
            </a:r>
            <a:r>
              <a:rPr lang="zh-CN" altLang="en-US" sz="1100" b="1" dirty="0">
                <a:solidFill>
                  <a:schemeClr val="bg1"/>
                </a:solidFill>
                <a:latin typeface="+mn-ea"/>
                <a:ea typeface="+mn-ea"/>
              </a:rPr>
              <a:t>位！</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else if(password!=</a:t>
            </a:r>
            <a:r>
              <a:rPr lang="en-US" altLang="zh-CN" sz="1100" b="1" dirty="0" err="1">
                <a:solidFill>
                  <a:schemeClr val="bg1"/>
                </a:solidFill>
                <a:latin typeface="+mn-ea"/>
                <a:ea typeface="+mn-ea"/>
              </a:rPr>
              <a:t>rePassword</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alert("</a:t>
            </a:r>
            <a:r>
              <a:rPr lang="zh-CN" altLang="en-US" sz="1100" b="1" dirty="0">
                <a:solidFill>
                  <a:schemeClr val="bg1"/>
                </a:solidFill>
                <a:latin typeface="+mn-ea"/>
                <a:ea typeface="+mn-ea"/>
              </a:rPr>
              <a:t>两次输入密码不一致！</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else</a:t>
            </a:r>
          </a:p>
          <a:p>
            <a:pPr>
              <a:lnSpc>
                <a:spcPts val="1100"/>
              </a:lnSpc>
            </a:pPr>
            <a:r>
              <a:rPr lang="zh-CN" altLang="en-US" sz="1100" b="1" dirty="0">
                <a:solidFill>
                  <a:schemeClr val="bg1"/>
                </a:solidFill>
                <a:latin typeface="+mn-ea"/>
                <a:ea typeface="+mn-ea"/>
              </a:rPr>
              <a:t>          </a:t>
            </a:r>
            <a:r>
              <a:rPr lang="en-US" altLang="zh-CN" sz="1100" b="1" dirty="0">
                <a:solidFill>
                  <a:schemeClr val="bg1"/>
                </a:solidFill>
                <a:latin typeface="+mn-ea"/>
                <a:ea typeface="+mn-ea"/>
              </a:rPr>
              <a:t>{</a:t>
            </a:r>
          </a:p>
          <a:p>
            <a:pPr>
              <a:lnSpc>
                <a:spcPts val="1100"/>
              </a:lnSpc>
            </a:pPr>
            <a:r>
              <a:rPr lang="zh-CN" altLang="en-US" sz="1100" b="1" dirty="0">
                <a:solidFill>
                  <a:schemeClr val="bg1"/>
                </a:solidFill>
                <a:latin typeface="+mn-ea"/>
                <a:ea typeface="+mn-ea"/>
              </a:rPr>
              <a:t>          </a:t>
            </a:r>
            <a:r>
              <a:rPr lang="en-US" altLang="zh-CN" sz="1100" b="1" dirty="0">
                <a:solidFill>
                  <a:schemeClr val="bg1"/>
                </a:solidFill>
                <a:latin typeface="+mn-ea"/>
                <a:ea typeface="+mn-ea"/>
              </a:rPr>
              <a:t>alert("</a:t>
            </a:r>
            <a:r>
              <a:rPr lang="zh-CN" altLang="en-US" sz="1100" b="1" dirty="0">
                <a:solidFill>
                  <a:schemeClr val="bg1"/>
                </a:solidFill>
                <a:latin typeface="+mn-ea"/>
                <a:ea typeface="+mn-ea"/>
              </a:rPr>
              <a:t>验证通过，表单可以提交！</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a:t>
            </a:r>
            <a:r>
              <a:rPr lang="en-US" altLang="zh-CN" sz="1100" b="1" dirty="0" err="1">
                <a:solidFill>
                  <a:schemeClr val="bg1"/>
                </a:solidFill>
                <a:latin typeface="+mn-ea"/>
                <a:ea typeface="+mn-ea"/>
              </a:rPr>
              <a:t>document.forms</a:t>
            </a:r>
            <a:r>
              <a:rPr lang="en-US" altLang="zh-CN" sz="1100" b="1" dirty="0">
                <a:solidFill>
                  <a:schemeClr val="bg1"/>
                </a:solidFill>
                <a:latin typeface="+mn-ea"/>
                <a:ea typeface="+mn-ea"/>
              </a:rPr>
              <a:t>[0].submit();</a:t>
            </a:r>
          </a:p>
          <a:p>
            <a:pPr>
              <a:lnSpc>
                <a:spcPts val="1100"/>
              </a:lnSpc>
            </a:pPr>
            <a:r>
              <a:rPr lang="zh-CN" altLang="en-US" sz="1100" b="1" dirty="0">
                <a:solidFill>
                  <a:schemeClr val="bg1"/>
                </a:solidFill>
                <a:latin typeface="+mn-ea"/>
                <a:ea typeface="+mn-ea"/>
              </a:rPr>
              <a:t>          </a:t>
            </a:r>
            <a:r>
              <a:rPr lang="en-US" altLang="zh-CN" sz="1100" b="1" dirty="0">
                <a:solidFill>
                  <a:schemeClr val="bg1"/>
                </a:solidFill>
                <a:latin typeface="+mn-ea"/>
                <a:ea typeface="+mn-ea"/>
              </a:rPr>
              <a:t>}</a:t>
            </a:r>
          </a:p>
          <a:p>
            <a:pPr>
              <a:lnSpc>
                <a:spcPts val="1100"/>
              </a:lnSpc>
            </a:pPr>
            <a:r>
              <a:rPr lang="zh-CN" altLang="en-US" sz="1100" b="1" dirty="0">
                <a:solidFill>
                  <a:schemeClr val="bg1"/>
                </a:solidFill>
                <a:latin typeface="+mn-ea"/>
                <a:ea typeface="+mn-ea"/>
              </a:rPr>
              <a:t>      </a:t>
            </a:r>
            <a:r>
              <a:rPr lang="en-US" altLang="zh-CN" sz="1100" b="1" dirty="0">
                <a:solidFill>
                  <a:schemeClr val="bg1"/>
                </a:solidFill>
                <a:latin typeface="+mn-ea"/>
                <a:ea typeface="+mn-ea"/>
              </a:rPr>
              <a:t>}</a:t>
            </a:r>
          </a:p>
          <a:p>
            <a:pPr>
              <a:lnSpc>
                <a:spcPts val="1100"/>
              </a:lnSpc>
            </a:pPr>
            <a:r>
              <a:rPr lang="en-US" altLang="zh-CN" sz="1100" b="1" dirty="0">
                <a:solidFill>
                  <a:schemeClr val="bg1"/>
                </a:solidFill>
                <a:latin typeface="+mn-ea"/>
                <a:ea typeface="+mn-ea"/>
              </a:rPr>
              <a:t>    &lt;/script&gt;</a:t>
            </a:r>
          </a:p>
          <a:p>
            <a:pPr>
              <a:lnSpc>
                <a:spcPts val="1100"/>
              </a:lnSpc>
            </a:pPr>
            <a:r>
              <a:rPr lang="en-US" altLang="zh-CN" sz="1100" b="1" dirty="0">
                <a:solidFill>
                  <a:schemeClr val="bg1"/>
                </a:solidFill>
                <a:latin typeface="+mn-ea"/>
                <a:ea typeface="+mn-ea"/>
              </a:rPr>
              <a:t>  &lt;/head&gt;</a:t>
            </a:r>
          </a:p>
          <a:p>
            <a:pPr>
              <a:lnSpc>
                <a:spcPts val="1100"/>
              </a:lnSpc>
            </a:pPr>
            <a:r>
              <a:rPr lang="en-US" altLang="zh-CN" sz="1100" b="1" dirty="0">
                <a:solidFill>
                  <a:schemeClr val="bg1"/>
                </a:solidFill>
                <a:latin typeface="+mn-ea"/>
                <a:ea typeface="+mn-ea"/>
              </a:rPr>
              <a:t>  &lt;body&gt;</a:t>
            </a:r>
          </a:p>
          <a:p>
            <a:pPr>
              <a:lnSpc>
                <a:spcPts val="1100"/>
              </a:lnSpc>
            </a:pPr>
            <a:r>
              <a:rPr lang="en-US" altLang="zh-CN" sz="1100" b="1" dirty="0">
                <a:solidFill>
                  <a:schemeClr val="bg1"/>
                </a:solidFill>
                <a:latin typeface="+mn-ea"/>
                <a:ea typeface="+mn-ea"/>
              </a:rPr>
              <a:t>    &lt;form action="" method="post"&gt;</a:t>
            </a:r>
          </a:p>
          <a:p>
            <a:pPr>
              <a:lnSpc>
                <a:spcPts val="1100"/>
              </a:lnSpc>
            </a:pPr>
            <a:r>
              <a:rPr lang="en-US" altLang="zh-CN" sz="1100" b="1" dirty="0">
                <a:solidFill>
                  <a:schemeClr val="bg1"/>
                </a:solidFill>
                <a:latin typeface="+mn-ea"/>
                <a:ea typeface="+mn-ea"/>
              </a:rPr>
              <a:t>      &lt;</a:t>
            </a:r>
            <a:r>
              <a:rPr lang="en-US" altLang="zh-CN" sz="1100" b="1" dirty="0" err="1">
                <a:solidFill>
                  <a:schemeClr val="bg1"/>
                </a:solidFill>
                <a:latin typeface="+mn-ea"/>
                <a:ea typeface="+mn-ea"/>
              </a:rPr>
              <a:t>br</a:t>
            </a:r>
            <a:r>
              <a:rPr lang="en-US" altLang="zh-CN" sz="1100" b="1" dirty="0">
                <a:solidFill>
                  <a:schemeClr val="bg1"/>
                </a:solidFill>
                <a:latin typeface="+mn-ea"/>
                <a:ea typeface="+mn-ea"/>
              </a:rPr>
              <a:t>&gt;</a:t>
            </a:r>
            <a:r>
              <a:rPr lang="zh-CN" altLang="en-US" sz="1100" b="1" dirty="0">
                <a:solidFill>
                  <a:schemeClr val="bg1"/>
                </a:solidFill>
                <a:latin typeface="+mn-ea"/>
                <a:ea typeface="+mn-ea"/>
              </a:rPr>
              <a:t>用户名：</a:t>
            </a:r>
            <a:r>
              <a:rPr lang="en-US" altLang="zh-CN" sz="1100" b="1" dirty="0">
                <a:solidFill>
                  <a:schemeClr val="bg1"/>
                </a:solidFill>
                <a:latin typeface="+mn-ea"/>
                <a:ea typeface="+mn-ea"/>
              </a:rPr>
              <a:t>&lt;input type="text" name="</a:t>
            </a:r>
            <a:r>
              <a:rPr lang="en-US" altLang="zh-CN" sz="1100" b="1" dirty="0" err="1">
                <a:solidFill>
                  <a:schemeClr val="bg1"/>
                </a:solidFill>
                <a:latin typeface="+mn-ea"/>
                <a:ea typeface="+mn-ea"/>
              </a:rPr>
              <a:t>userName</a:t>
            </a:r>
            <a:r>
              <a:rPr lang="en-US" altLang="zh-CN" sz="1100" b="1" dirty="0">
                <a:solidFill>
                  <a:schemeClr val="bg1"/>
                </a:solidFill>
                <a:latin typeface="+mn-ea"/>
                <a:ea typeface="+mn-ea"/>
              </a:rPr>
              <a:t>"&gt;&lt;/input&gt;</a:t>
            </a:r>
          </a:p>
          <a:p>
            <a:pPr>
              <a:lnSpc>
                <a:spcPts val="1100"/>
              </a:lnSpc>
            </a:pPr>
            <a:r>
              <a:rPr lang="en-US" altLang="zh-CN" sz="1100" b="1" dirty="0">
                <a:solidFill>
                  <a:schemeClr val="bg1"/>
                </a:solidFill>
                <a:latin typeface="+mn-ea"/>
                <a:ea typeface="+mn-ea"/>
              </a:rPr>
              <a:t>      &lt;</a:t>
            </a:r>
            <a:r>
              <a:rPr lang="en-US" altLang="zh-CN" sz="1100" b="1" dirty="0" err="1">
                <a:solidFill>
                  <a:schemeClr val="bg1"/>
                </a:solidFill>
                <a:latin typeface="+mn-ea"/>
                <a:ea typeface="+mn-ea"/>
              </a:rPr>
              <a:t>br</a:t>
            </a:r>
            <a:r>
              <a:rPr lang="en-US" altLang="zh-CN" sz="1100" b="1" dirty="0">
                <a:solidFill>
                  <a:schemeClr val="bg1"/>
                </a:solidFill>
                <a:latin typeface="+mn-ea"/>
                <a:ea typeface="+mn-ea"/>
              </a:rPr>
              <a:t>&gt;</a:t>
            </a:r>
            <a:r>
              <a:rPr lang="zh-CN" altLang="en-US" sz="1100" b="1" dirty="0">
                <a:solidFill>
                  <a:schemeClr val="bg1"/>
                </a:solidFill>
                <a:latin typeface="+mn-ea"/>
                <a:ea typeface="+mn-ea"/>
              </a:rPr>
              <a:t>密码：</a:t>
            </a:r>
            <a:r>
              <a:rPr lang="en-US" altLang="zh-CN" sz="1100" b="1" dirty="0">
                <a:solidFill>
                  <a:schemeClr val="bg1"/>
                </a:solidFill>
                <a:latin typeface="+mn-ea"/>
                <a:ea typeface="+mn-ea"/>
              </a:rPr>
              <a:t>&lt;input type="password" name="password"&gt;&lt;/input&gt;</a:t>
            </a:r>
          </a:p>
          <a:p>
            <a:pPr>
              <a:lnSpc>
                <a:spcPts val="1100"/>
              </a:lnSpc>
            </a:pPr>
            <a:r>
              <a:rPr lang="en-US" altLang="zh-CN" sz="1100" b="1" dirty="0">
                <a:solidFill>
                  <a:schemeClr val="bg1"/>
                </a:solidFill>
                <a:latin typeface="+mn-ea"/>
                <a:ea typeface="+mn-ea"/>
              </a:rPr>
              <a:t>      &lt;</a:t>
            </a:r>
            <a:r>
              <a:rPr lang="en-US" altLang="zh-CN" sz="1100" b="1" dirty="0" err="1">
                <a:solidFill>
                  <a:schemeClr val="bg1"/>
                </a:solidFill>
                <a:latin typeface="+mn-ea"/>
                <a:ea typeface="+mn-ea"/>
              </a:rPr>
              <a:t>br</a:t>
            </a:r>
            <a:r>
              <a:rPr lang="en-US" altLang="zh-CN" sz="1100" b="1" dirty="0">
                <a:solidFill>
                  <a:schemeClr val="bg1"/>
                </a:solidFill>
                <a:latin typeface="+mn-ea"/>
                <a:ea typeface="+mn-ea"/>
              </a:rPr>
              <a:t>&gt;</a:t>
            </a:r>
            <a:r>
              <a:rPr lang="zh-CN" altLang="en-US" sz="1100" b="1" dirty="0">
                <a:solidFill>
                  <a:schemeClr val="bg1"/>
                </a:solidFill>
                <a:latin typeface="+mn-ea"/>
                <a:ea typeface="+mn-ea"/>
              </a:rPr>
              <a:t>确认密码</a:t>
            </a:r>
            <a:r>
              <a:rPr lang="en-US" altLang="zh-CN" sz="1100" b="1" dirty="0">
                <a:solidFill>
                  <a:schemeClr val="bg1"/>
                </a:solidFill>
                <a:latin typeface="+mn-ea"/>
                <a:ea typeface="+mn-ea"/>
              </a:rPr>
              <a:t>:&lt;input type="password" name="</a:t>
            </a:r>
            <a:r>
              <a:rPr lang="en-US" altLang="zh-CN" sz="1100" b="1" dirty="0" err="1">
                <a:solidFill>
                  <a:schemeClr val="bg1"/>
                </a:solidFill>
                <a:latin typeface="+mn-ea"/>
                <a:ea typeface="+mn-ea"/>
              </a:rPr>
              <a:t>rePassword</a:t>
            </a:r>
            <a:r>
              <a:rPr lang="en-US" altLang="zh-CN" sz="1100" b="1" dirty="0">
                <a:solidFill>
                  <a:schemeClr val="bg1"/>
                </a:solidFill>
                <a:latin typeface="+mn-ea"/>
                <a:ea typeface="+mn-ea"/>
              </a:rPr>
              <a:t>"&gt;&lt;/input&gt;</a:t>
            </a:r>
          </a:p>
          <a:p>
            <a:pPr>
              <a:lnSpc>
                <a:spcPts val="1100"/>
              </a:lnSpc>
            </a:pPr>
            <a:r>
              <a:rPr lang="en-US" altLang="zh-CN" sz="1100" b="1" dirty="0">
                <a:solidFill>
                  <a:schemeClr val="bg1"/>
                </a:solidFill>
                <a:latin typeface="+mn-ea"/>
                <a:ea typeface="+mn-ea"/>
              </a:rPr>
              <a:t>      &lt;</a:t>
            </a:r>
            <a:r>
              <a:rPr lang="en-US" altLang="zh-CN" sz="1100" b="1" dirty="0" err="1">
                <a:solidFill>
                  <a:schemeClr val="bg1"/>
                </a:solidFill>
                <a:latin typeface="+mn-ea"/>
                <a:ea typeface="+mn-ea"/>
              </a:rPr>
              <a:t>br</a:t>
            </a:r>
            <a:r>
              <a:rPr lang="en-US" altLang="zh-CN" sz="1100" b="1" dirty="0">
                <a:solidFill>
                  <a:schemeClr val="bg1"/>
                </a:solidFill>
                <a:latin typeface="+mn-ea"/>
                <a:ea typeface="+mn-ea"/>
              </a:rPr>
              <a:t>&gt;&lt;input type="button" value="</a:t>
            </a:r>
            <a:r>
              <a:rPr lang="zh-CN" altLang="en-US" sz="1100" b="1" dirty="0">
                <a:solidFill>
                  <a:schemeClr val="bg1"/>
                </a:solidFill>
                <a:latin typeface="+mn-ea"/>
                <a:ea typeface="+mn-ea"/>
              </a:rPr>
              <a:t>提交</a:t>
            </a:r>
            <a:r>
              <a:rPr lang="en-US" altLang="zh-CN" sz="1100" b="1" dirty="0">
                <a:solidFill>
                  <a:schemeClr val="bg1"/>
                </a:solidFill>
                <a:latin typeface="+mn-ea"/>
                <a:ea typeface="+mn-ea"/>
              </a:rPr>
              <a:t>" </a:t>
            </a:r>
            <a:r>
              <a:rPr lang="en-US" altLang="zh-CN" sz="1100" b="1" dirty="0" err="1">
                <a:solidFill>
                  <a:schemeClr val="bg1"/>
                </a:solidFill>
                <a:latin typeface="+mn-ea"/>
                <a:ea typeface="+mn-ea"/>
              </a:rPr>
              <a:t>onClick</a:t>
            </a:r>
            <a:r>
              <a:rPr lang="en-US" altLang="zh-CN" sz="1100" b="1" dirty="0">
                <a:solidFill>
                  <a:schemeClr val="bg1"/>
                </a:solidFill>
                <a:latin typeface="+mn-ea"/>
                <a:ea typeface="+mn-ea"/>
              </a:rPr>
              <a:t>="</a:t>
            </a:r>
            <a:r>
              <a:rPr lang="en-US" altLang="zh-CN" sz="1100" b="1" dirty="0" err="1">
                <a:solidFill>
                  <a:schemeClr val="bg1"/>
                </a:solidFill>
                <a:latin typeface="+mn-ea"/>
                <a:ea typeface="+mn-ea"/>
              </a:rPr>
              <a:t>checkData</a:t>
            </a:r>
            <a:r>
              <a:rPr lang="en-US" altLang="zh-CN" sz="1100" b="1" dirty="0">
                <a:solidFill>
                  <a:schemeClr val="bg1"/>
                </a:solidFill>
                <a:latin typeface="+mn-ea"/>
                <a:ea typeface="+mn-ea"/>
              </a:rPr>
              <a:t>()"/&gt;</a:t>
            </a:r>
          </a:p>
          <a:p>
            <a:pPr>
              <a:lnSpc>
                <a:spcPts val="1100"/>
              </a:lnSpc>
            </a:pPr>
            <a:r>
              <a:rPr lang="en-US" altLang="zh-CN" sz="1100" b="1" dirty="0">
                <a:solidFill>
                  <a:schemeClr val="bg1"/>
                </a:solidFill>
                <a:latin typeface="+mn-ea"/>
                <a:ea typeface="+mn-ea"/>
              </a:rPr>
              <a:t>    &lt;/form&gt;</a:t>
            </a:r>
          </a:p>
          <a:p>
            <a:pPr>
              <a:lnSpc>
                <a:spcPts val="1100"/>
              </a:lnSpc>
            </a:pPr>
            <a:r>
              <a:rPr lang="en-US" altLang="zh-CN" sz="1100" b="1" dirty="0">
                <a:solidFill>
                  <a:schemeClr val="bg1"/>
                </a:solidFill>
                <a:latin typeface="+mn-ea"/>
                <a:ea typeface="+mn-ea"/>
              </a:rPr>
              <a:t>  &lt;/body&gt;</a:t>
            </a:r>
          </a:p>
          <a:p>
            <a:pPr>
              <a:lnSpc>
                <a:spcPts val="1100"/>
              </a:lnSpc>
            </a:pPr>
            <a:r>
              <a:rPr lang="en-US" altLang="zh-CN" sz="1100" b="1" dirty="0">
                <a:solidFill>
                  <a:schemeClr val="bg1"/>
                </a:solidFill>
                <a:latin typeface="+mn-ea"/>
                <a:ea typeface="+mn-ea"/>
              </a:rPr>
              <a:t>&lt;/html</a:t>
            </a:r>
            <a:r>
              <a:rPr lang="en-US" altLang="zh-CN" sz="1100" b="1" dirty="0" smtClean="0">
                <a:solidFill>
                  <a:schemeClr val="bg1"/>
                </a:solidFill>
                <a:latin typeface="+mn-ea"/>
                <a:ea typeface="+mn-ea"/>
              </a:rPr>
              <a:t>&gt;</a:t>
            </a:r>
            <a:endParaRPr lang="zh-CN" altLang="en-US" sz="1100" b="1" dirty="0">
              <a:solidFill>
                <a:schemeClr val="bg1"/>
              </a:solidFill>
              <a:latin typeface="+mn-ea"/>
              <a:ea typeface="+mn-ea"/>
            </a:endParaRPr>
          </a:p>
        </p:txBody>
      </p:sp>
    </p:spTree>
    <p:extLst>
      <p:ext uri="{BB962C8B-B14F-4D97-AF65-F5344CB8AC3E}">
        <p14:creationId xmlns:p14="http://schemas.microsoft.com/office/powerpoint/2010/main" val="1157780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16" y="980728"/>
            <a:ext cx="8949680" cy="523220"/>
          </a:xfrm>
        </p:spPr>
        <p:txBody>
          <a:bodyPr/>
          <a:lstStyle/>
          <a:p>
            <a:pPr marL="0" indent="0">
              <a:buNone/>
            </a:pPr>
            <a:r>
              <a:rPr lang="zh-CN" altLang="zh-CN" sz="2800" dirty="0" smtClean="0">
                <a:latin typeface="+mn-ea"/>
              </a:rPr>
              <a:t>直接定义在事件中</a:t>
            </a:r>
            <a:endParaRPr lang="en-US" altLang="zh-CN" sz="2800" dirty="0" smtClean="0">
              <a:latin typeface="+mn-ea"/>
            </a:endParaRPr>
          </a:p>
        </p:txBody>
      </p:sp>
      <p:sp>
        <p:nvSpPr>
          <p:cNvPr id="4" name="内容占位符 2"/>
          <p:cNvSpPr txBox="1">
            <a:spLocks/>
          </p:cNvSpPr>
          <p:nvPr/>
        </p:nvSpPr>
        <p:spPr bwMode="auto">
          <a:xfrm>
            <a:off x="0" y="1588033"/>
            <a:ext cx="9144000" cy="2234458"/>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defPPr>
              <a:defRPr lang="en-US"/>
            </a:defPPr>
            <a:lvl1pPr marL="0" indent="0" eaLnBrk="0" hangingPunct="0">
              <a:spcBef>
                <a:spcPct val="20000"/>
              </a:spcBef>
              <a:buFont typeface="Arial" charset="0"/>
              <a:buNone/>
              <a:defRPr sz="2400" b="1">
                <a:solidFill>
                  <a:schemeClr val="bg1"/>
                </a:solidFill>
                <a:latin typeface="+mn-ea"/>
                <a:ea typeface="+mn-ea"/>
              </a:defRPr>
            </a:lvl1pPr>
            <a:lvl2pPr marL="742950" indent="-285750" eaLnBrk="0" hangingPunct="0">
              <a:spcBef>
                <a:spcPct val="20000"/>
              </a:spcBef>
              <a:buFont typeface="Arial" charset="0"/>
              <a:buChar char="–"/>
              <a:defRPr sz="2800" b="1">
                <a:solidFill>
                  <a:srgbClr val="003300"/>
                </a:solidFill>
                <a:latin typeface="+mn-lt"/>
                <a:ea typeface="+mn-ea"/>
              </a:defRPr>
            </a:lvl2pPr>
            <a:lvl3pPr marL="1143000" indent="-228600" eaLnBrk="0" hangingPunct="0">
              <a:spcBef>
                <a:spcPct val="20000"/>
              </a:spcBef>
              <a:buFont typeface="Arial" charset="0"/>
              <a:buChar char="•"/>
              <a:defRPr sz="2400" b="1">
                <a:solidFill>
                  <a:srgbClr val="003300"/>
                </a:solidFill>
                <a:latin typeface="+mn-lt"/>
                <a:ea typeface="+mn-ea"/>
              </a:defRPr>
            </a:lvl3pPr>
            <a:lvl4pPr marL="1600200" indent="-228600" eaLnBrk="0" hangingPunct="0">
              <a:spcBef>
                <a:spcPct val="20000"/>
              </a:spcBef>
              <a:buFont typeface="Arial" charset="0"/>
              <a:buChar char="–"/>
              <a:defRPr sz="2000" b="1">
                <a:solidFill>
                  <a:srgbClr val="003300"/>
                </a:solidFill>
                <a:latin typeface="+mn-lt"/>
                <a:ea typeface="+mn-ea"/>
              </a:defRPr>
            </a:lvl4pPr>
            <a:lvl5pPr marL="2057400" indent="-228600" eaLnBrk="0" hangingPunct="0">
              <a:spcBef>
                <a:spcPct val="20000"/>
              </a:spcBef>
              <a:buFont typeface="Arial" charset="0"/>
              <a:buChar char="»"/>
              <a:defRPr sz="2000" b="1">
                <a:solidFill>
                  <a:srgbClr val="003300"/>
                </a:solidFill>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r>
              <a:rPr lang="en-US" altLang="zh-CN" dirty="0">
                <a:solidFill>
                  <a:prstClr val="white"/>
                </a:solidFill>
              </a:rPr>
              <a:t>&lt;input type="button" value="</a:t>
            </a:r>
            <a:r>
              <a:rPr lang="zh-CN" altLang="zh-CN" dirty="0">
                <a:solidFill>
                  <a:prstClr val="white"/>
                </a:solidFill>
              </a:rPr>
              <a:t>第一个按钮</a:t>
            </a:r>
            <a:r>
              <a:rPr lang="en-US" altLang="zh-CN" dirty="0">
                <a:solidFill>
                  <a:prstClr val="white"/>
                </a:solidFill>
              </a:rPr>
              <a:t>" </a:t>
            </a:r>
          </a:p>
          <a:p>
            <a:r>
              <a:rPr lang="en-US" altLang="zh-CN" dirty="0">
                <a:solidFill>
                  <a:prstClr val="white"/>
                </a:solidFill>
              </a:rPr>
              <a:t>       </a:t>
            </a:r>
            <a:r>
              <a:rPr lang="en-US" altLang="zh-CN" dirty="0" err="1">
                <a:solidFill>
                  <a:prstClr val="white"/>
                </a:solidFill>
              </a:rPr>
              <a:t>onclick</a:t>
            </a:r>
            <a:r>
              <a:rPr lang="en-US" altLang="zh-CN" dirty="0" smtClean="0">
                <a:solidFill>
                  <a:prstClr val="white"/>
                </a:solidFill>
              </a:rPr>
              <a:t>="</a:t>
            </a:r>
            <a:r>
              <a:rPr lang="en-US" altLang="zh-CN" dirty="0" err="1">
                <a:solidFill>
                  <a:srgbClr val="FFFF00"/>
                </a:solidFill>
              </a:rPr>
              <a:t>javascript:</a:t>
            </a:r>
            <a:r>
              <a:rPr lang="en-US" altLang="zh-CN" dirty="0" err="1" smtClean="0">
                <a:solidFill>
                  <a:srgbClr val="FFFF00"/>
                </a:solidFill>
              </a:rPr>
              <a:t>alert</a:t>
            </a:r>
            <a:r>
              <a:rPr lang="en-US" altLang="zh-CN" dirty="0">
                <a:solidFill>
                  <a:srgbClr val="FFFF00"/>
                </a:solidFill>
              </a:rPr>
              <a:t>(</a:t>
            </a:r>
            <a:r>
              <a:rPr lang="en-US" altLang="zh-CN" dirty="0" smtClean="0">
                <a:solidFill>
                  <a:srgbClr val="FFFF00"/>
                </a:solidFill>
              </a:rPr>
              <a:t>'Hello World');</a:t>
            </a:r>
            <a:r>
              <a:rPr lang="en-US" altLang="zh-CN" dirty="0" smtClean="0">
                <a:solidFill>
                  <a:prstClr val="white"/>
                </a:solidFill>
              </a:rPr>
              <a:t>"/&gt;</a:t>
            </a:r>
          </a:p>
          <a:p>
            <a:r>
              <a:rPr lang="zh-CN" altLang="en-US" dirty="0" smtClean="0">
                <a:solidFill>
                  <a:prstClr val="white"/>
                </a:solidFill>
              </a:rPr>
              <a:t>或</a:t>
            </a:r>
            <a:endParaRPr lang="en-US" altLang="zh-CN" dirty="0">
              <a:solidFill>
                <a:prstClr val="white"/>
              </a:solidFill>
            </a:endParaRPr>
          </a:p>
          <a:p>
            <a:r>
              <a:rPr lang="en-US" altLang="zh-CN" dirty="0">
                <a:solidFill>
                  <a:prstClr val="white"/>
                </a:solidFill>
              </a:rPr>
              <a:t>&lt;input type="button" value="</a:t>
            </a:r>
            <a:r>
              <a:rPr lang="zh-CN" altLang="zh-CN" dirty="0">
                <a:solidFill>
                  <a:prstClr val="white"/>
                </a:solidFill>
              </a:rPr>
              <a:t>第一个按钮</a:t>
            </a:r>
            <a:r>
              <a:rPr lang="en-US" altLang="zh-CN" dirty="0">
                <a:solidFill>
                  <a:prstClr val="white"/>
                </a:solidFill>
              </a:rPr>
              <a:t>" </a:t>
            </a:r>
          </a:p>
          <a:p>
            <a:r>
              <a:rPr lang="en-US" altLang="zh-CN" dirty="0">
                <a:solidFill>
                  <a:prstClr val="white"/>
                </a:solidFill>
              </a:rPr>
              <a:t>       </a:t>
            </a:r>
            <a:r>
              <a:rPr lang="en-US" altLang="zh-CN" dirty="0" err="1">
                <a:solidFill>
                  <a:prstClr val="white"/>
                </a:solidFill>
              </a:rPr>
              <a:t>onclick</a:t>
            </a:r>
            <a:r>
              <a:rPr lang="en-US" altLang="zh-CN" dirty="0">
                <a:solidFill>
                  <a:prstClr val="white"/>
                </a:solidFill>
              </a:rPr>
              <a:t>="</a:t>
            </a:r>
            <a:r>
              <a:rPr lang="en-US" altLang="zh-CN" dirty="0">
                <a:solidFill>
                  <a:srgbClr val="FFFF00"/>
                </a:solidFill>
              </a:rPr>
              <a:t>alert('Hello World</a:t>
            </a:r>
            <a:r>
              <a:rPr lang="en-US" altLang="zh-CN" dirty="0" smtClean="0">
                <a:solidFill>
                  <a:srgbClr val="FFFF00"/>
                </a:solidFill>
              </a:rPr>
              <a:t>');</a:t>
            </a:r>
            <a:r>
              <a:rPr lang="en-US" altLang="zh-CN" dirty="0" smtClean="0">
                <a:solidFill>
                  <a:prstClr val="white"/>
                </a:solidFill>
              </a:rPr>
              <a:t>"/&gt;</a:t>
            </a:r>
            <a:endParaRPr lang="en-US" altLang="zh-CN" dirty="0">
              <a:solidFill>
                <a:prstClr val="white"/>
              </a:solidFill>
            </a:endParaRPr>
          </a:p>
        </p:txBody>
      </p:sp>
      <p:sp>
        <p:nvSpPr>
          <p:cNvPr id="5"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事件</a:t>
            </a:r>
            <a:r>
              <a:rPr lang="zh-CN" altLang="en-US" dirty="0">
                <a:latin typeface="黑体" panose="02010609060101010101" pitchFamily="49" charset="-122"/>
                <a:ea typeface="黑体" panose="02010609060101010101" pitchFamily="49" charset="-122"/>
              </a:rPr>
              <a:t>定义式</a:t>
            </a:r>
          </a:p>
        </p:txBody>
      </p:sp>
    </p:spTree>
    <p:extLst>
      <p:ext uri="{BB962C8B-B14F-4D97-AF65-F5344CB8AC3E}">
        <p14:creationId xmlns:p14="http://schemas.microsoft.com/office/powerpoint/2010/main" val="2323655979"/>
      </p:ext>
    </p:extLst>
  </p:cSld>
  <p:clrMapOvr>
    <a:masterClrMapping/>
  </p:clrMapOvr>
  <p:transition spd="slow">
    <p:randomBar dir="vert"/>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实例</a:t>
            </a:r>
            <a:r>
              <a:rPr lang="zh-CN" altLang="en-US" dirty="0" smtClean="0"/>
              <a:t> </a:t>
            </a:r>
            <a:r>
              <a:rPr lang="zh-CN" altLang="en-US" dirty="0" smtClean="0">
                <a:latin typeface="黑体" panose="02010609060101010101" pitchFamily="49" charset="-122"/>
                <a:ea typeface="黑体" panose="02010609060101010101" pitchFamily="49" charset="-122"/>
              </a:rPr>
              <a:t>省市</a:t>
            </a:r>
            <a:r>
              <a:rPr lang="zh-CN" altLang="en-US" dirty="0">
                <a:latin typeface="黑体" panose="02010609060101010101" pitchFamily="49" charset="-122"/>
                <a:ea typeface="黑体" panose="02010609060101010101" pitchFamily="49" charset="-122"/>
              </a:rPr>
              <a:t>联动</a:t>
            </a:r>
            <a:endParaRPr lang="zh-CN" altLang="en-US" dirty="0"/>
          </a:p>
        </p:txBody>
      </p:sp>
      <p:sp>
        <p:nvSpPr>
          <p:cNvPr id="3" name="内容占位符 2"/>
          <p:cNvSpPr>
            <a:spLocks noGrp="1"/>
          </p:cNvSpPr>
          <p:nvPr>
            <p:ph idx="1"/>
          </p:nvPr>
        </p:nvSpPr>
        <p:spPr>
          <a:xfrm>
            <a:off x="86816" y="980728"/>
            <a:ext cx="8949680" cy="4031873"/>
          </a:xfrm>
        </p:spPr>
        <p:txBody>
          <a:bodyPr/>
          <a:lstStyle/>
          <a:p>
            <a:r>
              <a:rPr lang="zh-CN" altLang="en-US" dirty="0" smtClean="0"/>
              <a:t>联动菜单</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要求：当选定省的下拉列表时，市的下拉列表中的内容随之而改变</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2"/>
            <a:ext cx="48672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929143"/>
      </p:ext>
    </p:extLst>
  </p:cSld>
  <p:clrMapOvr>
    <a:masterClrMapping/>
  </p:clrMapOvr>
  <p:transition spd="slow">
    <p:randomBar dir="vert"/>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86816" y="980728"/>
            <a:ext cx="8949680" cy="4721292"/>
          </a:xfrm>
        </p:spPr>
        <p:txBody>
          <a:bodyPr/>
          <a:lstStyle/>
          <a:p>
            <a:endParaRPr lang="en-US" altLang="zh-CN" dirty="0" smtClean="0"/>
          </a:p>
          <a:p>
            <a:endParaRPr lang="en-US" altLang="zh-CN" dirty="0"/>
          </a:p>
          <a:p>
            <a:endParaRPr lang="en-US" altLang="zh-CN" dirty="0" smtClean="0"/>
          </a:p>
          <a:p>
            <a:endParaRPr lang="en-US" altLang="zh-CN" dirty="0"/>
          </a:p>
          <a:p>
            <a:r>
              <a:rPr lang="zh-CN" altLang="en-US" dirty="0" smtClean="0"/>
              <a:t>要求：</a:t>
            </a:r>
            <a:r>
              <a:rPr lang="en-US" altLang="zh-CN" dirty="0" smtClean="0"/>
              <a:t>1.</a:t>
            </a:r>
            <a:r>
              <a:rPr lang="zh-CN" altLang="en-US" dirty="0" smtClean="0"/>
              <a:t>增加按钮开始状态</a:t>
            </a:r>
            <a:r>
              <a:rPr lang="en-US" altLang="zh-CN" dirty="0" smtClean="0"/>
              <a:t>,</a:t>
            </a:r>
            <a:r>
              <a:rPr lang="zh-CN" altLang="en-US" dirty="0" smtClean="0"/>
              <a:t>未激活</a:t>
            </a:r>
            <a:endParaRPr lang="en-US" altLang="zh-CN" dirty="0" smtClean="0"/>
          </a:p>
          <a:p>
            <a:pPr marL="0" indent="0">
              <a:buNone/>
            </a:pPr>
            <a:r>
              <a:rPr lang="en-US" altLang="zh-CN" dirty="0"/>
              <a:t> </a:t>
            </a:r>
            <a:r>
              <a:rPr lang="en-US" altLang="zh-CN" dirty="0" smtClean="0"/>
              <a:t>                 2.</a:t>
            </a:r>
            <a:r>
              <a:rPr lang="zh-CN" altLang="en-US" dirty="0" smtClean="0"/>
              <a:t>单击删除按钮</a:t>
            </a:r>
            <a:r>
              <a:rPr lang="en-US" altLang="zh-CN" dirty="0" smtClean="0"/>
              <a:t>,</a:t>
            </a:r>
            <a:r>
              <a:rPr lang="zh-CN" altLang="en-US" dirty="0" smtClean="0"/>
              <a:t>按钮激活</a:t>
            </a:r>
            <a:r>
              <a:rPr lang="en-US" altLang="zh-CN" dirty="0" smtClean="0"/>
              <a:t>,</a:t>
            </a:r>
            <a:r>
              <a:rPr lang="zh-CN" altLang="en-US" dirty="0" smtClean="0"/>
              <a:t>且包含文字的</a:t>
            </a:r>
            <a:endParaRPr lang="en-US" altLang="zh-CN" dirty="0" smtClean="0"/>
          </a:p>
          <a:p>
            <a:pPr marL="0" indent="0">
              <a:buNone/>
            </a:pPr>
            <a:r>
              <a:rPr lang="en-US" altLang="zh-CN" dirty="0"/>
              <a:t> </a:t>
            </a:r>
            <a:r>
              <a:rPr lang="en-US" altLang="zh-CN" dirty="0" smtClean="0"/>
              <a:t>                 </a:t>
            </a:r>
            <a:r>
              <a:rPr lang="zh-CN" altLang="en-US" dirty="0" smtClean="0"/>
              <a:t>段落被删除</a:t>
            </a:r>
            <a:endParaRPr lang="en-US" altLang="zh-CN" dirty="0" smtClean="0"/>
          </a:p>
          <a:p>
            <a:pPr marL="0" indent="0">
              <a:buNone/>
            </a:pPr>
            <a:r>
              <a:rPr lang="en-US" altLang="zh-CN" dirty="0"/>
              <a:t> </a:t>
            </a:r>
            <a:r>
              <a:rPr lang="en-US" altLang="zh-CN" dirty="0" smtClean="0"/>
              <a:t>                3.</a:t>
            </a:r>
            <a:r>
              <a:rPr lang="zh-CN" altLang="en-US" dirty="0" smtClean="0"/>
              <a:t>单击增加，再次恢复初始状态</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76325"/>
            <a:ext cx="63150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337905"/>
      </p:ext>
    </p:extLst>
  </p:cSld>
  <p:clrMapOvr>
    <a:masterClrMapping/>
  </p:clrMapOvr>
  <p:transition spd="slow">
    <p:randomBar dir="vert"/>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、访问表格元素</a:t>
            </a:r>
            <a:endParaRPr lang="en-US" altLang="zh-CN" dirty="0">
              <a:latin typeface="黑体" panose="02010609060101010101" pitchFamily="49" charset="-122"/>
              <a:ea typeface="黑体" panose="02010609060101010101" pitchFamily="49" charset="-122"/>
            </a:endParaRPr>
          </a:p>
        </p:txBody>
      </p:sp>
      <p:sp>
        <p:nvSpPr>
          <p:cNvPr id="83971" name="Text Box 2"/>
          <p:cNvSpPr txBox="1">
            <a:spLocks noChangeArrowheads="1"/>
          </p:cNvSpPr>
          <p:nvPr/>
        </p:nvSpPr>
        <p:spPr bwMode="auto">
          <a:xfrm>
            <a:off x="0" y="1052736"/>
            <a:ext cx="85693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endParaRPr lang="en-US" altLang="zh-CN" sz="2800" dirty="0">
              <a:latin typeface="Tahoma" pitchFamily="34" charset="0"/>
            </a:endParaRPr>
          </a:p>
          <a:p>
            <a:pPr eaLnBrk="1" hangingPunct="1"/>
            <a:r>
              <a:rPr lang="en-US" altLang="zh-CN" sz="2800" dirty="0">
                <a:latin typeface="Tahoma" pitchFamily="34" charset="0"/>
              </a:rPr>
              <a:t> </a:t>
            </a:r>
          </a:p>
          <a:p>
            <a:pPr eaLnBrk="1" hangingPunct="1"/>
            <a:endParaRPr lang="en-US" altLang="zh-CN" sz="2800" dirty="0">
              <a:latin typeface="Tahoma" pitchFamily="34" charset="0"/>
            </a:endParaRPr>
          </a:p>
          <a:p>
            <a:pPr eaLnBrk="1" hangingPunct="1"/>
            <a:endParaRPr lang="en-US" altLang="zh-CN" sz="2800" dirty="0" smtClean="0">
              <a:latin typeface="Tahoma" pitchFamily="34" charset="0"/>
            </a:endParaRPr>
          </a:p>
        </p:txBody>
      </p:sp>
      <p:graphicFrame>
        <p:nvGraphicFramePr>
          <p:cNvPr id="2" name="表格 1"/>
          <p:cNvGraphicFramePr>
            <a:graphicFrameLocks noGrp="1"/>
          </p:cNvGraphicFramePr>
          <p:nvPr>
            <p:extLst/>
          </p:nvPr>
        </p:nvGraphicFramePr>
        <p:xfrm>
          <a:off x="0" y="908720"/>
          <a:ext cx="9144000" cy="5544620"/>
        </p:xfrm>
        <a:graphic>
          <a:graphicData uri="http://schemas.openxmlformats.org/drawingml/2006/table">
            <a:tbl>
              <a:tblPr firstRow="1" bandRow="1">
                <a:tableStyleId>{5C22544A-7EE6-4342-B048-85BDC9FD1C3A}</a:tableStyleId>
              </a:tblPr>
              <a:tblGrid>
                <a:gridCol w="2915816"/>
                <a:gridCol w="6228184"/>
              </a:tblGrid>
              <a:tr h="554462">
                <a:tc>
                  <a:txBody>
                    <a:bodyPr/>
                    <a:lstStyle/>
                    <a:p>
                      <a:pPr algn="ctr"/>
                      <a:r>
                        <a:rPr lang="zh-CN" altLang="en-US" sz="2400" b="1" dirty="0" smtClean="0">
                          <a:latin typeface="+mn-ea"/>
                          <a:ea typeface="+mn-ea"/>
                        </a:rPr>
                        <a:t>属性和方法</a:t>
                      </a:r>
                      <a:endParaRPr lang="zh-CN" altLang="en-US" sz="2400" b="1" dirty="0">
                        <a:latin typeface="+mn-ea"/>
                        <a:ea typeface="+mn-ea"/>
                      </a:endParaRPr>
                    </a:p>
                  </a:txBody>
                  <a:tcPr marL="91433" marR="91433" marT="45708" marB="45708"/>
                </a:tc>
                <a:tc>
                  <a:txBody>
                    <a:bodyPr/>
                    <a:lstStyle/>
                    <a:p>
                      <a:pPr algn="ctr"/>
                      <a:r>
                        <a:rPr lang="zh-CN" altLang="en-US" sz="2400" b="1" dirty="0" smtClean="0">
                          <a:latin typeface="+mn-ea"/>
                          <a:ea typeface="+mn-ea"/>
                        </a:rPr>
                        <a:t>功能</a:t>
                      </a:r>
                      <a:endParaRPr lang="zh-CN" altLang="en-US" sz="2400" b="1" dirty="0">
                        <a:latin typeface="+mn-ea"/>
                        <a:ea typeface="+mn-ea"/>
                      </a:endParaRPr>
                    </a:p>
                  </a:txBody>
                  <a:tcPr marL="91433" marR="91433" marT="45708" marB="45708"/>
                </a:tc>
              </a:tr>
              <a:tr h="554462">
                <a:tc>
                  <a:txBody>
                    <a:bodyPr/>
                    <a:lstStyle/>
                    <a:p>
                      <a:r>
                        <a:rPr lang="en-US" altLang="zh-CN" sz="2400" b="1" baseline="0" dirty="0" smtClean="0">
                          <a:solidFill>
                            <a:srgbClr val="003300"/>
                          </a:solidFill>
                          <a:latin typeface="+mn-ea"/>
                          <a:ea typeface="+mn-ea"/>
                        </a:rPr>
                        <a:t> caption</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返回该表格的标题对象</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baseline="0" dirty="0" smtClean="0">
                          <a:solidFill>
                            <a:srgbClr val="003300"/>
                          </a:solidFill>
                          <a:latin typeface="+mn-ea"/>
                          <a:ea typeface="+mn-ea"/>
                        </a:rPr>
                        <a:t> rows</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返回该表格的所有行</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baseline="0" dirty="0" smtClean="0">
                          <a:solidFill>
                            <a:srgbClr val="003300"/>
                          </a:solidFill>
                          <a:latin typeface="+mn-ea"/>
                          <a:ea typeface="+mn-ea"/>
                        </a:rPr>
                        <a:t> </a:t>
                      </a:r>
                      <a:r>
                        <a:rPr lang="en-US" altLang="zh-CN" sz="2400" b="1" baseline="0" dirty="0" err="1" smtClean="0">
                          <a:solidFill>
                            <a:srgbClr val="003300"/>
                          </a:solidFill>
                          <a:latin typeface="+mn-ea"/>
                          <a:ea typeface="+mn-ea"/>
                        </a:rPr>
                        <a:t>tBodies</a:t>
                      </a:r>
                      <a:endParaRPr lang="zh-CN" altLang="en-US" sz="2400" b="1" dirty="0">
                        <a:solidFill>
                          <a:srgbClr val="003300"/>
                        </a:solidFill>
                        <a:latin typeface="+mn-ea"/>
                        <a:ea typeface="+mn-ea"/>
                      </a:endParaRPr>
                    </a:p>
                  </a:txBody>
                  <a:tcPr marL="91433" marR="91433"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返回该表格的所有</a:t>
                      </a:r>
                      <a:r>
                        <a:rPr lang="en-US" altLang="zh-CN" sz="2400" b="1" dirty="0" smtClean="0">
                          <a:solidFill>
                            <a:srgbClr val="003300"/>
                          </a:solidFill>
                          <a:latin typeface="+mn-ea"/>
                          <a:ea typeface="+mn-ea"/>
                        </a:rPr>
                        <a:t>&lt;</a:t>
                      </a:r>
                      <a:r>
                        <a:rPr lang="en-US" altLang="zh-CN" sz="2400" b="1" dirty="0" err="1" smtClean="0">
                          <a:solidFill>
                            <a:srgbClr val="003300"/>
                          </a:solidFill>
                          <a:latin typeface="+mn-ea"/>
                          <a:ea typeface="+mn-ea"/>
                        </a:rPr>
                        <a:t>tbody</a:t>
                      </a:r>
                      <a:r>
                        <a:rPr lang="en-US" altLang="zh-CN" sz="2400" b="1" baseline="0" dirty="0" smtClean="0">
                          <a:solidFill>
                            <a:srgbClr val="003300"/>
                          </a:solidFill>
                          <a:latin typeface="+mn-ea"/>
                          <a:ea typeface="+mn-ea"/>
                        </a:rPr>
                        <a:t>/</a:t>
                      </a:r>
                      <a:r>
                        <a:rPr lang="en-US" altLang="zh-CN" sz="2400" b="1" dirty="0" smtClean="0">
                          <a:solidFill>
                            <a:srgbClr val="003300"/>
                          </a:solidFill>
                          <a:latin typeface="+mn-ea"/>
                          <a:ea typeface="+mn-ea"/>
                        </a:rPr>
                        <a:t>&gt;</a:t>
                      </a:r>
                      <a:r>
                        <a:rPr lang="zh-CN" altLang="en-US" sz="2400" b="1" dirty="0" smtClean="0">
                          <a:solidFill>
                            <a:srgbClr val="003300"/>
                          </a:solidFill>
                          <a:latin typeface="+mn-ea"/>
                          <a:ea typeface="+mn-ea"/>
                        </a:rPr>
                        <a:t>元素组成的数组</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dirty="0" smtClean="0">
                          <a:solidFill>
                            <a:srgbClr val="003300"/>
                          </a:solidFill>
                          <a:latin typeface="+mn-ea"/>
                          <a:ea typeface="+mn-ea"/>
                        </a:rPr>
                        <a:t> </a:t>
                      </a:r>
                      <a:r>
                        <a:rPr lang="en-US" altLang="zh-CN" sz="2400" b="1" dirty="0" err="1" smtClean="0">
                          <a:solidFill>
                            <a:srgbClr val="003300"/>
                          </a:solidFill>
                          <a:latin typeface="+mn-ea"/>
                          <a:ea typeface="+mn-ea"/>
                        </a:rPr>
                        <a:t>tFoot</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返回该表格的</a:t>
                      </a:r>
                      <a:r>
                        <a:rPr lang="en-US" altLang="zh-CN" sz="2400" b="1" dirty="0" smtClean="0">
                          <a:solidFill>
                            <a:srgbClr val="003300"/>
                          </a:solidFill>
                          <a:latin typeface="+mn-ea"/>
                          <a:ea typeface="+mn-ea"/>
                        </a:rPr>
                        <a:t>&lt;</a:t>
                      </a:r>
                      <a:r>
                        <a:rPr lang="en-US" altLang="zh-CN" sz="2400" b="1" dirty="0" err="1" smtClean="0">
                          <a:solidFill>
                            <a:srgbClr val="003300"/>
                          </a:solidFill>
                          <a:latin typeface="+mn-ea"/>
                          <a:ea typeface="+mn-ea"/>
                        </a:rPr>
                        <a:t>tfoot</a:t>
                      </a:r>
                      <a:r>
                        <a:rPr lang="en-US" altLang="zh-CN" sz="2400" b="1" baseline="0" dirty="0" smtClean="0">
                          <a:solidFill>
                            <a:srgbClr val="003300"/>
                          </a:solidFill>
                          <a:latin typeface="+mn-ea"/>
                          <a:ea typeface="+mn-ea"/>
                        </a:rPr>
                        <a:t>/</a:t>
                      </a:r>
                      <a:r>
                        <a:rPr lang="en-US" altLang="zh-CN" sz="2400" b="1" dirty="0" smtClean="0">
                          <a:solidFill>
                            <a:srgbClr val="003300"/>
                          </a:solidFill>
                          <a:latin typeface="+mn-ea"/>
                          <a:ea typeface="+mn-ea"/>
                        </a:rPr>
                        <a:t>&gt;</a:t>
                      </a:r>
                      <a:r>
                        <a:rPr lang="zh-CN" altLang="en-US" sz="2400" b="1" dirty="0" smtClean="0">
                          <a:solidFill>
                            <a:srgbClr val="003300"/>
                          </a:solidFill>
                          <a:latin typeface="+mn-ea"/>
                          <a:ea typeface="+mn-ea"/>
                        </a:rPr>
                        <a:t>元素</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dirty="0" smtClean="0">
                          <a:solidFill>
                            <a:srgbClr val="003300"/>
                          </a:solidFill>
                          <a:latin typeface="+mn-ea"/>
                          <a:ea typeface="+mn-ea"/>
                        </a:rPr>
                        <a:t> </a:t>
                      </a:r>
                      <a:r>
                        <a:rPr lang="en-US" altLang="zh-CN" sz="2400" b="1" dirty="0" err="1" smtClean="0">
                          <a:solidFill>
                            <a:srgbClr val="003300"/>
                          </a:solidFill>
                          <a:latin typeface="+mn-ea"/>
                          <a:ea typeface="+mn-ea"/>
                        </a:rPr>
                        <a:t>tHead</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返回该表格的</a:t>
                      </a:r>
                      <a:r>
                        <a:rPr lang="en-US" altLang="zh-CN" sz="2400" b="1" dirty="0" smtClean="0">
                          <a:solidFill>
                            <a:srgbClr val="003300"/>
                          </a:solidFill>
                          <a:latin typeface="+mn-ea"/>
                          <a:ea typeface="+mn-ea"/>
                        </a:rPr>
                        <a:t>&lt;</a:t>
                      </a:r>
                      <a:r>
                        <a:rPr lang="en-US" altLang="zh-CN" sz="2400" b="1" dirty="0" err="1" smtClean="0">
                          <a:solidFill>
                            <a:srgbClr val="003300"/>
                          </a:solidFill>
                          <a:latin typeface="+mn-ea"/>
                          <a:ea typeface="+mn-ea"/>
                        </a:rPr>
                        <a:t>thead</a:t>
                      </a:r>
                      <a:r>
                        <a:rPr lang="en-US" altLang="zh-CN" sz="2400" b="1" baseline="0" dirty="0" smtClean="0">
                          <a:solidFill>
                            <a:srgbClr val="003300"/>
                          </a:solidFill>
                          <a:latin typeface="+mn-ea"/>
                          <a:ea typeface="+mn-ea"/>
                        </a:rPr>
                        <a:t>/</a:t>
                      </a:r>
                      <a:r>
                        <a:rPr lang="en-US" altLang="zh-CN" sz="2400" b="1" dirty="0" smtClean="0">
                          <a:solidFill>
                            <a:srgbClr val="003300"/>
                          </a:solidFill>
                          <a:latin typeface="+mn-ea"/>
                          <a:ea typeface="+mn-ea"/>
                        </a:rPr>
                        <a:t>&gt;</a:t>
                      </a:r>
                      <a:r>
                        <a:rPr lang="zh-CN" altLang="en-US" sz="2400" b="1" dirty="0" smtClean="0">
                          <a:solidFill>
                            <a:srgbClr val="003300"/>
                          </a:solidFill>
                          <a:latin typeface="+mn-ea"/>
                          <a:ea typeface="+mn-ea"/>
                        </a:rPr>
                        <a:t>元素</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baseline="0" dirty="0" smtClean="0">
                          <a:solidFill>
                            <a:srgbClr val="003300"/>
                          </a:solidFill>
                          <a:latin typeface="+mn-ea"/>
                          <a:ea typeface="+mn-ea"/>
                        </a:rPr>
                        <a:t> cells</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返回表格内所有单元格组成的数组</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dirty="0" smtClean="0">
                          <a:solidFill>
                            <a:srgbClr val="003300"/>
                          </a:solidFill>
                          <a:latin typeface="+mn-ea"/>
                          <a:ea typeface="+mn-ea"/>
                        </a:rPr>
                        <a:t> </a:t>
                      </a:r>
                      <a:r>
                        <a:rPr lang="en-US" altLang="zh-CN" sz="2400" b="1" dirty="0" err="1" smtClean="0">
                          <a:solidFill>
                            <a:srgbClr val="003300"/>
                          </a:solidFill>
                          <a:latin typeface="+mn-ea"/>
                          <a:ea typeface="+mn-ea"/>
                        </a:rPr>
                        <a:t>rowIndex</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返回表格行的索引值</a:t>
                      </a:r>
                      <a:endParaRPr lang="zh-CN" altLang="en-US" sz="2400" b="1" dirty="0">
                        <a:solidFill>
                          <a:srgbClr val="003300"/>
                        </a:solidFill>
                        <a:latin typeface="+mn-ea"/>
                        <a:ea typeface="+mn-ea"/>
                      </a:endParaRPr>
                    </a:p>
                  </a:txBody>
                  <a:tcPr marL="91433" marR="91433" marT="45708" marB="45708"/>
                </a:tc>
              </a:tr>
              <a:tr h="554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3300"/>
                          </a:solidFill>
                          <a:latin typeface="+mn-ea"/>
                          <a:ea typeface="+mn-ea"/>
                        </a:rPr>
                        <a:t> </a:t>
                      </a:r>
                      <a:r>
                        <a:rPr lang="en-US" altLang="zh-CN" sz="2400" b="1" dirty="0" err="1" smtClean="0">
                          <a:solidFill>
                            <a:srgbClr val="003300"/>
                          </a:solidFill>
                          <a:latin typeface="+mn-ea"/>
                          <a:ea typeface="+mn-ea"/>
                        </a:rPr>
                        <a:t>sectionRowIndex</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返回表格行在其所在元素的索引值</a:t>
                      </a:r>
                      <a:endParaRPr lang="zh-CN" altLang="en-US" sz="2400" b="1" dirty="0">
                        <a:solidFill>
                          <a:srgbClr val="003300"/>
                        </a:solidFill>
                        <a:latin typeface="+mn-ea"/>
                        <a:ea typeface="+mn-ea"/>
                      </a:endParaRPr>
                    </a:p>
                  </a:txBody>
                  <a:tcPr marL="91433" marR="91433" marT="45708" marB="45708"/>
                </a:tc>
              </a:tr>
              <a:tr h="554462">
                <a:tc>
                  <a:txBody>
                    <a:bodyPr/>
                    <a:lstStyle/>
                    <a:p>
                      <a:r>
                        <a:rPr lang="en-US" altLang="zh-CN" sz="2400" b="1" baseline="0" dirty="0" smtClean="0">
                          <a:solidFill>
                            <a:srgbClr val="003300"/>
                          </a:solidFill>
                          <a:latin typeface="+mn-ea"/>
                          <a:ea typeface="+mn-ea"/>
                        </a:rPr>
                        <a:t> </a:t>
                      </a:r>
                      <a:r>
                        <a:rPr lang="en-US" altLang="zh-CN" sz="2400" b="1" baseline="0" dirty="0" err="1" smtClean="0">
                          <a:solidFill>
                            <a:srgbClr val="003300"/>
                          </a:solidFill>
                          <a:latin typeface="+mn-ea"/>
                          <a:ea typeface="+mn-ea"/>
                        </a:rPr>
                        <a:t>cellindex</a:t>
                      </a:r>
                      <a:endParaRPr lang="zh-CN" altLang="en-US" sz="2400" b="1" dirty="0">
                        <a:solidFill>
                          <a:srgbClr val="003300"/>
                        </a:solidFill>
                        <a:latin typeface="+mn-ea"/>
                        <a:ea typeface="+mn-ea"/>
                      </a:endParaRPr>
                    </a:p>
                  </a:txBody>
                  <a:tcPr marL="91433" marR="91433" marT="45708" marB="45708"/>
                </a:tc>
                <a:tc>
                  <a:txBody>
                    <a:bodyPr/>
                    <a:lstStyle/>
                    <a:p>
                      <a:r>
                        <a:rPr lang="zh-CN" altLang="en-US" sz="2400" b="1" dirty="0" smtClean="0">
                          <a:solidFill>
                            <a:srgbClr val="003300"/>
                          </a:solidFill>
                          <a:latin typeface="+mn-ea"/>
                          <a:ea typeface="+mn-ea"/>
                        </a:rPr>
                        <a:t>返回单元格在该表格行内的索引值</a:t>
                      </a:r>
                      <a:endParaRPr lang="zh-CN" altLang="en-US" sz="2400" b="1" dirty="0">
                        <a:solidFill>
                          <a:srgbClr val="003300"/>
                        </a:solidFill>
                        <a:latin typeface="+mn-ea"/>
                        <a:ea typeface="+mn-ea"/>
                      </a:endParaRPr>
                    </a:p>
                  </a:txBody>
                  <a:tcPr marL="91433" marR="91433" marT="45708" marB="45708"/>
                </a:tc>
              </a:tr>
            </a:tbl>
          </a:graphicData>
        </a:graphic>
      </p:graphicFrame>
    </p:spTree>
    <p:extLst>
      <p:ext uri="{BB962C8B-B14F-4D97-AF65-F5344CB8AC3E}">
        <p14:creationId xmlns:p14="http://schemas.microsoft.com/office/powerpoint/2010/main" val="1977548049"/>
      </p:ext>
    </p:extLst>
  </p:cSld>
  <p:clrMapOvr>
    <a:masterClrMapping/>
  </p:clrMapOvr>
  <p:transition spd="slow">
    <p:randomBar dir="vert"/>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示例：将数据填充表格</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0" y="908720"/>
            <a:ext cx="9144000" cy="954107"/>
          </a:xfrm>
          <a:prstGeom prst="rect">
            <a:avLst/>
          </a:prstGeom>
          <a:solidFill>
            <a:schemeClr val="accent3">
              <a:lumMod val="50000"/>
            </a:schemeClr>
          </a:solidFill>
        </p:spPr>
        <p:txBody>
          <a:bodyPr wrap="square">
            <a:spAutoFit/>
          </a:bodyPr>
          <a:lstStyle/>
          <a:p>
            <a:r>
              <a:rPr lang="zh-CN" altLang="en-US" sz="2800" b="1" dirty="0" smtClean="0">
                <a:solidFill>
                  <a:schemeClr val="bg1"/>
                </a:solidFill>
                <a:latin typeface="+mn-ea"/>
                <a:ea typeface="+mn-ea"/>
              </a:rPr>
              <a:t>随机输入一</a:t>
            </a:r>
            <a:r>
              <a:rPr lang="zh-CN" altLang="en-US" sz="2800" b="1" dirty="0">
                <a:solidFill>
                  <a:schemeClr val="bg1"/>
                </a:solidFill>
                <a:latin typeface="+mn-ea"/>
                <a:ea typeface="+mn-ea"/>
              </a:rPr>
              <a:t>个</a:t>
            </a:r>
            <a:r>
              <a:rPr lang="zh-CN" altLang="en-US" sz="2800" b="1" dirty="0" smtClean="0">
                <a:solidFill>
                  <a:schemeClr val="bg1"/>
                </a:solidFill>
                <a:latin typeface="+mn-ea"/>
                <a:ea typeface="+mn-ea"/>
              </a:rPr>
              <a:t>字符串，</a:t>
            </a:r>
            <a:r>
              <a:rPr lang="zh-CN" altLang="en-US" sz="2800" b="1" dirty="0">
                <a:solidFill>
                  <a:schemeClr val="bg1"/>
                </a:solidFill>
                <a:latin typeface="+mn-ea"/>
                <a:ea typeface="+mn-ea"/>
              </a:rPr>
              <a:t> </a:t>
            </a:r>
            <a:r>
              <a:rPr lang="zh-CN" altLang="en-US" sz="2800" b="1" dirty="0" smtClean="0">
                <a:solidFill>
                  <a:schemeClr val="bg1"/>
                </a:solidFill>
                <a:latin typeface="+mn-ea"/>
                <a:ea typeface="+mn-ea"/>
              </a:rPr>
              <a:t>把他们插入到表格中：</a:t>
            </a:r>
            <a:endParaRPr lang="en-US" altLang="zh-CN" sz="2800" b="1" dirty="0" smtClean="0">
              <a:solidFill>
                <a:schemeClr val="bg1"/>
              </a:solidFill>
              <a:latin typeface="+mn-ea"/>
              <a:ea typeface="+mn-ea"/>
            </a:endParaRPr>
          </a:p>
          <a:p>
            <a:r>
              <a:rPr lang="zh-CN" altLang="en-US" sz="2800" b="1" dirty="0" smtClean="0">
                <a:solidFill>
                  <a:schemeClr val="bg1"/>
                </a:solidFill>
                <a:latin typeface="+mn-ea"/>
                <a:ea typeface="+mn-ea"/>
              </a:rPr>
              <a:t>“</a:t>
            </a:r>
            <a:r>
              <a:rPr lang="en-US" altLang="zh-CN" sz="2800" b="1" dirty="0" smtClean="0">
                <a:solidFill>
                  <a:schemeClr val="bg1"/>
                </a:solidFill>
                <a:latin typeface="+mn-ea"/>
                <a:ea typeface="+mn-ea"/>
              </a:rPr>
              <a:t>A;B;A;C;D;B;C;A;D;C;C;C;A;B;A;D;A;B;C;D</a:t>
            </a:r>
            <a:r>
              <a:rPr lang="zh-CN" altLang="en-US" sz="2800" b="1" dirty="0" smtClean="0">
                <a:solidFill>
                  <a:schemeClr val="bg1"/>
                </a:solidFill>
                <a:latin typeface="+mn-ea"/>
                <a:ea typeface="+mn-ea"/>
              </a:rPr>
              <a:t>”</a:t>
            </a:r>
            <a:endParaRPr lang="en-US" altLang="zh-CN" sz="2800" b="1" dirty="0">
              <a:solidFill>
                <a:schemeClr val="bg1"/>
              </a:solidFill>
              <a:latin typeface="+mn-ea"/>
              <a:ea typeface="+mn-ea"/>
            </a:endParaRPr>
          </a:p>
        </p:txBody>
      </p:sp>
      <p:graphicFrame>
        <p:nvGraphicFramePr>
          <p:cNvPr id="4" name="表格 3"/>
          <p:cNvGraphicFramePr>
            <a:graphicFrameLocks noGrp="1"/>
          </p:cNvGraphicFramePr>
          <p:nvPr>
            <p:extLst/>
          </p:nvPr>
        </p:nvGraphicFramePr>
        <p:xfrm>
          <a:off x="1368151" y="1988840"/>
          <a:ext cx="7668345" cy="3672408"/>
        </p:xfrm>
        <a:graphic>
          <a:graphicData uri="http://schemas.openxmlformats.org/drawingml/2006/table">
            <a:tbl>
              <a:tblPr firstRow="1" bandRow="1">
                <a:tableStyleId>{5940675A-B579-460E-94D1-54222C63F5DA}</a:tableStyleId>
              </a:tblPr>
              <a:tblGrid>
                <a:gridCol w="1533669"/>
                <a:gridCol w="1533669"/>
                <a:gridCol w="1533669"/>
                <a:gridCol w="1533669"/>
                <a:gridCol w="1533669"/>
              </a:tblGrid>
              <a:tr h="459051">
                <a:tc>
                  <a:txBody>
                    <a:bodyPr/>
                    <a:lstStyle/>
                    <a:p>
                      <a:pPr algn="ctr"/>
                      <a:r>
                        <a:rPr lang="en-US" altLang="zh-CN" sz="2400" dirty="0" smtClean="0">
                          <a:solidFill>
                            <a:schemeClr val="bg1"/>
                          </a:solidFill>
                          <a:latin typeface="+mn-ea"/>
                          <a:ea typeface="+mn-ea"/>
                        </a:rPr>
                        <a:t>1</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2</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3</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4</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5</a:t>
                      </a:r>
                      <a:endParaRPr lang="zh-CN" altLang="en-US" sz="2400" dirty="0">
                        <a:solidFill>
                          <a:schemeClr val="bg1"/>
                        </a:solidFill>
                        <a:latin typeface="+mn-ea"/>
                        <a:ea typeface="+mn-ea"/>
                      </a:endParaRPr>
                    </a:p>
                  </a:txBody>
                  <a:tcPr>
                    <a:solidFill>
                      <a:srgbClr val="003300"/>
                    </a:solidFill>
                  </a:tcPr>
                </a:tc>
              </a:tr>
              <a:tr h="459051">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B</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D</a:t>
                      </a:r>
                      <a:endParaRPr lang="zh-CN" altLang="en-US" sz="2400" dirty="0">
                        <a:solidFill>
                          <a:srgbClr val="003300"/>
                        </a:solidFill>
                        <a:latin typeface="+mn-ea"/>
                        <a:ea typeface="+mn-ea"/>
                      </a:endParaRPr>
                    </a:p>
                  </a:txBody>
                  <a:tcPr/>
                </a:tc>
              </a:tr>
              <a:tr h="459051">
                <a:tc>
                  <a:txBody>
                    <a:bodyPr/>
                    <a:lstStyle/>
                    <a:p>
                      <a:pPr algn="ctr"/>
                      <a:r>
                        <a:rPr lang="en-US" altLang="zh-CN" sz="2400" dirty="0" smtClean="0">
                          <a:solidFill>
                            <a:schemeClr val="bg1"/>
                          </a:solidFill>
                          <a:latin typeface="+mn-ea"/>
                          <a:ea typeface="+mn-ea"/>
                        </a:rPr>
                        <a:t>6</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7</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8</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9</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10</a:t>
                      </a:r>
                      <a:endParaRPr lang="zh-CN" altLang="en-US" sz="2400" dirty="0">
                        <a:solidFill>
                          <a:schemeClr val="bg1"/>
                        </a:solidFill>
                        <a:latin typeface="+mn-ea"/>
                        <a:ea typeface="+mn-ea"/>
                      </a:endParaRPr>
                    </a:p>
                  </a:txBody>
                  <a:tcPr>
                    <a:solidFill>
                      <a:srgbClr val="003300"/>
                    </a:solidFill>
                  </a:tcPr>
                </a:tc>
              </a:tr>
              <a:tr h="459051">
                <a:tc>
                  <a:txBody>
                    <a:bodyPr/>
                    <a:lstStyle/>
                    <a:p>
                      <a:pPr algn="ctr"/>
                      <a:r>
                        <a:rPr lang="en-US" altLang="zh-CN" sz="2400" dirty="0" smtClean="0">
                          <a:solidFill>
                            <a:srgbClr val="003300"/>
                          </a:solidFill>
                          <a:latin typeface="+mn-ea"/>
                          <a:ea typeface="+mn-ea"/>
                        </a:rPr>
                        <a:t>B</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D</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r>
              <a:tr h="459051">
                <a:tc>
                  <a:txBody>
                    <a:bodyPr/>
                    <a:lstStyle/>
                    <a:p>
                      <a:pPr algn="ctr"/>
                      <a:r>
                        <a:rPr lang="en-US" altLang="zh-CN" sz="2400" dirty="0" smtClean="0">
                          <a:solidFill>
                            <a:schemeClr val="bg1"/>
                          </a:solidFill>
                          <a:latin typeface="+mn-ea"/>
                          <a:ea typeface="+mn-ea"/>
                        </a:rPr>
                        <a:t>11</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12</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13</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14</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15</a:t>
                      </a:r>
                      <a:endParaRPr lang="zh-CN" altLang="en-US" sz="2400" dirty="0">
                        <a:solidFill>
                          <a:schemeClr val="bg1"/>
                        </a:solidFill>
                        <a:latin typeface="+mn-ea"/>
                        <a:ea typeface="+mn-ea"/>
                      </a:endParaRPr>
                    </a:p>
                  </a:txBody>
                  <a:tcPr>
                    <a:solidFill>
                      <a:srgbClr val="003300"/>
                    </a:solidFill>
                  </a:tcPr>
                </a:tc>
              </a:tr>
              <a:tr h="459051">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B</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r>
              <a:tr h="459051">
                <a:tc>
                  <a:txBody>
                    <a:bodyPr/>
                    <a:lstStyle/>
                    <a:p>
                      <a:pPr algn="ctr"/>
                      <a:r>
                        <a:rPr lang="en-US" altLang="zh-CN" sz="2400" dirty="0" smtClean="0">
                          <a:solidFill>
                            <a:schemeClr val="bg1"/>
                          </a:solidFill>
                          <a:latin typeface="+mn-ea"/>
                          <a:ea typeface="+mn-ea"/>
                        </a:rPr>
                        <a:t>16</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17</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18</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19</a:t>
                      </a:r>
                      <a:endParaRPr lang="zh-CN" altLang="en-US" sz="2400" dirty="0">
                        <a:solidFill>
                          <a:schemeClr val="bg1"/>
                        </a:solidFill>
                        <a:latin typeface="+mn-ea"/>
                        <a:ea typeface="+mn-ea"/>
                      </a:endParaRPr>
                    </a:p>
                  </a:txBody>
                  <a:tcPr>
                    <a:solidFill>
                      <a:srgbClr val="003300"/>
                    </a:solidFill>
                  </a:tcPr>
                </a:tc>
                <a:tc>
                  <a:txBody>
                    <a:bodyPr/>
                    <a:lstStyle/>
                    <a:p>
                      <a:pPr algn="ctr"/>
                      <a:r>
                        <a:rPr lang="en-US" altLang="zh-CN" sz="2400" dirty="0" smtClean="0">
                          <a:solidFill>
                            <a:schemeClr val="bg1"/>
                          </a:solidFill>
                          <a:latin typeface="+mn-ea"/>
                          <a:ea typeface="+mn-ea"/>
                        </a:rPr>
                        <a:t>20</a:t>
                      </a:r>
                      <a:endParaRPr lang="zh-CN" altLang="en-US" sz="2400" dirty="0">
                        <a:solidFill>
                          <a:schemeClr val="bg1"/>
                        </a:solidFill>
                        <a:latin typeface="+mn-ea"/>
                        <a:ea typeface="+mn-ea"/>
                      </a:endParaRPr>
                    </a:p>
                  </a:txBody>
                  <a:tcPr>
                    <a:solidFill>
                      <a:srgbClr val="003300"/>
                    </a:solidFill>
                  </a:tcPr>
                </a:tc>
              </a:tr>
              <a:tr h="459051">
                <a:tc>
                  <a:txBody>
                    <a:bodyPr/>
                    <a:lstStyle/>
                    <a:p>
                      <a:pPr algn="ctr"/>
                      <a:r>
                        <a:rPr lang="en-US" altLang="zh-CN" sz="2400" dirty="0" smtClean="0">
                          <a:solidFill>
                            <a:srgbClr val="003300"/>
                          </a:solidFill>
                          <a:latin typeface="+mn-ea"/>
                          <a:ea typeface="+mn-ea"/>
                        </a:rPr>
                        <a:t>D</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A</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B</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C</a:t>
                      </a:r>
                      <a:endParaRPr lang="zh-CN" altLang="en-US" sz="2400" dirty="0">
                        <a:solidFill>
                          <a:srgbClr val="003300"/>
                        </a:solidFill>
                        <a:latin typeface="+mn-ea"/>
                        <a:ea typeface="+mn-ea"/>
                      </a:endParaRPr>
                    </a:p>
                  </a:txBody>
                  <a:tcPr/>
                </a:tc>
                <a:tc>
                  <a:txBody>
                    <a:bodyPr/>
                    <a:lstStyle/>
                    <a:p>
                      <a:pPr algn="ctr"/>
                      <a:r>
                        <a:rPr lang="en-US" altLang="zh-CN" sz="2400" dirty="0" smtClean="0">
                          <a:solidFill>
                            <a:srgbClr val="003300"/>
                          </a:solidFill>
                          <a:latin typeface="+mn-ea"/>
                          <a:ea typeface="+mn-ea"/>
                        </a:rPr>
                        <a:t>D</a:t>
                      </a:r>
                      <a:endParaRPr lang="zh-CN" altLang="en-US" sz="2400" dirty="0">
                        <a:solidFill>
                          <a:srgbClr val="003300"/>
                        </a:solidFill>
                        <a:latin typeface="+mn-ea"/>
                        <a:ea typeface="+mn-ea"/>
                      </a:endParaRPr>
                    </a:p>
                  </a:txBody>
                  <a:tcPr/>
                </a:tc>
              </a:tr>
            </a:tbl>
          </a:graphicData>
        </a:graphic>
      </p:graphicFrame>
    </p:spTree>
    <p:extLst>
      <p:ext uri="{BB962C8B-B14F-4D97-AF65-F5344CB8AC3E}">
        <p14:creationId xmlns:p14="http://schemas.microsoft.com/office/powerpoint/2010/main" val="2624341814"/>
      </p:ext>
    </p:extLst>
  </p:cSld>
  <p:clrMapOvr>
    <a:masterClrMapping/>
  </p:clrMapOvr>
  <p:transition spd="slow">
    <p:randomBar dir="vert"/>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示例：制作动态导航栏</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0" y="908720"/>
            <a:ext cx="9188896" cy="1538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600"/>
              </a:spcBef>
              <a:buNone/>
            </a:pPr>
            <a:r>
              <a:rPr lang="zh-CN" altLang="en-US" sz="2800" dirty="0" smtClean="0">
                <a:latin typeface="+mn-ea"/>
              </a:rPr>
              <a:t>设计</a:t>
            </a:r>
            <a:r>
              <a:rPr lang="zh-CN" altLang="en-US" sz="2800" dirty="0">
                <a:latin typeface="+mn-ea"/>
              </a:rPr>
              <a:t>要求：</a:t>
            </a:r>
            <a:endParaRPr lang="en-US" altLang="zh-CN" sz="2800" dirty="0">
              <a:latin typeface="+mn-ea"/>
            </a:endParaRPr>
          </a:p>
          <a:p>
            <a:pPr>
              <a:spcBef>
                <a:spcPts val="600"/>
              </a:spcBef>
            </a:pPr>
            <a:r>
              <a:rPr lang="zh-CN" altLang="en-US" sz="2800" dirty="0">
                <a:latin typeface="+mn-ea"/>
              </a:rPr>
              <a:t>初始化</a:t>
            </a:r>
            <a:r>
              <a:rPr lang="zh-CN" altLang="en-US" sz="2800" dirty="0" smtClean="0">
                <a:latin typeface="+mn-ea"/>
              </a:rPr>
              <a:t>为所有菜单</a:t>
            </a:r>
            <a:r>
              <a:rPr lang="zh-CN" altLang="en-US" sz="2800" dirty="0">
                <a:latin typeface="+mn-ea"/>
              </a:rPr>
              <a:t>折叠</a:t>
            </a:r>
            <a:endParaRPr lang="en-US" altLang="zh-CN" sz="2800" dirty="0">
              <a:latin typeface="+mn-ea"/>
            </a:endParaRPr>
          </a:p>
          <a:p>
            <a:pPr>
              <a:spcBef>
                <a:spcPts val="600"/>
              </a:spcBef>
            </a:pPr>
            <a:r>
              <a:rPr lang="zh-CN" altLang="en-US" sz="2800" dirty="0">
                <a:latin typeface="+mn-ea"/>
              </a:rPr>
              <a:t>点击菜单，展开子</a:t>
            </a:r>
            <a:r>
              <a:rPr lang="zh-CN" altLang="en-US" sz="2800" dirty="0" smtClean="0">
                <a:latin typeface="+mn-ea"/>
              </a:rPr>
              <a:t>菜单；再次</a:t>
            </a:r>
            <a:r>
              <a:rPr lang="zh-CN" altLang="en-US" sz="2800" dirty="0">
                <a:latin typeface="+mn-ea"/>
              </a:rPr>
              <a:t>点击，重新折叠</a:t>
            </a:r>
          </a:p>
        </p:txBody>
      </p:sp>
      <p:sp>
        <p:nvSpPr>
          <p:cNvPr id="5" name="TextBox 4"/>
          <p:cNvSpPr txBox="1"/>
          <p:nvPr/>
        </p:nvSpPr>
        <p:spPr>
          <a:xfrm>
            <a:off x="0" y="2492896"/>
            <a:ext cx="9144000" cy="2400657"/>
          </a:xfrm>
          <a:prstGeom prst="rect">
            <a:avLst/>
          </a:prstGeom>
          <a:solidFill>
            <a:schemeClr val="tx1"/>
          </a:solidFill>
        </p:spPr>
        <p:txBody>
          <a:bodyPr wrap="square" rtlCol="0">
            <a:spAutoFit/>
          </a:bodyPr>
          <a:lstStyle/>
          <a:p>
            <a:pPr>
              <a:spcBef>
                <a:spcPts val="600"/>
              </a:spcBef>
              <a:spcAft>
                <a:spcPts val="600"/>
              </a:spcAft>
            </a:pPr>
            <a:r>
              <a:rPr lang="zh-CN" altLang="en-US" sz="2400" dirty="0" smtClean="0">
                <a:solidFill>
                  <a:schemeClr val="bg1"/>
                </a:solidFill>
                <a:latin typeface="+mn-ea"/>
                <a:ea typeface="+mn-ea"/>
              </a:rPr>
              <a:t>设计思路：利用</a:t>
            </a:r>
            <a:r>
              <a:rPr lang="en-US" altLang="zh-CN" sz="2400" dirty="0" err="1" smtClean="0">
                <a:solidFill>
                  <a:schemeClr val="bg1"/>
                </a:solidFill>
                <a:latin typeface="+mn-ea"/>
                <a:ea typeface="+mn-ea"/>
              </a:rPr>
              <a:t>className</a:t>
            </a:r>
            <a:r>
              <a:rPr lang="zh-CN" altLang="en-US" sz="2400" dirty="0" smtClean="0">
                <a:solidFill>
                  <a:schemeClr val="bg1"/>
                </a:solidFill>
                <a:latin typeface="+mn-ea"/>
                <a:ea typeface="+mn-ea"/>
              </a:rPr>
              <a:t>修改元素样式</a:t>
            </a:r>
            <a:endParaRPr lang="en-US" altLang="zh-CN" sz="2400" dirty="0" smtClean="0">
              <a:solidFill>
                <a:schemeClr val="bg1"/>
              </a:solidFill>
              <a:latin typeface="+mn-ea"/>
              <a:ea typeface="+mn-ea"/>
            </a:endParaRPr>
          </a:p>
          <a:p>
            <a:pPr marL="628650" indent="-533400">
              <a:spcBef>
                <a:spcPts val="600"/>
              </a:spcBef>
              <a:spcAft>
                <a:spcPts val="600"/>
              </a:spcAft>
              <a:buFont typeface="+mj-ea"/>
              <a:buAutoNum type="circleNumDbPlain"/>
            </a:pPr>
            <a:r>
              <a:rPr lang="zh-CN" altLang="en-US" sz="2400" dirty="0" smtClean="0">
                <a:solidFill>
                  <a:schemeClr val="bg1"/>
                </a:solidFill>
                <a:latin typeface="+mn-ea"/>
                <a:ea typeface="+mn-ea"/>
              </a:rPr>
              <a:t>构造</a:t>
            </a:r>
            <a:r>
              <a:rPr lang="zh-CN" altLang="en-US" sz="2400" dirty="0">
                <a:solidFill>
                  <a:schemeClr val="bg1"/>
                </a:solidFill>
                <a:latin typeface="+mn-ea"/>
                <a:ea typeface="+mn-ea"/>
              </a:rPr>
              <a:t>两个</a:t>
            </a:r>
            <a:r>
              <a:rPr lang="en-US" altLang="zh-CN" sz="2400" dirty="0">
                <a:solidFill>
                  <a:schemeClr val="bg1"/>
                </a:solidFill>
                <a:latin typeface="+mn-ea"/>
                <a:ea typeface="+mn-ea"/>
              </a:rPr>
              <a:t>CSS</a:t>
            </a:r>
            <a:r>
              <a:rPr lang="zh-CN" altLang="en-US" sz="2400" dirty="0">
                <a:solidFill>
                  <a:schemeClr val="bg1"/>
                </a:solidFill>
                <a:latin typeface="+mn-ea"/>
                <a:ea typeface="+mn-ea"/>
              </a:rPr>
              <a:t>样式，用于折叠</a:t>
            </a:r>
            <a:r>
              <a:rPr lang="en-US" altLang="zh-CN" sz="2400" dirty="0">
                <a:solidFill>
                  <a:schemeClr val="bg1"/>
                </a:solidFill>
                <a:latin typeface="+mn-ea"/>
                <a:ea typeface="+mn-ea"/>
              </a:rPr>
              <a:t>(col)</a:t>
            </a:r>
            <a:r>
              <a:rPr lang="zh-CN" altLang="en-US" sz="2400" dirty="0">
                <a:solidFill>
                  <a:schemeClr val="bg1"/>
                </a:solidFill>
                <a:latin typeface="+mn-ea"/>
                <a:ea typeface="+mn-ea"/>
              </a:rPr>
              <a:t>和显示</a:t>
            </a:r>
            <a:r>
              <a:rPr lang="en-US" altLang="zh-CN" sz="2400" dirty="0">
                <a:solidFill>
                  <a:schemeClr val="bg1"/>
                </a:solidFill>
                <a:latin typeface="+mn-ea"/>
                <a:ea typeface="+mn-ea"/>
              </a:rPr>
              <a:t>(</a:t>
            </a:r>
            <a:r>
              <a:rPr lang="en-US" altLang="zh-CN" sz="2400" dirty="0" err="1">
                <a:solidFill>
                  <a:schemeClr val="bg1"/>
                </a:solidFill>
                <a:latin typeface="+mn-ea"/>
                <a:ea typeface="+mn-ea"/>
              </a:rPr>
              <a:t>exp</a:t>
            </a:r>
            <a:r>
              <a:rPr lang="en-US" altLang="zh-CN" sz="2400" dirty="0">
                <a:solidFill>
                  <a:schemeClr val="bg1"/>
                </a:solidFill>
                <a:latin typeface="+mn-ea"/>
                <a:ea typeface="+mn-ea"/>
              </a:rPr>
              <a:t>)</a:t>
            </a:r>
            <a:r>
              <a:rPr lang="zh-CN" altLang="en-US" sz="2400" dirty="0">
                <a:solidFill>
                  <a:schemeClr val="bg1"/>
                </a:solidFill>
                <a:latin typeface="+mn-ea"/>
                <a:ea typeface="+mn-ea"/>
              </a:rPr>
              <a:t>子菜单，并指定</a:t>
            </a:r>
            <a:r>
              <a:rPr lang="en-US" altLang="zh-CN" sz="2400" dirty="0">
                <a:solidFill>
                  <a:schemeClr val="bg1"/>
                </a:solidFill>
                <a:latin typeface="+mn-ea"/>
                <a:ea typeface="+mn-ea"/>
              </a:rPr>
              <a:t>&lt;</a:t>
            </a:r>
            <a:r>
              <a:rPr lang="en-US" altLang="zh-CN" sz="2400" dirty="0" err="1">
                <a:solidFill>
                  <a:schemeClr val="bg1"/>
                </a:solidFill>
                <a:latin typeface="+mn-ea"/>
                <a:ea typeface="+mn-ea"/>
              </a:rPr>
              <a:t>ul</a:t>
            </a:r>
            <a:r>
              <a:rPr lang="en-US" altLang="zh-CN" sz="2400" dirty="0">
                <a:solidFill>
                  <a:schemeClr val="bg1"/>
                </a:solidFill>
                <a:latin typeface="+mn-ea"/>
                <a:ea typeface="+mn-ea"/>
              </a:rPr>
              <a:t>&gt;</a:t>
            </a:r>
            <a:r>
              <a:rPr lang="zh-CN" altLang="en-US" sz="2400" dirty="0">
                <a:solidFill>
                  <a:schemeClr val="bg1"/>
                </a:solidFill>
                <a:latin typeface="+mn-ea"/>
                <a:ea typeface="+mn-ea"/>
              </a:rPr>
              <a:t>的</a:t>
            </a:r>
            <a:r>
              <a:rPr lang="en-US" altLang="zh-CN" sz="2400" dirty="0">
                <a:solidFill>
                  <a:schemeClr val="bg1"/>
                </a:solidFill>
                <a:latin typeface="+mn-ea"/>
                <a:ea typeface="+mn-ea"/>
              </a:rPr>
              <a:t>class</a:t>
            </a:r>
            <a:r>
              <a:rPr lang="zh-CN" altLang="en-US" sz="2400" dirty="0">
                <a:solidFill>
                  <a:schemeClr val="bg1"/>
                </a:solidFill>
                <a:latin typeface="+mn-ea"/>
                <a:ea typeface="+mn-ea"/>
              </a:rPr>
              <a:t>为</a:t>
            </a:r>
            <a:r>
              <a:rPr lang="en-US" altLang="zh-CN" sz="2400" dirty="0" smtClean="0">
                <a:solidFill>
                  <a:schemeClr val="bg1"/>
                </a:solidFill>
                <a:latin typeface="+mn-ea"/>
                <a:ea typeface="+mn-ea"/>
              </a:rPr>
              <a:t>col(</a:t>
            </a:r>
            <a:r>
              <a:rPr lang="zh-CN" altLang="en-US" sz="2400" dirty="0" smtClean="0">
                <a:solidFill>
                  <a:schemeClr val="bg1"/>
                </a:solidFill>
                <a:latin typeface="+mn-ea"/>
                <a:ea typeface="+mn-ea"/>
              </a:rPr>
              <a:t>即默认折叠</a:t>
            </a:r>
            <a:r>
              <a:rPr lang="en-US" altLang="zh-CN" sz="2400" dirty="0" smtClean="0">
                <a:solidFill>
                  <a:schemeClr val="bg1"/>
                </a:solidFill>
                <a:latin typeface="+mn-ea"/>
                <a:ea typeface="+mn-ea"/>
              </a:rPr>
              <a:t>)</a:t>
            </a:r>
            <a:endParaRPr lang="en-US" altLang="zh-CN" sz="2400" dirty="0">
              <a:solidFill>
                <a:schemeClr val="bg1"/>
              </a:solidFill>
              <a:latin typeface="+mn-ea"/>
              <a:ea typeface="+mn-ea"/>
            </a:endParaRPr>
          </a:p>
          <a:p>
            <a:pPr marL="628650" indent="-533400">
              <a:spcBef>
                <a:spcPts val="600"/>
              </a:spcBef>
              <a:spcAft>
                <a:spcPts val="600"/>
              </a:spcAft>
              <a:buFont typeface="+mj-ea"/>
              <a:buAutoNum type="circleNumDbPlain"/>
            </a:pPr>
            <a:r>
              <a:rPr lang="zh-CN" altLang="en-US" sz="2400" dirty="0" smtClean="0">
                <a:solidFill>
                  <a:schemeClr val="bg1"/>
                </a:solidFill>
                <a:latin typeface="+mn-ea"/>
                <a:ea typeface="+mn-ea"/>
              </a:rPr>
              <a:t>编写</a:t>
            </a:r>
            <a:r>
              <a:rPr lang="zh-CN" altLang="en-US" sz="2400" dirty="0">
                <a:solidFill>
                  <a:schemeClr val="bg1"/>
                </a:solidFill>
                <a:latin typeface="+mn-ea"/>
                <a:ea typeface="+mn-ea"/>
              </a:rPr>
              <a:t>脚本，添加修改样式的函数</a:t>
            </a:r>
            <a:r>
              <a:rPr lang="en-US" altLang="zh-CN" sz="2400" dirty="0" err="1">
                <a:solidFill>
                  <a:schemeClr val="bg1"/>
                </a:solidFill>
                <a:latin typeface="+mn-ea"/>
                <a:ea typeface="+mn-ea"/>
              </a:rPr>
              <a:t>doMenu</a:t>
            </a:r>
            <a:r>
              <a:rPr lang="en-US" altLang="zh-CN" sz="2400" dirty="0">
                <a:solidFill>
                  <a:schemeClr val="bg1"/>
                </a:solidFill>
                <a:latin typeface="+mn-ea"/>
                <a:ea typeface="+mn-ea"/>
              </a:rPr>
              <a:t>()</a:t>
            </a:r>
          </a:p>
          <a:p>
            <a:pPr marL="628650" indent="-533400">
              <a:spcBef>
                <a:spcPts val="600"/>
              </a:spcBef>
              <a:spcAft>
                <a:spcPts val="600"/>
              </a:spcAft>
              <a:buFont typeface="+mj-ea"/>
              <a:buAutoNum type="circleNumDbPlain"/>
            </a:pPr>
            <a:r>
              <a:rPr lang="zh-CN" altLang="en-US" sz="2400" dirty="0" smtClean="0">
                <a:solidFill>
                  <a:schemeClr val="bg1"/>
                </a:solidFill>
                <a:latin typeface="+mn-ea"/>
                <a:ea typeface="+mn-ea"/>
              </a:rPr>
              <a:t>指定菜单</a:t>
            </a:r>
            <a:r>
              <a:rPr lang="en-US" altLang="zh-CN" sz="2400" dirty="0" smtClean="0">
                <a:solidFill>
                  <a:schemeClr val="bg1"/>
                </a:solidFill>
                <a:latin typeface="+mn-ea"/>
                <a:ea typeface="+mn-ea"/>
              </a:rPr>
              <a:t>&lt;li&gt;</a:t>
            </a:r>
            <a:r>
              <a:rPr lang="zh-CN" altLang="en-US" sz="2400" dirty="0" smtClean="0">
                <a:solidFill>
                  <a:schemeClr val="bg1"/>
                </a:solidFill>
                <a:latin typeface="+mn-ea"/>
                <a:ea typeface="+mn-ea"/>
              </a:rPr>
              <a:t>的</a:t>
            </a:r>
            <a:r>
              <a:rPr lang="en-US" altLang="zh-CN" sz="2400" dirty="0" err="1" smtClean="0">
                <a:solidFill>
                  <a:schemeClr val="bg1"/>
                </a:solidFill>
                <a:latin typeface="+mn-ea"/>
                <a:ea typeface="+mn-ea"/>
              </a:rPr>
              <a:t>onclick</a:t>
            </a:r>
            <a:r>
              <a:rPr lang="zh-CN" altLang="en-US" sz="2400" dirty="0" smtClean="0">
                <a:solidFill>
                  <a:schemeClr val="bg1"/>
                </a:solidFill>
                <a:latin typeface="+mn-ea"/>
                <a:ea typeface="+mn-ea"/>
              </a:rPr>
              <a:t>事件为</a:t>
            </a:r>
            <a:r>
              <a:rPr lang="en-US" altLang="zh-CN" sz="2400" dirty="0" err="1">
                <a:solidFill>
                  <a:schemeClr val="bg1"/>
                </a:solidFill>
                <a:latin typeface="+mn-ea"/>
              </a:rPr>
              <a:t>doMenu</a:t>
            </a:r>
            <a:r>
              <a:rPr lang="en-US" altLang="zh-CN" sz="2400" dirty="0">
                <a:solidFill>
                  <a:schemeClr val="bg1"/>
                </a:solidFill>
                <a:latin typeface="+mn-ea"/>
              </a:rPr>
              <a:t>()</a:t>
            </a:r>
            <a:endParaRPr lang="zh-CN" altLang="en-US" sz="2400" dirty="0">
              <a:solidFill>
                <a:schemeClr val="bg1"/>
              </a:solidFill>
              <a:latin typeface="+mn-ea"/>
              <a:ea typeface="+mn-ea"/>
            </a:endParaRPr>
          </a:p>
        </p:txBody>
      </p:sp>
    </p:spTree>
    <p:extLst>
      <p:ext uri="{BB962C8B-B14F-4D97-AF65-F5344CB8AC3E}">
        <p14:creationId xmlns:p14="http://schemas.microsoft.com/office/powerpoint/2010/main" val="1390029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3.5 </a:t>
            </a:r>
            <a:r>
              <a:rPr lang="zh-CN" altLang="en-US" sz="5400" b="1" dirty="0" smtClean="0">
                <a:latin typeface="+mn-ea"/>
                <a:ea typeface="+mn-ea"/>
              </a:rPr>
              <a:t>自定义对象</a:t>
            </a:r>
            <a:r>
              <a:rPr lang="en-US" altLang="zh-CN" sz="5400" b="1" dirty="0" smtClean="0">
                <a:latin typeface="+mn-ea"/>
                <a:ea typeface="+mn-ea"/>
              </a:rPr>
              <a:t> </a:t>
            </a:r>
            <a:endParaRPr lang="zh-CN" altLang="en-US" sz="5400" b="1" dirty="0" smtClean="0">
              <a:latin typeface="+mn-ea"/>
              <a:ea typeface="+mn-ea"/>
            </a:endParaRPr>
          </a:p>
        </p:txBody>
      </p:sp>
    </p:spTree>
    <p:extLst>
      <p:ext uri="{BB962C8B-B14F-4D97-AF65-F5344CB8AC3E}">
        <p14:creationId xmlns:p14="http://schemas.microsoft.com/office/powerpoint/2010/main" val="126246810"/>
      </p:ext>
    </p:extLst>
  </p:cSld>
  <p:clrMapOvr>
    <a:masterClrMapping/>
  </p:clrMapOvr>
  <p:transition spd="slow">
    <p:randomBar dir="vert"/>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86816" y="980728"/>
            <a:ext cx="8949680" cy="3933384"/>
          </a:xfrm>
        </p:spPr>
        <p:txBody>
          <a:bodyPr/>
          <a:lstStyle/>
          <a:p>
            <a:r>
              <a:rPr lang="zh-CN" altLang="en-US" dirty="0" smtClean="0"/>
              <a:t>一种特殊的数据类型，由属性和方法封装而成</a:t>
            </a:r>
            <a:endParaRPr lang="en-US" altLang="zh-CN" dirty="0" smtClean="0"/>
          </a:p>
          <a:p>
            <a:r>
              <a:rPr lang="zh-CN" altLang="en-US" dirty="0" smtClean="0"/>
              <a:t>创建自定义对象：</a:t>
            </a:r>
            <a:endParaRPr lang="en-US" altLang="zh-CN" dirty="0" smtClean="0"/>
          </a:p>
          <a:p>
            <a:pPr marL="0" indent="0">
              <a:buNone/>
            </a:pPr>
            <a:r>
              <a:rPr lang="en-US" altLang="zh-CN" dirty="0" smtClean="0"/>
              <a:t>    -- </a:t>
            </a:r>
            <a:r>
              <a:rPr lang="zh-CN" altLang="en-US" dirty="0"/>
              <a:t>直接</a:t>
            </a:r>
            <a:r>
              <a:rPr lang="zh-CN" altLang="en-US" dirty="0" smtClean="0"/>
              <a:t>创建</a:t>
            </a:r>
            <a:r>
              <a:rPr lang="en-US" altLang="zh-CN" dirty="0" smtClean="0"/>
              <a:t>:</a:t>
            </a:r>
            <a:r>
              <a:rPr lang="zh-CN" altLang="zh-CN" dirty="0">
                <a:solidFill>
                  <a:schemeClr val="accent2">
                    <a:lumMod val="75000"/>
                  </a:schemeClr>
                </a:solidFill>
              </a:rPr>
              <a:t>使用</a:t>
            </a:r>
            <a:r>
              <a:rPr lang="en-US" altLang="zh-CN" dirty="0">
                <a:solidFill>
                  <a:schemeClr val="accent2">
                    <a:lumMod val="75000"/>
                  </a:schemeClr>
                </a:solidFill>
              </a:rPr>
              <a:t>Object</a:t>
            </a:r>
            <a:r>
              <a:rPr lang="zh-CN" altLang="zh-CN" dirty="0">
                <a:solidFill>
                  <a:schemeClr val="accent2">
                    <a:lumMod val="75000"/>
                  </a:schemeClr>
                </a:solidFill>
              </a:rPr>
              <a:t>创建对象以实现简单的封装，但不方便重用</a:t>
            </a:r>
            <a:r>
              <a:rPr lang="zh-CN" altLang="zh-CN" dirty="0" smtClean="0">
                <a:solidFill>
                  <a:schemeClr val="accent2">
                    <a:lumMod val="75000"/>
                  </a:schemeClr>
                </a:solidFill>
              </a:rPr>
              <a:t>！</a:t>
            </a:r>
            <a:endParaRPr lang="en-US" altLang="zh-CN" dirty="0" smtClean="0">
              <a:solidFill>
                <a:schemeClr val="accent2">
                  <a:lumMod val="75000"/>
                </a:schemeClr>
              </a:solidFill>
            </a:endParaRPr>
          </a:p>
          <a:p>
            <a:pPr marL="0" indent="0">
              <a:buNone/>
            </a:pPr>
            <a:r>
              <a:rPr lang="en-US" altLang="zh-CN" dirty="0"/>
              <a:t> </a:t>
            </a:r>
            <a:r>
              <a:rPr lang="en-US" altLang="zh-CN" dirty="0" smtClean="0"/>
              <a:t>   -- </a:t>
            </a:r>
            <a:r>
              <a:rPr lang="zh-CN" altLang="en-US" dirty="0" smtClean="0"/>
              <a:t>构造器创建</a:t>
            </a:r>
            <a:r>
              <a:rPr lang="en-US" altLang="zh-CN" dirty="0" smtClean="0"/>
              <a:t>:</a:t>
            </a:r>
            <a:r>
              <a:rPr lang="zh-CN" altLang="zh-CN" dirty="0">
                <a:solidFill>
                  <a:schemeClr val="accent2">
                    <a:lumMod val="75000"/>
                  </a:schemeClr>
                </a:solidFill>
              </a:rPr>
              <a:t>可重用的封装；定义构造函数</a:t>
            </a:r>
            <a:r>
              <a:rPr lang="zh-CN" altLang="zh-CN" dirty="0" smtClean="0">
                <a:solidFill>
                  <a:schemeClr val="accent2">
                    <a:lumMod val="75000"/>
                  </a:schemeClr>
                </a:solidFill>
              </a:rPr>
              <a:t>，</a:t>
            </a:r>
            <a:r>
              <a:rPr lang="en-US" altLang="zh-CN" dirty="0" smtClean="0">
                <a:solidFill>
                  <a:schemeClr val="accent2">
                    <a:lumMod val="75000"/>
                  </a:schemeClr>
                </a:solidFill>
              </a:rPr>
              <a:t>   </a:t>
            </a:r>
            <a:r>
              <a:rPr lang="zh-CN" altLang="zh-CN" dirty="0" smtClean="0">
                <a:solidFill>
                  <a:schemeClr val="accent2">
                    <a:lumMod val="75000"/>
                  </a:schemeClr>
                </a:solidFill>
              </a:rPr>
              <a:t>以</a:t>
            </a:r>
            <a:r>
              <a:rPr lang="zh-CN" altLang="zh-CN" dirty="0">
                <a:solidFill>
                  <a:schemeClr val="accent2">
                    <a:lumMod val="75000"/>
                  </a:schemeClr>
                </a:solidFill>
              </a:rPr>
              <a:t>创建自定义的对象</a:t>
            </a:r>
            <a:r>
              <a:rPr lang="zh-CN" altLang="zh-CN" dirty="0" smtClean="0">
                <a:solidFill>
                  <a:schemeClr val="accent2">
                    <a:lumMod val="75000"/>
                  </a:schemeClr>
                </a:solidFill>
              </a:rPr>
              <a:t>。</a:t>
            </a:r>
            <a:endParaRPr lang="en-US" altLang="zh-CN" dirty="0" smtClean="0">
              <a:solidFill>
                <a:schemeClr val="accent2">
                  <a:lumMod val="75000"/>
                </a:schemeClr>
              </a:solidFill>
            </a:endParaRPr>
          </a:p>
          <a:p>
            <a:pPr marL="0" indent="0">
              <a:buNone/>
            </a:pPr>
            <a:r>
              <a:rPr lang="en-US" altLang="zh-CN" dirty="0"/>
              <a:t> </a:t>
            </a:r>
            <a:r>
              <a:rPr lang="en-US" altLang="zh-CN" dirty="0" smtClean="0"/>
              <a:t>   -- </a:t>
            </a:r>
            <a:r>
              <a:rPr lang="en-US" altLang="zh-CN" dirty="0" err="1" smtClean="0"/>
              <a:t>json</a:t>
            </a:r>
            <a:r>
              <a:rPr lang="zh-CN" altLang="en-US" dirty="0" smtClean="0"/>
              <a:t>创建</a:t>
            </a:r>
            <a:endParaRPr lang="zh-CN" altLang="en-US" dirty="0"/>
          </a:p>
        </p:txBody>
      </p:sp>
    </p:spTree>
    <p:extLst>
      <p:ext uri="{BB962C8B-B14F-4D97-AF65-F5344CB8AC3E}">
        <p14:creationId xmlns:p14="http://schemas.microsoft.com/office/powerpoint/2010/main" val="3210770825"/>
      </p:ext>
    </p:extLst>
  </p:cSld>
  <p:clrMapOvr>
    <a:masterClrMapping/>
  </p:clrMapOvr>
  <p:transition spd="slow">
    <p:randomBar dir="vert"/>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endParaRPr lang="zh-CN" altLang="en-US" dirty="0"/>
          </a:p>
        </p:txBody>
      </p:sp>
      <p:sp>
        <p:nvSpPr>
          <p:cNvPr id="3" name="内容占位符 2"/>
          <p:cNvSpPr>
            <a:spLocks noGrp="1"/>
          </p:cNvSpPr>
          <p:nvPr>
            <p:ph idx="1"/>
          </p:nvPr>
        </p:nvSpPr>
        <p:spPr>
          <a:xfrm>
            <a:off x="86816" y="980728"/>
            <a:ext cx="8949680" cy="3834896"/>
          </a:xfrm>
        </p:spPr>
        <p:txBody>
          <a:bodyPr/>
          <a:lstStyle/>
          <a:p>
            <a:pPr marL="0" indent="0">
              <a:buNone/>
            </a:pPr>
            <a:r>
              <a:rPr lang="en-US" altLang="zh-CN" dirty="0"/>
              <a:t>1</a:t>
            </a:r>
            <a:r>
              <a:rPr lang="zh-CN" altLang="zh-CN" dirty="0" smtClean="0"/>
              <a:t>）</a:t>
            </a:r>
            <a:r>
              <a:rPr lang="zh-CN" altLang="en-US" dirty="0" smtClean="0">
                <a:solidFill>
                  <a:schemeClr val="accent2">
                    <a:lumMod val="75000"/>
                  </a:schemeClr>
                </a:solidFill>
              </a:rPr>
              <a:t>使用目的：</a:t>
            </a:r>
            <a:r>
              <a:rPr lang="zh-CN" altLang="zh-CN" dirty="0" smtClean="0"/>
              <a:t>数据</a:t>
            </a:r>
            <a:r>
              <a:rPr lang="zh-CN" altLang="zh-CN" dirty="0"/>
              <a:t>的传递</a:t>
            </a:r>
          </a:p>
          <a:p>
            <a:pPr marL="0" indent="0">
              <a:buNone/>
            </a:pPr>
            <a:r>
              <a:rPr lang="en-US" altLang="zh-CN" dirty="0" smtClean="0"/>
              <a:t>    ①</a:t>
            </a:r>
            <a:r>
              <a:rPr lang="zh-CN" altLang="zh-CN" dirty="0"/>
              <a:t>数据在</a:t>
            </a:r>
            <a:r>
              <a:rPr lang="en-US" altLang="zh-CN" dirty="0"/>
              <a:t>JavaScript</a:t>
            </a:r>
            <a:r>
              <a:rPr lang="zh-CN" altLang="zh-CN" dirty="0"/>
              <a:t>范围里传递，使用</a:t>
            </a:r>
            <a:r>
              <a:rPr lang="en-US" altLang="zh-CN" dirty="0"/>
              <a:t>Object</a:t>
            </a:r>
            <a:r>
              <a:rPr lang="zh-CN" altLang="zh-CN" dirty="0"/>
              <a:t>创建对象或者创建对象的模版，两种都可用。</a:t>
            </a:r>
          </a:p>
          <a:p>
            <a:pPr marL="0" indent="0">
              <a:buNone/>
            </a:pPr>
            <a:r>
              <a:rPr lang="en-US" altLang="zh-CN" dirty="0" smtClean="0"/>
              <a:t>   ②</a:t>
            </a:r>
            <a:r>
              <a:rPr lang="zh-CN" altLang="zh-CN" dirty="0"/>
              <a:t>数据传递到服务器端，采用一种通用的格式，</a:t>
            </a:r>
            <a:r>
              <a:rPr lang="en-US" altLang="zh-CN" dirty="0"/>
              <a:t>Xml</a:t>
            </a:r>
            <a:r>
              <a:rPr lang="zh-CN" altLang="zh-CN" dirty="0"/>
              <a:t>或者</a:t>
            </a:r>
            <a:r>
              <a:rPr lang="en-US" altLang="zh-CN" dirty="0"/>
              <a:t>JSON</a:t>
            </a:r>
            <a:r>
              <a:rPr lang="zh-CN" altLang="zh-CN" dirty="0"/>
              <a:t>。</a:t>
            </a:r>
          </a:p>
          <a:p>
            <a:pPr marL="0" indent="0">
              <a:buNone/>
            </a:pPr>
            <a:r>
              <a:rPr lang="en-US" altLang="zh-CN" dirty="0" smtClean="0"/>
              <a:t> 2</a:t>
            </a:r>
            <a:r>
              <a:rPr lang="zh-CN" altLang="zh-CN" dirty="0" smtClean="0"/>
              <a:t>）</a:t>
            </a:r>
            <a:r>
              <a:rPr lang="zh-CN" altLang="en-US" dirty="0" smtClean="0">
                <a:solidFill>
                  <a:schemeClr val="accent2">
                    <a:lumMod val="75000"/>
                  </a:schemeClr>
                </a:solidFill>
              </a:rPr>
              <a:t>概念：</a:t>
            </a:r>
            <a:r>
              <a:rPr lang="en-US" altLang="zh-CN" dirty="0" smtClean="0"/>
              <a:t>JSON</a:t>
            </a:r>
            <a:r>
              <a:rPr lang="zh-CN" altLang="zh-CN" dirty="0"/>
              <a:t>（</a:t>
            </a:r>
            <a:r>
              <a:rPr lang="en-US" altLang="zh-CN" dirty="0"/>
              <a:t>JavaScript Object Notation</a:t>
            </a:r>
            <a:r>
              <a:rPr lang="zh-CN" altLang="zh-CN" dirty="0"/>
              <a:t>）是一种轻量级的数据交换格式</a:t>
            </a:r>
            <a:r>
              <a:rPr lang="zh-CN" altLang="zh-CN" dirty="0" smtClean="0"/>
              <a:t>。</a:t>
            </a:r>
            <a:endParaRPr lang="zh-CN" altLang="zh-CN" dirty="0"/>
          </a:p>
        </p:txBody>
      </p:sp>
    </p:spTree>
    <p:extLst>
      <p:ext uri="{BB962C8B-B14F-4D97-AF65-F5344CB8AC3E}">
        <p14:creationId xmlns:p14="http://schemas.microsoft.com/office/powerpoint/2010/main" val="1643007465"/>
      </p:ext>
    </p:extLst>
  </p:cSld>
  <p:clrMapOvr>
    <a:masterClrMapping/>
  </p:clrMapOvr>
  <p:transition spd="slow">
    <p:randomBar dir="vert"/>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4031873"/>
          </a:xfrm>
        </p:spPr>
        <p:txBody>
          <a:bodyPr/>
          <a:lstStyle/>
          <a:p>
            <a:pPr marL="0" indent="0">
              <a:buNone/>
            </a:pPr>
            <a:r>
              <a:rPr lang="en-US" altLang="zh-CN" dirty="0"/>
              <a:t>3</a:t>
            </a:r>
            <a:r>
              <a:rPr lang="zh-CN" altLang="zh-CN" dirty="0" smtClean="0"/>
              <a:t>）</a:t>
            </a:r>
            <a:r>
              <a:rPr lang="zh-CN" altLang="en-US" dirty="0" smtClean="0">
                <a:solidFill>
                  <a:schemeClr val="accent2">
                    <a:lumMod val="75000"/>
                  </a:schemeClr>
                </a:solidFill>
              </a:rPr>
              <a:t>特点</a:t>
            </a:r>
            <a:r>
              <a:rPr lang="en-US" altLang="zh-CN" dirty="0" smtClean="0">
                <a:solidFill>
                  <a:schemeClr val="accent2">
                    <a:lumMod val="75000"/>
                  </a:schemeClr>
                </a:solidFill>
                <a:sym typeface="Wingdings" panose="05000000000000000000" pitchFamily="2" charset="2"/>
              </a:rPr>
              <a:t>:  </a:t>
            </a:r>
            <a:r>
              <a:rPr lang="en-US" altLang="zh-CN" dirty="0">
                <a:sym typeface="Wingdings" panose="05000000000000000000" pitchFamily="2" charset="2"/>
              </a:rPr>
              <a:t>(1)</a:t>
            </a:r>
            <a:r>
              <a:rPr lang="zh-CN" altLang="zh-CN" dirty="0" smtClean="0"/>
              <a:t>使用</a:t>
            </a:r>
            <a:r>
              <a:rPr lang="zh-CN" altLang="zh-CN" dirty="0"/>
              <a:t>名</a:t>
            </a:r>
            <a:r>
              <a:rPr lang="en-US" altLang="zh-CN" dirty="0"/>
              <a:t>/</a:t>
            </a:r>
            <a:r>
              <a:rPr lang="zh-CN" altLang="zh-CN" dirty="0"/>
              <a:t>值对的方式定义。</a:t>
            </a:r>
          </a:p>
          <a:p>
            <a:pPr marL="0" indent="0">
              <a:buNone/>
            </a:pPr>
            <a:r>
              <a:rPr lang="en-US" altLang="zh-CN" dirty="0" smtClean="0"/>
              <a:t>                   (2)</a:t>
            </a:r>
            <a:r>
              <a:rPr lang="zh-CN" altLang="zh-CN" dirty="0" smtClean="0"/>
              <a:t>名称</a:t>
            </a:r>
            <a:r>
              <a:rPr lang="zh-CN" altLang="zh-CN" dirty="0"/>
              <a:t>需要使用“”引起来。</a:t>
            </a:r>
          </a:p>
          <a:p>
            <a:pPr marL="0" indent="0">
              <a:buNone/>
            </a:pPr>
            <a:r>
              <a:rPr lang="en-US" altLang="zh-CN" dirty="0" smtClean="0"/>
              <a:t>                   (3</a:t>
            </a:r>
            <a:r>
              <a:rPr lang="en-US" altLang="zh-CN" dirty="0"/>
              <a:t>)</a:t>
            </a:r>
            <a:r>
              <a:rPr lang="zh-CN" altLang="zh-CN" dirty="0" smtClean="0"/>
              <a:t>多</a:t>
            </a:r>
            <a:r>
              <a:rPr lang="zh-CN" altLang="zh-CN" dirty="0"/>
              <a:t>对定义之间使用“，”隔开。</a:t>
            </a:r>
          </a:p>
          <a:p>
            <a:pPr marL="0" indent="0">
              <a:buNone/>
            </a:pPr>
            <a:r>
              <a:rPr lang="en-US" altLang="zh-CN" dirty="0" smtClean="0"/>
              <a:t>   </a:t>
            </a:r>
            <a:r>
              <a:rPr lang="zh-CN" altLang="zh-CN" dirty="0" smtClean="0"/>
              <a:t>例如</a:t>
            </a:r>
            <a:r>
              <a:rPr lang="zh-CN" altLang="zh-CN" dirty="0"/>
              <a:t>：</a:t>
            </a:r>
            <a:r>
              <a:rPr lang="en-US" altLang="zh-CN" dirty="0" err="1"/>
              <a:t>var</a:t>
            </a:r>
            <a:r>
              <a:rPr lang="en-US" altLang="zh-CN" dirty="0"/>
              <a:t> </a:t>
            </a:r>
            <a:r>
              <a:rPr lang="en-US" altLang="zh-CN" dirty="0" err="1"/>
              <a:t>obj</a:t>
            </a:r>
            <a:r>
              <a:rPr lang="en-US" altLang="zh-CN" dirty="0" smtClean="0"/>
              <a:t>={"</a:t>
            </a:r>
            <a:r>
              <a:rPr lang="en-US" altLang="zh-CN" dirty="0" err="1"/>
              <a:t>firstName</a:t>
            </a:r>
            <a:r>
              <a:rPr lang="en-US" altLang="zh-CN" dirty="0"/>
              <a:t>":"</a:t>
            </a:r>
            <a:r>
              <a:rPr lang="en-US" altLang="zh-CN" dirty="0" err="1"/>
              <a:t>chang</a:t>
            </a:r>
            <a:r>
              <a:rPr lang="en-US" altLang="zh-CN" dirty="0"/>
              <a:t>",	"</a:t>
            </a:r>
            <a:r>
              <a:rPr lang="en-US" altLang="zh-CN" dirty="0" err="1"/>
              <a:t>lastName</a:t>
            </a:r>
            <a:r>
              <a:rPr lang="en-US" altLang="zh-CN" dirty="0"/>
              <a:t>":"</a:t>
            </a:r>
            <a:r>
              <a:rPr lang="en-US" altLang="zh-CN" dirty="0" err="1"/>
              <a:t>yanbo</a:t>
            </a:r>
            <a:r>
              <a:rPr lang="en-US" altLang="zh-CN" dirty="0"/>
              <a:t>"	};</a:t>
            </a:r>
            <a:endParaRPr lang="zh-CN" altLang="zh-CN" dirty="0"/>
          </a:p>
          <a:p>
            <a:endParaRPr lang="zh-CN" altLang="en-US" dirty="0"/>
          </a:p>
          <a:p>
            <a:endParaRPr lang="zh-CN" altLang="en-US" dirty="0"/>
          </a:p>
        </p:txBody>
      </p:sp>
    </p:spTree>
    <p:extLst>
      <p:ext uri="{BB962C8B-B14F-4D97-AF65-F5344CB8AC3E}">
        <p14:creationId xmlns:p14="http://schemas.microsoft.com/office/powerpoint/2010/main" val="2391051579"/>
      </p:ext>
    </p:extLst>
  </p:cSld>
  <p:clrMapOvr>
    <a:masterClrMapping/>
  </p:clrMapOvr>
  <p:transition spd="slow">
    <p:randomBar dir="vert"/>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020797"/>
            <a:ext cx="6336258" cy="1754326"/>
          </a:xfrm>
        </p:spPr>
        <p:txBody>
          <a:bodyPr/>
          <a:lstStyle/>
          <a:p>
            <a:pPr eaLnBrk="1" hangingPunct="1"/>
            <a:r>
              <a:rPr lang="en-US" altLang="zh-CN" sz="5400" b="1" dirty="0" smtClean="0">
                <a:latin typeface="+mn-ea"/>
                <a:ea typeface="+mn-ea"/>
              </a:rPr>
              <a:t>3.6 </a:t>
            </a:r>
            <a:r>
              <a:rPr lang="zh-CN" altLang="en-US" sz="5400" b="1" dirty="0" smtClean="0">
                <a:latin typeface="+mn-ea"/>
                <a:ea typeface="+mn-ea"/>
              </a:rPr>
              <a:t>事件</a:t>
            </a:r>
            <a:r>
              <a:rPr lang="en-US" altLang="zh-CN" sz="5400" b="1" dirty="0" smtClean="0">
                <a:latin typeface="+mn-ea"/>
                <a:ea typeface="+mn-ea"/>
              </a:rPr>
              <a:t/>
            </a:r>
            <a:br>
              <a:rPr lang="en-US" altLang="zh-CN" sz="5400" b="1" dirty="0" smtClean="0">
                <a:latin typeface="+mn-ea"/>
                <a:ea typeface="+mn-ea"/>
              </a:rPr>
            </a:br>
            <a:r>
              <a:rPr lang="en-US" altLang="zh-CN" sz="5400" b="1" dirty="0" smtClean="0">
                <a:latin typeface="+mn-ea"/>
                <a:ea typeface="+mn-ea"/>
              </a:rPr>
              <a:t>     event</a:t>
            </a:r>
            <a:r>
              <a:rPr lang="zh-CN" altLang="en-US" sz="5400" b="1" dirty="0" smtClean="0">
                <a:latin typeface="+mn-ea"/>
                <a:ea typeface="+mn-ea"/>
              </a:rPr>
              <a:t>对象</a:t>
            </a:r>
            <a:r>
              <a:rPr lang="en-US" altLang="zh-CN" sz="5400" b="1" dirty="0" smtClean="0">
                <a:latin typeface="+mn-ea"/>
                <a:ea typeface="+mn-ea"/>
              </a:rPr>
              <a:t>     </a:t>
            </a:r>
            <a:endParaRPr lang="zh-CN" altLang="en-US" sz="5400" b="1" dirty="0" smtClean="0">
              <a:latin typeface="+mn-ea"/>
              <a:ea typeface="+mn-ea"/>
            </a:endParaRPr>
          </a:p>
        </p:txBody>
      </p:sp>
    </p:spTree>
    <p:extLst>
      <p:ext uri="{BB962C8B-B14F-4D97-AF65-F5344CB8AC3E}">
        <p14:creationId xmlns:p14="http://schemas.microsoft.com/office/powerpoint/2010/main" val="20873332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项目三</a:t>
            </a:r>
            <a:r>
              <a:rPr lang="zh-CN" altLang="en-US" dirty="0" smtClean="0"/>
              <a:t>要素</a:t>
            </a:r>
            <a:endParaRPr lang="zh-CN" altLang="en-US" dirty="0"/>
          </a:p>
        </p:txBody>
      </p:sp>
      <p:sp>
        <p:nvSpPr>
          <p:cNvPr id="4" name="矩形 3"/>
          <p:cNvSpPr/>
          <p:nvPr/>
        </p:nvSpPr>
        <p:spPr>
          <a:xfrm>
            <a:off x="558896" y="1052736"/>
            <a:ext cx="172819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7030A0"/>
                </a:solidFill>
                <a:hlinkClick r:id="rId3" action="ppaction://hlinksldjump"/>
              </a:rPr>
              <a:t>浏览器</a:t>
            </a:r>
            <a:endParaRPr lang="en-US" altLang="zh-CN" sz="2400" b="1" dirty="0" smtClean="0">
              <a:solidFill>
                <a:srgbClr val="7030A0"/>
              </a:solidFill>
            </a:endParaRPr>
          </a:p>
          <a:p>
            <a:endParaRPr lang="en-US" altLang="zh-CN" sz="2400" b="1" dirty="0" smtClean="0">
              <a:solidFill>
                <a:srgbClr val="7030A0"/>
              </a:solidFill>
            </a:endParaRPr>
          </a:p>
          <a:p>
            <a:r>
              <a:rPr lang="zh-CN" altLang="en-US" sz="2400" b="1" dirty="0" smtClean="0">
                <a:solidFill>
                  <a:srgbClr val="7030A0"/>
                </a:solidFill>
              </a:rPr>
              <a:t>服务器</a:t>
            </a:r>
            <a:endParaRPr lang="en-US" altLang="zh-CN" sz="2400" b="1" dirty="0" smtClean="0">
              <a:solidFill>
                <a:srgbClr val="7030A0"/>
              </a:solidFill>
            </a:endParaRPr>
          </a:p>
          <a:p>
            <a:endParaRPr lang="en-US" altLang="zh-CN" sz="2400" b="1" dirty="0" smtClean="0">
              <a:solidFill>
                <a:srgbClr val="7030A0"/>
              </a:solidFill>
            </a:endParaRPr>
          </a:p>
          <a:p>
            <a:r>
              <a:rPr lang="en-US" altLang="zh-CN" sz="2400" b="1" dirty="0" smtClean="0">
                <a:solidFill>
                  <a:srgbClr val="7030A0"/>
                </a:solidFill>
              </a:rPr>
              <a:t>Http</a:t>
            </a:r>
            <a:r>
              <a:rPr lang="zh-CN" altLang="en-US" sz="2400" b="1" dirty="0" smtClean="0">
                <a:solidFill>
                  <a:srgbClr val="7030A0"/>
                </a:solidFill>
              </a:rPr>
              <a:t>协议</a:t>
            </a:r>
            <a:endParaRPr lang="en-US" altLang="zh-CN" sz="2400" b="1" dirty="0" smtClean="0">
              <a:solidFill>
                <a:srgbClr val="7030A0"/>
              </a:solidFill>
            </a:endParaRPr>
          </a:p>
          <a:p>
            <a:pPr algn="ctr"/>
            <a:endParaRPr lang="zh-CN" altLang="en-US" dirty="0">
              <a:solidFill>
                <a:srgbClr val="7030A0"/>
              </a:solidFill>
            </a:endParaRPr>
          </a:p>
        </p:txBody>
      </p:sp>
      <p:grpSp>
        <p:nvGrpSpPr>
          <p:cNvPr id="30" name="组合 29"/>
          <p:cNvGrpSpPr/>
          <p:nvPr/>
        </p:nvGrpSpPr>
        <p:grpSpPr>
          <a:xfrm>
            <a:off x="2311624" y="3152759"/>
            <a:ext cx="5068688" cy="3164896"/>
            <a:chOff x="1572484" y="3152759"/>
            <a:chExt cx="5068688" cy="3164896"/>
          </a:xfrm>
        </p:grpSpPr>
        <p:cxnSp>
          <p:nvCxnSpPr>
            <p:cNvPr id="22" name="直接连接符 21"/>
            <p:cNvCxnSpPr/>
            <p:nvPr/>
          </p:nvCxnSpPr>
          <p:spPr>
            <a:xfrm>
              <a:off x="1572484" y="4133080"/>
              <a:ext cx="12961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572484" y="3152759"/>
              <a:ext cx="5068688" cy="3164896"/>
              <a:chOff x="1572484" y="3152759"/>
              <a:chExt cx="5068688" cy="3164896"/>
            </a:xfrm>
          </p:grpSpPr>
          <p:sp>
            <p:nvSpPr>
              <p:cNvPr id="6" name="矩形 5"/>
              <p:cNvSpPr/>
              <p:nvPr/>
            </p:nvSpPr>
            <p:spPr>
              <a:xfrm>
                <a:off x="1572484" y="3212975"/>
                <a:ext cx="1296144" cy="25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endParaRPr>
              </a:p>
            </p:txBody>
          </p:sp>
          <p:sp>
            <p:nvSpPr>
              <p:cNvPr id="7" name="矩形 6"/>
              <p:cNvSpPr/>
              <p:nvPr/>
            </p:nvSpPr>
            <p:spPr>
              <a:xfrm>
                <a:off x="4716016" y="3185692"/>
                <a:ext cx="1925156" cy="257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1572484" y="5813599"/>
                <a:ext cx="1080120"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F497D"/>
                    </a:solidFill>
                  </a:rPr>
                  <a:t>浏览器</a:t>
                </a:r>
              </a:p>
            </p:txBody>
          </p:sp>
          <p:sp>
            <p:nvSpPr>
              <p:cNvPr id="9" name="圆角矩形 8"/>
              <p:cNvSpPr/>
              <p:nvPr/>
            </p:nvSpPr>
            <p:spPr>
              <a:xfrm>
                <a:off x="5138534" y="5813599"/>
                <a:ext cx="1080120"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服务器</a:t>
                </a:r>
                <a:endParaRPr lang="zh-CN" altLang="en-US" dirty="0">
                  <a:solidFill>
                    <a:srgbClr val="1F497D"/>
                  </a:solidFill>
                </a:endParaRPr>
              </a:p>
            </p:txBody>
          </p:sp>
          <p:cxnSp>
            <p:nvCxnSpPr>
              <p:cNvPr id="11" name="直接箭头连接符 10"/>
              <p:cNvCxnSpPr/>
              <p:nvPr/>
            </p:nvCxnSpPr>
            <p:spPr>
              <a:xfrm>
                <a:off x="2843808" y="3542344"/>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868628" y="386104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24311" y="3152759"/>
                <a:ext cx="1111202" cy="369332"/>
              </a:xfrm>
              <a:prstGeom prst="rect">
                <a:avLst/>
              </a:prstGeom>
            </p:spPr>
            <p:txBody>
              <a:bodyPr wrap="none">
                <a:spAutoFit/>
              </a:bodyPr>
              <a:lstStyle/>
              <a:p>
                <a:r>
                  <a:rPr lang="en-US" altLang="zh-CN" b="1" dirty="0">
                    <a:solidFill>
                      <a:srgbClr val="7030A0"/>
                    </a:solidFill>
                  </a:rPr>
                  <a:t>Http</a:t>
                </a:r>
                <a:r>
                  <a:rPr lang="zh-CN" altLang="en-US" b="1" dirty="0">
                    <a:solidFill>
                      <a:srgbClr val="7030A0"/>
                    </a:solidFill>
                  </a:rPr>
                  <a:t>协议</a:t>
                </a:r>
                <a:endParaRPr lang="en-US" altLang="zh-CN" b="1" dirty="0">
                  <a:solidFill>
                    <a:srgbClr val="7030A0"/>
                  </a:solidFill>
                </a:endParaRPr>
              </a:p>
            </p:txBody>
          </p:sp>
          <p:sp>
            <p:nvSpPr>
              <p:cNvPr id="23" name="矩形 22"/>
              <p:cNvSpPr/>
              <p:nvPr/>
            </p:nvSpPr>
            <p:spPr>
              <a:xfrm>
                <a:off x="1572484" y="3212976"/>
                <a:ext cx="1402948" cy="923330"/>
              </a:xfrm>
              <a:prstGeom prst="rect">
                <a:avLst/>
              </a:prstGeom>
            </p:spPr>
            <p:txBody>
              <a:bodyPr wrap="none">
                <a:spAutoFit/>
              </a:bodyPr>
              <a:lstStyle/>
              <a:p>
                <a:r>
                  <a:rPr lang="en-US" altLang="zh-CN" dirty="0" smtClean="0">
                    <a:solidFill>
                      <a:prstClr val="black"/>
                    </a:solidFill>
                    <a:hlinkClick r:id="rId4"/>
                  </a:rPr>
                  <a:t>http://news</a:t>
                </a:r>
                <a:r>
                  <a:rPr lang="en-US" altLang="zh-CN" dirty="0" smtClean="0">
                    <a:solidFill>
                      <a:prstClr val="black"/>
                    </a:solidFill>
                  </a:rPr>
                  <a:t>.</a:t>
                </a:r>
              </a:p>
              <a:p>
                <a:r>
                  <a:rPr lang="en-US" altLang="zh-CN" dirty="0" smtClean="0">
                    <a:solidFill>
                      <a:prstClr val="black"/>
                    </a:solidFill>
                  </a:rPr>
                  <a:t>qq.com/</a:t>
                </a:r>
              </a:p>
              <a:p>
                <a:r>
                  <a:rPr lang="en-US" altLang="zh-CN" dirty="0" smtClean="0">
                    <a:solidFill>
                      <a:prstClr val="black"/>
                    </a:solidFill>
                  </a:rPr>
                  <a:t>009544.htm</a:t>
                </a:r>
                <a:endParaRPr lang="zh-CN" altLang="en-US" dirty="0">
                  <a:solidFill>
                    <a:prstClr val="black"/>
                  </a:solidFill>
                </a:endParaRPr>
              </a:p>
            </p:txBody>
          </p:sp>
          <p:sp>
            <p:nvSpPr>
              <p:cNvPr id="24" name="圆角矩形 23"/>
              <p:cNvSpPr/>
              <p:nvPr/>
            </p:nvSpPr>
            <p:spPr>
              <a:xfrm>
                <a:off x="4896414" y="3276889"/>
                <a:ext cx="1512168" cy="889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solidFill>
                  </a:rPr>
                  <a:t>009544.htm</a:t>
                </a:r>
                <a:endParaRPr lang="zh-CN" altLang="en-US" dirty="0">
                  <a:solidFill>
                    <a:prstClr val="black"/>
                  </a:solidFill>
                </a:endParaRPr>
              </a:p>
            </p:txBody>
          </p:sp>
          <p:sp>
            <p:nvSpPr>
              <p:cNvPr id="25" name="圆角矩形 24"/>
              <p:cNvSpPr/>
              <p:nvPr/>
            </p:nvSpPr>
            <p:spPr>
              <a:xfrm>
                <a:off x="1680496" y="4249542"/>
                <a:ext cx="1080120" cy="541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solidFill>
                  </a:rPr>
                  <a:t>009544.htm</a:t>
                </a:r>
                <a:endParaRPr lang="zh-CN" altLang="en-US" dirty="0">
                  <a:solidFill>
                    <a:prstClr val="black"/>
                  </a:solidFill>
                </a:endParaRPr>
              </a:p>
            </p:txBody>
          </p:sp>
          <p:cxnSp>
            <p:nvCxnSpPr>
              <p:cNvPr id="27" name="直接箭头连接符 26"/>
              <p:cNvCxnSpPr>
                <a:stCxn id="25" idx="2"/>
              </p:cNvCxnSpPr>
              <p:nvPr/>
            </p:nvCxnSpPr>
            <p:spPr>
              <a:xfrm>
                <a:off x="2220556" y="4790871"/>
                <a:ext cx="0" cy="29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1698142" y="5085184"/>
                <a:ext cx="1080120" cy="541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页面内容</a:t>
                </a:r>
                <a:endParaRPr lang="zh-CN" altLang="en-US" dirty="0">
                  <a:solidFill>
                    <a:prstClr val="black"/>
                  </a:solidFill>
                </a:endParaRPr>
              </a:p>
            </p:txBody>
          </p:sp>
        </p:grpSp>
      </p:grpSp>
    </p:spTree>
    <p:extLst>
      <p:ext uri="{BB962C8B-B14F-4D97-AF65-F5344CB8AC3E}">
        <p14:creationId xmlns:p14="http://schemas.microsoft.com/office/powerpoint/2010/main" val="13753090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randombar(horizont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嵌入式</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6816" y="980728"/>
            <a:ext cx="8949680" cy="954107"/>
          </a:xfrm>
        </p:spPr>
        <p:txBody>
          <a:bodyPr/>
          <a:lstStyle/>
          <a:p>
            <a:pPr marL="0" indent="0">
              <a:buNone/>
            </a:pPr>
            <a:r>
              <a:rPr lang="zh-CN" altLang="zh-CN" sz="2800" dirty="0" smtClean="0">
                <a:latin typeface="+mn-ea"/>
              </a:rPr>
              <a:t>在</a:t>
            </a:r>
            <a:r>
              <a:rPr lang="zh-CN" altLang="zh-CN" sz="2800" dirty="0">
                <a:latin typeface="+mn-ea"/>
              </a:rPr>
              <a:t>页面上</a:t>
            </a:r>
            <a:r>
              <a:rPr lang="en-US" altLang="zh-CN" sz="2800" dirty="0">
                <a:latin typeface="+mn-ea"/>
              </a:rPr>
              <a:t>&lt;head&gt;&lt;/head&gt;</a:t>
            </a:r>
            <a:r>
              <a:rPr lang="zh-CN" altLang="zh-CN" sz="2800" dirty="0">
                <a:latin typeface="+mn-ea"/>
              </a:rPr>
              <a:t>标签中嵌入</a:t>
            </a:r>
            <a:r>
              <a:rPr lang="en-US" altLang="zh-CN" sz="2800" dirty="0">
                <a:latin typeface="+mn-ea"/>
              </a:rPr>
              <a:t>&lt;script&gt;&lt;/script&gt;</a:t>
            </a:r>
            <a:r>
              <a:rPr lang="zh-CN" altLang="zh-CN" sz="2800" dirty="0">
                <a:latin typeface="+mn-ea"/>
              </a:rPr>
              <a:t>标签，标签中</a:t>
            </a:r>
            <a:r>
              <a:rPr lang="zh-CN" altLang="zh-CN" sz="2800" dirty="0" smtClean="0">
                <a:latin typeface="+mn-ea"/>
              </a:rPr>
              <a:t>放置</a:t>
            </a:r>
            <a:r>
              <a:rPr lang="en-US" altLang="zh-CN" sz="2800" dirty="0" smtClean="0">
                <a:latin typeface="+mn-ea"/>
              </a:rPr>
              <a:t>JavaScript</a:t>
            </a:r>
            <a:r>
              <a:rPr lang="zh-CN" altLang="zh-CN" sz="2800" dirty="0" smtClean="0">
                <a:latin typeface="+mn-ea"/>
              </a:rPr>
              <a:t>代码</a:t>
            </a:r>
            <a:endParaRPr lang="zh-CN" altLang="zh-CN" sz="2800" dirty="0">
              <a:latin typeface="+mn-ea"/>
            </a:endParaRPr>
          </a:p>
        </p:txBody>
      </p:sp>
      <p:sp>
        <p:nvSpPr>
          <p:cNvPr id="4" name="内容占位符 2"/>
          <p:cNvSpPr txBox="1">
            <a:spLocks/>
          </p:cNvSpPr>
          <p:nvPr/>
        </p:nvSpPr>
        <p:spPr bwMode="auto">
          <a:xfrm>
            <a:off x="0" y="1988840"/>
            <a:ext cx="9144000" cy="4893647"/>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defPPr>
              <a:defRPr lang="en-US"/>
            </a:defPPr>
            <a:lvl1pPr marL="0" indent="0" eaLnBrk="0" hangingPunct="0">
              <a:spcBef>
                <a:spcPct val="20000"/>
              </a:spcBef>
              <a:buFont typeface="Arial" charset="0"/>
              <a:buNone/>
              <a:defRPr sz="2400" b="1">
                <a:solidFill>
                  <a:schemeClr val="bg1"/>
                </a:solidFill>
                <a:latin typeface="+mn-ea"/>
                <a:ea typeface="+mn-ea"/>
              </a:defRPr>
            </a:lvl1pPr>
            <a:lvl2pPr marL="742950" indent="-285750" eaLnBrk="0" hangingPunct="0">
              <a:spcBef>
                <a:spcPct val="20000"/>
              </a:spcBef>
              <a:buFont typeface="Arial" charset="0"/>
              <a:buChar char="–"/>
              <a:defRPr sz="2800" b="1">
                <a:solidFill>
                  <a:srgbClr val="003300"/>
                </a:solidFill>
                <a:latin typeface="+mn-lt"/>
                <a:ea typeface="+mn-ea"/>
              </a:defRPr>
            </a:lvl2pPr>
            <a:lvl3pPr marL="1143000" indent="-228600" eaLnBrk="0" hangingPunct="0">
              <a:spcBef>
                <a:spcPct val="20000"/>
              </a:spcBef>
              <a:buFont typeface="Arial" charset="0"/>
              <a:buChar char="•"/>
              <a:defRPr sz="2400" b="1">
                <a:solidFill>
                  <a:srgbClr val="003300"/>
                </a:solidFill>
                <a:latin typeface="+mn-lt"/>
                <a:ea typeface="+mn-ea"/>
              </a:defRPr>
            </a:lvl3pPr>
            <a:lvl4pPr marL="1600200" indent="-228600" eaLnBrk="0" hangingPunct="0">
              <a:spcBef>
                <a:spcPct val="20000"/>
              </a:spcBef>
              <a:buFont typeface="Arial" charset="0"/>
              <a:buChar char="–"/>
              <a:defRPr sz="2000" b="1">
                <a:solidFill>
                  <a:srgbClr val="003300"/>
                </a:solidFill>
                <a:latin typeface="+mn-lt"/>
                <a:ea typeface="+mn-ea"/>
              </a:defRPr>
            </a:lvl4pPr>
            <a:lvl5pPr marL="2057400" indent="-228600" eaLnBrk="0" hangingPunct="0">
              <a:spcBef>
                <a:spcPct val="20000"/>
              </a:spcBef>
              <a:buFont typeface="Arial" charset="0"/>
              <a:buChar char="»"/>
              <a:defRPr sz="2000" b="1">
                <a:solidFill>
                  <a:srgbClr val="003300"/>
                </a:solidFill>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r>
              <a:rPr lang="en-US" altLang="zh-CN" dirty="0">
                <a:solidFill>
                  <a:prstClr val="white"/>
                </a:solidFill>
              </a:rPr>
              <a:t>&lt;head&gt;</a:t>
            </a:r>
            <a:endParaRPr lang="zh-CN" altLang="zh-CN" dirty="0">
              <a:solidFill>
                <a:prstClr val="white"/>
              </a:solidFill>
            </a:endParaRPr>
          </a:p>
          <a:p>
            <a:r>
              <a:rPr lang="en-US" altLang="zh-CN" dirty="0">
                <a:solidFill>
                  <a:srgbClr val="FFFF00"/>
                </a:solidFill>
              </a:rPr>
              <a:t>  &lt;script </a:t>
            </a:r>
            <a:r>
              <a:rPr lang="en-US" altLang="zh-CN" dirty="0" smtClean="0">
                <a:solidFill>
                  <a:srgbClr val="FFFF00"/>
                </a:solidFill>
              </a:rPr>
              <a:t>type</a:t>
            </a:r>
            <a:r>
              <a:rPr lang="en-US" altLang="zh-CN" dirty="0">
                <a:solidFill>
                  <a:srgbClr val="FFFF00"/>
                </a:solidFill>
              </a:rPr>
              <a:t>="text/JavaScript</a:t>
            </a:r>
            <a:r>
              <a:rPr lang="en-US" altLang="zh-CN" dirty="0" smtClean="0">
                <a:solidFill>
                  <a:srgbClr val="FFFF00"/>
                </a:solidFill>
              </a:rPr>
              <a:t>"&gt;</a:t>
            </a:r>
            <a:endParaRPr lang="en-US" altLang="zh-CN" dirty="0">
              <a:solidFill>
                <a:srgbClr val="FFFF00"/>
              </a:solidFill>
            </a:endParaRPr>
          </a:p>
          <a:p>
            <a:r>
              <a:rPr lang="en-US" altLang="zh-CN" dirty="0">
                <a:solidFill>
                  <a:srgbClr val="FFFF00"/>
                </a:solidFill>
              </a:rPr>
              <a:t> </a:t>
            </a:r>
            <a:r>
              <a:rPr lang="en-US" altLang="zh-CN" dirty="0" smtClean="0">
                <a:solidFill>
                  <a:srgbClr val="FFFF00"/>
                </a:solidFill>
              </a:rPr>
              <a:t> </a:t>
            </a:r>
            <a:r>
              <a:rPr lang="en-US" altLang="zh-CN" dirty="0" smtClean="0">
                <a:solidFill>
                  <a:prstClr val="white"/>
                </a:solidFill>
              </a:rPr>
              <a:t>function </a:t>
            </a:r>
            <a:r>
              <a:rPr lang="en-US" altLang="zh-CN" dirty="0">
                <a:solidFill>
                  <a:prstClr val="white"/>
                </a:solidFill>
              </a:rPr>
              <a:t>s(){</a:t>
            </a:r>
          </a:p>
          <a:p>
            <a:r>
              <a:rPr lang="en-US" altLang="zh-CN" dirty="0">
                <a:solidFill>
                  <a:prstClr val="white"/>
                </a:solidFill>
              </a:rPr>
              <a:t>      alert</a:t>
            </a:r>
            <a:r>
              <a:rPr lang="en-US" altLang="zh-CN" dirty="0" smtClean="0">
                <a:solidFill>
                  <a:prstClr val="white"/>
                </a:solidFill>
              </a:rPr>
              <a:t>("Hello</a:t>
            </a:r>
            <a:r>
              <a:rPr lang="en-US" altLang="zh-CN" dirty="0">
                <a:solidFill>
                  <a:prstClr val="white"/>
                </a:solidFill>
              </a:rPr>
              <a:t> </a:t>
            </a:r>
            <a:r>
              <a:rPr lang="en-US" altLang="zh-CN" dirty="0" smtClean="0">
                <a:solidFill>
                  <a:prstClr val="white"/>
                </a:solidFill>
              </a:rPr>
              <a:t>World!");</a:t>
            </a:r>
            <a:endParaRPr lang="en-US" altLang="zh-CN" dirty="0">
              <a:solidFill>
                <a:prstClr val="white"/>
              </a:solidFill>
            </a:endParaRPr>
          </a:p>
          <a:p>
            <a:r>
              <a:rPr lang="en-US" altLang="zh-CN" dirty="0">
                <a:solidFill>
                  <a:prstClr val="white"/>
                </a:solidFill>
              </a:rPr>
              <a:t>  </a:t>
            </a:r>
            <a:r>
              <a:rPr lang="en-US" altLang="zh-CN" dirty="0" smtClean="0">
                <a:solidFill>
                  <a:prstClr val="white"/>
                </a:solidFill>
              </a:rPr>
              <a:t>}</a:t>
            </a:r>
            <a:endParaRPr lang="en-US" altLang="zh-CN" dirty="0">
              <a:solidFill>
                <a:prstClr val="white"/>
              </a:solidFill>
            </a:endParaRPr>
          </a:p>
          <a:p>
            <a:r>
              <a:rPr lang="en-US" altLang="zh-CN" dirty="0" smtClean="0">
                <a:solidFill>
                  <a:srgbClr val="FFFF00"/>
                </a:solidFill>
              </a:rPr>
              <a:t>  &lt;/</a:t>
            </a:r>
            <a:r>
              <a:rPr lang="en-US" altLang="zh-CN" dirty="0">
                <a:solidFill>
                  <a:srgbClr val="FFFF00"/>
                </a:solidFill>
              </a:rPr>
              <a:t>script&gt; </a:t>
            </a:r>
            <a:endParaRPr lang="en-US" altLang="zh-CN" dirty="0" smtClean="0">
              <a:solidFill>
                <a:srgbClr val="FFFF00"/>
              </a:solidFill>
            </a:endParaRPr>
          </a:p>
          <a:p>
            <a:r>
              <a:rPr lang="en-US" altLang="zh-CN" dirty="0" smtClean="0">
                <a:solidFill>
                  <a:prstClr val="white"/>
                </a:solidFill>
              </a:rPr>
              <a:t>&lt;/head&gt;</a:t>
            </a:r>
            <a:endParaRPr lang="en-US" altLang="zh-CN" dirty="0" smtClean="0">
              <a:solidFill>
                <a:srgbClr val="FFFF00"/>
              </a:solidFill>
            </a:endParaRPr>
          </a:p>
          <a:p>
            <a:r>
              <a:rPr lang="en-US" altLang="zh-CN" dirty="0" smtClean="0">
                <a:solidFill>
                  <a:prstClr val="white"/>
                </a:solidFill>
              </a:rPr>
              <a:t>&lt;body</a:t>
            </a:r>
            <a:r>
              <a:rPr lang="en-US" altLang="zh-CN" dirty="0">
                <a:solidFill>
                  <a:prstClr val="white"/>
                </a:solidFill>
              </a:rPr>
              <a:t>&gt; </a:t>
            </a:r>
            <a:r>
              <a:rPr lang="en-US" altLang="zh-CN" dirty="0">
                <a:solidFill>
                  <a:srgbClr val="FFFF00"/>
                </a:solidFill>
              </a:rPr>
              <a:t>   </a:t>
            </a:r>
          </a:p>
          <a:p>
            <a:r>
              <a:rPr lang="en-US" altLang="zh-CN" dirty="0" smtClean="0">
                <a:solidFill>
                  <a:prstClr val="white"/>
                </a:solidFill>
              </a:rPr>
              <a:t>  &lt;</a:t>
            </a:r>
            <a:r>
              <a:rPr lang="en-US" altLang="zh-CN" dirty="0">
                <a:solidFill>
                  <a:prstClr val="white"/>
                </a:solidFill>
              </a:rPr>
              <a:t>input type</a:t>
            </a:r>
            <a:r>
              <a:rPr lang="en-US" altLang="zh-CN" dirty="0" smtClean="0">
                <a:solidFill>
                  <a:prstClr val="white"/>
                </a:solidFill>
              </a:rPr>
              <a:t>="button" </a:t>
            </a:r>
            <a:r>
              <a:rPr lang="en-US" altLang="zh-CN" dirty="0">
                <a:solidFill>
                  <a:prstClr val="white"/>
                </a:solidFill>
              </a:rPr>
              <a:t>value</a:t>
            </a:r>
            <a:r>
              <a:rPr lang="en-US" altLang="zh-CN" dirty="0" smtClean="0">
                <a:solidFill>
                  <a:prstClr val="white"/>
                </a:solidFill>
              </a:rPr>
              <a:t>="</a:t>
            </a:r>
            <a:r>
              <a:rPr lang="zh-CN" altLang="zh-CN" dirty="0" smtClean="0">
                <a:solidFill>
                  <a:prstClr val="white"/>
                </a:solidFill>
              </a:rPr>
              <a:t>第</a:t>
            </a:r>
            <a:r>
              <a:rPr lang="zh-CN" altLang="en-US" dirty="0" smtClean="0">
                <a:solidFill>
                  <a:prstClr val="white"/>
                </a:solidFill>
              </a:rPr>
              <a:t>二</a:t>
            </a:r>
            <a:r>
              <a:rPr lang="zh-CN" altLang="zh-CN" dirty="0" smtClean="0">
                <a:solidFill>
                  <a:prstClr val="white"/>
                </a:solidFill>
              </a:rPr>
              <a:t>个</a:t>
            </a:r>
            <a:r>
              <a:rPr lang="zh-CN" altLang="zh-CN" dirty="0">
                <a:solidFill>
                  <a:prstClr val="white"/>
                </a:solidFill>
              </a:rPr>
              <a:t>按钮</a:t>
            </a:r>
            <a:r>
              <a:rPr lang="en-US" altLang="zh-CN" dirty="0">
                <a:solidFill>
                  <a:prstClr val="white"/>
                </a:solidFill>
              </a:rPr>
              <a:t>" </a:t>
            </a:r>
          </a:p>
          <a:p>
            <a:r>
              <a:rPr lang="en-US" altLang="zh-CN" dirty="0">
                <a:solidFill>
                  <a:prstClr val="white"/>
                </a:solidFill>
              </a:rPr>
              <a:t>       </a:t>
            </a:r>
            <a:r>
              <a:rPr lang="en-US" altLang="zh-CN" dirty="0" err="1">
                <a:solidFill>
                  <a:prstClr val="white"/>
                </a:solidFill>
              </a:rPr>
              <a:t>onclick</a:t>
            </a:r>
            <a:r>
              <a:rPr lang="en-US" altLang="zh-CN" dirty="0" smtClean="0">
                <a:solidFill>
                  <a:prstClr val="white"/>
                </a:solidFill>
              </a:rPr>
              <a:t>="</a:t>
            </a:r>
            <a:r>
              <a:rPr lang="en-US" altLang="zh-CN" dirty="0" smtClean="0">
                <a:solidFill>
                  <a:srgbClr val="FFFF00"/>
                </a:solidFill>
              </a:rPr>
              <a:t>s();</a:t>
            </a:r>
            <a:r>
              <a:rPr lang="en-US" altLang="zh-CN" dirty="0" smtClean="0">
                <a:solidFill>
                  <a:prstClr val="white"/>
                </a:solidFill>
              </a:rPr>
              <a:t>"/&gt;</a:t>
            </a:r>
            <a:endParaRPr lang="en-US" altLang="zh-CN" dirty="0">
              <a:solidFill>
                <a:prstClr val="white"/>
              </a:solidFill>
            </a:endParaRPr>
          </a:p>
          <a:p>
            <a:r>
              <a:rPr lang="en-US" altLang="zh-CN" dirty="0" smtClean="0">
                <a:solidFill>
                  <a:prstClr val="white"/>
                </a:solidFill>
              </a:rPr>
              <a:t>&lt;/</a:t>
            </a:r>
            <a:r>
              <a:rPr lang="en-US" altLang="zh-CN" dirty="0">
                <a:solidFill>
                  <a:prstClr val="white"/>
                </a:solidFill>
              </a:rPr>
              <a:t>body&gt; </a:t>
            </a:r>
            <a:r>
              <a:rPr lang="en-US" altLang="zh-CN" dirty="0">
                <a:solidFill>
                  <a:srgbClr val="FFFF00"/>
                </a:solidFill>
              </a:rPr>
              <a:t>   </a:t>
            </a:r>
          </a:p>
        </p:txBody>
      </p:sp>
    </p:spTree>
    <p:extLst>
      <p:ext uri="{BB962C8B-B14F-4D97-AF65-F5344CB8AC3E}">
        <p14:creationId xmlns:p14="http://schemas.microsoft.com/office/powerpoint/2010/main" val="3967143019"/>
      </p:ext>
    </p:extLst>
  </p:cSld>
  <p:clrMapOvr>
    <a:masterClrMapping/>
  </p:clrMapOvr>
  <p:transition spd="slow">
    <p:randomBar dir="vert"/>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6863417"/>
          </a:xfrm>
        </p:spPr>
        <p:txBody>
          <a:bodyPr/>
          <a:lstStyle/>
          <a:p>
            <a:pPr latinLnBrk="0"/>
            <a:r>
              <a:rPr lang="zh-CN" altLang="en-US" sz="2400" b="0" dirty="0" smtClean="0"/>
              <a:t>鼠标事件：</a:t>
            </a:r>
            <a:endParaRPr lang="en-US" altLang="zh-CN" sz="2400" b="0" dirty="0" smtClean="0"/>
          </a:p>
          <a:p>
            <a:pPr marL="0" indent="0" latinLnBrk="0">
              <a:buNone/>
            </a:pPr>
            <a:r>
              <a:rPr lang="en-US" altLang="zh-CN" sz="2400" b="0" dirty="0" err="1" smtClean="0"/>
              <a:t>onclick</a:t>
            </a:r>
            <a:r>
              <a:rPr lang="en-US" altLang="zh-CN" sz="2400" b="0" dirty="0"/>
              <a:t>                </a:t>
            </a:r>
            <a:r>
              <a:rPr lang="zh-CN" altLang="en-US" sz="2400" b="0" dirty="0"/>
              <a:t>鼠标点击时触发此事件</a:t>
            </a:r>
            <a:br>
              <a:rPr lang="zh-CN" altLang="en-US" sz="2400" b="0" dirty="0"/>
            </a:br>
            <a:r>
              <a:rPr lang="en-US" altLang="zh-CN" sz="2400" b="0" dirty="0" err="1"/>
              <a:t>ondblclick</a:t>
            </a:r>
            <a:r>
              <a:rPr lang="en-US" altLang="zh-CN" sz="2400" b="0" dirty="0"/>
              <a:t>           </a:t>
            </a:r>
            <a:r>
              <a:rPr lang="zh-CN" altLang="en-US" sz="2400" b="0" dirty="0"/>
              <a:t>鼠标双击时触发此事件</a:t>
            </a:r>
            <a:br>
              <a:rPr lang="zh-CN" altLang="en-US" sz="2400" b="0" dirty="0"/>
            </a:br>
            <a:r>
              <a:rPr lang="en-US" altLang="zh-CN" sz="2400" b="0" dirty="0" err="1"/>
              <a:t>onmousedown</a:t>
            </a:r>
            <a:r>
              <a:rPr lang="en-US" altLang="zh-CN" sz="2400" b="0" dirty="0"/>
              <a:t>    </a:t>
            </a:r>
            <a:r>
              <a:rPr lang="zh-CN" altLang="en-US" sz="2400" b="0" dirty="0"/>
              <a:t>按下鼠标时触发此事件</a:t>
            </a:r>
            <a:br>
              <a:rPr lang="zh-CN" altLang="en-US" sz="2400" b="0" dirty="0"/>
            </a:br>
            <a:r>
              <a:rPr lang="en-US" altLang="zh-CN" sz="2400" b="0" dirty="0" err="1"/>
              <a:t>onmouseup</a:t>
            </a:r>
            <a:r>
              <a:rPr lang="en-US" altLang="zh-CN" sz="2400" b="0" dirty="0"/>
              <a:t>        </a:t>
            </a:r>
            <a:r>
              <a:rPr lang="zh-CN" altLang="en-US" sz="2400" b="0" dirty="0"/>
              <a:t>鼠标按下后</a:t>
            </a:r>
            <a:r>
              <a:rPr lang="en-US" altLang="zh-CN" sz="2400" b="0" dirty="0"/>
              <a:t>,</a:t>
            </a:r>
            <a:r>
              <a:rPr lang="zh-CN" altLang="en-US" sz="2400" b="0" dirty="0"/>
              <a:t>松开鼠标时触发的事件</a:t>
            </a:r>
            <a:br>
              <a:rPr lang="zh-CN" altLang="en-US" sz="2400" b="0" dirty="0"/>
            </a:br>
            <a:r>
              <a:rPr lang="en-US" altLang="zh-CN" sz="2400" b="0" dirty="0" err="1"/>
              <a:t>onmouseover</a:t>
            </a:r>
            <a:r>
              <a:rPr lang="en-US" altLang="zh-CN" sz="2400" b="0" dirty="0"/>
              <a:t>     </a:t>
            </a:r>
            <a:r>
              <a:rPr lang="zh-CN" altLang="en-US" sz="2400" b="0" dirty="0"/>
              <a:t>当鼠标移动到某对象范围的上方时触发此事件</a:t>
            </a:r>
            <a:br>
              <a:rPr lang="zh-CN" altLang="en-US" sz="2400" b="0" dirty="0"/>
            </a:br>
            <a:r>
              <a:rPr lang="en-US" altLang="zh-CN" sz="2400" b="0" dirty="0" err="1"/>
              <a:t>onmousemove</a:t>
            </a:r>
            <a:r>
              <a:rPr lang="en-US" altLang="zh-CN" sz="2400" b="0" dirty="0"/>
              <a:t>    </a:t>
            </a:r>
            <a:r>
              <a:rPr lang="zh-CN" altLang="en-US" sz="2400" b="0" dirty="0"/>
              <a:t>鼠标移动时触发此事件</a:t>
            </a:r>
            <a:r>
              <a:rPr lang="en-US" altLang="zh-CN" sz="2400" b="0" dirty="0"/>
              <a:t>.</a:t>
            </a:r>
            <a:br>
              <a:rPr lang="en-US" altLang="zh-CN" sz="2400" b="0" dirty="0"/>
            </a:br>
            <a:r>
              <a:rPr lang="en-US" altLang="zh-CN" sz="2400" b="0" dirty="0" err="1"/>
              <a:t>onmouseout</a:t>
            </a:r>
            <a:r>
              <a:rPr lang="en-US" altLang="zh-CN" sz="2400" b="0" dirty="0"/>
              <a:t>       </a:t>
            </a:r>
            <a:r>
              <a:rPr lang="zh-CN" altLang="en-US" sz="2400" b="0" dirty="0"/>
              <a:t>当鼠标离开某对象范围时触发此</a:t>
            </a:r>
            <a:r>
              <a:rPr lang="zh-CN" altLang="en-US" sz="2400" b="0" dirty="0" smtClean="0"/>
              <a:t>事件</a:t>
            </a:r>
            <a:endParaRPr lang="en-US" altLang="zh-CN" sz="2400" b="0" dirty="0" smtClean="0"/>
          </a:p>
          <a:p>
            <a:pPr latinLnBrk="0">
              <a:buFont typeface="Arial" pitchFamily="34" charset="0"/>
              <a:buChar char="•"/>
            </a:pPr>
            <a:r>
              <a:rPr lang="zh-CN" altLang="en-US" sz="2400" b="0" dirty="0" smtClean="0"/>
              <a:t>键盘事件：</a:t>
            </a:r>
            <a:r>
              <a:rPr lang="zh-CN" altLang="en-US" sz="2400" b="0" dirty="0"/>
              <a:t/>
            </a:r>
            <a:br>
              <a:rPr lang="zh-CN" altLang="en-US" sz="2400" b="0" dirty="0"/>
            </a:br>
            <a:r>
              <a:rPr lang="en-US" altLang="zh-CN" sz="2400" b="0" dirty="0" err="1"/>
              <a:t>onkeypress</a:t>
            </a:r>
            <a:r>
              <a:rPr lang="en-US" altLang="zh-CN" sz="2400" b="0" dirty="0"/>
              <a:t>        </a:t>
            </a:r>
            <a:r>
              <a:rPr lang="zh-CN" altLang="en-US" sz="2400" b="0" dirty="0"/>
              <a:t>当键盘上的某个键被按下并且释放时触发的事件</a:t>
            </a:r>
            <a:r>
              <a:rPr lang="en-US" altLang="zh-CN" sz="2400" b="0" dirty="0"/>
              <a:t>,</a:t>
            </a:r>
            <a:r>
              <a:rPr lang="zh-CN" altLang="en-US" sz="2400" b="0" dirty="0"/>
              <a:t>要求页面内必须有激活对象</a:t>
            </a:r>
            <a:br>
              <a:rPr lang="zh-CN" altLang="en-US" sz="2400" b="0" dirty="0"/>
            </a:br>
            <a:r>
              <a:rPr lang="en-US" altLang="zh-CN" sz="2400" b="0" dirty="0" err="1"/>
              <a:t>onkeydown</a:t>
            </a:r>
            <a:r>
              <a:rPr lang="en-US" altLang="zh-CN" sz="2400" b="0" dirty="0"/>
              <a:t>        </a:t>
            </a:r>
            <a:r>
              <a:rPr lang="zh-CN" altLang="en-US" sz="2400" b="0" dirty="0"/>
              <a:t>当键盘上某个键被按下时触发的事件</a:t>
            </a:r>
            <a:r>
              <a:rPr lang="en-US" altLang="zh-CN" sz="2400" b="0" dirty="0"/>
              <a:t>,</a:t>
            </a:r>
            <a:r>
              <a:rPr lang="zh-CN" altLang="en-US" sz="2400" b="0" dirty="0"/>
              <a:t>要求页面内必须有激活对象</a:t>
            </a:r>
            <a:br>
              <a:rPr lang="zh-CN" altLang="en-US" sz="2400" b="0" dirty="0"/>
            </a:br>
            <a:r>
              <a:rPr lang="en-US" altLang="zh-CN" sz="2400" b="0" dirty="0" err="1"/>
              <a:t>onkeyup</a:t>
            </a:r>
            <a:r>
              <a:rPr lang="en-US" altLang="zh-CN" sz="2400" b="0" dirty="0"/>
              <a:t>            </a:t>
            </a:r>
            <a:r>
              <a:rPr lang="zh-CN" altLang="en-US" sz="2400" b="0" dirty="0"/>
              <a:t>当键盘上某个按键被放开时触发的事件</a:t>
            </a:r>
            <a:r>
              <a:rPr lang="en-US" altLang="zh-CN" sz="2400" b="0" dirty="0"/>
              <a:t>,</a:t>
            </a:r>
            <a:r>
              <a:rPr lang="zh-CN" altLang="en-US" sz="2400" b="0" dirty="0"/>
              <a:t>要求页面内必须有激活对象</a:t>
            </a:r>
            <a:r>
              <a:rPr lang="zh-CN" altLang="en-US" b="0" dirty="0"/>
              <a:t/>
            </a:r>
            <a:br>
              <a:rPr lang="zh-CN" altLang="en-US" b="0" dirty="0"/>
            </a:br>
            <a:r>
              <a:rPr lang="zh-CN" altLang="en-US" b="0" dirty="0"/>
              <a:t> </a:t>
            </a:r>
          </a:p>
          <a:p>
            <a:endParaRPr lang="zh-CN" altLang="en-US" dirty="0"/>
          </a:p>
        </p:txBody>
      </p:sp>
    </p:spTree>
    <p:extLst>
      <p:ext uri="{BB962C8B-B14F-4D97-AF65-F5344CB8AC3E}">
        <p14:creationId xmlns:p14="http://schemas.microsoft.com/office/powerpoint/2010/main" val="3026285110"/>
      </p:ext>
    </p:extLst>
  </p:cSld>
  <p:clrMapOvr>
    <a:masterClrMapping/>
  </p:clrMapOvr>
  <p:transition spd="slow">
    <p:randomBar dir="vert"/>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4573560"/>
          </a:xfrm>
        </p:spPr>
        <p:txBody>
          <a:bodyPr/>
          <a:lstStyle/>
          <a:p>
            <a:r>
              <a:rPr lang="zh-CN" altLang="en-US" sz="2800" dirty="0" smtClean="0"/>
              <a:t>状态事件</a:t>
            </a:r>
            <a:endParaRPr lang="en-US" altLang="zh-CN" sz="2800" dirty="0" smtClean="0"/>
          </a:p>
          <a:p>
            <a:pPr marL="0" indent="0">
              <a:buNone/>
            </a:pPr>
            <a:r>
              <a:rPr lang="en-US" altLang="zh-CN" sz="2800" dirty="0" smtClean="0"/>
              <a:t>    </a:t>
            </a:r>
            <a:r>
              <a:rPr lang="en-US" altLang="zh-CN" sz="2800" dirty="0" err="1" smtClean="0"/>
              <a:t>onchange</a:t>
            </a:r>
            <a:r>
              <a:rPr lang="zh-CN" altLang="en-US" sz="2800" dirty="0" smtClean="0"/>
              <a:t>：</a:t>
            </a:r>
            <a:r>
              <a:rPr lang="zh-CN" altLang="en-US" sz="2800" b="0" dirty="0" smtClean="0"/>
              <a:t> 当</a:t>
            </a:r>
            <a:r>
              <a:rPr lang="en-US" altLang="zh-CN" sz="2800" b="0" dirty="0"/>
              <a:t>text</a:t>
            </a:r>
            <a:r>
              <a:rPr lang="zh-CN" altLang="en-US" sz="2800" b="0" dirty="0"/>
              <a:t>或</a:t>
            </a:r>
            <a:r>
              <a:rPr lang="en-US" altLang="zh-CN" sz="2800" b="0" dirty="0" err="1"/>
              <a:t>textarea</a:t>
            </a:r>
            <a:r>
              <a:rPr lang="zh-CN" altLang="en-US" sz="2800" b="0" dirty="0"/>
              <a:t>元素内的字符值改变或</a:t>
            </a:r>
            <a:r>
              <a:rPr lang="en-US" altLang="zh-CN" sz="2800" b="0" dirty="0"/>
              <a:t>select</a:t>
            </a:r>
            <a:r>
              <a:rPr lang="zh-CN" altLang="en-US" sz="2800" b="0" dirty="0"/>
              <a:t>表格选项状态改变里发生该事件</a:t>
            </a:r>
            <a:r>
              <a:rPr lang="en-US" altLang="zh-CN" sz="2800" b="0" dirty="0"/>
              <a:t>.</a:t>
            </a:r>
            <a:r>
              <a:rPr lang="zh-CN" altLang="en-US" sz="2800" dirty="0"/>
              <a:t/>
            </a:r>
            <a:br>
              <a:rPr lang="zh-CN" altLang="en-US" sz="2800" dirty="0"/>
            </a:br>
            <a:r>
              <a:rPr lang="zh-CN" altLang="en-US" sz="2800" dirty="0" smtClean="0"/>
              <a:t>    </a:t>
            </a:r>
            <a:r>
              <a:rPr lang="en-US" altLang="zh-CN" sz="2800" dirty="0" err="1" smtClean="0"/>
              <a:t>onfocus</a:t>
            </a:r>
            <a:r>
              <a:rPr lang="zh-CN" altLang="en-US" sz="2800" dirty="0" smtClean="0"/>
              <a:t>：</a:t>
            </a:r>
            <a:r>
              <a:rPr lang="zh-CN" altLang="en-US" sz="2800" b="0" dirty="0" smtClean="0"/>
              <a:t>用户单击</a:t>
            </a:r>
            <a:r>
              <a:rPr lang="en-US" altLang="zh-CN" sz="2800" b="0" dirty="0"/>
              <a:t>text</a:t>
            </a:r>
            <a:r>
              <a:rPr lang="zh-CN" altLang="en-US" sz="2800" b="0" dirty="0"/>
              <a:t>或</a:t>
            </a:r>
            <a:r>
              <a:rPr lang="en-US" altLang="zh-CN" sz="2800" b="0" dirty="0" err="1"/>
              <a:t>textarea</a:t>
            </a:r>
            <a:r>
              <a:rPr lang="zh-CN" altLang="en-US" sz="2800" b="0" dirty="0"/>
              <a:t>以及</a:t>
            </a:r>
            <a:r>
              <a:rPr lang="en-US" altLang="zh-CN" sz="2800" b="0" dirty="0"/>
              <a:t>select</a:t>
            </a:r>
            <a:r>
              <a:rPr lang="zh-CN" altLang="en-US" sz="2800" b="0" dirty="0"/>
              <a:t>对象时</a:t>
            </a:r>
            <a:r>
              <a:rPr lang="en-US" altLang="zh-CN" sz="2800" b="0" dirty="0"/>
              <a:t>,</a:t>
            </a:r>
            <a:r>
              <a:rPr lang="zh-CN" altLang="en-US" sz="2800" b="0" dirty="0"/>
              <a:t>即光标落在文本框或选择框时会产生该事件</a:t>
            </a:r>
            <a:r>
              <a:rPr lang="en-US" altLang="zh-CN" sz="2800" b="0" dirty="0"/>
              <a:t>.</a:t>
            </a:r>
            <a:r>
              <a:rPr lang="zh-CN" altLang="en-US" sz="2800" dirty="0"/>
              <a:t/>
            </a:r>
            <a:br>
              <a:rPr lang="zh-CN" altLang="en-US" sz="2800" dirty="0"/>
            </a:br>
            <a:r>
              <a:rPr lang="zh-CN" altLang="en-US" sz="2800" dirty="0" smtClean="0"/>
              <a:t>    </a:t>
            </a:r>
            <a:r>
              <a:rPr lang="en-US" altLang="zh-CN" sz="2800" dirty="0" err="1"/>
              <a:t>o</a:t>
            </a:r>
            <a:r>
              <a:rPr lang="en-US" altLang="zh-CN" sz="2800" dirty="0" err="1" smtClean="0"/>
              <a:t>nblur</a:t>
            </a:r>
            <a:r>
              <a:rPr lang="en-US" altLang="zh-CN" sz="2800" dirty="0" smtClean="0"/>
              <a:t>:</a:t>
            </a:r>
            <a:r>
              <a:rPr lang="zh-CN" altLang="en-US" sz="2800" b="0" dirty="0" smtClean="0"/>
              <a:t>失去</a:t>
            </a:r>
            <a:r>
              <a:rPr lang="zh-CN" altLang="en-US" sz="2800" b="0" dirty="0"/>
              <a:t>焦点事件正好与获得焦点事件相对</a:t>
            </a:r>
            <a:r>
              <a:rPr lang="en-US" altLang="zh-CN" sz="2800" b="0" dirty="0"/>
              <a:t>,</a:t>
            </a:r>
            <a:r>
              <a:rPr lang="zh-CN" altLang="en-US" sz="2800" b="0" dirty="0"/>
              <a:t>当</a:t>
            </a:r>
            <a:r>
              <a:rPr lang="en-US" altLang="zh-CN" sz="2800" b="0" dirty="0"/>
              <a:t>text</a:t>
            </a:r>
            <a:r>
              <a:rPr lang="zh-CN" altLang="en-US" sz="2800" b="0" dirty="0"/>
              <a:t>对象</a:t>
            </a:r>
            <a:r>
              <a:rPr lang="en-US" altLang="zh-CN" sz="2800" b="0" dirty="0"/>
              <a:t>,</a:t>
            </a:r>
            <a:r>
              <a:rPr lang="en-US" altLang="zh-CN" sz="2800" b="0" dirty="0" err="1"/>
              <a:t>textarea</a:t>
            </a:r>
            <a:r>
              <a:rPr lang="zh-CN" altLang="en-US" sz="2800" b="0" dirty="0"/>
              <a:t>对象或</a:t>
            </a:r>
            <a:r>
              <a:rPr lang="en-US" altLang="zh-CN" sz="2800" b="0" dirty="0"/>
              <a:t>select</a:t>
            </a:r>
            <a:r>
              <a:rPr lang="zh-CN" altLang="en-US" sz="2800" b="0" dirty="0"/>
              <a:t>对象不再拥有焦点而退出后台时</a:t>
            </a:r>
            <a:r>
              <a:rPr lang="en-US" altLang="zh-CN" sz="2800" b="0" dirty="0"/>
              <a:t>,</a:t>
            </a:r>
            <a:r>
              <a:rPr lang="zh-CN" altLang="en-US" sz="2800" b="0" dirty="0"/>
              <a:t>引发该事件</a:t>
            </a:r>
            <a:r>
              <a:rPr lang="en-US" altLang="zh-CN" sz="2800" b="0" dirty="0" smtClean="0"/>
              <a:t>.</a:t>
            </a:r>
            <a:r>
              <a:rPr lang="zh-CN" altLang="en-US" sz="2800" dirty="0"/>
              <a:t/>
            </a:r>
            <a:br>
              <a:rPr lang="zh-CN" altLang="en-US" sz="2800" dirty="0"/>
            </a:br>
            <a:r>
              <a:rPr lang="zh-CN" altLang="en-US" sz="2800" dirty="0" smtClean="0"/>
              <a:t>    </a:t>
            </a:r>
            <a:r>
              <a:rPr lang="en-US" altLang="zh-CN" sz="2800" dirty="0" err="1"/>
              <a:t>o</a:t>
            </a:r>
            <a:r>
              <a:rPr lang="en-US" altLang="zh-CN" sz="2800" dirty="0" err="1" smtClean="0"/>
              <a:t>nload</a:t>
            </a:r>
            <a:r>
              <a:rPr lang="en-US" altLang="zh-CN" sz="2800" dirty="0" smtClean="0"/>
              <a:t>:</a:t>
            </a:r>
            <a:r>
              <a:rPr lang="zh-CN" altLang="en-US" sz="2800" b="0" dirty="0" smtClean="0"/>
              <a:t>页面</a:t>
            </a:r>
            <a:r>
              <a:rPr lang="zh-CN" altLang="en-US" sz="2800" b="0" dirty="0"/>
              <a:t>文件载入时</a:t>
            </a:r>
            <a:r>
              <a:rPr lang="en-US" altLang="zh-CN" sz="2800" b="0" dirty="0"/>
              <a:t>,</a:t>
            </a:r>
            <a:r>
              <a:rPr lang="zh-CN" altLang="en-US" sz="2800" b="0" dirty="0"/>
              <a:t>产生该</a:t>
            </a:r>
            <a:r>
              <a:rPr lang="zh-CN" altLang="en-US" sz="2800" b="0" dirty="0" smtClean="0"/>
              <a:t>事件</a:t>
            </a:r>
            <a:endParaRPr lang="en-US" altLang="zh-CN" sz="2800" b="0" dirty="0" smtClean="0"/>
          </a:p>
          <a:p>
            <a:pPr marL="0" indent="0">
              <a:buNone/>
            </a:pPr>
            <a:r>
              <a:rPr lang="en-US" altLang="zh-CN" sz="2800" b="0" dirty="0"/>
              <a:t> </a:t>
            </a:r>
            <a:r>
              <a:rPr lang="en-US" altLang="zh-CN" sz="2800" b="0" dirty="0" smtClean="0"/>
              <a:t>   </a:t>
            </a:r>
            <a:r>
              <a:rPr lang="en-US" altLang="zh-CN" sz="2800" dirty="0" err="1" smtClean="0"/>
              <a:t>onsubmit</a:t>
            </a:r>
            <a:r>
              <a:rPr lang="en-US" altLang="zh-CN" sz="2800" b="0" dirty="0" smtClean="0"/>
              <a:t>:</a:t>
            </a:r>
            <a:r>
              <a:rPr lang="zh-CN" altLang="en-US" sz="2800" b="0" dirty="0" smtClean="0"/>
              <a:t>表单提交时</a:t>
            </a:r>
            <a:r>
              <a:rPr lang="en-US" altLang="zh-CN" sz="2800" b="0" dirty="0" smtClean="0"/>
              <a:t>,</a:t>
            </a:r>
            <a:r>
              <a:rPr lang="zh-CN" altLang="en-US" sz="2800" b="0" dirty="0" smtClean="0"/>
              <a:t>产生该事件</a:t>
            </a:r>
            <a:endParaRPr lang="zh-CN" altLang="en-US" sz="2800" dirty="0"/>
          </a:p>
        </p:txBody>
      </p:sp>
    </p:spTree>
    <p:extLst>
      <p:ext uri="{BB962C8B-B14F-4D97-AF65-F5344CB8AC3E}">
        <p14:creationId xmlns:p14="http://schemas.microsoft.com/office/powerpoint/2010/main" val="943121472"/>
      </p:ext>
    </p:extLst>
  </p:cSld>
  <p:clrMapOvr>
    <a:masterClrMapping/>
  </p:clrMapOvr>
  <p:transition spd="slow">
    <p:randomBar dir="vert"/>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a:t>
            </a:r>
          </a:p>
        </p:txBody>
      </p:sp>
      <p:sp>
        <p:nvSpPr>
          <p:cNvPr id="3" name="内容占位符 2"/>
          <p:cNvSpPr>
            <a:spLocks noGrp="1"/>
          </p:cNvSpPr>
          <p:nvPr>
            <p:ph idx="1"/>
          </p:nvPr>
        </p:nvSpPr>
        <p:spPr>
          <a:xfrm>
            <a:off x="86816" y="980728"/>
            <a:ext cx="8949680" cy="4031873"/>
          </a:xfrm>
        </p:spPr>
        <p:txBody>
          <a:bodyPr/>
          <a:lstStyle/>
          <a:p>
            <a:r>
              <a:rPr lang="zh-CN" altLang="en-US" dirty="0" smtClean="0"/>
              <a:t>页面元素状态改变，用户在用键盘或鼠标时发生</a:t>
            </a:r>
            <a:endParaRPr lang="en-US" altLang="zh-CN" dirty="0" smtClean="0"/>
          </a:p>
          <a:p>
            <a:pPr marL="0" indent="0">
              <a:buNone/>
            </a:pPr>
            <a:r>
              <a:rPr lang="en-US" altLang="zh-CN" dirty="0"/>
              <a:t> </a:t>
            </a:r>
            <a:r>
              <a:rPr lang="en-US" altLang="zh-CN" dirty="0" smtClean="0"/>
              <a:t>  -- </a:t>
            </a:r>
            <a:r>
              <a:rPr lang="zh-CN" altLang="en-US" dirty="0" smtClean="0"/>
              <a:t>鼠标事件</a:t>
            </a:r>
            <a:endParaRPr lang="en-US" altLang="zh-CN" dirty="0" smtClean="0"/>
          </a:p>
          <a:p>
            <a:pPr marL="0" indent="0">
              <a:buNone/>
            </a:pPr>
            <a:r>
              <a:rPr lang="en-US" altLang="zh-CN" dirty="0"/>
              <a:t> </a:t>
            </a:r>
            <a:r>
              <a:rPr lang="en-US" altLang="zh-CN" dirty="0" smtClean="0"/>
              <a:t>  -- </a:t>
            </a:r>
            <a:r>
              <a:rPr lang="zh-CN" altLang="en-US" dirty="0" smtClean="0"/>
              <a:t>键盘事件</a:t>
            </a:r>
            <a:endParaRPr lang="en-US" altLang="zh-CN" dirty="0" smtClean="0"/>
          </a:p>
          <a:p>
            <a:pPr marL="0" indent="0">
              <a:buNone/>
            </a:pPr>
            <a:r>
              <a:rPr lang="en-US" altLang="zh-CN" dirty="0"/>
              <a:t> </a:t>
            </a:r>
            <a:r>
              <a:rPr lang="en-US" altLang="zh-CN" dirty="0" smtClean="0"/>
              <a:t>  -- </a:t>
            </a:r>
            <a:r>
              <a:rPr lang="zh-CN" altLang="en-US" dirty="0" smtClean="0"/>
              <a:t>状态改变事件</a:t>
            </a:r>
            <a:endParaRPr lang="en-US" altLang="zh-CN" dirty="0" smtClean="0"/>
          </a:p>
          <a:p>
            <a:pPr>
              <a:buFont typeface="Arial" pitchFamily="34" charset="0"/>
              <a:buChar char="•"/>
            </a:pPr>
            <a:r>
              <a:rPr lang="en-US" altLang="zh-CN" dirty="0" smtClean="0">
                <a:solidFill>
                  <a:srgbClr val="FF0000"/>
                </a:solidFill>
              </a:rPr>
              <a:t>event</a:t>
            </a:r>
            <a:r>
              <a:rPr lang="zh-CN" altLang="en-US" dirty="0" smtClean="0">
                <a:solidFill>
                  <a:srgbClr val="FF0000"/>
                </a:solidFill>
              </a:rPr>
              <a:t>对象</a:t>
            </a:r>
            <a:endParaRPr lang="en-US" altLang="zh-CN" dirty="0" smtClean="0">
              <a:solidFill>
                <a:srgbClr val="FF0000"/>
              </a:solidFill>
            </a:endParaRPr>
          </a:p>
          <a:p>
            <a:pPr marL="0" indent="0">
              <a:buNone/>
            </a:pPr>
            <a:r>
              <a:rPr lang="en-US" altLang="zh-CN" dirty="0" smtClean="0"/>
              <a:t>   --</a:t>
            </a:r>
            <a:r>
              <a:rPr lang="zh-CN" altLang="en-US" dirty="0" smtClean="0"/>
              <a:t>事件触发后产生此对象</a:t>
            </a:r>
            <a:endParaRPr lang="zh-CN" altLang="en-US" dirty="0"/>
          </a:p>
        </p:txBody>
      </p:sp>
    </p:spTree>
    <p:extLst>
      <p:ext uri="{BB962C8B-B14F-4D97-AF65-F5344CB8AC3E}">
        <p14:creationId xmlns:p14="http://schemas.microsoft.com/office/powerpoint/2010/main" val="586206518"/>
      </p:ext>
    </p:extLst>
  </p:cSld>
  <p:clrMapOvr>
    <a:masterClrMapping/>
  </p:clrMapOvr>
  <p:transition spd="slow">
    <p:randomBar dir="vert"/>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a:t>
            </a:r>
            <a:r>
              <a:rPr lang="zh-CN" altLang="en-US" dirty="0" smtClean="0"/>
              <a:t>对象</a:t>
            </a:r>
            <a:endParaRPr lang="zh-CN" altLang="en-US" dirty="0"/>
          </a:p>
        </p:txBody>
      </p:sp>
      <p:sp>
        <p:nvSpPr>
          <p:cNvPr id="3" name="内容占位符 2"/>
          <p:cNvSpPr>
            <a:spLocks noGrp="1"/>
          </p:cNvSpPr>
          <p:nvPr>
            <p:ph idx="1"/>
          </p:nvPr>
        </p:nvSpPr>
        <p:spPr>
          <a:xfrm>
            <a:off x="86816" y="980728"/>
            <a:ext cx="8949680" cy="3736407"/>
          </a:xfrm>
        </p:spPr>
        <p:txBody>
          <a:bodyPr/>
          <a:lstStyle/>
          <a:p>
            <a:r>
              <a:rPr lang="en-US" altLang="zh-CN" b="0" dirty="0"/>
              <a:t>e</a:t>
            </a:r>
            <a:r>
              <a:rPr lang="en-US" altLang="zh-CN" b="0" dirty="0" smtClean="0"/>
              <a:t>vent </a:t>
            </a:r>
            <a:r>
              <a:rPr lang="zh-CN" altLang="en-US" b="0" dirty="0"/>
              <a:t>对象代表事件的状态，比如事件在其中发生的元素、键盘按键的状态、鼠标的位置、鼠标按钮的状态。</a:t>
            </a:r>
          </a:p>
          <a:p>
            <a:r>
              <a:rPr lang="zh-CN" altLang="en-US" b="0" dirty="0" smtClean="0"/>
              <a:t>事件产生时，自动传送的</a:t>
            </a:r>
            <a:endParaRPr lang="en-US" altLang="zh-CN" b="0" dirty="0" smtClean="0"/>
          </a:p>
          <a:p>
            <a:r>
              <a:rPr lang="zh-CN" altLang="en-US" dirty="0" smtClean="0"/>
              <a:t>注：不是所有浏览器都能识得</a:t>
            </a:r>
            <a:r>
              <a:rPr lang="en-US" altLang="zh-CN" dirty="0" err="1" smtClean="0"/>
              <a:t>js</a:t>
            </a:r>
            <a:r>
              <a:rPr lang="zh-CN" altLang="en-US" dirty="0" smtClean="0"/>
              <a:t>中的</a:t>
            </a:r>
            <a:r>
              <a:rPr lang="en-US" altLang="zh-CN" dirty="0" smtClean="0"/>
              <a:t>event</a:t>
            </a:r>
            <a:r>
              <a:rPr lang="zh-CN" altLang="en-US" dirty="0" smtClean="0"/>
              <a:t>事件，但</a:t>
            </a:r>
            <a:r>
              <a:rPr lang="en-US" altLang="zh-CN" dirty="0" smtClean="0"/>
              <a:t>html</a:t>
            </a:r>
            <a:r>
              <a:rPr lang="zh-CN" altLang="en-US" dirty="0" smtClean="0"/>
              <a:t>中的都可以，考虑兼容，需进行参数传递。</a:t>
            </a:r>
            <a:endParaRPr lang="zh-CN" altLang="en-US" dirty="0"/>
          </a:p>
        </p:txBody>
      </p:sp>
    </p:spTree>
    <p:extLst>
      <p:ext uri="{BB962C8B-B14F-4D97-AF65-F5344CB8AC3E}">
        <p14:creationId xmlns:p14="http://schemas.microsoft.com/office/powerpoint/2010/main" val="1739560165"/>
      </p:ext>
    </p:extLst>
  </p:cSld>
  <p:clrMapOvr>
    <a:masterClrMapping/>
  </p:clrMapOvr>
  <p:transition spd="slow">
    <p:randomBar dir="vert"/>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0" y="836712"/>
            <a:ext cx="9137384" cy="6120680"/>
          </a:xfrm>
          <a:prstGeom prst="rect">
            <a:avLst/>
          </a:prstGeom>
        </p:spPr>
      </p:pic>
    </p:spTree>
    <p:extLst>
      <p:ext uri="{BB962C8B-B14F-4D97-AF65-F5344CB8AC3E}">
        <p14:creationId xmlns:p14="http://schemas.microsoft.com/office/powerpoint/2010/main" val="1271474733"/>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文件</a:t>
            </a:r>
            <a:r>
              <a:rPr lang="zh-CN" altLang="en-US" dirty="0">
                <a:latin typeface="黑体" panose="02010609060101010101" pitchFamily="49" charset="-122"/>
                <a:ea typeface="黑体" panose="02010609060101010101" pitchFamily="49" charset="-122"/>
              </a:rPr>
              <a:t>调用式</a:t>
            </a:r>
          </a:p>
        </p:txBody>
      </p:sp>
      <p:sp>
        <p:nvSpPr>
          <p:cNvPr id="3" name="内容占位符 2"/>
          <p:cNvSpPr>
            <a:spLocks noGrp="1"/>
          </p:cNvSpPr>
          <p:nvPr>
            <p:ph idx="1"/>
          </p:nvPr>
        </p:nvSpPr>
        <p:spPr>
          <a:xfrm>
            <a:off x="86816" y="980728"/>
            <a:ext cx="8949680" cy="954107"/>
          </a:xfrm>
        </p:spPr>
        <p:txBody>
          <a:bodyPr/>
          <a:lstStyle/>
          <a:p>
            <a:pPr marL="0" indent="0">
              <a:buNone/>
            </a:pPr>
            <a:r>
              <a:rPr lang="zh-CN" altLang="zh-CN" sz="2800" dirty="0" smtClean="0">
                <a:latin typeface="+mn-ea"/>
              </a:rPr>
              <a:t>将</a:t>
            </a:r>
            <a:r>
              <a:rPr lang="zh-CN" altLang="zh-CN" sz="2800" dirty="0">
                <a:latin typeface="+mn-ea"/>
              </a:rPr>
              <a:t>代码写在单独的</a:t>
            </a:r>
            <a:r>
              <a:rPr lang="en-US" altLang="zh-CN" sz="2800" dirty="0">
                <a:latin typeface="+mn-ea"/>
              </a:rPr>
              <a:t>.</a:t>
            </a:r>
            <a:r>
              <a:rPr lang="en-US" altLang="zh-CN" sz="2800" dirty="0" err="1">
                <a:latin typeface="+mn-ea"/>
              </a:rPr>
              <a:t>js</a:t>
            </a:r>
            <a:r>
              <a:rPr lang="zh-CN" altLang="zh-CN" sz="2800" dirty="0">
                <a:latin typeface="+mn-ea"/>
              </a:rPr>
              <a:t>文件</a:t>
            </a:r>
            <a:r>
              <a:rPr lang="zh-CN" altLang="zh-CN" sz="2800" dirty="0" smtClean="0">
                <a:latin typeface="+mn-ea"/>
              </a:rPr>
              <a:t>中</a:t>
            </a:r>
            <a:r>
              <a:rPr lang="zh-CN" altLang="en-US" sz="2800" dirty="0" smtClean="0">
                <a:latin typeface="+mn-ea"/>
              </a:rPr>
              <a:t>，使用时，再</a:t>
            </a:r>
            <a:r>
              <a:rPr lang="zh-CN" altLang="zh-CN" sz="2800" dirty="0" smtClean="0">
                <a:latin typeface="+mn-ea"/>
              </a:rPr>
              <a:t>在</a:t>
            </a:r>
            <a:r>
              <a:rPr lang="en-US" altLang="zh-CN" sz="2800" dirty="0">
                <a:latin typeface="+mn-ea"/>
              </a:rPr>
              <a:t>html</a:t>
            </a:r>
            <a:r>
              <a:rPr lang="zh-CN" altLang="zh-CN" sz="2800" dirty="0">
                <a:latin typeface="+mn-ea"/>
              </a:rPr>
              <a:t>页面的</a:t>
            </a:r>
            <a:r>
              <a:rPr lang="en-US" altLang="zh-CN" sz="2800" dirty="0">
                <a:latin typeface="+mn-ea"/>
              </a:rPr>
              <a:t>&lt;head&gt;</a:t>
            </a:r>
            <a:r>
              <a:rPr lang="zh-CN" altLang="zh-CN" sz="2800" dirty="0">
                <a:latin typeface="+mn-ea"/>
              </a:rPr>
              <a:t>里使用</a:t>
            </a:r>
            <a:r>
              <a:rPr lang="en-US" altLang="zh-CN" sz="2800" dirty="0">
                <a:latin typeface="+mn-ea"/>
              </a:rPr>
              <a:t>&lt;script&gt;</a:t>
            </a:r>
            <a:r>
              <a:rPr lang="zh-CN" altLang="zh-CN" sz="2800" dirty="0" smtClean="0">
                <a:latin typeface="+mn-ea"/>
              </a:rPr>
              <a:t>引入</a:t>
            </a:r>
            <a:r>
              <a:rPr lang="zh-CN" altLang="en-US" sz="2800" dirty="0" smtClean="0">
                <a:latin typeface="+mn-ea"/>
              </a:rPr>
              <a:t>。</a:t>
            </a:r>
            <a:endParaRPr lang="zh-CN" altLang="zh-CN" sz="2800" dirty="0">
              <a:latin typeface="+mn-ea"/>
            </a:endParaRPr>
          </a:p>
        </p:txBody>
      </p:sp>
      <p:sp>
        <p:nvSpPr>
          <p:cNvPr id="4" name="内容占位符 2"/>
          <p:cNvSpPr txBox="1">
            <a:spLocks/>
          </p:cNvSpPr>
          <p:nvPr/>
        </p:nvSpPr>
        <p:spPr bwMode="auto">
          <a:xfrm>
            <a:off x="0" y="1988840"/>
            <a:ext cx="9144000" cy="4154984"/>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altLang="zh-CN" sz="2400" dirty="0" smtClean="0">
                <a:solidFill>
                  <a:srgbClr val="FFFF00"/>
                </a:solidFill>
                <a:latin typeface="宋体" panose="02010600030101010101" pitchFamily="2" charset="-122"/>
              </a:rPr>
              <a:t>HTML</a:t>
            </a:r>
            <a:r>
              <a:rPr lang="zh-CN" altLang="en-US" sz="2400" dirty="0" smtClean="0">
                <a:solidFill>
                  <a:srgbClr val="FFFF00"/>
                </a:solidFill>
                <a:latin typeface="宋体" panose="02010600030101010101" pitchFamily="2" charset="-122"/>
              </a:rPr>
              <a:t>代码：</a:t>
            </a:r>
            <a:endParaRPr lang="en-US" altLang="zh-CN" sz="2400" dirty="0" smtClean="0">
              <a:solidFill>
                <a:srgbClr val="FFFF00"/>
              </a:solidFill>
              <a:latin typeface="宋体" panose="02010600030101010101" pitchFamily="2" charset="-122"/>
            </a:endParaRPr>
          </a:p>
          <a:p>
            <a:pPr marL="0" indent="0">
              <a:buFont typeface="Arial" charset="0"/>
              <a:buNone/>
            </a:pPr>
            <a:r>
              <a:rPr lang="en-US" altLang="zh-CN" sz="2400" dirty="0" smtClean="0">
                <a:solidFill>
                  <a:prstClr val="white"/>
                </a:solidFill>
                <a:latin typeface="宋体" panose="02010600030101010101" pitchFamily="2" charset="-122"/>
              </a:rPr>
              <a:t>&lt;head&gt;	</a:t>
            </a:r>
          </a:p>
          <a:p>
            <a:pPr marL="0" indent="0">
              <a:buFont typeface="Arial" charset="0"/>
              <a:buNone/>
            </a:pPr>
            <a:r>
              <a:rPr lang="en-US" altLang="zh-CN" sz="2400" dirty="0" smtClean="0">
                <a:solidFill>
                  <a:prstClr val="white"/>
                </a:solidFill>
                <a:latin typeface="宋体" panose="02010600030101010101" pitchFamily="2" charset="-122"/>
              </a:rPr>
              <a:t>  &lt;script type</a:t>
            </a:r>
            <a:r>
              <a:rPr lang="en-US" altLang="zh-CN" sz="2400" dirty="0">
                <a:solidFill>
                  <a:prstClr val="white"/>
                </a:solidFill>
                <a:latin typeface="宋体" panose="02010600030101010101" pitchFamily="2" charset="-122"/>
              </a:rPr>
              <a:t>="</a:t>
            </a:r>
            <a:r>
              <a:rPr lang="en-US" altLang="zh-CN" sz="2400" dirty="0" smtClean="0">
                <a:solidFill>
                  <a:prstClr val="white"/>
                </a:solidFill>
                <a:latin typeface="宋体" panose="02010600030101010101" pitchFamily="2" charset="-122"/>
              </a:rPr>
              <a:t>text/JavaScript" </a:t>
            </a:r>
            <a:r>
              <a:rPr lang="en-US" altLang="zh-CN" sz="2400" dirty="0" err="1" smtClean="0">
                <a:solidFill>
                  <a:srgbClr val="FFFF00"/>
                </a:solidFill>
                <a:latin typeface="宋体" panose="02010600030101010101" pitchFamily="2" charset="-122"/>
              </a:rPr>
              <a:t>src</a:t>
            </a:r>
            <a:r>
              <a:rPr lang="en-US" altLang="zh-CN" sz="2400" dirty="0" smtClean="0">
                <a:solidFill>
                  <a:srgbClr val="FFFF00"/>
                </a:solidFill>
                <a:latin typeface="宋体" panose="02010600030101010101" pitchFamily="2" charset="-122"/>
              </a:rPr>
              <a:t>="</a:t>
            </a:r>
            <a:r>
              <a:rPr lang="en-US" altLang="zh-CN" sz="2400" dirty="0" err="1" smtClean="0">
                <a:solidFill>
                  <a:srgbClr val="FFFF00"/>
                </a:solidFill>
                <a:latin typeface="宋体" panose="02010600030101010101" pitchFamily="2" charset="-122"/>
              </a:rPr>
              <a:t>js</a:t>
            </a:r>
            <a:r>
              <a:rPr lang="en-US" altLang="zh-CN" sz="2400" dirty="0" smtClean="0">
                <a:solidFill>
                  <a:srgbClr val="FFFF00"/>
                </a:solidFill>
                <a:latin typeface="宋体" panose="02010600030101010101" pitchFamily="2" charset="-122"/>
              </a:rPr>
              <a:t>/case311.js"</a:t>
            </a:r>
            <a:r>
              <a:rPr lang="en-US" altLang="zh-CN" sz="2400" dirty="0" smtClean="0">
                <a:solidFill>
                  <a:prstClr val="white"/>
                </a:solidFill>
                <a:latin typeface="宋体" panose="02010600030101010101" pitchFamily="2" charset="-122"/>
              </a:rPr>
              <a:t>&gt;</a:t>
            </a:r>
            <a:endParaRPr lang="en-US" altLang="zh-CN" sz="2400" dirty="0">
              <a:solidFill>
                <a:prstClr val="white"/>
              </a:solidFill>
              <a:latin typeface="宋体" panose="02010600030101010101" pitchFamily="2" charset="-122"/>
            </a:endParaRPr>
          </a:p>
          <a:p>
            <a:pPr marL="0" indent="0">
              <a:buFont typeface="Arial" charset="0"/>
              <a:buNone/>
            </a:pPr>
            <a:r>
              <a:rPr lang="en-US" altLang="zh-CN" sz="2400" dirty="0" smtClean="0">
                <a:solidFill>
                  <a:prstClr val="white"/>
                </a:solidFill>
                <a:latin typeface="宋体" panose="02010600030101010101" pitchFamily="2" charset="-122"/>
              </a:rPr>
              <a:t>  &lt;/script&gt;		</a:t>
            </a:r>
          </a:p>
          <a:p>
            <a:pPr marL="0" indent="0">
              <a:buFont typeface="Arial" charset="0"/>
              <a:buNone/>
            </a:pPr>
            <a:r>
              <a:rPr lang="en-US" altLang="zh-CN" sz="2400" dirty="0" smtClean="0">
                <a:solidFill>
                  <a:prstClr val="white"/>
                </a:solidFill>
                <a:latin typeface="宋体" panose="02010600030101010101" pitchFamily="2" charset="-122"/>
              </a:rPr>
              <a:t>&lt;/</a:t>
            </a:r>
            <a:r>
              <a:rPr lang="en-US" altLang="zh-CN" sz="2400" dirty="0">
                <a:solidFill>
                  <a:prstClr val="white"/>
                </a:solidFill>
                <a:latin typeface="宋体" panose="02010600030101010101" pitchFamily="2" charset="-122"/>
              </a:rPr>
              <a:t>head&gt;</a:t>
            </a:r>
          </a:p>
          <a:p>
            <a:pPr marL="0" indent="0">
              <a:buFont typeface="Arial" charset="0"/>
              <a:buNone/>
            </a:pPr>
            <a:r>
              <a:rPr lang="en-US" altLang="zh-CN" sz="2400" dirty="0">
                <a:solidFill>
                  <a:prstClr val="white"/>
                </a:solidFill>
                <a:latin typeface="宋体" panose="02010600030101010101" pitchFamily="2" charset="-122"/>
              </a:rPr>
              <a:t>&lt;/head&gt;</a:t>
            </a:r>
          </a:p>
          <a:p>
            <a:pPr marL="0" indent="0">
              <a:buFont typeface="Arial" charset="0"/>
              <a:buNone/>
            </a:pPr>
            <a:r>
              <a:rPr lang="en-US" altLang="zh-CN" sz="2400" dirty="0">
                <a:solidFill>
                  <a:prstClr val="white"/>
                </a:solidFill>
                <a:latin typeface="宋体" panose="02010600030101010101" pitchFamily="2" charset="-122"/>
              </a:rPr>
              <a:t>  &lt;input type</a:t>
            </a:r>
            <a:r>
              <a:rPr lang="en-US" altLang="zh-CN" sz="2400" dirty="0" smtClean="0">
                <a:solidFill>
                  <a:prstClr val="white"/>
                </a:solidFill>
                <a:latin typeface="宋体" panose="02010600030101010101" pitchFamily="2" charset="-122"/>
              </a:rPr>
              <a:t>="button" </a:t>
            </a:r>
            <a:r>
              <a:rPr lang="en-US" altLang="zh-CN" sz="2400" dirty="0">
                <a:solidFill>
                  <a:prstClr val="white"/>
                </a:solidFill>
                <a:latin typeface="宋体" panose="02010600030101010101" pitchFamily="2" charset="-122"/>
              </a:rPr>
              <a:t>value</a:t>
            </a:r>
            <a:r>
              <a:rPr lang="en-US" altLang="zh-CN" sz="2400" dirty="0" smtClean="0">
                <a:solidFill>
                  <a:prstClr val="white"/>
                </a:solidFill>
                <a:latin typeface="宋体" panose="02010600030101010101" pitchFamily="2" charset="-122"/>
              </a:rPr>
              <a:t>="</a:t>
            </a:r>
            <a:r>
              <a:rPr lang="zh-CN" altLang="zh-CN" sz="2400" dirty="0" smtClean="0">
                <a:solidFill>
                  <a:prstClr val="white"/>
                </a:solidFill>
                <a:latin typeface="宋体" panose="02010600030101010101" pitchFamily="2" charset="-122"/>
              </a:rPr>
              <a:t>第</a:t>
            </a:r>
            <a:r>
              <a:rPr lang="zh-CN" altLang="en-US" sz="2400" dirty="0" smtClean="0">
                <a:solidFill>
                  <a:prstClr val="white"/>
                </a:solidFill>
                <a:latin typeface="宋体" panose="02010600030101010101" pitchFamily="2" charset="-122"/>
              </a:rPr>
              <a:t>三</a:t>
            </a:r>
            <a:r>
              <a:rPr lang="zh-CN" altLang="zh-CN" sz="2400" dirty="0" smtClean="0">
                <a:solidFill>
                  <a:prstClr val="white"/>
                </a:solidFill>
                <a:latin typeface="宋体" panose="02010600030101010101" pitchFamily="2" charset="-122"/>
              </a:rPr>
              <a:t>个</a:t>
            </a:r>
            <a:r>
              <a:rPr lang="zh-CN" altLang="zh-CN" sz="2400" dirty="0">
                <a:solidFill>
                  <a:prstClr val="white"/>
                </a:solidFill>
                <a:latin typeface="宋体" panose="02010600030101010101" pitchFamily="2" charset="-122"/>
              </a:rPr>
              <a:t>按钮</a:t>
            </a:r>
            <a:r>
              <a:rPr lang="en-US" altLang="zh-CN" sz="2400" dirty="0">
                <a:solidFill>
                  <a:prstClr val="white"/>
                </a:solidFill>
                <a:latin typeface="宋体" panose="02010600030101010101" pitchFamily="2" charset="-122"/>
              </a:rPr>
              <a:t>" </a:t>
            </a:r>
          </a:p>
          <a:p>
            <a:pPr marL="0" indent="0">
              <a:buFont typeface="Arial" charset="0"/>
              <a:buNone/>
            </a:pPr>
            <a:r>
              <a:rPr lang="en-US" altLang="zh-CN" sz="2400" dirty="0">
                <a:solidFill>
                  <a:prstClr val="white"/>
                </a:solidFill>
                <a:latin typeface="宋体" panose="02010600030101010101" pitchFamily="2" charset="-122"/>
              </a:rPr>
              <a:t>       </a:t>
            </a:r>
            <a:r>
              <a:rPr lang="en-US" altLang="zh-CN" sz="2400" dirty="0" err="1">
                <a:solidFill>
                  <a:prstClr val="white"/>
                </a:solidFill>
                <a:latin typeface="宋体" panose="02010600030101010101" pitchFamily="2" charset="-122"/>
              </a:rPr>
              <a:t>onclick</a:t>
            </a:r>
            <a:r>
              <a:rPr lang="en-US" altLang="zh-CN" sz="2400" dirty="0" smtClean="0">
                <a:solidFill>
                  <a:prstClr val="white"/>
                </a:solidFill>
                <a:latin typeface="宋体" panose="02010600030101010101" pitchFamily="2" charset="-122"/>
              </a:rPr>
              <a:t>="</a:t>
            </a:r>
            <a:r>
              <a:rPr lang="en-US" altLang="zh-CN" sz="2400" dirty="0" smtClean="0">
                <a:solidFill>
                  <a:srgbClr val="FFFF00"/>
                </a:solidFill>
                <a:latin typeface="宋体" panose="02010600030101010101" pitchFamily="2" charset="-122"/>
              </a:rPr>
              <a:t>t();</a:t>
            </a:r>
            <a:r>
              <a:rPr lang="en-US" altLang="zh-CN" sz="2400" dirty="0" smtClean="0">
                <a:solidFill>
                  <a:prstClr val="white"/>
                </a:solidFill>
                <a:latin typeface="宋体" panose="02010600030101010101" pitchFamily="2" charset="-122"/>
              </a:rPr>
              <a:t>"/&gt;</a:t>
            </a:r>
            <a:endParaRPr lang="en-US" altLang="zh-CN" sz="2400" dirty="0">
              <a:solidFill>
                <a:prstClr val="white"/>
              </a:solidFill>
              <a:latin typeface="宋体" panose="02010600030101010101" pitchFamily="2" charset="-122"/>
            </a:endParaRPr>
          </a:p>
          <a:p>
            <a:pPr marL="0" indent="0">
              <a:buFont typeface="Arial" charset="0"/>
              <a:buNone/>
            </a:pPr>
            <a:r>
              <a:rPr lang="en-US" altLang="zh-CN" sz="2400" dirty="0">
                <a:solidFill>
                  <a:prstClr val="white"/>
                </a:solidFill>
                <a:latin typeface="宋体" panose="02010600030101010101" pitchFamily="2" charset="-122"/>
              </a:rPr>
              <a:t>&lt;/body&gt; </a:t>
            </a:r>
          </a:p>
        </p:txBody>
      </p:sp>
    </p:spTree>
    <p:extLst>
      <p:ext uri="{BB962C8B-B14F-4D97-AF65-F5344CB8AC3E}">
        <p14:creationId xmlns:p14="http://schemas.microsoft.com/office/powerpoint/2010/main" val="3046868792"/>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latin typeface="黑体" panose="02010609060101010101" pitchFamily="49" charset="-122"/>
                <a:ea typeface="黑体" panose="02010609060101010101" pitchFamily="49" charset="-122"/>
              </a:rPr>
              <a:t>示例</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脚本的定义和调用</a:t>
            </a:r>
          </a:p>
        </p:txBody>
      </p:sp>
      <p:sp>
        <p:nvSpPr>
          <p:cNvPr id="4" name="矩形 3"/>
          <p:cNvSpPr/>
          <p:nvPr/>
        </p:nvSpPr>
        <p:spPr>
          <a:xfrm>
            <a:off x="0" y="901602"/>
            <a:ext cx="9144000" cy="5984331"/>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spAutoFit/>
          </a:bodyPr>
          <a:lstStyle/>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&lt;html&gt;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&lt;head&gt;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&lt;title&gt;</a:t>
            </a:r>
            <a:r>
              <a:rPr lang="zh-CN" altLang="en-US" sz="1600" b="1" dirty="0">
                <a:solidFill>
                  <a:prstClr val="white"/>
                </a:solidFill>
                <a:latin typeface="宋体" panose="02010600030101010101" pitchFamily="2" charset="-122"/>
                <a:ea typeface="宋体" panose="02010600030101010101" pitchFamily="2" charset="-122"/>
              </a:rPr>
              <a:t>如何使用</a:t>
            </a:r>
            <a:r>
              <a:rPr lang="en-US" altLang="zh-CN" sz="1600" b="1" dirty="0" err="1">
                <a:solidFill>
                  <a:prstClr val="white"/>
                </a:solidFill>
                <a:latin typeface="宋体" panose="02010600030101010101" pitchFamily="2" charset="-122"/>
                <a:ea typeface="宋体" panose="02010600030101010101" pitchFamily="2" charset="-122"/>
              </a:rPr>
              <a:t>js</a:t>
            </a:r>
            <a:r>
              <a:rPr lang="en-US" altLang="zh-CN" sz="1600" b="1" dirty="0">
                <a:solidFill>
                  <a:prstClr val="white"/>
                </a:solidFill>
                <a:latin typeface="宋体" panose="02010600030101010101" pitchFamily="2" charset="-122"/>
                <a:ea typeface="宋体" panose="02010600030101010101" pitchFamily="2" charset="-122"/>
              </a:rPr>
              <a:t>&lt;/title&gt;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&lt;meta charset = "utf-8"&gt;</a:t>
            </a:r>
          </a:p>
          <a:p>
            <a:pPr eaLnBrk="0" hangingPunct="0">
              <a:lnSpc>
                <a:spcPts val="2100"/>
              </a:lnSpc>
              <a:spcBef>
                <a:spcPts val="0"/>
              </a:spcBef>
              <a:buFont typeface="Arial" charset="0"/>
              <a:buNone/>
            </a:pPr>
            <a:r>
              <a:rPr lang="en-US" altLang="zh-CN" sz="1600" b="1" dirty="0">
                <a:solidFill>
                  <a:srgbClr val="FFFF00"/>
                </a:solidFill>
                <a:latin typeface="宋体" panose="02010600030101010101" pitchFamily="2" charset="-122"/>
                <a:ea typeface="宋体" panose="02010600030101010101" pitchFamily="2" charset="-122"/>
              </a:rPr>
              <a:t>    </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&lt;!-- </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嵌入式 </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&lt;script type="text/</a:t>
            </a:r>
            <a:r>
              <a:rPr lang="en-US" altLang="zh-CN" sz="1600" b="1" dirty="0" err="1">
                <a:solidFill>
                  <a:prstClr val="white"/>
                </a:solidFill>
                <a:latin typeface="宋体" panose="02010600030101010101" pitchFamily="2" charset="-122"/>
                <a:ea typeface="宋体" panose="02010600030101010101" pitchFamily="2" charset="-122"/>
              </a:rPr>
              <a:t>javascript</a:t>
            </a:r>
            <a:r>
              <a:rPr lang="en-US" altLang="zh-CN" sz="1600" b="1" dirty="0">
                <a:solidFill>
                  <a:prstClr val="white"/>
                </a:solidFill>
                <a:latin typeface="宋体" panose="02010600030101010101" pitchFamily="2" charset="-122"/>
                <a:ea typeface="宋体" panose="02010600030101010101" pitchFamily="2" charset="-122"/>
              </a:rPr>
              <a:t>"&gt;</a:t>
            </a:r>
          </a:p>
          <a:p>
            <a:pPr eaLnBrk="0" hangingPunct="0">
              <a:lnSpc>
                <a:spcPts val="2100"/>
              </a:lnSpc>
              <a:spcBef>
                <a:spcPts val="0"/>
              </a:spcBef>
            </a:pPr>
            <a:r>
              <a:rPr lang="en-US" altLang="zh-CN" sz="1600" b="1" dirty="0">
                <a:solidFill>
                  <a:srgbClr val="FFFF00"/>
                </a:solidFill>
                <a:latin typeface="宋体" panose="02010600030101010101" pitchFamily="2" charset="-122"/>
                <a:ea typeface="宋体" panose="02010600030101010101" pitchFamily="2" charset="-122"/>
              </a:rPr>
              <a:t>    </a:t>
            </a:r>
            <a:r>
              <a:rPr lang="en-US" altLang="zh-CN" sz="1600" b="1" dirty="0" smtClean="0">
                <a:solidFill>
                  <a:srgbClr val="FFFF00"/>
                </a:solidFill>
                <a:latin typeface="宋体" panose="02010600030101010101" pitchFamily="2" charset="-122"/>
                <a:ea typeface="宋体" panose="02010600030101010101" pitchFamily="2" charset="-122"/>
              </a:rPr>
              <a:t>  </a:t>
            </a:r>
            <a:r>
              <a:rPr lang="en-US" altLang="zh-CN" sz="1600" b="1" dirty="0" smtClean="0">
                <a:solidFill>
                  <a:srgbClr val="4BACC6">
                    <a:lumMod val="60000"/>
                    <a:lumOff val="40000"/>
                  </a:srgbClr>
                </a:solidFill>
                <a:latin typeface="宋体" panose="02010600030101010101" pitchFamily="2" charset="-122"/>
                <a:ea typeface="宋体" panose="02010600030101010101" pitchFamily="2" charset="-122"/>
              </a:rPr>
              <a:t>//</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要调用的</a:t>
            </a:r>
            <a:r>
              <a:rPr lang="en-US" altLang="zh-CN" sz="1600" b="1" dirty="0" err="1">
                <a:solidFill>
                  <a:srgbClr val="4BACC6">
                    <a:lumMod val="60000"/>
                    <a:lumOff val="40000"/>
                  </a:srgbClr>
                </a:solidFill>
                <a:latin typeface="宋体" panose="02010600030101010101" pitchFamily="2" charset="-122"/>
                <a:ea typeface="宋体" panose="02010600030101010101" pitchFamily="2" charset="-122"/>
              </a:rPr>
              <a:t>js</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需定义在函数中，</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function </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函数名</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参数</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函数体</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a:t>
            </a:r>
            <a:r>
              <a:rPr lang="en-US" altLang="zh-CN" sz="1600" b="1" dirty="0" smtClean="0">
                <a:solidFill>
                  <a:prstClr val="white"/>
                </a:solidFill>
                <a:latin typeface="宋体" panose="02010600030101010101" pitchFamily="2" charset="-122"/>
                <a:ea typeface="宋体" panose="02010600030101010101" pitchFamily="2" charset="-122"/>
              </a:rPr>
              <a:t>  function f2(){ (</a:t>
            </a:r>
            <a:r>
              <a:rPr lang="en-US" altLang="zh-CN" sz="1600" b="1" dirty="0">
                <a:solidFill>
                  <a:prstClr val="white"/>
                </a:solidFill>
                <a:latin typeface="宋体" panose="02010600030101010101" pitchFamily="2" charset="-122"/>
                <a:ea typeface="宋体" panose="02010600030101010101" pitchFamily="2" charset="-122"/>
              </a:rPr>
              <a:t>'second</a:t>
            </a:r>
            <a:r>
              <a:rPr lang="en-US" altLang="zh-CN" sz="1600" b="1" dirty="0" smtClean="0">
                <a:solidFill>
                  <a:prstClr val="white"/>
                </a:solidFill>
                <a:latin typeface="宋体" panose="02010600030101010101" pitchFamily="2" charset="-122"/>
                <a:ea typeface="宋体" panose="02010600030101010101" pitchFamily="2" charset="-122"/>
              </a:rPr>
              <a:t>');}</a:t>
            </a:r>
            <a:endParaRPr lang="en-US" altLang="zh-CN" sz="1600" b="1" dirty="0">
              <a:solidFill>
                <a:prstClr val="white"/>
              </a:solidFill>
              <a:latin typeface="宋体" panose="02010600030101010101" pitchFamily="2" charset="-122"/>
              <a:ea typeface="宋体" panose="02010600030101010101" pitchFamily="2" charset="-122"/>
            </a:endParaRP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&lt;/script&gt;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&lt;!-- </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引用</a:t>
            </a:r>
            <a:r>
              <a:rPr lang="en-US" altLang="zh-CN" sz="1600" b="1" dirty="0" err="1">
                <a:solidFill>
                  <a:srgbClr val="4BACC6">
                    <a:lumMod val="60000"/>
                    <a:lumOff val="40000"/>
                  </a:srgbClr>
                </a:solidFill>
                <a:latin typeface="宋体" panose="02010600030101010101" pitchFamily="2" charset="-122"/>
                <a:ea typeface="宋体" panose="02010600030101010101" pitchFamily="2" charset="-122"/>
              </a:rPr>
              <a:t>js</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 ,script</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的标签必须写成双标签，不要在标签中再写内容</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&lt;script type="text/</a:t>
            </a:r>
            <a:r>
              <a:rPr lang="en-US" altLang="zh-CN" sz="1600" b="1" dirty="0" err="1">
                <a:solidFill>
                  <a:prstClr val="white"/>
                </a:solidFill>
                <a:latin typeface="宋体" panose="02010600030101010101" pitchFamily="2" charset="-122"/>
                <a:ea typeface="宋体" panose="02010600030101010101" pitchFamily="2" charset="-122"/>
              </a:rPr>
              <a:t>javascript</a:t>
            </a:r>
            <a:r>
              <a:rPr lang="en-US" altLang="zh-CN" sz="1600" b="1" dirty="0">
                <a:solidFill>
                  <a:prstClr val="white"/>
                </a:solidFill>
                <a:latin typeface="宋体" panose="02010600030101010101" pitchFamily="2" charset="-122"/>
                <a:ea typeface="宋体" panose="02010600030101010101" pitchFamily="2" charset="-122"/>
              </a:rPr>
              <a:t>" </a:t>
            </a:r>
            <a:r>
              <a:rPr lang="en-US" altLang="zh-CN" sz="1600" b="1" dirty="0" err="1">
                <a:solidFill>
                  <a:prstClr val="white"/>
                </a:solidFill>
                <a:latin typeface="宋体" panose="02010600030101010101" pitchFamily="2" charset="-122"/>
                <a:ea typeface="宋体" panose="02010600030101010101" pitchFamily="2" charset="-122"/>
              </a:rPr>
              <a:t>src</a:t>
            </a:r>
            <a:r>
              <a:rPr lang="en-US" altLang="zh-CN" sz="1600" b="1" dirty="0">
                <a:solidFill>
                  <a:prstClr val="white"/>
                </a:solidFill>
                <a:latin typeface="宋体" panose="02010600030101010101" pitchFamily="2" charset="-122"/>
                <a:ea typeface="宋体" panose="02010600030101010101" pitchFamily="2" charset="-122"/>
              </a:rPr>
              <a:t>="</a:t>
            </a:r>
            <a:r>
              <a:rPr lang="en-US" altLang="zh-CN" sz="1600" b="1" dirty="0" err="1" smtClean="0">
                <a:solidFill>
                  <a:prstClr val="white"/>
                </a:solidFill>
                <a:latin typeface="宋体" panose="02010600030101010101" pitchFamily="2" charset="-122"/>
                <a:ea typeface="宋体" panose="02010600030101010101" pitchFamily="2" charset="-122"/>
              </a:rPr>
              <a:t>js</a:t>
            </a:r>
            <a:r>
              <a:rPr lang="en-US" altLang="zh-CN" sz="1600" b="1" dirty="0" smtClean="0">
                <a:solidFill>
                  <a:prstClr val="white"/>
                </a:solidFill>
                <a:latin typeface="宋体" panose="02010600030101010101" pitchFamily="2" charset="-122"/>
                <a:ea typeface="宋体" panose="02010600030101010101" pitchFamily="2" charset="-122"/>
              </a:rPr>
              <a:t>/d3.js</a:t>
            </a:r>
            <a:r>
              <a:rPr lang="en-US" altLang="zh-CN" sz="1600" b="1" dirty="0">
                <a:solidFill>
                  <a:prstClr val="white"/>
                </a:solidFill>
                <a:latin typeface="宋体" panose="02010600030101010101" pitchFamily="2" charset="-122"/>
                <a:ea typeface="宋体" panose="02010600030101010101" pitchFamily="2" charset="-122"/>
              </a:rPr>
              <a:t>"&gt;&lt;/script&gt;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&lt;/head&gt;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&lt;body&gt;</a:t>
            </a:r>
          </a:p>
          <a:p>
            <a:pPr eaLnBrk="0" hangingPunct="0">
              <a:lnSpc>
                <a:spcPts val="2100"/>
              </a:lnSpc>
              <a:spcBef>
                <a:spcPts val="0"/>
              </a:spcBef>
              <a:buFont typeface="Arial" charset="0"/>
              <a:buNone/>
            </a:pPr>
            <a:r>
              <a:rPr lang="en-US" altLang="zh-CN" sz="1600" b="1" dirty="0" smtClean="0">
                <a:solidFill>
                  <a:prstClr val="white"/>
                </a:solidFill>
                <a:latin typeface="宋体" panose="02010600030101010101" pitchFamily="2" charset="-122"/>
              </a:rPr>
              <a:t>    </a:t>
            </a:r>
            <a:r>
              <a:rPr lang="en-US" altLang="zh-CN" sz="1600" b="1" dirty="0">
                <a:solidFill>
                  <a:srgbClr val="4BACC6">
                    <a:lumMod val="60000"/>
                    <a:lumOff val="40000"/>
                  </a:srgbClr>
                </a:solidFill>
                <a:latin typeface="宋体" panose="02010600030101010101" pitchFamily="2" charset="-122"/>
              </a:rPr>
              <a:t>&lt;!-- </a:t>
            </a:r>
            <a:r>
              <a:rPr lang="zh-CN" altLang="en-US" sz="1600" b="1" dirty="0">
                <a:solidFill>
                  <a:srgbClr val="4BACC6">
                    <a:lumMod val="60000"/>
                    <a:lumOff val="40000"/>
                  </a:srgbClr>
                </a:solidFill>
                <a:latin typeface="宋体" panose="02010600030101010101" pitchFamily="2" charset="-122"/>
              </a:rPr>
              <a:t>事件定义式 </a:t>
            </a:r>
            <a:r>
              <a:rPr lang="en-US" altLang="zh-CN" sz="1600" b="1" dirty="0">
                <a:solidFill>
                  <a:srgbClr val="4BACC6">
                    <a:lumMod val="60000"/>
                    <a:lumOff val="40000"/>
                  </a:srgbClr>
                </a:solidFill>
                <a:latin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rPr>
              <a:t>    &lt;input type="</a:t>
            </a:r>
            <a:r>
              <a:rPr lang="en-US" altLang="zh-CN" sz="1600" b="1" dirty="0" smtClean="0">
                <a:solidFill>
                  <a:prstClr val="white"/>
                </a:solidFill>
                <a:latin typeface="宋体" panose="02010600030101010101" pitchFamily="2" charset="-122"/>
              </a:rPr>
              <a:t>btn1" </a:t>
            </a:r>
            <a:r>
              <a:rPr lang="en-US" altLang="zh-CN" sz="1600" b="1" dirty="0">
                <a:solidFill>
                  <a:prstClr val="white"/>
                </a:solidFill>
                <a:latin typeface="宋体" panose="02010600030101010101" pitchFamily="2" charset="-122"/>
              </a:rPr>
              <a:t>value="</a:t>
            </a:r>
            <a:r>
              <a:rPr lang="zh-CN" altLang="en-US" sz="1600" b="1" dirty="0" smtClean="0">
                <a:solidFill>
                  <a:prstClr val="white"/>
                </a:solidFill>
                <a:latin typeface="宋体" panose="02010600030101010101" pitchFamily="2" charset="-122"/>
              </a:rPr>
              <a:t>第</a:t>
            </a:r>
            <a:r>
              <a:rPr lang="en-US" altLang="zh-CN" sz="1600" b="1" dirty="0">
                <a:solidFill>
                  <a:prstClr val="white"/>
                </a:solidFill>
                <a:latin typeface="宋体" panose="02010600030101010101" pitchFamily="2" charset="-122"/>
              </a:rPr>
              <a:t>1</a:t>
            </a:r>
            <a:r>
              <a:rPr lang="zh-CN" altLang="en-US" sz="1600" b="1" dirty="0" smtClean="0">
                <a:solidFill>
                  <a:prstClr val="white"/>
                </a:solidFill>
                <a:latin typeface="宋体" panose="02010600030101010101" pitchFamily="2" charset="-122"/>
              </a:rPr>
              <a:t>个</a:t>
            </a:r>
            <a:r>
              <a:rPr lang="zh-CN" altLang="en-US" sz="1600" b="1" dirty="0">
                <a:solidFill>
                  <a:prstClr val="white"/>
                </a:solidFill>
                <a:latin typeface="宋体" panose="02010600030101010101" pitchFamily="2" charset="-122"/>
              </a:rPr>
              <a:t>按钮</a:t>
            </a:r>
            <a:r>
              <a:rPr lang="en-US" altLang="zh-CN" sz="1600" b="1" dirty="0">
                <a:solidFill>
                  <a:prstClr val="white"/>
                </a:solidFill>
                <a:latin typeface="宋体" panose="02010600030101010101" pitchFamily="2" charset="-122"/>
              </a:rPr>
              <a:t>" </a:t>
            </a:r>
            <a:r>
              <a:rPr lang="en-US" altLang="zh-CN" sz="1600" b="1" dirty="0" err="1">
                <a:solidFill>
                  <a:srgbClr val="FFFF00"/>
                </a:solidFill>
                <a:latin typeface="宋体" panose="02010600030101010101" pitchFamily="2" charset="-122"/>
              </a:rPr>
              <a:t>onclick</a:t>
            </a:r>
            <a:r>
              <a:rPr lang="en-US" altLang="zh-CN" sz="1600" b="1" dirty="0">
                <a:solidFill>
                  <a:srgbClr val="FFFF00"/>
                </a:solidFill>
                <a:latin typeface="宋体" panose="02010600030101010101" pitchFamily="2" charset="-122"/>
              </a:rPr>
              <a:t>="alert('first');" </a:t>
            </a:r>
            <a:r>
              <a:rPr lang="en-US" altLang="zh-CN" sz="1600" b="1" dirty="0" smtClean="0">
                <a:solidFill>
                  <a:prstClr val="white"/>
                </a:solidFill>
                <a:latin typeface="宋体" panose="02010600030101010101" pitchFamily="2" charset="-122"/>
              </a:rPr>
              <a:t>/&gt;</a:t>
            </a:r>
          </a:p>
          <a:p>
            <a:pPr eaLnBrk="0" hangingPunct="0">
              <a:lnSpc>
                <a:spcPts val="2100"/>
              </a:lnSpc>
              <a:spcBef>
                <a:spcPts val="0"/>
              </a:spcBef>
              <a:buFont typeface="Arial" charset="0"/>
              <a:buNone/>
            </a:pPr>
            <a:r>
              <a:rPr lang="en-US" altLang="zh-CN" sz="1600" b="1" dirty="0" smtClean="0">
                <a:solidFill>
                  <a:prstClr val="white"/>
                </a:solidFill>
                <a:latin typeface="宋体" panose="02010600030101010101" pitchFamily="2" charset="-122"/>
              </a:rPr>
              <a:t>    </a:t>
            </a:r>
            <a:r>
              <a:rPr lang="en-US" altLang="zh-CN" sz="1600" b="1" dirty="0">
                <a:solidFill>
                  <a:srgbClr val="4BACC6">
                    <a:lumMod val="60000"/>
                    <a:lumOff val="40000"/>
                  </a:srgbClr>
                </a:solidFill>
                <a:latin typeface="宋体" panose="02010600030101010101" pitchFamily="2" charset="-122"/>
              </a:rPr>
              <a:t>&lt;!-- </a:t>
            </a:r>
            <a:r>
              <a:rPr lang="zh-CN" altLang="en-US" sz="1600" b="1" dirty="0">
                <a:solidFill>
                  <a:srgbClr val="4BACC6">
                    <a:lumMod val="60000"/>
                    <a:lumOff val="40000"/>
                  </a:srgbClr>
                </a:solidFill>
                <a:latin typeface="宋体" panose="02010600030101010101" pitchFamily="2" charset="-122"/>
              </a:rPr>
              <a:t>嵌入式 </a:t>
            </a:r>
            <a:r>
              <a:rPr lang="en-US" altLang="zh-CN" sz="1600" b="1" dirty="0">
                <a:solidFill>
                  <a:srgbClr val="4BACC6">
                    <a:lumMod val="60000"/>
                    <a:lumOff val="40000"/>
                  </a:srgbClr>
                </a:solidFill>
                <a:latin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rPr>
              <a:t>    &lt;input type="</a:t>
            </a:r>
            <a:r>
              <a:rPr lang="en-US" altLang="zh-CN" sz="1600" b="1" dirty="0" smtClean="0">
                <a:solidFill>
                  <a:prstClr val="white"/>
                </a:solidFill>
                <a:latin typeface="宋体" panose="02010600030101010101" pitchFamily="2" charset="-122"/>
              </a:rPr>
              <a:t>btn2" </a:t>
            </a:r>
            <a:r>
              <a:rPr lang="en-US" altLang="zh-CN" sz="1600" b="1" dirty="0">
                <a:solidFill>
                  <a:prstClr val="white"/>
                </a:solidFill>
                <a:latin typeface="宋体" panose="02010600030101010101" pitchFamily="2" charset="-122"/>
              </a:rPr>
              <a:t>value="</a:t>
            </a:r>
            <a:r>
              <a:rPr lang="zh-CN" altLang="en-US" sz="1600" b="1" dirty="0" smtClean="0">
                <a:solidFill>
                  <a:prstClr val="white"/>
                </a:solidFill>
                <a:latin typeface="宋体" panose="02010600030101010101" pitchFamily="2" charset="-122"/>
              </a:rPr>
              <a:t>第</a:t>
            </a:r>
            <a:r>
              <a:rPr lang="en-US" altLang="zh-CN" sz="1600" b="1" dirty="0">
                <a:solidFill>
                  <a:prstClr val="white"/>
                </a:solidFill>
                <a:latin typeface="宋体" panose="02010600030101010101" pitchFamily="2" charset="-122"/>
              </a:rPr>
              <a:t>2</a:t>
            </a:r>
            <a:r>
              <a:rPr lang="zh-CN" altLang="en-US" sz="1600" b="1" dirty="0" smtClean="0">
                <a:solidFill>
                  <a:prstClr val="white"/>
                </a:solidFill>
                <a:latin typeface="宋体" panose="02010600030101010101" pitchFamily="2" charset="-122"/>
              </a:rPr>
              <a:t>个</a:t>
            </a:r>
            <a:r>
              <a:rPr lang="zh-CN" altLang="en-US" sz="1600" b="1" dirty="0">
                <a:solidFill>
                  <a:prstClr val="white"/>
                </a:solidFill>
                <a:latin typeface="宋体" panose="02010600030101010101" pitchFamily="2" charset="-122"/>
              </a:rPr>
              <a:t>按钮</a:t>
            </a:r>
            <a:r>
              <a:rPr lang="en-US" altLang="zh-CN" sz="1600" b="1" dirty="0">
                <a:solidFill>
                  <a:prstClr val="white"/>
                </a:solidFill>
                <a:latin typeface="宋体" panose="02010600030101010101" pitchFamily="2" charset="-122"/>
              </a:rPr>
              <a:t>" </a:t>
            </a:r>
            <a:r>
              <a:rPr lang="en-US" altLang="zh-CN" sz="1600" b="1" dirty="0" err="1">
                <a:solidFill>
                  <a:srgbClr val="FFFF00"/>
                </a:solidFill>
                <a:latin typeface="宋体" panose="02010600030101010101" pitchFamily="2" charset="-122"/>
              </a:rPr>
              <a:t>onclick</a:t>
            </a:r>
            <a:r>
              <a:rPr lang="en-US" altLang="zh-CN" sz="1600" b="1" dirty="0">
                <a:solidFill>
                  <a:srgbClr val="FFFF00"/>
                </a:solidFill>
                <a:latin typeface="宋体" panose="02010600030101010101" pitchFamily="2" charset="-122"/>
              </a:rPr>
              <a:t>="</a:t>
            </a:r>
            <a:r>
              <a:rPr lang="en-US" altLang="zh-CN" sz="1600" b="1" dirty="0" smtClean="0">
                <a:solidFill>
                  <a:srgbClr val="FFFF00"/>
                </a:solidFill>
                <a:latin typeface="宋体" panose="02010600030101010101" pitchFamily="2" charset="-122"/>
              </a:rPr>
              <a:t>f2();"</a:t>
            </a:r>
            <a:r>
              <a:rPr lang="en-US" altLang="zh-CN" sz="1600" b="1" dirty="0" smtClean="0">
                <a:solidFill>
                  <a:prstClr val="white"/>
                </a:solidFill>
                <a:latin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rPr>
              <a:t> </a:t>
            </a:r>
            <a:r>
              <a:rPr lang="en-US" altLang="zh-CN" sz="1600" b="1" dirty="0" smtClean="0">
                <a:solidFill>
                  <a:prstClr val="white"/>
                </a:solidFill>
                <a:latin typeface="宋体" panose="02010600030101010101" pitchFamily="2" charset="-122"/>
              </a:rPr>
              <a:t>   &lt;a </a:t>
            </a:r>
            <a:r>
              <a:rPr lang="en-US" altLang="zh-CN" sz="1600" b="1" dirty="0" err="1" smtClean="0">
                <a:solidFill>
                  <a:prstClr val="white"/>
                </a:solidFill>
                <a:latin typeface="宋体" panose="02010600030101010101" pitchFamily="2" charset="-122"/>
              </a:rPr>
              <a:t>href</a:t>
            </a:r>
            <a:r>
              <a:rPr lang="en-US" altLang="zh-CN" sz="1600" b="1" dirty="0" smtClean="0">
                <a:solidFill>
                  <a:prstClr val="white"/>
                </a:solidFill>
                <a:latin typeface="宋体" panose="02010600030101010101" pitchFamily="2" charset="-122"/>
              </a:rPr>
              <a:t>=</a:t>
            </a:r>
            <a:r>
              <a:rPr lang="en-US" altLang="zh-CN" sz="1600" b="1" dirty="0">
                <a:solidFill>
                  <a:prstClr val="white"/>
                </a:solidFill>
                <a:latin typeface="宋体" panose="02010600030101010101" pitchFamily="2" charset="-122"/>
              </a:rPr>
              <a:t>"</a:t>
            </a:r>
            <a:r>
              <a:rPr lang="en-US" altLang="zh-CN" sz="1600" b="1" dirty="0" smtClean="0">
                <a:solidFill>
                  <a:srgbClr val="FFFF00"/>
                </a:solidFill>
                <a:latin typeface="宋体" panose="02010600030101010101" pitchFamily="2" charset="-122"/>
              </a:rPr>
              <a:t>javascript:f2()</a:t>
            </a:r>
            <a:r>
              <a:rPr lang="en-US" altLang="zh-CN" sz="1600" b="1" dirty="0" smtClean="0">
                <a:solidFill>
                  <a:prstClr val="white"/>
                </a:solidFill>
                <a:latin typeface="宋体" panose="02010600030101010101" pitchFamily="2" charset="-122"/>
              </a:rPr>
              <a:t>"&gt;&lt;/a&gt;</a:t>
            </a:r>
          </a:p>
          <a:p>
            <a:pPr eaLnBrk="0" hangingPunct="0">
              <a:lnSpc>
                <a:spcPts val="2100"/>
              </a:lnSpc>
              <a:spcBef>
                <a:spcPts val="0"/>
              </a:spcBef>
              <a:buFont typeface="Arial" charset="0"/>
              <a:buNone/>
            </a:pPr>
            <a:r>
              <a:rPr lang="en-US" altLang="zh-CN" sz="1600" b="1" dirty="0" smtClean="0">
                <a:solidFill>
                  <a:srgbClr val="4BACC6">
                    <a:lumMod val="60000"/>
                    <a:lumOff val="40000"/>
                  </a:srgbClr>
                </a:solidFill>
                <a:latin typeface="宋体" panose="02010600030101010101" pitchFamily="2" charset="-122"/>
                <a:ea typeface="宋体" panose="02010600030101010101" pitchFamily="2" charset="-122"/>
              </a:rPr>
              <a:t>    &lt;!-- </a:t>
            </a:r>
            <a:r>
              <a:rPr lang="zh-CN" altLang="en-US" sz="1600" b="1" dirty="0">
                <a:solidFill>
                  <a:srgbClr val="4BACC6">
                    <a:lumMod val="60000"/>
                    <a:lumOff val="40000"/>
                  </a:srgbClr>
                </a:solidFill>
                <a:latin typeface="宋体" panose="02010600030101010101" pitchFamily="2" charset="-122"/>
                <a:ea typeface="宋体" panose="02010600030101010101" pitchFamily="2" charset="-122"/>
              </a:rPr>
              <a:t>文件调用式 </a:t>
            </a:r>
            <a:r>
              <a:rPr lang="en-US" altLang="zh-CN" sz="1600" b="1" dirty="0">
                <a:solidFill>
                  <a:srgbClr val="4BACC6">
                    <a:lumMod val="60000"/>
                    <a:lumOff val="40000"/>
                  </a:srgbClr>
                </a:solidFill>
                <a:latin typeface="宋体" panose="02010600030101010101" pitchFamily="2" charset="-122"/>
                <a:ea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&lt;input type="</a:t>
            </a:r>
            <a:r>
              <a:rPr lang="en-US" altLang="zh-CN" sz="1600" b="1" dirty="0" smtClean="0">
                <a:solidFill>
                  <a:prstClr val="white"/>
                </a:solidFill>
                <a:latin typeface="宋体" panose="02010600030101010101" pitchFamily="2" charset="-122"/>
                <a:ea typeface="宋体" panose="02010600030101010101" pitchFamily="2" charset="-122"/>
              </a:rPr>
              <a:t>btn3" </a:t>
            </a:r>
            <a:r>
              <a:rPr lang="en-US" altLang="zh-CN" sz="1600" b="1" dirty="0">
                <a:solidFill>
                  <a:prstClr val="white"/>
                </a:solidFill>
                <a:latin typeface="宋体" panose="02010600030101010101" pitchFamily="2" charset="-122"/>
                <a:ea typeface="宋体" panose="02010600030101010101" pitchFamily="2" charset="-122"/>
              </a:rPr>
              <a:t>value="</a:t>
            </a:r>
            <a:r>
              <a:rPr lang="zh-CN" altLang="en-US" sz="1600" b="1" dirty="0" smtClean="0">
                <a:solidFill>
                  <a:prstClr val="white"/>
                </a:solidFill>
                <a:latin typeface="宋体" panose="02010600030101010101" pitchFamily="2" charset="-122"/>
                <a:ea typeface="宋体" panose="02010600030101010101" pitchFamily="2" charset="-122"/>
              </a:rPr>
              <a:t>第</a:t>
            </a:r>
            <a:r>
              <a:rPr lang="en-US" altLang="zh-CN" sz="1600" b="1" dirty="0" smtClean="0">
                <a:solidFill>
                  <a:prstClr val="white"/>
                </a:solidFill>
                <a:latin typeface="宋体" panose="02010600030101010101" pitchFamily="2" charset="-122"/>
                <a:ea typeface="宋体" panose="02010600030101010101" pitchFamily="2" charset="-122"/>
              </a:rPr>
              <a:t>3</a:t>
            </a:r>
            <a:r>
              <a:rPr lang="zh-CN" altLang="en-US" sz="1600" b="1" dirty="0" smtClean="0">
                <a:solidFill>
                  <a:prstClr val="white"/>
                </a:solidFill>
                <a:latin typeface="宋体" panose="02010600030101010101" pitchFamily="2" charset="-122"/>
                <a:ea typeface="宋体" panose="02010600030101010101" pitchFamily="2" charset="-122"/>
              </a:rPr>
              <a:t>个</a:t>
            </a:r>
            <a:r>
              <a:rPr lang="zh-CN" altLang="en-US" sz="1600" b="1" dirty="0">
                <a:solidFill>
                  <a:prstClr val="white"/>
                </a:solidFill>
                <a:latin typeface="宋体" panose="02010600030101010101" pitchFamily="2" charset="-122"/>
                <a:ea typeface="宋体" panose="02010600030101010101" pitchFamily="2" charset="-122"/>
              </a:rPr>
              <a:t>按钮</a:t>
            </a:r>
            <a:r>
              <a:rPr lang="en-US" altLang="zh-CN" sz="1600" b="1" dirty="0">
                <a:solidFill>
                  <a:prstClr val="white"/>
                </a:solidFill>
                <a:latin typeface="宋体" panose="02010600030101010101" pitchFamily="2" charset="-122"/>
                <a:ea typeface="宋体" panose="02010600030101010101" pitchFamily="2" charset="-122"/>
              </a:rPr>
              <a:t>" </a:t>
            </a:r>
            <a:r>
              <a:rPr lang="en-US" altLang="zh-CN" sz="1600" b="1" dirty="0" err="1">
                <a:solidFill>
                  <a:srgbClr val="FFFF00"/>
                </a:solidFill>
                <a:latin typeface="宋体" panose="02010600030101010101" pitchFamily="2" charset="-122"/>
                <a:ea typeface="宋体" panose="02010600030101010101" pitchFamily="2" charset="-122"/>
              </a:rPr>
              <a:t>onclick</a:t>
            </a:r>
            <a:r>
              <a:rPr lang="en-US" altLang="zh-CN" sz="1600" b="1" dirty="0">
                <a:solidFill>
                  <a:srgbClr val="FFFF00"/>
                </a:solidFill>
                <a:latin typeface="宋体" panose="02010600030101010101" pitchFamily="2" charset="-122"/>
                <a:ea typeface="宋体" panose="02010600030101010101" pitchFamily="2" charset="-122"/>
              </a:rPr>
              <a:t>="f3();"</a:t>
            </a:r>
            <a:r>
              <a:rPr lang="en-US" altLang="zh-CN" sz="1600" b="1" dirty="0">
                <a:solidFill>
                  <a:prstClr val="white"/>
                </a:solidFill>
                <a:latin typeface="宋体" panose="02010600030101010101" pitchFamily="2" charset="-122"/>
                <a:ea typeface="宋体" panose="02010600030101010101" pitchFamily="2" charset="-122"/>
              </a:rPr>
              <a:t>/&gt;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    &lt;/body&gt;</a:t>
            </a:r>
          </a:p>
          <a:p>
            <a:pPr eaLnBrk="0" hangingPunct="0">
              <a:lnSpc>
                <a:spcPts val="2100"/>
              </a:lnSpc>
              <a:spcBef>
                <a:spcPts val="0"/>
              </a:spcBef>
              <a:buFont typeface="Arial" charset="0"/>
              <a:buNone/>
            </a:pPr>
            <a:r>
              <a:rPr lang="en-US" altLang="zh-CN" sz="1600" b="1" dirty="0">
                <a:solidFill>
                  <a:prstClr val="white"/>
                </a:solidFill>
                <a:latin typeface="宋体" panose="02010600030101010101" pitchFamily="2" charset="-122"/>
                <a:ea typeface="宋体" panose="02010600030101010101" pitchFamily="2" charset="-122"/>
              </a:rPr>
              <a:t>&lt;/html&gt;</a:t>
            </a:r>
            <a:endParaRPr lang="zh-CN" altLang="en-US" sz="1600" b="1" dirty="0">
              <a:solidFill>
                <a:prstClr val="white"/>
              </a:solidFill>
              <a:latin typeface="宋体" panose="02010600030101010101" pitchFamily="2" charset="-122"/>
              <a:ea typeface="宋体" panose="02010600030101010101" pitchFamily="2" charset="-122"/>
            </a:endParaRPr>
          </a:p>
        </p:txBody>
      </p:sp>
      <p:sp>
        <p:nvSpPr>
          <p:cNvPr id="3" name="矩形 2"/>
          <p:cNvSpPr/>
          <p:nvPr/>
        </p:nvSpPr>
        <p:spPr>
          <a:xfrm>
            <a:off x="6156176" y="985294"/>
            <a:ext cx="2808312" cy="107721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600" b="1" dirty="0">
                <a:solidFill>
                  <a:prstClr val="white"/>
                </a:solidFill>
                <a:latin typeface="宋体" panose="02010600030101010101" pitchFamily="2" charset="-122"/>
              </a:rPr>
              <a:t>d3.js</a:t>
            </a:r>
            <a:r>
              <a:rPr lang="zh-CN" altLang="en-US" sz="1600" b="1" dirty="0">
                <a:solidFill>
                  <a:prstClr val="white"/>
                </a:solidFill>
                <a:latin typeface="宋体" panose="02010600030101010101" pitchFamily="2" charset="-122"/>
              </a:rPr>
              <a:t>代码：</a:t>
            </a:r>
            <a:endParaRPr lang="en-US" altLang="zh-CN" sz="1600" b="1" dirty="0">
              <a:solidFill>
                <a:prstClr val="white"/>
              </a:solidFill>
              <a:latin typeface="宋体" panose="02010600030101010101" pitchFamily="2" charset="-122"/>
            </a:endParaRPr>
          </a:p>
          <a:p>
            <a:r>
              <a:rPr lang="en-US" altLang="zh-CN" sz="1600" b="1" dirty="0">
                <a:solidFill>
                  <a:prstClr val="white"/>
                </a:solidFill>
                <a:latin typeface="宋体" panose="02010600030101010101" pitchFamily="2" charset="-122"/>
              </a:rPr>
              <a:t>function </a:t>
            </a:r>
            <a:r>
              <a:rPr lang="en-US" altLang="zh-CN" sz="1600" b="1" dirty="0" smtClean="0">
                <a:solidFill>
                  <a:prstClr val="white"/>
                </a:solidFill>
                <a:latin typeface="宋体" panose="02010600030101010101" pitchFamily="2" charset="-122"/>
              </a:rPr>
              <a:t>f3(){</a:t>
            </a:r>
            <a:endParaRPr lang="en-US" altLang="zh-CN" sz="1600" b="1" dirty="0">
              <a:solidFill>
                <a:prstClr val="white"/>
              </a:solidFill>
              <a:latin typeface="宋体" panose="02010600030101010101" pitchFamily="2" charset="-122"/>
            </a:endParaRPr>
          </a:p>
          <a:p>
            <a:r>
              <a:rPr lang="en-US" altLang="zh-CN" sz="1600" b="1" dirty="0">
                <a:solidFill>
                  <a:prstClr val="white"/>
                </a:solidFill>
                <a:latin typeface="宋体" panose="02010600030101010101" pitchFamily="2" charset="-122"/>
              </a:rPr>
              <a:t>  alert("third!");</a:t>
            </a:r>
          </a:p>
          <a:p>
            <a:r>
              <a:rPr lang="en-US" altLang="zh-CN" sz="1600" b="1" dirty="0">
                <a:solidFill>
                  <a:prstClr val="white"/>
                </a:solidFill>
                <a:latin typeface="宋体" panose="02010600030101010101" pitchFamily="2" charset="-122"/>
              </a:rPr>
              <a:t>}</a:t>
            </a:r>
            <a:endParaRPr lang="zh-CN" altLang="en-US" sz="1600" b="1" dirty="0">
              <a:solidFill>
                <a:prstClr val="white"/>
              </a:solidFill>
              <a:latin typeface="宋体" panose="02010600030101010101" pitchFamily="2" charset="-122"/>
            </a:endParaRPr>
          </a:p>
        </p:txBody>
      </p:sp>
    </p:spTree>
    <p:extLst>
      <p:ext uri="{BB962C8B-B14F-4D97-AF65-F5344CB8AC3E}">
        <p14:creationId xmlns:p14="http://schemas.microsoft.com/office/powerpoint/2010/main" val="75371785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3 </a:t>
            </a:r>
            <a:r>
              <a:rPr lang="zh-CN" altLang="en-US" dirty="0" smtClean="0">
                <a:latin typeface="黑体" panose="02010609060101010101" pitchFamily="49" charset="-122"/>
                <a:ea typeface="黑体" panose="02010609060101010101" pitchFamily="49" charset="-122"/>
              </a:rPr>
              <a:t>事件</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6816" y="980728"/>
            <a:ext cx="8949680" cy="2148280"/>
          </a:xfrm>
        </p:spPr>
        <p:txBody>
          <a:bodyPr/>
          <a:lstStyle/>
          <a:p>
            <a:r>
              <a:rPr lang="zh-CN" altLang="en-US" sz="2800" dirty="0" smtClean="0">
                <a:latin typeface="+mn-ea"/>
              </a:rPr>
              <a:t>页面元素状态改变，用户在用键盘或鼠标时发生</a:t>
            </a:r>
            <a:endParaRPr lang="en-US" altLang="zh-CN" sz="2800" dirty="0" smtClean="0">
              <a:latin typeface="+mn-ea"/>
            </a:endParaRPr>
          </a:p>
          <a:p>
            <a:pPr marL="0" indent="0">
              <a:buNone/>
            </a:pPr>
            <a:r>
              <a:rPr lang="en-US" altLang="zh-CN" sz="2800" dirty="0">
                <a:latin typeface="+mn-ea"/>
              </a:rPr>
              <a:t> </a:t>
            </a:r>
            <a:r>
              <a:rPr lang="en-US" altLang="zh-CN" sz="2800" dirty="0" smtClean="0">
                <a:latin typeface="+mn-ea"/>
              </a:rPr>
              <a:t>  -- </a:t>
            </a:r>
            <a:r>
              <a:rPr lang="zh-CN" altLang="en-US" sz="2800" dirty="0" smtClean="0">
                <a:latin typeface="+mn-ea"/>
              </a:rPr>
              <a:t>鼠标事件</a:t>
            </a:r>
            <a:endParaRPr lang="en-US" altLang="zh-CN" sz="2800" dirty="0" smtClean="0">
              <a:latin typeface="+mn-ea"/>
            </a:endParaRPr>
          </a:p>
          <a:p>
            <a:pPr marL="0" indent="0">
              <a:buNone/>
            </a:pPr>
            <a:r>
              <a:rPr lang="en-US" altLang="zh-CN" sz="2800" dirty="0">
                <a:latin typeface="+mn-ea"/>
              </a:rPr>
              <a:t> </a:t>
            </a:r>
            <a:r>
              <a:rPr lang="en-US" altLang="zh-CN" sz="2800" dirty="0" smtClean="0">
                <a:latin typeface="+mn-ea"/>
              </a:rPr>
              <a:t>  -- </a:t>
            </a:r>
            <a:r>
              <a:rPr lang="zh-CN" altLang="en-US" sz="2800" dirty="0" smtClean="0">
                <a:latin typeface="+mn-ea"/>
              </a:rPr>
              <a:t>键盘事件</a:t>
            </a:r>
            <a:endParaRPr lang="en-US" altLang="zh-CN" sz="2800" dirty="0" smtClean="0">
              <a:latin typeface="+mn-ea"/>
            </a:endParaRPr>
          </a:p>
          <a:p>
            <a:pPr marL="0" indent="0">
              <a:buNone/>
            </a:pPr>
            <a:r>
              <a:rPr lang="en-US" altLang="zh-CN" sz="2800" dirty="0">
                <a:latin typeface="+mn-ea"/>
              </a:rPr>
              <a:t> </a:t>
            </a:r>
            <a:r>
              <a:rPr lang="en-US" altLang="zh-CN" sz="2800" dirty="0" smtClean="0">
                <a:latin typeface="+mn-ea"/>
              </a:rPr>
              <a:t>  -- </a:t>
            </a:r>
            <a:r>
              <a:rPr lang="zh-CN" altLang="en-US" sz="2800" dirty="0" smtClean="0">
                <a:latin typeface="+mn-ea"/>
              </a:rPr>
              <a:t>状态改变事件</a:t>
            </a:r>
            <a:endParaRPr lang="en-US" altLang="zh-CN" sz="2800" dirty="0" smtClean="0">
              <a:latin typeface="+mn-ea"/>
            </a:endParaRPr>
          </a:p>
        </p:txBody>
      </p:sp>
    </p:spTree>
    <p:extLst>
      <p:ext uri="{BB962C8B-B14F-4D97-AF65-F5344CB8AC3E}">
        <p14:creationId xmlns:p14="http://schemas.microsoft.com/office/powerpoint/2010/main" val="4213028914"/>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鼠标</a:t>
            </a:r>
            <a:r>
              <a:rPr lang="zh-CN" altLang="en-US" dirty="0">
                <a:latin typeface="黑体" panose="02010609060101010101" pitchFamily="49" charset="-122"/>
                <a:ea typeface="黑体" panose="02010609060101010101" pitchFamily="49" charset="-122"/>
              </a:rPr>
              <a:t>事件</a:t>
            </a:r>
          </a:p>
        </p:txBody>
      </p:sp>
      <p:graphicFrame>
        <p:nvGraphicFramePr>
          <p:cNvPr id="4" name="表格 3"/>
          <p:cNvGraphicFramePr>
            <a:graphicFrameLocks noGrp="1"/>
          </p:cNvGraphicFramePr>
          <p:nvPr>
            <p:extLst/>
          </p:nvPr>
        </p:nvGraphicFramePr>
        <p:xfrm>
          <a:off x="0" y="908720"/>
          <a:ext cx="9144000" cy="4536504"/>
        </p:xfrm>
        <a:graphic>
          <a:graphicData uri="http://schemas.openxmlformats.org/drawingml/2006/table">
            <a:tbl>
              <a:tblPr firstRow="1" bandRow="1">
                <a:tableStyleId>{5C22544A-7EE6-4342-B048-85BDC9FD1C3A}</a:tableStyleId>
              </a:tblPr>
              <a:tblGrid>
                <a:gridCol w="2493819"/>
                <a:gridCol w="6650181"/>
              </a:tblGrid>
              <a:tr h="567063">
                <a:tc>
                  <a:txBody>
                    <a:bodyPr/>
                    <a:lstStyle/>
                    <a:p>
                      <a:pPr algn="ctr"/>
                      <a:r>
                        <a:rPr lang="zh-CN" altLang="en-US" sz="2400" dirty="0" smtClean="0">
                          <a:solidFill>
                            <a:schemeClr val="bg1"/>
                          </a:solidFill>
                          <a:latin typeface="+mn-ea"/>
                          <a:ea typeface="+mn-ea"/>
                        </a:rPr>
                        <a:t>事件名称</a:t>
                      </a:r>
                      <a:endParaRPr lang="zh-CN" altLang="en-US" sz="2400" dirty="0">
                        <a:solidFill>
                          <a:schemeClr val="bg1"/>
                        </a:solidFill>
                        <a:latin typeface="+mn-ea"/>
                        <a:ea typeface="+mn-ea"/>
                      </a:endParaRPr>
                    </a:p>
                  </a:txBody>
                  <a:tcPr/>
                </a:tc>
                <a:tc>
                  <a:txBody>
                    <a:bodyPr/>
                    <a:lstStyle/>
                    <a:p>
                      <a:pPr algn="ctr"/>
                      <a:r>
                        <a:rPr lang="zh-CN" altLang="en-US" sz="2400" dirty="0" smtClean="0">
                          <a:solidFill>
                            <a:schemeClr val="bg1"/>
                          </a:solidFill>
                          <a:latin typeface="+mn-ea"/>
                          <a:ea typeface="+mn-ea"/>
                        </a:rPr>
                        <a:t>含义</a:t>
                      </a:r>
                      <a:endParaRPr lang="zh-CN" altLang="en-US" sz="2400" dirty="0">
                        <a:solidFill>
                          <a:schemeClr val="bg1"/>
                        </a:solidFill>
                        <a:latin typeface="+mn-ea"/>
                        <a:ea typeface="+mn-ea"/>
                      </a:endParaRPr>
                    </a:p>
                  </a:txBody>
                  <a:tcPr/>
                </a:tc>
              </a:tr>
              <a:tr h="567063">
                <a:tc>
                  <a:txBody>
                    <a:bodyPr/>
                    <a:lstStyle/>
                    <a:p>
                      <a:r>
                        <a:rPr lang="en-US" altLang="zh-CN" sz="2400" b="0" dirty="0" err="1" smtClean="0">
                          <a:solidFill>
                            <a:srgbClr val="FF0000"/>
                          </a:solidFill>
                          <a:latin typeface="+mn-ea"/>
                          <a:ea typeface="+mn-ea"/>
                        </a:rPr>
                        <a:t>onclick</a:t>
                      </a:r>
                      <a:endParaRPr lang="zh-CN" altLang="en-US" sz="2400" dirty="0">
                        <a:solidFill>
                          <a:srgbClr val="FF0000"/>
                        </a:solidFill>
                        <a:latin typeface="+mn-ea"/>
                        <a:ea typeface="+mn-ea"/>
                      </a:endParaRPr>
                    </a:p>
                  </a:txBody>
                  <a:tcPr/>
                </a:tc>
                <a:tc>
                  <a:txBody>
                    <a:bodyPr/>
                    <a:lstStyle/>
                    <a:p>
                      <a:r>
                        <a:rPr lang="zh-CN" altLang="en-US" sz="2400" b="0" dirty="0" smtClean="0">
                          <a:solidFill>
                            <a:srgbClr val="003300"/>
                          </a:solidFill>
                          <a:latin typeface="+mn-ea"/>
                          <a:ea typeface="+mn-ea"/>
                        </a:rPr>
                        <a:t>鼠标点击时触发此事件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003300"/>
                          </a:solidFill>
                          <a:latin typeface="+mn-ea"/>
                          <a:ea typeface="+mn-ea"/>
                        </a:rPr>
                        <a:t>ondblclick</a:t>
                      </a:r>
                      <a:endParaRPr lang="zh-CN" altLang="en-US" sz="2400" dirty="0">
                        <a:solidFill>
                          <a:srgbClr val="003300"/>
                        </a:solidFill>
                        <a:latin typeface="+mn-ea"/>
                        <a:ea typeface="+mn-ea"/>
                      </a:endParaRPr>
                    </a:p>
                  </a:txBody>
                  <a:tcPr/>
                </a:tc>
                <a:tc>
                  <a:txBody>
                    <a:bodyPr/>
                    <a:lstStyle/>
                    <a:p>
                      <a:r>
                        <a:rPr lang="zh-CN" altLang="en-US" sz="2400" b="0" dirty="0" smtClean="0">
                          <a:solidFill>
                            <a:srgbClr val="003300"/>
                          </a:solidFill>
                          <a:latin typeface="+mn-ea"/>
                          <a:ea typeface="+mn-ea"/>
                        </a:rPr>
                        <a:t>鼠标双击时触发此事件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003300"/>
                          </a:solidFill>
                          <a:latin typeface="+mn-ea"/>
                          <a:ea typeface="+mn-ea"/>
                        </a:rPr>
                        <a:t>onmousedown</a:t>
                      </a:r>
                      <a:endParaRPr lang="zh-CN" altLang="en-US" sz="2400" dirty="0">
                        <a:solidFill>
                          <a:srgbClr val="003300"/>
                        </a:solidFill>
                        <a:latin typeface="+mn-ea"/>
                        <a:ea typeface="+mn-ea"/>
                      </a:endParaRPr>
                    </a:p>
                  </a:txBody>
                  <a:tcPr/>
                </a:tc>
                <a:tc>
                  <a:txBody>
                    <a:bodyPr/>
                    <a:lstStyle/>
                    <a:p>
                      <a:r>
                        <a:rPr lang="zh-CN" altLang="en-US" sz="2400" b="0" dirty="0" smtClean="0">
                          <a:solidFill>
                            <a:srgbClr val="003300"/>
                          </a:solidFill>
                          <a:latin typeface="+mn-ea"/>
                          <a:ea typeface="+mn-ea"/>
                        </a:rPr>
                        <a:t>按下鼠标时触发此事件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003300"/>
                          </a:solidFill>
                          <a:latin typeface="+mn-ea"/>
                          <a:ea typeface="+mn-ea"/>
                        </a:rPr>
                        <a:t>onmouseup</a:t>
                      </a:r>
                      <a:endParaRPr lang="zh-CN" altLang="en-US" sz="2400" dirty="0">
                        <a:solidFill>
                          <a:srgbClr val="003300"/>
                        </a:solidFill>
                        <a:latin typeface="+mn-ea"/>
                        <a:ea typeface="+mn-ea"/>
                      </a:endParaRPr>
                    </a:p>
                  </a:txBody>
                  <a:tcPr/>
                </a:tc>
                <a:tc>
                  <a:txBody>
                    <a:bodyPr/>
                    <a:lstStyle/>
                    <a:p>
                      <a:r>
                        <a:rPr lang="zh-CN" altLang="en-US" sz="2400" b="0" dirty="0" smtClean="0">
                          <a:solidFill>
                            <a:srgbClr val="003300"/>
                          </a:solidFill>
                          <a:latin typeface="+mn-ea"/>
                          <a:ea typeface="+mn-ea"/>
                        </a:rPr>
                        <a:t>鼠标按下后</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松开鼠标时触发的事件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FF0000"/>
                          </a:solidFill>
                          <a:latin typeface="+mn-ea"/>
                          <a:ea typeface="+mn-ea"/>
                        </a:rPr>
                        <a:t>onmouseover</a:t>
                      </a:r>
                      <a:r>
                        <a:rPr lang="en-US" altLang="zh-CN" sz="2400" b="0" dirty="0" smtClean="0">
                          <a:solidFill>
                            <a:srgbClr val="FF0000"/>
                          </a:solidFill>
                          <a:latin typeface="+mn-ea"/>
                          <a:ea typeface="+mn-ea"/>
                        </a:rPr>
                        <a:t> </a:t>
                      </a:r>
                      <a:endParaRPr lang="zh-CN" altLang="en-US" sz="2400" dirty="0">
                        <a:solidFill>
                          <a:srgbClr val="FF0000"/>
                        </a:solidFill>
                        <a:latin typeface="+mn-ea"/>
                        <a:ea typeface="+mn-ea"/>
                      </a:endParaRPr>
                    </a:p>
                  </a:txBody>
                  <a:tcPr/>
                </a:tc>
                <a:tc>
                  <a:txBody>
                    <a:bodyPr/>
                    <a:lstStyle/>
                    <a:p>
                      <a:r>
                        <a:rPr lang="zh-CN" altLang="en-US" sz="2400" b="0" dirty="0" smtClean="0">
                          <a:solidFill>
                            <a:srgbClr val="003300"/>
                          </a:solidFill>
                          <a:latin typeface="+mn-ea"/>
                          <a:ea typeface="+mn-ea"/>
                        </a:rPr>
                        <a:t>当鼠标移动到某对象范围的上方时触发此事件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003300"/>
                          </a:solidFill>
                          <a:latin typeface="+mn-ea"/>
                          <a:ea typeface="+mn-ea"/>
                        </a:rPr>
                        <a:t>onmousemove</a:t>
                      </a:r>
                      <a:endParaRPr lang="zh-CN" altLang="en-US" sz="2400" dirty="0">
                        <a:solidFill>
                          <a:srgbClr val="003300"/>
                        </a:solidFill>
                        <a:latin typeface="+mn-ea"/>
                        <a:ea typeface="+mn-ea"/>
                      </a:endParaRPr>
                    </a:p>
                  </a:txBody>
                  <a:tcPr/>
                </a:tc>
                <a:tc>
                  <a:txBody>
                    <a:bodyPr/>
                    <a:lstStyle/>
                    <a:p>
                      <a:r>
                        <a:rPr lang="zh-CN" altLang="en-US" sz="2400" b="0" dirty="0" smtClean="0">
                          <a:solidFill>
                            <a:srgbClr val="003300"/>
                          </a:solidFill>
                          <a:latin typeface="+mn-ea"/>
                          <a:ea typeface="+mn-ea"/>
                        </a:rPr>
                        <a:t>鼠标移动时触发此事件</a:t>
                      </a:r>
                      <a:endParaRPr lang="zh-CN" altLang="en-US" sz="2400" dirty="0">
                        <a:solidFill>
                          <a:srgbClr val="003300"/>
                        </a:solidFill>
                        <a:latin typeface="+mn-ea"/>
                        <a:ea typeface="+mn-ea"/>
                      </a:endParaRPr>
                    </a:p>
                  </a:txBody>
                  <a:tcPr/>
                </a:tc>
              </a:tr>
              <a:tr h="567063">
                <a:tc>
                  <a:txBody>
                    <a:bodyPr/>
                    <a:lstStyle/>
                    <a:p>
                      <a:r>
                        <a:rPr lang="en-US" altLang="zh-CN" sz="2400" b="0" dirty="0" err="1" smtClean="0">
                          <a:solidFill>
                            <a:srgbClr val="FF0000"/>
                          </a:solidFill>
                          <a:latin typeface="+mn-ea"/>
                          <a:ea typeface="+mn-ea"/>
                        </a:rPr>
                        <a:t>onmouseout</a:t>
                      </a:r>
                      <a:endParaRPr lang="zh-CN" altLang="en-US" sz="2400" dirty="0">
                        <a:solidFill>
                          <a:srgbClr val="FF0000"/>
                        </a:solidFill>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rgbClr val="003300"/>
                          </a:solidFill>
                          <a:latin typeface="+mn-ea"/>
                          <a:ea typeface="+mn-ea"/>
                        </a:rPr>
                        <a:t>当鼠标离开某对象范围时触发此事件</a:t>
                      </a:r>
                      <a:endParaRPr lang="en-US" altLang="zh-CN" sz="2400" b="0" dirty="0" smtClean="0">
                        <a:solidFill>
                          <a:srgbClr val="003300"/>
                        </a:solidFill>
                        <a:latin typeface="+mn-ea"/>
                        <a:ea typeface="+mn-ea"/>
                      </a:endParaRPr>
                    </a:p>
                  </a:txBody>
                  <a:tcPr/>
                </a:tc>
              </a:tr>
            </a:tbl>
          </a:graphicData>
        </a:graphic>
      </p:graphicFrame>
    </p:spTree>
    <p:extLst>
      <p:ext uri="{BB962C8B-B14F-4D97-AF65-F5344CB8AC3E}">
        <p14:creationId xmlns:p14="http://schemas.microsoft.com/office/powerpoint/2010/main" val="1641895399"/>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键盘</a:t>
            </a:r>
            <a:r>
              <a:rPr lang="zh-CN" altLang="en-US" dirty="0">
                <a:latin typeface="黑体" panose="02010609060101010101" pitchFamily="49" charset="-122"/>
                <a:ea typeface="黑体" panose="02010609060101010101" pitchFamily="49" charset="-122"/>
              </a:rPr>
              <a:t>事件</a:t>
            </a:r>
          </a:p>
        </p:txBody>
      </p:sp>
      <p:graphicFrame>
        <p:nvGraphicFramePr>
          <p:cNvPr id="4" name="表格 3"/>
          <p:cNvGraphicFramePr>
            <a:graphicFrameLocks noGrp="1"/>
          </p:cNvGraphicFramePr>
          <p:nvPr>
            <p:extLst/>
          </p:nvPr>
        </p:nvGraphicFramePr>
        <p:xfrm>
          <a:off x="0" y="908720"/>
          <a:ext cx="9144000" cy="3312366"/>
        </p:xfrm>
        <a:graphic>
          <a:graphicData uri="http://schemas.openxmlformats.org/drawingml/2006/table">
            <a:tbl>
              <a:tblPr firstRow="1" bandRow="1">
                <a:tableStyleId>{5C22544A-7EE6-4342-B048-85BDC9FD1C3A}</a:tableStyleId>
              </a:tblPr>
              <a:tblGrid>
                <a:gridCol w="2493818"/>
                <a:gridCol w="6650182"/>
              </a:tblGrid>
              <a:tr h="517557">
                <a:tc>
                  <a:txBody>
                    <a:bodyPr/>
                    <a:lstStyle/>
                    <a:p>
                      <a:pPr algn="ctr"/>
                      <a:r>
                        <a:rPr lang="zh-CN" altLang="en-US" sz="2400" dirty="0" smtClean="0">
                          <a:solidFill>
                            <a:schemeClr val="bg1"/>
                          </a:solidFill>
                          <a:latin typeface="+mn-ea"/>
                          <a:ea typeface="+mn-ea"/>
                        </a:rPr>
                        <a:t>事件名称</a:t>
                      </a:r>
                      <a:endParaRPr lang="zh-CN" altLang="en-US" sz="2400" dirty="0">
                        <a:solidFill>
                          <a:schemeClr val="bg1"/>
                        </a:solidFill>
                        <a:latin typeface="+mn-ea"/>
                        <a:ea typeface="+mn-ea"/>
                      </a:endParaRPr>
                    </a:p>
                  </a:txBody>
                  <a:tcPr anchor="ctr"/>
                </a:tc>
                <a:tc>
                  <a:txBody>
                    <a:bodyPr/>
                    <a:lstStyle/>
                    <a:p>
                      <a:pPr algn="ctr"/>
                      <a:r>
                        <a:rPr lang="zh-CN" altLang="en-US" sz="2400" dirty="0" smtClean="0">
                          <a:solidFill>
                            <a:schemeClr val="bg1"/>
                          </a:solidFill>
                          <a:latin typeface="+mn-ea"/>
                          <a:ea typeface="+mn-ea"/>
                        </a:rPr>
                        <a:t>含义</a:t>
                      </a:r>
                      <a:endParaRPr lang="zh-CN" altLang="en-US" sz="2400" dirty="0">
                        <a:solidFill>
                          <a:schemeClr val="bg1"/>
                        </a:solidFill>
                        <a:latin typeface="+mn-ea"/>
                        <a:ea typeface="+mn-ea"/>
                      </a:endParaRPr>
                    </a:p>
                  </a:txBody>
                  <a:tcPr anchor="ctr"/>
                </a:tc>
              </a:tr>
              <a:tr h="931603">
                <a:tc>
                  <a:txBody>
                    <a:bodyPr/>
                    <a:lstStyle/>
                    <a:p>
                      <a:r>
                        <a:rPr lang="en-US" altLang="zh-CN" sz="2400" b="0" dirty="0" err="1" smtClean="0">
                          <a:solidFill>
                            <a:srgbClr val="003300"/>
                          </a:solidFill>
                          <a:latin typeface="+mn-ea"/>
                          <a:ea typeface="+mn-ea"/>
                        </a:rPr>
                        <a:t>onkeypress</a:t>
                      </a:r>
                      <a:endParaRPr lang="zh-CN" altLang="en-US" sz="2400" dirty="0">
                        <a:solidFill>
                          <a:srgbClr val="003300"/>
                        </a:solidFill>
                        <a:latin typeface="+mn-ea"/>
                        <a:ea typeface="+mn-ea"/>
                      </a:endParaRPr>
                    </a:p>
                  </a:txBody>
                  <a:tcPr anchor="ctr"/>
                </a:tc>
                <a:tc>
                  <a:txBody>
                    <a:bodyPr/>
                    <a:lstStyle/>
                    <a:p>
                      <a:r>
                        <a:rPr lang="zh-CN" altLang="en-US" sz="2400" b="0" dirty="0" smtClean="0">
                          <a:solidFill>
                            <a:srgbClr val="003300"/>
                          </a:solidFill>
                          <a:latin typeface="+mn-ea"/>
                          <a:ea typeface="+mn-ea"/>
                        </a:rPr>
                        <a:t>当键盘上的某个键被按下并且释放时触发的事件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要求页面内必须有激活对象</a:t>
                      </a:r>
                      <a:endParaRPr lang="zh-CN" altLang="en-US" sz="2400" dirty="0">
                        <a:solidFill>
                          <a:srgbClr val="003300"/>
                        </a:solidFill>
                        <a:latin typeface="+mn-ea"/>
                        <a:ea typeface="+mn-ea"/>
                      </a:endParaRPr>
                    </a:p>
                  </a:txBody>
                  <a:tcPr anchor="ctr"/>
                </a:tc>
              </a:tr>
              <a:tr h="931603">
                <a:tc>
                  <a:txBody>
                    <a:bodyPr/>
                    <a:lstStyle/>
                    <a:p>
                      <a:r>
                        <a:rPr lang="en-US" altLang="zh-CN" sz="2400" b="0" dirty="0" err="1" smtClean="0">
                          <a:solidFill>
                            <a:srgbClr val="003300"/>
                          </a:solidFill>
                          <a:latin typeface="+mn-ea"/>
                          <a:ea typeface="+mn-ea"/>
                        </a:rPr>
                        <a:t>onkeydown</a:t>
                      </a:r>
                      <a:endParaRPr lang="zh-CN" altLang="en-US" sz="2400" dirty="0">
                        <a:solidFill>
                          <a:srgbClr val="003300"/>
                        </a:solidFill>
                        <a:latin typeface="+mn-ea"/>
                        <a:ea typeface="+mn-ea"/>
                      </a:endParaRPr>
                    </a:p>
                  </a:txBody>
                  <a:tcPr anchor="ctr"/>
                </a:tc>
                <a:tc>
                  <a:txBody>
                    <a:bodyPr/>
                    <a:lstStyle/>
                    <a:p>
                      <a:r>
                        <a:rPr lang="zh-CN" altLang="en-US" sz="2400" b="0" dirty="0" smtClean="0">
                          <a:solidFill>
                            <a:srgbClr val="003300"/>
                          </a:solidFill>
                          <a:latin typeface="+mn-ea"/>
                          <a:ea typeface="+mn-ea"/>
                        </a:rPr>
                        <a:t>当键盘上某个键被按下时触发的事件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要求页面内必须有激活对象</a:t>
                      </a:r>
                      <a:endParaRPr lang="zh-CN" altLang="en-US" sz="2400" dirty="0">
                        <a:solidFill>
                          <a:srgbClr val="003300"/>
                        </a:solidFill>
                        <a:latin typeface="+mn-ea"/>
                        <a:ea typeface="+mn-ea"/>
                      </a:endParaRPr>
                    </a:p>
                  </a:txBody>
                  <a:tcPr anchor="ctr"/>
                </a:tc>
              </a:tr>
              <a:tr h="931603">
                <a:tc>
                  <a:txBody>
                    <a:bodyPr/>
                    <a:lstStyle/>
                    <a:p>
                      <a:r>
                        <a:rPr lang="en-US" altLang="zh-CN" sz="2400" b="0" dirty="0" err="1" smtClean="0">
                          <a:solidFill>
                            <a:srgbClr val="003300"/>
                          </a:solidFill>
                          <a:latin typeface="+mn-ea"/>
                          <a:ea typeface="+mn-ea"/>
                        </a:rPr>
                        <a:t>onkeyup</a:t>
                      </a:r>
                      <a:endParaRPr lang="zh-CN" altLang="en-US" sz="2400"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rgbClr val="003300"/>
                          </a:solidFill>
                          <a:latin typeface="+mn-ea"/>
                          <a:ea typeface="+mn-ea"/>
                        </a:rPr>
                        <a:t>当键盘上某个按键被放开时触发的事件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要求页面内必须有激活对象</a:t>
                      </a:r>
                    </a:p>
                  </a:txBody>
                  <a:tcPr anchor="ctr"/>
                </a:tc>
              </a:tr>
            </a:tbl>
          </a:graphicData>
        </a:graphic>
      </p:graphicFrame>
    </p:spTree>
    <p:extLst>
      <p:ext uri="{BB962C8B-B14F-4D97-AF65-F5344CB8AC3E}">
        <p14:creationId xmlns:p14="http://schemas.microsoft.com/office/powerpoint/2010/main" val="1905548515"/>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状态</a:t>
            </a:r>
            <a:r>
              <a:rPr lang="zh-CN" altLang="en-US" dirty="0">
                <a:latin typeface="黑体" panose="02010609060101010101" pitchFamily="49" charset="-122"/>
                <a:ea typeface="黑体" panose="02010609060101010101" pitchFamily="49" charset="-122"/>
              </a:rPr>
              <a:t>事件</a:t>
            </a:r>
          </a:p>
        </p:txBody>
      </p:sp>
      <p:graphicFrame>
        <p:nvGraphicFramePr>
          <p:cNvPr id="4" name="表格 3"/>
          <p:cNvGraphicFramePr>
            <a:graphicFrameLocks noGrp="1"/>
          </p:cNvGraphicFramePr>
          <p:nvPr>
            <p:extLst/>
          </p:nvPr>
        </p:nvGraphicFramePr>
        <p:xfrm>
          <a:off x="0" y="908720"/>
          <a:ext cx="9144000" cy="5544617"/>
        </p:xfrm>
        <a:graphic>
          <a:graphicData uri="http://schemas.openxmlformats.org/drawingml/2006/table">
            <a:tbl>
              <a:tblPr firstRow="1" bandRow="1">
                <a:tableStyleId>{5C22544A-7EE6-4342-B048-85BDC9FD1C3A}</a:tableStyleId>
              </a:tblPr>
              <a:tblGrid>
                <a:gridCol w="2493818"/>
                <a:gridCol w="6650182"/>
              </a:tblGrid>
              <a:tr h="602676">
                <a:tc>
                  <a:txBody>
                    <a:bodyPr/>
                    <a:lstStyle/>
                    <a:p>
                      <a:pPr algn="ctr"/>
                      <a:r>
                        <a:rPr lang="zh-CN" altLang="en-US" sz="2400" dirty="0" smtClean="0">
                          <a:solidFill>
                            <a:schemeClr val="bg1"/>
                          </a:solidFill>
                          <a:latin typeface="+mn-ea"/>
                          <a:ea typeface="+mn-ea"/>
                        </a:rPr>
                        <a:t>事件名称</a:t>
                      </a:r>
                      <a:endParaRPr lang="zh-CN" altLang="en-US" sz="2400" dirty="0">
                        <a:solidFill>
                          <a:schemeClr val="bg1"/>
                        </a:solidFill>
                        <a:latin typeface="+mn-ea"/>
                        <a:ea typeface="+mn-ea"/>
                      </a:endParaRPr>
                    </a:p>
                  </a:txBody>
                  <a:tcPr anchor="ctr"/>
                </a:tc>
                <a:tc>
                  <a:txBody>
                    <a:bodyPr/>
                    <a:lstStyle/>
                    <a:p>
                      <a:pPr algn="ctr"/>
                      <a:r>
                        <a:rPr lang="zh-CN" altLang="en-US" sz="2400" dirty="0" smtClean="0">
                          <a:solidFill>
                            <a:schemeClr val="bg1"/>
                          </a:solidFill>
                          <a:latin typeface="+mn-ea"/>
                          <a:ea typeface="+mn-ea"/>
                        </a:rPr>
                        <a:t>含义</a:t>
                      </a:r>
                      <a:endParaRPr lang="zh-CN" altLang="en-US" sz="2400" dirty="0">
                        <a:solidFill>
                          <a:schemeClr val="bg1"/>
                        </a:solidFill>
                        <a:latin typeface="+mn-ea"/>
                        <a:ea typeface="+mn-ea"/>
                      </a:endParaRPr>
                    </a:p>
                  </a:txBody>
                  <a:tcPr anchor="ctr"/>
                </a:tc>
              </a:tr>
              <a:tr h="1084816">
                <a:tc>
                  <a:txBody>
                    <a:bodyPr/>
                    <a:lstStyle/>
                    <a:p>
                      <a:r>
                        <a:rPr lang="en-US" altLang="zh-CN" sz="2400" dirty="0" err="1" smtClean="0">
                          <a:solidFill>
                            <a:srgbClr val="FF0000"/>
                          </a:solidFill>
                          <a:latin typeface="+mn-ea"/>
                          <a:ea typeface="+mn-ea"/>
                        </a:rPr>
                        <a:t>onchange</a:t>
                      </a:r>
                      <a:endParaRPr lang="zh-CN" altLang="en-US" sz="2400" dirty="0">
                        <a:solidFill>
                          <a:srgbClr val="FF0000"/>
                        </a:solidFill>
                        <a:latin typeface="+mn-ea"/>
                        <a:ea typeface="+mn-ea"/>
                      </a:endParaRPr>
                    </a:p>
                  </a:txBody>
                  <a:tcPr anchor="ctr"/>
                </a:tc>
                <a:tc>
                  <a:txBody>
                    <a:bodyPr/>
                    <a:lstStyle/>
                    <a:p>
                      <a:r>
                        <a:rPr lang="zh-CN" altLang="en-US" sz="2400" b="0" dirty="0" smtClean="0">
                          <a:solidFill>
                            <a:srgbClr val="003300"/>
                          </a:solidFill>
                          <a:latin typeface="+mn-ea"/>
                          <a:ea typeface="+mn-ea"/>
                        </a:rPr>
                        <a:t>当</a:t>
                      </a:r>
                      <a:r>
                        <a:rPr lang="en-US" altLang="zh-CN" sz="2400" b="0" dirty="0" smtClean="0">
                          <a:solidFill>
                            <a:srgbClr val="003300"/>
                          </a:solidFill>
                          <a:latin typeface="+mn-ea"/>
                          <a:ea typeface="+mn-ea"/>
                        </a:rPr>
                        <a:t>text</a:t>
                      </a:r>
                      <a:r>
                        <a:rPr lang="zh-CN" altLang="en-US" sz="2400" b="0" dirty="0" smtClean="0">
                          <a:solidFill>
                            <a:srgbClr val="003300"/>
                          </a:solidFill>
                          <a:latin typeface="+mn-ea"/>
                          <a:ea typeface="+mn-ea"/>
                        </a:rPr>
                        <a:t>或</a:t>
                      </a:r>
                      <a:r>
                        <a:rPr lang="en-US" altLang="zh-CN" sz="2400" b="0" dirty="0" err="1" smtClean="0">
                          <a:solidFill>
                            <a:srgbClr val="003300"/>
                          </a:solidFill>
                          <a:latin typeface="+mn-ea"/>
                          <a:ea typeface="+mn-ea"/>
                        </a:rPr>
                        <a:t>textarea</a:t>
                      </a:r>
                      <a:r>
                        <a:rPr lang="zh-CN" altLang="en-US" sz="2400" b="0" dirty="0" smtClean="0">
                          <a:solidFill>
                            <a:srgbClr val="003300"/>
                          </a:solidFill>
                          <a:latin typeface="+mn-ea"/>
                          <a:ea typeface="+mn-ea"/>
                        </a:rPr>
                        <a:t>元素内的字符值改变或</a:t>
                      </a:r>
                      <a:r>
                        <a:rPr lang="en-US" altLang="zh-CN" sz="2400" b="0" dirty="0" smtClean="0">
                          <a:solidFill>
                            <a:srgbClr val="003300"/>
                          </a:solidFill>
                          <a:latin typeface="+mn-ea"/>
                          <a:ea typeface="+mn-ea"/>
                        </a:rPr>
                        <a:t>select</a:t>
                      </a:r>
                      <a:r>
                        <a:rPr lang="zh-CN" altLang="en-US" sz="2400" b="0" dirty="0" smtClean="0">
                          <a:solidFill>
                            <a:srgbClr val="003300"/>
                          </a:solidFill>
                          <a:latin typeface="+mn-ea"/>
                          <a:ea typeface="+mn-ea"/>
                        </a:rPr>
                        <a:t>表格选项状态改变里发生该事件</a:t>
                      </a:r>
                      <a:endParaRPr lang="zh-CN" altLang="en-US" sz="2400" dirty="0">
                        <a:solidFill>
                          <a:srgbClr val="003300"/>
                        </a:solidFill>
                        <a:latin typeface="+mn-ea"/>
                        <a:ea typeface="+mn-ea"/>
                      </a:endParaRPr>
                    </a:p>
                  </a:txBody>
                  <a:tcPr anchor="ctr"/>
                </a:tc>
              </a:tr>
              <a:tr h="1084816">
                <a:tc>
                  <a:txBody>
                    <a:bodyPr/>
                    <a:lstStyle/>
                    <a:p>
                      <a:r>
                        <a:rPr lang="en-US" altLang="zh-CN" sz="2400" dirty="0" err="1" smtClean="0">
                          <a:solidFill>
                            <a:srgbClr val="FF0000"/>
                          </a:solidFill>
                          <a:latin typeface="+mn-ea"/>
                          <a:ea typeface="+mn-ea"/>
                        </a:rPr>
                        <a:t>onfocus</a:t>
                      </a:r>
                      <a:endParaRPr lang="zh-CN" altLang="en-US" sz="2400" dirty="0">
                        <a:solidFill>
                          <a:srgbClr val="FF0000"/>
                        </a:solidFill>
                        <a:latin typeface="+mn-ea"/>
                        <a:ea typeface="+mn-ea"/>
                      </a:endParaRPr>
                    </a:p>
                  </a:txBody>
                  <a:tcPr anchor="ctr"/>
                </a:tc>
                <a:tc>
                  <a:txBody>
                    <a:bodyPr/>
                    <a:lstStyle/>
                    <a:p>
                      <a:r>
                        <a:rPr lang="zh-CN" altLang="en-US" sz="2400" b="0" dirty="0" smtClean="0">
                          <a:solidFill>
                            <a:srgbClr val="003300"/>
                          </a:solidFill>
                          <a:latin typeface="+mn-ea"/>
                          <a:ea typeface="+mn-ea"/>
                        </a:rPr>
                        <a:t>用户单击</a:t>
                      </a:r>
                      <a:r>
                        <a:rPr lang="en-US" altLang="zh-CN" sz="2400" b="0" dirty="0" smtClean="0">
                          <a:solidFill>
                            <a:srgbClr val="003300"/>
                          </a:solidFill>
                          <a:latin typeface="+mn-ea"/>
                          <a:ea typeface="+mn-ea"/>
                        </a:rPr>
                        <a:t>text</a:t>
                      </a:r>
                      <a:r>
                        <a:rPr lang="zh-CN" altLang="en-US" sz="2400" b="0" dirty="0" smtClean="0">
                          <a:solidFill>
                            <a:srgbClr val="003300"/>
                          </a:solidFill>
                          <a:latin typeface="+mn-ea"/>
                          <a:ea typeface="+mn-ea"/>
                        </a:rPr>
                        <a:t>或</a:t>
                      </a:r>
                      <a:r>
                        <a:rPr lang="en-US" altLang="zh-CN" sz="2400" b="0" dirty="0" err="1" smtClean="0">
                          <a:solidFill>
                            <a:srgbClr val="003300"/>
                          </a:solidFill>
                          <a:latin typeface="+mn-ea"/>
                          <a:ea typeface="+mn-ea"/>
                        </a:rPr>
                        <a:t>textarea</a:t>
                      </a:r>
                      <a:r>
                        <a:rPr lang="zh-CN" altLang="en-US" sz="2400" b="0" dirty="0" smtClean="0">
                          <a:solidFill>
                            <a:srgbClr val="003300"/>
                          </a:solidFill>
                          <a:latin typeface="+mn-ea"/>
                          <a:ea typeface="+mn-ea"/>
                        </a:rPr>
                        <a:t>以及</a:t>
                      </a:r>
                      <a:r>
                        <a:rPr lang="en-US" altLang="zh-CN" sz="2400" b="0" dirty="0" smtClean="0">
                          <a:solidFill>
                            <a:srgbClr val="003300"/>
                          </a:solidFill>
                          <a:latin typeface="+mn-ea"/>
                          <a:ea typeface="+mn-ea"/>
                        </a:rPr>
                        <a:t>select</a:t>
                      </a:r>
                      <a:r>
                        <a:rPr lang="zh-CN" altLang="en-US" sz="2400" b="0" dirty="0" smtClean="0">
                          <a:solidFill>
                            <a:srgbClr val="003300"/>
                          </a:solidFill>
                          <a:latin typeface="+mn-ea"/>
                          <a:ea typeface="+mn-ea"/>
                        </a:rPr>
                        <a:t>对象时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即光标落在文本框或选择框时会产生该事件</a:t>
                      </a:r>
                      <a:endParaRPr lang="zh-CN" altLang="en-US" sz="2400" dirty="0">
                        <a:solidFill>
                          <a:srgbClr val="003300"/>
                        </a:solidFill>
                        <a:latin typeface="+mn-ea"/>
                        <a:ea typeface="+mn-ea"/>
                      </a:endParaRPr>
                    </a:p>
                  </a:txBody>
                  <a:tcPr anchor="ctr"/>
                </a:tc>
              </a:tr>
              <a:tr h="1566957">
                <a:tc>
                  <a:txBody>
                    <a:bodyPr/>
                    <a:lstStyle/>
                    <a:p>
                      <a:r>
                        <a:rPr lang="en-US" altLang="zh-CN" sz="2400" dirty="0" err="1" smtClean="0">
                          <a:solidFill>
                            <a:srgbClr val="FF0000"/>
                          </a:solidFill>
                          <a:latin typeface="+mn-ea"/>
                          <a:ea typeface="+mn-ea"/>
                        </a:rPr>
                        <a:t>onblur</a:t>
                      </a:r>
                      <a:endParaRPr lang="zh-CN" altLang="en-US" sz="2400" dirty="0">
                        <a:solidFill>
                          <a:srgbClr val="FF0000"/>
                        </a:solidFill>
                        <a:latin typeface="+mn-ea"/>
                        <a:ea typeface="+mn-ea"/>
                      </a:endParaRPr>
                    </a:p>
                  </a:txBody>
                  <a:tcPr anchor="ctr"/>
                </a:tc>
                <a:tc>
                  <a:txBody>
                    <a:bodyPr/>
                    <a:lstStyle/>
                    <a:p>
                      <a:r>
                        <a:rPr lang="zh-CN" altLang="en-US" sz="2400" b="0" dirty="0" smtClean="0">
                          <a:solidFill>
                            <a:srgbClr val="003300"/>
                          </a:solidFill>
                          <a:latin typeface="+mn-ea"/>
                          <a:ea typeface="+mn-ea"/>
                        </a:rPr>
                        <a:t>失去焦点事件正好与获得焦点事件相对</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当</a:t>
                      </a:r>
                      <a:r>
                        <a:rPr lang="en-US" altLang="zh-CN" sz="2400" b="0" dirty="0" smtClean="0">
                          <a:solidFill>
                            <a:srgbClr val="003300"/>
                          </a:solidFill>
                          <a:latin typeface="+mn-ea"/>
                          <a:ea typeface="+mn-ea"/>
                        </a:rPr>
                        <a:t>text</a:t>
                      </a:r>
                      <a:r>
                        <a:rPr lang="zh-CN" altLang="en-US" sz="2400" b="0" dirty="0" smtClean="0">
                          <a:solidFill>
                            <a:srgbClr val="003300"/>
                          </a:solidFill>
                          <a:latin typeface="+mn-ea"/>
                          <a:ea typeface="+mn-ea"/>
                        </a:rPr>
                        <a:t>对象</a:t>
                      </a:r>
                      <a:r>
                        <a:rPr lang="en-US" altLang="zh-CN" sz="2400" b="0" dirty="0" smtClean="0">
                          <a:solidFill>
                            <a:srgbClr val="003300"/>
                          </a:solidFill>
                          <a:latin typeface="+mn-ea"/>
                          <a:ea typeface="+mn-ea"/>
                        </a:rPr>
                        <a:t>,</a:t>
                      </a:r>
                      <a:r>
                        <a:rPr lang="en-US" altLang="zh-CN" sz="2400" b="0" dirty="0" err="1" smtClean="0">
                          <a:solidFill>
                            <a:srgbClr val="003300"/>
                          </a:solidFill>
                          <a:latin typeface="+mn-ea"/>
                          <a:ea typeface="+mn-ea"/>
                        </a:rPr>
                        <a:t>textarea</a:t>
                      </a:r>
                      <a:r>
                        <a:rPr lang="zh-CN" altLang="en-US" sz="2400" b="0" dirty="0" smtClean="0">
                          <a:solidFill>
                            <a:srgbClr val="003300"/>
                          </a:solidFill>
                          <a:latin typeface="+mn-ea"/>
                          <a:ea typeface="+mn-ea"/>
                        </a:rPr>
                        <a:t>对象或</a:t>
                      </a:r>
                      <a:r>
                        <a:rPr lang="en-US" altLang="zh-CN" sz="2400" b="0" dirty="0" smtClean="0">
                          <a:solidFill>
                            <a:srgbClr val="003300"/>
                          </a:solidFill>
                          <a:latin typeface="+mn-ea"/>
                          <a:ea typeface="+mn-ea"/>
                        </a:rPr>
                        <a:t>select</a:t>
                      </a:r>
                      <a:r>
                        <a:rPr lang="zh-CN" altLang="en-US" sz="2400" b="0" dirty="0" smtClean="0">
                          <a:solidFill>
                            <a:srgbClr val="003300"/>
                          </a:solidFill>
                          <a:latin typeface="+mn-ea"/>
                          <a:ea typeface="+mn-ea"/>
                        </a:rPr>
                        <a:t>对象不再拥有焦点而退出后台时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引发该事件</a:t>
                      </a:r>
                      <a:endParaRPr lang="zh-CN" altLang="en-US" sz="2400" dirty="0">
                        <a:solidFill>
                          <a:srgbClr val="003300"/>
                        </a:solidFill>
                        <a:latin typeface="+mn-ea"/>
                        <a:ea typeface="+mn-ea"/>
                      </a:endParaRPr>
                    </a:p>
                  </a:txBody>
                  <a:tcPr anchor="ctr"/>
                </a:tc>
              </a:tr>
              <a:tr h="602676">
                <a:tc>
                  <a:txBody>
                    <a:bodyPr/>
                    <a:lstStyle/>
                    <a:p>
                      <a:r>
                        <a:rPr lang="en-US" altLang="zh-CN" sz="2400" dirty="0" err="1" smtClean="0">
                          <a:solidFill>
                            <a:srgbClr val="FF0000"/>
                          </a:solidFill>
                          <a:latin typeface="+mn-ea"/>
                          <a:ea typeface="+mn-ea"/>
                        </a:rPr>
                        <a:t>onload</a:t>
                      </a:r>
                      <a:endParaRPr lang="zh-CN" altLang="en-US" sz="2400" dirty="0">
                        <a:solidFill>
                          <a:srgbClr val="FF00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rgbClr val="003300"/>
                          </a:solidFill>
                          <a:latin typeface="+mn-ea"/>
                          <a:ea typeface="+mn-ea"/>
                        </a:rPr>
                        <a:t>页面文件载入时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产生该事件</a:t>
                      </a:r>
                      <a:endParaRPr lang="en-US" altLang="zh-CN" sz="2400" b="0" dirty="0" smtClean="0">
                        <a:solidFill>
                          <a:srgbClr val="003300"/>
                        </a:solidFill>
                        <a:latin typeface="+mn-ea"/>
                        <a:ea typeface="+mn-ea"/>
                      </a:endParaRPr>
                    </a:p>
                  </a:txBody>
                  <a:tcPr anchor="ctr"/>
                </a:tc>
              </a:tr>
              <a:tr h="602676">
                <a:tc>
                  <a:txBody>
                    <a:bodyPr/>
                    <a:lstStyle/>
                    <a:p>
                      <a:r>
                        <a:rPr lang="en-US" altLang="zh-CN" sz="2400" dirty="0" err="1" smtClean="0">
                          <a:solidFill>
                            <a:srgbClr val="003300"/>
                          </a:solidFill>
                          <a:latin typeface="+mn-ea"/>
                          <a:ea typeface="+mn-ea"/>
                        </a:rPr>
                        <a:t>onsubmit</a:t>
                      </a:r>
                      <a:endParaRPr lang="zh-CN" altLang="en-US" sz="2400" dirty="0">
                        <a:solidFill>
                          <a:srgbClr val="003300"/>
                        </a:solidFill>
                        <a:latin typeface="+mn-ea"/>
                        <a:ea typeface="+mn-ea"/>
                      </a:endParaRPr>
                    </a:p>
                  </a:txBody>
                  <a:tcPr anchor="ctr"/>
                </a:tc>
                <a:tc>
                  <a:txBody>
                    <a:bodyPr/>
                    <a:lstStyle/>
                    <a:p>
                      <a:r>
                        <a:rPr lang="zh-CN" altLang="en-US" sz="2400" b="0" dirty="0" smtClean="0">
                          <a:solidFill>
                            <a:srgbClr val="003300"/>
                          </a:solidFill>
                          <a:latin typeface="+mn-ea"/>
                          <a:ea typeface="+mn-ea"/>
                        </a:rPr>
                        <a:t>表单提交时</a:t>
                      </a:r>
                      <a:r>
                        <a:rPr lang="en-US" altLang="zh-CN" sz="2400" b="0" dirty="0" smtClean="0">
                          <a:solidFill>
                            <a:srgbClr val="003300"/>
                          </a:solidFill>
                          <a:latin typeface="+mn-ea"/>
                          <a:ea typeface="+mn-ea"/>
                        </a:rPr>
                        <a:t>,</a:t>
                      </a:r>
                      <a:r>
                        <a:rPr lang="zh-CN" altLang="en-US" sz="2400" b="0" dirty="0" smtClean="0">
                          <a:solidFill>
                            <a:srgbClr val="003300"/>
                          </a:solidFill>
                          <a:latin typeface="+mn-ea"/>
                          <a:ea typeface="+mn-ea"/>
                        </a:rPr>
                        <a:t>产生该事件</a:t>
                      </a:r>
                      <a:endParaRPr lang="zh-CN" altLang="en-US" sz="2400" dirty="0">
                        <a:solidFill>
                          <a:srgbClr val="003300"/>
                        </a:solidFill>
                        <a:latin typeface="+mn-ea"/>
                        <a:ea typeface="+mn-ea"/>
                      </a:endParaRPr>
                    </a:p>
                  </a:txBody>
                  <a:tcPr anchor="ctr"/>
                </a:tc>
              </a:tr>
            </a:tbl>
          </a:graphicData>
        </a:graphic>
      </p:graphicFrame>
    </p:spTree>
    <p:extLst>
      <p:ext uri="{BB962C8B-B14F-4D97-AF65-F5344CB8AC3E}">
        <p14:creationId xmlns:p14="http://schemas.microsoft.com/office/powerpoint/2010/main" val="2246856399"/>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4 </a:t>
            </a:r>
            <a:r>
              <a:rPr lang="zh-CN" altLang="en-US" dirty="0" smtClean="0">
                <a:latin typeface="黑体" panose="02010609060101010101" pitchFamily="49" charset="-122"/>
                <a:ea typeface="黑体" panose="02010609060101010101" pitchFamily="49" charset="-122"/>
              </a:rPr>
              <a:t>程序调试</a:t>
            </a:r>
            <a:endParaRPr lang="zh-CN" altLang="en-US"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nvPr>
        </p:nvGraphicFramePr>
        <p:xfrm>
          <a:off x="86816" y="980728"/>
          <a:ext cx="8949680"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135677"/>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调试方法</a:t>
            </a:r>
          </a:p>
        </p:txBody>
      </p:sp>
      <p:graphicFrame>
        <p:nvGraphicFramePr>
          <p:cNvPr id="3" name="图示 2"/>
          <p:cNvGraphicFramePr/>
          <p:nvPr>
            <p:extLst/>
          </p:nvPr>
        </p:nvGraphicFramePr>
        <p:xfrm>
          <a:off x="-28500" y="911504"/>
          <a:ext cx="9172500" cy="5469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组合 31"/>
          <p:cNvGrpSpPr/>
          <p:nvPr/>
        </p:nvGrpSpPr>
        <p:grpSpPr>
          <a:xfrm>
            <a:off x="1943588" y="1790202"/>
            <a:ext cx="7200412" cy="846710"/>
            <a:chOff x="1972087" y="934051"/>
            <a:chExt cx="7200412" cy="846710"/>
          </a:xfrm>
        </p:grpSpPr>
        <p:sp>
          <p:nvSpPr>
            <p:cNvPr id="33" name="矩形 32"/>
            <p:cNvSpPr/>
            <p:nvPr/>
          </p:nvSpPr>
          <p:spPr>
            <a:xfrm>
              <a:off x="1972087" y="934051"/>
              <a:ext cx="7200412" cy="84671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矩形 33"/>
            <p:cNvSpPr/>
            <p:nvPr/>
          </p:nvSpPr>
          <p:spPr>
            <a:xfrm>
              <a:off x="1972087" y="934051"/>
              <a:ext cx="7200412" cy="8467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kern="1200" dirty="0" smtClean="0">
                  <a:solidFill>
                    <a:srgbClr val="002060"/>
                  </a:solidFill>
                </a:rPr>
                <a:t>适合查看最终结果，不适合在循环中适用</a:t>
              </a:r>
              <a:endParaRPr lang="zh-CN" sz="2400" kern="1200" dirty="0">
                <a:solidFill>
                  <a:srgbClr val="002060"/>
                </a:solidFill>
                <a:latin typeface="+mn-ea"/>
                <a:ea typeface="+mn-ea"/>
              </a:endParaRPr>
            </a:p>
          </p:txBody>
        </p:sp>
      </p:grpSp>
      <p:grpSp>
        <p:nvGrpSpPr>
          <p:cNvPr id="35" name="组合 34"/>
          <p:cNvGrpSpPr/>
          <p:nvPr/>
        </p:nvGrpSpPr>
        <p:grpSpPr>
          <a:xfrm>
            <a:off x="1928308" y="3611116"/>
            <a:ext cx="7200412" cy="846710"/>
            <a:chOff x="1972087" y="2755546"/>
            <a:chExt cx="7200412" cy="846710"/>
          </a:xfrm>
        </p:grpSpPr>
        <p:sp>
          <p:nvSpPr>
            <p:cNvPr id="36" name="矩形 35"/>
            <p:cNvSpPr/>
            <p:nvPr/>
          </p:nvSpPr>
          <p:spPr>
            <a:xfrm>
              <a:off x="1972087" y="2755546"/>
              <a:ext cx="7200412" cy="84671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矩形 36"/>
            <p:cNvSpPr/>
            <p:nvPr/>
          </p:nvSpPr>
          <p:spPr>
            <a:xfrm>
              <a:off x="1972087" y="2755546"/>
              <a:ext cx="7200412" cy="8467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kern="1200" dirty="0" smtClean="0">
                  <a:solidFill>
                    <a:srgbClr val="002060"/>
                  </a:solidFill>
                </a:rPr>
                <a:t>可以放在循环中，但是输出结果太多，可能会影响观察分析</a:t>
              </a:r>
              <a:endParaRPr lang="zh-CN" sz="2400" kern="1200" dirty="0">
                <a:solidFill>
                  <a:srgbClr val="002060"/>
                </a:solidFill>
                <a:latin typeface="+mn-ea"/>
                <a:ea typeface="+mn-ea"/>
              </a:endParaRPr>
            </a:p>
          </p:txBody>
        </p:sp>
      </p:grpSp>
      <p:grpSp>
        <p:nvGrpSpPr>
          <p:cNvPr id="38" name="组合 37"/>
          <p:cNvGrpSpPr/>
          <p:nvPr/>
        </p:nvGrpSpPr>
        <p:grpSpPr>
          <a:xfrm>
            <a:off x="1921784" y="5411316"/>
            <a:ext cx="7200412" cy="846710"/>
            <a:chOff x="1972087" y="4577040"/>
            <a:chExt cx="7200412" cy="846710"/>
          </a:xfrm>
        </p:grpSpPr>
        <p:sp>
          <p:nvSpPr>
            <p:cNvPr id="39" name="矩形 38"/>
            <p:cNvSpPr/>
            <p:nvPr/>
          </p:nvSpPr>
          <p:spPr>
            <a:xfrm>
              <a:off x="1972087" y="4577040"/>
              <a:ext cx="7200412" cy="84671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矩形 39"/>
            <p:cNvSpPr/>
            <p:nvPr/>
          </p:nvSpPr>
          <p:spPr>
            <a:xfrm>
              <a:off x="1972087" y="4577040"/>
              <a:ext cx="7200412" cy="8467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kern="1200" smtClean="0">
                  <a:solidFill>
                    <a:srgbClr val="002060"/>
                  </a:solidFill>
                </a:rPr>
                <a:t>放在控制台输出，不会影响前台界面显示</a:t>
              </a:r>
              <a:endParaRPr lang="zh-CN" sz="2400" kern="1200" dirty="0">
                <a:solidFill>
                  <a:srgbClr val="002060"/>
                </a:solidFill>
                <a:latin typeface="+mn-ea"/>
                <a:ea typeface="+mn-ea"/>
              </a:endParaRPr>
            </a:p>
          </p:txBody>
        </p:sp>
      </p:grpSp>
    </p:spTree>
    <p:extLst>
      <p:ext uri="{BB962C8B-B14F-4D97-AF65-F5344CB8AC3E}">
        <p14:creationId xmlns:p14="http://schemas.microsoft.com/office/powerpoint/2010/main" val="5146717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调试方法</a:t>
            </a:r>
          </a:p>
        </p:txBody>
      </p:sp>
      <p:sp>
        <p:nvSpPr>
          <p:cNvPr id="32" name="内容占位符 2"/>
          <p:cNvSpPr>
            <a:spLocks noGrp="1"/>
          </p:cNvSpPr>
          <p:nvPr>
            <p:ph idx="1"/>
          </p:nvPr>
        </p:nvSpPr>
        <p:spPr>
          <a:xfrm>
            <a:off x="86816" y="980728"/>
            <a:ext cx="8949680" cy="1569660"/>
          </a:xfrm>
        </p:spPr>
        <p:txBody>
          <a:bodyPr/>
          <a:lstStyle/>
          <a:p>
            <a:pPr marL="0" indent="0">
              <a:buNone/>
            </a:pPr>
            <a:r>
              <a:rPr lang="zh-CN" altLang="en-US" dirty="0" smtClean="0">
                <a:latin typeface="+mn-ea"/>
              </a:rPr>
              <a:t>    如果</a:t>
            </a:r>
            <a:r>
              <a:rPr lang="zh-CN" altLang="en-US" dirty="0">
                <a:latin typeface="+mn-ea"/>
              </a:rPr>
              <a:t>碰到复杂程序，需要跟踪判断程序运行过程，就</a:t>
            </a:r>
            <a:r>
              <a:rPr lang="zh-CN" altLang="en-US" dirty="0" smtClean="0">
                <a:latin typeface="+mn-ea"/>
              </a:rPr>
              <a:t>需要</a:t>
            </a:r>
            <a:r>
              <a:rPr lang="zh-CN" altLang="en-US" dirty="0" smtClean="0">
                <a:solidFill>
                  <a:srgbClr val="FF0000"/>
                </a:solidFill>
                <a:latin typeface="+mn-ea"/>
              </a:rPr>
              <a:t>设置断点</a:t>
            </a:r>
            <a:r>
              <a:rPr lang="zh-CN" altLang="en-US" dirty="0" smtClean="0">
                <a:latin typeface="+mn-ea"/>
              </a:rPr>
              <a:t>或</a:t>
            </a:r>
            <a:r>
              <a:rPr lang="zh-CN" altLang="en-US" dirty="0" smtClean="0">
                <a:solidFill>
                  <a:srgbClr val="FF0000"/>
                </a:solidFill>
                <a:latin typeface="+mn-ea"/>
              </a:rPr>
              <a:t>添加监视</a:t>
            </a:r>
            <a:r>
              <a:rPr lang="zh-CN" altLang="en-US" dirty="0" smtClean="0">
                <a:latin typeface="+mn-ea"/>
              </a:rPr>
              <a:t>，再进行</a:t>
            </a:r>
            <a:r>
              <a:rPr lang="zh-CN" altLang="en-US" dirty="0" smtClean="0">
                <a:solidFill>
                  <a:srgbClr val="FF0000"/>
                </a:solidFill>
                <a:latin typeface="+mn-ea"/>
              </a:rPr>
              <a:t>单步调试</a:t>
            </a:r>
            <a:r>
              <a:rPr lang="zh-CN" altLang="en-US" dirty="0" smtClean="0">
                <a:latin typeface="+mn-ea"/>
              </a:rPr>
              <a:t>了。</a:t>
            </a:r>
            <a:endParaRPr lang="en-US" altLang="zh-CN" dirty="0" smtClean="0">
              <a:latin typeface="+mn-ea"/>
            </a:endParaRPr>
          </a:p>
        </p:txBody>
      </p:sp>
      <p:graphicFrame>
        <p:nvGraphicFramePr>
          <p:cNvPr id="4" name="图示 3"/>
          <p:cNvGraphicFramePr/>
          <p:nvPr>
            <p:extLst/>
          </p:nvPr>
        </p:nvGraphicFramePr>
        <p:xfrm>
          <a:off x="0" y="2570128"/>
          <a:ext cx="9144000" cy="3883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57839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前端</a:t>
            </a:r>
            <a:endParaRPr lang="zh-CN" altLang="en-US" dirty="0"/>
          </a:p>
        </p:txBody>
      </p:sp>
      <p:graphicFrame>
        <p:nvGraphicFramePr>
          <p:cNvPr id="4" name="内容占位符 3"/>
          <p:cNvGraphicFramePr>
            <a:graphicFrameLocks noGrp="1"/>
          </p:cNvGraphicFramePr>
          <p:nvPr>
            <p:ph idx="1"/>
            <p:extLst/>
          </p:nvPr>
        </p:nvGraphicFramePr>
        <p:xfrm>
          <a:off x="86816" y="980728"/>
          <a:ext cx="894968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87944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5 </a:t>
            </a:r>
            <a:r>
              <a:rPr lang="zh-CN" altLang="en-US" dirty="0" smtClean="0">
                <a:latin typeface="黑体" panose="02010609060101010101" pitchFamily="49" charset="-122"/>
                <a:ea typeface="黑体" panose="02010609060101010101" pitchFamily="49" charset="-122"/>
              </a:rPr>
              <a:t>异常处理</a:t>
            </a:r>
            <a:endParaRPr lang="zh-CN" altLang="en-US" dirty="0">
              <a:latin typeface="黑体" panose="02010609060101010101" pitchFamily="49" charset="-122"/>
              <a:ea typeface="黑体" panose="02010609060101010101" pitchFamily="49" charset="-122"/>
            </a:endParaRPr>
          </a:p>
        </p:txBody>
      </p:sp>
      <p:graphicFrame>
        <p:nvGraphicFramePr>
          <p:cNvPr id="2" name="图示 1"/>
          <p:cNvGraphicFramePr/>
          <p:nvPr>
            <p:extLst/>
          </p:nvPr>
        </p:nvGraphicFramePr>
        <p:xfrm>
          <a:off x="251520" y="980728"/>
          <a:ext cx="8569325"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5548192"/>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a:latin typeface="黑体" panose="02010609060101010101" pitchFamily="49" charset="-122"/>
                <a:ea typeface="黑体" panose="02010609060101010101" pitchFamily="49" charset="-122"/>
              </a:rPr>
              <a:t>OnError</a:t>
            </a:r>
            <a:r>
              <a:rPr lang="zh-CN" altLang="en-US" dirty="0">
                <a:latin typeface="黑体" panose="02010609060101010101" pitchFamily="49" charset="-122"/>
                <a:ea typeface="黑体" panose="02010609060101010101" pitchFamily="49" charset="-122"/>
              </a:rPr>
              <a:t>处理异常</a:t>
            </a:r>
          </a:p>
        </p:txBody>
      </p:sp>
      <p:sp>
        <p:nvSpPr>
          <p:cNvPr id="5" name="矩形 4"/>
          <p:cNvSpPr/>
          <p:nvPr/>
        </p:nvSpPr>
        <p:spPr>
          <a:xfrm>
            <a:off x="0" y="900460"/>
            <a:ext cx="9144000" cy="3416320"/>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spAutoFit/>
          </a:bodyPr>
          <a:lstStyle/>
          <a:p>
            <a:pPr marL="0" lvl="1" eaLnBrk="0" hangingPunct="0">
              <a:spcBef>
                <a:spcPts val="0"/>
              </a:spcBef>
            </a:pPr>
            <a:r>
              <a:rPr lang="en-US" altLang="zh-CN" sz="2400" b="1" dirty="0" smtClean="0">
                <a:solidFill>
                  <a:srgbClr val="FFFF00"/>
                </a:solidFill>
                <a:latin typeface="+mn-ea"/>
                <a:ea typeface="+mn-ea"/>
              </a:rPr>
              <a:t>JS</a:t>
            </a:r>
            <a:r>
              <a:rPr lang="zh-CN" altLang="en-US" sz="2400" b="1" dirty="0" smtClean="0">
                <a:solidFill>
                  <a:srgbClr val="FFFF00"/>
                </a:solidFill>
                <a:latin typeface="+mn-ea"/>
                <a:ea typeface="+mn-ea"/>
              </a:rPr>
              <a:t>代码：</a:t>
            </a:r>
            <a:endParaRPr lang="en-US" altLang="zh-CN" sz="2400" b="1" dirty="0" smtClean="0">
              <a:solidFill>
                <a:srgbClr val="FFFF00"/>
              </a:solidFill>
              <a:latin typeface="+mn-ea"/>
              <a:ea typeface="+mn-ea"/>
            </a:endParaRPr>
          </a:p>
          <a:p>
            <a:pPr marL="0" lvl="1" eaLnBrk="0" hangingPunct="0">
              <a:spcBef>
                <a:spcPts val="0"/>
              </a:spcBef>
            </a:pPr>
            <a:r>
              <a:rPr lang="en-US" altLang="zh-CN" sz="2400" b="1" dirty="0" smtClean="0">
                <a:solidFill>
                  <a:schemeClr val="bg1"/>
                </a:solidFill>
                <a:latin typeface="+mn-ea"/>
                <a:ea typeface="+mn-ea"/>
              </a:rPr>
              <a:t>&lt;</a:t>
            </a:r>
            <a:r>
              <a:rPr lang="en-US" altLang="zh-CN" sz="2400" b="1" dirty="0">
                <a:solidFill>
                  <a:schemeClr val="bg1"/>
                </a:solidFill>
                <a:latin typeface="+mn-ea"/>
                <a:ea typeface="+mn-ea"/>
              </a:rPr>
              <a:t>Script&gt;</a:t>
            </a:r>
            <a:endParaRPr lang="zh-CN" altLang="zh-CN" sz="2400" b="1" dirty="0">
              <a:solidFill>
                <a:schemeClr val="bg1"/>
              </a:solidFill>
              <a:latin typeface="+mn-ea"/>
              <a:ea typeface="+mn-ea"/>
            </a:endParaRPr>
          </a:p>
          <a:p>
            <a:r>
              <a:rPr lang="en-US" altLang="zh-CN" sz="2400" b="1" dirty="0">
                <a:solidFill>
                  <a:schemeClr val="bg1"/>
                </a:solidFill>
                <a:latin typeface="+mn-ea"/>
                <a:ea typeface="+mn-ea"/>
              </a:rPr>
              <a:t> </a:t>
            </a:r>
            <a:r>
              <a:rPr lang="en-US" altLang="zh-CN" sz="2400" b="1" dirty="0" smtClean="0">
                <a:solidFill>
                  <a:schemeClr val="bg1"/>
                </a:solidFill>
                <a:latin typeface="+mn-ea"/>
                <a:ea typeface="+mn-ea"/>
              </a:rPr>
              <a:t> </a:t>
            </a:r>
            <a:r>
              <a:rPr lang="en-US" altLang="zh-CN" sz="2400" b="1" dirty="0" err="1" smtClean="0">
                <a:solidFill>
                  <a:srgbClr val="00B0F0"/>
                </a:solidFill>
                <a:latin typeface="+mn-ea"/>
                <a:ea typeface="+mn-ea"/>
              </a:rPr>
              <a:t>window.onerror</a:t>
            </a:r>
            <a:r>
              <a:rPr lang="en-US" altLang="zh-CN" sz="2400" b="1" dirty="0" smtClean="0">
                <a:solidFill>
                  <a:srgbClr val="00B0F0"/>
                </a:solidFill>
                <a:latin typeface="+mn-ea"/>
                <a:ea typeface="+mn-ea"/>
              </a:rPr>
              <a:t> </a:t>
            </a:r>
            <a:r>
              <a:rPr lang="en-US" altLang="zh-CN" sz="2400" b="1" dirty="0">
                <a:solidFill>
                  <a:srgbClr val="00B0F0"/>
                </a:solidFill>
                <a:latin typeface="+mn-ea"/>
                <a:ea typeface="+mn-ea"/>
              </a:rPr>
              <a:t>= </a:t>
            </a:r>
            <a:r>
              <a:rPr lang="en-US" altLang="zh-CN" sz="2400" b="1" dirty="0">
                <a:solidFill>
                  <a:schemeClr val="bg1"/>
                </a:solidFill>
                <a:latin typeface="+mn-ea"/>
                <a:ea typeface="+mn-ea"/>
              </a:rPr>
              <a:t>function </a:t>
            </a:r>
            <a:r>
              <a:rPr lang="en-US" altLang="zh-CN" sz="2400" b="1" dirty="0" err="1">
                <a:solidFill>
                  <a:schemeClr val="bg1"/>
                </a:solidFill>
                <a:latin typeface="+mn-ea"/>
                <a:ea typeface="+mn-ea"/>
              </a:rPr>
              <a:t>myerror</a:t>
            </a:r>
            <a:r>
              <a:rPr lang="en-US" altLang="zh-CN" sz="2400" b="1" dirty="0">
                <a:solidFill>
                  <a:schemeClr val="bg1"/>
                </a:solidFill>
                <a:latin typeface="+mn-ea"/>
                <a:ea typeface="+mn-ea"/>
              </a:rPr>
              <a:t>(_message,_</a:t>
            </a:r>
            <a:r>
              <a:rPr lang="en-US" altLang="zh-CN" sz="2400" b="1" dirty="0" err="1">
                <a:solidFill>
                  <a:schemeClr val="bg1"/>
                </a:solidFill>
                <a:latin typeface="+mn-ea"/>
                <a:ea typeface="+mn-ea"/>
              </a:rPr>
              <a:t>url</a:t>
            </a:r>
            <a:r>
              <a:rPr lang="en-US" altLang="zh-CN" sz="2400" b="1" dirty="0">
                <a:solidFill>
                  <a:schemeClr val="bg1"/>
                </a:solidFill>
                <a:latin typeface="+mn-ea"/>
                <a:ea typeface="+mn-ea"/>
              </a:rPr>
              <a:t>,_line</a:t>
            </a:r>
            <a:r>
              <a:rPr lang="en-US" altLang="zh-CN" sz="2400" b="1" dirty="0" smtClean="0">
                <a:solidFill>
                  <a:schemeClr val="bg1"/>
                </a:solidFill>
                <a:latin typeface="+mn-ea"/>
                <a:ea typeface="+mn-ea"/>
              </a:rPr>
              <a:t>){  </a:t>
            </a:r>
            <a:endParaRPr lang="en-US" altLang="zh-CN" sz="2400" b="1" dirty="0">
              <a:solidFill>
                <a:schemeClr val="bg1"/>
              </a:solidFill>
              <a:latin typeface="+mn-ea"/>
              <a:ea typeface="+mn-ea"/>
            </a:endParaRPr>
          </a:p>
          <a:p>
            <a:r>
              <a:rPr lang="en-US" altLang="zh-CN" sz="2400" b="1" dirty="0" smtClean="0">
                <a:solidFill>
                  <a:schemeClr val="bg1"/>
                </a:solidFill>
                <a:latin typeface="+mn-ea"/>
                <a:ea typeface="+mn-ea"/>
              </a:rPr>
              <a:t>        alert</a:t>
            </a:r>
            <a:r>
              <a:rPr lang="en-US" altLang="zh-CN" sz="2400" b="1" dirty="0">
                <a:solidFill>
                  <a:schemeClr val="bg1"/>
                </a:solidFill>
                <a:latin typeface="+mn-ea"/>
                <a:ea typeface="+mn-ea"/>
              </a:rPr>
              <a:t>("</a:t>
            </a:r>
            <a:r>
              <a:rPr lang="zh-CN" altLang="en-US" sz="2400" b="1" dirty="0">
                <a:solidFill>
                  <a:schemeClr val="bg1"/>
                </a:solidFill>
                <a:latin typeface="+mn-ea"/>
                <a:ea typeface="+mn-ea"/>
              </a:rPr>
              <a:t>错误信息：</a:t>
            </a:r>
            <a:r>
              <a:rPr lang="en-US" altLang="zh-CN" sz="2400" b="1" dirty="0">
                <a:solidFill>
                  <a:schemeClr val="bg1"/>
                </a:solidFill>
                <a:latin typeface="+mn-ea"/>
                <a:ea typeface="+mn-ea"/>
              </a:rPr>
              <a:t>"</a:t>
            </a:r>
            <a:r>
              <a:rPr lang="zh-CN" altLang="en-US" sz="2400" b="1" dirty="0">
                <a:solidFill>
                  <a:schemeClr val="bg1"/>
                </a:solidFill>
                <a:latin typeface="+mn-ea"/>
                <a:ea typeface="+mn-ea"/>
              </a:rPr>
              <a:t> </a:t>
            </a:r>
            <a:r>
              <a:rPr lang="en-US" altLang="zh-CN" sz="2400" b="1" dirty="0">
                <a:solidFill>
                  <a:schemeClr val="bg1"/>
                </a:solidFill>
                <a:latin typeface="+mn-ea"/>
                <a:ea typeface="+mn-ea"/>
              </a:rPr>
              <a:t>+ </a:t>
            </a:r>
            <a:r>
              <a:rPr lang="en-US" altLang="zh-CN" sz="2400" b="1" dirty="0">
                <a:solidFill>
                  <a:srgbClr val="FFFF00"/>
                </a:solidFill>
                <a:latin typeface="+mn-ea"/>
                <a:ea typeface="+mn-ea"/>
              </a:rPr>
              <a:t>_</a:t>
            </a:r>
            <a:r>
              <a:rPr lang="en-US" altLang="zh-CN" sz="2400" b="1" dirty="0" smtClean="0">
                <a:solidFill>
                  <a:srgbClr val="FFFF00"/>
                </a:solidFill>
                <a:latin typeface="+mn-ea"/>
                <a:ea typeface="+mn-ea"/>
              </a:rPr>
              <a:t>message</a:t>
            </a:r>
            <a:r>
              <a:rPr lang="en-US" altLang="zh-CN" sz="2400" b="1" dirty="0" smtClean="0">
                <a:solidFill>
                  <a:schemeClr val="bg1"/>
                </a:solidFill>
                <a:latin typeface="+mn-ea"/>
                <a:ea typeface="+mn-ea"/>
              </a:rPr>
              <a:t> +</a:t>
            </a:r>
          </a:p>
          <a:p>
            <a:r>
              <a:rPr lang="en-US" altLang="zh-CN" sz="2400" b="1" dirty="0" smtClean="0">
                <a:solidFill>
                  <a:schemeClr val="bg1"/>
                </a:solidFill>
                <a:latin typeface="+mn-ea"/>
                <a:ea typeface="+mn-ea"/>
              </a:rPr>
              <a:t>              "\</a:t>
            </a:r>
            <a:r>
              <a:rPr lang="en-US" altLang="zh-CN" sz="2400" b="1" dirty="0">
                <a:solidFill>
                  <a:schemeClr val="bg1"/>
                </a:solidFill>
                <a:latin typeface="+mn-ea"/>
                <a:ea typeface="+mn-ea"/>
              </a:rPr>
              <a:t>n</a:t>
            </a:r>
            <a:r>
              <a:rPr lang="zh-CN" altLang="en-US" sz="2400" b="1" dirty="0">
                <a:solidFill>
                  <a:schemeClr val="bg1"/>
                </a:solidFill>
                <a:latin typeface="+mn-ea"/>
                <a:ea typeface="+mn-ea"/>
              </a:rPr>
              <a:t>错误的</a:t>
            </a:r>
            <a:r>
              <a:rPr lang="en-US" altLang="zh-CN" sz="2400" b="1" dirty="0">
                <a:solidFill>
                  <a:schemeClr val="bg1"/>
                </a:solidFill>
                <a:latin typeface="+mn-ea"/>
                <a:ea typeface="+mn-ea"/>
              </a:rPr>
              <a:t>URI</a:t>
            </a:r>
            <a:r>
              <a:rPr lang="zh-CN" altLang="en-US" sz="2400" b="1" dirty="0">
                <a:solidFill>
                  <a:schemeClr val="bg1"/>
                </a:solidFill>
                <a:latin typeface="+mn-ea"/>
                <a:ea typeface="+mn-ea"/>
              </a:rPr>
              <a:t>：</a:t>
            </a:r>
            <a:r>
              <a:rPr lang="en-US" altLang="zh-CN" sz="2400" b="1" dirty="0">
                <a:solidFill>
                  <a:schemeClr val="bg1"/>
                </a:solidFill>
                <a:latin typeface="+mn-ea"/>
                <a:ea typeface="+mn-ea"/>
              </a:rPr>
              <a:t>" </a:t>
            </a:r>
            <a:r>
              <a:rPr lang="en-US" altLang="zh-CN" sz="2400" b="1" dirty="0" smtClean="0">
                <a:solidFill>
                  <a:schemeClr val="bg1"/>
                </a:solidFill>
                <a:latin typeface="+mn-ea"/>
                <a:ea typeface="+mn-ea"/>
              </a:rPr>
              <a:t>+ </a:t>
            </a:r>
            <a:r>
              <a:rPr lang="en-US" altLang="zh-CN" sz="2400" b="1" dirty="0">
                <a:solidFill>
                  <a:srgbClr val="FFFF00"/>
                </a:solidFill>
                <a:latin typeface="+mn-ea"/>
                <a:ea typeface="+mn-ea"/>
              </a:rPr>
              <a:t>_</a:t>
            </a:r>
            <a:r>
              <a:rPr lang="en-US" altLang="zh-CN" sz="2400" b="1" dirty="0" err="1" smtClean="0">
                <a:solidFill>
                  <a:srgbClr val="FFFF00"/>
                </a:solidFill>
                <a:latin typeface="+mn-ea"/>
                <a:ea typeface="+mn-ea"/>
              </a:rPr>
              <a:t>url</a:t>
            </a:r>
            <a:r>
              <a:rPr lang="en-US" altLang="zh-CN" sz="2400" b="1" dirty="0" smtClean="0">
                <a:solidFill>
                  <a:schemeClr val="bg1"/>
                </a:solidFill>
                <a:latin typeface="+mn-ea"/>
                <a:ea typeface="+mn-ea"/>
              </a:rPr>
              <a:t> +</a:t>
            </a:r>
          </a:p>
          <a:p>
            <a:r>
              <a:rPr lang="en-US" altLang="zh-CN" sz="2400" b="1" dirty="0" smtClean="0">
                <a:solidFill>
                  <a:schemeClr val="bg1"/>
                </a:solidFill>
                <a:latin typeface="+mn-ea"/>
                <a:ea typeface="+mn-ea"/>
              </a:rPr>
              <a:t>              "\</a:t>
            </a:r>
            <a:r>
              <a:rPr lang="en-US" altLang="zh-CN" sz="2400" b="1" dirty="0">
                <a:solidFill>
                  <a:schemeClr val="bg1"/>
                </a:solidFill>
                <a:latin typeface="+mn-ea"/>
                <a:ea typeface="+mn-ea"/>
              </a:rPr>
              <a:t>n</a:t>
            </a:r>
            <a:r>
              <a:rPr lang="zh-CN" altLang="en-US" sz="2400" b="1" dirty="0">
                <a:solidFill>
                  <a:schemeClr val="bg1"/>
                </a:solidFill>
                <a:latin typeface="+mn-ea"/>
                <a:ea typeface="+mn-ea"/>
              </a:rPr>
              <a:t>错误的行数：</a:t>
            </a:r>
            <a:r>
              <a:rPr lang="en-US" altLang="zh-CN" sz="2400" b="1" dirty="0">
                <a:solidFill>
                  <a:schemeClr val="bg1"/>
                </a:solidFill>
                <a:latin typeface="+mn-ea"/>
                <a:ea typeface="+mn-ea"/>
              </a:rPr>
              <a:t>"</a:t>
            </a:r>
            <a:r>
              <a:rPr lang="zh-CN" altLang="en-US" sz="2400" b="1" dirty="0">
                <a:solidFill>
                  <a:schemeClr val="bg1"/>
                </a:solidFill>
                <a:latin typeface="+mn-ea"/>
                <a:ea typeface="+mn-ea"/>
              </a:rPr>
              <a:t> </a:t>
            </a:r>
            <a:r>
              <a:rPr lang="en-US" altLang="zh-CN" sz="2400" b="1" dirty="0" smtClean="0">
                <a:solidFill>
                  <a:schemeClr val="bg1"/>
                </a:solidFill>
                <a:latin typeface="+mn-ea"/>
                <a:ea typeface="+mn-ea"/>
              </a:rPr>
              <a:t>+</a:t>
            </a:r>
            <a:r>
              <a:rPr lang="en-US" altLang="zh-CN" sz="2400" b="1" dirty="0" smtClean="0">
                <a:solidFill>
                  <a:srgbClr val="FFFF00"/>
                </a:solidFill>
                <a:latin typeface="+mn-ea"/>
                <a:ea typeface="+mn-ea"/>
              </a:rPr>
              <a:t> </a:t>
            </a:r>
            <a:r>
              <a:rPr lang="en-US" altLang="zh-CN" sz="2400" b="1" dirty="0">
                <a:solidFill>
                  <a:srgbClr val="FFFF00"/>
                </a:solidFill>
                <a:latin typeface="+mn-ea"/>
                <a:ea typeface="+mn-ea"/>
              </a:rPr>
              <a:t>_line</a:t>
            </a:r>
            <a:r>
              <a:rPr lang="en-US" altLang="zh-CN" sz="2400" b="1" dirty="0">
                <a:solidFill>
                  <a:schemeClr val="bg1"/>
                </a:solidFill>
                <a:latin typeface="+mn-ea"/>
                <a:ea typeface="+mn-ea"/>
              </a:rPr>
              <a:t>);  </a:t>
            </a:r>
          </a:p>
          <a:p>
            <a:r>
              <a:rPr lang="en-US" altLang="zh-CN" sz="2400" b="1" dirty="0">
                <a:solidFill>
                  <a:schemeClr val="bg1"/>
                </a:solidFill>
                <a:latin typeface="+mn-ea"/>
                <a:ea typeface="+mn-ea"/>
              </a:rPr>
              <a:t>       </a:t>
            </a:r>
            <a:r>
              <a:rPr lang="en-US" altLang="zh-CN" sz="2400" b="1" dirty="0" smtClean="0">
                <a:solidFill>
                  <a:schemeClr val="bg1"/>
                </a:solidFill>
                <a:latin typeface="+mn-ea"/>
                <a:ea typeface="+mn-ea"/>
              </a:rPr>
              <a:t>       </a:t>
            </a:r>
            <a:r>
              <a:rPr lang="en-US" altLang="zh-CN" sz="2400" b="1" dirty="0" smtClean="0">
                <a:solidFill>
                  <a:srgbClr val="FFFF00"/>
                </a:solidFill>
                <a:latin typeface="+mn-ea"/>
                <a:ea typeface="+mn-ea"/>
              </a:rPr>
              <a:t>return </a:t>
            </a:r>
            <a:r>
              <a:rPr lang="en-US" altLang="zh-CN" sz="2400" b="1" dirty="0">
                <a:solidFill>
                  <a:srgbClr val="FFFF00"/>
                </a:solidFill>
                <a:latin typeface="+mn-ea"/>
                <a:ea typeface="+mn-ea"/>
              </a:rPr>
              <a:t>true;</a:t>
            </a:r>
            <a:r>
              <a:rPr lang="en-US" altLang="zh-CN" sz="2400" b="1" dirty="0">
                <a:solidFill>
                  <a:schemeClr val="bg1"/>
                </a:solidFill>
                <a:latin typeface="+mn-ea"/>
                <a:ea typeface="+mn-ea"/>
              </a:rPr>
              <a:t> </a:t>
            </a:r>
            <a:endParaRPr lang="zh-CN" altLang="en-US" sz="2400" b="1" dirty="0">
              <a:solidFill>
                <a:schemeClr val="bg1"/>
              </a:solidFill>
              <a:latin typeface="+mn-ea"/>
              <a:ea typeface="+mn-ea"/>
            </a:endParaRPr>
          </a:p>
          <a:p>
            <a:r>
              <a:rPr lang="zh-CN" altLang="en-US" sz="2400" b="1" dirty="0">
                <a:solidFill>
                  <a:schemeClr val="bg1"/>
                </a:solidFill>
                <a:latin typeface="+mn-ea"/>
                <a:ea typeface="+mn-ea"/>
              </a:rPr>
              <a:t> </a:t>
            </a:r>
            <a:r>
              <a:rPr lang="zh-CN" altLang="en-US" sz="2400" b="1" dirty="0" smtClean="0">
                <a:solidFill>
                  <a:schemeClr val="bg1"/>
                </a:solidFill>
                <a:latin typeface="+mn-ea"/>
                <a:ea typeface="+mn-ea"/>
              </a:rPr>
              <a:t> </a:t>
            </a:r>
            <a:r>
              <a:rPr lang="en-US" altLang="zh-CN" sz="2400" b="1" dirty="0" smtClean="0">
                <a:solidFill>
                  <a:schemeClr val="bg1"/>
                </a:solidFill>
                <a:latin typeface="+mn-ea"/>
                <a:ea typeface="+mn-ea"/>
              </a:rPr>
              <a:t>}</a:t>
            </a:r>
          </a:p>
          <a:p>
            <a:r>
              <a:rPr lang="en-US" altLang="zh-CN" sz="2400" b="1" dirty="0" smtClean="0">
                <a:solidFill>
                  <a:schemeClr val="bg1"/>
                </a:solidFill>
                <a:latin typeface="+mn-ea"/>
                <a:ea typeface="+mn-ea"/>
              </a:rPr>
              <a:t>&lt;/</a:t>
            </a:r>
            <a:r>
              <a:rPr lang="en-US" altLang="zh-CN" sz="2400" b="1" dirty="0">
                <a:solidFill>
                  <a:schemeClr val="bg1"/>
                </a:solidFill>
                <a:latin typeface="+mn-ea"/>
                <a:ea typeface="+mn-ea"/>
              </a:rPr>
              <a:t>Script&gt; </a:t>
            </a:r>
            <a:endParaRPr lang="zh-CN" altLang="zh-CN" sz="2400" b="1" dirty="0">
              <a:solidFill>
                <a:schemeClr val="bg1"/>
              </a:solidFill>
              <a:latin typeface="+mn-ea"/>
              <a:ea typeface="+mn-ea"/>
            </a:endParaRPr>
          </a:p>
        </p:txBody>
      </p:sp>
      <p:sp>
        <p:nvSpPr>
          <p:cNvPr id="6" name="矩形标注 5"/>
          <p:cNvSpPr/>
          <p:nvPr/>
        </p:nvSpPr>
        <p:spPr>
          <a:xfrm>
            <a:off x="4644938" y="3429000"/>
            <a:ext cx="2520280" cy="705495"/>
          </a:xfrm>
          <a:prstGeom prst="wedgeRectCallout">
            <a:avLst>
              <a:gd name="adj1" fmla="val -69158"/>
              <a:gd name="adj2" fmla="val -487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solidFill>
                  <a:schemeClr val="bg1"/>
                </a:solidFill>
                <a:latin typeface="宋体" pitchFamily="2" charset="-122"/>
                <a:ea typeface="宋体" pitchFamily="2" charset="-122"/>
              </a:rPr>
              <a:t>隐藏</a:t>
            </a:r>
            <a:r>
              <a:rPr lang="zh-CN" altLang="zh-CN" dirty="0">
                <a:solidFill>
                  <a:schemeClr val="bg1"/>
                </a:solidFill>
                <a:latin typeface="宋体" pitchFamily="2" charset="-122"/>
                <a:ea typeface="宋体" pitchFamily="2" charset="-122"/>
              </a:rPr>
              <a:t>浏览器的错误报告</a:t>
            </a:r>
            <a:endParaRPr lang="zh-CN" altLang="en-US" dirty="0">
              <a:solidFill>
                <a:schemeClr val="bg1"/>
              </a:solidFill>
            </a:endParaRPr>
          </a:p>
        </p:txBody>
      </p:sp>
      <p:sp>
        <p:nvSpPr>
          <p:cNvPr id="7" name="矩形 6"/>
          <p:cNvSpPr/>
          <p:nvPr/>
        </p:nvSpPr>
        <p:spPr>
          <a:xfrm>
            <a:off x="0" y="4365104"/>
            <a:ext cx="9144000" cy="2308324"/>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spAutoFit/>
          </a:bodyPr>
          <a:lstStyle/>
          <a:p>
            <a:pPr marL="0" lvl="1" eaLnBrk="0" hangingPunct="0">
              <a:spcBef>
                <a:spcPts val="0"/>
              </a:spcBef>
            </a:pPr>
            <a:r>
              <a:rPr lang="en-US" altLang="zh-CN" sz="2400" b="1" dirty="0" smtClean="0">
                <a:solidFill>
                  <a:srgbClr val="FFFF00"/>
                </a:solidFill>
                <a:latin typeface="+mn-ea"/>
                <a:ea typeface="+mn-ea"/>
              </a:rPr>
              <a:t>HTML</a:t>
            </a:r>
            <a:r>
              <a:rPr lang="zh-CN" altLang="en-US" sz="2400" b="1" dirty="0" smtClean="0">
                <a:solidFill>
                  <a:srgbClr val="FFFF00"/>
                </a:solidFill>
                <a:latin typeface="+mn-ea"/>
                <a:ea typeface="+mn-ea"/>
              </a:rPr>
              <a:t>代码：</a:t>
            </a:r>
            <a:endParaRPr lang="en-US" altLang="zh-CN" sz="2400" b="1" dirty="0" smtClean="0">
              <a:solidFill>
                <a:srgbClr val="FFFF00"/>
              </a:solidFill>
              <a:latin typeface="+mn-ea"/>
              <a:ea typeface="+mn-ea"/>
            </a:endParaRPr>
          </a:p>
          <a:p>
            <a:pPr marL="0" lvl="1" eaLnBrk="0" hangingPunct="0">
              <a:spcBef>
                <a:spcPts val="0"/>
              </a:spcBef>
            </a:pPr>
            <a:r>
              <a:rPr lang="en-US" altLang="zh-CN" sz="2400" b="1" dirty="0">
                <a:solidFill>
                  <a:schemeClr val="bg1"/>
                </a:solidFill>
                <a:latin typeface="+mn-ea"/>
                <a:ea typeface="+mn-ea"/>
              </a:rPr>
              <a:t>&lt;body </a:t>
            </a:r>
            <a:r>
              <a:rPr lang="en-US" altLang="zh-CN" sz="2400" b="1" dirty="0" err="1">
                <a:solidFill>
                  <a:schemeClr val="bg1"/>
                </a:solidFill>
                <a:latin typeface="+mn-ea"/>
                <a:ea typeface="+mn-ea"/>
              </a:rPr>
              <a:t>onload</a:t>
            </a:r>
            <a:r>
              <a:rPr lang="en-US" altLang="zh-CN" sz="2400" b="1" dirty="0" smtClean="0">
                <a:solidFill>
                  <a:schemeClr val="bg1"/>
                </a:solidFill>
                <a:latin typeface="+mn-ea"/>
                <a:ea typeface="+mn-ea"/>
              </a:rPr>
              <a:t>="test()" &gt;</a:t>
            </a:r>
          </a:p>
          <a:p>
            <a:pPr marL="0" lvl="1" eaLnBrk="0" hangingPunct="0">
              <a:spcBef>
                <a:spcPts val="0"/>
              </a:spcBef>
            </a:pPr>
            <a:r>
              <a:rPr lang="en-US" altLang="zh-CN" sz="2400" b="1" dirty="0" smtClean="0">
                <a:solidFill>
                  <a:schemeClr val="bg1"/>
                </a:solidFill>
                <a:latin typeface="+mn-ea"/>
                <a:ea typeface="+mn-ea"/>
              </a:rPr>
              <a:t>  ……</a:t>
            </a:r>
          </a:p>
          <a:p>
            <a:pPr marL="0" lvl="1" eaLnBrk="0" hangingPunct="0">
              <a:spcBef>
                <a:spcPts val="0"/>
              </a:spcBef>
            </a:pPr>
            <a:r>
              <a:rPr lang="en-US" altLang="zh-CN" sz="2400" b="1" dirty="0" smtClean="0">
                <a:solidFill>
                  <a:schemeClr val="bg1"/>
                </a:solidFill>
                <a:latin typeface="+mn-ea"/>
                <a:ea typeface="+mn-ea"/>
              </a:rPr>
              <a:t>&lt;/</a:t>
            </a:r>
            <a:r>
              <a:rPr lang="en-US" altLang="zh-CN" sz="2400" b="1" dirty="0">
                <a:solidFill>
                  <a:schemeClr val="bg1"/>
                </a:solidFill>
                <a:latin typeface="+mn-ea"/>
                <a:ea typeface="+mn-ea"/>
              </a:rPr>
              <a:t>body</a:t>
            </a:r>
            <a:r>
              <a:rPr lang="en-US" altLang="zh-CN" sz="2400" b="1" dirty="0" smtClean="0">
                <a:solidFill>
                  <a:schemeClr val="bg1"/>
                </a:solidFill>
                <a:latin typeface="+mn-ea"/>
                <a:ea typeface="+mn-ea"/>
              </a:rPr>
              <a:t>&gt;</a:t>
            </a:r>
          </a:p>
          <a:p>
            <a:pPr marL="0" lvl="1" eaLnBrk="0" hangingPunct="0">
              <a:spcBef>
                <a:spcPts val="0"/>
              </a:spcBef>
            </a:pPr>
            <a:r>
              <a:rPr lang="zh-CN" altLang="en-US" sz="2400" b="1" dirty="0">
                <a:solidFill>
                  <a:srgbClr val="FFC000"/>
                </a:solidFill>
              </a:rPr>
              <a:t>使用 </a:t>
            </a:r>
            <a:r>
              <a:rPr lang="en-US" altLang="zh-CN" sz="2400" b="1" dirty="0" err="1">
                <a:solidFill>
                  <a:srgbClr val="FFC000"/>
                </a:solidFill>
              </a:rPr>
              <a:t>onerror</a:t>
            </a:r>
            <a:r>
              <a:rPr lang="en-US" altLang="zh-CN" sz="2400" b="1" dirty="0">
                <a:solidFill>
                  <a:srgbClr val="FFC000"/>
                </a:solidFill>
              </a:rPr>
              <a:t> </a:t>
            </a:r>
            <a:r>
              <a:rPr lang="zh-CN" altLang="en-US" sz="2400" b="1" dirty="0">
                <a:solidFill>
                  <a:srgbClr val="FFC000"/>
                </a:solidFill>
              </a:rPr>
              <a:t>事件是一种老式的标准的在网页中捕获 </a:t>
            </a:r>
            <a:r>
              <a:rPr lang="en-US" altLang="zh-CN" sz="2400" b="1" dirty="0" err="1">
                <a:solidFill>
                  <a:srgbClr val="FFC000"/>
                </a:solidFill>
              </a:rPr>
              <a:t>Javascript</a:t>
            </a:r>
            <a:r>
              <a:rPr lang="en-US" altLang="zh-CN" sz="2400" b="1" dirty="0">
                <a:solidFill>
                  <a:srgbClr val="FFC000"/>
                </a:solidFill>
              </a:rPr>
              <a:t> </a:t>
            </a:r>
            <a:r>
              <a:rPr lang="zh-CN" altLang="en-US" sz="2400" b="1" dirty="0">
                <a:solidFill>
                  <a:srgbClr val="FFC000"/>
                </a:solidFill>
              </a:rPr>
              <a:t>错误的方法</a:t>
            </a:r>
            <a:endParaRPr lang="zh-CN" altLang="zh-CN" sz="2400" b="1" dirty="0">
              <a:solidFill>
                <a:srgbClr val="FFC000"/>
              </a:solidFill>
              <a:latin typeface="+mn-ea"/>
              <a:ea typeface="+mn-ea"/>
            </a:endParaRPr>
          </a:p>
        </p:txBody>
      </p:sp>
    </p:spTree>
    <p:extLst>
      <p:ext uri="{BB962C8B-B14F-4D97-AF65-F5344CB8AC3E}">
        <p14:creationId xmlns:p14="http://schemas.microsoft.com/office/powerpoint/2010/main" val="5827386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异常捕捉</a:t>
            </a:r>
          </a:p>
        </p:txBody>
      </p:sp>
      <p:sp>
        <p:nvSpPr>
          <p:cNvPr id="5" name="矩形 4"/>
          <p:cNvSpPr/>
          <p:nvPr/>
        </p:nvSpPr>
        <p:spPr>
          <a:xfrm>
            <a:off x="0" y="904646"/>
            <a:ext cx="9144000" cy="5693866"/>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spAutoFit/>
          </a:bodyPr>
          <a:lstStyle/>
          <a:p>
            <a:pPr marL="0" lvl="1" eaLnBrk="0" hangingPunct="0">
              <a:spcBef>
                <a:spcPts val="0"/>
              </a:spcBef>
            </a:pPr>
            <a:r>
              <a:rPr lang="en-US" altLang="zh-CN" sz="2800" b="1" dirty="0" smtClean="0">
                <a:solidFill>
                  <a:schemeClr val="bg1"/>
                </a:solidFill>
                <a:latin typeface="+mn-ea"/>
              </a:rPr>
              <a:t>&lt;</a:t>
            </a:r>
            <a:r>
              <a:rPr lang="en-US" altLang="zh-CN" sz="2800" b="1" dirty="0">
                <a:solidFill>
                  <a:schemeClr val="bg1"/>
                </a:solidFill>
                <a:latin typeface="+mn-ea"/>
              </a:rPr>
              <a:t>script type="text/</a:t>
            </a:r>
            <a:r>
              <a:rPr lang="en-US" altLang="zh-CN" sz="2800" b="1" dirty="0" err="1">
                <a:solidFill>
                  <a:schemeClr val="bg1"/>
                </a:solidFill>
                <a:latin typeface="+mn-ea"/>
              </a:rPr>
              <a:t>javascript</a:t>
            </a:r>
            <a:r>
              <a:rPr lang="en-US" altLang="zh-CN" sz="2800" b="1" dirty="0">
                <a:solidFill>
                  <a:schemeClr val="bg1"/>
                </a:solidFill>
                <a:latin typeface="+mn-ea"/>
              </a:rPr>
              <a:t>"&gt;  </a:t>
            </a:r>
          </a:p>
          <a:p>
            <a:pPr marL="0" lvl="1" eaLnBrk="0" hangingPunct="0">
              <a:spcBef>
                <a:spcPts val="0"/>
              </a:spcBef>
            </a:pPr>
            <a:r>
              <a:rPr lang="en-US" altLang="zh-CN" sz="2800" b="1" dirty="0" smtClean="0">
                <a:solidFill>
                  <a:schemeClr val="bg1"/>
                </a:solidFill>
                <a:latin typeface="+mn-ea"/>
                <a:ea typeface="+mn-ea"/>
              </a:rPr>
              <a:t>  try</a:t>
            </a:r>
            <a:r>
              <a:rPr lang="en-US" altLang="zh-CN" sz="2800" b="1" dirty="0">
                <a:solidFill>
                  <a:schemeClr val="bg1"/>
                </a:solidFill>
                <a:latin typeface="+mn-ea"/>
                <a:ea typeface="+mn-ea"/>
              </a:rPr>
              <a:t>{</a:t>
            </a:r>
          </a:p>
          <a:p>
            <a:pPr marL="0" lvl="1" eaLnBrk="0" hangingPunct="0">
              <a:spcBef>
                <a:spcPts val="0"/>
              </a:spcBef>
            </a:pPr>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var</a:t>
            </a:r>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i</a:t>
            </a:r>
            <a:r>
              <a:rPr lang="en-US" altLang="zh-CN" sz="2800" b="1" dirty="0" smtClean="0">
                <a:solidFill>
                  <a:schemeClr val="bg1"/>
                </a:solidFill>
                <a:latin typeface="+mn-ea"/>
                <a:ea typeface="+mn-ea"/>
              </a:rPr>
              <a:t>=5;</a:t>
            </a:r>
          </a:p>
          <a:p>
            <a:pPr marL="0" lvl="1" eaLnBrk="0" hangingPunct="0">
              <a:spcBef>
                <a:spcPts val="0"/>
              </a:spcBef>
            </a:pPr>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var</a:t>
            </a:r>
            <a:r>
              <a:rPr lang="en-US" altLang="zh-CN" sz="2800" b="1" dirty="0" smtClean="0">
                <a:solidFill>
                  <a:schemeClr val="bg1"/>
                </a:solidFill>
                <a:latin typeface="+mn-ea"/>
                <a:ea typeface="+mn-ea"/>
              </a:rPr>
              <a:t> j=8;</a:t>
            </a:r>
          </a:p>
          <a:p>
            <a:pPr marL="0" lvl="1" eaLnBrk="0" hangingPunct="0">
              <a:spcBef>
                <a:spcPts val="0"/>
              </a:spcBef>
            </a:pPr>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alert(k);</a:t>
            </a:r>
            <a:endParaRPr lang="en-US" altLang="zh-CN" sz="2800" b="1" dirty="0">
              <a:solidFill>
                <a:schemeClr val="bg1"/>
              </a:solidFill>
              <a:latin typeface="+mn-ea"/>
              <a:ea typeface="+mn-ea"/>
            </a:endParaRPr>
          </a:p>
          <a:p>
            <a:pPr marL="0" lvl="1" eaLnBrk="0" hangingPunct="0">
              <a:spcBef>
                <a:spcPts val="0"/>
              </a:spcBef>
            </a:pPr>
            <a:r>
              <a:rPr lang="en-US" altLang="zh-CN" sz="2800" b="1" dirty="0" smtClean="0">
                <a:solidFill>
                  <a:schemeClr val="bg1"/>
                </a:solidFill>
                <a:latin typeface="+mn-ea"/>
                <a:ea typeface="+mn-ea"/>
              </a:rPr>
              <a:t>  }</a:t>
            </a:r>
            <a:endParaRPr lang="zh-CN" altLang="zh-CN" sz="2800" b="1" dirty="0">
              <a:solidFill>
                <a:schemeClr val="bg1"/>
              </a:solidFill>
              <a:latin typeface="+mn-ea"/>
              <a:ea typeface="+mn-ea"/>
            </a:endParaRPr>
          </a:p>
          <a:p>
            <a:pPr marL="0" lvl="1" eaLnBrk="0" hangingPunct="0">
              <a:spcBef>
                <a:spcPts val="0"/>
              </a:spcBef>
            </a:pPr>
            <a:r>
              <a:rPr lang="en-US" altLang="zh-CN" sz="2800" b="1" dirty="0" smtClean="0">
                <a:solidFill>
                  <a:schemeClr val="bg1"/>
                </a:solidFill>
                <a:latin typeface="+mn-ea"/>
                <a:ea typeface="+mn-ea"/>
              </a:rPr>
              <a:t>  catch(</a:t>
            </a:r>
            <a:r>
              <a:rPr lang="en-US" altLang="zh-CN" sz="2800" b="1" dirty="0" smtClean="0">
                <a:solidFill>
                  <a:srgbClr val="FFFF00"/>
                </a:solidFill>
                <a:latin typeface="+mn-ea"/>
                <a:ea typeface="+mn-ea"/>
              </a:rPr>
              <a:t>e</a:t>
            </a:r>
            <a:r>
              <a:rPr lang="en-US" altLang="zh-CN" sz="2800" b="1" dirty="0">
                <a:solidFill>
                  <a:schemeClr val="bg1"/>
                </a:solidFill>
                <a:latin typeface="+mn-ea"/>
                <a:ea typeface="+mn-ea"/>
              </a:rPr>
              <a:t>){</a:t>
            </a:r>
          </a:p>
          <a:p>
            <a:pPr marL="0" lvl="1" eaLnBrk="0" hangingPunct="0">
              <a:spcBef>
                <a:spcPts val="0"/>
              </a:spcBef>
            </a:pPr>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alert(e.name </a:t>
            </a:r>
            <a:r>
              <a:rPr lang="en-US" altLang="zh-CN" sz="2800" b="1" dirty="0">
                <a:solidFill>
                  <a:schemeClr val="bg1"/>
                </a:solidFill>
                <a:latin typeface="+mn-ea"/>
                <a:ea typeface="+mn-ea"/>
              </a:rPr>
              <a:t>+ ":" + </a:t>
            </a:r>
            <a:r>
              <a:rPr lang="en-US" altLang="zh-CN" sz="2800" b="1" dirty="0" err="1">
                <a:solidFill>
                  <a:schemeClr val="bg1"/>
                </a:solidFill>
                <a:latin typeface="+mn-ea"/>
                <a:ea typeface="+mn-ea"/>
              </a:rPr>
              <a:t>e.message</a:t>
            </a:r>
            <a:r>
              <a:rPr lang="en-US" altLang="zh-CN" sz="2800" b="1" dirty="0" smtClean="0">
                <a:solidFill>
                  <a:schemeClr val="bg1"/>
                </a:solidFill>
                <a:latin typeface="+mn-ea"/>
                <a:ea typeface="+mn-ea"/>
              </a:rPr>
              <a:t>);</a:t>
            </a:r>
          </a:p>
          <a:p>
            <a:pPr marL="0" lvl="1" eaLnBrk="0" hangingPunct="0">
              <a:spcBef>
                <a:spcPts val="0"/>
              </a:spcBef>
            </a:pPr>
            <a:r>
              <a:rPr lang="en-US" altLang="zh-CN" sz="2800" b="1" dirty="0" smtClean="0">
                <a:solidFill>
                  <a:schemeClr val="bg1"/>
                </a:solidFill>
                <a:latin typeface="+mn-ea"/>
                <a:ea typeface="+mn-ea"/>
              </a:rPr>
              <a:t>  }</a:t>
            </a:r>
            <a:endParaRPr lang="zh-CN" altLang="zh-CN" sz="2800" b="1" dirty="0">
              <a:solidFill>
                <a:schemeClr val="bg1"/>
              </a:solidFill>
              <a:latin typeface="+mn-ea"/>
              <a:ea typeface="+mn-ea"/>
            </a:endParaRPr>
          </a:p>
          <a:p>
            <a:pPr marL="0" lvl="1" eaLnBrk="0" hangingPunct="0">
              <a:spcBef>
                <a:spcPts val="0"/>
              </a:spcBef>
            </a:pPr>
            <a:r>
              <a:rPr lang="en-US" altLang="zh-CN" sz="2800" b="1" dirty="0" smtClean="0">
                <a:solidFill>
                  <a:schemeClr val="bg1"/>
                </a:solidFill>
                <a:latin typeface="+mn-ea"/>
                <a:ea typeface="+mn-ea"/>
              </a:rPr>
              <a:t>  finally</a:t>
            </a:r>
            <a:r>
              <a:rPr lang="en-US" altLang="zh-CN" sz="2800" b="1" dirty="0">
                <a:solidFill>
                  <a:schemeClr val="bg1"/>
                </a:solidFill>
                <a:latin typeface="+mn-ea"/>
                <a:ea typeface="+mn-ea"/>
              </a:rPr>
              <a:t>{</a:t>
            </a:r>
          </a:p>
          <a:p>
            <a:pPr marL="0" lvl="1" eaLnBrk="0" hangingPunct="0">
              <a:spcBef>
                <a:spcPts val="0"/>
              </a:spcBef>
            </a:pPr>
            <a:r>
              <a:rPr lang="en-US" altLang="zh-CN" sz="2800" b="1" dirty="0">
                <a:solidFill>
                  <a:schemeClr val="bg1"/>
                </a:solidFill>
                <a:latin typeface="+mn-ea"/>
                <a:ea typeface="+mn-ea"/>
              </a:rPr>
              <a:t>  </a:t>
            </a:r>
            <a:r>
              <a:rPr lang="en-US" altLang="zh-CN" sz="2800" b="1" dirty="0" smtClean="0">
                <a:solidFill>
                  <a:schemeClr val="bg1"/>
                </a:solidFill>
                <a:latin typeface="+mn-ea"/>
                <a:ea typeface="+mn-ea"/>
              </a:rPr>
              <a:t>  alert</a:t>
            </a:r>
            <a:r>
              <a:rPr lang="en-US" altLang="zh-CN" sz="2800" b="1" dirty="0">
                <a:solidFill>
                  <a:schemeClr val="bg1"/>
                </a:solidFill>
                <a:latin typeface="+mn-ea"/>
                <a:ea typeface="+mn-ea"/>
              </a:rPr>
              <a:t>("</a:t>
            </a:r>
            <a:r>
              <a:rPr lang="zh-CN" altLang="en-US" sz="2800" b="1" dirty="0">
                <a:solidFill>
                  <a:schemeClr val="bg1"/>
                </a:solidFill>
                <a:latin typeface="+mn-ea"/>
                <a:ea typeface="+mn-ea"/>
              </a:rPr>
              <a:t>不管正确与否，我都被执行！</a:t>
            </a:r>
            <a:r>
              <a:rPr lang="en-US" altLang="zh-CN" sz="2800" b="1" dirty="0">
                <a:solidFill>
                  <a:schemeClr val="bg1"/>
                </a:solidFill>
                <a:latin typeface="+mn-ea"/>
                <a:ea typeface="+mn-ea"/>
              </a:rPr>
              <a:t>");</a:t>
            </a:r>
          </a:p>
          <a:p>
            <a:pPr marL="0" lvl="1" eaLnBrk="0" hangingPunct="0">
              <a:spcBef>
                <a:spcPts val="0"/>
              </a:spcBef>
            </a:pPr>
            <a:r>
              <a:rPr lang="en-US" altLang="zh-CN" sz="2800" b="1" dirty="0" smtClean="0">
                <a:solidFill>
                  <a:schemeClr val="bg1"/>
                </a:solidFill>
                <a:latin typeface="+mn-ea"/>
                <a:ea typeface="+mn-ea"/>
              </a:rPr>
              <a:t>  }</a:t>
            </a:r>
          </a:p>
          <a:p>
            <a:pPr marL="0" lvl="1" eaLnBrk="0" hangingPunct="0">
              <a:spcBef>
                <a:spcPts val="0"/>
              </a:spcBef>
            </a:pPr>
            <a:r>
              <a:rPr lang="en-US" altLang="zh-CN" sz="2800" b="1" dirty="0" smtClean="0">
                <a:solidFill>
                  <a:schemeClr val="bg1"/>
                </a:solidFill>
                <a:latin typeface="+mn-ea"/>
              </a:rPr>
              <a:t>&lt;/script&gt;  </a:t>
            </a:r>
            <a:endParaRPr lang="en-US" altLang="zh-CN" sz="2800" b="1" dirty="0">
              <a:solidFill>
                <a:schemeClr val="bg1"/>
              </a:solidFill>
              <a:latin typeface="+mn-ea"/>
            </a:endParaRPr>
          </a:p>
        </p:txBody>
      </p:sp>
      <p:sp>
        <p:nvSpPr>
          <p:cNvPr id="7" name="矩形标注 6"/>
          <p:cNvSpPr/>
          <p:nvPr/>
        </p:nvSpPr>
        <p:spPr>
          <a:xfrm>
            <a:off x="2627784" y="4383222"/>
            <a:ext cx="5400600" cy="787727"/>
          </a:xfrm>
          <a:prstGeom prst="wedgeRectCallout">
            <a:avLst>
              <a:gd name="adj1" fmla="val -58929"/>
              <a:gd name="adj2" fmla="val 2242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宋体" pitchFamily="2" charset="-122"/>
                <a:ea typeface="宋体" pitchFamily="2" charset="-122"/>
              </a:rPr>
              <a:t>与</a:t>
            </a:r>
            <a:r>
              <a:rPr lang="en-US" altLang="zh-CN" dirty="0" smtClean="0">
                <a:solidFill>
                  <a:schemeClr val="bg1"/>
                </a:solidFill>
                <a:latin typeface="宋体" pitchFamily="2" charset="-122"/>
                <a:ea typeface="宋体" pitchFamily="2" charset="-122"/>
              </a:rPr>
              <a:t>java</a:t>
            </a:r>
            <a:r>
              <a:rPr lang="zh-CN" altLang="en-US" dirty="0" smtClean="0">
                <a:solidFill>
                  <a:schemeClr val="bg1"/>
                </a:solidFill>
                <a:latin typeface="宋体" pitchFamily="2" charset="-122"/>
                <a:ea typeface="宋体" pitchFamily="2" charset="-122"/>
              </a:rPr>
              <a:t>相同，</a:t>
            </a:r>
            <a:r>
              <a:rPr lang="zh-CN" altLang="zh-CN" dirty="0" smtClean="0">
                <a:solidFill>
                  <a:schemeClr val="bg1"/>
                </a:solidFill>
                <a:latin typeface="宋体" pitchFamily="2" charset="-122"/>
                <a:ea typeface="宋体" pitchFamily="2" charset="-122"/>
              </a:rPr>
              <a:t>语句</a:t>
            </a:r>
            <a:r>
              <a:rPr lang="zh-CN" altLang="zh-CN" dirty="0">
                <a:solidFill>
                  <a:schemeClr val="bg1"/>
                </a:solidFill>
                <a:latin typeface="宋体" pitchFamily="2" charset="-122"/>
                <a:ea typeface="宋体" pitchFamily="2" charset="-122"/>
              </a:rPr>
              <a:t>中</a:t>
            </a:r>
            <a:r>
              <a:rPr lang="en-US" altLang="zh-CN" dirty="0">
                <a:solidFill>
                  <a:schemeClr val="bg1"/>
                </a:solidFill>
                <a:latin typeface="宋体" pitchFamily="2" charset="-122"/>
                <a:ea typeface="宋体" pitchFamily="2" charset="-122"/>
              </a:rPr>
              <a:t>finally</a:t>
            </a:r>
            <a:r>
              <a:rPr lang="zh-CN" altLang="zh-CN" dirty="0">
                <a:solidFill>
                  <a:schemeClr val="bg1"/>
                </a:solidFill>
                <a:latin typeface="宋体" pitchFamily="2" charset="-122"/>
                <a:ea typeface="宋体" pitchFamily="2" charset="-122"/>
              </a:rPr>
              <a:t>可以省略，但一旦指定了</a:t>
            </a:r>
            <a:r>
              <a:rPr lang="en-US" altLang="zh-CN" dirty="0">
                <a:solidFill>
                  <a:schemeClr val="bg1"/>
                </a:solidFill>
                <a:latin typeface="宋体" pitchFamily="2" charset="-122"/>
                <a:ea typeface="宋体" pitchFamily="2" charset="-122"/>
              </a:rPr>
              <a:t>finally</a:t>
            </a:r>
            <a:r>
              <a:rPr lang="zh-CN" altLang="zh-CN" dirty="0">
                <a:solidFill>
                  <a:schemeClr val="bg1"/>
                </a:solidFill>
                <a:latin typeface="宋体" pitchFamily="2" charset="-122"/>
                <a:ea typeface="宋体" pitchFamily="2" charset="-122"/>
              </a:rPr>
              <a:t>块，</a:t>
            </a:r>
            <a:r>
              <a:rPr lang="en-US" altLang="zh-CN" dirty="0">
                <a:solidFill>
                  <a:schemeClr val="bg1"/>
                </a:solidFill>
                <a:latin typeface="宋体" pitchFamily="2" charset="-122"/>
                <a:ea typeface="宋体" pitchFamily="2" charset="-122"/>
              </a:rPr>
              <a:t> finally</a:t>
            </a:r>
            <a:r>
              <a:rPr lang="zh-CN" altLang="zh-CN" dirty="0">
                <a:solidFill>
                  <a:schemeClr val="bg1"/>
                </a:solidFill>
                <a:latin typeface="宋体" pitchFamily="2" charset="-122"/>
                <a:ea typeface="宋体" pitchFamily="2" charset="-122"/>
              </a:rPr>
              <a:t>代码块就总会执行</a:t>
            </a:r>
            <a:endParaRPr lang="zh-CN" altLang="en-US" dirty="0">
              <a:solidFill>
                <a:schemeClr val="bg1"/>
              </a:solidFill>
            </a:endParaRPr>
          </a:p>
        </p:txBody>
      </p:sp>
      <p:sp>
        <p:nvSpPr>
          <p:cNvPr id="6" name="矩形标注 5"/>
          <p:cNvSpPr/>
          <p:nvPr/>
        </p:nvSpPr>
        <p:spPr>
          <a:xfrm>
            <a:off x="2627784" y="3140968"/>
            <a:ext cx="5400600" cy="720079"/>
          </a:xfrm>
          <a:prstGeom prst="wedgeRectCallout">
            <a:avLst>
              <a:gd name="adj1" fmla="val -58929"/>
              <a:gd name="adj2" fmla="val 3148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宋体" pitchFamily="2" charset="-122"/>
                <a:ea typeface="宋体" pitchFamily="2" charset="-122"/>
              </a:rPr>
              <a:t>与</a:t>
            </a:r>
            <a:r>
              <a:rPr lang="en-US" altLang="zh-CN" dirty="0" smtClean="0">
                <a:solidFill>
                  <a:schemeClr val="bg1"/>
                </a:solidFill>
                <a:latin typeface="宋体" pitchFamily="2" charset="-122"/>
                <a:ea typeface="宋体" pitchFamily="2" charset="-122"/>
              </a:rPr>
              <a:t>java</a:t>
            </a:r>
            <a:r>
              <a:rPr lang="zh-CN" altLang="en-US" dirty="0" smtClean="0">
                <a:solidFill>
                  <a:schemeClr val="bg1"/>
                </a:solidFill>
                <a:latin typeface="宋体" pitchFamily="2" charset="-122"/>
                <a:ea typeface="宋体" pitchFamily="2" charset="-122"/>
              </a:rPr>
              <a:t>不同，这里的</a:t>
            </a:r>
            <a:r>
              <a:rPr lang="en-US" altLang="zh-CN" dirty="0" smtClean="0">
                <a:solidFill>
                  <a:schemeClr val="bg1"/>
                </a:solidFill>
                <a:latin typeface="宋体" pitchFamily="2" charset="-122"/>
                <a:ea typeface="宋体" pitchFamily="2" charset="-122"/>
              </a:rPr>
              <a:t>e</a:t>
            </a:r>
            <a:r>
              <a:rPr lang="zh-CN" altLang="en-US" dirty="0" smtClean="0">
                <a:solidFill>
                  <a:schemeClr val="bg1"/>
                </a:solidFill>
                <a:latin typeface="宋体" pitchFamily="2" charset="-122"/>
                <a:ea typeface="宋体" pitchFamily="2" charset="-122"/>
              </a:rPr>
              <a:t>没有类型要求</a:t>
            </a:r>
            <a:endParaRPr lang="zh-CN" altLang="en-US" dirty="0">
              <a:solidFill>
                <a:schemeClr val="bg1"/>
              </a:solidFill>
            </a:endParaRPr>
          </a:p>
        </p:txBody>
      </p:sp>
    </p:spTree>
    <p:extLst>
      <p:ext uri="{BB962C8B-B14F-4D97-AF65-F5344CB8AC3E}">
        <p14:creationId xmlns:p14="http://schemas.microsoft.com/office/powerpoint/2010/main" val="26095266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异常抛出</a:t>
            </a:r>
          </a:p>
        </p:txBody>
      </p:sp>
      <p:sp>
        <p:nvSpPr>
          <p:cNvPr id="6" name="矩形 5"/>
          <p:cNvSpPr/>
          <p:nvPr/>
        </p:nvSpPr>
        <p:spPr>
          <a:xfrm>
            <a:off x="2705" y="908720"/>
            <a:ext cx="9143999" cy="5693866"/>
          </a:xfrm>
          <a:prstGeom prst="rect">
            <a:avLst/>
          </a:prstGeom>
          <a:solidFill>
            <a:schemeClr val="accent3">
              <a:lumMod val="50000"/>
            </a:schemeClr>
          </a:solidFill>
        </p:spPr>
        <p:txBody>
          <a:bodyPr wrap="square">
            <a:spAutoFit/>
          </a:bodyPr>
          <a:lstStyle/>
          <a:p>
            <a:r>
              <a:rPr lang="en-US" altLang="zh-CN" sz="2800" b="1" dirty="0" smtClean="0">
                <a:solidFill>
                  <a:schemeClr val="bg1"/>
                </a:solidFill>
                <a:latin typeface="+mn-ea"/>
                <a:ea typeface="+mn-ea"/>
              </a:rPr>
              <a:t>&lt;</a:t>
            </a:r>
            <a:r>
              <a:rPr lang="en-US" altLang="zh-CN" sz="2800" b="1" dirty="0">
                <a:solidFill>
                  <a:schemeClr val="bg1"/>
                </a:solidFill>
                <a:latin typeface="+mn-ea"/>
                <a:ea typeface="+mn-ea"/>
              </a:rPr>
              <a:t>script type="text/</a:t>
            </a:r>
            <a:r>
              <a:rPr lang="en-US" altLang="zh-CN" sz="2800" b="1" dirty="0" err="1">
                <a:solidFill>
                  <a:schemeClr val="bg1"/>
                </a:solidFill>
                <a:latin typeface="+mn-ea"/>
                <a:ea typeface="+mn-ea"/>
              </a:rPr>
              <a:t>javascript</a:t>
            </a:r>
            <a:r>
              <a:rPr lang="en-US" altLang="zh-CN" sz="2800" b="1" dirty="0">
                <a:solidFill>
                  <a:schemeClr val="bg1"/>
                </a:solidFill>
                <a:latin typeface="+mn-ea"/>
                <a:ea typeface="+mn-ea"/>
              </a:rPr>
              <a:t>"&gt;  </a:t>
            </a:r>
          </a:p>
          <a:p>
            <a:r>
              <a:rPr lang="en-US" altLang="zh-CN" sz="2800" b="1" dirty="0" smtClean="0">
                <a:solidFill>
                  <a:schemeClr val="bg1"/>
                </a:solidFill>
                <a:latin typeface="+mn-ea"/>
                <a:ea typeface="+mn-ea"/>
              </a:rPr>
              <a:t>  function </a:t>
            </a:r>
            <a:r>
              <a:rPr lang="en-US" altLang="zh-CN" sz="2800" b="1" dirty="0">
                <a:solidFill>
                  <a:schemeClr val="bg1"/>
                </a:solidFill>
                <a:latin typeface="+mn-ea"/>
                <a:ea typeface="+mn-ea"/>
              </a:rPr>
              <a:t>test(){</a:t>
            </a:r>
          </a:p>
          <a:p>
            <a:r>
              <a:rPr lang="en-US" altLang="zh-CN" sz="2800" b="1" dirty="0" smtClean="0">
                <a:solidFill>
                  <a:schemeClr val="bg1"/>
                </a:solidFill>
                <a:latin typeface="+mn-ea"/>
                <a:ea typeface="+mn-ea"/>
              </a:rPr>
              <a:t>    try</a:t>
            </a:r>
            <a:r>
              <a:rPr lang="en-US" altLang="zh-CN" sz="2800" b="1" dirty="0">
                <a:solidFill>
                  <a:schemeClr val="bg1"/>
                </a:solidFill>
                <a:latin typeface="+mn-ea"/>
                <a:ea typeface="+mn-ea"/>
              </a:rPr>
              <a:t>{</a:t>
            </a:r>
          </a:p>
          <a:p>
            <a:r>
              <a:rPr lang="en-US" altLang="zh-CN" sz="2800" b="1" dirty="0">
                <a:solidFill>
                  <a:schemeClr val="bg1"/>
                </a:solidFill>
                <a:latin typeface="+mn-ea"/>
                <a:ea typeface="+mn-ea"/>
              </a:rPr>
              <a:t>      </a:t>
            </a:r>
            <a:r>
              <a:rPr lang="en-US" altLang="zh-CN" sz="2800" b="1" dirty="0" err="1">
                <a:solidFill>
                  <a:schemeClr val="bg1"/>
                </a:solidFill>
                <a:latin typeface="+mn-ea"/>
                <a:ea typeface="+mn-ea"/>
              </a:rPr>
              <a:t>var</a:t>
            </a:r>
            <a:r>
              <a:rPr lang="en-US" altLang="zh-CN" sz="2800" b="1" dirty="0">
                <a:solidFill>
                  <a:schemeClr val="bg1"/>
                </a:solidFill>
                <a:latin typeface="+mn-ea"/>
                <a:ea typeface="+mn-ea"/>
              </a:rPr>
              <a:t> </a:t>
            </a:r>
            <a:r>
              <a:rPr lang="en-US" altLang="zh-CN" sz="2800" b="1" dirty="0" err="1">
                <a:solidFill>
                  <a:schemeClr val="bg1"/>
                </a:solidFill>
                <a:latin typeface="+mn-ea"/>
                <a:ea typeface="+mn-ea"/>
              </a:rPr>
              <a:t>i</a:t>
            </a:r>
            <a:r>
              <a:rPr lang="en-US" altLang="zh-CN" sz="2800" b="1" dirty="0">
                <a:solidFill>
                  <a:schemeClr val="bg1"/>
                </a:solidFill>
                <a:latin typeface="+mn-ea"/>
                <a:ea typeface="+mn-ea"/>
              </a:rPr>
              <a:t>=10;</a:t>
            </a:r>
          </a:p>
          <a:p>
            <a:r>
              <a:rPr lang="en-US" altLang="zh-CN" sz="2800" b="1" dirty="0">
                <a:solidFill>
                  <a:schemeClr val="bg1"/>
                </a:solidFill>
                <a:latin typeface="+mn-ea"/>
                <a:ea typeface="+mn-ea"/>
              </a:rPr>
              <a:t>      </a:t>
            </a:r>
            <a:r>
              <a:rPr lang="en-US" altLang="zh-CN" sz="2800" b="1" dirty="0" err="1">
                <a:solidFill>
                  <a:schemeClr val="bg1"/>
                </a:solidFill>
                <a:latin typeface="+mn-ea"/>
                <a:ea typeface="+mn-ea"/>
              </a:rPr>
              <a:t>var</a:t>
            </a:r>
            <a:r>
              <a:rPr lang="en-US" altLang="zh-CN" sz="2800" b="1" dirty="0">
                <a:solidFill>
                  <a:schemeClr val="bg1"/>
                </a:solidFill>
                <a:latin typeface="+mn-ea"/>
                <a:ea typeface="+mn-ea"/>
              </a:rPr>
              <a:t> j=0;</a:t>
            </a:r>
          </a:p>
          <a:p>
            <a:r>
              <a:rPr lang="en-US" altLang="zh-CN" sz="2800" b="1" dirty="0">
                <a:solidFill>
                  <a:schemeClr val="bg1"/>
                </a:solidFill>
                <a:latin typeface="+mn-ea"/>
                <a:ea typeface="+mn-ea"/>
              </a:rPr>
              <a:t>      </a:t>
            </a:r>
            <a:r>
              <a:rPr lang="en-US" altLang="zh-CN" sz="2800" b="1" dirty="0" err="1">
                <a:solidFill>
                  <a:schemeClr val="bg1"/>
                </a:solidFill>
                <a:latin typeface="+mn-ea"/>
                <a:ea typeface="+mn-ea"/>
              </a:rPr>
              <a:t>var</a:t>
            </a:r>
            <a:r>
              <a:rPr lang="en-US" altLang="zh-CN" sz="2800" b="1" dirty="0">
                <a:solidFill>
                  <a:schemeClr val="bg1"/>
                </a:solidFill>
                <a:latin typeface="+mn-ea"/>
                <a:ea typeface="+mn-ea"/>
              </a:rPr>
              <a:t> k=</a:t>
            </a:r>
            <a:r>
              <a:rPr lang="en-US" altLang="zh-CN" sz="2800" b="1" dirty="0" err="1">
                <a:solidFill>
                  <a:schemeClr val="bg1"/>
                </a:solidFill>
                <a:latin typeface="+mn-ea"/>
                <a:ea typeface="+mn-ea"/>
              </a:rPr>
              <a:t>i</a:t>
            </a:r>
            <a:r>
              <a:rPr lang="en-US" altLang="zh-CN" sz="2800" b="1" dirty="0">
                <a:solidFill>
                  <a:schemeClr val="bg1"/>
                </a:solidFill>
                <a:latin typeface="+mn-ea"/>
                <a:ea typeface="+mn-ea"/>
              </a:rPr>
              <a:t>/j;</a:t>
            </a:r>
          </a:p>
          <a:p>
            <a:r>
              <a:rPr lang="en-US" altLang="zh-CN" sz="2800" b="1" dirty="0">
                <a:solidFill>
                  <a:schemeClr val="bg1"/>
                </a:solidFill>
                <a:latin typeface="+mn-ea"/>
                <a:ea typeface="+mn-ea"/>
              </a:rPr>
              <a:t>      </a:t>
            </a:r>
            <a:r>
              <a:rPr lang="en-US" altLang="zh-CN" sz="2800" b="1" dirty="0">
                <a:solidFill>
                  <a:srgbClr val="FFFF00"/>
                </a:solidFill>
                <a:latin typeface="+mn-ea"/>
                <a:ea typeface="+mn-ea"/>
              </a:rPr>
              <a:t>throw "</a:t>
            </a:r>
            <a:r>
              <a:rPr lang="zh-CN" altLang="en-US" sz="2800" b="1" dirty="0">
                <a:solidFill>
                  <a:srgbClr val="FFFF00"/>
                </a:solidFill>
                <a:latin typeface="+mn-ea"/>
                <a:ea typeface="+mn-ea"/>
              </a:rPr>
              <a:t>除数不能为</a:t>
            </a:r>
            <a:r>
              <a:rPr lang="en-US" altLang="zh-CN" sz="2800" b="1" dirty="0">
                <a:solidFill>
                  <a:srgbClr val="FFFF00"/>
                </a:solidFill>
                <a:latin typeface="+mn-ea"/>
                <a:ea typeface="+mn-ea"/>
              </a:rPr>
              <a:t>0";</a:t>
            </a:r>
          </a:p>
          <a:p>
            <a:r>
              <a:rPr lang="zh-CN" altLang="en-US" sz="2800" b="1" dirty="0" smtClean="0">
                <a:solidFill>
                  <a:schemeClr val="bg1"/>
                </a:solidFill>
                <a:latin typeface="+mn-ea"/>
                <a:ea typeface="+mn-ea"/>
              </a:rPr>
              <a:t>    </a:t>
            </a:r>
            <a:r>
              <a:rPr lang="en-US" altLang="zh-CN" sz="2800" b="1" dirty="0" smtClean="0">
                <a:solidFill>
                  <a:schemeClr val="bg1"/>
                </a:solidFill>
                <a:latin typeface="+mn-ea"/>
                <a:ea typeface="+mn-ea"/>
              </a:rPr>
              <a:t>} </a:t>
            </a:r>
            <a:endParaRPr lang="en-US" altLang="zh-CN" sz="2800" b="1" dirty="0">
              <a:solidFill>
                <a:schemeClr val="bg1"/>
              </a:solidFill>
              <a:latin typeface="+mn-ea"/>
              <a:ea typeface="+mn-ea"/>
            </a:endParaRPr>
          </a:p>
          <a:p>
            <a:r>
              <a:rPr lang="en-US" altLang="zh-CN" sz="2800" b="1" dirty="0" smtClean="0">
                <a:solidFill>
                  <a:schemeClr val="bg1"/>
                </a:solidFill>
                <a:latin typeface="+mn-ea"/>
                <a:ea typeface="+mn-ea"/>
              </a:rPr>
              <a:t>    catch(e</a:t>
            </a:r>
            <a:r>
              <a:rPr lang="en-US" altLang="zh-CN" sz="2800" b="1" dirty="0">
                <a:solidFill>
                  <a:schemeClr val="bg1"/>
                </a:solidFill>
                <a:latin typeface="+mn-ea"/>
                <a:ea typeface="+mn-ea"/>
              </a:rPr>
              <a:t>){</a:t>
            </a:r>
          </a:p>
          <a:p>
            <a:r>
              <a:rPr lang="en-US" altLang="zh-CN" sz="2800" b="1" dirty="0" smtClean="0">
                <a:solidFill>
                  <a:schemeClr val="bg1"/>
                </a:solidFill>
                <a:latin typeface="+mn-ea"/>
                <a:ea typeface="+mn-ea"/>
              </a:rPr>
              <a:t>      alert(e</a:t>
            </a:r>
            <a:r>
              <a:rPr lang="en-US" altLang="zh-CN" sz="2800" b="1" dirty="0">
                <a:solidFill>
                  <a:schemeClr val="bg1"/>
                </a:solidFill>
                <a:latin typeface="+mn-ea"/>
                <a:ea typeface="+mn-ea"/>
              </a:rPr>
              <a:t>);</a:t>
            </a:r>
          </a:p>
          <a:p>
            <a:r>
              <a:rPr lang="en-US" altLang="zh-CN" sz="2800" b="1" dirty="0" smtClean="0">
                <a:solidFill>
                  <a:schemeClr val="bg1"/>
                </a:solidFill>
                <a:latin typeface="+mn-ea"/>
                <a:ea typeface="+mn-ea"/>
              </a:rPr>
              <a:t>    }</a:t>
            </a:r>
            <a:endParaRPr lang="en-US" altLang="zh-CN" sz="2800" b="1" dirty="0">
              <a:solidFill>
                <a:schemeClr val="bg1"/>
              </a:solidFill>
              <a:latin typeface="+mn-ea"/>
              <a:ea typeface="+mn-ea"/>
            </a:endParaRPr>
          </a:p>
          <a:p>
            <a:r>
              <a:rPr lang="zh-CN" altLang="en-US" sz="2800" b="1" dirty="0" smtClean="0">
                <a:solidFill>
                  <a:schemeClr val="bg1"/>
                </a:solidFill>
                <a:latin typeface="+mn-ea"/>
                <a:ea typeface="+mn-ea"/>
              </a:rPr>
              <a:t>  </a:t>
            </a:r>
            <a:r>
              <a:rPr lang="en-US" altLang="zh-CN" sz="2800" b="1" dirty="0" smtClean="0">
                <a:solidFill>
                  <a:schemeClr val="bg1"/>
                </a:solidFill>
                <a:latin typeface="+mn-ea"/>
                <a:ea typeface="+mn-ea"/>
              </a:rPr>
              <a:t>}</a:t>
            </a:r>
            <a:endParaRPr lang="en-US" altLang="zh-CN" sz="2800" b="1" dirty="0">
              <a:solidFill>
                <a:schemeClr val="bg1"/>
              </a:solidFill>
              <a:latin typeface="+mn-ea"/>
              <a:ea typeface="+mn-ea"/>
            </a:endParaRPr>
          </a:p>
          <a:p>
            <a:r>
              <a:rPr lang="en-US" altLang="zh-CN" sz="2800" b="1" dirty="0" smtClean="0">
                <a:solidFill>
                  <a:schemeClr val="bg1"/>
                </a:solidFill>
                <a:latin typeface="+mn-ea"/>
                <a:ea typeface="+mn-ea"/>
              </a:rPr>
              <a:t>&lt;/</a:t>
            </a:r>
            <a:r>
              <a:rPr lang="en-US" altLang="zh-CN" sz="2800" b="1" dirty="0">
                <a:solidFill>
                  <a:schemeClr val="bg1"/>
                </a:solidFill>
                <a:latin typeface="+mn-ea"/>
                <a:ea typeface="+mn-ea"/>
              </a:rPr>
              <a:t>script&gt;</a:t>
            </a:r>
            <a:endParaRPr lang="zh-CN" altLang="zh-CN" sz="2800" b="1" dirty="0">
              <a:solidFill>
                <a:schemeClr val="bg1"/>
              </a:solidFill>
              <a:latin typeface="+mn-ea"/>
              <a:ea typeface="+mn-ea"/>
            </a:endParaRPr>
          </a:p>
        </p:txBody>
      </p:sp>
      <p:sp>
        <p:nvSpPr>
          <p:cNvPr id="7" name="矩形标注 6"/>
          <p:cNvSpPr/>
          <p:nvPr/>
        </p:nvSpPr>
        <p:spPr>
          <a:xfrm>
            <a:off x="3491880" y="1844824"/>
            <a:ext cx="5652121" cy="1477328"/>
          </a:xfrm>
          <a:prstGeom prst="wedgeRectCallout">
            <a:avLst>
              <a:gd name="adj1" fmla="val -37628"/>
              <a:gd name="adj2" fmla="val 64626"/>
            </a:avLst>
          </a:prstGeom>
          <a:solidFill>
            <a:schemeClr val="tx1"/>
          </a:solidFill>
        </p:spPr>
        <p:txBody>
          <a:bodyPr wrap="square">
            <a:spAutoFit/>
          </a:bodyPr>
          <a:lstStyle/>
          <a:p>
            <a:pPr algn="just">
              <a:lnSpc>
                <a:spcPct val="150000"/>
              </a:lnSpc>
            </a:pPr>
            <a:r>
              <a:rPr lang="zh-CN" altLang="en-US" sz="2000" b="1" dirty="0">
                <a:solidFill>
                  <a:schemeClr val="bg1"/>
                </a:solidFill>
                <a:latin typeface="宋体" pitchFamily="2" charset="-122"/>
                <a:ea typeface="宋体" pitchFamily="2" charset="-122"/>
              </a:rPr>
              <a:t>代码执行过程中，一旦遇到异常，立即寻找对应的异常捕捉块，如果没有对应的异常捕捉块，异常将</a:t>
            </a:r>
            <a:r>
              <a:rPr lang="zh-CN" altLang="en-US" sz="2000" b="1" dirty="0" smtClean="0">
                <a:solidFill>
                  <a:schemeClr val="bg1"/>
                </a:solidFill>
                <a:latin typeface="宋体" pitchFamily="2" charset="-122"/>
                <a:ea typeface="宋体" pitchFamily="2" charset="-122"/>
              </a:rPr>
              <a:t>传给</a:t>
            </a:r>
            <a:r>
              <a:rPr lang="zh-CN" altLang="en-US" sz="2000" b="1" dirty="0">
                <a:solidFill>
                  <a:schemeClr val="bg1"/>
                </a:solidFill>
                <a:latin typeface="宋体" pitchFamily="2" charset="-122"/>
                <a:ea typeface="宋体" pitchFamily="2" charset="-122"/>
              </a:rPr>
              <a:t>浏览器，程序非正常中止。</a:t>
            </a:r>
          </a:p>
        </p:txBody>
      </p:sp>
    </p:spTree>
    <p:extLst>
      <p:ext uri="{BB962C8B-B14F-4D97-AF65-F5344CB8AC3E}">
        <p14:creationId xmlns:p14="http://schemas.microsoft.com/office/powerpoint/2010/main" val="1596677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latin typeface="黑体" panose="02010609060101010101" pitchFamily="49" charset="-122"/>
                <a:ea typeface="黑体" panose="02010609060101010101" pitchFamily="49" charset="-122"/>
              </a:rPr>
              <a:t>练习：</a:t>
            </a:r>
            <a:r>
              <a:rPr lang="en-US" altLang="zh-CN" dirty="0">
                <a:latin typeface="黑体" panose="02010609060101010101" pitchFamily="49" charset="-122"/>
                <a:ea typeface="黑体" panose="02010609060101010101" pitchFamily="49" charset="-122"/>
              </a:rPr>
              <a:t>JavaScript</a:t>
            </a:r>
            <a:r>
              <a:rPr lang="zh-CN" altLang="en-US" dirty="0">
                <a:latin typeface="黑体" panose="02010609060101010101" pitchFamily="49" charset="-122"/>
                <a:ea typeface="黑体" panose="02010609060101010101" pitchFamily="49" charset="-122"/>
              </a:rPr>
              <a:t>编程基础</a:t>
            </a:r>
          </a:p>
        </p:txBody>
      </p:sp>
      <p:sp>
        <p:nvSpPr>
          <p:cNvPr id="3" name="内容占位符 2"/>
          <p:cNvSpPr>
            <a:spLocks noGrp="1"/>
          </p:cNvSpPr>
          <p:nvPr>
            <p:ph idx="1"/>
          </p:nvPr>
        </p:nvSpPr>
        <p:spPr>
          <a:xfrm>
            <a:off x="86816" y="980728"/>
            <a:ext cx="8949680" cy="584775"/>
          </a:xfrm>
        </p:spPr>
        <p:txBody>
          <a:bodyPr/>
          <a:lstStyle/>
          <a:p>
            <a:pPr marL="0" indent="0">
              <a:buNone/>
            </a:pPr>
            <a:r>
              <a:rPr lang="zh-CN" altLang="en-US" dirty="0" smtClean="0"/>
              <a:t>见实验</a:t>
            </a:r>
            <a:r>
              <a:rPr lang="en-US" altLang="zh-CN" dirty="0" smtClean="0"/>
              <a:t>3-1</a:t>
            </a:r>
            <a:endParaRPr lang="zh-CN" altLang="en-US" dirty="0"/>
          </a:p>
        </p:txBody>
      </p:sp>
    </p:spTree>
    <p:extLst>
      <p:ext uri="{BB962C8B-B14F-4D97-AF65-F5344CB8AC3E}">
        <p14:creationId xmlns:p14="http://schemas.microsoft.com/office/powerpoint/2010/main" val="3107802079"/>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3.2 </a:t>
            </a:r>
            <a:r>
              <a:rPr lang="zh-CN" altLang="en-US" sz="5400" b="1" dirty="0" smtClean="0">
                <a:latin typeface="+mn-ea"/>
                <a:ea typeface="+mn-ea"/>
              </a:rPr>
              <a:t>语法详解</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99143591"/>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925" y="58738"/>
            <a:ext cx="9074150" cy="777875"/>
          </a:xfrm>
        </p:spPr>
        <p:txBody>
          <a:bodyPr/>
          <a:lstStyle/>
          <a:p>
            <a:r>
              <a:rPr lang="zh-CN" altLang="en-US" dirty="0" smtClean="0"/>
              <a:t>主要内容</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127975062"/>
              </p:ext>
            </p:extLst>
          </p:nvPr>
        </p:nvGraphicFramePr>
        <p:xfrm>
          <a:off x="86816" y="1124744"/>
          <a:ext cx="894968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5419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925" y="58738"/>
            <a:ext cx="9074150" cy="777875"/>
          </a:xfrm>
        </p:spPr>
        <p:txBody>
          <a:bodyPr/>
          <a:lstStyle/>
          <a:p>
            <a:r>
              <a:rPr lang="en-US" altLang="zh-CN" dirty="0" smtClean="0"/>
              <a:t>3.2.1</a:t>
            </a:r>
            <a:r>
              <a:rPr lang="zh-CN" altLang="en-US" dirty="0" smtClean="0"/>
              <a:t>基本语法</a:t>
            </a:r>
          </a:p>
        </p:txBody>
      </p:sp>
      <p:graphicFrame>
        <p:nvGraphicFramePr>
          <p:cNvPr id="6" name="图示 5"/>
          <p:cNvGraphicFramePr/>
          <p:nvPr>
            <p:extLst>
              <p:ext uri="{D42A27DB-BD31-4B8C-83A1-F6EECF244321}">
                <p14:modId xmlns:p14="http://schemas.microsoft.com/office/powerpoint/2010/main" val="524972968"/>
              </p:ext>
            </p:extLst>
          </p:nvPr>
        </p:nvGraphicFramePr>
        <p:xfrm>
          <a:off x="87313" y="981074"/>
          <a:ext cx="8948737" cy="568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675398"/>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latin typeface="黑体" panose="02010609060101010101" pitchFamily="49" charset="-122"/>
              <a:ea typeface="黑体" panose="02010609060101010101" pitchFamily="49" charset="-122"/>
            </a:endParaRPr>
          </a:p>
        </p:txBody>
      </p:sp>
      <p:graphicFrame>
        <p:nvGraphicFramePr>
          <p:cNvPr id="3" name="图示 2"/>
          <p:cNvGraphicFramePr/>
          <p:nvPr>
            <p:extLst/>
          </p:nvPr>
        </p:nvGraphicFramePr>
        <p:xfrm>
          <a:off x="87313" y="981074"/>
          <a:ext cx="9056687" cy="568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631371"/>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4925" y="58738"/>
            <a:ext cx="9074150" cy="777875"/>
          </a:xfrm>
        </p:spPr>
        <p:txBody>
          <a:bodyPr/>
          <a:lstStyle/>
          <a:p>
            <a:r>
              <a:rPr lang="en-US" altLang="zh-CN" dirty="0" smtClean="0"/>
              <a:t>3.2.2</a:t>
            </a:r>
            <a:r>
              <a:rPr lang="zh-CN" altLang="en-US" dirty="0" smtClean="0"/>
              <a:t>数据结构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143060"/>
              </p:ext>
            </p:extLst>
          </p:nvPr>
        </p:nvGraphicFramePr>
        <p:xfrm>
          <a:off x="1259632" y="1052736"/>
          <a:ext cx="662473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4903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常用浏览器</a:t>
            </a:r>
          </a:p>
        </p:txBody>
      </p:sp>
      <p:graphicFrame>
        <p:nvGraphicFramePr>
          <p:cNvPr id="4" name="内容占位符 3"/>
          <p:cNvGraphicFramePr>
            <a:graphicFrameLocks noGrp="1"/>
          </p:cNvGraphicFramePr>
          <p:nvPr>
            <p:ph idx="1"/>
            <p:extLst/>
          </p:nvPr>
        </p:nvGraphicFramePr>
        <p:xfrm>
          <a:off x="251520" y="980728"/>
          <a:ext cx="864096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873751"/>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p:spPr>
        <p:txBody>
          <a:bodyPr/>
          <a:lstStyle/>
          <a:p>
            <a:r>
              <a:rPr lang="en-US" altLang="zh-CN" dirty="0" smtClean="0"/>
              <a:t>1</a:t>
            </a:r>
            <a:r>
              <a:rPr lang="zh-CN" altLang="en-US" dirty="0" smtClean="0"/>
              <a:t>、标识符与关键字</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674673980"/>
              </p:ext>
            </p:extLst>
          </p:nvPr>
        </p:nvGraphicFramePr>
        <p:xfrm>
          <a:off x="86816" y="980728"/>
          <a:ext cx="8949680"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738637"/>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p:spPr>
        <p:txBody>
          <a:bodyPr/>
          <a:lstStyle/>
          <a:p>
            <a:r>
              <a:rPr lang="en-US" altLang="zh-CN" dirty="0" smtClean="0"/>
              <a:t>2</a:t>
            </a:r>
            <a:r>
              <a:rPr lang="zh-CN" altLang="en-US" dirty="0" smtClean="0"/>
              <a:t>、关键字和保留字</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574082057"/>
              </p:ext>
            </p:extLst>
          </p:nvPr>
        </p:nvGraphicFramePr>
        <p:xfrm>
          <a:off x="86816" y="980728"/>
          <a:ext cx="894968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7328035"/>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p:spPr>
        <p:txBody>
          <a:bodyPr/>
          <a:lstStyle/>
          <a:p>
            <a:r>
              <a:rPr lang="zh-CN" altLang="en-US" dirty="0" smtClean="0"/>
              <a:t>常用关键字</a:t>
            </a:r>
          </a:p>
        </p:txBody>
      </p:sp>
      <p:graphicFrame>
        <p:nvGraphicFramePr>
          <p:cNvPr id="4" name="表格 3"/>
          <p:cNvGraphicFramePr>
            <a:graphicFrameLocks noGrp="1"/>
          </p:cNvGraphicFramePr>
          <p:nvPr>
            <p:extLst>
              <p:ext uri="{D42A27DB-BD31-4B8C-83A1-F6EECF244321}">
                <p14:modId xmlns:p14="http://schemas.microsoft.com/office/powerpoint/2010/main" val="1281743521"/>
              </p:ext>
            </p:extLst>
          </p:nvPr>
        </p:nvGraphicFramePr>
        <p:xfrm>
          <a:off x="107504" y="908720"/>
          <a:ext cx="8928990" cy="5256581"/>
        </p:xfrm>
        <a:graphic>
          <a:graphicData uri="http://schemas.openxmlformats.org/drawingml/2006/table">
            <a:tbl>
              <a:tblPr firstRow="1" bandRow="1">
                <a:tableStyleId>{5C22544A-7EE6-4342-B048-85BDC9FD1C3A}</a:tableStyleId>
              </a:tblPr>
              <a:tblGrid>
                <a:gridCol w="1488165"/>
                <a:gridCol w="1488165"/>
                <a:gridCol w="1488165"/>
                <a:gridCol w="1488165"/>
                <a:gridCol w="1488165"/>
                <a:gridCol w="1488165"/>
              </a:tblGrid>
              <a:tr h="477871">
                <a:tc>
                  <a:txBody>
                    <a:bodyPr/>
                    <a:lstStyle/>
                    <a:p>
                      <a:pPr algn="ctr"/>
                      <a:r>
                        <a:rPr lang="zh-CN" altLang="en-US" sz="2000" dirty="0" smtClean="0">
                          <a:latin typeface="宋体" pitchFamily="2" charset="-122"/>
                          <a:ea typeface="宋体" pitchFamily="2" charset="-122"/>
                        </a:rPr>
                        <a:t>关键字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关键字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关键字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break</a:t>
                      </a:r>
                    </a:p>
                  </a:txBody>
                  <a:tcPr anchor="ctr"/>
                </a:tc>
                <a:tc>
                  <a:txBody>
                    <a:bodyPr/>
                    <a:lstStyle/>
                    <a:p>
                      <a:pPr algn="ctr"/>
                      <a:r>
                        <a:rPr lang="zh-CN" altLang="en-US" sz="1600" dirty="0" smtClean="0">
                          <a:solidFill>
                            <a:srgbClr val="003300"/>
                          </a:solidFill>
                          <a:latin typeface="宋体" pitchFamily="2" charset="-122"/>
                          <a:ea typeface="宋体" pitchFamily="2" charset="-122"/>
                        </a:rPr>
                        <a:t>终止循环</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function</a:t>
                      </a:r>
                    </a:p>
                  </a:txBody>
                  <a:tcPr anchor="ctr"/>
                </a:tc>
                <a:tc>
                  <a:txBody>
                    <a:bodyPr/>
                    <a:lstStyle/>
                    <a:p>
                      <a:pPr algn="ctr"/>
                      <a:r>
                        <a:rPr lang="zh-CN" altLang="en-US" sz="1600" dirty="0" smtClean="0">
                          <a:solidFill>
                            <a:srgbClr val="003300"/>
                          </a:solidFill>
                          <a:latin typeface="宋体" pitchFamily="2" charset="-122"/>
                          <a:ea typeface="宋体" pitchFamily="2" charset="-122"/>
                        </a:rPr>
                        <a:t>函数</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type of</a:t>
                      </a:r>
                    </a:p>
                  </a:txBody>
                  <a:tcPr anchor="ctr"/>
                </a:tc>
                <a:tc>
                  <a:txBody>
                    <a:bodyPr/>
                    <a:lstStyle/>
                    <a:p>
                      <a:pPr algn="ctr"/>
                      <a:r>
                        <a:rPr lang="zh-CN" altLang="en-US" sz="1600" dirty="0" smtClean="0">
                          <a:solidFill>
                            <a:srgbClr val="003300"/>
                          </a:solidFill>
                          <a:latin typeface="宋体" pitchFamily="2" charset="-122"/>
                          <a:ea typeface="宋体" pitchFamily="2" charset="-122"/>
                        </a:rPr>
                        <a:t>对象数据类型</a:t>
                      </a: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case</a:t>
                      </a:r>
                    </a:p>
                  </a:txBody>
                  <a:tcPr anchor="ctr"/>
                </a:tc>
                <a:tc>
                  <a:txBody>
                    <a:bodyPr/>
                    <a:lstStyle/>
                    <a:p>
                      <a:pPr algn="ctr"/>
                      <a:r>
                        <a:rPr lang="en-US" altLang="zh-CN" sz="1600" dirty="0" smtClean="0">
                          <a:solidFill>
                            <a:srgbClr val="003300"/>
                          </a:solidFill>
                          <a:latin typeface="宋体" pitchFamily="2" charset="-122"/>
                          <a:ea typeface="宋体" pitchFamily="2" charset="-122"/>
                        </a:rPr>
                        <a:t>Switch</a:t>
                      </a:r>
                      <a:r>
                        <a:rPr lang="zh-CN" altLang="en-US" sz="1600" dirty="0" smtClean="0">
                          <a:solidFill>
                            <a:srgbClr val="003300"/>
                          </a:solidFill>
                          <a:latin typeface="宋体" pitchFamily="2" charset="-122"/>
                          <a:ea typeface="宋体" pitchFamily="2" charset="-122"/>
                        </a:rPr>
                        <a:t>分支</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if</a:t>
                      </a:r>
                    </a:p>
                  </a:txBody>
                  <a:tcPr anchor="ctr"/>
                </a:tc>
                <a:tc>
                  <a:txBody>
                    <a:bodyPr/>
                    <a:lstStyle/>
                    <a:p>
                      <a:pPr algn="ctr"/>
                      <a:r>
                        <a:rPr lang="en-US" altLang="zh-CN" sz="1600" dirty="0" smtClean="0">
                          <a:solidFill>
                            <a:srgbClr val="003300"/>
                          </a:solidFill>
                          <a:latin typeface="宋体" pitchFamily="2" charset="-122"/>
                          <a:ea typeface="宋体" pitchFamily="2" charset="-122"/>
                        </a:rPr>
                        <a:t>if</a:t>
                      </a:r>
                      <a:r>
                        <a:rPr lang="zh-CN" altLang="en-US" sz="1600" dirty="0" smtClean="0">
                          <a:solidFill>
                            <a:srgbClr val="003300"/>
                          </a:solidFill>
                          <a:latin typeface="宋体" pitchFamily="2" charset="-122"/>
                          <a:ea typeface="宋体" pitchFamily="2" charset="-122"/>
                        </a:rPr>
                        <a:t>分支头</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err="1" smtClean="0">
                          <a:solidFill>
                            <a:srgbClr val="003300"/>
                          </a:solidFill>
                          <a:latin typeface="宋体" pitchFamily="2" charset="-122"/>
                          <a:ea typeface="宋体" pitchFamily="2" charset="-122"/>
                        </a:rPr>
                        <a:t>var</a:t>
                      </a:r>
                      <a:endParaRPr lang="en-US" altLang="zh-CN"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变量</a:t>
                      </a: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catch</a:t>
                      </a:r>
                    </a:p>
                  </a:txBody>
                  <a:tcPr anchor="ctr"/>
                </a:tc>
                <a:tc>
                  <a:txBody>
                    <a:bodyPr/>
                    <a:lstStyle/>
                    <a:p>
                      <a:pPr algn="ctr"/>
                      <a:r>
                        <a:rPr lang="zh-CN" altLang="en-US" sz="1600" dirty="0" smtClean="0">
                          <a:solidFill>
                            <a:srgbClr val="003300"/>
                          </a:solidFill>
                          <a:latin typeface="宋体" pitchFamily="2" charset="-122"/>
                          <a:ea typeface="宋体" pitchFamily="2" charset="-122"/>
                        </a:rPr>
                        <a:t>异常捕捉</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in</a:t>
                      </a:r>
                    </a:p>
                  </a:txBody>
                  <a:tcPr anchor="ctr"/>
                </a:tc>
                <a:tc>
                  <a:txBody>
                    <a:bodyPr/>
                    <a:lstStyle/>
                    <a:p>
                      <a:pPr algn="ctr"/>
                      <a:r>
                        <a:rPr lang="en-US" altLang="zh-CN" sz="1600" dirty="0" smtClean="0">
                          <a:solidFill>
                            <a:srgbClr val="003300"/>
                          </a:solidFill>
                          <a:latin typeface="宋体" pitchFamily="2" charset="-122"/>
                          <a:ea typeface="宋体" pitchFamily="2" charset="-122"/>
                        </a:rPr>
                        <a:t>in </a:t>
                      </a:r>
                      <a:r>
                        <a:rPr lang="zh-CN" altLang="en-US" sz="1600" dirty="0" smtClean="0">
                          <a:solidFill>
                            <a:srgbClr val="003300"/>
                          </a:solidFill>
                          <a:latin typeface="宋体" pitchFamily="2" charset="-122"/>
                          <a:ea typeface="宋体" pitchFamily="2" charset="-122"/>
                        </a:rPr>
                        <a:t>集合</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void</a:t>
                      </a:r>
                    </a:p>
                  </a:txBody>
                  <a:tcPr anchor="ctr"/>
                </a:tc>
                <a:tc>
                  <a:txBody>
                    <a:bodyPr/>
                    <a:lstStyle/>
                    <a:p>
                      <a:pPr algn="ctr"/>
                      <a:r>
                        <a:rPr lang="zh-CN" altLang="en-US" sz="1600" dirty="0" smtClean="0">
                          <a:solidFill>
                            <a:srgbClr val="003300"/>
                          </a:solidFill>
                          <a:latin typeface="宋体" pitchFamily="2" charset="-122"/>
                          <a:ea typeface="宋体" pitchFamily="2" charset="-122"/>
                        </a:rPr>
                        <a:t>无返回值</a:t>
                      </a: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continue</a:t>
                      </a:r>
                    </a:p>
                  </a:txBody>
                  <a:tcPr anchor="ctr"/>
                </a:tc>
                <a:tc>
                  <a:txBody>
                    <a:bodyPr/>
                    <a:lstStyle/>
                    <a:p>
                      <a:pPr algn="ctr"/>
                      <a:r>
                        <a:rPr lang="zh-CN" altLang="en-US" sz="1600" dirty="0" smtClean="0">
                          <a:solidFill>
                            <a:srgbClr val="003300"/>
                          </a:solidFill>
                          <a:latin typeface="宋体" pitchFamily="2" charset="-122"/>
                          <a:ea typeface="宋体" pitchFamily="2" charset="-122"/>
                        </a:rPr>
                        <a:t>跳出本次循环</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instance of</a:t>
                      </a:r>
                    </a:p>
                  </a:txBody>
                  <a:tcPr anchor="ctr"/>
                </a:tc>
                <a:tc>
                  <a:txBody>
                    <a:bodyPr/>
                    <a:lstStyle/>
                    <a:p>
                      <a:pPr algn="ctr"/>
                      <a:r>
                        <a:rPr lang="zh-CN" altLang="en-US" sz="1600" dirty="0" smtClean="0">
                          <a:solidFill>
                            <a:srgbClr val="003300"/>
                          </a:solidFill>
                          <a:latin typeface="宋体" pitchFamily="2" charset="-122"/>
                          <a:ea typeface="宋体" pitchFamily="2" charset="-122"/>
                        </a:rPr>
                        <a:t>是否为示例</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while</a:t>
                      </a:r>
                    </a:p>
                  </a:txBody>
                  <a:tcPr anchor="ctr"/>
                </a:tc>
                <a:tc>
                  <a:txBody>
                    <a:bodyPr/>
                    <a:lstStyle/>
                    <a:p>
                      <a:pPr algn="ctr"/>
                      <a:r>
                        <a:rPr lang="en-US" altLang="zh-CN" sz="1600" dirty="0" smtClean="0">
                          <a:solidFill>
                            <a:srgbClr val="003300"/>
                          </a:solidFill>
                          <a:latin typeface="宋体" pitchFamily="2" charset="-122"/>
                          <a:ea typeface="宋体" pitchFamily="2" charset="-122"/>
                        </a:rPr>
                        <a:t>while</a:t>
                      </a:r>
                      <a:r>
                        <a:rPr lang="zh-CN" altLang="en-US" sz="1600" dirty="0" smtClean="0">
                          <a:solidFill>
                            <a:srgbClr val="003300"/>
                          </a:solidFill>
                          <a:latin typeface="宋体" pitchFamily="2" charset="-122"/>
                          <a:ea typeface="宋体" pitchFamily="2" charset="-122"/>
                        </a:rPr>
                        <a:t>循环头</a:t>
                      </a: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default</a:t>
                      </a:r>
                    </a:p>
                  </a:txBody>
                  <a:tcPr anchor="ctr"/>
                </a:tc>
                <a:tc>
                  <a:txBody>
                    <a:bodyPr/>
                    <a:lstStyle/>
                    <a:p>
                      <a:pPr algn="ctr"/>
                      <a:r>
                        <a:rPr lang="en-US" altLang="zh-CN" sz="1600" dirty="0" smtClean="0">
                          <a:solidFill>
                            <a:srgbClr val="003300"/>
                          </a:solidFill>
                          <a:latin typeface="宋体" pitchFamily="2" charset="-122"/>
                          <a:ea typeface="宋体" pitchFamily="2" charset="-122"/>
                        </a:rPr>
                        <a:t>Switch</a:t>
                      </a:r>
                      <a:r>
                        <a:rPr lang="zh-CN" altLang="en-US" sz="1600" dirty="0" smtClean="0">
                          <a:solidFill>
                            <a:srgbClr val="003300"/>
                          </a:solidFill>
                          <a:latin typeface="宋体" pitchFamily="2" charset="-122"/>
                          <a:ea typeface="宋体" pitchFamily="2" charset="-122"/>
                        </a:rPr>
                        <a:t>否则</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new</a:t>
                      </a:r>
                    </a:p>
                  </a:txBody>
                  <a:tcPr anchor="ctr"/>
                </a:tc>
                <a:tc>
                  <a:txBody>
                    <a:bodyPr/>
                    <a:lstStyle/>
                    <a:p>
                      <a:pPr algn="ctr"/>
                      <a:r>
                        <a:rPr lang="zh-CN" altLang="en-US" sz="1600" dirty="0" smtClean="0">
                          <a:solidFill>
                            <a:srgbClr val="003300"/>
                          </a:solidFill>
                          <a:latin typeface="宋体" pitchFamily="2" charset="-122"/>
                          <a:ea typeface="宋体" pitchFamily="2" charset="-122"/>
                        </a:rPr>
                        <a:t>新建</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with</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统一指定对象</a:t>
                      </a: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delete</a:t>
                      </a:r>
                    </a:p>
                  </a:txBody>
                  <a:tcPr anchor="ctr"/>
                </a:tc>
                <a:tc>
                  <a:txBody>
                    <a:bodyPr/>
                    <a:lstStyle/>
                    <a:p>
                      <a:pPr algn="ctr"/>
                      <a:r>
                        <a:rPr lang="zh-CN" altLang="en-US" sz="1600" dirty="0" smtClean="0">
                          <a:solidFill>
                            <a:srgbClr val="003300"/>
                          </a:solidFill>
                          <a:latin typeface="宋体" pitchFamily="2" charset="-122"/>
                          <a:ea typeface="宋体" pitchFamily="2" charset="-122"/>
                        </a:rPr>
                        <a:t>删除</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return</a:t>
                      </a:r>
                    </a:p>
                  </a:txBody>
                  <a:tcPr anchor="ctr"/>
                </a:tc>
                <a:tc>
                  <a:txBody>
                    <a:bodyPr/>
                    <a:lstStyle/>
                    <a:p>
                      <a:pPr algn="ctr"/>
                      <a:r>
                        <a:rPr lang="zh-CN" altLang="en-US" sz="1600" dirty="0" smtClean="0">
                          <a:solidFill>
                            <a:srgbClr val="003300"/>
                          </a:solidFill>
                          <a:latin typeface="宋体" pitchFamily="2" charset="-122"/>
                          <a:ea typeface="宋体" pitchFamily="2" charset="-122"/>
                        </a:rPr>
                        <a:t>返回值</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do</a:t>
                      </a:r>
                    </a:p>
                  </a:txBody>
                  <a:tcPr anchor="ctr"/>
                </a:tc>
                <a:tc>
                  <a:txBody>
                    <a:bodyPr/>
                    <a:lstStyle/>
                    <a:p>
                      <a:pPr algn="ctr"/>
                      <a:r>
                        <a:rPr lang="en-US" altLang="zh-CN" sz="1600" dirty="0" smtClean="0">
                          <a:solidFill>
                            <a:srgbClr val="003300"/>
                          </a:solidFill>
                          <a:latin typeface="宋体" pitchFamily="2" charset="-122"/>
                          <a:ea typeface="宋体" pitchFamily="2" charset="-122"/>
                        </a:rPr>
                        <a:t>do</a:t>
                      </a:r>
                      <a:r>
                        <a:rPr lang="zh-CN" altLang="en-US" sz="1600" dirty="0" smtClean="0">
                          <a:solidFill>
                            <a:srgbClr val="003300"/>
                          </a:solidFill>
                          <a:latin typeface="宋体" pitchFamily="2" charset="-122"/>
                          <a:ea typeface="宋体" pitchFamily="2" charset="-122"/>
                        </a:rPr>
                        <a:t>循环头</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switch</a:t>
                      </a:r>
                    </a:p>
                  </a:txBody>
                  <a:tcPr anchor="ctr"/>
                </a:tc>
                <a:tc>
                  <a:txBody>
                    <a:bodyPr/>
                    <a:lstStyle/>
                    <a:p>
                      <a:pPr algn="ctr"/>
                      <a:r>
                        <a:rPr lang="en-US" altLang="zh-CN" sz="1600" dirty="0" smtClean="0">
                          <a:solidFill>
                            <a:srgbClr val="003300"/>
                          </a:solidFill>
                          <a:latin typeface="宋体" pitchFamily="2" charset="-122"/>
                          <a:ea typeface="宋体" pitchFamily="2" charset="-122"/>
                        </a:rPr>
                        <a:t>switch</a:t>
                      </a:r>
                      <a:r>
                        <a:rPr lang="zh-CN" altLang="en-US" sz="1600" dirty="0" smtClean="0">
                          <a:solidFill>
                            <a:srgbClr val="003300"/>
                          </a:solidFill>
                          <a:latin typeface="宋体" pitchFamily="2" charset="-122"/>
                          <a:ea typeface="宋体" pitchFamily="2" charset="-122"/>
                        </a:rPr>
                        <a:t>分支头</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else</a:t>
                      </a:r>
                    </a:p>
                  </a:txBody>
                  <a:tcPr anchor="ctr"/>
                </a:tc>
                <a:tc>
                  <a:txBody>
                    <a:bodyPr/>
                    <a:lstStyle/>
                    <a:p>
                      <a:pPr algn="ctr"/>
                      <a:r>
                        <a:rPr lang="en-US" altLang="zh-CN" sz="1600" dirty="0" smtClean="0">
                          <a:solidFill>
                            <a:srgbClr val="003300"/>
                          </a:solidFill>
                          <a:latin typeface="宋体" pitchFamily="2" charset="-122"/>
                          <a:ea typeface="宋体" pitchFamily="2" charset="-122"/>
                        </a:rPr>
                        <a:t>if</a:t>
                      </a:r>
                      <a:r>
                        <a:rPr lang="zh-CN" altLang="en-US" sz="1600" dirty="0" smtClean="0">
                          <a:solidFill>
                            <a:srgbClr val="003300"/>
                          </a:solidFill>
                          <a:latin typeface="宋体" pitchFamily="2" charset="-122"/>
                          <a:ea typeface="宋体" pitchFamily="2" charset="-122"/>
                        </a:rPr>
                        <a:t>否则</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this</a:t>
                      </a:r>
                    </a:p>
                  </a:txBody>
                  <a:tcPr anchor="ctr"/>
                </a:tc>
                <a:tc>
                  <a:txBody>
                    <a:bodyPr/>
                    <a:lstStyle/>
                    <a:p>
                      <a:pPr algn="ctr"/>
                      <a:r>
                        <a:rPr lang="zh-CN" altLang="en-US" sz="1600" dirty="0" smtClean="0">
                          <a:solidFill>
                            <a:srgbClr val="003300"/>
                          </a:solidFill>
                          <a:latin typeface="宋体" pitchFamily="2" charset="-122"/>
                          <a:ea typeface="宋体" pitchFamily="2" charset="-122"/>
                        </a:rPr>
                        <a:t>本身</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77871">
                <a:tc>
                  <a:txBody>
                    <a:bodyPr/>
                    <a:lstStyle/>
                    <a:p>
                      <a:pPr algn="ctr"/>
                      <a:r>
                        <a:rPr lang="en-US" altLang="zh-CN" sz="1600" dirty="0" smtClean="0">
                          <a:solidFill>
                            <a:srgbClr val="003300"/>
                          </a:solidFill>
                          <a:latin typeface="宋体" pitchFamily="2" charset="-122"/>
                          <a:ea typeface="宋体" pitchFamily="2" charset="-122"/>
                        </a:rPr>
                        <a:t>finally</a:t>
                      </a:r>
                    </a:p>
                  </a:txBody>
                  <a:tcPr anchor="ctr"/>
                </a:tc>
                <a:tc>
                  <a:txBody>
                    <a:bodyPr/>
                    <a:lstStyle/>
                    <a:p>
                      <a:pPr algn="ctr"/>
                      <a:r>
                        <a:rPr lang="zh-CN" altLang="en-US" sz="1600" dirty="0" smtClean="0">
                          <a:solidFill>
                            <a:srgbClr val="003300"/>
                          </a:solidFill>
                          <a:latin typeface="宋体" pitchFamily="2" charset="-122"/>
                          <a:ea typeface="宋体" pitchFamily="2" charset="-122"/>
                        </a:rPr>
                        <a:t>异常处理</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throw</a:t>
                      </a:r>
                    </a:p>
                  </a:txBody>
                  <a:tcPr anchor="ctr"/>
                </a:tc>
                <a:tc>
                  <a:txBody>
                    <a:bodyPr/>
                    <a:lstStyle/>
                    <a:p>
                      <a:pPr algn="ctr"/>
                      <a:r>
                        <a:rPr lang="zh-CN" altLang="en-US" sz="1600" dirty="0" smtClean="0">
                          <a:solidFill>
                            <a:srgbClr val="003300"/>
                          </a:solidFill>
                          <a:latin typeface="宋体" pitchFamily="2" charset="-122"/>
                          <a:ea typeface="宋体" pitchFamily="2" charset="-122"/>
                        </a:rPr>
                        <a:t>异常抛出</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77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for</a:t>
                      </a:r>
                      <a:endParaRPr lang="zh-CN" altLang="en-US" sz="1600" dirty="0" smtClean="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for</a:t>
                      </a:r>
                      <a:r>
                        <a:rPr lang="zh-CN" altLang="en-US" sz="1600" dirty="0" smtClean="0">
                          <a:solidFill>
                            <a:srgbClr val="003300"/>
                          </a:solidFill>
                          <a:latin typeface="宋体" pitchFamily="2" charset="-122"/>
                          <a:ea typeface="宋体" pitchFamily="2" charset="-122"/>
                        </a:rPr>
                        <a:t>循环头</a:t>
                      </a:r>
                      <a:endParaRPr lang="zh-CN" altLang="en-US" sz="16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3300"/>
                          </a:solidFill>
                          <a:latin typeface="宋体" pitchFamily="2" charset="-122"/>
                          <a:ea typeface="宋体" pitchFamily="2" charset="-122"/>
                        </a:rPr>
                        <a:t>try</a:t>
                      </a:r>
                      <a:endParaRPr lang="zh-CN" altLang="en-US"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异常测试</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682261398"/>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p:spPr>
        <p:txBody>
          <a:bodyPr/>
          <a:lstStyle/>
          <a:p>
            <a:r>
              <a:rPr lang="zh-CN" altLang="en-US" dirty="0" smtClean="0"/>
              <a:t>常用保留字</a:t>
            </a:r>
          </a:p>
        </p:txBody>
      </p:sp>
      <p:graphicFrame>
        <p:nvGraphicFramePr>
          <p:cNvPr id="5" name="表格 4"/>
          <p:cNvGraphicFramePr>
            <a:graphicFrameLocks noGrp="1"/>
          </p:cNvGraphicFramePr>
          <p:nvPr>
            <p:extLst>
              <p:ext uri="{D42A27DB-BD31-4B8C-83A1-F6EECF244321}">
                <p14:modId xmlns:p14="http://schemas.microsoft.com/office/powerpoint/2010/main" val="494198203"/>
              </p:ext>
            </p:extLst>
          </p:nvPr>
        </p:nvGraphicFramePr>
        <p:xfrm>
          <a:off x="107504" y="908720"/>
          <a:ext cx="9036498" cy="5760636"/>
        </p:xfrm>
        <a:graphic>
          <a:graphicData uri="http://schemas.openxmlformats.org/drawingml/2006/table">
            <a:tbl>
              <a:tblPr firstRow="1" bandRow="1">
                <a:tableStyleId>{5C22544A-7EE6-4342-B048-85BDC9FD1C3A}</a:tableStyleId>
              </a:tblPr>
              <a:tblGrid>
                <a:gridCol w="1506083"/>
                <a:gridCol w="1506083"/>
                <a:gridCol w="1506083"/>
                <a:gridCol w="1506083"/>
                <a:gridCol w="1506083"/>
                <a:gridCol w="1506083"/>
              </a:tblGrid>
              <a:tr h="480053">
                <a:tc>
                  <a:txBody>
                    <a:bodyPr/>
                    <a:lstStyle/>
                    <a:p>
                      <a:pPr algn="ctr"/>
                      <a:r>
                        <a:rPr lang="zh-CN" altLang="en-US" sz="2000" dirty="0" smtClean="0">
                          <a:latin typeface="宋体" pitchFamily="2" charset="-122"/>
                          <a:ea typeface="宋体" pitchFamily="2" charset="-122"/>
                        </a:rPr>
                        <a:t>保留字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保留字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保留字</a:t>
                      </a:r>
                      <a:endParaRPr lang="zh-CN" altLang="en-US" sz="2000" dirty="0">
                        <a:latin typeface="宋体" pitchFamily="2" charset="-122"/>
                        <a:ea typeface="宋体" pitchFamily="2" charset="-122"/>
                      </a:endParaRPr>
                    </a:p>
                  </a:txBody>
                  <a:tcPr anchor="ctr"/>
                </a:tc>
                <a:tc>
                  <a:txBody>
                    <a:bodyPr/>
                    <a:lstStyle/>
                    <a:p>
                      <a:pPr algn="ctr"/>
                      <a:r>
                        <a:rPr lang="zh-CN" altLang="en-US" sz="2000" dirty="0" smtClean="0">
                          <a:latin typeface="宋体" pitchFamily="2" charset="-122"/>
                          <a:ea typeface="宋体" pitchFamily="2" charset="-122"/>
                        </a:rPr>
                        <a:t>含义</a:t>
                      </a:r>
                      <a:endParaRPr lang="zh-CN" altLang="en-US" sz="2000" dirty="0">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abstract</a:t>
                      </a:r>
                    </a:p>
                  </a:txBody>
                  <a:tcPr anchor="ctr"/>
                </a:tc>
                <a:tc>
                  <a:txBody>
                    <a:bodyPr/>
                    <a:lstStyle/>
                    <a:p>
                      <a:pPr algn="ctr"/>
                      <a:r>
                        <a:rPr lang="zh-CN" altLang="en-US" sz="1600" dirty="0" smtClean="0">
                          <a:solidFill>
                            <a:srgbClr val="003300"/>
                          </a:solidFill>
                          <a:latin typeface="宋体" pitchFamily="2" charset="-122"/>
                          <a:ea typeface="宋体" pitchFamily="2" charset="-122"/>
                        </a:rPr>
                        <a:t>定义抽象类</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float</a:t>
                      </a:r>
                    </a:p>
                  </a:txBody>
                  <a:tcPr anchor="ctr"/>
                </a:tc>
                <a:tc>
                  <a:txBody>
                    <a:bodyPr/>
                    <a:lstStyle/>
                    <a:p>
                      <a:pPr algn="ctr"/>
                      <a:r>
                        <a:rPr lang="zh-CN" altLang="en-US" sz="1600" dirty="0" smtClean="0">
                          <a:solidFill>
                            <a:srgbClr val="003300"/>
                          </a:solidFill>
                          <a:latin typeface="宋体" pitchFamily="2" charset="-122"/>
                          <a:ea typeface="宋体" pitchFamily="2" charset="-122"/>
                        </a:rPr>
                        <a:t>浮点型</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public</a:t>
                      </a:r>
                    </a:p>
                  </a:txBody>
                  <a:tcPr anchor="ctr"/>
                </a:tc>
                <a:tc>
                  <a:txBody>
                    <a:bodyPr/>
                    <a:lstStyle/>
                    <a:p>
                      <a:pPr algn="ctr"/>
                      <a:r>
                        <a:rPr lang="zh-CN" altLang="en-US" sz="1600" dirty="0" smtClean="0">
                          <a:solidFill>
                            <a:srgbClr val="003300"/>
                          </a:solidFill>
                          <a:latin typeface="宋体" pitchFamily="2" charset="-122"/>
                          <a:ea typeface="宋体" pitchFamily="2" charset="-122"/>
                        </a:rPr>
                        <a:t>公共类</a:t>
                      </a: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err="1" smtClean="0">
                          <a:solidFill>
                            <a:srgbClr val="003300"/>
                          </a:solidFill>
                          <a:latin typeface="宋体" pitchFamily="2" charset="-122"/>
                          <a:ea typeface="宋体" pitchFamily="2" charset="-122"/>
                        </a:rPr>
                        <a:t>boolean</a:t>
                      </a:r>
                      <a:endParaRPr lang="en-US" altLang="zh-CN"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布尔型</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err="1" smtClean="0">
                          <a:solidFill>
                            <a:srgbClr val="003300"/>
                          </a:solidFill>
                          <a:latin typeface="宋体" pitchFamily="2" charset="-122"/>
                          <a:ea typeface="宋体" pitchFamily="2" charset="-122"/>
                        </a:rPr>
                        <a:t>goto</a:t>
                      </a:r>
                      <a:endParaRPr lang="en-US" altLang="zh-CN"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跳转</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short</a:t>
                      </a:r>
                    </a:p>
                  </a:txBody>
                  <a:tcPr anchor="ctr"/>
                </a:tc>
                <a:tc>
                  <a:txBody>
                    <a:bodyPr/>
                    <a:lstStyle/>
                    <a:p>
                      <a:pPr algn="ctr"/>
                      <a:r>
                        <a:rPr lang="zh-CN" altLang="en-US" sz="1600" dirty="0" smtClean="0">
                          <a:solidFill>
                            <a:srgbClr val="003300"/>
                          </a:solidFill>
                          <a:latin typeface="宋体" pitchFamily="2" charset="-122"/>
                          <a:ea typeface="宋体" pitchFamily="2" charset="-122"/>
                        </a:rPr>
                        <a:t>短整型</a:t>
                      </a: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byte</a:t>
                      </a:r>
                    </a:p>
                  </a:txBody>
                  <a:tcPr anchor="ctr"/>
                </a:tc>
                <a:tc>
                  <a:txBody>
                    <a:bodyPr/>
                    <a:lstStyle/>
                    <a:p>
                      <a:pPr algn="ctr"/>
                      <a:r>
                        <a:rPr lang="zh-CN" altLang="en-US" sz="1600" dirty="0" smtClean="0">
                          <a:solidFill>
                            <a:srgbClr val="003300"/>
                          </a:solidFill>
                          <a:latin typeface="宋体" pitchFamily="2" charset="-122"/>
                          <a:ea typeface="宋体" pitchFamily="2" charset="-122"/>
                        </a:rPr>
                        <a:t>字节型</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implements</a:t>
                      </a:r>
                    </a:p>
                  </a:txBody>
                  <a:tcPr anchor="ctr"/>
                </a:tc>
                <a:tc>
                  <a:txBody>
                    <a:bodyPr/>
                    <a:lstStyle/>
                    <a:p>
                      <a:pPr algn="ctr"/>
                      <a:r>
                        <a:rPr lang="zh-CN" altLang="en-US" sz="1600" dirty="0" smtClean="0">
                          <a:solidFill>
                            <a:srgbClr val="003300"/>
                          </a:solidFill>
                          <a:latin typeface="宋体" pitchFamily="2" charset="-122"/>
                          <a:ea typeface="宋体" pitchFamily="2" charset="-122"/>
                        </a:rPr>
                        <a:t>实现接口</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static</a:t>
                      </a:r>
                    </a:p>
                  </a:txBody>
                  <a:tcPr anchor="ctr"/>
                </a:tc>
                <a:tc>
                  <a:txBody>
                    <a:bodyPr/>
                    <a:lstStyle/>
                    <a:p>
                      <a:pPr algn="ctr"/>
                      <a:r>
                        <a:rPr lang="zh-CN" altLang="en-US" sz="1600" dirty="0" smtClean="0">
                          <a:solidFill>
                            <a:srgbClr val="003300"/>
                          </a:solidFill>
                          <a:latin typeface="宋体" pitchFamily="2" charset="-122"/>
                          <a:ea typeface="宋体" pitchFamily="2" charset="-122"/>
                        </a:rPr>
                        <a:t>静态类</a:t>
                      </a: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char</a:t>
                      </a:r>
                    </a:p>
                  </a:txBody>
                  <a:tcPr anchor="ctr"/>
                </a:tc>
                <a:tc>
                  <a:txBody>
                    <a:bodyPr/>
                    <a:lstStyle/>
                    <a:p>
                      <a:pPr algn="ctr"/>
                      <a:r>
                        <a:rPr lang="zh-CN" altLang="en-US" sz="1600" dirty="0" smtClean="0">
                          <a:solidFill>
                            <a:srgbClr val="003300"/>
                          </a:solidFill>
                          <a:latin typeface="宋体" pitchFamily="2" charset="-122"/>
                          <a:ea typeface="宋体" pitchFamily="2" charset="-122"/>
                        </a:rPr>
                        <a:t>字符型</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import</a:t>
                      </a:r>
                    </a:p>
                  </a:txBody>
                  <a:tcPr anchor="ctr"/>
                </a:tc>
                <a:tc>
                  <a:txBody>
                    <a:bodyPr/>
                    <a:lstStyle/>
                    <a:p>
                      <a:pPr algn="ctr"/>
                      <a:r>
                        <a:rPr lang="zh-CN" altLang="en-US" sz="1600" dirty="0" smtClean="0">
                          <a:solidFill>
                            <a:srgbClr val="003300"/>
                          </a:solidFill>
                          <a:latin typeface="宋体" pitchFamily="2" charset="-122"/>
                          <a:ea typeface="宋体" pitchFamily="2" charset="-122"/>
                        </a:rPr>
                        <a:t>导入</a:t>
                      </a:r>
                      <a:endParaRPr lang="zh-CN" altLang="en-US" sz="1600" dirty="0">
                        <a:solidFill>
                          <a:srgbClr val="003300"/>
                        </a:solidFill>
                        <a:latin typeface="宋体" pitchFamily="2" charset="-122"/>
                        <a:ea typeface="宋体" pitchFamily="2" charset="-122"/>
                      </a:endParaRPr>
                    </a:p>
                  </a:txBody>
                  <a:tcPr anchor="ctr"/>
                </a:tc>
                <a:tc>
                  <a:txBody>
                    <a:bodyPr/>
                    <a:lstStyle/>
                    <a:p>
                      <a:r>
                        <a:rPr lang="en-US" altLang="zh-CN" dirty="0" smtClean="0"/>
                        <a:t> </a:t>
                      </a:r>
                      <a:endParaRPr lang="zh-CN" altLang="en-US" dirty="0"/>
                    </a:p>
                  </a:txBody>
                  <a:tcPr anchor="ctr"/>
                </a:tc>
                <a:tc>
                  <a:txBody>
                    <a:bodyPr/>
                    <a:lstStyle/>
                    <a:p>
                      <a:endParaRPr lang="zh-CN" altLang="en-US" dirty="0"/>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class</a:t>
                      </a:r>
                    </a:p>
                  </a:txBody>
                  <a:tcPr anchor="ctr"/>
                </a:tc>
                <a:tc>
                  <a:txBody>
                    <a:bodyPr/>
                    <a:lstStyle/>
                    <a:p>
                      <a:pPr algn="ctr"/>
                      <a:r>
                        <a:rPr lang="zh-CN" altLang="en-US" sz="1600" dirty="0" smtClean="0">
                          <a:solidFill>
                            <a:srgbClr val="003300"/>
                          </a:solidFill>
                          <a:latin typeface="宋体" pitchFamily="2" charset="-122"/>
                          <a:ea typeface="宋体" pitchFamily="2" charset="-122"/>
                        </a:rPr>
                        <a:t>类</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err="1" smtClean="0">
                          <a:solidFill>
                            <a:srgbClr val="003300"/>
                          </a:solidFill>
                          <a:latin typeface="宋体" pitchFamily="2" charset="-122"/>
                          <a:ea typeface="宋体" pitchFamily="2" charset="-122"/>
                        </a:rPr>
                        <a:t>int</a:t>
                      </a:r>
                      <a:endParaRPr lang="en-US" altLang="zh-CN"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整型</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en-US" altLang="zh-CN" sz="1600" dirty="0" smtClean="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err="1" smtClean="0">
                          <a:solidFill>
                            <a:srgbClr val="003300"/>
                          </a:solidFill>
                          <a:latin typeface="宋体" pitchFamily="2" charset="-122"/>
                          <a:ea typeface="宋体" pitchFamily="2" charset="-122"/>
                        </a:rPr>
                        <a:t>const</a:t>
                      </a:r>
                      <a:endParaRPr lang="en-US" altLang="zh-CN"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常量</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interface</a:t>
                      </a:r>
                    </a:p>
                  </a:txBody>
                  <a:tcPr anchor="ctr"/>
                </a:tc>
                <a:tc>
                  <a:txBody>
                    <a:bodyPr/>
                    <a:lstStyle/>
                    <a:p>
                      <a:pPr algn="ctr"/>
                      <a:r>
                        <a:rPr lang="zh-CN" altLang="en-US" sz="1600" dirty="0" smtClean="0">
                          <a:solidFill>
                            <a:srgbClr val="003300"/>
                          </a:solidFill>
                          <a:latin typeface="宋体" pitchFamily="2" charset="-122"/>
                          <a:ea typeface="宋体" pitchFamily="2" charset="-122"/>
                        </a:rPr>
                        <a:t>定义接口</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en-US" altLang="zh-CN" sz="1600" dirty="0" smtClean="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debugger</a:t>
                      </a:r>
                    </a:p>
                  </a:txBody>
                  <a:tcPr anchor="ctr"/>
                </a:tc>
                <a:tc>
                  <a:txBody>
                    <a:bodyPr/>
                    <a:lstStyle/>
                    <a:p>
                      <a:pPr algn="ctr"/>
                      <a:r>
                        <a:rPr lang="zh-CN" altLang="en-US" sz="1600" dirty="0" smtClean="0">
                          <a:solidFill>
                            <a:srgbClr val="003300"/>
                          </a:solidFill>
                          <a:latin typeface="宋体" pitchFamily="2" charset="-122"/>
                          <a:ea typeface="宋体" pitchFamily="2" charset="-122"/>
                        </a:rPr>
                        <a:t>调试</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long</a:t>
                      </a:r>
                    </a:p>
                  </a:txBody>
                  <a:tcPr anchor="ctr"/>
                </a:tc>
                <a:tc>
                  <a:txBody>
                    <a:bodyPr/>
                    <a:lstStyle/>
                    <a:p>
                      <a:pPr algn="ctr"/>
                      <a:r>
                        <a:rPr lang="zh-CN" altLang="en-US" sz="1600" dirty="0" smtClean="0">
                          <a:solidFill>
                            <a:srgbClr val="003300"/>
                          </a:solidFill>
                          <a:latin typeface="宋体" pitchFamily="2" charset="-122"/>
                          <a:ea typeface="宋体" pitchFamily="2" charset="-122"/>
                        </a:rPr>
                        <a:t>长整型</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en-US" altLang="zh-CN" sz="1600" dirty="0" smtClean="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double</a:t>
                      </a:r>
                    </a:p>
                  </a:txBody>
                  <a:tcPr anchor="ctr"/>
                </a:tc>
                <a:tc>
                  <a:txBody>
                    <a:bodyPr/>
                    <a:lstStyle/>
                    <a:p>
                      <a:pPr algn="ctr"/>
                      <a:r>
                        <a:rPr lang="zh-CN" altLang="en-US" sz="1600" dirty="0" smtClean="0">
                          <a:solidFill>
                            <a:srgbClr val="003300"/>
                          </a:solidFill>
                          <a:latin typeface="宋体" pitchFamily="2" charset="-122"/>
                          <a:ea typeface="宋体" pitchFamily="2" charset="-122"/>
                        </a:rPr>
                        <a:t>双精度</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native</a:t>
                      </a:r>
                    </a:p>
                  </a:txBody>
                  <a:tcPr anchor="ctr"/>
                </a:tc>
                <a:tc>
                  <a:txBody>
                    <a:bodyPr/>
                    <a:lstStyle/>
                    <a:p>
                      <a:pPr algn="ctr"/>
                      <a:r>
                        <a:rPr lang="zh-CN" altLang="en-US" sz="1600" dirty="0" smtClean="0">
                          <a:solidFill>
                            <a:srgbClr val="003300"/>
                          </a:solidFill>
                          <a:latin typeface="宋体" pitchFamily="2" charset="-122"/>
                          <a:ea typeface="宋体" pitchFamily="2" charset="-122"/>
                        </a:rPr>
                        <a:t>本地对象</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en-US" altLang="zh-CN" sz="1600" dirty="0" smtClean="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err="1" smtClean="0">
                          <a:solidFill>
                            <a:srgbClr val="003300"/>
                          </a:solidFill>
                          <a:latin typeface="宋体" pitchFamily="2" charset="-122"/>
                          <a:ea typeface="宋体" pitchFamily="2" charset="-122"/>
                        </a:rPr>
                        <a:t>enum</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枚举</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package</a:t>
                      </a:r>
                    </a:p>
                  </a:txBody>
                  <a:tcPr anchor="ctr"/>
                </a:tc>
                <a:tc>
                  <a:txBody>
                    <a:bodyPr/>
                    <a:lstStyle/>
                    <a:p>
                      <a:pPr algn="ctr"/>
                      <a:r>
                        <a:rPr lang="zh-CN" altLang="en-US" sz="1600" dirty="0" smtClean="0">
                          <a:solidFill>
                            <a:srgbClr val="003300"/>
                          </a:solidFill>
                          <a:latin typeface="宋体" pitchFamily="2" charset="-122"/>
                          <a:ea typeface="宋体" pitchFamily="2" charset="-122"/>
                        </a:rPr>
                        <a:t>程序包</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export</a:t>
                      </a:r>
                      <a:endParaRPr lang="zh-CN" altLang="en-US"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导出</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private</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私有类</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r h="480053">
                <a:tc>
                  <a:txBody>
                    <a:bodyPr/>
                    <a:lstStyle/>
                    <a:p>
                      <a:pPr algn="ctr"/>
                      <a:r>
                        <a:rPr lang="en-US" altLang="zh-CN" sz="1600" dirty="0" smtClean="0">
                          <a:solidFill>
                            <a:srgbClr val="003300"/>
                          </a:solidFill>
                          <a:latin typeface="宋体" pitchFamily="2" charset="-122"/>
                          <a:ea typeface="宋体" pitchFamily="2" charset="-122"/>
                        </a:rPr>
                        <a:t>extends</a:t>
                      </a:r>
                      <a:endParaRPr lang="zh-CN" altLang="en-US" sz="1600" dirty="0" smtClean="0">
                        <a:solidFill>
                          <a:srgbClr val="003300"/>
                        </a:solidFill>
                        <a:latin typeface="宋体" pitchFamily="2" charset="-122"/>
                        <a:ea typeface="宋体" pitchFamily="2" charset="-122"/>
                      </a:endParaRPr>
                    </a:p>
                  </a:txBody>
                  <a:tcPr anchor="ctr"/>
                </a:tc>
                <a:tc>
                  <a:txBody>
                    <a:bodyPr/>
                    <a:lstStyle/>
                    <a:p>
                      <a:pPr algn="ctr"/>
                      <a:r>
                        <a:rPr lang="zh-CN" altLang="en-US" sz="1600" dirty="0" smtClean="0">
                          <a:solidFill>
                            <a:srgbClr val="003300"/>
                          </a:solidFill>
                          <a:latin typeface="宋体" pitchFamily="2" charset="-122"/>
                          <a:ea typeface="宋体" pitchFamily="2" charset="-122"/>
                        </a:rPr>
                        <a:t>继承</a:t>
                      </a:r>
                      <a:endParaRPr lang="zh-CN" altLang="en-US" sz="1600" dirty="0">
                        <a:solidFill>
                          <a:srgbClr val="003300"/>
                        </a:solidFill>
                        <a:latin typeface="宋体" pitchFamily="2" charset="-122"/>
                        <a:ea typeface="宋体" pitchFamily="2" charset="-122"/>
                      </a:endParaRPr>
                    </a:p>
                  </a:txBody>
                  <a:tcPr anchor="ctr"/>
                </a:tc>
                <a:tc>
                  <a:txBody>
                    <a:bodyPr/>
                    <a:lstStyle/>
                    <a:p>
                      <a:pPr algn="ctr"/>
                      <a:r>
                        <a:rPr lang="en-US" altLang="zh-CN" sz="1600" dirty="0" smtClean="0">
                          <a:solidFill>
                            <a:srgbClr val="003300"/>
                          </a:solidFill>
                          <a:latin typeface="宋体" pitchFamily="2" charset="-122"/>
                          <a:ea typeface="宋体" pitchFamily="2" charset="-122"/>
                        </a:rPr>
                        <a:t>protected</a:t>
                      </a:r>
                    </a:p>
                  </a:txBody>
                  <a:tcPr anchor="ctr"/>
                </a:tc>
                <a:tc>
                  <a:txBody>
                    <a:bodyPr/>
                    <a:lstStyle/>
                    <a:p>
                      <a:pPr algn="ctr"/>
                      <a:r>
                        <a:rPr lang="zh-CN" altLang="en-US" sz="1600" dirty="0" smtClean="0">
                          <a:solidFill>
                            <a:srgbClr val="003300"/>
                          </a:solidFill>
                          <a:latin typeface="宋体" pitchFamily="2" charset="-122"/>
                          <a:ea typeface="宋体" pitchFamily="2" charset="-122"/>
                        </a:rPr>
                        <a:t>受保护类</a:t>
                      </a: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c>
                  <a:txBody>
                    <a:bodyPr/>
                    <a:lstStyle/>
                    <a:p>
                      <a:pPr algn="ctr"/>
                      <a:endParaRPr lang="zh-CN" altLang="en-US" sz="16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3264030076"/>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4925" y="115888"/>
            <a:ext cx="9072563" cy="779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3</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常量和变量</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extLst/>
          </p:nvPr>
        </p:nvGraphicFramePr>
        <p:xfrm>
          <a:off x="216594" y="980728"/>
          <a:ext cx="8747894"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2032057"/>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849075617"/>
              </p:ext>
            </p:extLst>
          </p:nvPr>
        </p:nvGraphicFramePr>
        <p:xfrm>
          <a:off x="216594" y="980728"/>
          <a:ext cx="8747894"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p:cNvSpPr>
            <a:spLocks noGrp="1"/>
          </p:cNvSpPr>
          <p:nvPr>
            <p:ph type="title"/>
          </p:nvPr>
        </p:nvSpPr>
        <p:spPr>
          <a:xfrm>
            <a:off x="34925" y="115888"/>
            <a:ext cx="9072563" cy="779462"/>
          </a:xfrm>
        </p:spPr>
        <p:txBody>
          <a:bodyPr/>
          <a:lstStyle/>
          <a:p>
            <a:r>
              <a:rPr lang="en-US" altLang="zh-CN" dirty="0" smtClean="0"/>
              <a:t>(1)</a:t>
            </a:r>
            <a:r>
              <a:rPr lang="zh-CN" altLang="en-US" dirty="0" smtClean="0"/>
              <a:t>变量</a:t>
            </a:r>
          </a:p>
        </p:txBody>
      </p:sp>
    </p:spTree>
    <p:extLst>
      <p:ext uri="{BB962C8B-B14F-4D97-AF65-F5344CB8AC3E}">
        <p14:creationId xmlns:p14="http://schemas.microsoft.com/office/powerpoint/2010/main" val="1859608463"/>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318469318"/>
              </p:ext>
            </p:extLst>
          </p:nvPr>
        </p:nvGraphicFramePr>
        <p:xfrm>
          <a:off x="152236" y="980728"/>
          <a:ext cx="8884260" cy="2972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1"/>
          <p:cNvSpPr>
            <a:spLocks noGrp="1"/>
          </p:cNvSpPr>
          <p:nvPr>
            <p:ph type="title"/>
          </p:nvPr>
        </p:nvSpPr>
        <p:spPr>
          <a:xfrm>
            <a:off x="34925" y="115888"/>
            <a:ext cx="9072563" cy="779462"/>
          </a:xfrm>
        </p:spPr>
        <p:txBody>
          <a:bodyPr/>
          <a:lstStyle/>
          <a:p>
            <a:r>
              <a:rPr lang="en-US" altLang="zh-CN" dirty="0" smtClean="0"/>
              <a:t>(2)</a:t>
            </a:r>
            <a:r>
              <a:rPr lang="zh-CN" altLang="en-US" dirty="0" smtClean="0"/>
              <a:t>变量</a:t>
            </a:r>
            <a:r>
              <a:rPr lang="zh-CN" altLang="en-US" dirty="0"/>
              <a:t>的作用域</a:t>
            </a:r>
            <a:endParaRPr lang="zh-CN" altLang="en-US" dirty="0" smtClean="0"/>
          </a:p>
        </p:txBody>
      </p:sp>
    </p:spTree>
    <p:extLst>
      <p:ext uri="{BB962C8B-B14F-4D97-AF65-F5344CB8AC3E}">
        <p14:creationId xmlns:p14="http://schemas.microsoft.com/office/powerpoint/2010/main" val="2056277472"/>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4925" y="115888"/>
            <a:ext cx="9072563" cy="779462"/>
          </a:xfrm>
        </p:spPr>
        <p:txBody>
          <a:bodyPr/>
          <a:lstStyle/>
          <a:p>
            <a:r>
              <a:rPr lang="zh-CN" altLang="en-US" dirty="0" smtClean="0"/>
              <a:t>示例</a:t>
            </a:r>
          </a:p>
        </p:txBody>
      </p:sp>
      <p:sp>
        <p:nvSpPr>
          <p:cNvPr id="2" name="矩形 1"/>
          <p:cNvSpPr/>
          <p:nvPr/>
        </p:nvSpPr>
        <p:spPr>
          <a:xfrm>
            <a:off x="1043608" y="908720"/>
            <a:ext cx="7992888" cy="5632311"/>
          </a:xfrm>
          <a:prstGeom prst="rect">
            <a:avLst/>
          </a:prstGeom>
        </p:spPr>
        <p:txBody>
          <a:bodyPr wrap="square">
            <a:spAutoFit/>
          </a:bodyPr>
          <a:lstStyle/>
          <a:p>
            <a:pPr lvl="0"/>
            <a:r>
              <a:rPr lang="en-US" altLang="zh-CN" sz="2400" dirty="0">
                <a:solidFill>
                  <a:srgbClr val="003300"/>
                </a:solidFill>
                <a:latin typeface="宋体" pitchFamily="2" charset="-122"/>
                <a:ea typeface="宋体" pitchFamily="2" charset="-122"/>
              </a:rPr>
              <a:t>&lt;Script&gt; </a:t>
            </a:r>
            <a:endParaRPr lang="zh-CN" altLang="zh-CN" sz="2400" dirty="0">
              <a:solidFill>
                <a:srgbClr val="003300"/>
              </a:solidFill>
              <a:latin typeface="宋体" pitchFamily="2" charset="-122"/>
              <a:ea typeface="宋体" pitchFamily="2" charset="-122"/>
            </a:endParaRPr>
          </a:p>
          <a:p>
            <a:pPr lvl="1"/>
            <a:r>
              <a:rPr lang="en-US" altLang="zh-CN" sz="2400" dirty="0" err="1">
                <a:solidFill>
                  <a:srgbClr val="003300"/>
                </a:solidFill>
                <a:latin typeface="宋体" pitchFamily="2" charset="-122"/>
                <a:ea typeface="宋体" pitchFamily="2" charset="-122"/>
              </a:rPr>
              <a:t>document.title</a:t>
            </a:r>
            <a:r>
              <a:rPr lang="en-US" altLang="zh-CN" sz="2400" dirty="0">
                <a:solidFill>
                  <a:srgbClr val="003300"/>
                </a:solidFill>
                <a:latin typeface="宋体" pitchFamily="2" charset="-122"/>
                <a:ea typeface="宋体" pitchFamily="2" charset="-122"/>
              </a:rPr>
              <a:t> = "</a:t>
            </a:r>
            <a:r>
              <a:rPr lang="zh-CN" altLang="zh-CN" sz="2400" dirty="0">
                <a:solidFill>
                  <a:srgbClr val="003300"/>
                </a:solidFill>
                <a:latin typeface="宋体" pitchFamily="2" charset="-122"/>
                <a:ea typeface="宋体" pitchFamily="2" charset="-122"/>
              </a:rPr>
              <a:t>变量的作用域实例</a:t>
            </a:r>
            <a:r>
              <a:rPr lang="en-US" altLang="zh-CN" sz="2400" dirty="0">
                <a:solidFill>
                  <a:srgbClr val="003300"/>
                </a:solidFill>
                <a:latin typeface="宋体" pitchFamily="2" charset="-122"/>
                <a:ea typeface="宋体" pitchFamily="2" charset="-122"/>
              </a:rPr>
              <a:t>";</a:t>
            </a:r>
            <a:endParaRPr lang="zh-CN" altLang="zh-CN" sz="2400" dirty="0">
              <a:solidFill>
                <a:srgbClr val="003300"/>
              </a:solidFill>
              <a:latin typeface="宋体" pitchFamily="2" charset="-122"/>
              <a:ea typeface="宋体" pitchFamily="2" charset="-122"/>
            </a:endParaRPr>
          </a:p>
          <a:p>
            <a:pPr lvl="1"/>
            <a:r>
              <a:rPr lang="en-US" altLang="zh-CN" sz="2400" dirty="0" err="1">
                <a:solidFill>
                  <a:srgbClr val="003300"/>
                </a:solidFill>
                <a:latin typeface="宋体" pitchFamily="2" charset="-122"/>
                <a:ea typeface="宋体" pitchFamily="2" charset="-122"/>
              </a:rPr>
              <a:t>var</a:t>
            </a:r>
            <a:r>
              <a:rPr lang="en-US" altLang="zh-CN" sz="2400" dirty="0">
                <a:solidFill>
                  <a:srgbClr val="003300"/>
                </a:solidFill>
                <a:latin typeface="宋体" pitchFamily="2" charset="-122"/>
                <a:ea typeface="宋体" pitchFamily="2" charset="-122"/>
              </a:rPr>
              <a:t> </a:t>
            </a:r>
            <a:r>
              <a:rPr lang="en-US" altLang="zh-CN" sz="2400" dirty="0" err="1">
                <a:solidFill>
                  <a:srgbClr val="003300"/>
                </a:solidFill>
                <a:latin typeface="宋体" pitchFamily="2" charset="-122"/>
                <a:ea typeface="宋体" pitchFamily="2" charset="-122"/>
              </a:rPr>
              <a:t>gv</a:t>
            </a:r>
            <a:r>
              <a:rPr lang="en-US" altLang="zh-CN" sz="2400" dirty="0">
                <a:solidFill>
                  <a:srgbClr val="003300"/>
                </a:solidFill>
                <a:latin typeface="宋体" pitchFamily="2" charset="-122"/>
                <a:ea typeface="宋体" pitchFamily="2" charset="-122"/>
              </a:rPr>
              <a:t> = "JavaScript";       </a:t>
            </a:r>
            <a:r>
              <a:rPr lang="en-US" altLang="zh-CN" sz="2400" dirty="0">
                <a:solidFill>
                  <a:srgbClr val="FF0000"/>
                </a:solidFill>
                <a:latin typeface="宋体" pitchFamily="2" charset="-122"/>
                <a:ea typeface="宋体" pitchFamily="2" charset="-122"/>
              </a:rPr>
              <a:t>//</a:t>
            </a:r>
            <a:r>
              <a:rPr lang="en-US" altLang="zh-CN" sz="2400" dirty="0" err="1">
                <a:solidFill>
                  <a:srgbClr val="FF0000"/>
                </a:solidFill>
                <a:latin typeface="宋体" pitchFamily="2" charset="-122"/>
                <a:ea typeface="宋体" pitchFamily="2" charset="-122"/>
              </a:rPr>
              <a:t>gv</a:t>
            </a:r>
            <a:r>
              <a:rPr lang="zh-CN" altLang="zh-CN" sz="2400" dirty="0">
                <a:solidFill>
                  <a:srgbClr val="FF0000"/>
                </a:solidFill>
                <a:latin typeface="宋体" pitchFamily="2" charset="-122"/>
                <a:ea typeface="宋体" pitchFamily="2" charset="-122"/>
              </a:rPr>
              <a:t>是全局变量</a:t>
            </a:r>
          </a:p>
          <a:p>
            <a:pPr lvl="1"/>
            <a:r>
              <a:rPr lang="en-US" altLang="zh-CN" sz="2400" dirty="0" err="1">
                <a:solidFill>
                  <a:srgbClr val="003300"/>
                </a:solidFill>
                <a:latin typeface="宋体" pitchFamily="2" charset="-122"/>
                <a:ea typeface="宋体" pitchFamily="2" charset="-122"/>
              </a:rPr>
              <a:t>document.write</a:t>
            </a:r>
            <a:r>
              <a:rPr lang="en-US" altLang="zh-CN" sz="2400" dirty="0">
                <a:solidFill>
                  <a:srgbClr val="003300"/>
                </a:solidFill>
                <a:latin typeface="宋体" pitchFamily="2" charset="-122"/>
                <a:ea typeface="宋体" pitchFamily="2" charset="-122"/>
              </a:rPr>
              <a:t>("test</a:t>
            </a:r>
            <a:r>
              <a:rPr lang="zh-CN" altLang="zh-CN" sz="2400" dirty="0">
                <a:solidFill>
                  <a:srgbClr val="003300"/>
                </a:solidFill>
                <a:latin typeface="宋体" pitchFamily="2" charset="-122"/>
                <a:ea typeface="宋体" pitchFamily="2" charset="-122"/>
              </a:rPr>
              <a:t>函数的输出：</a:t>
            </a:r>
            <a:r>
              <a:rPr lang="en-US" altLang="zh-CN" sz="2400" dirty="0">
                <a:solidFill>
                  <a:srgbClr val="003300"/>
                </a:solidFill>
                <a:latin typeface="宋体" pitchFamily="2" charset="-122"/>
                <a:ea typeface="宋体" pitchFamily="2" charset="-122"/>
              </a:rPr>
              <a:t>&lt;</a:t>
            </a:r>
            <a:r>
              <a:rPr lang="en-US" altLang="zh-CN" sz="2400" dirty="0" err="1">
                <a:solidFill>
                  <a:srgbClr val="003300"/>
                </a:solidFill>
                <a:latin typeface="宋体" pitchFamily="2" charset="-122"/>
                <a:ea typeface="宋体" pitchFamily="2" charset="-122"/>
              </a:rPr>
              <a:t>br</a:t>
            </a:r>
            <a:r>
              <a:rPr lang="en-US" altLang="zh-CN" sz="2400" dirty="0">
                <a:solidFill>
                  <a:srgbClr val="003300"/>
                </a:solidFill>
                <a:latin typeface="宋体" pitchFamily="2" charset="-122"/>
                <a:ea typeface="宋体" pitchFamily="2" charset="-122"/>
              </a:rPr>
              <a:t>&gt;");</a:t>
            </a:r>
            <a:endParaRPr lang="zh-CN" altLang="zh-CN" sz="2400" dirty="0">
              <a:solidFill>
                <a:srgbClr val="003300"/>
              </a:solidFill>
              <a:latin typeface="宋体" pitchFamily="2" charset="-122"/>
              <a:ea typeface="宋体" pitchFamily="2" charset="-122"/>
            </a:endParaRPr>
          </a:p>
          <a:p>
            <a:pPr lvl="1"/>
            <a:r>
              <a:rPr lang="en-US" altLang="zh-CN" sz="2400" dirty="0">
                <a:solidFill>
                  <a:srgbClr val="003300"/>
                </a:solidFill>
                <a:latin typeface="宋体" pitchFamily="2" charset="-122"/>
                <a:ea typeface="宋体" pitchFamily="2" charset="-122"/>
              </a:rPr>
              <a:t>test();</a:t>
            </a:r>
            <a:endParaRPr lang="zh-CN" altLang="zh-CN" sz="2400" dirty="0">
              <a:solidFill>
                <a:srgbClr val="003300"/>
              </a:solidFill>
              <a:latin typeface="宋体" pitchFamily="2" charset="-122"/>
              <a:ea typeface="宋体" pitchFamily="2" charset="-122"/>
            </a:endParaRPr>
          </a:p>
          <a:p>
            <a:pPr lvl="1"/>
            <a:r>
              <a:rPr lang="en-US" altLang="zh-CN" sz="2400" dirty="0">
                <a:solidFill>
                  <a:srgbClr val="003300"/>
                </a:solidFill>
                <a:latin typeface="宋体" pitchFamily="2" charset="-122"/>
                <a:ea typeface="宋体" pitchFamily="2" charset="-122"/>
              </a:rPr>
              <a:t>function test() </a:t>
            </a:r>
            <a:endParaRPr lang="en-US" altLang="zh-CN" sz="2400" dirty="0" smtClean="0">
              <a:solidFill>
                <a:srgbClr val="003300"/>
              </a:solidFill>
              <a:latin typeface="宋体" pitchFamily="2" charset="-122"/>
              <a:ea typeface="宋体" pitchFamily="2" charset="-122"/>
            </a:endParaRPr>
          </a:p>
          <a:p>
            <a:pPr lvl="1"/>
            <a:r>
              <a:rPr lang="en-US" altLang="zh-CN" sz="2400" dirty="0" smtClean="0">
                <a:solidFill>
                  <a:srgbClr val="003300"/>
                </a:solidFill>
                <a:latin typeface="宋体" pitchFamily="2" charset="-122"/>
                <a:ea typeface="宋体" pitchFamily="2" charset="-122"/>
              </a:rPr>
              <a:t>{</a:t>
            </a:r>
            <a:endParaRPr lang="zh-CN" altLang="zh-CN" sz="2400" dirty="0">
              <a:solidFill>
                <a:srgbClr val="003300"/>
              </a:solidFill>
              <a:latin typeface="宋体" pitchFamily="2" charset="-122"/>
              <a:ea typeface="宋体" pitchFamily="2" charset="-122"/>
            </a:endParaRPr>
          </a:p>
          <a:p>
            <a:pPr lvl="2"/>
            <a:r>
              <a:rPr lang="en-US" altLang="zh-CN" sz="2400" dirty="0" err="1">
                <a:solidFill>
                  <a:srgbClr val="003300"/>
                </a:solidFill>
                <a:latin typeface="宋体" pitchFamily="2" charset="-122"/>
                <a:ea typeface="宋体" pitchFamily="2" charset="-122"/>
              </a:rPr>
              <a:t>var</a:t>
            </a:r>
            <a:r>
              <a:rPr lang="en-US" altLang="zh-CN" sz="2400" dirty="0">
                <a:solidFill>
                  <a:srgbClr val="003300"/>
                </a:solidFill>
                <a:latin typeface="宋体" pitchFamily="2" charset="-122"/>
                <a:ea typeface="宋体" pitchFamily="2" charset="-122"/>
              </a:rPr>
              <a:t> lv = "VBScript";      </a:t>
            </a:r>
            <a:r>
              <a:rPr lang="en-US" altLang="zh-CN" sz="2400" dirty="0">
                <a:solidFill>
                  <a:srgbClr val="FF0000"/>
                </a:solidFill>
                <a:latin typeface="宋体" pitchFamily="2" charset="-122"/>
                <a:ea typeface="宋体" pitchFamily="2" charset="-122"/>
              </a:rPr>
              <a:t>//lv</a:t>
            </a:r>
            <a:r>
              <a:rPr lang="zh-CN" altLang="zh-CN" sz="2400" dirty="0">
                <a:solidFill>
                  <a:srgbClr val="FF0000"/>
                </a:solidFill>
                <a:latin typeface="宋体" pitchFamily="2" charset="-122"/>
                <a:ea typeface="宋体" pitchFamily="2" charset="-122"/>
              </a:rPr>
              <a:t>是局部变量</a:t>
            </a:r>
          </a:p>
          <a:p>
            <a:pPr lvl="2"/>
            <a:r>
              <a:rPr lang="en-US" altLang="zh-CN" sz="2400" dirty="0" err="1">
                <a:solidFill>
                  <a:srgbClr val="003300"/>
                </a:solidFill>
                <a:latin typeface="宋体" pitchFamily="2" charset="-122"/>
                <a:ea typeface="宋体" pitchFamily="2" charset="-122"/>
              </a:rPr>
              <a:t>document.write</a:t>
            </a:r>
            <a:r>
              <a:rPr lang="en-US" altLang="zh-CN" sz="2400" dirty="0">
                <a:solidFill>
                  <a:srgbClr val="003300"/>
                </a:solidFill>
                <a:latin typeface="宋体" pitchFamily="2" charset="-122"/>
                <a:ea typeface="宋体" pitchFamily="2" charset="-122"/>
              </a:rPr>
              <a:t>("</a:t>
            </a:r>
            <a:r>
              <a:rPr lang="en-US" altLang="zh-CN" sz="2400" dirty="0" err="1">
                <a:solidFill>
                  <a:srgbClr val="003300"/>
                </a:solidFill>
                <a:latin typeface="宋体" pitchFamily="2" charset="-122"/>
                <a:ea typeface="宋体" pitchFamily="2" charset="-122"/>
              </a:rPr>
              <a:t>gv</a:t>
            </a:r>
            <a:r>
              <a:rPr lang="en-US" altLang="zh-CN" sz="2400" dirty="0">
                <a:solidFill>
                  <a:srgbClr val="003300"/>
                </a:solidFill>
                <a:latin typeface="宋体" pitchFamily="2" charset="-122"/>
                <a:ea typeface="宋体" pitchFamily="2" charset="-122"/>
              </a:rPr>
              <a:t>=" + </a:t>
            </a:r>
            <a:r>
              <a:rPr lang="en-US" altLang="zh-CN" sz="2400" dirty="0" err="1">
                <a:solidFill>
                  <a:srgbClr val="003300"/>
                </a:solidFill>
                <a:latin typeface="宋体" pitchFamily="2" charset="-122"/>
                <a:ea typeface="宋体" pitchFamily="2" charset="-122"/>
              </a:rPr>
              <a:t>gv</a:t>
            </a:r>
            <a:r>
              <a:rPr lang="en-US" altLang="zh-CN" sz="2400" dirty="0">
                <a:solidFill>
                  <a:srgbClr val="003300"/>
                </a:solidFill>
                <a:latin typeface="宋体" pitchFamily="2" charset="-122"/>
                <a:ea typeface="宋体" pitchFamily="2" charset="-122"/>
              </a:rPr>
              <a:t> + "&lt;</a:t>
            </a:r>
            <a:r>
              <a:rPr lang="en-US" altLang="zh-CN" sz="2400" dirty="0" err="1">
                <a:solidFill>
                  <a:srgbClr val="003300"/>
                </a:solidFill>
                <a:latin typeface="宋体" pitchFamily="2" charset="-122"/>
                <a:ea typeface="宋体" pitchFamily="2" charset="-122"/>
              </a:rPr>
              <a:t>br</a:t>
            </a:r>
            <a:r>
              <a:rPr lang="en-US" altLang="zh-CN" sz="2400" dirty="0">
                <a:solidFill>
                  <a:srgbClr val="003300"/>
                </a:solidFill>
                <a:latin typeface="宋体" pitchFamily="2" charset="-122"/>
                <a:ea typeface="宋体" pitchFamily="2" charset="-122"/>
              </a:rPr>
              <a:t>&gt;");</a:t>
            </a:r>
            <a:endParaRPr lang="zh-CN" altLang="zh-CN" sz="2400" dirty="0">
              <a:solidFill>
                <a:srgbClr val="003300"/>
              </a:solidFill>
              <a:latin typeface="宋体" pitchFamily="2" charset="-122"/>
              <a:ea typeface="宋体" pitchFamily="2" charset="-122"/>
            </a:endParaRPr>
          </a:p>
          <a:p>
            <a:pPr lvl="2"/>
            <a:r>
              <a:rPr lang="en-US" altLang="zh-CN" sz="2400" dirty="0" err="1">
                <a:solidFill>
                  <a:srgbClr val="003300"/>
                </a:solidFill>
                <a:latin typeface="宋体" pitchFamily="2" charset="-122"/>
                <a:ea typeface="宋体" pitchFamily="2" charset="-122"/>
              </a:rPr>
              <a:t>document.write</a:t>
            </a:r>
            <a:r>
              <a:rPr lang="en-US" altLang="zh-CN" sz="2400" dirty="0">
                <a:solidFill>
                  <a:srgbClr val="003300"/>
                </a:solidFill>
                <a:latin typeface="宋体" pitchFamily="2" charset="-122"/>
                <a:ea typeface="宋体" pitchFamily="2" charset="-122"/>
              </a:rPr>
              <a:t>("lv=" + lv + "&lt;</a:t>
            </a:r>
            <a:r>
              <a:rPr lang="en-US" altLang="zh-CN" sz="2400" dirty="0" err="1">
                <a:solidFill>
                  <a:srgbClr val="003300"/>
                </a:solidFill>
                <a:latin typeface="宋体" pitchFamily="2" charset="-122"/>
                <a:ea typeface="宋体" pitchFamily="2" charset="-122"/>
              </a:rPr>
              <a:t>br</a:t>
            </a:r>
            <a:r>
              <a:rPr lang="en-US" altLang="zh-CN" sz="2400" dirty="0">
                <a:solidFill>
                  <a:srgbClr val="003300"/>
                </a:solidFill>
                <a:latin typeface="宋体" pitchFamily="2" charset="-122"/>
                <a:ea typeface="宋体" pitchFamily="2" charset="-122"/>
              </a:rPr>
              <a:t>&gt;"+ "&lt;</a:t>
            </a:r>
            <a:r>
              <a:rPr lang="en-US" altLang="zh-CN" sz="2400" dirty="0" err="1">
                <a:solidFill>
                  <a:srgbClr val="003300"/>
                </a:solidFill>
                <a:latin typeface="宋体" pitchFamily="2" charset="-122"/>
                <a:ea typeface="宋体" pitchFamily="2" charset="-122"/>
              </a:rPr>
              <a:t>br</a:t>
            </a:r>
            <a:r>
              <a:rPr lang="en-US" altLang="zh-CN" sz="2400" dirty="0" smtClean="0">
                <a:solidFill>
                  <a:srgbClr val="003300"/>
                </a:solidFill>
                <a:latin typeface="宋体" pitchFamily="2" charset="-122"/>
                <a:ea typeface="宋体" pitchFamily="2" charset="-122"/>
              </a:rPr>
              <a:t>&gt;");</a:t>
            </a:r>
          </a:p>
          <a:p>
            <a:pPr lvl="1"/>
            <a:r>
              <a:rPr lang="en-US" altLang="zh-CN" sz="2400" dirty="0" smtClean="0">
                <a:solidFill>
                  <a:srgbClr val="003300"/>
                </a:solidFill>
                <a:latin typeface="宋体" pitchFamily="2" charset="-122"/>
                <a:ea typeface="宋体" pitchFamily="2" charset="-122"/>
              </a:rPr>
              <a:t>}</a:t>
            </a:r>
            <a:endParaRPr lang="zh-CN" altLang="zh-CN" sz="2400" dirty="0">
              <a:solidFill>
                <a:srgbClr val="003300"/>
              </a:solidFill>
              <a:latin typeface="宋体" pitchFamily="2" charset="-122"/>
              <a:ea typeface="宋体" pitchFamily="2" charset="-122"/>
            </a:endParaRPr>
          </a:p>
          <a:p>
            <a:pPr lvl="1"/>
            <a:r>
              <a:rPr lang="en-US" altLang="zh-CN" sz="2400" dirty="0" err="1" smtClean="0">
                <a:solidFill>
                  <a:srgbClr val="003300"/>
                </a:solidFill>
                <a:latin typeface="宋体" pitchFamily="2" charset="-122"/>
                <a:ea typeface="宋体" pitchFamily="2" charset="-122"/>
              </a:rPr>
              <a:t>document.write</a:t>
            </a:r>
            <a:r>
              <a:rPr lang="en-US" altLang="zh-CN" sz="2400" dirty="0" smtClean="0">
                <a:solidFill>
                  <a:srgbClr val="003300"/>
                </a:solidFill>
                <a:latin typeface="宋体" pitchFamily="2" charset="-122"/>
                <a:ea typeface="宋体" pitchFamily="2" charset="-122"/>
              </a:rPr>
              <a:t>("document</a:t>
            </a:r>
            <a:r>
              <a:rPr lang="zh-CN" altLang="zh-CN" sz="2400" dirty="0" smtClean="0">
                <a:solidFill>
                  <a:srgbClr val="003300"/>
                </a:solidFill>
                <a:latin typeface="宋体" pitchFamily="2" charset="-122"/>
                <a:ea typeface="宋体" pitchFamily="2" charset="-122"/>
              </a:rPr>
              <a:t>的输出：</a:t>
            </a:r>
            <a:r>
              <a:rPr lang="en-US" altLang="zh-CN" sz="2400" dirty="0" smtClean="0">
                <a:solidFill>
                  <a:srgbClr val="003300"/>
                </a:solidFill>
                <a:latin typeface="宋体" pitchFamily="2" charset="-122"/>
                <a:ea typeface="宋体" pitchFamily="2" charset="-122"/>
              </a:rPr>
              <a:t>&lt;</a:t>
            </a:r>
            <a:r>
              <a:rPr lang="en-US" altLang="zh-CN" sz="2400" dirty="0" err="1" smtClean="0">
                <a:solidFill>
                  <a:srgbClr val="003300"/>
                </a:solidFill>
                <a:latin typeface="宋体" pitchFamily="2" charset="-122"/>
                <a:ea typeface="宋体" pitchFamily="2" charset="-122"/>
              </a:rPr>
              <a:t>br</a:t>
            </a:r>
            <a:r>
              <a:rPr lang="en-US" altLang="zh-CN" sz="2400" dirty="0" smtClean="0">
                <a:solidFill>
                  <a:srgbClr val="003300"/>
                </a:solidFill>
                <a:latin typeface="宋体" pitchFamily="2" charset="-122"/>
                <a:ea typeface="宋体" pitchFamily="2" charset="-122"/>
              </a:rPr>
              <a:t>&gt;");</a:t>
            </a:r>
            <a:endParaRPr lang="zh-CN" altLang="zh-CN" sz="2400" dirty="0" smtClean="0">
              <a:solidFill>
                <a:srgbClr val="003300"/>
              </a:solidFill>
              <a:latin typeface="宋体" pitchFamily="2" charset="-122"/>
              <a:ea typeface="宋体" pitchFamily="2" charset="-122"/>
            </a:endParaRPr>
          </a:p>
          <a:p>
            <a:pPr lvl="1"/>
            <a:r>
              <a:rPr lang="en-US" altLang="zh-CN" sz="2400" dirty="0" err="1" smtClean="0">
                <a:solidFill>
                  <a:srgbClr val="003300"/>
                </a:solidFill>
                <a:latin typeface="宋体" pitchFamily="2" charset="-122"/>
                <a:ea typeface="宋体" pitchFamily="2" charset="-122"/>
              </a:rPr>
              <a:t>document.write</a:t>
            </a:r>
            <a:r>
              <a:rPr lang="en-US" altLang="zh-CN" sz="2400" dirty="0">
                <a:solidFill>
                  <a:srgbClr val="003300"/>
                </a:solidFill>
                <a:latin typeface="宋体" pitchFamily="2" charset="-122"/>
                <a:ea typeface="宋体" pitchFamily="2" charset="-122"/>
              </a:rPr>
              <a:t>("</a:t>
            </a:r>
            <a:r>
              <a:rPr lang="en-US" altLang="zh-CN" sz="2400" dirty="0" err="1">
                <a:solidFill>
                  <a:srgbClr val="003300"/>
                </a:solidFill>
                <a:latin typeface="宋体" pitchFamily="2" charset="-122"/>
                <a:ea typeface="宋体" pitchFamily="2" charset="-122"/>
              </a:rPr>
              <a:t>gv</a:t>
            </a:r>
            <a:r>
              <a:rPr lang="en-US" altLang="zh-CN" sz="2400" dirty="0">
                <a:solidFill>
                  <a:srgbClr val="003300"/>
                </a:solidFill>
                <a:latin typeface="宋体" pitchFamily="2" charset="-122"/>
                <a:ea typeface="宋体" pitchFamily="2" charset="-122"/>
              </a:rPr>
              <a:t>=" + </a:t>
            </a:r>
            <a:r>
              <a:rPr lang="en-US" altLang="zh-CN" sz="2400" dirty="0" err="1">
                <a:solidFill>
                  <a:srgbClr val="003300"/>
                </a:solidFill>
                <a:latin typeface="宋体" pitchFamily="2" charset="-122"/>
                <a:ea typeface="宋体" pitchFamily="2" charset="-122"/>
              </a:rPr>
              <a:t>gv</a:t>
            </a:r>
            <a:r>
              <a:rPr lang="en-US" altLang="zh-CN" sz="2400" dirty="0">
                <a:solidFill>
                  <a:srgbClr val="003300"/>
                </a:solidFill>
                <a:latin typeface="宋体" pitchFamily="2" charset="-122"/>
                <a:ea typeface="宋体" pitchFamily="2" charset="-122"/>
              </a:rPr>
              <a:t> + "&lt;</a:t>
            </a:r>
            <a:r>
              <a:rPr lang="en-US" altLang="zh-CN" sz="2400" dirty="0" err="1">
                <a:solidFill>
                  <a:srgbClr val="003300"/>
                </a:solidFill>
                <a:latin typeface="宋体" pitchFamily="2" charset="-122"/>
                <a:ea typeface="宋体" pitchFamily="2" charset="-122"/>
              </a:rPr>
              <a:t>br</a:t>
            </a:r>
            <a:r>
              <a:rPr lang="en-US" altLang="zh-CN" sz="2400" dirty="0">
                <a:solidFill>
                  <a:srgbClr val="003300"/>
                </a:solidFill>
                <a:latin typeface="宋体" pitchFamily="2" charset="-122"/>
                <a:ea typeface="宋体" pitchFamily="2" charset="-122"/>
              </a:rPr>
              <a:t>&gt;");</a:t>
            </a:r>
            <a:endParaRPr lang="zh-CN" altLang="zh-CN" sz="2400" dirty="0">
              <a:solidFill>
                <a:srgbClr val="003300"/>
              </a:solidFill>
              <a:latin typeface="宋体" pitchFamily="2" charset="-122"/>
              <a:ea typeface="宋体" pitchFamily="2" charset="-122"/>
            </a:endParaRPr>
          </a:p>
          <a:p>
            <a:pPr lvl="1"/>
            <a:r>
              <a:rPr lang="en-US" altLang="zh-CN" sz="2400" dirty="0" err="1">
                <a:solidFill>
                  <a:srgbClr val="003300"/>
                </a:solidFill>
                <a:latin typeface="宋体" pitchFamily="2" charset="-122"/>
                <a:ea typeface="宋体" pitchFamily="2" charset="-122"/>
              </a:rPr>
              <a:t>document.write</a:t>
            </a:r>
            <a:r>
              <a:rPr lang="en-US" altLang="zh-CN" sz="2400" dirty="0">
                <a:solidFill>
                  <a:srgbClr val="003300"/>
                </a:solidFill>
                <a:latin typeface="宋体" pitchFamily="2" charset="-122"/>
                <a:ea typeface="宋体" pitchFamily="2" charset="-122"/>
              </a:rPr>
              <a:t>("lv=" + lv + "&lt;</a:t>
            </a:r>
            <a:r>
              <a:rPr lang="en-US" altLang="zh-CN" sz="2400" dirty="0" err="1">
                <a:solidFill>
                  <a:srgbClr val="003300"/>
                </a:solidFill>
                <a:latin typeface="宋体" pitchFamily="2" charset="-122"/>
                <a:ea typeface="宋体" pitchFamily="2" charset="-122"/>
              </a:rPr>
              <a:t>br</a:t>
            </a:r>
            <a:r>
              <a:rPr lang="en-US" altLang="zh-CN" sz="2400" dirty="0">
                <a:solidFill>
                  <a:srgbClr val="003300"/>
                </a:solidFill>
                <a:latin typeface="宋体" pitchFamily="2" charset="-122"/>
                <a:ea typeface="宋体" pitchFamily="2" charset="-122"/>
              </a:rPr>
              <a:t>&gt;");</a:t>
            </a:r>
            <a:endParaRPr lang="zh-CN" altLang="zh-CN" sz="2400" dirty="0">
              <a:solidFill>
                <a:srgbClr val="003300"/>
              </a:solidFill>
              <a:latin typeface="宋体" pitchFamily="2" charset="-122"/>
              <a:ea typeface="宋体" pitchFamily="2" charset="-122"/>
            </a:endParaRPr>
          </a:p>
          <a:p>
            <a:pPr lvl="0"/>
            <a:r>
              <a:rPr lang="en-US" altLang="zh-CN" sz="2400" dirty="0">
                <a:solidFill>
                  <a:srgbClr val="003300"/>
                </a:solidFill>
                <a:latin typeface="宋体" pitchFamily="2" charset="-122"/>
                <a:ea typeface="宋体" pitchFamily="2" charset="-122"/>
              </a:rPr>
              <a:t>&lt;/Script&gt; </a:t>
            </a:r>
            <a:endParaRPr lang="zh-CN" altLang="zh-CN" sz="2400" dirty="0">
              <a:solidFill>
                <a:srgbClr val="003300"/>
              </a:solidFill>
              <a:latin typeface="宋体" pitchFamily="2" charset="-122"/>
              <a:ea typeface="宋体" pitchFamily="2" charset="-122"/>
            </a:endParaRPr>
          </a:p>
        </p:txBody>
      </p:sp>
    </p:spTree>
    <p:extLst>
      <p:ext uri="{BB962C8B-B14F-4D97-AF65-F5344CB8AC3E}">
        <p14:creationId xmlns:p14="http://schemas.microsoft.com/office/powerpoint/2010/main" val="301876264"/>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p:spPr>
        <p:txBody>
          <a:bodyPr/>
          <a:lstStyle/>
          <a:p>
            <a:r>
              <a:rPr lang="en-US" altLang="zh-CN" dirty="0"/>
              <a:t>4</a:t>
            </a:r>
            <a:r>
              <a:rPr lang="zh-CN" altLang="en-US" dirty="0" smtClean="0"/>
              <a:t>、数据类型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981522724"/>
              </p:ext>
            </p:extLst>
          </p:nvPr>
        </p:nvGraphicFramePr>
        <p:xfrm>
          <a:off x="194320" y="980728"/>
          <a:ext cx="8770168"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886151"/>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a:t>
            </a:r>
            <a:r>
              <a:rPr lang="zh-CN" altLang="en-US" dirty="0" smtClean="0"/>
              <a:t>类型</a:t>
            </a:r>
            <a:r>
              <a:rPr lang="en-US" altLang="zh-CN" dirty="0" smtClean="0"/>
              <a:t>——</a:t>
            </a:r>
            <a:r>
              <a:rPr lang="zh-CN" altLang="en-US" dirty="0" smtClean="0"/>
              <a:t>未定义型</a:t>
            </a:r>
            <a:endParaRPr lang="zh-CN" altLang="en-US" dirty="0"/>
          </a:p>
        </p:txBody>
      </p:sp>
      <p:graphicFrame>
        <p:nvGraphicFramePr>
          <p:cNvPr id="3" name="图示 2"/>
          <p:cNvGraphicFramePr/>
          <p:nvPr>
            <p:extLst/>
          </p:nvPr>
        </p:nvGraphicFramePr>
        <p:xfrm>
          <a:off x="323528" y="1052736"/>
          <a:ext cx="8712968"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50989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4925" y="58738"/>
            <a:ext cx="9074150" cy="777875"/>
          </a:xfrm>
        </p:spPr>
        <p:txBody>
          <a:bodyPr/>
          <a:lstStyle/>
          <a:p>
            <a:pPr eaLnBrk="1" hangingPunct="1"/>
            <a:r>
              <a:rPr lang="en-US" altLang="zh-CN" dirty="0" smtClean="0"/>
              <a:t>HTML</a:t>
            </a:r>
            <a:endParaRPr lang="zh-CN" altLang="en-US" dirty="0" smtClean="0"/>
          </a:p>
        </p:txBody>
      </p:sp>
      <p:graphicFrame>
        <p:nvGraphicFramePr>
          <p:cNvPr id="2" name="内容占位符 1"/>
          <p:cNvGraphicFramePr>
            <a:graphicFrameLocks noGrp="1"/>
          </p:cNvGraphicFramePr>
          <p:nvPr>
            <p:ph idx="1"/>
            <p:extLst>
              <p:ext uri="{D42A27DB-BD31-4B8C-83A1-F6EECF244321}">
                <p14:modId xmlns:p14="http://schemas.microsoft.com/office/powerpoint/2010/main" val="3966781630"/>
              </p:ext>
            </p:extLst>
          </p:nvPr>
        </p:nvGraphicFramePr>
        <p:xfrm>
          <a:off x="251521" y="981075"/>
          <a:ext cx="8713092" cy="5112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700859"/>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特殊类型</a:t>
            </a:r>
            <a:r>
              <a:rPr lang="en-US" altLang="zh-CN" dirty="0"/>
              <a:t>——</a:t>
            </a:r>
            <a:r>
              <a:rPr lang="zh-CN" altLang="en-US" dirty="0" smtClean="0"/>
              <a:t>空值</a:t>
            </a:r>
            <a:endParaRPr lang="zh-CN" altLang="en-US" dirty="0"/>
          </a:p>
        </p:txBody>
      </p:sp>
      <p:graphicFrame>
        <p:nvGraphicFramePr>
          <p:cNvPr id="4" name="图示 3"/>
          <p:cNvGraphicFramePr/>
          <p:nvPr>
            <p:extLst/>
          </p:nvPr>
        </p:nvGraphicFramePr>
        <p:xfrm>
          <a:off x="251520" y="980728"/>
          <a:ext cx="871296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923942"/>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215516" y="2652785"/>
            <a:ext cx="8712968" cy="1220175"/>
            <a:chOff x="0" y="4205932"/>
            <a:chExt cx="8712968" cy="1220175"/>
          </a:xfrm>
        </p:grpSpPr>
        <p:sp>
          <p:nvSpPr>
            <p:cNvPr id="8" name="圆角矩形 7"/>
            <p:cNvSpPr/>
            <p:nvPr/>
          </p:nvSpPr>
          <p:spPr>
            <a:xfrm>
              <a:off x="0" y="4205932"/>
              <a:ext cx="8712968" cy="1220175"/>
            </a:xfrm>
            <a:prstGeom prst="roundRect">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9" name="圆角矩形 4"/>
            <p:cNvSpPr/>
            <p:nvPr/>
          </p:nvSpPr>
          <p:spPr>
            <a:xfrm>
              <a:off x="59564" y="4265496"/>
              <a:ext cx="8593840" cy="11010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itchFamily="2" charset="-122"/>
                  <a:ea typeface="宋体" pitchFamily="2" charset="-122"/>
                </a:rPr>
                <a:t>null</a:t>
              </a:r>
              <a:r>
                <a:rPr lang="zh-CN" sz="2400" kern="1200" dirty="0" smtClean="0">
                  <a:latin typeface="宋体" pitchFamily="2" charset="-122"/>
                  <a:ea typeface="宋体" pitchFamily="2" charset="-122"/>
                </a:rPr>
                <a:t>不等同于</a:t>
              </a:r>
              <a:r>
                <a:rPr lang="en-US" sz="2400" kern="1200" dirty="0" smtClean="0">
                  <a:latin typeface="宋体" pitchFamily="2" charset="-122"/>
                  <a:ea typeface="宋体" pitchFamily="2" charset="-122"/>
                </a:rPr>
                <a:t>0</a:t>
              </a:r>
              <a:r>
                <a:rPr lang="zh-CN" sz="2400" kern="1200" dirty="0" smtClean="0">
                  <a:latin typeface="宋体" pitchFamily="2" charset="-122"/>
                  <a:ea typeface="宋体" pitchFamily="2" charset="-122"/>
                </a:rPr>
                <a:t>，也不等同于空串，但是参与数值运算时会自动转换为</a:t>
              </a:r>
              <a:r>
                <a:rPr lang="en-US" sz="2400" kern="1200" dirty="0" smtClean="0">
                  <a:latin typeface="宋体" pitchFamily="2" charset="-122"/>
                  <a:ea typeface="宋体" pitchFamily="2" charset="-122"/>
                </a:rPr>
                <a:t>0</a:t>
              </a:r>
              <a:endParaRPr lang="zh-CN" sz="2400" kern="1200" dirty="0">
                <a:latin typeface="宋体" pitchFamily="2" charset="-122"/>
                <a:ea typeface="宋体" pitchFamily="2" charset="-122"/>
              </a:endParaRPr>
            </a:p>
          </p:txBody>
        </p:sp>
      </p:grpSp>
      <p:grpSp>
        <p:nvGrpSpPr>
          <p:cNvPr id="5" name="组合 4"/>
          <p:cNvGrpSpPr/>
          <p:nvPr/>
        </p:nvGrpSpPr>
        <p:grpSpPr>
          <a:xfrm>
            <a:off x="1274956" y="3872961"/>
            <a:ext cx="6594087" cy="332254"/>
            <a:chOff x="1059440" y="5426108"/>
            <a:chExt cx="6594087" cy="332254"/>
          </a:xfrm>
        </p:grpSpPr>
        <p:sp>
          <p:nvSpPr>
            <p:cNvPr id="6" name="矩形 5"/>
            <p:cNvSpPr/>
            <p:nvPr/>
          </p:nvSpPr>
          <p:spPr>
            <a:xfrm>
              <a:off x="1059440" y="5426108"/>
              <a:ext cx="6594087" cy="3322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矩形 6"/>
            <p:cNvSpPr/>
            <p:nvPr/>
          </p:nvSpPr>
          <p:spPr>
            <a:xfrm>
              <a:off x="1059440" y="5426108"/>
              <a:ext cx="6594087" cy="33225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4066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123 + null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123</a:t>
              </a:r>
              <a:endParaRPr lang="zh-CN" sz="2400" kern="12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sz="2400" kern="1200" dirty="0" smtClean="0">
                  <a:solidFill>
                    <a:srgbClr val="003300"/>
                  </a:solidFill>
                  <a:latin typeface="宋体" pitchFamily="2" charset="-122"/>
                  <a:ea typeface="宋体" pitchFamily="2" charset="-122"/>
                </a:rPr>
                <a:t>123 * null		</a:t>
              </a:r>
              <a:r>
                <a:rPr lang="zh-CN" sz="2400" kern="1200" dirty="0" smtClean="0">
                  <a:solidFill>
                    <a:srgbClr val="003300"/>
                  </a:solidFill>
                  <a:latin typeface="宋体" pitchFamily="2" charset="-122"/>
                  <a:ea typeface="宋体" pitchFamily="2" charset="-122"/>
                </a:rPr>
                <a:t>结果</a:t>
              </a:r>
              <a:r>
                <a:rPr lang="en-US" sz="2400" kern="1200" dirty="0" smtClean="0">
                  <a:solidFill>
                    <a:srgbClr val="003300"/>
                  </a:solidFill>
                  <a:latin typeface="宋体" pitchFamily="2" charset="-122"/>
                  <a:ea typeface="宋体" pitchFamily="2" charset="-122"/>
                </a:rPr>
                <a:t>0</a:t>
              </a:r>
              <a:endParaRPr lang="zh-CN" sz="2400" kern="1200" dirty="0">
                <a:solidFill>
                  <a:srgbClr val="003300"/>
                </a:solidFill>
                <a:latin typeface="宋体" pitchFamily="2" charset="-122"/>
                <a:ea typeface="宋体" pitchFamily="2" charset="-122"/>
              </a:endParaRPr>
            </a:p>
          </p:txBody>
        </p:sp>
      </p:grpSp>
    </p:spTree>
    <p:extLst>
      <p:ext uri="{BB962C8B-B14F-4D97-AF65-F5344CB8AC3E}">
        <p14:creationId xmlns:p14="http://schemas.microsoft.com/office/powerpoint/2010/main" val="1975348747"/>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特殊类型</a:t>
            </a:r>
            <a:r>
              <a:rPr lang="en-US" altLang="zh-CN" dirty="0"/>
              <a:t>—— </a:t>
            </a:r>
            <a:r>
              <a:rPr lang="en-US" altLang="zh-CN" dirty="0" err="1"/>
              <a:t>NaN</a:t>
            </a:r>
            <a:r>
              <a:rPr lang="zh-CN" altLang="en-US" dirty="0" smtClean="0"/>
              <a:t>值</a:t>
            </a:r>
            <a:endParaRPr lang="zh-CN" altLang="en-US" dirty="0"/>
          </a:p>
        </p:txBody>
      </p:sp>
      <p:graphicFrame>
        <p:nvGraphicFramePr>
          <p:cNvPr id="4" name="图示 3"/>
          <p:cNvGraphicFramePr/>
          <p:nvPr>
            <p:extLst/>
          </p:nvPr>
        </p:nvGraphicFramePr>
        <p:xfrm>
          <a:off x="251520" y="1052736"/>
          <a:ext cx="84969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545901"/>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a:t>
            </a:r>
            <a:r>
              <a:rPr lang="en-US" altLang="zh-CN" dirty="0" smtClean="0"/>
              <a:t>——Number</a:t>
            </a:r>
            <a:endParaRPr lang="zh-CN" altLang="en-US" dirty="0"/>
          </a:p>
        </p:txBody>
      </p:sp>
      <p:graphicFrame>
        <p:nvGraphicFramePr>
          <p:cNvPr id="4" name="图示 3"/>
          <p:cNvGraphicFramePr/>
          <p:nvPr>
            <p:extLst>
              <p:ext uri="{D42A27DB-BD31-4B8C-83A1-F6EECF244321}">
                <p14:modId xmlns:p14="http://schemas.microsoft.com/office/powerpoint/2010/main" val="1370583045"/>
              </p:ext>
            </p:extLst>
          </p:nvPr>
        </p:nvGraphicFramePr>
        <p:xfrm>
          <a:off x="323528" y="1052736"/>
          <a:ext cx="8712968"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269549"/>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a:t>
            </a:r>
            <a:r>
              <a:rPr lang="en-US" altLang="zh-CN" dirty="0"/>
              <a:t>——</a:t>
            </a:r>
            <a:r>
              <a:rPr lang="zh-CN" altLang="en-US" dirty="0"/>
              <a:t>数值型</a:t>
            </a:r>
          </a:p>
        </p:txBody>
      </p:sp>
      <p:graphicFrame>
        <p:nvGraphicFramePr>
          <p:cNvPr id="4" name="图示 3"/>
          <p:cNvGraphicFramePr/>
          <p:nvPr>
            <p:extLst>
              <p:ext uri="{D42A27DB-BD31-4B8C-83A1-F6EECF244321}">
                <p14:modId xmlns:p14="http://schemas.microsoft.com/office/powerpoint/2010/main" val="2362785724"/>
              </p:ext>
            </p:extLst>
          </p:nvPr>
        </p:nvGraphicFramePr>
        <p:xfrm>
          <a:off x="323528" y="1052736"/>
          <a:ext cx="8712968"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534700"/>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a:t>
            </a:r>
            <a:r>
              <a:rPr lang="en-US" altLang="zh-CN" dirty="0"/>
              <a:t>——</a:t>
            </a:r>
            <a:r>
              <a:rPr lang="zh-CN" altLang="en-US" dirty="0" smtClean="0"/>
              <a:t>数值</a:t>
            </a:r>
            <a:r>
              <a:rPr lang="zh-CN" altLang="en-US" dirty="0"/>
              <a:t>型</a:t>
            </a:r>
          </a:p>
        </p:txBody>
      </p:sp>
      <p:graphicFrame>
        <p:nvGraphicFramePr>
          <p:cNvPr id="4" name="图示 3"/>
          <p:cNvGraphicFramePr/>
          <p:nvPr>
            <p:extLst>
              <p:ext uri="{D42A27DB-BD31-4B8C-83A1-F6EECF244321}">
                <p14:modId xmlns:p14="http://schemas.microsoft.com/office/powerpoint/2010/main" val="59665782"/>
              </p:ext>
            </p:extLst>
          </p:nvPr>
        </p:nvGraphicFramePr>
        <p:xfrm>
          <a:off x="323528" y="1052736"/>
          <a:ext cx="871296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736353"/>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a:t>
            </a:r>
            <a:r>
              <a:rPr lang="en-US" altLang="zh-CN" dirty="0" smtClean="0"/>
              <a:t>——String</a:t>
            </a:r>
            <a:endParaRPr lang="zh-CN" altLang="en-US" dirty="0"/>
          </a:p>
        </p:txBody>
      </p:sp>
      <p:graphicFrame>
        <p:nvGraphicFramePr>
          <p:cNvPr id="3" name="图示 2"/>
          <p:cNvGraphicFramePr/>
          <p:nvPr>
            <p:extLst>
              <p:ext uri="{D42A27DB-BD31-4B8C-83A1-F6EECF244321}">
                <p14:modId xmlns:p14="http://schemas.microsoft.com/office/powerpoint/2010/main" val="1459014875"/>
              </p:ext>
            </p:extLst>
          </p:nvPr>
        </p:nvGraphicFramePr>
        <p:xfrm>
          <a:off x="323528" y="1052736"/>
          <a:ext cx="8712968"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783050"/>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特殊的字符串</a:t>
            </a:r>
            <a:r>
              <a:rPr lang="en-US" altLang="zh-CN" dirty="0" smtClean="0"/>
              <a:t>——</a:t>
            </a:r>
            <a:r>
              <a:rPr lang="zh-CN" altLang="en-US" dirty="0" smtClean="0"/>
              <a:t>转义字符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23510820"/>
              </p:ext>
            </p:extLst>
          </p:nvPr>
        </p:nvGraphicFramePr>
        <p:xfrm>
          <a:off x="251520" y="1052736"/>
          <a:ext cx="8568953" cy="3337560"/>
        </p:xfrm>
        <a:graphic>
          <a:graphicData uri="http://schemas.openxmlformats.org/drawingml/2006/table">
            <a:tbl>
              <a:tblPr firstRow="1" bandRow="1">
                <a:tableStyleId>{5C22544A-7EE6-4342-B048-85BDC9FD1C3A}</a:tableStyleId>
              </a:tblPr>
              <a:tblGrid>
                <a:gridCol w="750109"/>
                <a:gridCol w="2607408"/>
                <a:gridCol w="2907179"/>
                <a:gridCol w="2304257"/>
              </a:tblGrid>
              <a:tr h="370840">
                <a:tc>
                  <a:txBody>
                    <a:bodyPr/>
                    <a:lstStyle/>
                    <a:p>
                      <a:pPr algn="ctr"/>
                      <a:r>
                        <a:rPr lang="zh-CN" altLang="en-US" sz="1600" dirty="0" smtClean="0">
                          <a:latin typeface="宋体" pitchFamily="2" charset="-122"/>
                          <a:ea typeface="宋体" pitchFamily="2" charset="-122"/>
                        </a:rPr>
                        <a:t>字符</a:t>
                      </a:r>
                      <a:endParaRPr lang="zh-CN" altLang="en-US" sz="1600" dirty="0">
                        <a:latin typeface="宋体" pitchFamily="2" charset="-122"/>
                        <a:ea typeface="宋体" pitchFamily="2" charset="-122"/>
                      </a:endParaRPr>
                    </a:p>
                  </a:txBody>
                  <a:tcPr anchor="ctr"/>
                </a:tc>
                <a:tc>
                  <a:txBody>
                    <a:bodyPr/>
                    <a:lstStyle/>
                    <a:p>
                      <a:pPr algn="ctr"/>
                      <a:r>
                        <a:rPr lang="zh-CN" altLang="en-US" sz="1600" dirty="0" smtClean="0">
                          <a:latin typeface="宋体" pitchFamily="2" charset="-122"/>
                          <a:ea typeface="宋体" pitchFamily="2" charset="-122"/>
                        </a:rPr>
                        <a:t>含义</a:t>
                      </a:r>
                      <a:endParaRPr lang="zh-CN" altLang="en-US" sz="1600" dirty="0">
                        <a:latin typeface="宋体" pitchFamily="2" charset="-122"/>
                        <a:ea typeface="宋体" pitchFamily="2" charset="-122"/>
                      </a:endParaRPr>
                    </a:p>
                  </a:txBody>
                  <a:tcPr anchor="ctr"/>
                </a:tc>
                <a:tc>
                  <a:txBody>
                    <a:bodyPr/>
                    <a:lstStyle/>
                    <a:p>
                      <a:pPr algn="ctr"/>
                      <a:r>
                        <a:rPr lang="zh-CN" altLang="en-US" sz="1600" dirty="0" smtClean="0">
                          <a:latin typeface="宋体" pitchFamily="2" charset="-122"/>
                          <a:ea typeface="宋体" pitchFamily="2" charset="-122"/>
                        </a:rPr>
                        <a:t>示例</a:t>
                      </a:r>
                      <a:endParaRPr lang="zh-CN" altLang="en-US" sz="1600" dirty="0">
                        <a:latin typeface="宋体" pitchFamily="2" charset="-122"/>
                        <a:ea typeface="宋体" pitchFamily="2" charset="-122"/>
                      </a:endParaRPr>
                    </a:p>
                  </a:txBody>
                  <a:tcPr anchor="ctr"/>
                </a:tc>
                <a:tc>
                  <a:txBody>
                    <a:bodyPr/>
                    <a:lstStyle/>
                    <a:p>
                      <a:pPr algn="ctr"/>
                      <a:r>
                        <a:rPr lang="zh-CN" altLang="en-US" sz="1600" dirty="0" smtClean="0">
                          <a:latin typeface="宋体" pitchFamily="2" charset="-122"/>
                          <a:ea typeface="宋体" pitchFamily="2" charset="-122"/>
                        </a:rPr>
                        <a:t>结果</a:t>
                      </a:r>
                      <a:endParaRPr lang="zh-CN" altLang="en-US" sz="1600" dirty="0">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\b</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后退一格</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(Backspace)</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solidFill>
                            <a:srgbClr val="003300"/>
                          </a:solidFill>
                          <a:effectLst/>
                          <a:latin typeface="宋体" pitchFamily="2" charset="-122"/>
                          <a:ea typeface="宋体" pitchFamily="2" charset="-122"/>
                        </a:rPr>
                        <a:t>\f</a:t>
                      </a:r>
                      <a:endParaRPr kumimoji="0" lang="en-US" altLang="zh-CN" sz="1600" b="0" i="0" u="none" strike="noStrike" cap="none" normalizeH="0" baseline="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换页</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(Form feed)</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solidFill>
                            <a:srgbClr val="003300"/>
                          </a:solidFill>
                          <a:effectLst/>
                          <a:latin typeface="宋体" pitchFamily="2" charset="-122"/>
                          <a:ea typeface="宋体" pitchFamily="2" charset="-122"/>
                        </a:rPr>
                        <a:t>\n</a:t>
                      </a:r>
                      <a:endParaRPr kumimoji="0" lang="en-US" altLang="zh-CN" sz="1600" b="0" i="0" u="none" strike="noStrike" cap="none" normalizeH="0" baseline="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换行</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(New line)</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solidFill>
                            <a:srgbClr val="003300"/>
                          </a:solidFill>
                          <a:effectLst/>
                          <a:latin typeface="宋体" pitchFamily="2" charset="-122"/>
                          <a:ea typeface="宋体" pitchFamily="2" charset="-122"/>
                        </a:rPr>
                        <a:t>\r</a:t>
                      </a:r>
                      <a:endParaRPr kumimoji="0" lang="en-US" altLang="zh-CN" sz="1600" b="0" i="0" u="none" strike="noStrike" cap="none" normalizeH="0" baseline="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返回</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(Carriage return)</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\t</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制表符</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(Tab)</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单引号</a:t>
                      </a:r>
                      <a:endParaRPr kumimoji="0" lang="zh-CN" altLang="en-US"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双引号</a:t>
                      </a:r>
                      <a:endParaRPr kumimoji="0" lang="zh-CN" altLang="en-US"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rgbClr val="003300"/>
                          </a:solidFill>
                          <a:effectLst/>
                          <a:latin typeface="宋体" pitchFamily="2" charset="-122"/>
                          <a:ea typeface="宋体" pitchFamily="2" charset="-122"/>
                        </a:rPr>
                        <a:t>反斜线</a:t>
                      </a:r>
                      <a:r>
                        <a:rPr kumimoji="0" lang="en-US" altLang="zh-CN" sz="1600" u="none" strike="noStrike" cap="none" normalizeH="0" baseline="0" dirty="0" smtClean="0">
                          <a:ln>
                            <a:noFill/>
                          </a:ln>
                          <a:solidFill>
                            <a:srgbClr val="003300"/>
                          </a:solidFill>
                          <a:effectLst/>
                          <a:latin typeface="宋体" pitchFamily="2" charset="-122"/>
                          <a:ea typeface="宋体" pitchFamily="2" charset="-122"/>
                        </a:rPr>
                        <a:t>(Backslash)</a:t>
                      </a:r>
                      <a:endParaRPr kumimoji="0" lang="en-US" altLang="zh-CN" sz="1600" b="0" i="0" u="none" strike="noStrike" cap="none" normalizeH="0" baseline="0" dirty="0" smtClean="0">
                        <a:ln>
                          <a:noFill/>
                        </a:ln>
                        <a:solidFill>
                          <a:srgbClr val="003300"/>
                        </a:solidFill>
                        <a:effectLst/>
                        <a:latin typeface="宋体" pitchFamily="2" charset="-122"/>
                        <a:ea typeface="宋体" pitchFamily="2" charset="-122"/>
                      </a:endParaRPr>
                    </a:p>
                  </a:txBody>
                  <a:tcPr anchor="ctr" horzOverflow="overflow"/>
                </a:tc>
                <a:tc>
                  <a:txBody>
                    <a:bodyPr/>
                    <a:lstStyle/>
                    <a:p>
                      <a:pPr algn="l"/>
                      <a:endParaRPr lang="zh-CN" altLang="en-US" sz="1600" dirty="0">
                        <a:solidFill>
                          <a:srgbClr val="003300"/>
                        </a:solidFill>
                        <a:latin typeface="宋体" pitchFamily="2" charset="-122"/>
                        <a:ea typeface="宋体" pitchFamily="2" charset="-122"/>
                      </a:endParaRPr>
                    </a:p>
                  </a:txBody>
                  <a:tcPr anchor="ctr"/>
                </a:tc>
                <a:tc>
                  <a:txBody>
                    <a:bodyPr/>
                    <a:lstStyle/>
                    <a:p>
                      <a:pPr algn="l"/>
                      <a:endParaRPr lang="zh-CN" altLang="en-US" sz="16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2187514936"/>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特殊的字符串</a:t>
            </a:r>
            <a:r>
              <a:rPr lang="en-US" altLang="zh-CN" dirty="0" smtClean="0"/>
              <a:t>——</a:t>
            </a:r>
            <a:r>
              <a:rPr lang="zh-CN" altLang="en-US" dirty="0" smtClean="0"/>
              <a:t>正则表达式</a:t>
            </a:r>
            <a:endParaRPr lang="zh-CN" altLang="en-US" dirty="0"/>
          </a:p>
        </p:txBody>
      </p:sp>
      <p:graphicFrame>
        <p:nvGraphicFramePr>
          <p:cNvPr id="5" name="图示 4"/>
          <p:cNvGraphicFramePr/>
          <p:nvPr>
            <p:extLst>
              <p:ext uri="{D42A27DB-BD31-4B8C-83A1-F6EECF244321}">
                <p14:modId xmlns:p14="http://schemas.microsoft.com/office/powerpoint/2010/main" val="1862490782"/>
              </p:ext>
            </p:extLst>
          </p:nvPr>
        </p:nvGraphicFramePr>
        <p:xfrm>
          <a:off x="251520" y="980728"/>
          <a:ext cx="864096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11754"/>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a:t>
            </a:r>
            <a:r>
              <a:rPr lang="en-US" altLang="zh-CN" dirty="0" smtClean="0"/>
              <a:t>——Boolean</a:t>
            </a:r>
            <a:endParaRPr lang="zh-CN" altLang="en-US" dirty="0"/>
          </a:p>
        </p:txBody>
      </p:sp>
      <p:graphicFrame>
        <p:nvGraphicFramePr>
          <p:cNvPr id="3" name="图示 2"/>
          <p:cNvGraphicFramePr/>
          <p:nvPr>
            <p:extLst>
              <p:ext uri="{D42A27DB-BD31-4B8C-83A1-F6EECF244321}">
                <p14:modId xmlns:p14="http://schemas.microsoft.com/office/powerpoint/2010/main" val="192144861"/>
              </p:ext>
            </p:extLst>
          </p:nvPr>
        </p:nvGraphicFramePr>
        <p:xfrm>
          <a:off x="323528" y="1052736"/>
          <a:ext cx="8712968"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14924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latin typeface="黑体" panose="02010609060101010101" pitchFamily="49" charset="-122"/>
                <a:ea typeface="黑体" panose="02010609060101010101" pitchFamily="49" charset="-122"/>
              </a:rPr>
              <a:t>HTML</a:t>
            </a:r>
            <a:r>
              <a:rPr lang="zh-CN" altLang="en-US" dirty="0">
                <a:latin typeface="黑体" panose="02010609060101010101" pitchFamily="49" charset="-122"/>
                <a:ea typeface="黑体" panose="02010609060101010101" pitchFamily="49" charset="-122"/>
              </a:rPr>
              <a:t>学些什么</a:t>
            </a:r>
          </a:p>
        </p:txBody>
      </p:sp>
      <p:graphicFrame>
        <p:nvGraphicFramePr>
          <p:cNvPr id="4" name="内容占位符 3"/>
          <p:cNvGraphicFramePr>
            <a:graphicFrameLocks noGrp="1"/>
          </p:cNvGraphicFramePr>
          <p:nvPr>
            <p:ph idx="1"/>
            <p:extLst/>
          </p:nvPr>
        </p:nvGraphicFramePr>
        <p:xfrm>
          <a:off x="86816" y="980728"/>
          <a:ext cx="8949680"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605104"/>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nvPr>
        </p:nvGraphicFramePr>
        <p:xfrm>
          <a:off x="194320" y="980728"/>
          <a:ext cx="8770168"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8787505"/>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两者的区别：基本类型</a:t>
            </a:r>
            <a:endParaRPr lang="zh-CN" altLang="en-US" dirty="0"/>
          </a:p>
        </p:txBody>
      </p:sp>
      <p:graphicFrame>
        <p:nvGraphicFramePr>
          <p:cNvPr id="6" name="内容占位符 5"/>
          <p:cNvGraphicFramePr>
            <a:graphicFrameLocks noGrp="1"/>
          </p:cNvGraphicFramePr>
          <p:nvPr>
            <p:ph idx="1"/>
            <p:extLst/>
          </p:nvPr>
        </p:nvGraphicFramePr>
        <p:xfrm>
          <a:off x="86816" y="980728"/>
          <a:ext cx="8949680"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表格 4"/>
          <p:cNvGraphicFramePr>
            <a:graphicFrameLocks noGrp="1"/>
          </p:cNvGraphicFramePr>
          <p:nvPr>
            <p:extLst/>
          </p:nvPr>
        </p:nvGraphicFramePr>
        <p:xfrm>
          <a:off x="1522426" y="3789041"/>
          <a:ext cx="2376264" cy="1656183"/>
        </p:xfrm>
        <a:graphic>
          <a:graphicData uri="http://schemas.openxmlformats.org/drawingml/2006/table">
            <a:tbl>
              <a:tblPr bandRow="1">
                <a:tableStyleId>{5C22544A-7EE6-4342-B048-85BDC9FD1C3A}</a:tableStyleId>
              </a:tblPr>
              <a:tblGrid>
                <a:gridCol w="1188132"/>
                <a:gridCol w="1188132"/>
              </a:tblGrid>
              <a:tr h="552061">
                <a:tc gridSpan="2">
                  <a:txBody>
                    <a:bodyPr/>
                    <a:lstStyle/>
                    <a:p>
                      <a:pPr algn="ctr"/>
                      <a:r>
                        <a:rPr lang="zh-CN" altLang="en-US" sz="2400" dirty="0" smtClean="0">
                          <a:solidFill>
                            <a:srgbClr val="003300"/>
                          </a:solidFill>
                          <a:latin typeface="+mn-ea"/>
                          <a:ea typeface="+mn-ea"/>
                        </a:rPr>
                        <a:t>栈内存</a:t>
                      </a:r>
                      <a:endParaRPr lang="zh-CN" altLang="en-US" sz="2400" dirty="0">
                        <a:solidFill>
                          <a:srgbClr val="003300"/>
                        </a:solidFill>
                        <a:latin typeface="+mn-ea"/>
                        <a:ea typeface="+mn-ea"/>
                      </a:endParaRPr>
                    </a:p>
                  </a:txBody>
                  <a:tcPr anchor="ctr"/>
                </a:tc>
                <a:tc hMerge="1">
                  <a:txBody>
                    <a:bodyPr/>
                    <a:lstStyle/>
                    <a:p>
                      <a:pPr algn="ctr"/>
                      <a:endParaRPr lang="zh-CN" altLang="en-US" sz="2400" dirty="0">
                        <a:solidFill>
                          <a:srgbClr val="003300"/>
                        </a:solidFill>
                        <a:latin typeface="+mn-ea"/>
                        <a:ea typeface="+mn-ea"/>
                      </a:endParaRPr>
                    </a:p>
                  </a:txBody>
                  <a:tcPr anchor="ctr"/>
                </a:tc>
              </a:tr>
              <a:tr h="552061">
                <a:tc>
                  <a:txBody>
                    <a:bodyPr/>
                    <a:lstStyle/>
                    <a:p>
                      <a:pPr algn="ctr"/>
                      <a:endParaRPr lang="zh-CN" altLang="en-US" sz="2400">
                        <a:solidFill>
                          <a:srgbClr val="003300"/>
                        </a:solidFill>
                        <a:latin typeface="+mn-ea"/>
                        <a:ea typeface="+mn-ea"/>
                      </a:endParaRPr>
                    </a:p>
                  </a:txBody>
                  <a:tcPr anchor="ctr"/>
                </a:tc>
                <a:tc>
                  <a:txBody>
                    <a:bodyPr/>
                    <a:lstStyle/>
                    <a:p>
                      <a:pPr algn="ct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p1</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1</a:t>
                      </a:r>
                      <a:endParaRPr lang="zh-CN" altLang="en-US" sz="2400" dirty="0">
                        <a:solidFill>
                          <a:srgbClr val="003300"/>
                        </a:solidFill>
                        <a:latin typeface="+mn-ea"/>
                        <a:ea typeface="+mn-ea"/>
                      </a:endParaRPr>
                    </a:p>
                  </a:txBody>
                  <a:tcPr anchor="ctr"/>
                </a:tc>
              </a:tr>
            </a:tbl>
          </a:graphicData>
        </a:graphic>
      </p:graphicFrame>
      <p:sp>
        <p:nvSpPr>
          <p:cNvPr id="7" name="Rectangle 1"/>
          <p:cNvSpPr>
            <a:spLocks noChangeArrowheads="1"/>
          </p:cNvSpPr>
          <p:nvPr/>
        </p:nvSpPr>
        <p:spPr bwMode="auto">
          <a:xfrm>
            <a:off x="0" y="1935882"/>
            <a:ext cx="9144000" cy="1200329"/>
          </a:xfrm>
          <a:prstGeom prst="rect">
            <a:avLst/>
          </a:prstGeom>
          <a:solidFill>
            <a:schemeClr val="accent3">
              <a:lumMod val="50000"/>
            </a:schemeClr>
          </a:solidFill>
        </p:spPr>
        <p:txBody>
          <a:bodyPr wrap="square">
            <a:spAutoFit/>
          </a:bodyPr>
          <a:lstStyle/>
          <a:p>
            <a:r>
              <a:rPr lang="en-US" altLang="zh-CN" sz="2400" dirty="0" smtClean="0">
                <a:solidFill>
                  <a:prstClr val="white"/>
                </a:solidFill>
                <a:latin typeface="宋体" pitchFamily="2" charset="-122"/>
                <a:ea typeface="宋体" pitchFamily="2" charset="-122"/>
              </a:rPr>
              <a:t>&lt;script&gt;</a:t>
            </a:r>
          </a:p>
          <a:p>
            <a:r>
              <a:rPr lang="en-US" altLang="zh-CN" sz="2400" dirty="0" smtClean="0">
                <a:solidFill>
                  <a:prstClr val="white"/>
                </a:solidFill>
                <a:latin typeface="宋体" pitchFamily="2" charset="-122"/>
                <a:ea typeface="宋体" pitchFamily="2" charset="-122"/>
              </a:rPr>
              <a:t>  </a:t>
            </a:r>
            <a:r>
              <a:rPr lang="zh-CN" altLang="zh-CN" sz="2400" dirty="0" smtClean="0">
                <a:solidFill>
                  <a:prstClr val="white"/>
                </a:solidFill>
                <a:latin typeface="宋体" pitchFamily="2" charset="-122"/>
                <a:ea typeface="宋体" pitchFamily="2" charset="-122"/>
              </a:rPr>
              <a:t>var p</a:t>
            </a:r>
            <a:r>
              <a:rPr lang="en-US" altLang="zh-CN" sz="2400" dirty="0" smtClean="0">
                <a:solidFill>
                  <a:prstClr val="white"/>
                </a:solidFill>
                <a:latin typeface="宋体" pitchFamily="2" charset="-122"/>
                <a:ea typeface="宋体" pitchFamily="2" charset="-122"/>
              </a:rPr>
              <a:t>1</a:t>
            </a:r>
            <a:r>
              <a:rPr lang="zh-CN" altLang="zh-CN" sz="2400" dirty="0" smtClean="0">
                <a:solidFill>
                  <a:prstClr val="white"/>
                </a:solidFill>
                <a:latin typeface="宋体" pitchFamily="2" charset="-122"/>
                <a:ea typeface="宋体" pitchFamily="2" charset="-122"/>
              </a:rPr>
              <a:t> </a:t>
            </a:r>
            <a:r>
              <a:rPr lang="zh-CN" altLang="zh-CN" sz="2400" dirty="0">
                <a:solidFill>
                  <a:prstClr val="white"/>
                </a:solidFill>
                <a:latin typeface="宋体" pitchFamily="2" charset="-122"/>
                <a:ea typeface="宋体" pitchFamily="2" charset="-122"/>
              </a:rPr>
              <a:t>= 1; </a:t>
            </a:r>
            <a:r>
              <a:rPr lang="zh-CN" altLang="zh-CN" sz="2400" dirty="0" smtClean="0">
                <a:solidFill>
                  <a:prstClr val="white"/>
                </a:solidFill>
                <a:latin typeface="宋体" pitchFamily="2" charset="-122"/>
                <a:ea typeface="宋体" pitchFamily="2" charset="-122"/>
              </a:rPr>
              <a:t>var p</a:t>
            </a:r>
            <a:r>
              <a:rPr lang="en-US" altLang="zh-CN" sz="2400" dirty="0" smtClean="0">
                <a:solidFill>
                  <a:prstClr val="white"/>
                </a:solidFill>
                <a:latin typeface="宋体" pitchFamily="2" charset="-122"/>
                <a:ea typeface="宋体" pitchFamily="2" charset="-122"/>
              </a:rPr>
              <a:t>2</a:t>
            </a:r>
            <a:r>
              <a:rPr lang="zh-CN" altLang="zh-CN" sz="2400" dirty="0" smtClean="0">
                <a:solidFill>
                  <a:prstClr val="white"/>
                </a:solidFill>
                <a:latin typeface="宋体" pitchFamily="2" charset="-122"/>
                <a:ea typeface="宋体" pitchFamily="2" charset="-122"/>
              </a:rPr>
              <a:t> </a:t>
            </a:r>
            <a:r>
              <a:rPr lang="zh-CN" altLang="zh-CN" sz="2400" dirty="0">
                <a:solidFill>
                  <a:prstClr val="white"/>
                </a:solidFill>
                <a:latin typeface="宋体" pitchFamily="2" charset="-122"/>
                <a:ea typeface="宋体" pitchFamily="2" charset="-122"/>
              </a:rPr>
              <a:t>= </a:t>
            </a:r>
            <a:r>
              <a:rPr lang="zh-CN" altLang="zh-CN" sz="2400" dirty="0" smtClean="0">
                <a:solidFill>
                  <a:prstClr val="white"/>
                </a:solidFill>
                <a:latin typeface="宋体" pitchFamily="2" charset="-122"/>
                <a:ea typeface="宋体" pitchFamily="2" charset="-122"/>
              </a:rPr>
              <a:t>p</a:t>
            </a:r>
            <a:r>
              <a:rPr lang="en-US" altLang="zh-CN" sz="2400" dirty="0" smtClean="0">
                <a:solidFill>
                  <a:prstClr val="white"/>
                </a:solidFill>
                <a:latin typeface="宋体" pitchFamily="2" charset="-122"/>
                <a:ea typeface="宋体" pitchFamily="2" charset="-122"/>
              </a:rPr>
              <a:t>1</a:t>
            </a:r>
            <a:r>
              <a:rPr lang="zh-CN" altLang="zh-CN" sz="2400" dirty="0" smtClean="0">
                <a:solidFill>
                  <a:prstClr val="white"/>
                </a:solidFill>
                <a:latin typeface="宋体" pitchFamily="2" charset="-122"/>
                <a:ea typeface="宋体" pitchFamily="2" charset="-122"/>
              </a:rPr>
              <a:t>; </a:t>
            </a:r>
            <a:endParaRPr lang="en-US" altLang="zh-CN" sz="2400" dirty="0" smtClean="0">
              <a:solidFill>
                <a:prstClr val="white"/>
              </a:solidFill>
              <a:latin typeface="宋体" pitchFamily="2" charset="-122"/>
              <a:ea typeface="宋体" pitchFamily="2" charset="-122"/>
            </a:endParaRPr>
          </a:p>
          <a:p>
            <a:r>
              <a:rPr lang="en-US" altLang="zh-CN" sz="2400" dirty="0" smtClean="0">
                <a:solidFill>
                  <a:prstClr val="white"/>
                </a:solidFill>
                <a:latin typeface="宋体" pitchFamily="2" charset="-122"/>
                <a:ea typeface="宋体" pitchFamily="2" charset="-122"/>
              </a:rPr>
              <a:t>&lt;/script&gt;</a:t>
            </a:r>
            <a:endParaRPr lang="zh-CN" altLang="zh-CN" sz="2400" dirty="0">
              <a:solidFill>
                <a:prstClr val="white"/>
              </a:solidFill>
              <a:latin typeface="宋体" pitchFamily="2" charset="-122"/>
              <a:ea typeface="宋体" pitchFamily="2" charset="-122"/>
            </a:endParaRPr>
          </a:p>
        </p:txBody>
      </p:sp>
      <p:graphicFrame>
        <p:nvGraphicFramePr>
          <p:cNvPr id="8" name="表格 7"/>
          <p:cNvGraphicFramePr>
            <a:graphicFrameLocks noGrp="1"/>
          </p:cNvGraphicFramePr>
          <p:nvPr>
            <p:extLst/>
          </p:nvPr>
        </p:nvGraphicFramePr>
        <p:xfrm>
          <a:off x="5684454" y="3789041"/>
          <a:ext cx="2376264" cy="1656183"/>
        </p:xfrm>
        <a:graphic>
          <a:graphicData uri="http://schemas.openxmlformats.org/drawingml/2006/table">
            <a:tbl>
              <a:tblPr bandRow="1">
                <a:tableStyleId>{5C22544A-7EE6-4342-B048-85BDC9FD1C3A}</a:tableStyleId>
              </a:tblPr>
              <a:tblGrid>
                <a:gridCol w="1188132"/>
                <a:gridCol w="1188132"/>
              </a:tblGrid>
              <a:tr h="552061">
                <a:tc gridSpan="2">
                  <a:txBody>
                    <a:bodyPr/>
                    <a:lstStyle/>
                    <a:p>
                      <a:pPr algn="ctr"/>
                      <a:r>
                        <a:rPr lang="zh-CN" altLang="en-US" sz="2400" dirty="0" smtClean="0">
                          <a:solidFill>
                            <a:srgbClr val="003300"/>
                          </a:solidFill>
                          <a:latin typeface="+mn-ea"/>
                          <a:ea typeface="+mn-ea"/>
                        </a:rPr>
                        <a:t>栈内存</a:t>
                      </a:r>
                      <a:endParaRPr lang="zh-CN" altLang="en-US" sz="2400" dirty="0">
                        <a:solidFill>
                          <a:srgbClr val="003300"/>
                        </a:solidFill>
                        <a:latin typeface="+mn-ea"/>
                        <a:ea typeface="+mn-ea"/>
                      </a:endParaRPr>
                    </a:p>
                  </a:txBody>
                  <a:tcPr anchor="ctr"/>
                </a:tc>
                <a:tc hMerge="1">
                  <a:txBody>
                    <a:bodyPr/>
                    <a:lstStyle/>
                    <a:p>
                      <a:pPr algn="ct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p2</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1</a:t>
                      </a: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p1</a:t>
                      </a:r>
                      <a:endParaRPr lang="zh-CN" altLang="en-US" sz="2400" dirty="0">
                        <a:solidFill>
                          <a:srgbClr val="003300"/>
                        </a:solidFill>
                        <a:latin typeface="+mn-ea"/>
                        <a:ea typeface="+mn-ea"/>
                      </a:endParaRPr>
                    </a:p>
                  </a:txBody>
                  <a:tcPr anchor="ctr"/>
                </a:tc>
                <a:tc>
                  <a:txBody>
                    <a:bodyPr/>
                    <a:lstStyle/>
                    <a:p>
                      <a:pPr algn="ctr"/>
                      <a:r>
                        <a:rPr lang="en-US" altLang="zh-CN" sz="2400" dirty="0" smtClean="0">
                          <a:solidFill>
                            <a:srgbClr val="003300"/>
                          </a:solidFill>
                          <a:latin typeface="+mn-ea"/>
                          <a:ea typeface="+mn-ea"/>
                        </a:rPr>
                        <a:t>1</a:t>
                      </a:r>
                      <a:endParaRPr lang="zh-CN" altLang="en-US" sz="2400" dirty="0">
                        <a:solidFill>
                          <a:srgbClr val="003300"/>
                        </a:solidFill>
                        <a:latin typeface="+mn-ea"/>
                        <a:ea typeface="+mn-ea"/>
                      </a:endParaRPr>
                    </a:p>
                  </a:txBody>
                  <a:tcPr anchor="ctr"/>
                </a:tc>
              </a:tr>
            </a:tbl>
          </a:graphicData>
        </a:graphic>
      </p:graphicFrame>
      <p:grpSp>
        <p:nvGrpSpPr>
          <p:cNvPr id="16" name="组合 15"/>
          <p:cNvGrpSpPr/>
          <p:nvPr/>
        </p:nvGrpSpPr>
        <p:grpSpPr>
          <a:xfrm>
            <a:off x="1418084" y="3257823"/>
            <a:ext cx="2721868" cy="465956"/>
            <a:chOff x="107504" y="4273704"/>
            <a:chExt cx="2721868" cy="465956"/>
          </a:xfrm>
        </p:grpSpPr>
        <p:cxnSp>
          <p:nvCxnSpPr>
            <p:cNvPr id="10" name="直接箭头连接符 9"/>
            <p:cNvCxnSpPr/>
            <p:nvPr/>
          </p:nvCxnSpPr>
          <p:spPr>
            <a:xfrm>
              <a:off x="107504" y="4735369"/>
              <a:ext cx="2721868" cy="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2443" y="4273704"/>
              <a:ext cx="1895071" cy="461665"/>
            </a:xfrm>
            <a:prstGeom prst="rect">
              <a:avLst/>
            </a:prstGeom>
            <a:noFill/>
          </p:spPr>
          <p:txBody>
            <a:bodyPr wrap="none" rtlCol="0">
              <a:spAutoFit/>
            </a:bodyPr>
            <a:lstStyle/>
            <a:p>
              <a:r>
                <a:rPr lang="zh-CN" altLang="en-US" sz="2400" dirty="0" smtClean="0">
                  <a:solidFill>
                    <a:srgbClr val="003300"/>
                  </a:solidFill>
                </a:rPr>
                <a:t>执行完第</a:t>
              </a:r>
              <a:r>
                <a:rPr lang="en-US" altLang="zh-CN" sz="2400" dirty="0" smtClean="0">
                  <a:solidFill>
                    <a:srgbClr val="003300"/>
                  </a:solidFill>
                </a:rPr>
                <a:t>1</a:t>
              </a:r>
              <a:r>
                <a:rPr lang="zh-CN" altLang="en-US" sz="2400" dirty="0" smtClean="0">
                  <a:solidFill>
                    <a:srgbClr val="003300"/>
                  </a:solidFill>
                </a:rPr>
                <a:t>句</a:t>
              </a:r>
              <a:endParaRPr lang="zh-CN" altLang="en-US" sz="2400" dirty="0">
                <a:solidFill>
                  <a:srgbClr val="003300"/>
                </a:solidFill>
              </a:endParaRPr>
            </a:p>
          </p:txBody>
        </p:sp>
      </p:grpSp>
      <p:grpSp>
        <p:nvGrpSpPr>
          <p:cNvPr id="17" name="组合 16"/>
          <p:cNvGrpSpPr/>
          <p:nvPr/>
        </p:nvGrpSpPr>
        <p:grpSpPr>
          <a:xfrm>
            <a:off x="5580112" y="3257823"/>
            <a:ext cx="2721868" cy="465956"/>
            <a:chOff x="3491880" y="5589240"/>
            <a:chExt cx="2721868" cy="465956"/>
          </a:xfrm>
        </p:grpSpPr>
        <p:cxnSp>
          <p:nvCxnSpPr>
            <p:cNvPr id="14" name="直接箭头连接符 13"/>
            <p:cNvCxnSpPr/>
            <p:nvPr/>
          </p:nvCxnSpPr>
          <p:spPr>
            <a:xfrm>
              <a:off x="3491880" y="6050905"/>
              <a:ext cx="2721868" cy="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36819" y="5589240"/>
              <a:ext cx="1895071" cy="461665"/>
            </a:xfrm>
            <a:prstGeom prst="rect">
              <a:avLst/>
            </a:prstGeom>
            <a:noFill/>
          </p:spPr>
          <p:txBody>
            <a:bodyPr wrap="none" rtlCol="0">
              <a:spAutoFit/>
            </a:bodyPr>
            <a:lstStyle/>
            <a:p>
              <a:r>
                <a:rPr lang="zh-CN" altLang="en-US" sz="2400" dirty="0" smtClean="0">
                  <a:solidFill>
                    <a:srgbClr val="003300"/>
                  </a:solidFill>
                </a:rPr>
                <a:t>执行完第</a:t>
              </a:r>
              <a:r>
                <a:rPr lang="en-US" altLang="zh-CN" sz="2400" dirty="0" smtClean="0">
                  <a:solidFill>
                    <a:srgbClr val="003300"/>
                  </a:solidFill>
                </a:rPr>
                <a:t>2</a:t>
              </a:r>
              <a:r>
                <a:rPr lang="zh-CN" altLang="en-US" sz="2400" dirty="0" smtClean="0">
                  <a:solidFill>
                    <a:srgbClr val="003300"/>
                  </a:solidFill>
                </a:rPr>
                <a:t>句</a:t>
              </a:r>
              <a:endParaRPr lang="zh-CN" altLang="en-US" sz="2400" dirty="0">
                <a:solidFill>
                  <a:srgbClr val="003300"/>
                </a:solidFill>
              </a:endParaRPr>
            </a:p>
          </p:txBody>
        </p:sp>
      </p:grpSp>
      <p:sp>
        <p:nvSpPr>
          <p:cNvPr id="18" name="矩形 17"/>
          <p:cNvSpPr/>
          <p:nvPr/>
        </p:nvSpPr>
        <p:spPr>
          <a:xfrm>
            <a:off x="1224136" y="5653697"/>
            <a:ext cx="7884368" cy="1015663"/>
          </a:xfrm>
          <a:prstGeom prst="rect">
            <a:avLst/>
          </a:prstGeom>
          <a:solidFill>
            <a:schemeClr val="tx1"/>
          </a:solidFill>
        </p:spPr>
        <p:txBody>
          <a:bodyPr wrap="square">
            <a:spAutoFit/>
          </a:bodyPr>
          <a:lstStyle/>
          <a:p>
            <a:r>
              <a:rPr lang="zh-CN" altLang="en-US" sz="2000" dirty="0">
                <a:solidFill>
                  <a:prstClr val="white"/>
                </a:solidFill>
              </a:rPr>
              <a:t>基本类型的复制就是在栈内存中开辟出了一个新的存储区域用来存储新的变量，这个变量有它自己的值，只不过和前面的值一样，所以如果其中一个的值改变</a:t>
            </a:r>
            <a:r>
              <a:rPr lang="zh-CN" altLang="en-US" sz="2000" dirty="0" smtClean="0">
                <a:solidFill>
                  <a:prstClr val="white"/>
                </a:solidFill>
              </a:rPr>
              <a:t>，是不会</a:t>
            </a:r>
            <a:r>
              <a:rPr lang="zh-CN" altLang="en-US" sz="2000" dirty="0">
                <a:solidFill>
                  <a:prstClr val="white"/>
                </a:solidFill>
              </a:rPr>
              <a:t>影响到另一</a:t>
            </a:r>
            <a:r>
              <a:rPr lang="zh-CN" altLang="en-US" sz="2000" dirty="0" smtClean="0">
                <a:solidFill>
                  <a:prstClr val="white"/>
                </a:solidFill>
              </a:rPr>
              <a:t>个的。</a:t>
            </a:r>
            <a:endParaRPr lang="zh-CN" altLang="en-US" sz="2000" dirty="0">
              <a:solidFill>
                <a:prstClr val="white"/>
              </a:solidFill>
            </a:endParaRPr>
          </a:p>
        </p:txBody>
      </p:sp>
    </p:spTree>
    <p:extLst>
      <p:ext uri="{BB962C8B-B14F-4D97-AF65-F5344CB8AC3E}">
        <p14:creationId xmlns:p14="http://schemas.microsoft.com/office/powerpoint/2010/main" val="15296544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两者的区别：引用类型</a:t>
            </a:r>
            <a:endParaRPr lang="zh-CN" altLang="en-US" dirty="0"/>
          </a:p>
        </p:txBody>
      </p:sp>
      <p:graphicFrame>
        <p:nvGraphicFramePr>
          <p:cNvPr id="8" name="内容占位符 5"/>
          <p:cNvGraphicFramePr>
            <a:graphicFrameLocks noGrp="1"/>
          </p:cNvGraphicFramePr>
          <p:nvPr>
            <p:ph idx="1"/>
            <p:extLst/>
          </p:nvPr>
        </p:nvGraphicFramePr>
        <p:xfrm>
          <a:off x="86816" y="980728"/>
          <a:ext cx="8949680"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表格 8"/>
          <p:cNvGraphicFramePr>
            <a:graphicFrameLocks noGrp="1"/>
          </p:cNvGraphicFramePr>
          <p:nvPr>
            <p:extLst/>
          </p:nvPr>
        </p:nvGraphicFramePr>
        <p:xfrm>
          <a:off x="234244" y="3703968"/>
          <a:ext cx="2376264" cy="1656183"/>
        </p:xfrm>
        <a:graphic>
          <a:graphicData uri="http://schemas.openxmlformats.org/drawingml/2006/table">
            <a:tbl>
              <a:tblPr bandRow="1">
                <a:tableStyleId>{5C22544A-7EE6-4342-B048-85BDC9FD1C3A}</a:tableStyleId>
              </a:tblPr>
              <a:tblGrid>
                <a:gridCol w="2376264"/>
              </a:tblGrid>
              <a:tr h="552061">
                <a:tc>
                  <a:txBody>
                    <a:bodyPr/>
                    <a:lstStyle/>
                    <a:p>
                      <a:pPr algn="ctr"/>
                      <a:r>
                        <a:rPr lang="zh-CN" altLang="en-US" sz="2400" dirty="0" smtClean="0">
                          <a:solidFill>
                            <a:srgbClr val="003300"/>
                          </a:solidFill>
                          <a:latin typeface="+mn-ea"/>
                          <a:ea typeface="+mn-ea"/>
                        </a:rPr>
                        <a:t>栈内存</a:t>
                      </a:r>
                      <a:endParaRPr lang="zh-CN" altLang="en-US" sz="2400" dirty="0">
                        <a:solidFill>
                          <a:srgbClr val="003300"/>
                        </a:solidFill>
                        <a:latin typeface="+mn-ea"/>
                        <a:ea typeface="+mn-ea"/>
                      </a:endParaRPr>
                    </a:p>
                  </a:txBody>
                  <a:tcPr anchor="ctr"/>
                </a:tc>
              </a:tr>
              <a:tr h="552061">
                <a:tc>
                  <a:txBody>
                    <a:bodyPr/>
                    <a:lstStyle/>
                    <a:p>
                      <a:pPr algn="ct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object1</a:t>
                      </a:r>
                      <a:endParaRPr lang="zh-CN" altLang="en-US" sz="2400" dirty="0">
                        <a:solidFill>
                          <a:srgbClr val="003300"/>
                        </a:solidFill>
                        <a:latin typeface="+mn-ea"/>
                        <a:ea typeface="+mn-ea"/>
                      </a:endParaRPr>
                    </a:p>
                  </a:txBody>
                  <a:tcPr anchor="ctr"/>
                </a:tc>
              </a:tr>
            </a:tbl>
          </a:graphicData>
        </a:graphic>
      </p:graphicFrame>
      <p:sp>
        <p:nvSpPr>
          <p:cNvPr id="10" name="Rectangle 1"/>
          <p:cNvSpPr>
            <a:spLocks noChangeArrowheads="1"/>
          </p:cNvSpPr>
          <p:nvPr/>
        </p:nvSpPr>
        <p:spPr bwMode="auto">
          <a:xfrm>
            <a:off x="0" y="1940639"/>
            <a:ext cx="9144000" cy="1200329"/>
          </a:xfrm>
          <a:prstGeom prst="rect">
            <a:avLst/>
          </a:prstGeom>
          <a:solidFill>
            <a:schemeClr val="accent3">
              <a:lumMod val="50000"/>
            </a:schemeClr>
          </a:solidFill>
        </p:spPr>
        <p:txBody>
          <a:bodyPr wrap="square">
            <a:spAutoFit/>
          </a:bodyPr>
          <a:lstStyle/>
          <a:p>
            <a:r>
              <a:rPr lang="en-US" altLang="zh-CN" sz="2400" dirty="0">
                <a:solidFill>
                  <a:prstClr val="white"/>
                </a:solidFill>
                <a:latin typeface="宋体" pitchFamily="2" charset="-122"/>
                <a:ea typeface="宋体" pitchFamily="2" charset="-122"/>
              </a:rPr>
              <a:t>&lt;script&gt;</a:t>
            </a:r>
          </a:p>
          <a:p>
            <a:r>
              <a:rPr lang="en-US" altLang="zh-CN" sz="2400" dirty="0" smtClean="0">
                <a:solidFill>
                  <a:prstClr val="white"/>
                </a:solidFill>
                <a:latin typeface="宋体" pitchFamily="2" charset="-122"/>
                <a:ea typeface="宋体" pitchFamily="2" charset="-122"/>
              </a:rPr>
              <a:t>  object1 </a:t>
            </a:r>
            <a:r>
              <a:rPr lang="en-US" altLang="zh-CN" sz="2400" dirty="0">
                <a:solidFill>
                  <a:prstClr val="white"/>
                </a:solidFill>
                <a:latin typeface="宋体" pitchFamily="2" charset="-122"/>
                <a:ea typeface="宋体" pitchFamily="2" charset="-122"/>
              </a:rPr>
              <a:t>= new Object(); </a:t>
            </a:r>
            <a:r>
              <a:rPr lang="en-US" altLang="zh-CN" sz="2400" dirty="0" smtClean="0">
                <a:solidFill>
                  <a:prstClr val="white"/>
                </a:solidFill>
                <a:latin typeface="宋体" pitchFamily="2" charset="-122"/>
                <a:ea typeface="宋体" pitchFamily="2" charset="-122"/>
              </a:rPr>
              <a:t>object2 </a:t>
            </a:r>
            <a:r>
              <a:rPr lang="en-US" altLang="zh-CN" sz="2400" dirty="0">
                <a:solidFill>
                  <a:prstClr val="white"/>
                </a:solidFill>
                <a:latin typeface="宋体" pitchFamily="2" charset="-122"/>
                <a:ea typeface="宋体" pitchFamily="2" charset="-122"/>
              </a:rPr>
              <a:t>= object1;</a:t>
            </a:r>
          </a:p>
          <a:p>
            <a:r>
              <a:rPr lang="en-US" altLang="zh-CN" sz="2400" dirty="0">
                <a:solidFill>
                  <a:prstClr val="white"/>
                </a:solidFill>
                <a:latin typeface="宋体" pitchFamily="2" charset="-122"/>
                <a:ea typeface="宋体" pitchFamily="2" charset="-122"/>
              </a:rPr>
              <a:t>&lt;/script&gt;</a:t>
            </a:r>
            <a:endParaRPr lang="zh-CN" altLang="zh-CN" sz="2400" dirty="0">
              <a:solidFill>
                <a:prstClr val="white"/>
              </a:solidFill>
              <a:latin typeface="宋体" pitchFamily="2" charset="-122"/>
              <a:ea typeface="宋体" pitchFamily="2" charset="-122"/>
            </a:endParaRPr>
          </a:p>
        </p:txBody>
      </p:sp>
      <p:graphicFrame>
        <p:nvGraphicFramePr>
          <p:cNvPr id="11" name="表格 10"/>
          <p:cNvGraphicFramePr>
            <a:graphicFrameLocks noGrp="1"/>
          </p:cNvGraphicFramePr>
          <p:nvPr>
            <p:extLst/>
          </p:nvPr>
        </p:nvGraphicFramePr>
        <p:xfrm>
          <a:off x="6343414" y="3703968"/>
          <a:ext cx="2376264" cy="1656183"/>
        </p:xfrm>
        <a:graphic>
          <a:graphicData uri="http://schemas.openxmlformats.org/drawingml/2006/table">
            <a:tbl>
              <a:tblPr bandRow="1">
                <a:tableStyleId>{5C22544A-7EE6-4342-B048-85BDC9FD1C3A}</a:tableStyleId>
              </a:tblPr>
              <a:tblGrid>
                <a:gridCol w="2376264"/>
              </a:tblGrid>
              <a:tr h="552061">
                <a:tc>
                  <a:txBody>
                    <a:bodyPr/>
                    <a:lstStyle/>
                    <a:p>
                      <a:pPr algn="ctr"/>
                      <a:r>
                        <a:rPr lang="zh-CN" altLang="en-US" sz="2400" dirty="0" smtClean="0">
                          <a:solidFill>
                            <a:srgbClr val="003300"/>
                          </a:solidFill>
                          <a:latin typeface="+mn-ea"/>
                          <a:ea typeface="+mn-ea"/>
                        </a:rPr>
                        <a:t>栈内存</a:t>
                      </a: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object2</a:t>
                      </a:r>
                      <a:endParaRPr lang="zh-CN" altLang="en-US" sz="2400" dirty="0">
                        <a:solidFill>
                          <a:srgbClr val="003300"/>
                        </a:solidFill>
                        <a:latin typeface="+mn-ea"/>
                        <a:ea typeface="+mn-ea"/>
                      </a:endParaRPr>
                    </a:p>
                  </a:txBody>
                  <a:tcPr anchor="ctr"/>
                </a:tc>
              </a:tr>
              <a:tr h="552061">
                <a:tc>
                  <a:txBody>
                    <a:bodyPr/>
                    <a:lstStyle/>
                    <a:p>
                      <a:pPr algn="ctr"/>
                      <a:r>
                        <a:rPr lang="en-US" altLang="zh-CN" sz="2400" dirty="0" smtClean="0">
                          <a:solidFill>
                            <a:srgbClr val="003300"/>
                          </a:solidFill>
                          <a:latin typeface="+mn-ea"/>
                          <a:ea typeface="+mn-ea"/>
                        </a:rPr>
                        <a:t>object1</a:t>
                      </a:r>
                      <a:endParaRPr lang="zh-CN" altLang="en-US" sz="2400" dirty="0">
                        <a:solidFill>
                          <a:srgbClr val="003300"/>
                        </a:solidFill>
                        <a:latin typeface="+mn-ea"/>
                        <a:ea typeface="+mn-ea"/>
                      </a:endParaRPr>
                    </a:p>
                  </a:txBody>
                  <a:tcPr anchor="ctr"/>
                </a:tc>
              </a:tr>
            </a:tbl>
          </a:graphicData>
        </a:graphic>
      </p:graphicFrame>
      <p:grpSp>
        <p:nvGrpSpPr>
          <p:cNvPr id="12" name="组合 11"/>
          <p:cNvGrpSpPr/>
          <p:nvPr/>
        </p:nvGrpSpPr>
        <p:grpSpPr>
          <a:xfrm>
            <a:off x="129902" y="3140968"/>
            <a:ext cx="2721868" cy="465956"/>
            <a:chOff x="107504" y="4273704"/>
            <a:chExt cx="2721868" cy="465956"/>
          </a:xfrm>
        </p:grpSpPr>
        <p:cxnSp>
          <p:nvCxnSpPr>
            <p:cNvPr id="13" name="直接箭头连接符 12"/>
            <p:cNvCxnSpPr/>
            <p:nvPr/>
          </p:nvCxnSpPr>
          <p:spPr>
            <a:xfrm>
              <a:off x="107504" y="4735369"/>
              <a:ext cx="2721868" cy="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2443" y="4273704"/>
              <a:ext cx="1895071" cy="461665"/>
            </a:xfrm>
            <a:prstGeom prst="rect">
              <a:avLst/>
            </a:prstGeom>
            <a:noFill/>
          </p:spPr>
          <p:txBody>
            <a:bodyPr wrap="none" rtlCol="0">
              <a:spAutoFit/>
            </a:bodyPr>
            <a:lstStyle/>
            <a:p>
              <a:r>
                <a:rPr lang="zh-CN" altLang="en-US" sz="2400" dirty="0" smtClean="0">
                  <a:solidFill>
                    <a:srgbClr val="003300"/>
                  </a:solidFill>
                </a:rPr>
                <a:t>执行完第</a:t>
              </a:r>
              <a:r>
                <a:rPr lang="en-US" altLang="zh-CN" sz="2400" dirty="0" smtClean="0">
                  <a:solidFill>
                    <a:srgbClr val="003300"/>
                  </a:solidFill>
                </a:rPr>
                <a:t>1</a:t>
              </a:r>
              <a:r>
                <a:rPr lang="zh-CN" altLang="en-US" sz="2400" dirty="0" smtClean="0">
                  <a:solidFill>
                    <a:srgbClr val="003300"/>
                  </a:solidFill>
                </a:rPr>
                <a:t>句</a:t>
              </a:r>
              <a:endParaRPr lang="zh-CN" altLang="en-US" sz="2400" dirty="0">
                <a:solidFill>
                  <a:srgbClr val="003300"/>
                </a:solidFill>
              </a:endParaRPr>
            </a:p>
          </p:txBody>
        </p:sp>
      </p:grpSp>
      <p:grpSp>
        <p:nvGrpSpPr>
          <p:cNvPr id="15" name="组合 14"/>
          <p:cNvGrpSpPr/>
          <p:nvPr/>
        </p:nvGrpSpPr>
        <p:grpSpPr>
          <a:xfrm>
            <a:off x="6170612" y="3140968"/>
            <a:ext cx="2721868" cy="465956"/>
            <a:chOff x="3491880" y="5589240"/>
            <a:chExt cx="2721868" cy="465956"/>
          </a:xfrm>
        </p:grpSpPr>
        <p:cxnSp>
          <p:nvCxnSpPr>
            <p:cNvPr id="16" name="直接箭头连接符 15"/>
            <p:cNvCxnSpPr/>
            <p:nvPr/>
          </p:nvCxnSpPr>
          <p:spPr>
            <a:xfrm>
              <a:off x="3491880" y="6050905"/>
              <a:ext cx="2721868" cy="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36819" y="5589240"/>
              <a:ext cx="1895071" cy="461665"/>
            </a:xfrm>
            <a:prstGeom prst="rect">
              <a:avLst/>
            </a:prstGeom>
            <a:noFill/>
          </p:spPr>
          <p:txBody>
            <a:bodyPr wrap="none" rtlCol="0">
              <a:spAutoFit/>
            </a:bodyPr>
            <a:lstStyle/>
            <a:p>
              <a:r>
                <a:rPr lang="zh-CN" altLang="en-US" sz="2400" dirty="0" smtClean="0">
                  <a:solidFill>
                    <a:srgbClr val="003300"/>
                  </a:solidFill>
                </a:rPr>
                <a:t>执行完第</a:t>
              </a:r>
              <a:r>
                <a:rPr lang="en-US" altLang="zh-CN" sz="2400" dirty="0" smtClean="0">
                  <a:solidFill>
                    <a:srgbClr val="003300"/>
                  </a:solidFill>
                </a:rPr>
                <a:t>2</a:t>
              </a:r>
              <a:r>
                <a:rPr lang="zh-CN" altLang="en-US" sz="2400" dirty="0" smtClean="0">
                  <a:solidFill>
                    <a:srgbClr val="003300"/>
                  </a:solidFill>
                </a:rPr>
                <a:t>句</a:t>
              </a:r>
              <a:endParaRPr lang="zh-CN" altLang="en-US" sz="2400" dirty="0">
                <a:solidFill>
                  <a:srgbClr val="003300"/>
                </a:solidFill>
              </a:endParaRPr>
            </a:p>
          </p:txBody>
        </p:sp>
      </p:grpSp>
      <p:sp>
        <p:nvSpPr>
          <p:cNvPr id="18" name="矩形 17"/>
          <p:cNvSpPr/>
          <p:nvPr/>
        </p:nvSpPr>
        <p:spPr>
          <a:xfrm>
            <a:off x="1259632" y="5537160"/>
            <a:ext cx="7884368" cy="1323439"/>
          </a:xfrm>
          <a:prstGeom prst="rect">
            <a:avLst/>
          </a:prstGeom>
          <a:solidFill>
            <a:schemeClr val="tx1"/>
          </a:solidFill>
        </p:spPr>
        <p:txBody>
          <a:bodyPr wrap="square">
            <a:spAutoFit/>
          </a:bodyPr>
          <a:lstStyle/>
          <a:p>
            <a:r>
              <a:rPr lang="zh-CN" altLang="en-US" sz="2000" dirty="0">
                <a:solidFill>
                  <a:prstClr val="white"/>
                </a:solidFill>
              </a:rPr>
              <a:t>定义了一个对象其实是在栈内存中存储了一个指针，这个指针指向堆内存中该对象的存储地址。复制给另一个对象的过程其实是把该对象的地址复制给了另一个对象变量，两个指针都指向同一个对象，所以若其中一个修改了，则另一个也会改变。</a:t>
            </a:r>
          </a:p>
        </p:txBody>
      </p:sp>
      <p:graphicFrame>
        <p:nvGraphicFramePr>
          <p:cNvPr id="19" name="表格 18"/>
          <p:cNvGraphicFramePr>
            <a:graphicFrameLocks noGrp="1"/>
          </p:cNvGraphicFramePr>
          <p:nvPr>
            <p:extLst/>
          </p:nvPr>
        </p:nvGraphicFramePr>
        <p:xfrm>
          <a:off x="3322959" y="3775976"/>
          <a:ext cx="2376264" cy="1656183"/>
        </p:xfrm>
        <a:graphic>
          <a:graphicData uri="http://schemas.openxmlformats.org/drawingml/2006/table">
            <a:tbl>
              <a:tblPr bandRow="1">
                <a:tableStyleId>{5C22544A-7EE6-4342-B048-85BDC9FD1C3A}</a:tableStyleId>
              </a:tblPr>
              <a:tblGrid>
                <a:gridCol w="2376264"/>
              </a:tblGrid>
              <a:tr h="552061">
                <a:tc>
                  <a:txBody>
                    <a:bodyPr/>
                    <a:lstStyle/>
                    <a:p>
                      <a:pPr algn="ctr"/>
                      <a:r>
                        <a:rPr lang="zh-CN" altLang="en-US" sz="2400" dirty="0" smtClean="0">
                          <a:solidFill>
                            <a:srgbClr val="003300"/>
                          </a:solidFill>
                          <a:latin typeface="+mn-ea"/>
                          <a:ea typeface="+mn-ea"/>
                        </a:rPr>
                        <a:t>堆内存</a:t>
                      </a:r>
                      <a:endParaRPr lang="zh-CN" altLang="en-US" sz="2400" dirty="0">
                        <a:solidFill>
                          <a:srgbClr val="003300"/>
                        </a:solidFill>
                        <a:latin typeface="+mn-ea"/>
                        <a:ea typeface="+mn-ea"/>
                      </a:endParaRPr>
                    </a:p>
                  </a:txBody>
                  <a:tcPr anchor="ctr"/>
                </a:tc>
              </a:tr>
              <a:tr h="1104122">
                <a:tc>
                  <a:txBody>
                    <a:bodyPr/>
                    <a:lstStyle/>
                    <a:p>
                      <a:pPr algn="ctr"/>
                      <a:r>
                        <a:rPr lang="en-US" altLang="zh-CN" sz="2400" dirty="0" smtClean="0">
                          <a:solidFill>
                            <a:srgbClr val="003300"/>
                          </a:solidFill>
                          <a:latin typeface="+mn-ea"/>
                          <a:ea typeface="+mn-ea"/>
                        </a:rPr>
                        <a:t>Object</a:t>
                      </a:r>
                      <a:endParaRPr lang="zh-CN" altLang="en-US" sz="2400" dirty="0">
                        <a:solidFill>
                          <a:srgbClr val="003300"/>
                        </a:solidFill>
                        <a:latin typeface="+mn-ea"/>
                        <a:ea typeface="+mn-ea"/>
                      </a:endParaRPr>
                    </a:p>
                  </a:txBody>
                  <a:tcPr anchor="ctr"/>
                </a:tc>
              </a:tr>
            </a:tbl>
          </a:graphicData>
        </a:graphic>
      </p:graphicFrame>
      <p:cxnSp>
        <p:nvCxnSpPr>
          <p:cNvPr id="21" name="直接箭头连接符 20"/>
          <p:cNvCxnSpPr/>
          <p:nvPr/>
        </p:nvCxnSpPr>
        <p:spPr>
          <a:xfrm flipV="1">
            <a:off x="2356173" y="4928103"/>
            <a:ext cx="1423739" cy="163944"/>
          </a:xfrm>
          <a:prstGeom prst="straightConnector1">
            <a:avLst/>
          </a:prstGeom>
          <a:ln w="50800" cmpd="dbl">
            <a:solidFill>
              <a:srgbClr val="C00000"/>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5155282" y="5010075"/>
            <a:ext cx="1360269" cy="81972"/>
          </a:xfrm>
          <a:prstGeom prst="straightConnector1">
            <a:avLst/>
          </a:prstGeom>
          <a:ln w="50800" cmpd="dbl">
            <a:solidFill>
              <a:srgbClr val="C00000"/>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5155282" y="4496055"/>
            <a:ext cx="1360270" cy="216024"/>
          </a:xfrm>
          <a:prstGeom prst="straightConnector1">
            <a:avLst/>
          </a:prstGeom>
          <a:ln w="50800" cmpd="dbl">
            <a:solidFill>
              <a:srgbClr val="C00000"/>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3098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10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right)">
                                      <p:cBhvr>
                                        <p:cTn id="34" dur="10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数据类型</a:t>
            </a:r>
            <a:r>
              <a:rPr lang="zh-CN" altLang="en-US" dirty="0">
                <a:latin typeface="黑体" panose="02010609060101010101" pitchFamily="49" charset="-122"/>
                <a:ea typeface="黑体" panose="02010609060101010101" pitchFamily="49" charset="-122"/>
              </a:rPr>
              <a:t>转换</a:t>
            </a:r>
          </a:p>
        </p:txBody>
      </p:sp>
      <p:graphicFrame>
        <p:nvGraphicFramePr>
          <p:cNvPr id="6" name="图示 5"/>
          <p:cNvGraphicFramePr/>
          <p:nvPr>
            <p:extLst>
              <p:ext uri="{D42A27DB-BD31-4B8C-83A1-F6EECF244321}">
                <p14:modId xmlns:p14="http://schemas.microsoft.com/office/powerpoint/2010/main" val="3935580433"/>
              </p:ext>
            </p:extLst>
          </p:nvPr>
        </p:nvGraphicFramePr>
        <p:xfrm>
          <a:off x="251521" y="951092"/>
          <a:ext cx="8496944" cy="4926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835334"/>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665788552"/>
              </p:ext>
            </p:extLst>
          </p:nvPr>
        </p:nvGraphicFramePr>
        <p:xfrm>
          <a:off x="179512" y="1052736"/>
          <a:ext cx="880732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6739" name="Text Box 3"/>
          <p:cNvSpPr txBox="1">
            <a:spLocks noChangeArrowheads="1"/>
          </p:cNvSpPr>
          <p:nvPr/>
        </p:nvSpPr>
        <p:spPr bwMode="auto">
          <a:xfrm>
            <a:off x="344488" y="115888"/>
            <a:ext cx="864235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zh-CN" altLang="en-US" sz="4400" dirty="0" smtClean="0">
                <a:solidFill>
                  <a:schemeClr val="bg1"/>
                </a:solidFill>
                <a:latin typeface="+mj-lt"/>
                <a:ea typeface="+mj-ea"/>
                <a:cs typeface="+mj-cs"/>
              </a:rPr>
              <a:t>自动转换</a:t>
            </a:r>
            <a:endParaRPr lang="zh-CN" altLang="en-US" sz="4400" dirty="0">
              <a:solidFill>
                <a:schemeClr val="bg1"/>
              </a:solidFill>
              <a:latin typeface="+mj-lt"/>
              <a:ea typeface="+mj-ea"/>
              <a:cs typeface="+mj-cs"/>
            </a:endParaRPr>
          </a:p>
        </p:txBody>
      </p:sp>
    </p:spTree>
    <p:extLst>
      <p:ext uri="{BB962C8B-B14F-4D97-AF65-F5344CB8AC3E}">
        <p14:creationId xmlns:p14="http://schemas.microsoft.com/office/powerpoint/2010/main" val="1630283125"/>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610001016"/>
              </p:ext>
            </p:extLst>
          </p:nvPr>
        </p:nvGraphicFramePr>
        <p:xfrm>
          <a:off x="179512" y="1052736"/>
          <a:ext cx="871296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Box 3"/>
          <p:cNvSpPr txBox="1">
            <a:spLocks noChangeArrowheads="1"/>
          </p:cNvSpPr>
          <p:nvPr/>
        </p:nvSpPr>
        <p:spPr bwMode="auto">
          <a:xfrm>
            <a:off x="344488" y="115888"/>
            <a:ext cx="864235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zh-CN" altLang="en-US" sz="4400" dirty="0" smtClean="0">
                <a:solidFill>
                  <a:schemeClr val="bg1"/>
                </a:solidFill>
                <a:latin typeface="+mj-lt"/>
                <a:ea typeface="+mj-ea"/>
                <a:cs typeface="+mj-cs"/>
              </a:rPr>
              <a:t>利用函数转换</a:t>
            </a:r>
            <a:endParaRPr lang="zh-CN" altLang="en-US" sz="4400" dirty="0">
              <a:solidFill>
                <a:schemeClr val="bg1"/>
              </a:solidFill>
              <a:latin typeface="+mj-lt"/>
              <a:ea typeface="+mj-ea"/>
              <a:cs typeface="+mj-cs"/>
            </a:endParaRPr>
          </a:p>
        </p:txBody>
      </p:sp>
    </p:spTree>
    <p:extLst>
      <p:ext uri="{BB962C8B-B14F-4D97-AF65-F5344CB8AC3E}">
        <p14:creationId xmlns:p14="http://schemas.microsoft.com/office/powerpoint/2010/main" val="2331281195"/>
      </p:ext>
    </p:extLst>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15634184"/>
              </p:ext>
            </p:extLst>
          </p:nvPr>
        </p:nvGraphicFramePr>
        <p:xfrm>
          <a:off x="344488" y="1052736"/>
          <a:ext cx="8712968"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Box 3"/>
          <p:cNvSpPr txBox="1">
            <a:spLocks noChangeArrowheads="1"/>
          </p:cNvSpPr>
          <p:nvPr/>
        </p:nvSpPr>
        <p:spPr bwMode="auto">
          <a:xfrm>
            <a:off x="344488" y="115888"/>
            <a:ext cx="864235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zh-CN" altLang="en-US" sz="4400" dirty="0" smtClean="0">
                <a:solidFill>
                  <a:schemeClr val="bg1"/>
                </a:solidFill>
                <a:latin typeface="+mj-lt"/>
                <a:ea typeface="+mj-ea"/>
                <a:cs typeface="+mj-cs"/>
              </a:rPr>
              <a:t>利用函数转换</a:t>
            </a:r>
            <a:endParaRPr lang="zh-CN" altLang="en-US" sz="4400" dirty="0">
              <a:solidFill>
                <a:schemeClr val="bg1"/>
              </a:solidFill>
              <a:latin typeface="+mj-lt"/>
              <a:ea typeface="+mj-ea"/>
              <a:cs typeface="+mj-cs"/>
            </a:endParaRPr>
          </a:p>
        </p:txBody>
      </p:sp>
      <p:sp>
        <p:nvSpPr>
          <p:cNvPr id="4" name="TextBox 3"/>
          <p:cNvSpPr txBox="1"/>
          <p:nvPr/>
        </p:nvSpPr>
        <p:spPr>
          <a:xfrm>
            <a:off x="344488" y="5733256"/>
            <a:ext cx="8403976" cy="461665"/>
          </a:xfrm>
          <a:prstGeom prst="rect">
            <a:avLst/>
          </a:prstGeom>
          <a:noFill/>
        </p:spPr>
        <p:txBody>
          <a:bodyPr wrap="square" rtlCol="0">
            <a:spAutoFit/>
          </a:bodyPr>
          <a:lstStyle/>
          <a:p>
            <a:r>
              <a:rPr lang="en-US" altLang="zh-CN" sz="2400" dirty="0" smtClean="0">
                <a:latin typeface="宋体" pitchFamily="2" charset="-122"/>
                <a:ea typeface="宋体" pitchFamily="2" charset="-122"/>
              </a:rPr>
              <a:t>         </a:t>
            </a:r>
            <a:r>
              <a:rPr lang="en-US" altLang="zh-CN" sz="2400" dirty="0" err="1" smtClean="0">
                <a:latin typeface="宋体" pitchFamily="2" charset="-122"/>
                <a:ea typeface="宋体" pitchFamily="2" charset="-122"/>
              </a:rPr>
              <a:t>y.toString</a:t>
            </a:r>
            <a:r>
              <a:rPr lang="en-US" altLang="zh-CN" sz="2400" dirty="0">
                <a:latin typeface="宋体" pitchFamily="2" charset="-122"/>
                <a:ea typeface="宋体" pitchFamily="2" charset="-122"/>
              </a:rPr>
              <a:t>()</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4281007057"/>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判断类型函数</a:t>
            </a:r>
            <a:endParaRPr lang="zh-CN" altLang="en-US" dirty="0"/>
          </a:p>
        </p:txBody>
      </p:sp>
      <p:grpSp>
        <p:nvGrpSpPr>
          <p:cNvPr id="5" name="组合 4"/>
          <p:cNvGrpSpPr/>
          <p:nvPr/>
        </p:nvGrpSpPr>
        <p:grpSpPr>
          <a:xfrm>
            <a:off x="35496" y="3045112"/>
            <a:ext cx="8935403" cy="2259056"/>
            <a:chOff x="51435" y="2244536"/>
            <a:chExt cx="8935403" cy="2259056"/>
          </a:xfrm>
        </p:grpSpPr>
        <p:sp>
          <p:nvSpPr>
            <p:cNvPr id="6" name="任意多边形 5"/>
            <p:cNvSpPr/>
            <p:nvPr/>
          </p:nvSpPr>
          <p:spPr>
            <a:xfrm>
              <a:off x="51435" y="2244536"/>
              <a:ext cx="8807326" cy="1216800"/>
            </a:xfrm>
            <a:custGeom>
              <a:avLst/>
              <a:gdLst>
                <a:gd name="connsiteX0" fmla="*/ 0 w 8807326"/>
                <a:gd name="connsiteY0" fmla="*/ 202804 h 1216800"/>
                <a:gd name="connsiteX1" fmla="*/ 202804 w 8807326"/>
                <a:gd name="connsiteY1" fmla="*/ 0 h 1216800"/>
                <a:gd name="connsiteX2" fmla="*/ 8604522 w 8807326"/>
                <a:gd name="connsiteY2" fmla="*/ 0 h 1216800"/>
                <a:gd name="connsiteX3" fmla="*/ 8807326 w 8807326"/>
                <a:gd name="connsiteY3" fmla="*/ 202804 h 1216800"/>
                <a:gd name="connsiteX4" fmla="*/ 8807326 w 8807326"/>
                <a:gd name="connsiteY4" fmla="*/ 1013996 h 1216800"/>
                <a:gd name="connsiteX5" fmla="*/ 8604522 w 8807326"/>
                <a:gd name="connsiteY5" fmla="*/ 1216800 h 1216800"/>
                <a:gd name="connsiteX6" fmla="*/ 202804 w 8807326"/>
                <a:gd name="connsiteY6" fmla="*/ 1216800 h 1216800"/>
                <a:gd name="connsiteX7" fmla="*/ 0 w 8807326"/>
                <a:gd name="connsiteY7" fmla="*/ 1013996 h 1216800"/>
                <a:gd name="connsiteX8" fmla="*/ 0 w 880732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7326" h="1216800">
                  <a:moveTo>
                    <a:pt x="0" y="202804"/>
                  </a:moveTo>
                  <a:cubicBezTo>
                    <a:pt x="0" y="90798"/>
                    <a:pt x="90798" y="0"/>
                    <a:pt x="202804" y="0"/>
                  </a:cubicBezTo>
                  <a:lnTo>
                    <a:pt x="8604522" y="0"/>
                  </a:lnTo>
                  <a:cubicBezTo>
                    <a:pt x="8716528" y="0"/>
                    <a:pt x="8807326" y="90798"/>
                    <a:pt x="8807326" y="202804"/>
                  </a:cubicBezTo>
                  <a:lnTo>
                    <a:pt x="8807326" y="1013996"/>
                  </a:lnTo>
                  <a:cubicBezTo>
                    <a:pt x="8807326" y="1126002"/>
                    <a:pt x="8716528" y="1216800"/>
                    <a:pt x="8604522" y="1216800"/>
                  </a:cubicBezTo>
                  <a:lnTo>
                    <a:pt x="202804" y="1216800"/>
                  </a:lnTo>
                  <a:cubicBezTo>
                    <a:pt x="90798" y="1216800"/>
                    <a:pt x="0" y="1126002"/>
                    <a:pt x="0" y="1013996"/>
                  </a:cubicBezTo>
                  <a:lnTo>
                    <a:pt x="0" y="202804"/>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50839" tIns="150839" rIns="150839" bIns="150839" numCol="1" spcCol="1270" anchor="ctr" anchorCtr="0">
              <a:noAutofit/>
            </a:bodyPr>
            <a:lstStyle/>
            <a:p>
              <a:pPr lvl="0" algn="l" defTabSz="1066800" rtl="0">
                <a:lnSpc>
                  <a:spcPct val="90000"/>
                </a:lnSpc>
                <a:spcBef>
                  <a:spcPct val="0"/>
                </a:spcBef>
                <a:spcAft>
                  <a:spcPct val="35000"/>
                </a:spcAft>
              </a:pPr>
              <a:r>
                <a:rPr lang="en-US" altLang="zh-CN" sz="2400" kern="1200" dirty="0" err="1" smtClean="0">
                  <a:latin typeface="宋体" pitchFamily="2" charset="-122"/>
                  <a:ea typeface="宋体" pitchFamily="2" charset="-122"/>
                </a:rPr>
                <a:t>isNaN</a:t>
              </a:r>
              <a:r>
                <a:rPr lang="en-US" altLang="zh-CN" sz="2400" kern="1200" dirty="0" smtClean="0">
                  <a:latin typeface="宋体" pitchFamily="2" charset="-122"/>
                  <a:ea typeface="宋体" pitchFamily="2" charset="-122"/>
                </a:rPr>
                <a:t>():</a:t>
              </a:r>
              <a:r>
                <a:rPr lang="zh-CN" altLang="en-US" sz="2400" kern="1200" dirty="0" smtClean="0">
                  <a:latin typeface="宋体" pitchFamily="2" charset="-122"/>
                  <a:ea typeface="宋体" pitchFamily="2" charset="-122"/>
                </a:rPr>
                <a:t>判断某值或某变量是否为数字，不是返回值为</a:t>
              </a:r>
              <a:r>
                <a:rPr lang="en-US" altLang="zh-CN" sz="2400" kern="1200" dirty="0" smtClean="0">
                  <a:latin typeface="宋体" pitchFamily="2" charset="-122"/>
                  <a:ea typeface="宋体" pitchFamily="2" charset="-122"/>
                </a:rPr>
                <a:t>true,</a:t>
              </a:r>
              <a:r>
                <a:rPr lang="zh-CN" altLang="en-US" sz="2400" kern="1200" dirty="0" smtClean="0">
                  <a:latin typeface="宋体" pitchFamily="2" charset="-122"/>
                  <a:ea typeface="宋体" pitchFamily="2" charset="-122"/>
                </a:rPr>
                <a:t>否则为</a:t>
              </a:r>
              <a:r>
                <a:rPr lang="en-US" altLang="zh-CN" sz="2400" kern="1200" dirty="0" smtClean="0">
                  <a:latin typeface="宋体" pitchFamily="2" charset="-122"/>
                  <a:ea typeface="宋体" pitchFamily="2" charset="-122"/>
                </a:rPr>
                <a:t>false</a:t>
              </a:r>
              <a:endParaRPr lang="zh-CN" sz="2400" kern="1200" dirty="0">
                <a:latin typeface="宋体" pitchFamily="2" charset="-122"/>
                <a:ea typeface="宋体" pitchFamily="2" charset="-122"/>
              </a:endParaRPr>
            </a:p>
          </p:txBody>
        </p:sp>
        <p:sp>
          <p:nvSpPr>
            <p:cNvPr id="7" name="任意多边形 6"/>
            <p:cNvSpPr/>
            <p:nvPr/>
          </p:nvSpPr>
          <p:spPr>
            <a:xfrm>
              <a:off x="179512" y="3427192"/>
              <a:ext cx="8807326" cy="1076400"/>
            </a:xfrm>
            <a:custGeom>
              <a:avLst/>
              <a:gdLst>
                <a:gd name="connsiteX0" fmla="*/ 0 w 8807326"/>
                <a:gd name="connsiteY0" fmla="*/ 0 h 1076400"/>
                <a:gd name="connsiteX1" fmla="*/ 8807326 w 8807326"/>
                <a:gd name="connsiteY1" fmla="*/ 0 h 1076400"/>
                <a:gd name="connsiteX2" fmla="*/ 8807326 w 8807326"/>
                <a:gd name="connsiteY2" fmla="*/ 1076400 h 1076400"/>
                <a:gd name="connsiteX3" fmla="*/ 0 w 8807326"/>
                <a:gd name="connsiteY3" fmla="*/ 1076400 h 1076400"/>
                <a:gd name="connsiteX4" fmla="*/ 0 w 8807326"/>
                <a:gd name="connsiteY4" fmla="*/ 0 h 10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7326" h="1076400">
                  <a:moveTo>
                    <a:pt x="0" y="0"/>
                  </a:moveTo>
                  <a:lnTo>
                    <a:pt x="8807326" y="0"/>
                  </a:lnTo>
                  <a:lnTo>
                    <a:pt x="8807326" y="1076400"/>
                  </a:lnTo>
                  <a:lnTo>
                    <a:pt x="0" y="1076400"/>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963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x =“30”; </a:t>
              </a:r>
              <a:r>
                <a:rPr lang="en-US" sz="2400" b="0" kern="1200" dirty="0" err="1" smtClean="0">
                  <a:solidFill>
                    <a:srgbClr val="003300"/>
                  </a:solidFill>
                  <a:latin typeface="宋体" pitchFamily="2" charset="-122"/>
                  <a:ea typeface="宋体" pitchFamily="2" charset="-122"/>
                </a:rPr>
                <a:t>isNaN</a:t>
              </a:r>
              <a:r>
                <a:rPr lang="en-US" sz="2400" b="0" kern="1200" dirty="0" smtClean="0">
                  <a:solidFill>
                    <a:srgbClr val="003300"/>
                  </a:solidFill>
                  <a:latin typeface="宋体" pitchFamily="2" charset="-122"/>
                  <a:ea typeface="宋体" pitchFamily="2" charset="-122"/>
                </a:rPr>
                <a:t>(x);		</a:t>
              </a:r>
              <a:r>
                <a:rPr lang="zh-CN" sz="2400" b="0" kern="1200" dirty="0" smtClean="0">
                  <a:solidFill>
                    <a:srgbClr val="003300"/>
                  </a:solidFill>
                  <a:latin typeface="宋体" pitchFamily="2" charset="-122"/>
                  <a:ea typeface="宋体" pitchFamily="2" charset="-122"/>
                </a:rPr>
                <a:t>结果：</a:t>
              </a:r>
              <a:r>
                <a:rPr lang="en-US" altLang="zh-CN" sz="2400" b="0" kern="1200" dirty="0" smtClean="0">
                  <a:solidFill>
                    <a:srgbClr val="003300"/>
                  </a:solidFill>
                  <a:latin typeface="宋体" pitchFamily="2" charset="-122"/>
                  <a:ea typeface="宋体" pitchFamily="2" charset="-122"/>
                </a:rPr>
                <a:t>true</a:t>
              </a:r>
            </a:p>
            <a:p>
              <a:pPr marL="228600" lvl="1" indent="-228600" algn="l" defTabSz="1066800" rtl="0">
                <a:lnSpc>
                  <a:spcPct val="90000"/>
                </a:lnSpc>
                <a:spcBef>
                  <a:spcPct val="0"/>
                </a:spcBef>
                <a:spcAft>
                  <a:spcPct val="20000"/>
                </a:spcAft>
                <a:buChar char="••"/>
              </a:pPr>
              <a:endParaRPr lang="en-US" altLang="zh-CN" sz="2400" dirty="0">
                <a:solidFill>
                  <a:srgbClr val="003300"/>
                </a:solidFill>
                <a:latin typeface="宋体" pitchFamily="2" charset="-122"/>
                <a:ea typeface="宋体" pitchFamily="2" charset="-122"/>
              </a:endParaRPr>
            </a:p>
            <a:p>
              <a:pPr marL="228600" lvl="1" indent="-228600" algn="l" defTabSz="1066800" rtl="0">
                <a:lnSpc>
                  <a:spcPct val="90000"/>
                </a:lnSpc>
                <a:spcBef>
                  <a:spcPct val="0"/>
                </a:spcBef>
                <a:spcAft>
                  <a:spcPct val="20000"/>
                </a:spcAft>
                <a:buChar char="••"/>
              </a:pPr>
              <a:r>
                <a:rPr lang="en-US" altLang="zh-CN" sz="2400" dirty="0" err="1">
                  <a:solidFill>
                    <a:srgbClr val="003300"/>
                  </a:solidFill>
                  <a:latin typeface="宋体" pitchFamily="2" charset="-122"/>
                  <a:ea typeface="宋体" pitchFamily="2" charset="-122"/>
                </a:rPr>
                <a:t>t</a:t>
              </a:r>
              <a:r>
                <a:rPr lang="en-US" altLang="zh-CN" sz="2400" b="0" kern="1200" dirty="0" err="1" smtClean="0">
                  <a:solidFill>
                    <a:srgbClr val="003300"/>
                  </a:solidFill>
                  <a:latin typeface="宋体" pitchFamily="2" charset="-122"/>
                  <a:ea typeface="宋体" pitchFamily="2" charset="-122"/>
                </a:rPr>
                <a:t>ypeof</a:t>
              </a:r>
              <a:r>
                <a:rPr lang="en-US" altLang="zh-CN" sz="2400" b="0" kern="1200" dirty="0" smtClean="0">
                  <a:solidFill>
                    <a:srgbClr val="003300"/>
                  </a:solidFill>
                  <a:latin typeface="宋体" pitchFamily="2" charset="-122"/>
                  <a:ea typeface="宋体" pitchFamily="2" charset="-122"/>
                </a:rPr>
                <a:t>()</a:t>
              </a:r>
              <a:endParaRPr lang="zh-CN" sz="2400" b="0" kern="1200" dirty="0">
                <a:solidFill>
                  <a:srgbClr val="003300"/>
                </a:solidFill>
                <a:latin typeface="宋体" pitchFamily="2" charset="-122"/>
                <a:ea typeface="宋体" pitchFamily="2" charset="-122"/>
              </a:endParaRPr>
            </a:p>
          </p:txBody>
        </p:sp>
      </p:grpSp>
      <p:grpSp>
        <p:nvGrpSpPr>
          <p:cNvPr id="11" name="组合 10"/>
          <p:cNvGrpSpPr/>
          <p:nvPr/>
        </p:nvGrpSpPr>
        <p:grpSpPr>
          <a:xfrm>
            <a:off x="0" y="954968"/>
            <a:ext cx="8835926" cy="2628344"/>
            <a:chOff x="1143" y="338184"/>
            <a:chExt cx="8835926" cy="2628344"/>
          </a:xfrm>
        </p:grpSpPr>
        <p:sp>
          <p:nvSpPr>
            <p:cNvPr id="12" name="任意多边形 11"/>
            <p:cNvSpPr/>
            <p:nvPr/>
          </p:nvSpPr>
          <p:spPr>
            <a:xfrm>
              <a:off x="1143" y="338184"/>
              <a:ext cx="8807326" cy="1216800"/>
            </a:xfrm>
            <a:custGeom>
              <a:avLst/>
              <a:gdLst>
                <a:gd name="connsiteX0" fmla="*/ 0 w 8807326"/>
                <a:gd name="connsiteY0" fmla="*/ 202804 h 1216800"/>
                <a:gd name="connsiteX1" fmla="*/ 202804 w 8807326"/>
                <a:gd name="connsiteY1" fmla="*/ 0 h 1216800"/>
                <a:gd name="connsiteX2" fmla="*/ 8604522 w 8807326"/>
                <a:gd name="connsiteY2" fmla="*/ 0 h 1216800"/>
                <a:gd name="connsiteX3" fmla="*/ 8807326 w 8807326"/>
                <a:gd name="connsiteY3" fmla="*/ 202804 h 1216800"/>
                <a:gd name="connsiteX4" fmla="*/ 8807326 w 8807326"/>
                <a:gd name="connsiteY4" fmla="*/ 1013996 h 1216800"/>
                <a:gd name="connsiteX5" fmla="*/ 8604522 w 8807326"/>
                <a:gd name="connsiteY5" fmla="*/ 1216800 h 1216800"/>
                <a:gd name="connsiteX6" fmla="*/ 202804 w 8807326"/>
                <a:gd name="connsiteY6" fmla="*/ 1216800 h 1216800"/>
                <a:gd name="connsiteX7" fmla="*/ 0 w 8807326"/>
                <a:gd name="connsiteY7" fmla="*/ 1013996 h 1216800"/>
                <a:gd name="connsiteX8" fmla="*/ 0 w 880732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7326" h="1216800">
                  <a:moveTo>
                    <a:pt x="0" y="202804"/>
                  </a:moveTo>
                  <a:cubicBezTo>
                    <a:pt x="0" y="90798"/>
                    <a:pt x="90798" y="0"/>
                    <a:pt x="202804" y="0"/>
                  </a:cubicBezTo>
                  <a:lnTo>
                    <a:pt x="8604522" y="0"/>
                  </a:lnTo>
                  <a:cubicBezTo>
                    <a:pt x="8716528" y="0"/>
                    <a:pt x="8807326" y="90798"/>
                    <a:pt x="8807326" y="202804"/>
                  </a:cubicBezTo>
                  <a:lnTo>
                    <a:pt x="8807326" y="1013996"/>
                  </a:lnTo>
                  <a:cubicBezTo>
                    <a:pt x="8807326" y="1126002"/>
                    <a:pt x="8716528" y="1216800"/>
                    <a:pt x="8604522" y="1216800"/>
                  </a:cubicBezTo>
                  <a:lnTo>
                    <a:pt x="202804" y="1216800"/>
                  </a:lnTo>
                  <a:cubicBezTo>
                    <a:pt x="90798" y="1216800"/>
                    <a:pt x="0" y="1126002"/>
                    <a:pt x="0" y="1013996"/>
                  </a:cubicBezTo>
                  <a:lnTo>
                    <a:pt x="0" y="202804"/>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50839" tIns="150839" rIns="150839" bIns="150839" numCol="1" spcCol="1270" anchor="ctr" anchorCtr="0">
              <a:noAutofit/>
            </a:bodyPr>
            <a:lstStyle/>
            <a:p>
              <a:pPr lvl="0" algn="l" defTabSz="1066800" rtl="0">
                <a:lnSpc>
                  <a:spcPct val="90000"/>
                </a:lnSpc>
                <a:spcBef>
                  <a:spcPct val="0"/>
                </a:spcBef>
                <a:spcAft>
                  <a:spcPct val="35000"/>
                </a:spcAft>
              </a:pPr>
              <a:r>
                <a:rPr lang="en-US" altLang="zh-CN" sz="2400" dirty="0" err="1">
                  <a:solidFill>
                    <a:srgbClr val="FFC000"/>
                  </a:solidFill>
                  <a:latin typeface="宋体" pitchFamily="2" charset="-122"/>
                  <a:ea typeface="宋体" pitchFamily="2" charset="-122"/>
                </a:rPr>
                <a:t>t</a:t>
              </a:r>
              <a:r>
                <a:rPr lang="en-US" altLang="zh-CN" sz="2400" kern="1200" dirty="0" err="1" smtClean="0">
                  <a:solidFill>
                    <a:srgbClr val="FFC000"/>
                  </a:solidFill>
                  <a:latin typeface="宋体" pitchFamily="2" charset="-122"/>
                  <a:ea typeface="宋体" pitchFamily="2" charset="-122"/>
                </a:rPr>
                <a:t>ypeof</a:t>
              </a:r>
              <a:r>
                <a:rPr lang="en-US" altLang="zh-CN" sz="2400" kern="1200" dirty="0" smtClean="0">
                  <a:solidFill>
                    <a:srgbClr val="FFC000"/>
                  </a:solidFill>
                  <a:latin typeface="宋体" pitchFamily="2" charset="-122"/>
                  <a:ea typeface="宋体" pitchFamily="2" charset="-122"/>
                </a:rPr>
                <a:t>():</a:t>
              </a:r>
              <a:r>
                <a:rPr lang="zh-CN" altLang="en-US" sz="2400" kern="1200" dirty="0" smtClean="0">
                  <a:latin typeface="宋体" pitchFamily="2" charset="-122"/>
                  <a:ea typeface="宋体" pitchFamily="2" charset="-122"/>
                </a:rPr>
                <a:t>查询当前类型</a:t>
              </a:r>
              <a:endParaRPr lang="zh-CN" sz="2400" kern="1200" dirty="0">
                <a:latin typeface="宋体" pitchFamily="2" charset="-122"/>
                <a:ea typeface="宋体" pitchFamily="2" charset="-122"/>
              </a:endParaRPr>
            </a:p>
          </p:txBody>
        </p:sp>
        <p:sp>
          <p:nvSpPr>
            <p:cNvPr id="13" name="任意多边形 12"/>
            <p:cNvSpPr/>
            <p:nvPr/>
          </p:nvSpPr>
          <p:spPr>
            <a:xfrm>
              <a:off x="29743" y="1890128"/>
              <a:ext cx="8807326" cy="1076400"/>
            </a:xfrm>
            <a:custGeom>
              <a:avLst/>
              <a:gdLst>
                <a:gd name="connsiteX0" fmla="*/ 0 w 8807326"/>
                <a:gd name="connsiteY0" fmla="*/ 0 h 1076400"/>
                <a:gd name="connsiteX1" fmla="*/ 8807326 w 8807326"/>
                <a:gd name="connsiteY1" fmla="*/ 0 h 1076400"/>
                <a:gd name="connsiteX2" fmla="*/ 8807326 w 8807326"/>
                <a:gd name="connsiteY2" fmla="*/ 1076400 h 1076400"/>
                <a:gd name="connsiteX3" fmla="*/ 0 w 8807326"/>
                <a:gd name="connsiteY3" fmla="*/ 1076400 h 1076400"/>
                <a:gd name="connsiteX4" fmla="*/ 0 w 8807326"/>
                <a:gd name="connsiteY4" fmla="*/ 0 h 10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7326" h="1076400">
                  <a:moveTo>
                    <a:pt x="0" y="0"/>
                  </a:moveTo>
                  <a:lnTo>
                    <a:pt x="8807326" y="0"/>
                  </a:lnTo>
                  <a:lnTo>
                    <a:pt x="8807326" y="1076400"/>
                  </a:lnTo>
                  <a:lnTo>
                    <a:pt x="0" y="1076400"/>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963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err="1" smtClean="0">
                  <a:solidFill>
                    <a:srgbClr val="003300"/>
                  </a:solidFill>
                  <a:latin typeface="宋体" pitchFamily="2" charset="-122"/>
                  <a:ea typeface="宋体" pitchFamily="2" charset="-122"/>
                </a:rPr>
                <a:t>var</a:t>
              </a:r>
              <a:r>
                <a:rPr lang="en-US" sz="2400" b="0" kern="1200" dirty="0" smtClean="0">
                  <a:solidFill>
                    <a:srgbClr val="003300"/>
                  </a:solidFill>
                  <a:latin typeface="宋体" pitchFamily="2" charset="-122"/>
                  <a:ea typeface="宋体" pitchFamily="2" charset="-122"/>
                </a:rPr>
                <a:t> x =30; </a:t>
              </a:r>
              <a:r>
                <a:rPr lang="en-US" sz="2400" b="0" kern="1200" dirty="0" err="1" smtClean="0">
                  <a:solidFill>
                    <a:srgbClr val="003300"/>
                  </a:solidFill>
                  <a:latin typeface="宋体" pitchFamily="2" charset="-122"/>
                  <a:ea typeface="宋体" pitchFamily="2" charset="-122"/>
                </a:rPr>
                <a:t>typeof</a:t>
              </a:r>
              <a:r>
                <a:rPr lang="en-US" sz="2400" b="0" kern="1200" dirty="0" smtClean="0">
                  <a:solidFill>
                    <a:srgbClr val="003300"/>
                  </a:solidFill>
                  <a:latin typeface="宋体" pitchFamily="2" charset="-122"/>
                  <a:ea typeface="宋体" pitchFamily="2" charset="-122"/>
                </a:rPr>
                <a:t>(x);		</a:t>
              </a:r>
              <a:r>
                <a:rPr lang="zh-CN" sz="2400" b="0" kern="1200" dirty="0" smtClean="0">
                  <a:solidFill>
                    <a:srgbClr val="003300"/>
                  </a:solidFill>
                  <a:latin typeface="宋体" pitchFamily="2" charset="-122"/>
                  <a:ea typeface="宋体" pitchFamily="2" charset="-122"/>
                </a:rPr>
                <a:t>结果：</a:t>
              </a:r>
              <a:r>
                <a:rPr lang="en-US" altLang="zh-CN" sz="2400" dirty="0" smtClean="0">
                  <a:solidFill>
                    <a:srgbClr val="003300"/>
                  </a:solidFill>
                  <a:latin typeface="宋体" pitchFamily="2" charset="-122"/>
                  <a:ea typeface="宋体" pitchFamily="2" charset="-122"/>
                </a:rPr>
                <a:t>Number</a:t>
              </a:r>
              <a:endParaRPr lang="en-US" altLang="zh-CN" sz="2400" b="0" kern="1200" dirty="0" smtClean="0">
                <a:solidFill>
                  <a:srgbClr val="003300"/>
                </a:solidFill>
                <a:latin typeface="宋体" pitchFamily="2" charset="-122"/>
                <a:ea typeface="宋体" pitchFamily="2" charset="-122"/>
              </a:endParaRPr>
            </a:p>
          </p:txBody>
        </p:sp>
      </p:grpSp>
    </p:spTree>
    <p:extLst>
      <p:ext uri="{BB962C8B-B14F-4D97-AF65-F5344CB8AC3E}">
        <p14:creationId xmlns:p14="http://schemas.microsoft.com/office/powerpoint/2010/main" val="3681084559"/>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 </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dirty="0" smtClean="0"/>
              <a:t>计算平方，图示如下</a:t>
            </a:r>
            <a:endParaRPr lang="zh-CN" altLang="en-US" dirty="0"/>
          </a:p>
        </p:txBody>
      </p:sp>
      <p:sp>
        <p:nvSpPr>
          <p:cNvPr id="5" name="内容占位符 2"/>
          <p:cNvSpPr txBox="1">
            <a:spLocks/>
          </p:cNvSpPr>
          <p:nvPr/>
        </p:nvSpPr>
        <p:spPr bwMode="auto">
          <a:xfrm>
            <a:off x="190944" y="2996952"/>
            <a:ext cx="894968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要求：</a:t>
            </a:r>
            <a:endParaRPr lang="en-US" altLang="zh-CN" dirty="0" smtClean="0"/>
          </a:p>
          <a:p>
            <a:pPr marL="0" indent="0">
              <a:buNone/>
            </a:pPr>
            <a:r>
              <a:rPr lang="en-US" altLang="zh-CN" dirty="0"/>
              <a:t> </a:t>
            </a:r>
            <a:r>
              <a:rPr lang="en-US" altLang="zh-CN" dirty="0" smtClean="0"/>
              <a:t>    </a:t>
            </a:r>
            <a:r>
              <a:rPr lang="zh-CN" altLang="en-US" dirty="0" smtClean="0"/>
              <a:t>在文本框中输入随机值，单击平方按钮，若为数字，则输出该数平方，否则，提示信息</a:t>
            </a:r>
            <a:r>
              <a:rPr lang="en-US" altLang="zh-CN" dirty="0" smtClean="0"/>
              <a:t>”</a:t>
            </a:r>
            <a:r>
              <a:rPr lang="zh-CN" altLang="en-US" dirty="0" smtClean="0"/>
              <a:t>请输入数字</a:t>
            </a:r>
            <a:r>
              <a:rPr lang="en-US" altLang="zh-CN" dirty="0" smtClean="0"/>
              <a:t>”</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28800"/>
            <a:ext cx="64008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110220"/>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7" name="标题 1"/>
          <p:cNvSpPr>
            <a:spLocks noGrp="1"/>
          </p:cNvSpPr>
          <p:nvPr>
            <p:ph type="title"/>
          </p:nvPr>
        </p:nvSpPr>
        <p:spPr>
          <a:xfrm>
            <a:off x="34925" y="115888"/>
            <a:ext cx="9072563" cy="779462"/>
          </a:xfrm>
        </p:spPr>
        <p:txBody>
          <a:bodyPr/>
          <a:lstStyle/>
          <a:p>
            <a:r>
              <a:rPr lang="en-US" altLang="zh-CN" dirty="0" smtClean="0"/>
              <a:t>5</a:t>
            </a:r>
            <a:r>
              <a:rPr lang="zh-CN" altLang="en-US" dirty="0" smtClean="0"/>
              <a:t>、运算符与表达式</a:t>
            </a:r>
          </a:p>
        </p:txBody>
      </p:sp>
      <p:graphicFrame>
        <p:nvGraphicFramePr>
          <p:cNvPr id="2" name="表格 1"/>
          <p:cNvGraphicFramePr>
            <a:graphicFrameLocks noGrp="1"/>
          </p:cNvGraphicFramePr>
          <p:nvPr>
            <p:extLst>
              <p:ext uri="{D42A27DB-BD31-4B8C-83A1-F6EECF244321}">
                <p14:modId xmlns:p14="http://schemas.microsoft.com/office/powerpoint/2010/main" val="1752302694"/>
              </p:ext>
            </p:extLst>
          </p:nvPr>
        </p:nvGraphicFramePr>
        <p:xfrm>
          <a:off x="214060" y="1052736"/>
          <a:ext cx="8750427" cy="4680520"/>
        </p:xfrm>
        <a:graphic>
          <a:graphicData uri="http://schemas.openxmlformats.org/drawingml/2006/table">
            <a:tbl>
              <a:tblPr firstRow="1" bandRow="1">
                <a:tableStyleId>{8799B23B-EC83-4686-B30A-512413B5E67A}</a:tableStyleId>
              </a:tblPr>
              <a:tblGrid>
                <a:gridCol w="1549625"/>
                <a:gridCol w="5077625"/>
                <a:gridCol w="2123177"/>
              </a:tblGrid>
              <a:tr h="468052">
                <a:tc>
                  <a:txBody>
                    <a:bodyPr/>
                    <a:lstStyle/>
                    <a:p>
                      <a:pPr algn="ctr"/>
                      <a:r>
                        <a:rPr lang="zh-CN" altLang="en-US" sz="2000" dirty="0" smtClean="0">
                          <a:solidFill>
                            <a:srgbClr val="003300"/>
                          </a:solidFill>
                          <a:latin typeface="宋体" pitchFamily="2" charset="-122"/>
                          <a:ea typeface="宋体" pitchFamily="2" charset="-122"/>
                        </a:rPr>
                        <a:t>赋值运算符</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zh-CN" altLang="en-US" sz="2000" dirty="0" smtClean="0">
                          <a:solidFill>
                            <a:srgbClr val="003300"/>
                          </a:solidFill>
                          <a:latin typeface="宋体" pitchFamily="2" charset="-122"/>
                          <a:ea typeface="宋体" pitchFamily="2" charset="-122"/>
                        </a:rPr>
                        <a:t>描述</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zh-CN" altLang="en-US" sz="2000" dirty="0" smtClean="0">
                          <a:solidFill>
                            <a:srgbClr val="003300"/>
                          </a:solidFill>
                          <a:latin typeface="宋体" pitchFamily="2" charset="-122"/>
                          <a:ea typeface="宋体" pitchFamily="2" charset="-122"/>
                        </a:rPr>
                        <a:t>示例</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右边表达式赋值给左边变量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x=5</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左边变量加右边表达式再赋值给左边变量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a:t>
                      </a:r>
                      <a:r>
                        <a:rPr lang="en-US" altLang="zh-CN" sz="2000" dirty="0" err="1" smtClean="0">
                          <a:solidFill>
                            <a:srgbClr val="003300"/>
                          </a:solidFill>
                          <a:latin typeface="宋体" pitchFamily="2" charset="-122"/>
                          <a:ea typeface="宋体" pitchFamily="2" charset="-122"/>
                        </a:rPr>
                        <a:t>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左边变量减右边表达式再赋值给左边变量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左边变量乘右边表达式再赋值给左边变量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左边变量除右边表达式再赋值给左边变量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左边变量求模右边表达式再赋值给左边变量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a:t>
                      </a:r>
                      <a:r>
                        <a:rPr lang="en-US" altLang="zh-CN" sz="2000" dirty="0" err="1" smtClean="0">
                          <a:solidFill>
                            <a:srgbClr val="003300"/>
                          </a:solidFill>
                          <a:latin typeface="宋体" pitchFamily="2" charset="-122"/>
                          <a:ea typeface="宋体" pitchFamily="2" charset="-122"/>
                        </a:rPr>
                        <a:t>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&amp;=</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左边变量与右边表达式再赋值给左边变量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x&amp;=y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a:t>
                      </a:r>
                      <a:r>
                        <a:rPr lang="en-US" altLang="zh-CN" sz="2000" dirty="0" err="1" smtClean="0">
                          <a:solidFill>
                            <a:srgbClr val="003300"/>
                          </a:solidFill>
                          <a:latin typeface="宋体" pitchFamily="2" charset="-122"/>
                          <a:ea typeface="宋体" pitchFamily="2" charset="-122"/>
                        </a:rPr>
                        <a:t>x&amp;y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左边变量或右边表达式再赋值给左边变量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a:t>
                      </a:r>
                      <a:r>
                        <a:rPr lang="en-US" altLang="zh-CN" sz="2000" dirty="0" err="1" smtClean="0">
                          <a:solidFill>
                            <a:srgbClr val="003300"/>
                          </a:solidFill>
                          <a:latin typeface="宋体" pitchFamily="2" charset="-122"/>
                          <a:ea typeface="宋体" pitchFamily="2" charset="-122"/>
                        </a:rPr>
                        <a:t>x|y</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r>
                        <a:rPr lang="zh-CN" altLang="en-US" sz="2000" dirty="0" smtClean="0">
                          <a:solidFill>
                            <a:srgbClr val="003300"/>
                          </a:solidFill>
                          <a:latin typeface="宋体" pitchFamily="2" charset="-122"/>
                          <a:ea typeface="宋体" pitchFamily="2" charset="-122"/>
                        </a:rPr>
                        <a:t>左边变量异或右边表达式再赋值给左边变量</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x^=y</a:t>
                      </a:r>
                      <a:r>
                        <a:rPr lang="zh-CN" altLang="en-US" sz="2000" dirty="0" smtClean="0">
                          <a:solidFill>
                            <a:srgbClr val="003300"/>
                          </a:solidFill>
                          <a:latin typeface="宋体" pitchFamily="2" charset="-122"/>
                          <a:ea typeface="宋体" pitchFamily="2" charset="-122"/>
                        </a:rPr>
                        <a:t>相当于</a:t>
                      </a:r>
                      <a:r>
                        <a:rPr lang="en-US" altLang="zh-CN" sz="2000" dirty="0" smtClean="0">
                          <a:solidFill>
                            <a:srgbClr val="003300"/>
                          </a:solidFill>
                          <a:latin typeface="宋体" pitchFamily="2" charset="-122"/>
                          <a:ea typeface="宋体" pitchFamily="2" charset="-122"/>
                        </a:rPr>
                        <a:t>x=</a:t>
                      </a:r>
                      <a:r>
                        <a:rPr lang="en-US" altLang="zh-CN" sz="2000" dirty="0" err="1" smtClean="0">
                          <a:solidFill>
                            <a:srgbClr val="003300"/>
                          </a:solidFill>
                          <a:latin typeface="宋体" pitchFamily="2" charset="-122"/>
                          <a:ea typeface="宋体" pitchFamily="2" charset="-122"/>
                        </a:rPr>
                        <a:t>x^y</a:t>
                      </a:r>
                      <a:endParaRPr lang="zh-CN" altLang="en-US" sz="20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238745572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4925" y="58738"/>
            <a:ext cx="9074150" cy="777875"/>
          </a:xfrm>
        </p:spPr>
        <p:txBody>
          <a:bodyPr/>
          <a:lstStyle/>
          <a:p>
            <a:pPr eaLnBrk="1" hangingPunct="1"/>
            <a:r>
              <a:rPr lang="zh-CN" altLang="en-US" dirty="0" smtClean="0"/>
              <a:t>简单页面</a:t>
            </a:r>
          </a:p>
        </p:txBody>
      </p:sp>
      <p:pic>
        <p:nvPicPr>
          <p:cNvPr id="2" name="图片 1"/>
          <p:cNvPicPr>
            <a:picLocks noChangeAspect="1"/>
          </p:cNvPicPr>
          <p:nvPr/>
        </p:nvPicPr>
        <p:blipFill>
          <a:blip r:embed="rId3"/>
          <a:stretch>
            <a:fillRect/>
          </a:stretch>
        </p:blipFill>
        <p:spPr>
          <a:xfrm>
            <a:off x="34925" y="836613"/>
            <a:ext cx="9074150" cy="6021387"/>
          </a:xfrm>
          <a:prstGeom prst="rect">
            <a:avLst/>
          </a:prstGeom>
        </p:spPr>
      </p:pic>
    </p:spTree>
    <p:extLst>
      <p:ext uri="{BB962C8B-B14F-4D97-AF65-F5344CB8AC3E}">
        <p14:creationId xmlns:p14="http://schemas.microsoft.com/office/powerpoint/2010/main" val="2242665570"/>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24"/>
          <p:cNvGraphicFramePr>
            <a:graphicFrameLocks noGrp="1"/>
          </p:cNvGraphicFramePr>
          <p:nvPr>
            <p:extLst>
              <p:ext uri="{D42A27DB-BD31-4B8C-83A1-F6EECF244321}">
                <p14:modId xmlns:p14="http://schemas.microsoft.com/office/powerpoint/2010/main" val="3996568642"/>
              </p:ext>
            </p:extLst>
          </p:nvPr>
        </p:nvGraphicFramePr>
        <p:xfrm>
          <a:off x="323529" y="1052736"/>
          <a:ext cx="8352928" cy="4104459"/>
        </p:xfrm>
        <a:graphic>
          <a:graphicData uri="http://schemas.openxmlformats.org/drawingml/2006/table">
            <a:tbl>
              <a:tblPr>
                <a:tableStyleId>{8799B23B-EC83-4686-B30A-512413B5E67A}</a:tableStyleId>
              </a:tblPr>
              <a:tblGrid>
                <a:gridCol w="1642043"/>
                <a:gridCol w="4140804"/>
                <a:gridCol w="2570081"/>
              </a:tblGrid>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rgbClr val="003300"/>
                          </a:solidFill>
                          <a:latin typeface="宋体" pitchFamily="2" charset="-122"/>
                          <a:ea typeface="宋体" pitchFamily="2" charset="-122"/>
                        </a:rPr>
                        <a:t>算数运算符</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描述</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示例</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加</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(Addition)</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减</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(Subtraction)</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a:t>
                      </a:r>
                      <a:endParaRPr kumimoji="0" lang="zh-CN" altLang="en-US" sz="2000" b="0" i="0" u="none" strike="noStrike" cap="none" normalizeH="0" baseline="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乘</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(Multiplication)</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除</a:t>
                      </a: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(Division)</a:t>
                      </a:r>
                      <a:endParaRPr kumimoji="0"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rPr>
                        <a:t>5/2 </a:t>
                      </a: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求余</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(Modulus)</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递增</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(Increment)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递减</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(Decrement)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560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取负值</a:t>
                      </a: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cs typeface="Times New Roman" pitchFamily="18" charset="0"/>
                        </a:rPr>
                        <a:t>(Unary Negation)</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683" marB="4568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bl>
          </a:graphicData>
        </a:graphic>
      </p:graphicFrame>
    </p:spTree>
    <p:extLst>
      <p:ext uri="{BB962C8B-B14F-4D97-AF65-F5344CB8AC3E}">
        <p14:creationId xmlns:p14="http://schemas.microsoft.com/office/powerpoint/2010/main" val="435972874"/>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204" name="Group 324"/>
          <p:cNvGraphicFramePr>
            <a:graphicFrameLocks noGrp="1"/>
          </p:cNvGraphicFramePr>
          <p:nvPr>
            <p:extLst>
              <p:ext uri="{D42A27DB-BD31-4B8C-83A1-F6EECF244321}">
                <p14:modId xmlns:p14="http://schemas.microsoft.com/office/powerpoint/2010/main" val="633169506"/>
              </p:ext>
            </p:extLst>
          </p:nvPr>
        </p:nvGraphicFramePr>
        <p:xfrm>
          <a:off x="323528" y="1052736"/>
          <a:ext cx="8424937" cy="4351338"/>
        </p:xfrm>
        <a:graphic>
          <a:graphicData uri="http://schemas.openxmlformats.org/drawingml/2006/table">
            <a:tbl>
              <a:tblPr>
                <a:tableStyleId>{8799B23B-EC83-4686-B30A-512413B5E67A}</a:tableStyleId>
              </a:tblPr>
              <a:tblGrid>
                <a:gridCol w="1656199"/>
                <a:gridCol w="4176501"/>
                <a:gridCol w="2592237"/>
              </a:tblGrid>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rgbClr val="003300"/>
                          </a:solidFill>
                          <a:latin typeface="宋体" pitchFamily="2" charset="-122"/>
                          <a:ea typeface="宋体" pitchFamily="2" charset="-122"/>
                        </a:rPr>
                        <a:t>关系运算符</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描述</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示例</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如果两个操作数相等，返回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如果两个操作数值不等，返回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a&gt;=b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大于或者等于</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b</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a&gt;b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大于</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b</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a&lt;=b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小于或等于</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b</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a&lt;b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如果</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a</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小于</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b</a:t>
                      </a:r>
                      <a:r>
                        <a:rPr kumimoji="0" lang="zh-CN" altLang="en-US" sz="2000" u="none" strike="noStrike" cap="none" normalizeH="0" baseline="0" dirty="0" smtClean="0">
                          <a:ln>
                            <a:noFill/>
                          </a:ln>
                          <a:solidFill>
                            <a:srgbClr val="003300"/>
                          </a:solidFill>
                          <a:effectLst/>
                          <a:latin typeface="宋体" pitchFamily="2" charset="-122"/>
                          <a:ea typeface="宋体" pitchFamily="2" charset="-122"/>
                        </a:rPr>
                        <a:t>，返回</a:t>
                      </a:r>
                      <a:r>
                        <a:rPr kumimoji="0" lang="en-US" altLang="zh-CN" sz="2000" u="none" strike="noStrike" cap="none" normalizeH="0" baseline="0" dirty="0" smtClean="0">
                          <a:ln>
                            <a:noFill/>
                          </a:ln>
                          <a:solidFill>
                            <a:srgbClr val="003300"/>
                          </a:solidFill>
                          <a:effectLst/>
                          <a:latin typeface="宋体" pitchFamily="2" charset="-122"/>
                          <a:ea typeface="宋体" pitchFamily="2" charset="-122"/>
                        </a:rPr>
                        <a:t>true</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a===b</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宋体" pitchFamily="2" charset="-122"/>
                          <a:ea typeface="宋体" pitchFamily="2" charset="-122"/>
                        </a:rPr>
                        <a:t>值和类型都相等，返回</a:t>
                      </a: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true</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a!==b</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smtClean="0">
                          <a:ln>
                            <a:noFill/>
                          </a:ln>
                          <a:solidFill>
                            <a:srgbClr val="FF0000"/>
                          </a:solidFill>
                          <a:effectLst/>
                          <a:latin typeface="宋体" pitchFamily="2" charset="-122"/>
                          <a:ea typeface="宋体" pitchFamily="2" charset="-122"/>
                        </a:rPr>
                        <a:t>值或类型有不等，返回</a:t>
                      </a: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true</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bl>
          </a:graphicData>
        </a:graphic>
      </p:graphicFrame>
    </p:spTree>
    <p:extLst>
      <p:ext uri="{BB962C8B-B14F-4D97-AF65-F5344CB8AC3E}">
        <p14:creationId xmlns:p14="http://schemas.microsoft.com/office/powerpoint/2010/main" val="2846799830"/>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24"/>
          <p:cNvGraphicFramePr>
            <a:graphicFrameLocks noGrp="1"/>
          </p:cNvGraphicFramePr>
          <p:nvPr>
            <p:extLst>
              <p:ext uri="{D42A27DB-BD31-4B8C-83A1-F6EECF244321}">
                <p14:modId xmlns:p14="http://schemas.microsoft.com/office/powerpoint/2010/main" val="4140976299"/>
              </p:ext>
            </p:extLst>
          </p:nvPr>
        </p:nvGraphicFramePr>
        <p:xfrm>
          <a:off x="323528" y="1052736"/>
          <a:ext cx="8424937" cy="2900892"/>
        </p:xfrm>
        <a:graphic>
          <a:graphicData uri="http://schemas.openxmlformats.org/drawingml/2006/table">
            <a:tbl>
              <a:tblPr>
                <a:tableStyleId>{8799B23B-EC83-4686-B30A-512413B5E67A}</a:tableStyleId>
              </a:tblPr>
              <a:tblGrid>
                <a:gridCol w="1656199"/>
                <a:gridCol w="4176501"/>
                <a:gridCol w="2592237"/>
              </a:tblGrid>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rgbClr val="003300"/>
                          </a:solidFill>
                          <a:latin typeface="宋体" pitchFamily="2" charset="-122"/>
                          <a:ea typeface="宋体" pitchFamily="2" charset="-122"/>
                        </a:rPr>
                        <a:t>逻辑运算符</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描述</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示例</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003300"/>
                          </a:solidFill>
                          <a:latin typeface="宋体" pitchFamily="2" charset="-122"/>
                          <a:ea typeface="宋体" pitchFamily="2" charset="-122"/>
                        </a:rPr>
                        <a:t>!a</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3300"/>
                          </a:solidFill>
                          <a:latin typeface="宋体" pitchFamily="2" charset="-122"/>
                          <a:ea typeface="宋体" pitchFamily="2" charset="-122"/>
                        </a:rPr>
                        <a:t>逻辑非</a:t>
                      </a:r>
                      <a:r>
                        <a:rPr lang="en-US" altLang="zh-CN" sz="2000" dirty="0" smtClean="0">
                          <a:solidFill>
                            <a:srgbClr val="003300"/>
                          </a:solidFill>
                          <a:latin typeface="宋体" pitchFamily="2" charset="-122"/>
                          <a:ea typeface="宋体" pitchFamily="2" charset="-122"/>
                        </a:rPr>
                        <a:t>(not)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003300"/>
                          </a:solidFill>
                          <a:latin typeface="宋体" pitchFamily="2" charset="-122"/>
                          <a:ea typeface="宋体" pitchFamily="2" charset="-122"/>
                        </a:rPr>
                        <a:t>a||b </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3300"/>
                          </a:solidFill>
                          <a:latin typeface="宋体" pitchFamily="2" charset="-122"/>
                          <a:ea typeface="宋体" pitchFamily="2" charset="-122"/>
                        </a:rPr>
                        <a:t>逻辑或</a:t>
                      </a:r>
                      <a:r>
                        <a:rPr lang="en-US" altLang="zh-CN" sz="2000" dirty="0" smtClean="0">
                          <a:solidFill>
                            <a:srgbClr val="003300"/>
                          </a:solidFill>
                          <a:latin typeface="宋体" pitchFamily="2" charset="-122"/>
                          <a:ea typeface="宋体" pitchFamily="2" charset="-122"/>
                        </a:rPr>
                        <a:t>(or)</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003300"/>
                          </a:solidFill>
                          <a:latin typeface="宋体" pitchFamily="2" charset="-122"/>
                          <a:ea typeface="宋体" pitchFamily="2" charset="-122"/>
                        </a:rPr>
                        <a:t>a&amp;&amp;b </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3300"/>
                          </a:solidFill>
                          <a:latin typeface="宋体" pitchFamily="2" charset="-122"/>
                          <a:ea typeface="宋体" pitchFamily="2" charset="-122"/>
                        </a:rPr>
                        <a:t>逻辑与</a:t>
                      </a:r>
                      <a:r>
                        <a:rPr lang="en-US" altLang="zh-CN" sz="2000" dirty="0" smtClean="0">
                          <a:solidFill>
                            <a:srgbClr val="003300"/>
                          </a:solidFill>
                          <a:latin typeface="宋体" pitchFamily="2" charset="-122"/>
                          <a:ea typeface="宋体" pitchFamily="2" charset="-122"/>
                        </a:rPr>
                        <a:t>(and)</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3300"/>
                          </a:solidFill>
                          <a:effectLst/>
                          <a:latin typeface="宋体" pitchFamily="2" charset="-122"/>
                          <a:ea typeface="宋体" pitchFamily="2" charset="-122"/>
                        </a:rPr>
                        <a:t>a^b</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3300"/>
                          </a:solidFill>
                          <a:effectLst/>
                          <a:latin typeface="宋体" pitchFamily="2" charset="-122"/>
                          <a:ea typeface="宋体" pitchFamily="2" charset="-122"/>
                        </a:rPr>
                        <a:t>逻辑异或</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r h="483482">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sz="2000" dirty="0" smtClean="0">
                        <a:solidFill>
                          <a:srgbClr val="003300"/>
                        </a:solidFill>
                        <a:latin typeface="宋体" pitchFamily="2" charset="-122"/>
                        <a:ea typeface="宋体" pitchFamily="2" charset="-122"/>
                      </a:endParaRPr>
                    </a:p>
                  </a:txBody>
                  <a:tcPr marT="45706" marB="45706" anchor="ctr" horzOverflow="overflow"/>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horzOverflow="overflow"/>
                </a:tc>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688831328"/>
              </p:ext>
            </p:extLst>
          </p:nvPr>
        </p:nvGraphicFramePr>
        <p:xfrm>
          <a:off x="323528" y="4221088"/>
          <a:ext cx="8424936" cy="1981200"/>
        </p:xfrm>
        <a:graphic>
          <a:graphicData uri="http://schemas.openxmlformats.org/drawingml/2006/table">
            <a:tbl>
              <a:tblPr firstRow="1" bandRow="1">
                <a:tableStyleId>{69C7853C-536D-4A76-A0AE-DD22124D55A5}</a:tableStyleId>
              </a:tblPr>
              <a:tblGrid>
                <a:gridCol w="1404156"/>
                <a:gridCol w="1404156"/>
                <a:gridCol w="1404156"/>
                <a:gridCol w="1404156"/>
                <a:gridCol w="1404156"/>
                <a:gridCol w="1404156"/>
              </a:tblGrid>
              <a:tr h="374442">
                <a:tc>
                  <a:txBody>
                    <a:bodyPr/>
                    <a:lstStyle/>
                    <a:p>
                      <a:pPr algn="ctr"/>
                      <a:r>
                        <a:rPr lang="en-US" altLang="zh-CN" sz="2000" dirty="0" smtClean="0"/>
                        <a:t>A</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t>B</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zh-CN" altLang="en-US" sz="2000" dirty="0" smtClean="0"/>
                        <a:t>非</a:t>
                      </a:r>
                      <a:r>
                        <a:rPr lang="en-US" altLang="zh-CN" sz="2000" dirty="0" smtClean="0"/>
                        <a:t>A</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t>A</a:t>
                      </a:r>
                      <a:r>
                        <a:rPr lang="zh-CN" altLang="en-US" sz="2000" dirty="0" smtClean="0"/>
                        <a:t>与</a:t>
                      </a:r>
                      <a:r>
                        <a:rPr lang="en-US" altLang="zh-CN" sz="2000" dirty="0" smtClean="0"/>
                        <a:t>B</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t>A</a:t>
                      </a:r>
                      <a:r>
                        <a:rPr lang="zh-CN" altLang="en-US" sz="2000" dirty="0" smtClean="0"/>
                        <a:t>或</a:t>
                      </a:r>
                      <a:r>
                        <a:rPr lang="en-US" altLang="zh-CN" sz="2000" dirty="0" smtClean="0"/>
                        <a:t>B</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t>A</a:t>
                      </a:r>
                      <a:r>
                        <a:rPr lang="zh-CN" altLang="en-US" sz="2000" dirty="0" smtClean="0"/>
                        <a:t>异或</a:t>
                      </a:r>
                      <a:r>
                        <a:rPr lang="en-US" altLang="zh-CN" sz="2000" dirty="0" smtClean="0"/>
                        <a:t>B</a:t>
                      </a:r>
                      <a:endParaRPr lang="zh-CN" altLang="en-US" sz="2000" dirty="0">
                        <a:solidFill>
                          <a:srgbClr val="003300"/>
                        </a:solidFill>
                        <a:latin typeface="宋体" pitchFamily="2" charset="-122"/>
                        <a:ea typeface="宋体" pitchFamily="2" charset="-122"/>
                      </a:endParaRPr>
                    </a:p>
                  </a:txBody>
                  <a:tcPr anchor="ctr"/>
                </a:tc>
              </a:tr>
              <a:tr h="374442">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r>
              <a:tr h="374442">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r>
              <a:tr h="374442">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r>
              <a:tr h="374442">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1</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en-US" altLang="zh-CN" sz="2000" dirty="0" smtClean="0">
                          <a:solidFill>
                            <a:srgbClr val="003300"/>
                          </a:solidFill>
                        </a:rPr>
                        <a:t>0</a:t>
                      </a:r>
                      <a:endParaRPr lang="zh-CN" altLang="en-US" sz="20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1290708913"/>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204" name="Group 324"/>
          <p:cNvGraphicFramePr>
            <a:graphicFrameLocks noGrp="1"/>
          </p:cNvGraphicFramePr>
          <p:nvPr>
            <p:extLst>
              <p:ext uri="{D42A27DB-BD31-4B8C-83A1-F6EECF244321}">
                <p14:modId xmlns:p14="http://schemas.microsoft.com/office/powerpoint/2010/main" val="2374166432"/>
              </p:ext>
            </p:extLst>
          </p:nvPr>
        </p:nvGraphicFramePr>
        <p:xfrm>
          <a:off x="179512" y="1052736"/>
          <a:ext cx="8856983" cy="4510872"/>
        </p:xfrm>
        <a:graphic>
          <a:graphicData uri="http://schemas.openxmlformats.org/drawingml/2006/table">
            <a:tbl>
              <a:tblPr>
                <a:tableStyleId>{8799B23B-EC83-4686-B30A-512413B5E67A}</a:tableStyleId>
              </a:tblPr>
              <a:tblGrid>
                <a:gridCol w="2088232"/>
                <a:gridCol w="3672408"/>
                <a:gridCol w="3096343"/>
              </a:tblGrid>
              <a:tr h="325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rgbClr val="003300"/>
                          </a:solidFill>
                          <a:latin typeface="宋体" pitchFamily="2" charset="-122"/>
                          <a:ea typeface="宋体" pitchFamily="2" charset="-122"/>
                        </a:rPr>
                        <a:t>其他运算符</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描述</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003300"/>
                          </a:solidFill>
                          <a:effectLst/>
                          <a:latin typeface="宋体" pitchFamily="2" charset="-122"/>
                          <a:ea typeface="宋体" pitchFamily="2" charset="-122"/>
                        </a:rPr>
                        <a:t>示例</a:t>
                      </a:r>
                      <a:endParaRPr kumimoji="0" lang="zh-CN" altLang="en-US" sz="2000" b="1"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r>
              <a:tr h="4720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3300"/>
                          </a:solidFill>
                          <a:latin typeface="宋体" pitchFamily="2" charset="-122"/>
                          <a:ea typeface="宋体" pitchFamily="2" charset="-122"/>
                        </a:rPr>
                        <a:t>条件运算符</a:t>
                      </a:r>
                      <a:endParaRPr lang="en-US" altLang="zh-CN" sz="2000" dirty="0" smtClean="0">
                        <a:solidFill>
                          <a:srgbClr val="003300"/>
                        </a:solidFill>
                        <a:latin typeface="宋体" pitchFamily="2" charset="-122"/>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3300"/>
                          </a:solidFill>
                          <a:effectLst/>
                          <a:latin typeface="宋体" pitchFamily="2" charset="-122"/>
                          <a:ea typeface="宋体" pitchFamily="2" charset="-122"/>
                        </a:rPr>
                        <a:t>?</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dirty="0" smtClean="0">
                          <a:solidFill>
                            <a:srgbClr val="003300"/>
                          </a:solidFill>
                          <a:latin typeface="宋体" pitchFamily="2" charset="-122"/>
                          <a:ea typeface="宋体" pitchFamily="2" charset="-122"/>
                        </a:rPr>
                        <a:t>条件表达式</a:t>
                      </a:r>
                      <a:r>
                        <a:rPr lang="en-US" altLang="zh-CN" sz="2000" dirty="0" smtClean="0">
                          <a:solidFill>
                            <a:srgbClr val="003300"/>
                          </a:solidFill>
                          <a:latin typeface="宋体" pitchFamily="2" charset="-122"/>
                          <a:ea typeface="宋体" pitchFamily="2" charset="-122"/>
                        </a:rPr>
                        <a:t>?</a:t>
                      </a:r>
                      <a:r>
                        <a:rPr lang="zh-CN" altLang="en-US" sz="2000" dirty="0" smtClean="0">
                          <a:solidFill>
                            <a:srgbClr val="003300"/>
                          </a:solidFill>
                          <a:latin typeface="宋体" pitchFamily="2" charset="-122"/>
                          <a:ea typeface="宋体" pitchFamily="2" charset="-122"/>
                        </a:rPr>
                        <a:t>值</a:t>
                      </a:r>
                      <a:r>
                        <a:rPr lang="en-US" altLang="zh-CN" sz="2000" dirty="0" smtClean="0">
                          <a:solidFill>
                            <a:srgbClr val="003300"/>
                          </a:solidFill>
                          <a:latin typeface="宋体" pitchFamily="2" charset="-122"/>
                          <a:ea typeface="宋体" pitchFamily="2" charset="-122"/>
                        </a:rPr>
                        <a:t>1:</a:t>
                      </a:r>
                      <a:r>
                        <a:rPr lang="zh-CN" altLang="en-US" sz="2000" dirty="0" smtClean="0">
                          <a:solidFill>
                            <a:srgbClr val="003300"/>
                          </a:solidFill>
                          <a:latin typeface="宋体" pitchFamily="2" charset="-122"/>
                          <a:ea typeface="宋体" pitchFamily="2" charset="-122"/>
                        </a:rPr>
                        <a:t>值</a:t>
                      </a:r>
                      <a:r>
                        <a:rPr lang="en-US" altLang="zh-CN" sz="2000" dirty="0" smtClean="0">
                          <a:solidFill>
                            <a:srgbClr val="003300"/>
                          </a:solidFill>
                          <a:latin typeface="宋体" pitchFamily="2" charset="-122"/>
                          <a:ea typeface="宋体" pitchFamily="2" charset="-122"/>
                        </a:rPr>
                        <a:t>2</a:t>
                      </a: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r>
              <a:tr h="4720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accent1"/>
                          </a:solidFill>
                          <a:latin typeface="宋体" pitchFamily="2" charset="-122"/>
                          <a:ea typeface="宋体" pitchFamily="2" charset="-122"/>
                        </a:rPr>
                        <a:t>新建对象的实例</a:t>
                      </a:r>
                      <a:endParaRPr lang="en-US" altLang="zh-CN" sz="2000" dirty="0" smtClean="0">
                        <a:solidFill>
                          <a:schemeClr val="accent1"/>
                        </a:solidFill>
                        <a:latin typeface="宋体" pitchFamily="2" charset="-122"/>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chemeClr val="accent1"/>
                          </a:solidFill>
                          <a:latin typeface="宋体" pitchFamily="2" charset="-122"/>
                          <a:ea typeface="宋体" pitchFamily="2" charset="-122"/>
                        </a:rPr>
                        <a:t>new</a:t>
                      </a:r>
                      <a:endParaRPr kumimoji="0" lang="en-US" altLang="zh-CN" sz="2000" b="0" i="0" u="none" strike="noStrike" cap="none" normalizeH="0" baseline="0" dirty="0" smtClean="0">
                        <a:ln>
                          <a:noFill/>
                        </a:ln>
                        <a:solidFill>
                          <a:schemeClr val="accent1"/>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3300"/>
                          </a:solidFill>
                          <a:latin typeface="宋体" pitchFamily="2" charset="-122"/>
                          <a:ea typeface="宋体" pitchFamily="2" charset="-122"/>
                        </a:rPr>
                        <a:t>对象名 </a:t>
                      </a:r>
                      <a:r>
                        <a:rPr lang="en-US" altLang="zh-CN" sz="2000" dirty="0" smtClean="0">
                          <a:solidFill>
                            <a:srgbClr val="003300"/>
                          </a:solidFill>
                          <a:latin typeface="宋体" pitchFamily="2" charset="-122"/>
                          <a:ea typeface="宋体" pitchFamily="2" charset="-122"/>
                        </a:rPr>
                        <a:t>= new </a:t>
                      </a:r>
                      <a:r>
                        <a:rPr lang="zh-CN" altLang="en-US" sz="2000" dirty="0" smtClean="0">
                          <a:solidFill>
                            <a:srgbClr val="003300"/>
                          </a:solidFill>
                          <a:latin typeface="宋体" pitchFamily="2" charset="-122"/>
                          <a:ea typeface="宋体" pitchFamily="2" charset="-122"/>
                        </a:rPr>
                        <a:t>对象类型</a:t>
                      </a:r>
                      <a:r>
                        <a:rPr lang="en-US" altLang="zh-CN" sz="2000" dirty="0" smtClean="0">
                          <a:solidFill>
                            <a:srgbClr val="003300"/>
                          </a:solidFill>
                          <a:latin typeface="宋体" pitchFamily="2" charset="-122"/>
                          <a:ea typeface="宋体" pitchFamily="2" charset="-122"/>
                        </a:rPr>
                        <a:t>(</a:t>
                      </a:r>
                      <a:r>
                        <a:rPr lang="zh-CN" altLang="en-US" sz="2000" dirty="0" smtClean="0">
                          <a:solidFill>
                            <a:srgbClr val="003300"/>
                          </a:solidFill>
                          <a:latin typeface="宋体" pitchFamily="2" charset="-122"/>
                          <a:ea typeface="宋体" pitchFamily="2" charset="-122"/>
                        </a:rPr>
                        <a:t>参数</a:t>
                      </a:r>
                      <a:r>
                        <a:rPr lang="en-US" altLang="zh-CN" sz="2000" dirty="0" smtClean="0">
                          <a:solidFill>
                            <a:srgbClr val="003300"/>
                          </a:solidFill>
                          <a:latin typeface="宋体" pitchFamily="2" charset="-122"/>
                          <a:ea typeface="宋体" pitchFamily="2" charset="-122"/>
                        </a:rPr>
                        <a:t>)</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rgbClr val="003300"/>
                          </a:solidFill>
                          <a:latin typeface="宋体" pitchFamily="2" charset="-122"/>
                          <a:ea typeface="宋体" pitchFamily="2" charset="-122"/>
                        </a:rPr>
                        <a:t>myArray</a:t>
                      </a:r>
                      <a:r>
                        <a:rPr lang="en-US" altLang="zh-CN" sz="2000" dirty="0" smtClean="0">
                          <a:solidFill>
                            <a:srgbClr val="003300"/>
                          </a:solidFill>
                          <a:latin typeface="宋体" pitchFamily="2" charset="-122"/>
                          <a:ea typeface="宋体" pitchFamily="2" charset="-122"/>
                        </a:rPr>
                        <a:t> = new Array(3) </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r>
              <a:tr h="88255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dirty="0" smtClean="0">
                          <a:solidFill>
                            <a:schemeClr val="accent1"/>
                          </a:solidFill>
                          <a:latin typeface="宋体" pitchFamily="2" charset="-122"/>
                          <a:ea typeface="宋体" pitchFamily="2" charset="-122"/>
                        </a:rPr>
                        <a:t>删除</a:t>
                      </a:r>
                      <a:endParaRPr lang="en-US" altLang="zh-CN" sz="2000" dirty="0" smtClean="0">
                        <a:solidFill>
                          <a:schemeClr val="accent1"/>
                        </a:solidFill>
                        <a:latin typeface="宋体" pitchFamily="2" charset="-122"/>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dirty="0" smtClean="0">
                          <a:solidFill>
                            <a:schemeClr val="accent1"/>
                          </a:solidFill>
                          <a:latin typeface="宋体" pitchFamily="2" charset="-122"/>
                          <a:ea typeface="宋体" pitchFamily="2" charset="-122"/>
                        </a:rPr>
                        <a:t>delete</a:t>
                      </a:r>
                      <a:endParaRPr kumimoji="0" lang="en-US" altLang="zh-CN" sz="2000" b="0" i="0" u="none" strike="noStrike" cap="none" normalizeH="0" baseline="0" dirty="0" smtClean="0">
                        <a:ln>
                          <a:noFill/>
                        </a:ln>
                        <a:solidFill>
                          <a:schemeClr val="accent1"/>
                        </a:solidFill>
                        <a:effectLst/>
                        <a:latin typeface="宋体" pitchFamily="2" charset="-122"/>
                        <a:ea typeface="宋体" pitchFamily="2" charset="-122"/>
                      </a:endParaRPr>
                    </a:p>
                  </a:txBody>
                  <a:tcPr marT="45706" marB="45706" anchor="ctr" horzOverflow="overflow"/>
                </a:tc>
                <a:tc>
                  <a:txBody>
                    <a:bodyPr/>
                    <a:lstStyle/>
                    <a:p>
                      <a:pPr eaLnBrk="1" hangingPunct="1">
                        <a:buClr>
                          <a:srgbClr val="0000FF"/>
                        </a:buClr>
                      </a:pPr>
                      <a:r>
                        <a:rPr lang="en-US" altLang="zh-CN" sz="2000" dirty="0" smtClean="0">
                          <a:solidFill>
                            <a:srgbClr val="003300"/>
                          </a:solidFill>
                          <a:latin typeface="宋体" pitchFamily="2" charset="-122"/>
                          <a:ea typeface="宋体" pitchFamily="2" charset="-122"/>
                        </a:rPr>
                        <a:t>delete </a:t>
                      </a:r>
                      <a:r>
                        <a:rPr lang="zh-CN" altLang="en-US" sz="2000" dirty="0" smtClean="0">
                          <a:solidFill>
                            <a:srgbClr val="003300"/>
                          </a:solidFill>
                          <a:latin typeface="宋体" pitchFamily="2" charset="-122"/>
                          <a:ea typeface="宋体" pitchFamily="2" charset="-122"/>
                        </a:rPr>
                        <a:t>对象名</a:t>
                      </a:r>
                      <a:endParaRPr lang="en-US" altLang="zh-CN" sz="2000" dirty="0" smtClean="0">
                        <a:solidFill>
                          <a:srgbClr val="003300"/>
                        </a:solidFill>
                        <a:latin typeface="宋体" pitchFamily="2" charset="-122"/>
                        <a:ea typeface="宋体" pitchFamily="2" charset="-122"/>
                      </a:endParaRPr>
                    </a:p>
                    <a:p>
                      <a:pPr eaLnBrk="1" hangingPunct="1">
                        <a:buClr>
                          <a:srgbClr val="0000FF"/>
                        </a:buClr>
                      </a:pPr>
                      <a:r>
                        <a:rPr lang="en-US" altLang="zh-CN" sz="2000" dirty="0" smtClean="0">
                          <a:solidFill>
                            <a:srgbClr val="003300"/>
                          </a:solidFill>
                          <a:latin typeface="宋体" pitchFamily="2" charset="-122"/>
                          <a:ea typeface="宋体" pitchFamily="2" charset="-122"/>
                        </a:rPr>
                        <a:t>delete </a:t>
                      </a:r>
                      <a:r>
                        <a:rPr lang="zh-CN" altLang="en-US" sz="2000" dirty="0" smtClean="0">
                          <a:solidFill>
                            <a:srgbClr val="003300"/>
                          </a:solidFill>
                          <a:latin typeface="宋体" pitchFamily="2" charset="-122"/>
                          <a:ea typeface="宋体" pitchFamily="2" charset="-122"/>
                        </a:rPr>
                        <a:t>对象名</a:t>
                      </a:r>
                      <a:r>
                        <a:rPr lang="en-US" altLang="zh-CN" sz="2000" dirty="0" smtClean="0">
                          <a:solidFill>
                            <a:srgbClr val="003300"/>
                          </a:solidFill>
                          <a:latin typeface="宋体" pitchFamily="2" charset="-122"/>
                          <a:ea typeface="宋体" pitchFamily="2" charset="-122"/>
                        </a:rPr>
                        <a:t>.</a:t>
                      </a:r>
                      <a:r>
                        <a:rPr lang="zh-CN" altLang="en-US" sz="2000" dirty="0" smtClean="0">
                          <a:solidFill>
                            <a:srgbClr val="003300"/>
                          </a:solidFill>
                          <a:latin typeface="宋体" pitchFamily="2" charset="-122"/>
                          <a:ea typeface="宋体" pitchFamily="2" charset="-122"/>
                        </a:rPr>
                        <a:t>属性名</a:t>
                      </a:r>
                    </a:p>
                    <a:p>
                      <a:pPr eaLnBrk="1" hangingPunct="1"/>
                      <a:r>
                        <a:rPr lang="en-US" altLang="zh-CN" sz="2000" dirty="0" smtClean="0">
                          <a:solidFill>
                            <a:srgbClr val="003300"/>
                          </a:solidFill>
                          <a:latin typeface="宋体" pitchFamily="2" charset="-122"/>
                          <a:ea typeface="宋体" pitchFamily="2" charset="-122"/>
                        </a:rPr>
                        <a:t>delete </a:t>
                      </a:r>
                      <a:r>
                        <a:rPr lang="zh-CN" altLang="en-US" sz="2000" dirty="0" smtClean="0">
                          <a:solidFill>
                            <a:srgbClr val="003300"/>
                          </a:solidFill>
                          <a:latin typeface="宋体" pitchFamily="2" charset="-122"/>
                          <a:ea typeface="宋体" pitchFamily="2" charset="-122"/>
                        </a:rPr>
                        <a:t>数组名</a:t>
                      </a:r>
                      <a:r>
                        <a:rPr lang="en-US" altLang="zh-CN" sz="2000" dirty="0" smtClean="0">
                          <a:solidFill>
                            <a:srgbClr val="003300"/>
                          </a:solidFill>
                          <a:latin typeface="宋体" pitchFamily="2" charset="-122"/>
                          <a:ea typeface="宋体" pitchFamily="2" charset="-122"/>
                        </a:rPr>
                        <a:t>[</a:t>
                      </a:r>
                      <a:r>
                        <a:rPr lang="zh-CN" altLang="en-US" sz="2000" dirty="0" smtClean="0">
                          <a:solidFill>
                            <a:srgbClr val="003300"/>
                          </a:solidFill>
                          <a:latin typeface="宋体" pitchFamily="2" charset="-122"/>
                          <a:ea typeface="宋体" pitchFamily="2" charset="-122"/>
                        </a:rPr>
                        <a:t>索引值</a:t>
                      </a:r>
                      <a:r>
                        <a:rPr lang="en-US" altLang="zh-CN" sz="2000" dirty="0" smtClean="0">
                          <a:solidFill>
                            <a:srgbClr val="003300"/>
                          </a:solidFill>
                          <a:latin typeface="宋体" pitchFamily="2" charset="-122"/>
                          <a:ea typeface="宋体" pitchFamily="2" charset="-122"/>
                        </a:rPr>
                        <a:t>]</a:t>
                      </a:r>
                    </a:p>
                    <a:p>
                      <a:pPr eaLnBrk="1" hangingPunct="1"/>
                      <a:r>
                        <a:rPr lang="en-US" altLang="zh-CN" sz="2000" dirty="0" smtClean="0">
                          <a:solidFill>
                            <a:srgbClr val="003300"/>
                          </a:solidFill>
                          <a:latin typeface="宋体" pitchFamily="2" charset="-122"/>
                          <a:ea typeface="宋体" pitchFamily="2" charset="-122"/>
                        </a:rPr>
                        <a:t>delete </a:t>
                      </a:r>
                      <a:r>
                        <a:rPr lang="zh-CN" altLang="en-US" sz="2000" dirty="0" smtClean="0">
                          <a:solidFill>
                            <a:srgbClr val="003300"/>
                          </a:solidFill>
                          <a:latin typeface="宋体" pitchFamily="2" charset="-122"/>
                          <a:ea typeface="宋体" pitchFamily="2" charset="-122"/>
                        </a:rPr>
                        <a:t>变量名</a:t>
                      </a: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r>
              <a:tr h="4720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FF0000"/>
                          </a:solidFill>
                          <a:latin typeface="宋体" pitchFamily="2" charset="-122"/>
                          <a:ea typeface="宋体" pitchFamily="2" charset="-122"/>
                        </a:rPr>
                        <a:t>判断操作数类型</a:t>
                      </a:r>
                      <a:endParaRPr lang="en-US" altLang="zh-CN" sz="2000" dirty="0" smtClean="0">
                        <a:solidFill>
                          <a:srgbClr val="FF0000"/>
                        </a:solidFill>
                        <a:latin typeface="宋体" pitchFamily="2" charset="-122"/>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err="1" smtClean="0">
                          <a:solidFill>
                            <a:srgbClr val="FF0000"/>
                          </a:solidFill>
                          <a:latin typeface="宋体" pitchFamily="2" charset="-122"/>
                          <a:ea typeface="宋体" pitchFamily="2" charset="-122"/>
                        </a:rPr>
                        <a:t>typeof</a:t>
                      </a:r>
                      <a:endParaRPr kumimoji="0"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rgbClr val="FF0000"/>
                          </a:solidFill>
                          <a:latin typeface="宋体" pitchFamily="2" charset="-122"/>
                          <a:ea typeface="宋体" pitchFamily="2" charset="-122"/>
                        </a:rPr>
                        <a:t>typeof</a:t>
                      </a:r>
                      <a:r>
                        <a:rPr lang="en-US" altLang="zh-CN" sz="2000" dirty="0" smtClean="0">
                          <a:solidFill>
                            <a:srgbClr val="FF0000"/>
                          </a:solidFill>
                          <a:latin typeface="宋体" pitchFamily="2" charset="-122"/>
                          <a:ea typeface="宋体" pitchFamily="2" charset="-122"/>
                        </a:rPr>
                        <a:t> </a:t>
                      </a:r>
                      <a:r>
                        <a:rPr lang="zh-CN" altLang="en-US" sz="2000" dirty="0" smtClean="0">
                          <a:solidFill>
                            <a:srgbClr val="FF0000"/>
                          </a:solidFill>
                          <a:latin typeface="宋体" pitchFamily="2" charset="-122"/>
                          <a:ea typeface="宋体" pitchFamily="2" charset="-122"/>
                        </a:rPr>
                        <a:t>操作数</a:t>
                      </a:r>
                      <a:endParaRPr lang="en-US" altLang="zh-CN" sz="2000" dirty="0" smtClean="0">
                        <a:solidFill>
                          <a:srgbClr val="FF0000"/>
                        </a:solidFill>
                        <a:latin typeface="宋体" pitchFamily="2" charset="-122"/>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rgbClr val="FF0000"/>
                          </a:solidFill>
                          <a:latin typeface="宋体" pitchFamily="2" charset="-122"/>
                          <a:ea typeface="宋体" pitchFamily="2" charset="-122"/>
                        </a:rPr>
                        <a:t>typeof</a:t>
                      </a:r>
                      <a:r>
                        <a:rPr lang="en-US" altLang="zh-CN" sz="2000" dirty="0" smtClean="0">
                          <a:solidFill>
                            <a:srgbClr val="FF0000"/>
                          </a:solidFill>
                          <a:latin typeface="宋体" pitchFamily="2" charset="-122"/>
                          <a:ea typeface="宋体" pitchFamily="2" charset="-122"/>
                        </a:rPr>
                        <a:t> (</a:t>
                      </a:r>
                      <a:r>
                        <a:rPr lang="zh-CN" altLang="en-US" sz="2000" dirty="0" smtClean="0">
                          <a:solidFill>
                            <a:srgbClr val="FF0000"/>
                          </a:solidFill>
                          <a:latin typeface="宋体" pitchFamily="2" charset="-122"/>
                          <a:ea typeface="宋体" pitchFamily="2" charset="-122"/>
                        </a:rPr>
                        <a:t>操作数</a:t>
                      </a:r>
                      <a:r>
                        <a:rPr lang="en-US" altLang="zh-CN" sz="2000" dirty="0" smtClean="0">
                          <a:solidFill>
                            <a:srgbClr val="FF0000"/>
                          </a:solidFill>
                          <a:latin typeface="宋体" pitchFamily="2" charset="-122"/>
                          <a:ea typeface="宋体" pitchFamily="2" charset="-122"/>
                        </a:rPr>
                        <a:t>)</a:t>
                      </a:r>
                      <a:endParaRPr kumimoji="0" lang="en-US" altLang="zh-CN" sz="2000" b="0" i="0" u="none" strike="noStrike" cap="none" normalizeH="0" baseline="0" dirty="0" smtClean="0">
                        <a:ln>
                          <a:noFill/>
                        </a:ln>
                        <a:solidFill>
                          <a:srgbClr val="FF00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FF0000"/>
                          </a:solidFill>
                          <a:effectLst/>
                          <a:latin typeface="宋体" pitchFamily="2" charset="-122"/>
                          <a:ea typeface="宋体" pitchFamily="2" charset="-122"/>
                        </a:rPr>
                        <a:t>typeof</a:t>
                      </a: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 123;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FF0000"/>
                          </a:solidFill>
                          <a:effectLst/>
                          <a:latin typeface="宋体" pitchFamily="2" charset="-122"/>
                          <a:ea typeface="宋体" pitchFamily="2" charset="-122"/>
                        </a:rPr>
                        <a:t>typeof</a:t>
                      </a:r>
                      <a:r>
                        <a:rPr kumimoji="0" lang="en-US" altLang="zh-CN" sz="2000" b="0" i="0" u="none" strike="noStrike" cap="none" normalizeH="0" baseline="0" dirty="0" smtClean="0">
                          <a:ln>
                            <a:noFill/>
                          </a:ln>
                          <a:solidFill>
                            <a:srgbClr val="FF0000"/>
                          </a:solidFill>
                          <a:effectLst/>
                          <a:latin typeface="宋体" pitchFamily="2" charset="-122"/>
                          <a:ea typeface="宋体" pitchFamily="2" charset="-122"/>
                        </a:rPr>
                        <a:t>(“123”);</a:t>
                      </a:r>
                    </a:p>
                  </a:txBody>
                  <a:tcPr marT="45706" marB="45706" anchor="ctr" horzOverflow="overflow"/>
                </a:tc>
              </a:tr>
              <a:tr h="4720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accent1"/>
                          </a:solidFill>
                          <a:latin typeface="宋体" pitchFamily="2" charset="-122"/>
                          <a:ea typeface="宋体" pitchFamily="2" charset="-122"/>
                        </a:rPr>
                        <a:t>当前对象</a:t>
                      </a:r>
                      <a:endParaRPr lang="en-US" altLang="zh-CN" sz="2000" dirty="0" smtClean="0">
                        <a:solidFill>
                          <a:schemeClr val="accent1"/>
                        </a:solidFill>
                        <a:latin typeface="宋体" pitchFamily="2" charset="-122"/>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chemeClr val="accent1"/>
                          </a:solidFill>
                          <a:latin typeface="宋体" pitchFamily="2" charset="-122"/>
                          <a:ea typeface="宋体" pitchFamily="2" charset="-122"/>
                        </a:rPr>
                        <a:t>this</a:t>
                      </a:r>
                      <a:endParaRPr kumimoji="0" lang="en-US" altLang="zh-CN" sz="2000" b="0" i="0" u="none" strike="noStrike" cap="none" normalizeH="0" baseline="0" dirty="0" smtClean="0">
                        <a:ln>
                          <a:noFill/>
                        </a:ln>
                        <a:solidFill>
                          <a:schemeClr val="accent1"/>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3300"/>
                        </a:solidFill>
                        <a:effectLst/>
                        <a:latin typeface="宋体" pitchFamily="2" charset="-122"/>
                        <a:ea typeface="宋体" pitchFamily="2" charset="-122"/>
                      </a:endParaRPr>
                    </a:p>
                  </a:txBody>
                  <a:tcPr marT="45706" marB="45706" anchor="ctr" horzOverflow="overflow"/>
                </a:tc>
              </a:tr>
            </a:tbl>
          </a:graphicData>
        </a:graphic>
      </p:graphicFrame>
    </p:spTree>
    <p:extLst>
      <p:ext uri="{BB962C8B-B14F-4D97-AF65-F5344CB8AC3E}">
        <p14:creationId xmlns:p14="http://schemas.microsoft.com/office/powerpoint/2010/main" val="3605219564"/>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4524315"/>
          </a:xfrm>
        </p:spPr>
        <p:txBody>
          <a:bodyPr/>
          <a:lstStyle/>
          <a:p>
            <a:r>
              <a:rPr lang="zh-CN" altLang="en-US" dirty="0" smtClean="0"/>
              <a:t>猜数字，图如下所示</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要求：随机生成一个</a:t>
            </a:r>
            <a:r>
              <a:rPr lang="en-US" altLang="zh-CN" dirty="0" smtClean="0"/>
              <a:t>100</a:t>
            </a:r>
            <a:r>
              <a:rPr lang="zh-CN" altLang="en-US" dirty="0" smtClean="0"/>
              <a:t>以内的整数，在文本框中随机输入值，依据输入值，输出大了，小了和正确</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78486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270353"/>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925" y="58738"/>
            <a:ext cx="9074150" cy="777875"/>
          </a:xfrm>
        </p:spPr>
        <p:txBody>
          <a:bodyPr/>
          <a:lstStyle/>
          <a:p>
            <a:r>
              <a:rPr lang="en-US" altLang="zh-CN" dirty="0" smtClean="0"/>
              <a:t>3.2.3 </a:t>
            </a:r>
            <a:r>
              <a:rPr lang="zh-CN" altLang="en-US" dirty="0" smtClean="0"/>
              <a:t>流程控制</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47057112"/>
              </p:ext>
            </p:extLst>
          </p:nvPr>
        </p:nvGraphicFramePr>
        <p:xfrm>
          <a:off x="323528" y="1052736"/>
          <a:ext cx="851763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89662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4925" y="58738"/>
            <a:ext cx="9074150" cy="777875"/>
          </a:xfrm>
        </p:spPr>
        <p:txBody>
          <a:bodyPr/>
          <a:lstStyle/>
          <a:p>
            <a:r>
              <a:rPr lang="en-US" altLang="zh-CN" dirty="0" smtClean="0"/>
              <a:t>1</a:t>
            </a:r>
            <a:r>
              <a:rPr lang="zh-CN" altLang="en-US" dirty="0" smtClean="0"/>
              <a:t>、基本语句  顺序结构</a:t>
            </a:r>
          </a:p>
        </p:txBody>
      </p:sp>
      <p:graphicFrame>
        <p:nvGraphicFramePr>
          <p:cNvPr id="2" name="图示 1"/>
          <p:cNvGraphicFramePr/>
          <p:nvPr>
            <p:extLst>
              <p:ext uri="{D42A27DB-BD31-4B8C-83A1-F6EECF244321}">
                <p14:modId xmlns:p14="http://schemas.microsoft.com/office/powerpoint/2010/main" val="2713217587"/>
              </p:ext>
            </p:extLst>
          </p:nvPr>
        </p:nvGraphicFramePr>
        <p:xfrm>
          <a:off x="323528" y="1052736"/>
          <a:ext cx="8569325" cy="482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50496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080454999"/>
              </p:ext>
            </p:extLst>
          </p:nvPr>
        </p:nvGraphicFramePr>
        <p:xfrm>
          <a:off x="323155" y="1052736"/>
          <a:ext cx="8569325"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41581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530902771"/>
              </p:ext>
            </p:extLst>
          </p:nvPr>
        </p:nvGraphicFramePr>
        <p:xfrm>
          <a:off x="395536" y="980728"/>
          <a:ext cx="8569325"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97237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34925" y="58738"/>
            <a:ext cx="9074150" cy="777875"/>
          </a:xfrm>
        </p:spPr>
        <p:txBody>
          <a:bodyPr/>
          <a:lstStyle/>
          <a:p>
            <a:r>
              <a:rPr lang="en-US" altLang="zh-CN" dirty="0" smtClean="0"/>
              <a:t>2</a:t>
            </a:r>
            <a:r>
              <a:rPr lang="zh-CN" altLang="en-US" dirty="0" smtClean="0"/>
              <a:t>、选择结构</a:t>
            </a:r>
          </a:p>
        </p:txBody>
      </p:sp>
      <p:graphicFrame>
        <p:nvGraphicFramePr>
          <p:cNvPr id="4" name="图示 3"/>
          <p:cNvGraphicFramePr/>
          <p:nvPr>
            <p:extLst>
              <p:ext uri="{D42A27DB-BD31-4B8C-83A1-F6EECF244321}">
                <p14:modId xmlns:p14="http://schemas.microsoft.com/office/powerpoint/2010/main" val="464672476"/>
              </p:ext>
            </p:extLst>
          </p:nvPr>
        </p:nvGraphicFramePr>
        <p:xfrm>
          <a:off x="179512" y="980728"/>
          <a:ext cx="8784976" cy="72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1196044854"/>
              </p:ext>
            </p:extLst>
          </p:nvPr>
        </p:nvGraphicFramePr>
        <p:xfrm>
          <a:off x="169838" y="1772816"/>
          <a:ext cx="8784976"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8168176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34925" y="58738"/>
            <a:ext cx="9074150" cy="777875"/>
          </a:xfrm>
        </p:spPr>
        <p:txBody>
          <a:bodyPr/>
          <a:lstStyle/>
          <a:p>
            <a:pPr eaLnBrk="1" hangingPunct="1"/>
            <a:r>
              <a:rPr lang="en-US" altLang="zh-CN" dirty="0" smtClean="0"/>
              <a:t> </a:t>
            </a:r>
            <a:r>
              <a:rPr lang="zh-CN" altLang="en-US" dirty="0" smtClean="0"/>
              <a:t>什么是</a:t>
            </a:r>
            <a:r>
              <a:rPr lang="en-US" altLang="zh-CN" dirty="0" smtClean="0"/>
              <a:t>CSS</a:t>
            </a:r>
            <a:r>
              <a:rPr lang="zh-CN" altLang="en-US" dirty="0" smtClean="0"/>
              <a:t>？</a:t>
            </a:r>
          </a:p>
        </p:txBody>
      </p:sp>
      <p:graphicFrame>
        <p:nvGraphicFramePr>
          <p:cNvPr id="2" name="内容占位符 1"/>
          <p:cNvGraphicFramePr>
            <a:graphicFrameLocks noGrp="1"/>
          </p:cNvGraphicFramePr>
          <p:nvPr>
            <p:ph idx="1"/>
            <p:extLst/>
          </p:nvPr>
        </p:nvGraphicFramePr>
        <p:xfrm>
          <a:off x="87313" y="981075"/>
          <a:ext cx="8948737" cy="4824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7622290"/>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254006674"/>
              </p:ext>
            </p:extLst>
          </p:nvPr>
        </p:nvGraphicFramePr>
        <p:xfrm>
          <a:off x="251520" y="980728"/>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9093905"/>
      </p:ext>
    </p:extLst>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930893861"/>
              </p:ext>
            </p:extLst>
          </p:nvPr>
        </p:nvGraphicFramePr>
        <p:xfrm>
          <a:off x="323850" y="936104"/>
          <a:ext cx="8534400"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p:cNvSpPr>
            <a:spLocks noGrp="1" noChangeArrowheads="1"/>
          </p:cNvSpPr>
          <p:nvPr>
            <p:ph type="title"/>
          </p:nvPr>
        </p:nvSpPr>
        <p:spPr>
          <a:xfrm>
            <a:off x="34925" y="58738"/>
            <a:ext cx="9074150" cy="777875"/>
          </a:xfrm>
        </p:spPr>
        <p:txBody>
          <a:bodyPr/>
          <a:lstStyle/>
          <a:p>
            <a:r>
              <a:rPr lang="en-US" altLang="zh-CN" dirty="0" smtClean="0"/>
              <a:t>3</a:t>
            </a:r>
            <a:r>
              <a:rPr lang="zh-CN" altLang="en-US" dirty="0" smtClean="0"/>
              <a:t>、循环结构</a:t>
            </a:r>
          </a:p>
        </p:txBody>
      </p:sp>
    </p:spTree>
    <p:extLst>
      <p:ext uri="{BB962C8B-B14F-4D97-AF65-F5344CB8AC3E}">
        <p14:creationId xmlns:p14="http://schemas.microsoft.com/office/powerpoint/2010/main" val="2383559656"/>
      </p:ext>
    </p:extLst>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975863893"/>
              </p:ext>
            </p:extLst>
          </p:nvPr>
        </p:nvGraphicFramePr>
        <p:xfrm>
          <a:off x="251520" y="980728"/>
          <a:ext cx="8712968" cy="5615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9494233"/>
      </p:ext>
    </p:extLst>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069079125"/>
              </p:ext>
            </p:extLst>
          </p:nvPr>
        </p:nvGraphicFramePr>
        <p:xfrm>
          <a:off x="395536"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614806"/>
      </p:ext>
    </p:extLst>
  </p:cSld>
  <p:clrMapOvr>
    <a:masterClrMapping/>
  </p:clrMapOvr>
  <p:transition spd="slow">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a:t>
            </a:r>
            <a:r>
              <a:rPr lang="zh-CN" altLang="en-US" dirty="0" smtClean="0"/>
              <a:t>条件表达式</a:t>
            </a:r>
            <a:endParaRPr lang="zh-CN" altLang="en-US" dirty="0"/>
          </a:p>
        </p:txBody>
      </p:sp>
      <p:sp>
        <p:nvSpPr>
          <p:cNvPr id="3" name="内容占位符 2"/>
          <p:cNvSpPr>
            <a:spLocks noGrp="1"/>
          </p:cNvSpPr>
          <p:nvPr>
            <p:ph idx="1"/>
          </p:nvPr>
        </p:nvSpPr>
        <p:spPr>
          <a:xfrm>
            <a:off x="86816" y="980728"/>
            <a:ext cx="8949680" cy="1175706"/>
          </a:xfrm>
        </p:spPr>
        <p:txBody>
          <a:bodyPr/>
          <a:lstStyle/>
          <a:p>
            <a:r>
              <a:rPr lang="en-US" altLang="zh-CN" dirty="0" smtClean="0"/>
              <a:t>Java</a:t>
            </a:r>
            <a:r>
              <a:rPr lang="zh-CN" altLang="en-US" dirty="0" smtClean="0"/>
              <a:t>条件表达式的结果必须返回布尔型</a:t>
            </a:r>
            <a:endParaRPr lang="en-US" altLang="zh-CN" dirty="0" smtClean="0"/>
          </a:p>
          <a:p>
            <a:r>
              <a:rPr lang="en-US" altLang="zh-CN" dirty="0" err="1" smtClean="0"/>
              <a:t>js</a:t>
            </a:r>
            <a:r>
              <a:rPr lang="zh-CN" altLang="en-US" dirty="0" smtClean="0"/>
              <a:t>条件表达式的结果可以是任意类型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3442685"/>
              </p:ext>
            </p:extLst>
          </p:nvPr>
        </p:nvGraphicFramePr>
        <p:xfrm>
          <a:off x="2699792" y="2348880"/>
          <a:ext cx="3672802" cy="3744416"/>
        </p:xfrm>
        <a:graphic>
          <a:graphicData uri="http://schemas.openxmlformats.org/drawingml/2006/table">
            <a:tbl>
              <a:tblPr firstRow="1" bandRow="1">
                <a:tableStyleId>{8799B23B-EC83-4686-B30A-512413B5E67A}</a:tableStyleId>
              </a:tblPr>
              <a:tblGrid>
                <a:gridCol w="1549625"/>
                <a:gridCol w="2123177"/>
              </a:tblGrid>
              <a:tr h="468052">
                <a:tc>
                  <a:txBody>
                    <a:bodyPr/>
                    <a:lstStyle/>
                    <a:p>
                      <a:pPr algn="ctr"/>
                      <a:r>
                        <a:rPr lang="zh-CN" altLang="en-US" sz="2000" dirty="0" smtClean="0">
                          <a:solidFill>
                            <a:srgbClr val="003300"/>
                          </a:solidFill>
                          <a:latin typeface="宋体" pitchFamily="2" charset="-122"/>
                          <a:ea typeface="宋体" pitchFamily="2" charset="-122"/>
                        </a:rPr>
                        <a:t>表达式的值</a:t>
                      </a:r>
                      <a:endParaRPr lang="zh-CN" altLang="en-US" sz="2000" dirty="0">
                        <a:solidFill>
                          <a:srgbClr val="003300"/>
                        </a:solidFill>
                        <a:latin typeface="宋体" pitchFamily="2" charset="-122"/>
                        <a:ea typeface="宋体" pitchFamily="2" charset="-122"/>
                      </a:endParaRPr>
                    </a:p>
                  </a:txBody>
                  <a:tcPr anchor="ctr"/>
                </a:tc>
                <a:tc>
                  <a:txBody>
                    <a:bodyPr/>
                    <a:lstStyle/>
                    <a:p>
                      <a:pPr algn="ctr"/>
                      <a:r>
                        <a:rPr lang="zh-CN" altLang="en-US" sz="2000" dirty="0" smtClean="0">
                          <a:solidFill>
                            <a:srgbClr val="003300"/>
                          </a:solidFill>
                          <a:latin typeface="宋体" pitchFamily="2" charset="-122"/>
                          <a:ea typeface="宋体" pitchFamily="2" charset="-122"/>
                        </a:rPr>
                        <a:t>对应的布尔值</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0</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Null</a:t>
                      </a:r>
                      <a:endParaRPr lang="zh-CN" altLang="en-US" sz="20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3300"/>
                          </a:solidFill>
                          <a:latin typeface="宋体" pitchFamily="2" charset="-122"/>
                          <a:ea typeface="+mn-ea"/>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3300"/>
                          </a:solidFill>
                          <a:latin typeface="宋体" pitchFamily="2" charset="-122"/>
                          <a:ea typeface="+mn-ea"/>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Undefined</a:t>
                      </a:r>
                      <a:endParaRPr lang="zh-CN" altLang="en-US" sz="20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3300"/>
                          </a:solidFill>
                          <a:latin typeface="宋体" pitchFamily="2" charset="-122"/>
                          <a:ea typeface="+mn-ea"/>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err="1" smtClean="0">
                          <a:solidFill>
                            <a:srgbClr val="003300"/>
                          </a:solidFill>
                          <a:latin typeface="宋体" pitchFamily="2" charset="-122"/>
                          <a:ea typeface="宋体" pitchFamily="2" charset="-122"/>
                        </a:rPr>
                        <a:t>NaN</a:t>
                      </a:r>
                      <a:endParaRPr lang="zh-CN" altLang="en-US" sz="20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3300"/>
                          </a:solidFill>
                          <a:latin typeface="宋体" pitchFamily="2" charset="-122"/>
                          <a:ea typeface="+mn-ea"/>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en-US" altLang="zh-CN" sz="2000" dirty="0" smtClean="0">
                          <a:solidFill>
                            <a:srgbClr val="003300"/>
                          </a:solidFill>
                          <a:latin typeface="宋体" pitchFamily="2" charset="-122"/>
                          <a:ea typeface="宋体" pitchFamily="2" charset="-122"/>
                        </a:rPr>
                        <a:t>%=</a:t>
                      </a:r>
                      <a:endParaRPr lang="zh-CN" altLang="en-US" sz="20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3300"/>
                          </a:solidFill>
                          <a:latin typeface="宋体" pitchFamily="2" charset="-122"/>
                          <a:ea typeface="+mn-ea"/>
                        </a:rPr>
                        <a:t>false</a:t>
                      </a:r>
                      <a:endParaRPr lang="zh-CN" altLang="en-US" sz="2000" dirty="0">
                        <a:solidFill>
                          <a:srgbClr val="003300"/>
                        </a:solidFill>
                        <a:latin typeface="宋体" pitchFamily="2" charset="-122"/>
                        <a:ea typeface="宋体" pitchFamily="2" charset="-122"/>
                      </a:endParaRPr>
                    </a:p>
                  </a:txBody>
                  <a:tcPr anchor="ctr"/>
                </a:tc>
              </a:tr>
              <a:tr h="468052">
                <a:tc>
                  <a:txBody>
                    <a:bodyPr/>
                    <a:lstStyle/>
                    <a:p>
                      <a:pPr algn="ctr"/>
                      <a:r>
                        <a:rPr lang="zh-CN" altLang="en-US" sz="2000" dirty="0" smtClean="0">
                          <a:solidFill>
                            <a:srgbClr val="003300"/>
                          </a:solidFill>
                          <a:latin typeface="宋体" pitchFamily="2" charset="-122"/>
                          <a:ea typeface="宋体" pitchFamily="2" charset="-122"/>
                        </a:rPr>
                        <a:t>非空的值</a:t>
                      </a:r>
                      <a:endParaRPr lang="zh-CN" altLang="en-US" sz="2000" dirty="0">
                        <a:solidFill>
                          <a:srgbClr val="003300"/>
                        </a:solidFill>
                        <a:latin typeface="宋体" pitchFamily="2" charset="-122"/>
                        <a:ea typeface="宋体" pitchFamily="2" charset="-122"/>
                      </a:endParaRPr>
                    </a:p>
                  </a:txBody>
                  <a:tcPr anchor="ctr"/>
                </a:tc>
                <a:tc>
                  <a:txBody>
                    <a:bodyPr/>
                    <a:lstStyle/>
                    <a:p>
                      <a:r>
                        <a:rPr lang="en-US" altLang="zh-CN" sz="2000" dirty="0" smtClean="0">
                          <a:solidFill>
                            <a:srgbClr val="003300"/>
                          </a:solidFill>
                          <a:latin typeface="宋体" pitchFamily="2" charset="-122"/>
                          <a:ea typeface="宋体" pitchFamily="2" charset="-122"/>
                        </a:rPr>
                        <a:t>true</a:t>
                      </a:r>
                      <a:endParaRPr lang="zh-CN" altLang="en-US" sz="20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4016849044"/>
      </p:ext>
    </p:extLst>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3440942"/>
          </a:xfrm>
        </p:spPr>
        <p:txBody>
          <a:bodyPr/>
          <a:lstStyle/>
          <a:p>
            <a:r>
              <a:rPr lang="zh-CN" altLang="en-US" dirty="0" smtClean="0"/>
              <a:t>求阶乘</a:t>
            </a:r>
            <a:endParaRPr lang="en-US" altLang="zh-CN" dirty="0" smtClean="0"/>
          </a:p>
          <a:p>
            <a:endParaRPr lang="en-US" altLang="zh-CN" dirty="0"/>
          </a:p>
          <a:p>
            <a:endParaRPr lang="en-US" altLang="zh-CN" dirty="0" smtClean="0"/>
          </a:p>
          <a:p>
            <a:endParaRPr lang="en-US" altLang="zh-CN" dirty="0"/>
          </a:p>
          <a:p>
            <a:r>
              <a:rPr lang="zh-CN" altLang="en-US" dirty="0" smtClean="0"/>
              <a:t>要求：在文本框中输入值，点击阶乘按钮，在等号后输出对应的阶乘值</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3" y="1772816"/>
            <a:ext cx="68675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046937"/>
      </p:ext>
    </p:extLst>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79366306"/>
              </p:ext>
            </p:extLst>
          </p:nvPr>
        </p:nvGraphicFramePr>
        <p:xfrm>
          <a:off x="251520" y="980728"/>
          <a:ext cx="8640960"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331640" y="4293096"/>
            <a:ext cx="7200800" cy="1569660"/>
          </a:xfrm>
          <a:prstGeom prst="rect">
            <a:avLst/>
          </a:prstGeom>
          <a:noFill/>
        </p:spPr>
        <p:txBody>
          <a:bodyPr wrap="square" rtlCol="0">
            <a:spAutoFit/>
          </a:bodyPr>
          <a:lstStyle/>
          <a:p>
            <a:pPr indent="266700">
              <a:defRPr/>
            </a:pPr>
            <a:r>
              <a:rPr lang="zh-CN" altLang="en-US" sz="2400" dirty="0">
                <a:latin typeface="仿宋" panose="02010609060101010101" pitchFamily="49" charset="-122"/>
                <a:ea typeface="仿宋" panose="02010609060101010101" pitchFamily="49" charset="-122"/>
              </a:rPr>
              <a:t>建议不要对数组执行</a:t>
            </a:r>
            <a:r>
              <a:rPr lang="en-US" altLang="zh-CN" sz="2400" dirty="0">
                <a:latin typeface="仿宋" panose="02010609060101010101" pitchFamily="49" charset="-122"/>
                <a:ea typeface="仿宋" panose="02010609060101010101" pitchFamily="49" charset="-122"/>
              </a:rPr>
              <a:t>for in</a:t>
            </a:r>
            <a:r>
              <a:rPr lang="zh-CN" altLang="en-US" sz="2400" dirty="0">
                <a:latin typeface="仿宋" panose="02010609060101010101" pitchFamily="49" charset="-122"/>
                <a:ea typeface="仿宋" panose="02010609060101010101" pitchFamily="49" charset="-122"/>
              </a:rPr>
              <a:t>循环，事实上，</a:t>
            </a:r>
            <a:r>
              <a:rPr lang="en-US" altLang="zh-CN" sz="2400" dirty="0">
                <a:latin typeface="仿宋" panose="02010609060101010101" pitchFamily="49" charset="-122"/>
                <a:ea typeface="仿宋" panose="02010609060101010101" pitchFamily="49" charset="-122"/>
              </a:rPr>
              <a:t>for in</a:t>
            </a:r>
            <a:r>
              <a:rPr lang="zh-CN" altLang="en-US" sz="2400" dirty="0">
                <a:latin typeface="仿宋" panose="02010609060101010101" pitchFamily="49" charset="-122"/>
                <a:ea typeface="仿宋" panose="02010609060101010101" pitchFamily="49" charset="-122"/>
              </a:rPr>
              <a:t>循环不太好</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因为它总是会访问该对象的原型</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看下原型上是否有属性</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这在无意中就给遍历增加了额外的压力。</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89297570"/>
      </p:ext>
    </p:extLst>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79585073"/>
              </p:ext>
            </p:extLst>
          </p:nvPr>
        </p:nvGraphicFramePr>
        <p:xfrm>
          <a:off x="250824" y="1052736"/>
          <a:ext cx="8641655" cy="5471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236312"/>
      </p:ext>
    </p:extLst>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5" name="内容占位符 4"/>
          <p:cNvSpPr>
            <a:spLocks noGrp="1"/>
          </p:cNvSpPr>
          <p:nvPr>
            <p:ph idx="1"/>
          </p:nvPr>
        </p:nvSpPr>
        <p:spPr>
          <a:xfrm>
            <a:off x="86816" y="980728"/>
            <a:ext cx="8949680" cy="589905"/>
          </a:xfrm>
        </p:spPr>
        <p:txBody>
          <a:bodyPr/>
          <a:lstStyle/>
          <a:p>
            <a:pPr marL="0" indent="0">
              <a:lnSpc>
                <a:spcPts val="1700"/>
              </a:lnSpc>
              <a:buNone/>
            </a:pPr>
            <a:endParaRPr lang="en-US" altLang="zh-CN" sz="2000" dirty="0"/>
          </a:p>
          <a:p>
            <a:pPr marL="0" indent="0">
              <a:lnSpc>
                <a:spcPts val="1700"/>
              </a:lnSpc>
              <a:buNone/>
            </a:pPr>
            <a:r>
              <a:rPr lang="en-US" altLang="zh-CN" sz="2000" dirty="0"/>
              <a:t>	</a:t>
            </a:r>
            <a:endParaRPr lang="zh-CN" altLang="en-US" sz="2000" dirty="0"/>
          </a:p>
        </p:txBody>
      </p:sp>
      <p:sp>
        <p:nvSpPr>
          <p:cNvPr id="7" name="矩形 6"/>
          <p:cNvSpPr/>
          <p:nvPr/>
        </p:nvSpPr>
        <p:spPr>
          <a:xfrm>
            <a:off x="215008" y="1095538"/>
            <a:ext cx="8928992" cy="5119350"/>
          </a:xfrm>
          <a:prstGeom prst="rect">
            <a:avLst/>
          </a:prstGeom>
        </p:spPr>
        <p:txBody>
          <a:bodyPr wrap="square">
            <a:spAutoFit/>
          </a:bodyPr>
          <a:lstStyle/>
          <a:p>
            <a:pPr marL="0" indent="0">
              <a:lnSpc>
                <a:spcPts val="2800"/>
              </a:lnSpc>
              <a:buNone/>
            </a:pPr>
            <a:r>
              <a:rPr lang="en-US" altLang="zh-CN" sz="2400" dirty="0"/>
              <a:t>&lt;script type="text/</a:t>
            </a:r>
            <a:r>
              <a:rPr lang="en-US" altLang="zh-CN" sz="2400" dirty="0" err="1"/>
              <a:t>javascript</a:t>
            </a:r>
            <a:r>
              <a:rPr lang="en-US" altLang="zh-CN" sz="2400" dirty="0"/>
              <a:t>"&gt;</a:t>
            </a:r>
          </a:p>
          <a:p>
            <a:pPr marL="0" indent="0">
              <a:lnSpc>
                <a:spcPts val="2800"/>
              </a:lnSpc>
              <a:buNone/>
            </a:pPr>
            <a:r>
              <a:rPr lang="en-US" altLang="zh-CN" sz="2400" dirty="0"/>
              <a:t>	// </a:t>
            </a:r>
            <a:r>
              <a:rPr lang="zh-CN" altLang="en-US" sz="2400" dirty="0"/>
              <a:t>使用</a:t>
            </a:r>
            <a:r>
              <a:rPr lang="en-US" altLang="zh-CN" sz="2400" dirty="0"/>
              <a:t>outer</a:t>
            </a:r>
            <a:r>
              <a:rPr lang="zh-CN" altLang="en-US" sz="2400" dirty="0"/>
              <a:t>标签表明外部循环</a:t>
            </a:r>
          </a:p>
          <a:p>
            <a:pPr marL="0" indent="0">
              <a:lnSpc>
                <a:spcPts val="2800"/>
              </a:lnSpc>
              <a:buNone/>
            </a:pPr>
            <a:r>
              <a:rPr lang="zh-CN" altLang="en-US" sz="2400" dirty="0"/>
              <a:t>	</a:t>
            </a:r>
            <a:r>
              <a:rPr lang="en-US" altLang="zh-CN" sz="2400" dirty="0">
                <a:solidFill>
                  <a:srgbClr val="FF0000"/>
                </a:solidFill>
              </a:rPr>
              <a:t>outer1:</a:t>
            </a:r>
          </a:p>
          <a:p>
            <a:pPr marL="0" indent="0">
              <a:lnSpc>
                <a:spcPts val="2800"/>
              </a:lnSpc>
              <a:buNone/>
            </a:pPr>
            <a:r>
              <a:rPr lang="en-US" altLang="zh-CN" sz="2400" dirty="0"/>
              <a:t>	for (</a:t>
            </a:r>
            <a:r>
              <a:rPr lang="en-US" altLang="zh-CN" sz="2400" dirty="0" err="1"/>
              <a:t>var</a:t>
            </a:r>
            <a:r>
              <a:rPr lang="en-US" altLang="zh-CN" sz="2400" dirty="0"/>
              <a:t> </a:t>
            </a:r>
            <a:r>
              <a:rPr lang="en-US" altLang="zh-CN" sz="2400" dirty="0" err="1"/>
              <a:t>i</a:t>
            </a:r>
            <a:r>
              <a:rPr lang="en-US" altLang="zh-CN" sz="2400" dirty="0"/>
              <a:t> = 0 ; </a:t>
            </a:r>
            <a:r>
              <a:rPr lang="en-US" altLang="zh-CN" sz="2400" dirty="0" err="1"/>
              <a:t>i</a:t>
            </a:r>
            <a:r>
              <a:rPr lang="en-US" altLang="zh-CN" sz="2400" dirty="0"/>
              <a:t> &lt; 5 ; </a:t>
            </a:r>
            <a:r>
              <a:rPr lang="en-US" altLang="zh-CN" sz="2400" dirty="0" err="1"/>
              <a:t>i</a:t>
            </a:r>
            <a:r>
              <a:rPr lang="en-US" altLang="zh-CN" sz="2400" dirty="0"/>
              <a:t>++)</a:t>
            </a:r>
          </a:p>
          <a:p>
            <a:pPr marL="0" indent="0">
              <a:lnSpc>
                <a:spcPts val="2800"/>
              </a:lnSpc>
              <a:buNone/>
            </a:pPr>
            <a:r>
              <a:rPr lang="en-US" altLang="zh-CN" sz="2400" dirty="0"/>
              <a:t>	{</a:t>
            </a:r>
          </a:p>
          <a:p>
            <a:pPr marL="0" indent="0">
              <a:lnSpc>
                <a:spcPts val="2800"/>
              </a:lnSpc>
              <a:buNone/>
            </a:pPr>
            <a:r>
              <a:rPr lang="en-US" altLang="zh-CN" sz="2400" dirty="0"/>
              <a:t>		for (</a:t>
            </a:r>
            <a:r>
              <a:rPr lang="en-US" altLang="zh-CN" sz="2400" dirty="0" err="1"/>
              <a:t>var</a:t>
            </a:r>
            <a:r>
              <a:rPr lang="en-US" altLang="zh-CN" sz="2400" dirty="0"/>
              <a:t> j = 0 ; j &lt; 5 ; </a:t>
            </a:r>
            <a:r>
              <a:rPr lang="en-US" altLang="zh-CN" sz="2400" dirty="0" err="1"/>
              <a:t>j++</a:t>
            </a:r>
            <a:r>
              <a:rPr lang="en-US" altLang="zh-CN" sz="2400" dirty="0"/>
              <a:t>)</a:t>
            </a:r>
          </a:p>
          <a:p>
            <a:pPr marL="0" indent="0">
              <a:lnSpc>
                <a:spcPts val="2800"/>
              </a:lnSpc>
              <a:buNone/>
            </a:pPr>
            <a:r>
              <a:rPr lang="en-US" altLang="zh-CN" sz="2400" dirty="0"/>
              <a:t>		{</a:t>
            </a:r>
          </a:p>
          <a:p>
            <a:pPr marL="0" indent="0">
              <a:lnSpc>
                <a:spcPts val="2800"/>
              </a:lnSpc>
              <a:buNone/>
            </a:pPr>
            <a:r>
              <a:rPr lang="en-US" altLang="zh-CN" sz="2400" dirty="0"/>
              <a:t>			</a:t>
            </a:r>
            <a:r>
              <a:rPr lang="en-US" altLang="zh-CN" sz="2400" dirty="0" err="1"/>
              <a:t>document.writeln</a:t>
            </a:r>
            <a:r>
              <a:rPr lang="en-US" altLang="zh-CN" sz="2400" dirty="0"/>
              <a:t>('j</a:t>
            </a:r>
            <a:r>
              <a:rPr lang="zh-CN" altLang="en-US" sz="2400" dirty="0"/>
              <a:t>的值为：</a:t>
            </a:r>
            <a:r>
              <a:rPr lang="en-US" altLang="zh-CN" sz="2400" dirty="0"/>
              <a:t>' + j);</a:t>
            </a:r>
          </a:p>
          <a:p>
            <a:pPr marL="0" indent="0">
              <a:lnSpc>
                <a:spcPts val="2800"/>
              </a:lnSpc>
              <a:buNone/>
            </a:pPr>
            <a:r>
              <a:rPr lang="en-US" altLang="zh-CN" sz="2400" dirty="0"/>
              <a:t>			// </a:t>
            </a:r>
            <a:r>
              <a:rPr lang="zh-CN" altLang="en-US" sz="2400" dirty="0"/>
              <a:t>当</a:t>
            </a:r>
            <a:r>
              <a:rPr lang="en-US" altLang="zh-CN" sz="2400" dirty="0"/>
              <a:t>j &gt;= 2</a:t>
            </a:r>
            <a:r>
              <a:rPr lang="zh-CN" altLang="en-US" sz="2400" dirty="0"/>
              <a:t>时，使用</a:t>
            </a:r>
            <a:r>
              <a:rPr lang="en-US" altLang="zh-CN" sz="2400" dirty="0"/>
              <a:t>break</a:t>
            </a:r>
            <a:r>
              <a:rPr lang="zh-CN" altLang="en-US" sz="2400" dirty="0"/>
              <a:t>跳出</a:t>
            </a:r>
            <a:r>
              <a:rPr lang="en-US" altLang="zh-CN" sz="2400" dirty="0"/>
              <a:t>outer</a:t>
            </a:r>
            <a:r>
              <a:rPr lang="zh-CN" altLang="en-US" sz="2400" dirty="0"/>
              <a:t>循环。</a:t>
            </a:r>
          </a:p>
          <a:p>
            <a:pPr marL="0" indent="0">
              <a:lnSpc>
                <a:spcPts val="2800"/>
              </a:lnSpc>
              <a:buNone/>
            </a:pPr>
            <a:r>
              <a:rPr lang="zh-CN" altLang="en-US" sz="2400" dirty="0"/>
              <a:t>			</a:t>
            </a:r>
            <a:r>
              <a:rPr lang="en-US" altLang="zh-CN" sz="2400" dirty="0">
                <a:solidFill>
                  <a:srgbClr val="FF0000"/>
                </a:solidFill>
              </a:rPr>
              <a:t>if (j &gt;= 2) break outer1;</a:t>
            </a:r>
          </a:p>
          <a:p>
            <a:pPr marL="0" indent="0">
              <a:lnSpc>
                <a:spcPts val="2800"/>
              </a:lnSpc>
              <a:buNone/>
            </a:pPr>
            <a:r>
              <a:rPr lang="en-US" altLang="zh-CN" sz="2400" dirty="0"/>
              <a:t>			</a:t>
            </a:r>
            <a:r>
              <a:rPr lang="en-US" altLang="zh-CN" sz="2400" dirty="0" err="1"/>
              <a:t>document.writeln</a:t>
            </a:r>
            <a:r>
              <a:rPr lang="en-US" altLang="zh-CN" sz="2400" dirty="0"/>
              <a:t>('</a:t>
            </a:r>
            <a:r>
              <a:rPr lang="en-US" altLang="zh-CN" sz="2400" dirty="0" err="1"/>
              <a:t>i</a:t>
            </a:r>
            <a:r>
              <a:rPr lang="zh-CN" altLang="en-US" sz="2400" dirty="0"/>
              <a:t>的值为：</a:t>
            </a:r>
            <a:r>
              <a:rPr lang="en-US" altLang="zh-CN" sz="2400" dirty="0"/>
              <a:t>' + </a:t>
            </a:r>
            <a:r>
              <a:rPr lang="en-US" altLang="zh-CN" sz="2400" dirty="0" err="1"/>
              <a:t>i</a:t>
            </a:r>
            <a:r>
              <a:rPr lang="en-US" altLang="zh-CN" sz="2400" dirty="0"/>
              <a:t>);</a:t>
            </a:r>
          </a:p>
          <a:p>
            <a:pPr marL="0" indent="0">
              <a:lnSpc>
                <a:spcPts val="2800"/>
              </a:lnSpc>
              <a:buNone/>
            </a:pPr>
            <a:r>
              <a:rPr lang="en-US" altLang="zh-CN" sz="2400" dirty="0"/>
              <a:t>			</a:t>
            </a:r>
            <a:r>
              <a:rPr lang="en-US" altLang="zh-CN" sz="2400" dirty="0" err="1"/>
              <a:t>document.writeln</a:t>
            </a:r>
            <a:r>
              <a:rPr lang="en-US" altLang="zh-CN" sz="2400" dirty="0"/>
              <a:t>('&lt;</a:t>
            </a:r>
            <a:r>
              <a:rPr lang="en-US" altLang="zh-CN" sz="2400" dirty="0" err="1"/>
              <a:t>br</a:t>
            </a:r>
            <a:r>
              <a:rPr lang="en-US" altLang="zh-CN" sz="2400" dirty="0"/>
              <a:t> /&gt;');</a:t>
            </a:r>
          </a:p>
          <a:p>
            <a:pPr marL="0" indent="0">
              <a:lnSpc>
                <a:spcPts val="2800"/>
              </a:lnSpc>
              <a:buNone/>
            </a:pPr>
            <a:r>
              <a:rPr lang="en-US" altLang="zh-CN" sz="2400" dirty="0"/>
              <a:t>		}</a:t>
            </a:r>
          </a:p>
          <a:p>
            <a:pPr marL="0" indent="0">
              <a:lnSpc>
                <a:spcPts val="2800"/>
              </a:lnSpc>
              <a:buNone/>
            </a:pPr>
            <a:r>
              <a:rPr lang="en-US" altLang="zh-CN" sz="2400" dirty="0"/>
              <a:t>	}</a:t>
            </a:r>
          </a:p>
        </p:txBody>
      </p:sp>
    </p:spTree>
    <p:extLst>
      <p:ext uri="{BB962C8B-B14F-4D97-AF65-F5344CB8AC3E}">
        <p14:creationId xmlns:p14="http://schemas.microsoft.com/office/powerpoint/2010/main" val="1344610640"/>
      </p:ext>
    </p:extLst>
  </p:cSld>
  <p:clrMapOvr>
    <a:masterClrMapping/>
  </p:clrMapOvr>
  <p:transition spd="slow">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535" y="908720"/>
            <a:ext cx="9001000" cy="5275931"/>
          </a:xfrm>
          <a:prstGeom prst="rect">
            <a:avLst/>
          </a:prstGeom>
        </p:spPr>
        <p:txBody>
          <a:bodyPr wrap="square">
            <a:spAutoFit/>
          </a:bodyPr>
          <a:lstStyle/>
          <a:p>
            <a:pPr marL="0" indent="0">
              <a:lnSpc>
                <a:spcPts val="2900"/>
              </a:lnSpc>
              <a:buNone/>
            </a:pPr>
            <a:r>
              <a:rPr lang="en-US" altLang="zh-CN" sz="2400" dirty="0"/>
              <a:t>// </a:t>
            </a:r>
            <a:r>
              <a:rPr lang="zh-CN" altLang="en-US" sz="2400" dirty="0"/>
              <a:t>使用</a:t>
            </a:r>
            <a:r>
              <a:rPr lang="en-US" altLang="zh-CN" sz="2400" dirty="0"/>
              <a:t>outer</a:t>
            </a:r>
            <a:r>
              <a:rPr lang="zh-CN" altLang="en-US" sz="2400" dirty="0"/>
              <a:t>标签表明外部循环</a:t>
            </a:r>
          </a:p>
          <a:p>
            <a:pPr marL="0" indent="0">
              <a:lnSpc>
                <a:spcPts val="2900"/>
              </a:lnSpc>
              <a:buNone/>
            </a:pPr>
            <a:r>
              <a:rPr lang="zh-CN" altLang="en-US" sz="2400" dirty="0">
                <a:solidFill>
                  <a:srgbClr val="FF0000"/>
                </a:solidFill>
              </a:rPr>
              <a:t>	</a:t>
            </a:r>
            <a:r>
              <a:rPr lang="en-US" altLang="zh-CN" sz="2400" dirty="0">
                <a:solidFill>
                  <a:srgbClr val="FF0000"/>
                </a:solidFill>
              </a:rPr>
              <a:t>outer2 :</a:t>
            </a:r>
          </a:p>
          <a:p>
            <a:pPr marL="0" indent="0">
              <a:lnSpc>
                <a:spcPts val="2900"/>
              </a:lnSpc>
              <a:buNone/>
            </a:pPr>
            <a:r>
              <a:rPr lang="en-US" altLang="zh-CN" sz="2400" dirty="0"/>
              <a:t>	for (</a:t>
            </a:r>
            <a:r>
              <a:rPr lang="en-US" altLang="zh-CN" sz="2400" dirty="0" err="1"/>
              <a:t>var</a:t>
            </a:r>
            <a:r>
              <a:rPr lang="en-US" altLang="zh-CN" sz="2400" dirty="0"/>
              <a:t> </a:t>
            </a:r>
            <a:r>
              <a:rPr lang="en-US" altLang="zh-CN" sz="2400" dirty="0" err="1"/>
              <a:t>i</a:t>
            </a:r>
            <a:r>
              <a:rPr lang="en-US" altLang="zh-CN" sz="2400" dirty="0"/>
              <a:t> = 0 ; </a:t>
            </a:r>
            <a:r>
              <a:rPr lang="en-US" altLang="zh-CN" sz="2400" dirty="0" err="1"/>
              <a:t>i</a:t>
            </a:r>
            <a:r>
              <a:rPr lang="en-US" altLang="zh-CN" sz="2400" dirty="0"/>
              <a:t> &lt; 5 ; </a:t>
            </a:r>
            <a:r>
              <a:rPr lang="en-US" altLang="zh-CN" sz="2400" dirty="0" err="1"/>
              <a:t>i</a:t>
            </a:r>
            <a:r>
              <a:rPr lang="en-US" altLang="zh-CN" sz="2400" dirty="0"/>
              <a:t>++)</a:t>
            </a:r>
          </a:p>
          <a:p>
            <a:pPr marL="0" indent="0">
              <a:lnSpc>
                <a:spcPts val="2900"/>
              </a:lnSpc>
              <a:buNone/>
            </a:pPr>
            <a:r>
              <a:rPr lang="en-US" altLang="zh-CN" sz="2400" dirty="0"/>
              <a:t>	{</a:t>
            </a:r>
          </a:p>
          <a:p>
            <a:pPr marL="0" indent="0">
              <a:lnSpc>
                <a:spcPts val="2900"/>
              </a:lnSpc>
              <a:buNone/>
            </a:pPr>
            <a:r>
              <a:rPr lang="en-US" altLang="zh-CN" sz="2400" dirty="0"/>
              <a:t>		for (</a:t>
            </a:r>
            <a:r>
              <a:rPr lang="en-US" altLang="zh-CN" sz="2400" dirty="0" err="1"/>
              <a:t>var</a:t>
            </a:r>
            <a:r>
              <a:rPr lang="en-US" altLang="zh-CN" sz="2400" dirty="0"/>
              <a:t> j = 0 ; j &lt; 5 ; </a:t>
            </a:r>
            <a:r>
              <a:rPr lang="en-US" altLang="zh-CN" sz="2400" dirty="0" err="1"/>
              <a:t>j++</a:t>
            </a:r>
            <a:r>
              <a:rPr lang="en-US" altLang="zh-CN" sz="2400" dirty="0"/>
              <a:t>)</a:t>
            </a:r>
          </a:p>
          <a:p>
            <a:pPr marL="0" indent="0">
              <a:lnSpc>
                <a:spcPts val="2900"/>
              </a:lnSpc>
              <a:buNone/>
            </a:pPr>
            <a:r>
              <a:rPr lang="en-US" altLang="zh-CN" sz="2400" dirty="0"/>
              <a:t>		{</a:t>
            </a:r>
          </a:p>
          <a:p>
            <a:pPr marL="0" indent="0">
              <a:lnSpc>
                <a:spcPts val="2900"/>
              </a:lnSpc>
              <a:buNone/>
            </a:pPr>
            <a:r>
              <a:rPr lang="en-US" altLang="zh-CN" sz="2400" dirty="0"/>
              <a:t>			</a:t>
            </a:r>
            <a:r>
              <a:rPr lang="en-US" altLang="zh-CN" sz="2400" dirty="0" err="1"/>
              <a:t>document.writeln</a:t>
            </a:r>
            <a:r>
              <a:rPr lang="en-US" altLang="zh-CN" sz="2400" dirty="0"/>
              <a:t>('j</a:t>
            </a:r>
            <a:r>
              <a:rPr lang="zh-CN" altLang="en-US" sz="2400" dirty="0"/>
              <a:t>的值为：</a:t>
            </a:r>
            <a:r>
              <a:rPr lang="en-US" altLang="zh-CN" sz="2400" dirty="0"/>
              <a:t>' + j);</a:t>
            </a:r>
          </a:p>
          <a:p>
            <a:pPr marL="0" indent="0">
              <a:lnSpc>
                <a:spcPts val="2900"/>
              </a:lnSpc>
              <a:buNone/>
            </a:pPr>
            <a:r>
              <a:rPr lang="en-US" altLang="zh-CN" sz="2400" dirty="0"/>
              <a:t>			// </a:t>
            </a:r>
            <a:r>
              <a:rPr lang="zh-CN" altLang="en-US" sz="2400" dirty="0"/>
              <a:t>当</a:t>
            </a:r>
            <a:r>
              <a:rPr lang="en-US" altLang="zh-CN" sz="2400" dirty="0"/>
              <a:t>j &gt;= 2</a:t>
            </a:r>
            <a:r>
              <a:rPr lang="zh-CN" altLang="en-US" sz="2400" dirty="0"/>
              <a:t>时，使用</a:t>
            </a:r>
            <a:r>
              <a:rPr lang="en-US" altLang="zh-CN" sz="2400" dirty="0"/>
              <a:t>continue</a:t>
            </a:r>
            <a:r>
              <a:rPr lang="zh-CN" altLang="en-US" sz="2400" dirty="0"/>
              <a:t>结束</a:t>
            </a:r>
            <a:r>
              <a:rPr lang="en-US" altLang="zh-CN" sz="2400" dirty="0"/>
              <a:t>outer</a:t>
            </a:r>
            <a:r>
              <a:rPr lang="zh-CN" altLang="en-US" sz="2400" dirty="0"/>
              <a:t>循环。</a:t>
            </a:r>
          </a:p>
          <a:p>
            <a:pPr marL="0" indent="0">
              <a:lnSpc>
                <a:spcPts val="2900"/>
              </a:lnSpc>
              <a:buNone/>
            </a:pPr>
            <a:r>
              <a:rPr lang="zh-CN" altLang="en-US" sz="2400" dirty="0"/>
              <a:t>			</a:t>
            </a:r>
            <a:r>
              <a:rPr lang="en-US" altLang="zh-CN" sz="2400" dirty="0">
                <a:solidFill>
                  <a:srgbClr val="FF0000"/>
                </a:solidFill>
              </a:rPr>
              <a:t>if (j &gt;= 2) continue outer2;</a:t>
            </a:r>
          </a:p>
          <a:p>
            <a:pPr marL="0" indent="0">
              <a:lnSpc>
                <a:spcPts val="2900"/>
              </a:lnSpc>
              <a:buNone/>
            </a:pPr>
            <a:r>
              <a:rPr lang="en-US" altLang="zh-CN" sz="2400" dirty="0"/>
              <a:t>			</a:t>
            </a:r>
            <a:r>
              <a:rPr lang="en-US" altLang="zh-CN" sz="2400" dirty="0" err="1"/>
              <a:t>document.writeln</a:t>
            </a:r>
            <a:r>
              <a:rPr lang="en-US" altLang="zh-CN" sz="2400" dirty="0"/>
              <a:t>('</a:t>
            </a:r>
            <a:r>
              <a:rPr lang="en-US" altLang="zh-CN" sz="2400" dirty="0" err="1"/>
              <a:t>i</a:t>
            </a:r>
            <a:r>
              <a:rPr lang="zh-CN" altLang="en-US" sz="2400" dirty="0"/>
              <a:t>的值为：</a:t>
            </a:r>
            <a:r>
              <a:rPr lang="en-US" altLang="zh-CN" sz="2400" dirty="0"/>
              <a:t>' + </a:t>
            </a:r>
            <a:r>
              <a:rPr lang="en-US" altLang="zh-CN" sz="2400" dirty="0" err="1"/>
              <a:t>i</a:t>
            </a:r>
            <a:r>
              <a:rPr lang="en-US" altLang="zh-CN" sz="2400" dirty="0"/>
              <a:t>);</a:t>
            </a:r>
          </a:p>
          <a:p>
            <a:pPr marL="0" indent="0">
              <a:lnSpc>
                <a:spcPts val="2900"/>
              </a:lnSpc>
              <a:buNone/>
            </a:pPr>
            <a:r>
              <a:rPr lang="en-US" altLang="zh-CN" sz="2400" dirty="0"/>
              <a:t>			</a:t>
            </a:r>
            <a:r>
              <a:rPr lang="en-US" altLang="zh-CN" sz="2400" dirty="0" err="1"/>
              <a:t>document.writeln</a:t>
            </a:r>
            <a:r>
              <a:rPr lang="en-US" altLang="zh-CN" sz="2400" dirty="0"/>
              <a:t>('&lt;</a:t>
            </a:r>
            <a:r>
              <a:rPr lang="en-US" altLang="zh-CN" sz="2400" dirty="0" err="1"/>
              <a:t>br</a:t>
            </a:r>
            <a:r>
              <a:rPr lang="en-US" altLang="zh-CN" sz="2400" dirty="0"/>
              <a:t> /&gt;');</a:t>
            </a:r>
          </a:p>
          <a:p>
            <a:pPr marL="0" indent="0">
              <a:lnSpc>
                <a:spcPts val="2900"/>
              </a:lnSpc>
              <a:buNone/>
            </a:pPr>
            <a:r>
              <a:rPr lang="en-US" altLang="zh-CN" sz="2400" dirty="0"/>
              <a:t>		}</a:t>
            </a:r>
          </a:p>
          <a:p>
            <a:pPr marL="0" indent="0">
              <a:lnSpc>
                <a:spcPts val="2900"/>
              </a:lnSpc>
              <a:buNone/>
            </a:pPr>
            <a:r>
              <a:rPr lang="en-US" altLang="zh-CN" sz="2400" dirty="0"/>
              <a:t>	}</a:t>
            </a:r>
          </a:p>
          <a:p>
            <a:pPr marL="0" indent="0">
              <a:lnSpc>
                <a:spcPts val="2900"/>
              </a:lnSpc>
              <a:buNone/>
            </a:pPr>
            <a:r>
              <a:rPr lang="en-US" altLang="zh-CN" sz="2400" dirty="0"/>
              <a:t>&lt;/script&gt;</a:t>
            </a:r>
            <a:endParaRPr lang="zh-CN" altLang="en-US" sz="2400" dirty="0"/>
          </a:p>
        </p:txBody>
      </p:sp>
    </p:spTree>
    <p:extLst>
      <p:ext uri="{BB962C8B-B14F-4D97-AF65-F5344CB8AC3E}">
        <p14:creationId xmlns:p14="http://schemas.microsoft.com/office/powerpoint/2010/main" val="358880430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latin typeface="黑体" panose="02010609060101010101" pitchFamily="49" charset="-122"/>
                <a:ea typeface="黑体" panose="02010609060101010101" pitchFamily="49" charset="-122"/>
              </a:rPr>
              <a:t>CS</a:t>
            </a:r>
            <a:r>
              <a:rPr lang="en-US" altLang="zh-CN" dirty="0">
                <a:latin typeface="黑体" panose="02010609060101010101" pitchFamily="49" charset="-122"/>
                <a:ea typeface="黑体" panose="02010609060101010101" pitchFamily="49" charset="-122"/>
              </a:rPr>
              <a:t>S</a:t>
            </a:r>
            <a:r>
              <a:rPr lang="zh-CN" altLang="en-US" dirty="0" smtClean="0">
                <a:latin typeface="黑体" panose="02010609060101010101" pitchFamily="49" charset="-122"/>
                <a:ea typeface="黑体" panose="02010609060101010101" pitchFamily="49" charset="-122"/>
              </a:rPr>
              <a:t>学</a:t>
            </a:r>
            <a:r>
              <a:rPr lang="zh-CN" altLang="en-US" dirty="0">
                <a:latin typeface="黑体" panose="02010609060101010101" pitchFamily="49" charset="-122"/>
                <a:ea typeface="黑体" panose="02010609060101010101" pitchFamily="49" charset="-122"/>
              </a:rPr>
              <a:t>些什么</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37804259"/>
              </p:ext>
            </p:extLst>
          </p:nvPr>
        </p:nvGraphicFramePr>
        <p:xfrm>
          <a:off x="86816" y="980728"/>
          <a:ext cx="8949680"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577005"/>
      </p:ext>
    </p:extLst>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86816" y="980728"/>
            <a:ext cx="8949680" cy="1668149"/>
          </a:xfrm>
        </p:spPr>
        <p:txBody>
          <a:bodyPr/>
          <a:lstStyle/>
          <a:p>
            <a:pPr marL="0" indent="0">
              <a:buNone/>
            </a:pPr>
            <a:r>
              <a:rPr lang="en-US" altLang="zh-CN" dirty="0"/>
              <a:t> </a:t>
            </a:r>
            <a:r>
              <a:rPr lang="en-US" altLang="zh-CN" dirty="0" smtClean="0"/>
              <a:t>  </a:t>
            </a:r>
            <a:r>
              <a:rPr lang="zh-CN" altLang="en-US" dirty="0" smtClean="0"/>
              <a:t>综合使用各种流程结构 通过</a:t>
            </a:r>
            <a:r>
              <a:rPr lang="en-US" altLang="zh-CN" dirty="0" err="1" smtClean="0"/>
              <a:t>js</a:t>
            </a:r>
            <a:r>
              <a:rPr lang="zh-CN" altLang="en-US" dirty="0" smtClean="0"/>
              <a:t>动态在页面中生成一个隔行换色的</a:t>
            </a:r>
            <a:r>
              <a:rPr lang="en-US" altLang="zh-CN" dirty="0" smtClean="0"/>
              <a:t>HTML</a:t>
            </a:r>
            <a:r>
              <a:rPr lang="zh-CN" altLang="en-US" dirty="0" smtClean="0"/>
              <a:t>表格，</a:t>
            </a:r>
            <a:r>
              <a:rPr lang="en-US" altLang="zh-CN" dirty="0" err="1" smtClean="0"/>
              <a:t>document.write</a:t>
            </a:r>
            <a:r>
              <a:rPr lang="en-US" altLang="zh-CN" dirty="0" smtClean="0"/>
              <a:t>()</a:t>
            </a:r>
          </a:p>
          <a:p>
            <a:endParaRPr lang="zh-CN" altLang="en-US" dirty="0"/>
          </a:p>
        </p:txBody>
      </p:sp>
    </p:spTree>
    <p:extLst>
      <p:ext uri="{BB962C8B-B14F-4D97-AF65-F5344CB8AC3E}">
        <p14:creationId xmlns:p14="http://schemas.microsoft.com/office/powerpoint/2010/main" val="1307700490"/>
      </p:ext>
    </p:extLst>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js</a:t>
            </a:r>
            <a:r>
              <a:rPr lang="zh-CN" altLang="en-US" dirty="0" smtClean="0"/>
              <a:t>对象</a:t>
            </a:r>
            <a:endParaRPr lang="zh-CN" altLang="en-US" dirty="0"/>
          </a:p>
        </p:txBody>
      </p:sp>
      <p:sp>
        <p:nvSpPr>
          <p:cNvPr id="3" name="内容占位符 2"/>
          <p:cNvSpPr>
            <a:spLocks noGrp="1"/>
          </p:cNvSpPr>
          <p:nvPr>
            <p:ph idx="1"/>
          </p:nvPr>
        </p:nvSpPr>
        <p:spPr>
          <a:xfrm>
            <a:off x="86816" y="980728"/>
            <a:ext cx="8949680" cy="2948499"/>
          </a:xfrm>
        </p:spPr>
        <p:txBody>
          <a:bodyPr/>
          <a:lstStyle/>
          <a:p>
            <a:r>
              <a:rPr lang="zh-CN" altLang="en-US" dirty="0" smtClean="0"/>
              <a:t>对象是</a:t>
            </a:r>
            <a:r>
              <a:rPr lang="en-US" altLang="zh-CN" dirty="0" err="1" smtClean="0"/>
              <a:t>js</a:t>
            </a:r>
            <a:r>
              <a:rPr lang="zh-CN" altLang="en-US" dirty="0" smtClean="0"/>
              <a:t>最重要的</a:t>
            </a:r>
            <a:r>
              <a:rPr lang="en-US" altLang="zh-CN" dirty="0" smtClean="0"/>
              <a:t>API</a:t>
            </a:r>
          </a:p>
          <a:p>
            <a:r>
              <a:rPr lang="en-US" altLang="zh-CN" dirty="0" smtClean="0"/>
              <a:t>JS</a:t>
            </a:r>
            <a:r>
              <a:rPr lang="zh-CN" altLang="en-US" dirty="0" smtClean="0"/>
              <a:t>包含多种对象</a:t>
            </a:r>
            <a:endParaRPr lang="en-US" altLang="zh-CN" dirty="0" smtClean="0"/>
          </a:p>
          <a:p>
            <a:pPr marL="0" indent="0">
              <a:buNone/>
            </a:pPr>
            <a:r>
              <a:rPr lang="zh-CN" altLang="en-US" dirty="0"/>
              <a:t> </a:t>
            </a:r>
            <a:r>
              <a:rPr lang="zh-CN" altLang="en-US" dirty="0" smtClean="0"/>
              <a:t>    内置对象</a:t>
            </a:r>
            <a:endParaRPr lang="en-US" altLang="zh-CN" dirty="0" smtClean="0"/>
          </a:p>
          <a:p>
            <a:pPr marL="0" indent="0">
              <a:buNone/>
            </a:pPr>
            <a:r>
              <a:rPr lang="zh-CN" altLang="en-US" dirty="0"/>
              <a:t> </a:t>
            </a:r>
            <a:r>
              <a:rPr lang="zh-CN" altLang="en-US" dirty="0" smtClean="0"/>
              <a:t>    外部对象   </a:t>
            </a:r>
            <a:r>
              <a:rPr lang="en-US" altLang="zh-CN" dirty="0" smtClean="0"/>
              <a:t>window</a:t>
            </a:r>
            <a:r>
              <a:rPr lang="zh-CN" altLang="en-US" dirty="0" smtClean="0"/>
              <a:t>对象</a:t>
            </a:r>
            <a:r>
              <a:rPr lang="en-US" altLang="zh-CN" dirty="0" smtClean="0"/>
              <a:t>     </a:t>
            </a:r>
            <a:r>
              <a:rPr lang="en-US" altLang="zh-CN" dirty="0" err="1" smtClean="0"/>
              <a:t>dom</a:t>
            </a:r>
            <a:r>
              <a:rPr lang="zh-CN" altLang="en-US" dirty="0" smtClean="0"/>
              <a:t>对象</a:t>
            </a:r>
            <a:endParaRPr lang="en-US" altLang="zh-CN" dirty="0" smtClean="0"/>
          </a:p>
          <a:p>
            <a:pPr marL="0" indent="0">
              <a:buNone/>
            </a:pPr>
            <a:r>
              <a:rPr lang="en-US" altLang="zh-CN" dirty="0"/>
              <a:t> </a:t>
            </a:r>
            <a:r>
              <a:rPr lang="en-US" altLang="zh-CN" dirty="0" smtClean="0"/>
              <a:t>    </a:t>
            </a:r>
            <a:r>
              <a:rPr lang="zh-CN" altLang="en-US" dirty="0" smtClean="0"/>
              <a:t>自定义对象</a:t>
            </a:r>
            <a:endParaRPr lang="zh-CN" altLang="en-US" dirty="0"/>
          </a:p>
        </p:txBody>
      </p:sp>
    </p:spTree>
    <p:extLst>
      <p:ext uri="{BB962C8B-B14F-4D97-AF65-F5344CB8AC3E}">
        <p14:creationId xmlns:p14="http://schemas.microsoft.com/office/powerpoint/2010/main" val="3046893302"/>
      </p:ext>
    </p:extLst>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36295"/>
            <a:ext cx="6336258" cy="923330"/>
          </a:xfrm>
        </p:spPr>
        <p:txBody>
          <a:bodyPr/>
          <a:lstStyle/>
          <a:p>
            <a:pPr eaLnBrk="1" hangingPunct="1"/>
            <a:r>
              <a:rPr lang="en-US" altLang="zh-CN" sz="5400" b="1" dirty="0" smtClean="0">
                <a:latin typeface="+mn-ea"/>
                <a:ea typeface="+mn-ea"/>
              </a:rPr>
              <a:t>3.3 </a:t>
            </a:r>
            <a:r>
              <a:rPr lang="zh-CN" altLang="en-US" sz="5400" b="1" dirty="0" smtClean="0">
                <a:latin typeface="+mn-ea"/>
                <a:ea typeface="+mn-ea"/>
              </a:rPr>
              <a:t>内置对象</a:t>
            </a:r>
          </a:p>
        </p:txBody>
      </p:sp>
    </p:spTree>
    <p:extLst>
      <p:ext uri="{BB962C8B-B14F-4D97-AF65-F5344CB8AC3E}">
        <p14:creationId xmlns:p14="http://schemas.microsoft.com/office/powerpoint/2010/main" val="2300155574"/>
      </p:ext>
    </p:extLst>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内置对象</a:t>
            </a:r>
          </a:p>
        </p:txBody>
      </p:sp>
      <p:graphicFrame>
        <p:nvGraphicFramePr>
          <p:cNvPr id="4" name="图示 3"/>
          <p:cNvGraphicFramePr/>
          <p:nvPr>
            <p:extLst/>
          </p:nvPr>
        </p:nvGraphicFramePr>
        <p:xfrm>
          <a:off x="0" y="980728"/>
          <a:ext cx="9144000"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6" name="组合 45"/>
          <p:cNvGrpSpPr/>
          <p:nvPr/>
        </p:nvGrpSpPr>
        <p:grpSpPr>
          <a:xfrm>
            <a:off x="0" y="2194469"/>
            <a:ext cx="9144000" cy="3896731"/>
            <a:chOff x="0" y="2194469"/>
            <a:chExt cx="9144000" cy="3896731"/>
          </a:xfrm>
        </p:grpSpPr>
        <p:grpSp>
          <p:nvGrpSpPr>
            <p:cNvPr id="47" name="组合 46"/>
            <p:cNvGrpSpPr/>
            <p:nvPr/>
          </p:nvGrpSpPr>
          <p:grpSpPr>
            <a:xfrm>
              <a:off x="88774" y="4111300"/>
              <a:ext cx="2880000" cy="540000"/>
              <a:chOff x="26608" y="1700806"/>
              <a:chExt cx="1079934" cy="2649040"/>
            </a:xfrm>
            <a:scene3d>
              <a:camera prst="orthographicFront"/>
              <a:lightRig rig="flat" dir="t"/>
            </a:scene3d>
          </p:grpSpPr>
          <p:sp>
            <p:nvSpPr>
              <p:cNvPr id="76" name="圆角矩形 75"/>
              <p:cNvSpPr/>
              <p:nvPr/>
            </p:nvSpPr>
            <p:spPr>
              <a:xfrm>
                <a:off x="26608"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7" name="圆角矩形 4"/>
              <p:cNvSpPr/>
              <p:nvPr/>
            </p:nvSpPr>
            <p:spPr>
              <a:xfrm>
                <a:off x="58238"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String</a:t>
                </a:r>
                <a:r>
                  <a:rPr lang="zh-CN" kern="1200" dirty="0" smtClean="0">
                    <a:latin typeface="Tahoma" panose="020B0604030504040204" pitchFamily="34" charset="0"/>
                    <a:ea typeface="+mn-ea"/>
                  </a:rPr>
                  <a:t>：字符串</a:t>
                </a:r>
                <a:endParaRPr lang="zh-CN" kern="1200" dirty="0">
                  <a:latin typeface="Tahoma" panose="020B0604030504040204" pitchFamily="34" charset="0"/>
                  <a:ea typeface="+mn-ea"/>
                </a:endParaRPr>
              </a:p>
            </p:txBody>
          </p:sp>
        </p:grpSp>
        <p:grpSp>
          <p:nvGrpSpPr>
            <p:cNvPr id="48" name="组合 47"/>
            <p:cNvGrpSpPr/>
            <p:nvPr/>
          </p:nvGrpSpPr>
          <p:grpSpPr>
            <a:xfrm>
              <a:off x="88774" y="4698533"/>
              <a:ext cx="2880000" cy="540000"/>
              <a:chOff x="1151459" y="1700806"/>
              <a:chExt cx="1079934" cy="2649040"/>
            </a:xfrm>
            <a:scene3d>
              <a:camera prst="orthographicFront"/>
              <a:lightRig rig="flat" dir="t"/>
            </a:scene3d>
          </p:grpSpPr>
          <p:sp>
            <p:nvSpPr>
              <p:cNvPr id="74" name="圆角矩形 73"/>
              <p:cNvSpPr/>
              <p:nvPr/>
            </p:nvSpPr>
            <p:spPr>
              <a:xfrm>
                <a:off x="1151459"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5" name="圆角矩形 6"/>
              <p:cNvSpPr/>
              <p:nvPr/>
            </p:nvSpPr>
            <p:spPr>
              <a:xfrm>
                <a:off x="1183089"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Number</a:t>
                </a:r>
                <a:r>
                  <a:rPr lang="zh-CN" kern="1200" dirty="0" smtClean="0">
                    <a:latin typeface="Tahoma" panose="020B0604030504040204" pitchFamily="34" charset="0"/>
                    <a:ea typeface="+mn-ea"/>
                  </a:rPr>
                  <a:t>：数值</a:t>
                </a:r>
                <a:endParaRPr lang="zh-CN" kern="1200" dirty="0">
                  <a:latin typeface="Tahoma" panose="020B0604030504040204" pitchFamily="34" charset="0"/>
                  <a:ea typeface="+mn-ea"/>
                </a:endParaRPr>
              </a:p>
            </p:txBody>
          </p:sp>
        </p:grpSp>
        <p:grpSp>
          <p:nvGrpSpPr>
            <p:cNvPr id="49" name="组合 48"/>
            <p:cNvGrpSpPr/>
            <p:nvPr/>
          </p:nvGrpSpPr>
          <p:grpSpPr>
            <a:xfrm>
              <a:off x="88774" y="5285766"/>
              <a:ext cx="2880000" cy="540000"/>
              <a:chOff x="2276310" y="1700806"/>
              <a:chExt cx="1079934" cy="2649040"/>
            </a:xfrm>
            <a:scene3d>
              <a:camera prst="orthographicFront"/>
              <a:lightRig rig="flat" dir="t"/>
            </a:scene3d>
          </p:grpSpPr>
          <p:sp>
            <p:nvSpPr>
              <p:cNvPr id="72" name="圆角矩形 71"/>
              <p:cNvSpPr/>
              <p:nvPr/>
            </p:nvSpPr>
            <p:spPr>
              <a:xfrm>
                <a:off x="2276310"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3" name="圆角矩形 8"/>
              <p:cNvSpPr/>
              <p:nvPr/>
            </p:nvSpPr>
            <p:spPr>
              <a:xfrm>
                <a:off x="2307940"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Boolean</a:t>
                </a:r>
                <a:r>
                  <a:rPr lang="zh-CN" kern="1200" dirty="0" smtClean="0">
                    <a:latin typeface="Tahoma" panose="020B0604030504040204" pitchFamily="34" charset="0"/>
                    <a:ea typeface="+mn-ea"/>
                  </a:rPr>
                  <a:t>：布尔</a:t>
                </a:r>
                <a:endParaRPr lang="zh-CN" kern="1200" dirty="0">
                  <a:latin typeface="Tahoma" panose="020B0604030504040204" pitchFamily="34" charset="0"/>
                  <a:ea typeface="+mn-ea"/>
                </a:endParaRPr>
              </a:p>
            </p:txBody>
          </p:sp>
        </p:grpSp>
        <p:grpSp>
          <p:nvGrpSpPr>
            <p:cNvPr id="50" name="组合 49"/>
            <p:cNvGrpSpPr/>
            <p:nvPr/>
          </p:nvGrpSpPr>
          <p:grpSpPr>
            <a:xfrm>
              <a:off x="3121274" y="4104852"/>
              <a:ext cx="2880000" cy="540000"/>
              <a:chOff x="3474287" y="1700806"/>
              <a:chExt cx="1079934" cy="2649040"/>
            </a:xfrm>
            <a:scene3d>
              <a:camera prst="orthographicFront"/>
              <a:lightRig rig="flat" dir="t"/>
            </a:scene3d>
          </p:grpSpPr>
          <p:sp>
            <p:nvSpPr>
              <p:cNvPr id="70" name="圆角矩形 69"/>
              <p:cNvSpPr/>
              <p:nvPr/>
            </p:nvSpPr>
            <p:spPr>
              <a:xfrm>
                <a:off x="3474287"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1" name="圆角矩形 10"/>
              <p:cNvSpPr/>
              <p:nvPr/>
            </p:nvSpPr>
            <p:spPr>
              <a:xfrm>
                <a:off x="3505917"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Array</a:t>
                </a:r>
                <a:r>
                  <a:rPr lang="zh-CN" kern="1200" dirty="0" smtClean="0">
                    <a:latin typeface="Tahoma" panose="020B0604030504040204" pitchFamily="34" charset="0"/>
                    <a:ea typeface="+mn-ea"/>
                  </a:rPr>
                  <a:t>：数组</a:t>
                </a:r>
                <a:endParaRPr lang="zh-CN" kern="1200" dirty="0">
                  <a:latin typeface="Tahoma" panose="020B0604030504040204" pitchFamily="34" charset="0"/>
                  <a:ea typeface="+mn-ea"/>
                </a:endParaRPr>
              </a:p>
            </p:txBody>
          </p:sp>
        </p:grpSp>
        <p:grpSp>
          <p:nvGrpSpPr>
            <p:cNvPr id="51" name="组合 50"/>
            <p:cNvGrpSpPr/>
            <p:nvPr/>
          </p:nvGrpSpPr>
          <p:grpSpPr>
            <a:xfrm>
              <a:off x="3121274" y="4692085"/>
              <a:ext cx="2880000" cy="540000"/>
              <a:chOff x="4599138" y="1700806"/>
              <a:chExt cx="1079934" cy="2649040"/>
            </a:xfrm>
            <a:scene3d>
              <a:camera prst="orthographicFront"/>
              <a:lightRig rig="flat" dir="t"/>
            </a:scene3d>
          </p:grpSpPr>
          <p:sp>
            <p:nvSpPr>
              <p:cNvPr id="68" name="圆角矩形 67"/>
              <p:cNvSpPr/>
              <p:nvPr/>
            </p:nvSpPr>
            <p:spPr>
              <a:xfrm>
                <a:off x="4599138"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69" name="圆角矩形 12"/>
              <p:cNvSpPr/>
              <p:nvPr/>
            </p:nvSpPr>
            <p:spPr>
              <a:xfrm>
                <a:off x="4630768"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Math</a:t>
                </a:r>
                <a:r>
                  <a:rPr lang="zh-CN" kern="1200" dirty="0" smtClean="0">
                    <a:latin typeface="Tahoma" panose="020B0604030504040204" pitchFamily="34" charset="0"/>
                    <a:ea typeface="+mn-ea"/>
                  </a:rPr>
                  <a:t>：数学</a:t>
                </a:r>
                <a:endParaRPr lang="zh-CN" kern="1200" dirty="0">
                  <a:latin typeface="Tahoma" panose="020B0604030504040204" pitchFamily="34" charset="0"/>
                  <a:ea typeface="+mn-ea"/>
                </a:endParaRPr>
              </a:p>
            </p:txBody>
          </p:sp>
        </p:grpSp>
        <p:grpSp>
          <p:nvGrpSpPr>
            <p:cNvPr id="52" name="组合 51"/>
            <p:cNvGrpSpPr/>
            <p:nvPr/>
          </p:nvGrpSpPr>
          <p:grpSpPr>
            <a:xfrm>
              <a:off x="3119736" y="5279319"/>
              <a:ext cx="2880000" cy="540000"/>
              <a:chOff x="5723989" y="1700806"/>
              <a:chExt cx="1079934" cy="2649040"/>
            </a:xfrm>
            <a:scene3d>
              <a:camera prst="orthographicFront"/>
              <a:lightRig rig="flat" dir="t"/>
            </a:scene3d>
          </p:grpSpPr>
          <p:sp>
            <p:nvSpPr>
              <p:cNvPr id="66" name="圆角矩形 65"/>
              <p:cNvSpPr/>
              <p:nvPr/>
            </p:nvSpPr>
            <p:spPr>
              <a:xfrm>
                <a:off x="5723989"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67" name="圆角矩形 14"/>
              <p:cNvSpPr/>
              <p:nvPr/>
            </p:nvSpPr>
            <p:spPr>
              <a:xfrm>
                <a:off x="5755619"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Date</a:t>
                </a:r>
                <a:r>
                  <a:rPr lang="zh-CN" kern="1200" dirty="0" smtClean="0">
                    <a:latin typeface="Tahoma" panose="020B0604030504040204" pitchFamily="34" charset="0"/>
                    <a:ea typeface="+mn-ea"/>
                  </a:rPr>
                  <a:t>：日期</a:t>
                </a:r>
                <a:endParaRPr lang="zh-CN" kern="1200" dirty="0">
                  <a:latin typeface="Tahoma" panose="020B0604030504040204" pitchFamily="34" charset="0"/>
                  <a:ea typeface="+mn-ea"/>
                </a:endParaRPr>
              </a:p>
            </p:txBody>
          </p:sp>
        </p:grpSp>
        <p:grpSp>
          <p:nvGrpSpPr>
            <p:cNvPr id="53" name="组合 52"/>
            <p:cNvGrpSpPr/>
            <p:nvPr/>
          </p:nvGrpSpPr>
          <p:grpSpPr>
            <a:xfrm>
              <a:off x="6156496" y="4111300"/>
              <a:ext cx="2880000" cy="540000"/>
              <a:chOff x="6917285" y="1700806"/>
              <a:chExt cx="1079934" cy="2649040"/>
            </a:xfrm>
            <a:scene3d>
              <a:camera prst="orthographicFront"/>
              <a:lightRig rig="flat" dir="t"/>
            </a:scene3d>
          </p:grpSpPr>
          <p:sp>
            <p:nvSpPr>
              <p:cNvPr id="64" name="圆角矩形 63"/>
              <p:cNvSpPr/>
              <p:nvPr/>
            </p:nvSpPr>
            <p:spPr>
              <a:xfrm>
                <a:off x="6917285"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65" name="圆角矩形 16"/>
              <p:cNvSpPr/>
              <p:nvPr/>
            </p:nvSpPr>
            <p:spPr>
              <a:xfrm>
                <a:off x="6948915"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kern="1200" dirty="0" smtClean="0">
                    <a:latin typeface="Tahoma" panose="020B0604030504040204" pitchFamily="34" charset="0"/>
                    <a:ea typeface="+mn-ea"/>
                  </a:rPr>
                  <a:t>Function</a:t>
                </a:r>
                <a:r>
                  <a:rPr lang="zh-CN" kern="1200" dirty="0" smtClean="0">
                    <a:latin typeface="Tahoma" panose="020B0604030504040204" pitchFamily="34" charset="0"/>
                    <a:ea typeface="+mn-ea"/>
                  </a:rPr>
                  <a:t>：函数</a:t>
                </a:r>
                <a:endParaRPr lang="zh-CN" kern="1200" dirty="0">
                  <a:latin typeface="Tahoma" panose="020B0604030504040204" pitchFamily="34" charset="0"/>
                  <a:ea typeface="+mn-ea"/>
                </a:endParaRPr>
              </a:p>
            </p:txBody>
          </p:sp>
        </p:grpSp>
        <p:grpSp>
          <p:nvGrpSpPr>
            <p:cNvPr id="54" name="组合 53"/>
            <p:cNvGrpSpPr/>
            <p:nvPr/>
          </p:nvGrpSpPr>
          <p:grpSpPr>
            <a:xfrm>
              <a:off x="6154773" y="4698534"/>
              <a:ext cx="2880000" cy="540000"/>
              <a:chOff x="8042137" y="1700806"/>
              <a:chExt cx="1079934" cy="2649040"/>
            </a:xfrm>
            <a:scene3d>
              <a:camera prst="orthographicFront"/>
              <a:lightRig rig="flat" dir="t"/>
            </a:scene3d>
          </p:grpSpPr>
          <p:sp>
            <p:nvSpPr>
              <p:cNvPr id="62" name="圆角矩形 61"/>
              <p:cNvSpPr/>
              <p:nvPr/>
            </p:nvSpPr>
            <p:spPr>
              <a:xfrm>
                <a:off x="8042137"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anchor="ctr" anchorCtr="0"/>
              <a:lstStyle/>
              <a:p>
                <a:pPr algn="ctr"/>
                <a:r>
                  <a:rPr lang="en-US" altLang="zh-CN" dirty="0">
                    <a:latin typeface="Tahoma" panose="020B0604030504040204" pitchFamily="34" charset="0"/>
                  </a:rPr>
                  <a:t>Object</a:t>
                </a:r>
                <a:r>
                  <a:rPr lang="zh-CN" altLang="en-US" dirty="0">
                    <a:latin typeface="Tahoma" panose="020B0604030504040204" pitchFamily="34" charset="0"/>
                  </a:rPr>
                  <a:t>：自定义对象</a:t>
                </a:r>
              </a:p>
            </p:txBody>
          </p:sp>
          <p:sp>
            <p:nvSpPr>
              <p:cNvPr id="63" name="圆角矩形 18"/>
              <p:cNvSpPr/>
              <p:nvPr/>
            </p:nvSpPr>
            <p:spPr>
              <a:xfrm>
                <a:off x="8073767" y="1732436"/>
                <a:ext cx="1016674" cy="25857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endParaRPr lang="zh-CN" kern="1200" dirty="0">
                  <a:latin typeface="Tahoma" panose="020B0604030504040204" pitchFamily="34" charset="0"/>
                  <a:ea typeface="+mn-ea"/>
                </a:endParaRPr>
              </a:p>
            </p:txBody>
          </p:sp>
        </p:grpSp>
        <p:graphicFrame>
          <p:nvGraphicFramePr>
            <p:cNvPr id="55" name="图示 54"/>
            <p:cNvGraphicFramePr/>
            <p:nvPr>
              <p:extLst/>
            </p:nvPr>
          </p:nvGraphicFramePr>
          <p:xfrm>
            <a:off x="0" y="2194469"/>
            <a:ext cx="9144000" cy="1844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6" name="圆角矩形 55"/>
            <p:cNvSpPr/>
            <p:nvPr/>
          </p:nvSpPr>
          <p:spPr>
            <a:xfrm>
              <a:off x="18702" y="3211200"/>
              <a:ext cx="2988000" cy="2880000"/>
            </a:xfrm>
            <a:prstGeom prst="roundRect">
              <a:avLst>
                <a:gd name="adj" fmla="val 55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ahoma" panose="020B0604030504040204" pitchFamily="34" charset="0"/>
              </a:endParaRPr>
            </a:p>
          </p:txBody>
        </p:sp>
        <p:sp>
          <p:nvSpPr>
            <p:cNvPr id="57" name="圆角矩形 56"/>
            <p:cNvSpPr/>
            <p:nvPr/>
          </p:nvSpPr>
          <p:spPr>
            <a:xfrm>
              <a:off x="3070458" y="3211200"/>
              <a:ext cx="2988000" cy="2880000"/>
            </a:xfrm>
            <a:prstGeom prst="roundRect">
              <a:avLst>
                <a:gd name="adj" fmla="val 55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ahoma" panose="020B0604030504040204" pitchFamily="34" charset="0"/>
              </a:endParaRPr>
            </a:p>
          </p:txBody>
        </p:sp>
        <p:sp>
          <p:nvSpPr>
            <p:cNvPr id="58" name="圆角矩形 57"/>
            <p:cNvSpPr/>
            <p:nvPr/>
          </p:nvSpPr>
          <p:spPr>
            <a:xfrm>
              <a:off x="6105646" y="3211200"/>
              <a:ext cx="2988000" cy="2880000"/>
            </a:xfrm>
            <a:prstGeom prst="roundRect">
              <a:avLst>
                <a:gd name="adj" fmla="val 55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ahoma" panose="020B0604030504040204" pitchFamily="34" charset="0"/>
              </a:endParaRPr>
            </a:p>
          </p:txBody>
        </p:sp>
        <p:grpSp>
          <p:nvGrpSpPr>
            <p:cNvPr id="59" name="组合 58"/>
            <p:cNvGrpSpPr/>
            <p:nvPr/>
          </p:nvGrpSpPr>
          <p:grpSpPr>
            <a:xfrm>
              <a:off x="6156496" y="5279320"/>
              <a:ext cx="2880000" cy="552602"/>
              <a:chOff x="8042137" y="1638985"/>
              <a:chExt cx="1079934" cy="2710861"/>
            </a:xfrm>
            <a:scene3d>
              <a:camera prst="orthographicFront"/>
              <a:lightRig rig="flat" dir="t"/>
            </a:scene3d>
          </p:grpSpPr>
          <p:sp>
            <p:nvSpPr>
              <p:cNvPr id="60" name="圆角矩形 59"/>
              <p:cNvSpPr/>
              <p:nvPr/>
            </p:nvSpPr>
            <p:spPr>
              <a:xfrm>
                <a:off x="8042137" y="1700806"/>
                <a:ext cx="1079934" cy="264904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61" name="圆角矩形 18"/>
              <p:cNvSpPr/>
              <p:nvPr/>
            </p:nvSpPr>
            <p:spPr>
              <a:xfrm>
                <a:off x="8073767" y="1638985"/>
                <a:ext cx="1016674" cy="258578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Aft>
                    <a:spcPct val="35000"/>
                  </a:spcAft>
                </a:pPr>
                <a:r>
                  <a:rPr lang="en-US" altLang="zh-CN" dirty="0" err="1">
                    <a:latin typeface="Tahoma" panose="020B0604030504040204" pitchFamily="34" charset="0"/>
                  </a:rPr>
                  <a:t>RegExp</a:t>
                </a:r>
                <a:r>
                  <a:rPr lang="zh-CN" altLang="zh-CN" dirty="0">
                    <a:latin typeface="Tahoma" panose="020B0604030504040204" pitchFamily="34" charset="0"/>
                  </a:rPr>
                  <a:t>：</a:t>
                </a:r>
                <a:r>
                  <a:rPr lang="zh-CN" altLang="zh-CN" dirty="0" smtClean="0">
                    <a:latin typeface="Tahoma" panose="020B0604030504040204" pitchFamily="34" charset="0"/>
                  </a:rPr>
                  <a:t>正则表达式</a:t>
                </a:r>
                <a:endParaRPr lang="zh-CN" kern="1200" dirty="0">
                  <a:latin typeface="Tahoma" panose="020B0604030504040204" pitchFamily="34" charset="0"/>
                </a:endParaRPr>
              </a:p>
            </p:txBody>
          </p:sp>
        </p:grpSp>
      </p:grpSp>
    </p:spTree>
    <p:extLst>
      <p:ext uri="{BB962C8B-B14F-4D97-AF65-F5344CB8AC3E}">
        <p14:creationId xmlns:p14="http://schemas.microsoft.com/office/powerpoint/2010/main" val="2955960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91116584"/>
              </p:ext>
            </p:extLst>
          </p:nvPr>
        </p:nvGraphicFramePr>
        <p:xfrm>
          <a:off x="395288" y="981075"/>
          <a:ext cx="8424862" cy="3095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43" name="Rectangle 2"/>
          <p:cNvSpPr>
            <a:spLocks noGrp="1" noChangeArrowheads="1"/>
          </p:cNvSpPr>
          <p:nvPr>
            <p:ph type="title"/>
          </p:nvPr>
        </p:nvSpPr>
        <p:spPr>
          <a:xfrm>
            <a:off x="34925" y="58738"/>
            <a:ext cx="9074150" cy="777875"/>
          </a:xfrm>
        </p:spPr>
        <p:txBody>
          <a:bodyPr/>
          <a:lstStyle/>
          <a:p>
            <a:r>
              <a:rPr lang="en-US" altLang="zh-CN" dirty="0" smtClean="0"/>
              <a:t>3.3.1 </a:t>
            </a:r>
            <a:r>
              <a:rPr lang="zh-CN" altLang="en-US" dirty="0" smtClean="0"/>
              <a:t>简单数据对象</a:t>
            </a:r>
          </a:p>
        </p:txBody>
      </p:sp>
    </p:spTree>
    <p:extLst>
      <p:ext uri="{BB962C8B-B14F-4D97-AF65-F5344CB8AC3E}">
        <p14:creationId xmlns:p14="http://schemas.microsoft.com/office/powerpoint/2010/main" val="3251949477"/>
      </p:ext>
    </p:extLst>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057426318"/>
              </p:ext>
            </p:extLst>
          </p:nvPr>
        </p:nvGraphicFramePr>
        <p:xfrm>
          <a:off x="395288" y="981075"/>
          <a:ext cx="8424862" cy="4680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43" name="Rectangle 2"/>
          <p:cNvSpPr>
            <a:spLocks noGrp="1" noChangeArrowheads="1"/>
          </p:cNvSpPr>
          <p:nvPr>
            <p:ph type="title"/>
          </p:nvPr>
        </p:nvSpPr>
        <p:spPr>
          <a:xfrm>
            <a:off x="34925" y="58738"/>
            <a:ext cx="9074150" cy="777875"/>
          </a:xfrm>
        </p:spPr>
        <p:txBody>
          <a:bodyPr/>
          <a:lstStyle/>
          <a:p>
            <a:r>
              <a:rPr lang="en-US" altLang="zh-CN" b="1" smtClean="0"/>
              <a:t>1</a:t>
            </a:r>
            <a:r>
              <a:rPr lang="zh-CN" altLang="en-US" b="1" smtClean="0"/>
              <a:t>、</a:t>
            </a:r>
            <a:r>
              <a:rPr lang="en-US" altLang="zh-CN" b="1" smtClean="0"/>
              <a:t> String</a:t>
            </a:r>
            <a:r>
              <a:rPr lang="zh-CN" altLang="en-US" b="1" dirty="0" smtClean="0"/>
              <a:t>对象</a:t>
            </a:r>
          </a:p>
        </p:txBody>
      </p:sp>
    </p:spTree>
    <p:extLst>
      <p:ext uri="{BB962C8B-B14F-4D97-AF65-F5344CB8AC3E}">
        <p14:creationId xmlns:p14="http://schemas.microsoft.com/office/powerpoint/2010/main" val="2424736861"/>
      </p:ext>
    </p:extLst>
  </p:cSld>
  <p:clrMapOvr>
    <a:masterClrMapping/>
  </p:clrMapOvr>
  <p:transition spd="slow">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4925" y="58738"/>
            <a:ext cx="9074150" cy="777875"/>
          </a:xfrm>
        </p:spPr>
        <p:txBody>
          <a:bodyPr/>
          <a:lstStyle/>
          <a:p>
            <a:r>
              <a:rPr lang="en-US" altLang="zh-CN" b="1" dirty="0" smtClean="0"/>
              <a:t>String</a:t>
            </a:r>
            <a:r>
              <a:rPr lang="zh-CN" altLang="en-US" dirty="0" smtClean="0"/>
              <a:t>对象常见方法</a:t>
            </a:r>
          </a:p>
        </p:txBody>
      </p:sp>
      <p:graphicFrame>
        <p:nvGraphicFramePr>
          <p:cNvPr id="2" name="表格 1"/>
          <p:cNvGraphicFramePr>
            <a:graphicFrameLocks noGrp="1"/>
          </p:cNvGraphicFramePr>
          <p:nvPr>
            <p:extLst>
              <p:ext uri="{D42A27DB-BD31-4B8C-83A1-F6EECF244321}">
                <p14:modId xmlns:p14="http://schemas.microsoft.com/office/powerpoint/2010/main" val="3045893335"/>
              </p:ext>
            </p:extLst>
          </p:nvPr>
        </p:nvGraphicFramePr>
        <p:xfrm>
          <a:off x="34927" y="836611"/>
          <a:ext cx="9109075" cy="6052440"/>
        </p:xfrm>
        <a:graphic>
          <a:graphicData uri="http://schemas.openxmlformats.org/drawingml/2006/table">
            <a:tbl>
              <a:tblPr firstRow="1" bandRow="1">
                <a:tableStyleId>{5C22544A-7EE6-4342-B048-85BDC9FD1C3A}</a:tableStyleId>
              </a:tblPr>
              <a:tblGrid>
                <a:gridCol w="1481151"/>
                <a:gridCol w="2666070"/>
                <a:gridCol w="3815138"/>
                <a:gridCol w="1146716"/>
              </a:tblGrid>
              <a:tr h="339323">
                <a:tc>
                  <a:txBody>
                    <a:bodyPr/>
                    <a:lstStyle/>
                    <a:p>
                      <a:pPr algn="ctr"/>
                      <a:r>
                        <a:rPr lang="zh-CN" altLang="en-US" sz="1600" dirty="0" smtClean="0">
                          <a:solidFill>
                            <a:schemeClr val="bg1"/>
                          </a:solidFill>
                          <a:latin typeface="宋体" pitchFamily="2" charset="-122"/>
                          <a:ea typeface="宋体" pitchFamily="2" charset="-122"/>
                        </a:rPr>
                        <a:t>方法名</a:t>
                      </a:r>
                      <a:endParaRPr lang="zh-CN" altLang="en-US" sz="1600" dirty="0">
                        <a:solidFill>
                          <a:schemeClr val="bg1"/>
                        </a:solidFill>
                        <a:latin typeface="宋体" pitchFamily="2" charset="-122"/>
                        <a:ea typeface="宋体" pitchFamily="2" charset="-122"/>
                      </a:endParaRPr>
                    </a:p>
                  </a:txBody>
                  <a:tcPr anchor="ctr"/>
                </a:tc>
                <a:tc>
                  <a:txBody>
                    <a:bodyPr/>
                    <a:lstStyle/>
                    <a:p>
                      <a:pPr algn="ctr"/>
                      <a:r>
                        <a:rPr lang="zh-CN" altLang="en-US" sz="1600" dirty="0" smtClean="0">
                          <a:solidFill>
                            <a:schemeClr val="bg1"/>
                          </a:solidFill>
                          <a:latin typeface="宋体" pitchFamily="2" charset="-122"/>
                          <a:ea typeface="宋体" pitchFamily="2" charset="-122"/>
                        </a:rPr>
                        <a:t>含义</a:t>
                      </a:r>
                      <a:endParaRPr lang="zh-CN" altLang="en-US" sz="1600" dirty="0">
                        <a:solidFill>
                          <a:schemeClr val="bg1"/>
                        </a:solidFill>
                        <a:latin typeface="宋体" pitchFamily="2" charset="-122"/>
                        <a:ea typeface="宋体" pitchFamily="2" charset="-122"/>
                      </a:endParaRPr>
                    </a:p>
                  </a:txBody>
                  <a:tcPr anchor="ctr"/>
                </a:tc>
                <a:tc>
                  <a:txBody>
                    <a:bodyPr/>
                    <a:lstStyle/>
                    <a:p>
                      <a:pPr algn="ctr"/>
                      <a:r>
                        <a:rPr lang="zh-CN" altLang="en-US" sz="1600" dirty="0" smtClean="0">
                          <a:solidFill>
                            <a:schemeClr val="bg1"/>
                          </a:solidFill>
                          <a:latin typeface="宋体" pitchFamily="2" charset="-122"/>
                          <a:ea typeface="宋体" pitchFamily="2" charset="-122"/>
                        </a:rPr>
                        <a:t>示例</a:t>
                      </a:r>
                      <a:endParaRPr lang="zh-CN" altLang="en-US" sz="1600" dirty="0">
                        <a:solidFill>
                          <a:schemeClr val="bg1"/>
                        </a:solidFill>
                        <a:latin typeface="宋体" pitchFamily="2" charset="-122"/>
                        <a:ea typeface="宋体" pitchFamily="2" charset="-122"/>
                      </a:endParaRPr>
                    </a:p>
                  </a:txBody>
                  <a:tcPr anchor="ctr"/>
                </a:tc>
                <a:tc>
                  <a:txBody>
                    <a:bodyPr/>
                    <a:lstStyle/>
                    <a:p>
                      <a:pPr algn="ctr"/>
                      <a:r>
                        <a:rPr lang="zh-CN" altLang="en-US" sz="1600" dirty="0" smtClean="0">
                          <a:solidFill>
                            <a:schemeClr val="bg1"/>
                          </a:solidFill>
                          <a:latin typeface="宋体" pitchFamily="2" charset="-122"/>
                          <a:ea typeface="宋体" pitchFamily="2" charset="-122"/>
                        </a:rPr>
                        <a:t>结果</a:t>
                      </a:r>
                      <a:endParaRPr lang="zh-CN" altLang="en-US" sz="1600" dirty="0">
                        <a:solidFill>
                          <a:schemeClr val="bg1"/>
                        </a:solidFill>
                        <a:latin typeface="宋体" pitchFamily="2" charset="-122"/>
                        <a:ea typeface="宋体" pitchFamily="2" charset="-122"/>
                      </a:endParaRPr>
                    </a:p>
                  </a:txBody>
                  <a:tcPr anchor="ctr"/>
                </a:tc>
              </a:tr>
              <a:tr h="380875">
                <a:tc>
                  <a:txBody>
                    <a:bodyPr/>
                    <a:lstStyle/>
                    <a:p>
                      <a:pPr algn="ct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toLowerCase</a:t>
                      </a:r>
                      <a:endParaRPr lang="zh-CN" altLang="en-US" sz="1700" dirty="0">
                        <a:solidFill>
                          <a:srgbClr val="003300"/>
                        </a:solidFill>
                        <a:latin typeface="宋体" pitchFamily="2" charset="-122"/>
                        <a:ea typeface="宋体" pitchFamily="2" charset="-122"/>
                      </a:endParaRPr>
                    </a:p>
                  </a:txBody>
                  <a:tcPr anchor="ctr"/>
                </a:tc>
                <a:tc rowSpan="2">
                  <a:txBody>
                    <a:bodyPr/>
                    <a:lstStyle/>
                    <a:p>
                      <a:pPr algn="l"/>
                      <a:r>
                        <a:rPr kumimoji="0" lang="zh-CN" altLang="en-US" sz="1700" u="none" strike="noStrike" cap="none" normalizeH="0" baseline="0" dirty="0" smtClean="0">
                          <a:ln>
                            <a:noFill/>
                          </a:ln>
                          <a:solidFill>
                            <a:srgbClr val="003300"/>
                          </a:solidFill>
                          <a:effectLst/>
                          <a:latin typeface="宋体" pitchFamily="2" charset="-122"/>
                          <a:ea typeface="宋体" pitchFamily="2" charset="-122"/>
                        </a:rPr>
                        <a:t>字符大小写转换</a:t>
                      </a:r>
                      <a:endParaRPr lang="zh-CN" altLang="en-US" sz="1700" dirty="0">
                        <a:solidFill>
                          <a:srgbClr val="003300"/>
                        </a:solidFill>
                        <a:latin typeface="宋体" pitchFamily="2" charset="-122"/>
                        <a:ea typeface="宋体" pitchFamily="2" charset="-122"/>
                      </a:endParaRPr>
                    </a:p>
                  </a:txBody>
                  <a:tcPr anchor="ctr"/>
                </a:tc>
                <a:tc rowSpan="2">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a:t>
                      </a:r>
                      <a:r>
                        <a:rPr lang="en-US" altLang="zh-CN" sz="1700" dirty="0" err="1" smtClean="0">
                          <a:solidFill>
                            <a:srgbClr val="003300"/>
                          </a:solidFill>
                          <a:latin typeface="宋体" pitchFamily="2" charset="-122"/>
                          <a:ea typeface="宋体" pitchFamily="2" charset="-122"/>
                        </a:rPr>
                        <a:t>AbcdEfgh</a:t>
                      </a:r>
                      <a:r>
                        <a:rPr lang="en-US" altLang="zh-CN" sz="1700" dirty="0" smtClean="0">
                          <a:solidFill>
                            <a:srgbClr val="003300"/>
                          </a:solidFill>
                          <a:latin typeface="宋体" pitchFamily="2" charset="-122"/>
                          <a:ea typeface="宋体" pitchFamily="2" charset="-122"/>
                        </a:rPr>
                        <a:t>";</a:t>
                      </a: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str2=str1.toLowerCase();</a:t>
                      </a: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str3=str1.toUpperCase();</a:t>
                      </a:r>
                      <a:endParaRPr lang="zh-CN" altLang="en-US" sz="1700" dirty="0">
                        <a:solidFill>
                          <a:srgbClr val="003300"/>
                        </a:solidFill>
                        <a:latin typeface="宋体" pitchFamily="2" charset="-122"/>
                        <a:ea typeface="宋体" pitchFamily="2" charset="-122"/>
                      </a:endParaRPr>
                    </a:p>
                  </a:txBody>
                  <a:tcPr anchor="ctr"/>
                </a:tc>
                <a:tc rowSpan="2">
                  <a:txBody>
                    <a:bodyPr/>
                    <a:lstStyle/>
                    <a:p>
                      <a:pPr algn="ctr" eaLnBrk="1" hangingPunct="1"/>
                      <a:r>
                        <a:rPr lang="en-US" altLang="zh-CN" sz="1700" dirty="0" err="1" smtClean="0">
                          <a:solidFill>
                            <a:srgbClr val="003300"/>
                          </a:solidFill>
                          <a:latin typeface="宋体" pitchFamily="2" charset="-122"/>
                          <a:ea typeface="宋体" pitchFamily="2" charset="-122"/>
                        </a:rPr>
                        <a:t>abcdefgh</a:t>
                      </a:r>
                      <a:endParaRPr lang="zh-CN" altLang="zh-CN" sz="1700" dirty="0" smtClean="0">
                        <a:solidFill>
                          <a:srgbClr val="003300"/>
                        </a:solidFill>
                        <a:latin typeface="宋体" pitchFamily="2" charset="-122"/>
                        <a:ea typeface="宋体" pitchFamily="2" charset="-122"/>
                      </a:endParaRPr>
                    </a:p>
                    <a:p>
                      <a:pPr algn="ctr"/>
                      <a:r>
                        <a:rPr lang="en-US" altLang="zh-CN" sz="1700" dirty="0" smtClean="0">
                          <a:solidFill>
                            <a:srgbClr val="003300"/>
                          </a:solidFill>
                          <a:latin typeface="宋体" pitchFamily="2" charset="-122"/>
                          <a:ea typeface="宋体" pitchFamily="2" charset="-122"/>
                        </a:rPr>
                        <a:t>ABCDEFGH</a:t>
                      </a:r>
                      <a:endParaRPr lang="zh-CN" altLang="en-US" sz="1700" dirty="0">
                        <a:solidFill>
                          <a:srgbClr val="003300"/>
                        </a:solidFill>
                        <a:latin typeface="宋体" pitchFamily="2" charset="-122"/>
                        <a:ea typeface="宋体" pitchFamily="2" charset="-122"/>
                      </a:endParaRPr>
                    </a:p>
                  </a:txBody>
                  <a:tcPr anchor="ctr"/>
                </a:tc>
              </a:tr>
              <a:tr h="511311">
                <a:tc>
                  <a:txBody>
                    <a:bodyPr/>
                    <a:lstStyle/>
                    <a:p>
                      <a:pPr algn="ct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toUpperCase</a:t>
                      </a:r>
                      <a:endParaRPr lang="zh-CN" altLang="en-US" sz="1700" dirty="0">
                        <a:solidFill>
                          <a:srgbClr val="003300"/>
                        </a:solidFill>
                        <a:latin typeface="宋体" pitchFamily="2" charset="-122"/>
                        <a:ea typeface="宋体" pitchFamily="2" charset="-122"/>
                      </a:endParaRPr>
                    </a:p>
                  </a:txBody>
                  <a:tcPr anchor="ctr"/>
                </a:tc>
                <a:tc vMerge="1">
                  <a:txBody>
                    <a:bodyPr/>
                    <a:lstStyle/>
                    <a:p>
                      <a:endParaRPr lang="zh-CN" altLang="en-US" dirty="0"/>
                    </a:p>
                  </a:txBody>
                  <a:tcPr/>
                </a:tc>
                <a:tc vMerge="1">
                  <a:txBody>
                    <a:bodyPr/>
                    <a:lstStyle/>
                    <a:p>
                      <a:endParaRPr lang="zh-CN" altLang="en-US" sz="1600" dirty="0">
                        <a:latin typeface="宋体" pitchFamily="2" charset="-122"/>
                        <a:ea typeface="宋体" pitchFamily="2" charset="-122"/>
                      </a:endParaRPr>
                    </a:p>
                  </a:txBody>
                  <a:tcPr/>
                </a:tc>
                <a:tc vMerge="1">
                  <a:txBody>
                    <a:bodyPr/>
                    <a:lstStyle/>
                    <a:p>
                      <a:endParaRPr lang="zh-CN" altLang="en-US" sz="1600" dirty="0">
                        <a:latin typeface="宋体" pitchFamily="2" charset="-122"/>
                        <a:ea typeface="宋体" pitchFamily="2" charset="-122"/>
                      </a:endParaRPr>
                    </a:p>
                  </a:txBody>
                  <a:tcPr/>
                </a:tc>
              </a:tr>
              <a:tr h="380875">
                <a:tc>
                  <a:txBody>
                    <a:bodyPr/>
                    <a:lstStyle/>
                    <a:p>
                      <a:pPr algn="ct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indexOf</a:t>
                      </a:r>
                      <a:endParaRPr lang="zh-CN" altLang="en-US" sz="1700" dirty="0">
                        <a:solidFill>
                          <a:srgbClr val="003300"/>
                        </a:solidFill>
                        <a:latin typeface="宋体" pitchFamily="2" charset="-122"/>
                        <a:ea typeface="宋体" pitchFamily="2" charset="-122"/>
                      </a:endParaRPr>
                    </a:p>
                  </a:txBody>
                  <a:tcPr anchor="ctr"/>
                </a:tc>
                <a:tc rowSpan="2">
                  <a:txBody>
                    <a:bodyPr/>
                    <a:lstStyle/>
                    <a:p>
                      <a:pPr algn="l"/>
                      <a:r>
                        <a:rPr kumimoji="0" lang="zh-CN" altLang="en-US" sz="1700" u="none" strike="noStrike" cap="none" normalizeH="0" baseline="0" dirty="0" smtClean="0">
                          <a:ln>
                            <a:noFill/>
                          </a:ln>
                          <a:solidFill>
                            <a:srgbClr val="003300"/>
                          </a:solidFill>
                          <a:effectLst/>
                          <a:latin typeface="宋体" pitchFamily="2" charset="-122"/>
                          <a:ea typeface="宋体" pitchFamily="2" charset="-122"/>
                        </a:rPr>
                        <a:t>指定子字符串在字符串中第一次出现的左、右索引位置</a:t>
                      </a:r>
                      <a:endParaRPr lang="zh-CN" altLang="en-US" sz="1700" dirty="0">
                        <a:solidFill>
                          <a:srgbClr val="003300"/>
                        </a:solidFill>
                        <a:latin typeface="宋体" pitchFamily="2" charset="-122"/>
                        <a:ea typeface="宋体" pitchFamily="2" charset="-122"/>
                      </a:endParaRPr>
                    </a:p>
                  </a:txBody>
                  <a:tcPr anchor="ctr"/>
                </a:tc>
                <a:tc rowSpan="2">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str1="JavaScript</a:t>
                      </a:r>
                      <a:r>
                        <a:rPr lang="zh-CN" altLang="zh-CN" sz="1700" dirty="0" smtClean="0">
                          <a:solidFill>
                            <a:srgbClr val="003300"/>
                          </a:solidFill>
                          <a:latin typeface="宋体" pitchFamily="2" charset="-122"/>
                          <a:ea typeface="宋体" pitchFamily="2" charset="-122"/>
                        </a:rPr>
                        <a:t>网页教程</a:t>
                      </a:r>
                      <a:r>
                        <a:rPr lang="en-US" altLang="zh-CN" sz="1700" dirty="0" smtClean="0">
                          <a:solidFill>
                            <a:srgbClr val="003300"/>
                          </a:solidFill>
                          <a:latin typeface="宋体" pitchFamily="2" charset="-122"/>
                          <a:ea typeface="宋体" pitchFamily="2" charset="-122"/>
                        </a:rPr>
                        <a:t>";</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str2=str1.indexOf("a");</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str3=str1.lastindexOf("a");</a:t>
                      </a:r>
                      <a:endParaRPr lang="zh-CN" altLang="en-US" sz="1700" dirty="0">
                        <a:solidFill>
                          <a:srgbClr val="003300"/>
                        </a:solidFill>
                        <a:latin typeface="宋体" pitchFamily="2" charset="-122"/>
                        <a:ea typeface="宋体" pitchFamily="2" charset="-122"/>
                      </a:endParaRPr>
                    </a:p>
                  </a:txBody>
                  <a:tcPr anchor="ctr"/>
                </a:tc>
                <a:tc rowSpan="2">
                  <a:txBody>
                    <a:bodyPr/>
                    <a:lstStyle/>
                    <a:p>
                      <a:pPr algn="ctr"/>
                      <a:r>
                        <a:rPr lang="en-US" altLang="zh-CN" sz="1700" dirty="0" smtClean="0">
                          <a:solidFill>
                            <a:srgbClr val="003300"/>
                          </a:solidFill>
                          <a:latin typeface="宋体" pitchFamily="2" charset="-122"/>
                          <a:ea typeface="宋体" pitchFamily="2" charset="-122"/>
                        </a:rPr>
                        <a:t>1</a:t>
                      </a:r>
                    </a:p>
                    <a:p>
                      <a:pPr algn="ctr"/>
                      <a:r>
                        <a:rPr lang="en-US" altLang="zh-CN" sz="1700" dirty="0" smtClean="0">
                          <a:solidFill>
                            <a:srgbClr val="003300"/>
                          </a:solidFill>
                          <a:latin typeface="宋体" pitchFamily="2" charset="-122"/>
                          <a:ea typeface="宋体" pitchFamily="2" charset="-122"/>
                        </a:rPr>
                        <a:t>3</a:t>
                      </a:r>
                      <a:endParaRPr lang="zh-CN" altLang="en-US" sz="1700" dirty="0">
                        <a:solidFill>
                          <a:srgbClr val="003300"/>
                        </a:solidFill>
                        <a:latin typeface="宋体" pitchFamily="2" charset="-122"/>
                        <a:ea typeface="宋体" pitchFamily="2" charset="-122"/>
                      </a:endParaRPr>
                    </a:p>
                  </a:txBody>
                  <a:tcPr anchor="ctr"/>
                </a:tc>
              </a:tr>
              <a:tr h="511311">
                <a:tc>
                  <a:txBody>
                    <a:bodyPr/>
                    <a:lstStyle/>
                    <a:p>
                      <a:pPr algn="ct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lastindexOf</a:t>
                      </a:r>
                      <a:endParaRPr lang="zh-CN" altLang="en-US" sz="1700" dirty="0">
                        <a:solidFill>
                          <a:srgbClr val="003300"/>
                        </a:solidFill>
                        <a:latin typeface="宋体" pitchFamily="2" charset="-122"/>
                        <a:ea typeface="宋体" pitchFamily="2" charset="-122"/>
                      </a:endParaRPr>
                    </a:p>
                  </a:txBody>
                  <a:tcPr anchor="ctr"/>
                </a:tc>
                <a:tc vMerge="1">
                  <a:txBody>
                    <a:bodyPr/>
                    <a:lstStyle/>
                    <a:p>
                      <a:endParaRPr lang="zh-CN" altLang="en-US" dirty="0"/>
                    </a:p>
                  </a:txBody>
                  <a:tcPr/>
                </a:tc>
                <a:tc vMerge="1">
                  <a:txBody>
                    <a:bodyPr/>
                    <a:lstStyle/>
                    <a:p>
                      <a:endParaRPr lang="zh-CN" altLang="en-US" sz="1600" dirty="0">
                        <a:latin typeface="宋体" pitchFamily="2" charset="-122"/>
                        <a:ea typeface="宋体" pitchFamily="2" charset="-122"/>
                      </a:endParaRPr>
                    </a:p>
                  </a:txBody>
                  <a:tcPr/>
                </a:tc>
                <a:tc vMerge="1">
                  <a:txBody>
                    <a:bodyPr/>
                    <a:lstStyle/>
                    <a:p>
                      <a:endParaRPr lang="zh-CN" altLang="en-US" sz="1600" dirty="0">
                        <a:latin typeface="宋体" pitchFamily="2" charset="-122"/>
                        <a:ea typeface="宋体" pitchFamily="2" charset="-122"/>
                      </a:endParaRPr>
                    </a:p>
                  </a:txBody>
                  <a:tcPr/>
                </a:tc>
              </a:tr>
              <a:tr h="626095">
                <a:tc>
                  <a:txBody>
                    <a:bodyPr/>
                    <a:lstStyle/>
                    <a:p>
                      <a:pPr algn="ctr"/>
                      <a:r>
                        <a:rPr kumimoji="0" lang="en-US" altLang="zh-CN" sz="1700" u="none" strike="noStrike" cap="none" normalizeH="0" baseline="0" dirty="0" smtClean="0">
                          <a:ln>
                            <a:noFill/>
                          </a:ln>
                          <a:solidFill>
                            <a:srgbClr val="FF0000"/>
                          </a:solidFill>
                          <a:effectLst/>
                          <a:latin typeface="宋体" pitchFamily="2" charset="-122"/>
                          <a:ea typeface="宋体" pitchFamily="2" charset="-122"/>
                        </a:rPr>
                        <a:t>substring</a:t>
                      </a:r>
                      <a:endParaRPr lang="zh-CN" altLang="en-US" sz="1700" dirty="0">
                        <a:solidFill>
                          <a:srgbClr val="FF0000"/>
                        </a:solidFill>
                        <a:latin typeface="宋体" pitchFamily="2" charset="-122"/>
                        <a:ea typeface="宋体" pitchFamily="2" charset="-122"/>
                      </a:endParaRPr>
                    </a:p>
                  </a:txBody>
                  <a:tcPr anchor="ctr"/>
                </a:tc>
                <a:tc>
                  <a:txBody>
                    <a:bodyPr/>
                    <a:lstStyle/>
                    <a:p>
                      <a:pPr algn="l"/>
                      <a:r>
                        <a:rPr lang="zh-CN" altLang="en-US" sz="1700" dirty="0" smtClean="0">
                          <a:solidFill>
                            <a:srgbClr val="003300"/>
                          </a:solidFill>
                          <a:latin typeface="宋体" pitchFamily="2" charset="-122"/>
                          <a:ea typeface="宋体" pitchFamily="2" charset="-122"/>
                        </a:rPr>
                        <a:t>取中间串</a:t>
                      </a:r>
                      <a:endParaRPr lang="zh-CN" altLang="en-US" sz="1700" dirty="0">
                        <a:solidFill>
                          <a:srgbClr val="003300"/>
                        </a:solidFill>
                        <a:latin typeface="宋体" pitchFamily="2" charset="-122"/>
                        <a:ea typeface="宋体" pitchFamily="2" charset="-122"/>
                      </a:endParaRPr>
                    </a:p>
                  </a:txBody>
                  <a:tcPr anchor="ctr"/>
                </a:tc>
                <a:tc>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a:t>
                      </a:r>
                      <a:r>
                        <a:rPr lang="en-US" altLang="zh-CN" sz="1700" dirty="0" err="1" smtClean="0">
                          <a:solidFill>
                            <a:srgbClr val="003300"/>
                          </a:solidFill>
                          <a:latin typeface="宋体" pitchFamily="2" charset="-122"/>
                          <a:ea typeface="宋体" pitchFamily="2" charset="-122"/>
                        </a:rPr>
                        <a:t>abcdefgh</a:t>
                      </a:r>
                      <a:r>
                        <a:rPr lang="en-US" altLang="zh-CN" sz="1700" dirty="0" smtClean="0">
                          <a:solidFill>
                            <a:srgbClr val="003300"/>
                          </a:solidFill>
                          <a:latin typeface="宋体" pitchFamily="2" charset="-122"/>
                          <a:ea typeface="宋体" pitchFamily="2" charset="-122"/>
                        </a:rPr>
                        <a:t>";</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str2=str1.substring(2,4);</a:t>
                      </a:r>
                      <a:endParaRPr lang="zh-CN" altLang="en-US" sz="1700" dirty="0">
                        <a:solidFill>
                          <a:srgbClr val="003300"/>
                        </a:solidFill>
                        <a:latin typeface="宋体" pitchFamily="2" charset="-122"/>
                        <a:ea typeface="宋体" pitchFamily="2" charset="-122"/>
                      </a:endParaRPr>
                    </a:p>
                  </a:txBody>
                  <a:tcPr anchor="ctr"/>
                </a:tc>
                <a:tc>
                  <a:txBody>
                    <a:bodyPr/>
                    <a:lstStyle/>
                    <a:p>
                      <a:pPr algn="ctr"/>
                      <a:r>
                        <a:rPr lang="en-US" altLang="zh-CN" sz="1700" dirty="0" smtClean="0">
                          <a:solidFill>
                            <a:srgbClr val="003300"/>
                          </a:solidFill>
                          <a:latin typeface="宋体" pitchFamily="2" charset="-122"/>
                          <a:ea typeface="宋体" pitchFamily="2" charset="-122"/>
                        </a:rPr>
                        <a:t>cd</a:t>
                      </a:r>
                      <a:endParaRPr lang="zh-CN" altLang="en-US" sz="1700" dirty="0">
                        <a:solidFill>
                          <a:srgbClr val="003300"/>
                        </a:solidFill>
                        <a:latin typeface="宋体" pitchFamily="2" charset="-122"/>
                        <a:ea typeface="宋体" pitchFamily="2" charset="-122"/>
                      </a:endParaRPr>
                    </a:p>
                  </a:txBody>
                  <a:tcPr anchor="ctr"/>
                </a:tc>
              </a:tr>
              <a:tr h="626095">
                <a:tc>
                  <a:txBody>
                    <a:bodyPr/>
                    <a:lstStyle/>
                    <a:p>
                      <a:pPr algn="ct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charAt</a:t>
                      </a:r>
                      <a:endParaRPr lang="zh-CN" altLang="en-US" sz="1700" dirty="0">
                        <a:solidFill>
                          <a:srgbClr val="003300"/>
                        </a:solidFill>
                        <a:latin typeface="宋体" pitchFamily="2" charset="-122"/>
                        <a:ea typeface="宋体" pitchFamily="2" charset="-122"/>
                      </a:endParaRPr>
                    </a:p>
                  </a:txBody>
                  <a:tcPr anchor="ctr"/>
                </a:tc>
                <a:tc>
                  <a:txBody>
                    <a:bodyPr/>
                    <a:lstStyle/>
                    <a:p>
                      <a:pPr algn="l"/>
                      <a:r>
                        <a:rPr kumimoji="0" lang="zh-CN" altLang="en-US" sz="1700" u="none" strike="noStrike" cap="none" normalizeH="0" baseline="0" dirty="0" smtClean="0">
                          <a:ln>
                            <a:noFill/>
                          </a:ln>
                          <a:solidFill>
                            <a:srgbClr val="003300"/>
                          </a:solidFill>
                          <a:effectLst/>
                          <a:latin typeface="宋体" pitchFamily="2" charset="-122"/>
                          <a:ea typeface="宋体" pitchFamily="2" charset="-122"/>
                        </a:rPr>
                        <a:t>返回某字符串中指定的字符</a:t>
                      </a:r>
                      <a:endParaRPr lang="zh-CN" altLang="en-US" sz="1700" dirty="0">
                        <a:solidFill>
                          <a:srgbClr val="003300"/>
                        </a:solidFill>
                        <a:latin typeface="宋体" pitchFamily="2" charset="-122"/>
                        <a:ea typeface="宋体" pitchFamily="2" charset="-122"/>
                      </a:endParaRPr>
                    </a:p>
                  </a:txBody>
                  <a:tcPr anchor="ctr"/>
                </a:tc>
                <a:tc>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str1="JavaScript</a:t>
                      </a:r>
                      <a:r>
                        <a:rPr lang="zh-CN" altLang="zh-CN" sz="1700" dirty="0" smtClean="0">
                          <a:solidFill>
                            <a:srgbClr val="003300"/>
                          </a:solidFill>
                          <a:latin typeface="宋体" pitchFamily="2" charset="-122"/>
                          <a:ea typeface="宋体" pitchFamily="2" charset="-122"/>
                        </a:rPr>
                        <a:t>网页教程</a:t>
                      </a:r>
                      <a:r>
                        <a:rPr lang="en-US" altLang="zh-CN" sz="1700" dirty="0" smtClean="0">
                          <a:solidFill>
                            <a:srgbClr val="003300"/>
                          </a:solidFill>
                          <a:latin typeface="宋体" pitchFamily="2" charset="-122"/>
                          <a:ea typeface="宋体" pitchFamily="2" charset="-122"/>
                        </a:rPr>
                        <a:t>";</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str2=str1.charAt(12);</a:t>
                      </a:r>
                      <a:endParaRPr lang="zh-CN" altLang="zh-CN" sz="1700" dirty="0" smtClean="0">
                        <a:solidFill>
                          <a:srgbClr val="003300"/>
                        </a:solidFill>
                        <a:latin typeface="宋体" pitchFamily="2" charset="-122"/>
                        <a:ea typeface="宋体" pitchFamily="2" charset="-122"/>
                      </a:endParaRPr>
                    </a:p>
                  </a:txBody>
                  <a:tcPr anchor="ctr"/>
                </a:tc>
                <a:tc>
                  <a:txBody>
                    <a:bodyPr/>
                    <a:lstStyle/>
                    <a:p>
                      <a:pPr algn="ctr"/>
                      <a:r>
                        <a:rPr lang="zh-CN" altLang="zh-CN" sz="1700" dirty="0" smtClean="0">
                          <a:solidFill>
                            <a:srgbClr val="003300"/>
                          </a:solidFill>
                          <a:latin typeface="宋体" pitchFamily="2" charset="-122"/>
                          <a:ea typeface="宋体" pitchFamily="2" charset="-122"/>
                        </a:rPr>
                        <a:t>教</a:t>
                      </a:r>
                      <a:endParaRPr lang="en-US" altLang="zh-CN" sz="1700" dirty="0" smtClean="0">
                        <a:solidFill>
                          <a:srgbClr val="003300"/>
                        </a:solidFill>
                        <a:latin typeface="宋体" pitchFamily="2" charset="-122"/>
                        <a:ea typeface="宋体" pitchFamily="2" charset="-122"/>
                      </a:endParaRPr>
                    </a:p>
                  </a:txBody>
                  <a:tcPr anchor="ctr"/>
                </a:tc>
              </a:tr>
              <a:tr h="8921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1700" u="none" strike="noStrike" cap="none" normalizeH="0" baseline="0" dirty="0" err="1" smtClean="0">
                          <a:ln>
                            <a:noFill/>
                          </a:ln>
                          <a:solidFill>
                            <a:srgbClr val="003300"/>
                          </a:solidFill>
                          <a:effectLst/>
                          <a:latin typeface="宋体" pitchFamily="2" charset="-122"/>
                          <a:ea typeface="宋体" pitchFamily="2" charset="-122"/>
                        </a:rPr>
                        <a:t>charCodeAt</a:t>
                      </a:r>
                      <a:endParaRPr lang="zh-CN" altLang="en-US" sz="1700" dirty="0" smtClean="0">
                        <a:solidFill>
                          <a:srgbClr val="003300"/>
                        </a:solidFill>
                        <a:latin typeface="宋体" pitchFamily="2" charset="-122"/>
                        <a:ea typeface="宋体" pitchFamily="2" charset="-122"/>
                      </a:endParaRPr>
                    </a:p>
                    <a:p>
                      <a:pPr algn="ctr"/>
                      <a:endParaRPr lang="zh-CN" altLang="en-US" sz="17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700" u="none" strike="noStrike" cap="none" normalizeH="0" baseline="0" dirty="0" smtClean="0">
                          <a:ln>
                            <a:noFill/>
                          </a:ln>
                          <a:solidFill>
                            <a:srgbClr val="003300"/>
                          </a:solidFill>
                          <a:effectLst/>
                          <a:latin typeface="宋体" pitchFamily="2" charset="-122"/>
                          <a:ea typeface="宋体" pitchFamily="2" charset="-122"/>
                        </a:rPr>
                        <a:t>返回某字符串中指定的字符的值</a:t>
                      </a:r>
                      <a:endParaRPr lang="zh-CN" altLang="en-US" sz="1700" dirty="0">
                        <a:solidFill>
                          <a:srgbClr val="003300"/>
                        </a:solidFill>
                        <a:latin typeface="宋体" pitchFamily="2" charset="-122"/>
                        <a:ea typeface="宋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str1="JavaScript</a:t>
                      </a:r>
                      <a:r>
                        <a:rPr lang="zh-CN" altLang="zh-CN" sz="1700" dirty="0" smtClean="0">
                          <a:solidFill>
                            <a:srgbClr val="003300"/>
                          </a:solidFill>
                          <a:latin typeface="宋体" pitchFamily="2" charset="-122"/>
                          <a:ea typeface="宋体" pitchFamily="2" charset="-122"/>
                        </a:rPr>
                        <a:t>网页教程</a:t>
                      </a:r>
                      <a:r>
                        <a:rPr lang="en-US" altLang="zh-CN" sz="1700" dirty="0" smtClean="0">
                          <a:solidFill>
                            <a:srgbClr val="003300"/>
                          </a:solidFill>
                          <a:latin typeface="宋体" pitchFamily="2" charset="-122"/>
                          <a:ea typeface="宋体" pitchFamily="2"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str3=str1.charCodeAt(12);</a:t>
                      </a:r>
                      <a:endParaRPr lang="zh-CN" altLang="en-US" sz="1700" dirty="0" smtClean="0">
                        <a:solidFill>
                          <a:srgbClr val="003300"/>
                        </a:solidFill>
                        <a:latin typeface="宋体" pitchFamily="2" charset="-122"/>
                        <a:ea typeface="宋体" pitchFamily="2" charset="-122"/>
                      </a:endParaRPr>
                    </a:p>
                    <a:p>
                      <a:pPr algn="l" eaLnBrk="1" hangingPunct="1"/>
                      <a:endParaRPr lang="zh-CN" altLang="en-US" sz="1700" dirty="0">
                        <a:solidFill>
                          <a:srgbClr val="003300"/>
                        </a:solidFill>
                        <a:latin typeface="宋体" pitchFamily="2" charset="-122"/>
                        <a:ea typeface="宋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700" dirty="0" smtClean="0">
                          <a:solidFill>
                            <a:srgbClr val="003300"/>
                          </a:solidFill>
                          <a:latin typeface="宋体" pitchFamily="2" charset="-122"/>
                          <a:ea typeface="宋体" pitchFamily="2" charset="-122"/>
                        </a:rPr>
                        <a:t>25945</a:t>
                      </a:r>
                      <a:endParaRPr lang="zh-CN" altLang="en-US" sz="1700" dirty="0" smtClean="0">
                        <a:solidFill>
                          <a:srgbClr val="003300"/>
                        </a:solidFill>
                        <a:latin typeface="宋体" pitchFamily="2" charset="-122"/>
                        <a:ea typeface="宋体" pitchFamily="2" charset="-122"/>
                      </a:endParaRPr>
                    </a:p>
                    <a:p>
                      <a:pPr algn="ctr"/>
                      <a:endParaRPr lang="zh-CN" altLang="en-US" sz="1700" dirty="0">
                        <a:solidFill>
                          <a:srgbClr val="003300"/>
                        </a:solidFill>
                        <a:latin typeface="宋体" pitchFamily="2" charset="-122"/>
                        <a:ea typeface="宋体" pitchFamily="2" charset="-122"/>
                      </a:endParaRPr>
                    </a:p>
                  </a:txBody>
                  <a:tcPr anchor="ctr"/>
                </a:tc>
              </a:tr>
              <a:tr h="892185">
                <a:tc>
                  <a:txBody>
                    <a:bodyPr/>
                    <a:lstStyle/>
                    <a:p>
                      <a:pPr algn="ctr"/>
                      <a:r>
                        <a:rPr lang="en-US" altLang="zh-CN" sz="1700" dirty="0" smtClean="0">
                          <a:solidFill>
                            <a:srgbClr val="003300"/>
                          </a:solidFill>
                          <a:latin typeface="宋体" pitchFamily="2" charset="-122"/>
                          <a:ea typeface="宋体" pitchFamily="2" charset="-122"/>
                        </a:rPr>
                        <a:t>replace</a:t>
                      </a:r>
                      <a:endParaRPr lang="zh-CN" altLang="en-US" sz="1700" dirty="0">
                        <a:solidFill>
                          <a:srgbClr val="003300"/>
                        </a:solidFill>
                        <a:latin typeface="宋体" pitchFamily="2" charset="-122"/>
                        <a:ea typeface="宋体" pitchFamily="2" charset="-122"/>
                      </a:endParaRPr>
                    </a:p>
                  </a:txBody>
                  <a:tcPr anchor="ctr"/>
                </a:tc>
                <a:tc>
                  <a:txBody>
                    <a:bodyPr/>
                    <a:lstStyle/>
                    <a:p>
                      <a:pPr algn="l"/>
                      <a:r>
                        <a:rPr lang="zh-CN" altLang="en-US" sz="1700" dirty="0" smtClean="0">
                          <a:solidFill>
                            <a:srgbClr val="003300"/>
                          </a:solidFill>
                          <a:latin typeface="宋体" pitchFamily="2" charset="-122"/>
                          <a:ea typeface="宋体" pitchFamily="2" charset="-122"/>
                        </a:rPr>
                        <a:t>字符替换</a:t>
                      </a:r>
                      <a:endParaRPr lang="zh-CN" altLang="en-US" sz="1700" dirty="0">
                        <a:solidFill>
                          <a:srgbClr val="003300"/>
                        </a:solidFill>
                        <a:latin typeface="宋体" pitchFamily="2" charset="-122"/>
                        <a:ea typeface="宋体" pitchFamily="2" charset="-122"/>
                      </a:endParaRPr>
                    </a:p>
                  </a:txBody>
                  <a:tcPr anchor="ctr"/>
                </a:tc>
                <a:tc>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a:t>
                      </a:r>
                      <a:r>
                        <a:rPr lang="en-US" altLang="zh-CN" sz="1700" dirty="0" err="1" smtClean="0">
                          <a:solidFill>
                            <a:srgbClr val="003300"/>
                          </a:solidFill>
                          <a:latin typeface="宋体" pitchFamily="2" charset="-122"/>
                          <a:ea typeface="宋体" pitchFamily="2" charset="-122"/>
                        </a:rPr>
                        <a:t>abcde</a:t>
                      </a:r>
                      <a:r>
                        <a:rPr lang="en-US" altLang="zh-CN" sz="1700" dirty="0" smtClean="0">
                          <a:solidFill>
                            <a:srgbClr val="003300"/>
                          </a:solidFill>
                          <a:latin typeface="宋体" pitchFamily="2" charset="-122"/>
                          <a:ea typeface="宋体" pitchFamily="2" charset="-122"/>
                        </a:rPr>
                        <a:t>";</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str2=str1.replace("cd","</a:t>
                      </a:r>
                      <a:r>
                        <a:rPr lang="en-US" altLang="zh-CN" sz="1700" dirty="0" err="1" smtClean="0">
                          <a:solidFill>
                            <a:srgbClr val="003300"/>
                          </a:solidFill>
                          <a:latin typeface="宋体" pitchFamily="2" charset="-122"/>
                          <a:ea typeface="宋体" pitchFamily="2" charset="-122"/>
                        </a:rPr>
                        <a:t>aaa</a:t>
                      </a:r>
                      <a:r>
                        <a:rPr lang="en-US" altLang="zh-CN" sz="1700" dirty="0" smtClean="0">
                          <a:solidFill>
                            <a:srgbClr val="003300"/>
                          </a:solidFill>
                          <a:latin typeface="宋体" pitchFamily="2" charset="-122"/>
                          <a:ea typeface="宋体" pitchFamily="2" charset="-122"/>
                        </a:rPr>
                        <a:t>");</a:t>
                      </a:r>
                    </a:p>
                  </a:txBody>
                  <a:tcPr anchor="ctr"/>
                </a:tc>
                <a:tc>
                  <a:txBody>
                    <a:bodyPr/>
                    <a:lstStyle/>
                    <a:p>
                      <a:pPr algn="ctr"/>
                      <a:r>
                        <a:rPr lang="en-US" altLang="zh-CN" sz="1700" dirty="0" err="1" smtClean="0">
                          <a:solidFill>
                            <a:srgbClr val="003300"/>
                          </a:solidFill>
                          <a:latin typeface="宋体" pitchFamily="2" charset="-122"/>
                          <a:ea typeface="宋体" pitchFamily="2" charset="-122"/>
                        </a:rPr>
                        <a:t>abaaae</a:t>
                      </a:r>
                      <a:endParaRPr lang="zh-CN" altLang="en-US" sz="1700" dirty="0">
                        <a:solidFill>
                          <a:srgbClr val="003300"/>
                        </a:solidFill>
                        <a:latin typeface="宋体" pitchFamily="2" charset="-122"/>
                        <a:ea typeface="宋体" pitchFamily="2" charset="-122"/>
                      </a:endParaRPr>
                    </a:p>
                  </a:txBody>
                  <a:tcPr anchor="ctr"/>
                </a:tc>
              </a:tr>
              <a:tr h="892185">
                <a:tc>
                  <a:txBody>
                    <a:bodyPr/>
                    <a:lstStyle/>
                    <a:p>
                      <a:pPr algn="ctr"/>
                      <a:r>
                        <a:rPr lang="en-US" altLang="zh-CN" sz="1700" dirty="0" smtClean="0">
                          <a:solidFill>
                            <a:srgbClr val="FF0000"/>
                          </a:solidFill>
                          <a:latin typeface="宋体" pitchFamily="2" charset="-122"/>
                          <a:ea typeface="宋体" pitchFamily="2" charset="-122"/>
                        </a:rPr>
                        <a:t>split</a:t>
                      </a:r>
                      <a:endParaRPr lang="zh-CN" altLang="en-US" sz="1700" dirty="0">
                        <a:solidFill>
                          <a:srgbClr val="FF0000"/>
                        </a:solidFill>
                        <a:latin typeface="宋体" pitchFamily="2" charset="-122"/>
                        <a:ea typeface="宋体" pitchFamily="2" charset="-122"/>
                      </a:endParaRPr>
                    </a:p>
                  </a:txBody>
                  <a:tcPr anchor="ctr"/>
                </a:tc>
                <a:tc>
                  <a:txBody>
                    <a:bodyPr/>
                    <a:lstStyle/>
                    <a:p>
                      <a:pPr algn="l"/>
                      <a:r>
                        <a:rPr lang="zh-CN" altLang="en-US" sz="1700" dirty="0" smtClean="0">
                          <a:solidFill>
                            <a:srgbClr val="003300"/>
                          </a:solidFill>
                          <a:latin typeface="宋体" pitchFamily="2" charset="-122"/>
                          <a:ea typeface="宋体" pitchFamily="2" charset="-122"/>
                        </a:rPr>
                        <a:t>字符串分隔</a:t>
                      </a:r>
                      <a:endParaRPr lang="zh-CN" altLang="en-US" sz="1700" dirty="0">
                        <a:solidFill>
                          <a:srgbClr val="003300"/>
                        </a:solidFill>
                        <a:latin typeface="宋体" pitchFamily="2" charset="-122"/>
                        <a:ea typeface="宋体" pitchFamily="2" charset="-122"/>
                      </a:endParaRPr>
                    </a:p>
                  </a:txBody>
                  <a:tcPr anchor="ctr"/>
                </a:tc>
                <a:tc>
                  <a:txBody>
                    <a:bodyPr/>
                    <a:lstStyle/>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str1="</a:t>
                      </a:r>
                      <a:r>
                        <a:rPr lang="zh-CN" altLang="zh-CN" sz="1700" dirty="0" smtClean="0">
                          <a:solidFill>
                            <a:srgbClr val="003300"/>
                          </a:solidFill>
                          <a:latin typeface="宋体" pitchFamily="2" charset="-122"/>
                          <a:ea typeface="宋体" pitchFamily="2" charset="-122"/>
                        </a:rPr>
                        <a:t>一</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二</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三</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四</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五</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六</a:t>
                      </a:r>
                      <a:r>
                        <a:rPr lang="en-US" altLang="zh-CN" sz="1700" dirty="0" smtClean="0">
                          <a:solidFill>
                            <a:srgbClr val="003300"/>
                          </a:solidFill>
                          <a:latin typeface="宋体" pitchFamily="2" charset="-122"/>
                          <a:ea typeface="宋体" pitchFamily="2" charset="-122"/>
                        </a:rPr>
                        <a:t>,</a:t>
                      </a:r>
                      <a:r>
                        <a:rPr lang="zh-CN" altLang="zh-CN" sz="1700" dirty="0" smtClean="0">
                          <a:solidFill>
                            <a:srgbClr val="003300"/>
                          </a:solidFill>
                          <a:latin typeface="宋体" pitchFamily="2" charset="-122"/>
                          <a:ea typeface="宋体" pitchFamily="2" charset="-122"/>
                        </a:rPr>
                        <a:t>日</a:t>
                      </a:r>
                      <a:r>
                        <a:rPr lang="en-US" altLang="zh-CN" sz="1700" dirty="0" smtClean="0">
                          <a:solidFill>
                            <a:srgbClr val="003300"/>
                          </a:solidFill>
                          <a:latin typeface="宋体" pitchFamily="2" charset="-122"/>
                          <a:ea typeface="宋体" pitchFamily="2" charset="-122"/>
                        </a:rPr>
                        <a:t>";</a:t>
                      </a:r>
                      <a:endParaRPr lang="zh-CN" altLang="zh-CN" sz="1700" dirty="0" smtClean="0">
                        <a:solidFill>
                          <a:srgbClr val="003300"/>
                        </a:solidFill>
                        <a:latin typeface="宋体" pitchFamily="2" charset="-122"/>
                        <a:ea typeface="宋体" pitchFamily="2" charset="-122"/>
                      </a:endParaRPr>
                    </a:p>
                    <a:p>
                      <a:pPr algn="l" eaLnBrk="1" hangingPunct="1"/>
                      <a:r>
                        <a:rPr lang="en-US" altLang="zh-CN" sz="1700" dirty="0" err="1" smtClean="0">
                          <a:solidFill>
                            <a:srgbClr val="003300"/>
                          </a:solidFill>
                          <a:latin typeface="宋体" pitchFamily="2" charset="-122"/>
                          <a:ea typeface="宋体" pitchFamily="2" charset="-122"/>
                        </a:rPr>
                        <a:t>var</a:t>
                      </a:r>
                      <a:r>
                        <a:rPr lang="en-US" altLang="zh-CN" sz="1700" dirty="0" smtClean="0">
                          <a:solidFill>
                            <a:srgbClr val="003300"/>
                          </a:solidFill>
                          <a:latin typeface="宋体" pitchFamily="2" charset="-122"/>
                          <a:ea typeface="宋体" pitchFamily="2" charset="-122"/>
                        </a:rPr>
                        <a:t> </a:t>
                      </a:r>
                      <a:r>
                        <a:rPr lang="en-US" altLang="zh-CN" sz="1700" dirty="0" err="1" smtClean="0">
                          <a:solidFill>
                            <a:srgbClr val="003300"/>
                          </a:solidFill>
                          <a:latin typeface="宋体" pitchFamily="2" charset="-122"/>
                          <a:ea typeface="宋体" pitchFamily="2" charset="-122"/>
                        </a:rPr>
                        <a:t>strArray</a:t>
                      </a:r>
                      <a:r>
                        <a:rPr lang="en-US" altLang="zh-CN" sz="1700" dirty="0" smtClean="0">
                          <a:solidFill>
                            <a:srgbClr val="003300"/>
                          </a:solidFill>
                          <a:latin typeface="宋体" pitchFamily="2" charset="-122"/>
                          <a:ea typeface="宋体" pitchFamily="2" charset="-122"/>
                        </a:rPr>
                        <a:t>=str1.split(",");</a:t>
                      </a:r>
                    </a:p>
                    <a:p>
                      <a:pPr algn="l" eaLnBrk="1" hangingPunct="1"/>
                      <a:r>
                        <a:rPr lang="en-US" altLang="zh-CN" sz="1700" dirty="0" smtClean="0">
                          <a:solidFill>
                            <a:srgbClr val="003300"/>
                          </a:solidFill>
                          <a:latin typeface="宋体" pitchFamily="2" charset="-122"/>
                          <a:ea typeface="宋体" pitchFamily="2" charset="-122"/>
                        </a:rPr>
                        <a:t>alert(</a:t>
                      </a:r>
                      <a:r>
                        <a:rPr lang="en-US" altLang="zh-CN" sz="1700" dirty="0" err="1" smtClean="0">
                          <a:solidFill>
                            <a:srgbClr val="003300"/>
                          </a:solidFill>
                          <a:latin typeface="宋体" pitchFamily="2" charset="-122"/>
                          <a:ea typeface="宋体" pitchFamily="2" charset="-122"/>
                        </a:rPr>
                        <a:t>strArray</a:t>
                      </a:r>
                      <a:r>
                        <a:rPr lang="en-US" altLang="zh-CN" sz="1700" dirty="0" smtClean="0">
                          <a:solidFill>
                            <a:srgbClr val="003300"/>
                          </a:solidFill>
                          <a:latin typeface="宋体" pitchFamily="2" charset="-122"/>
                          <a:ea typeface="宋体" pitchFamily="2" charset="-122"/>
                        </a:rPr>
                        <a:t>[1]);</a:t>
                      </a:r>
                      <a:endParaRPr lang="zh-CN" altLang="en-US" sz="1700" dirty="0">
                        <a:solidFill>
                          <a:srgbClr val="003300"/>
                        </a:solidFill>
                        <a:latin typeface="宋体" pitchFamily="2" charset="-122"/>
                        <a:ea typeface="宋体" pitchFamily="2" charset="-122"/>
                      </a:endParaRPr>
                    </a:p>
                  </a:txBody>
                  <a:tcPr anchor="ctr"/>
                </a:tc>
                <a:tc>
                  <a:txBody>
                    <a:bodyPr/>
                    <a:lstStyle/>
                    <a:p>
                      <a:pPr algn="ctr"/>
                      <a:r>
                        <a:rPr lang="zh-CN" altLang="en-US" sz="1700" dirty="0" smtClean="0">
                          <a:solidFill>
                            <a:srgbClr val="003300"/>
                          </a:solidFill>
                          <a:latin typeface="宋体" pitchFamily="2" charset="-122"/>
                          <a:ea typeface="宋体" pitchFamily="2" charset="-122"/>
                        </a:rPr>
                        <a:t>二</a:t>
                      </a:r>
                      <a:endParaRPr lang="zh-CN" altLang="en-US" sz="1700" dirty="0">
                        <a:solidFill>
                          <a:srgbClr val="003300"/>
                        </a:solidFill>
                        <a:latin typeface="宋体" pitchFamily="2" charset="-122"/>
                        <a:ea typeface="宋体" pitchFamily="2" charset="-122"/>
                      </a:endParaRPr>
                    </a:p>
                  </a:txBody>
                  <a:tcPr anchor="ctr"/>
                </a:tc>
              </a:tr>
            </a:tbl>
          </a:graphicData>
        </a:graphic>
      </p:graphicFrame>
    </p:spTree>
    <p:extLst>
      <p:ext uri="{BB962C8B-B14F-4D97-AF65-F5344CB8AC3E}">
        <p14:creationId xmlns:p14="http://schemas.microsoft.com/office/powerpoint/2010/main" val="187676099"/>
      </p:ext>
    </p:extLst>
  </p:cSld>
  <p:clrMapOvr>
    <a:masterClrMapping/>
  </p:clrMapOvr>
  <p:transition spd="slow">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substring()</a:t>
            </a:r>
            <a:endParaRPr lang="zh-CN" altLang="en-US"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nvPr>
        </p:nvGraphicFramePr>
        <p:xfrm>
          <a:off x="86816" y="908720"/>
          <a:ext cx="8949680" cy="523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283959"/>
      </p:ext>
    </p:extLst>
  </p:cSld>
  <p:clrMapOvr>
    <a:masterClrMapping/>
  </p:clrMapOvr>
  <p:transition spd="slow">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示例：</a:t>
            </a:r>
            <a:r>
              <a:rPr lang="en-US" altLang="zh-CN" dirty="0" smtClean="0">
                <a:latin typeface="黑体" panose="02010609060101010101" pitchFamily="49" charset="-122"/>
                <a:ea typeface="黑体" panose="02010609060101010101" pitchFamily="49" charset="-122"/>
              </a:rPr>
              <a:t>substring()</a:t>
            </a:r>
            <a:endParaRPr lang="zh-CN" altLang="en-US" dirty="0">
              <a:latin typeface="黑体" panose="02010609060101010101" pitchFamily="49" charset="-122"/>
              <a:ea typeface="黑体" panose="02010609060101010101" pitchFamily="49" charset="-122"/>
            </a:endParaRPr>
          </a:p>
        </p:txBody>
      </p:sp>
      <p:sp>
        <p:nvSpPr>
          <p:cNvPr id="6" name="矩形 5"/>
          <p:cNvSpPr/>
          <p:nvPr/>
        </p:nvSpPr>
        <p:spPr>
          <a:xfrm>
            <a:off x="0" y="908720"/>
            <a:ext cx="9144000" cy="4760278"/>
          </a:xfrm>
          <a:prstGeom prst="rect">
            <a:avLst/>
          </a:prstGeom>
          <a:solidFill>
            <a:schemeClr val="accent3">
              <a:lumMod val="50000"/>
            </a:schemeClr>
          </a:solidFill>
        </p:spPr>
        <p:txBody>
          <a:bodyPr wrap="square">
            <a:spAutoFit/>
          </a:bodyPr>
          <a:lstStyle/>
          <a:p>
            <a:pPr>
              <a:lnSpc>
                <a:spcPts val="2800"/>
              </a:lnSpc>
            </a:pPr>
            <a:r>
              <a:rPr lang="en-US" altLang="zh-CN" sz="2800" b="1" dirty="0" smtClean="0">
                <a:solidFill>
                  <a:schemeClr val="bg1"/>
                </a:solidFill>
                <a:latin typeface="+mn-ea"/>
                <a:ea typeface="+mn-ea"/>
              </a:rPr>
              <a:t>&lt;</a:t>
            </a:r>
            <a:r>
              <a:rPr lang="en-US" altLang="zh-CN" sz="2800" b="1" dirty="0">
                <a:solidFill>
                  <a:schemeClr val="bg1"/>
                </a:solidFill>
                <a:latin typeface="+mn-ea"/>
                <a:ea typeface="+mn-ea"/>
              </a:rPr>
              <a:t>script type="text/JavaScript"&gt;</a:t>
            </a:r>
          </a:p>
          <a:p>
            <a:pPr lvl="0"/>
            <a:r>
              <a:rPr lang="en-US" altLang="zh-CN" sz="2800" b="1" dirty="0">
                <a:solidFill>
                  <a:schemeClr val="bg1"/>
                </a:solidFill>
                <a:latin typeface="+mn-ea"/>
                <a:ea typeface="+mn-ea"/>
              </a:rPr>
              <a:t>  </a:t>
            </a:r>
            <a:r>
              <a:rPr lang="en-US" altLang="zh-CN" sz="2800" b="1" dirty="0" err="1">
                <a:solidFill>
                  <a:schemeClr val="bg1"/>
                </a:solidFill>
                <a:latin typeface="+mn-ea"/>
                <a:ea typeface="+mn-ea"/>
              </a:rPr>
              <a:t>var</a:t>
            </a:r>
            <a:r>
              <a:rPr lang="en-US" altLang="zh-CN" sz="2800" b="1" dirty="0">
                <a:solidFill>
                  <a:schemeClr val="bg1"/>
                </a:solidFill>
                <a:latin typeface="+mn-ea"/>
                <a:ea typeface="+mn-ea"/>
              </a:rPr>
              <a:t> </a:t>
            </a:r>
            <a:r>
              <a:rPr lang="en-US" altLang="zh-CN" sz="2800" b="1" dirty="0" err="1" smtClean="0">
                <a:solidFill>
                  <a:schemeClr val="bg1"/>
                </a:solidFill>
                <a:latin typeface="+mn-ea"/>
                <a:ea typeface="+mn-ea"/>
              </a:rPr>
              <a:t>str</a:t>
            </a:r>
            <a:r>
              <a:rPr lang="en-US" altLang="zh-CN" sz="2800" b="1" dirty="0" smtClean="0">
                <a:solidFill>
                  <a:schemeClr val="bg1"/>
                </a:solidFill>
                <a:latin typeface="+mn-ea"/>
                <a:ea typeface="+mn-ea"/>
              </a:rPr>
              <a:t>=</a:t>
            </a:r>
            <a:r>
              <a:rPr lang="en-US" altLang="zh-CN" sz="2800" b="1" dirty="0">
                <a:solidFill>
                  <a:schemeClr val="bg1"/>
                </a:solidFill>
                <a:latin typeface="+mn-ea"/>
              </a:rPr>
              <a:t>"</a:t>
            </a:r>
            <a:r>
              <a:rPr lang="en-US" altLang="zh-CN" sz="2800" b="1" dirty="0" smtClean="0">
                <a:solidFill>
                  <a:schemeClr val="bg1"/>
                </a:solidFill>
                <a:latin typeface="+mn-ea"/>
                <a:ea typeface="+mn-ea"/>
              </a:rPr>
              <a:t>JavaScript</a:t>
            </a:r>
            <a:r>
              <a:rPr lang="en-US" altLang="zh-CN" sz="2800" b="1" dirty="0" smtClean="0">
                <a:solidFill>
                  <a:schemeClr val="bg1"/>
                </a:solidFill>
                <a:latin typeface="+mn-ea"/>
              </a:rPr>
              <a:t>";</a:t>
            </a:r>
            <a:endParaRPr lang="en-US" altLang="zh-CN" sz="2800" b="1" dirty="0">
              <a:solidFill>
                <a:schemeClr val="bg1"/>
              </a:solidFill>
              <a:latin typeface="+mn-ea"/>
              <a:ea typeface="+mn-ea"/>
            </a:endParaRPr>
          </a:p>
          <a:p>
            <a:pPr lvl="0"/>
            <a:r>
              <a:rPr lang="en-US" altLang="zh-CN" sz="2800" b="1" dirty="0" smtClean="0">
                <a:solidFill>
                  <a:schemeClr val="bg1"/>
                </a:solidFill>
                <a:latin typeface="+mn-ea"/>
                <a:ea typeface="+mn-ea"/>
              </a:rPr>
              <a:t>  </a:t>
            </a:r>
            <a:r>
              <a:rPr lang="en-US" altLang="zh-CN" sz="2800" b="1" dirty="0" err="1" smtClean="0">
                <a:solidFill>
                  <a:schemeClr val="bg1"/>
                </a:solidFill>
                <a:latin typeface="+mn-ea"/>
                <a:ea typeface="+mn-ea"/>
              </a:rPr>
              <a:t>var</a:t>
            </a:r>
            <a:r>
              <a:rPr lang="en-US" altLang="zh-CN" sz="2800" b="1" dirty="0" smtClean="0">
                <a:solidFill>
                  <a:schemeClr val="bg1"/>
                </a:solidFill>
                <a:latin typeface="+mn-ea"/>
                <a:ea typeface="+mn-ea"/>
              </a:rPr>
              <a:t> s1 </a:t>
            </a:r>
            <a:r>
              <a:rPr lang="en-US" altLang="zh-CN" sz="2800" b="1" dirty="0">
                <a:solidFill>
                  <a:schemeClr val="bg1"/>
                </a:solidFill>
                <a:latin typeface="+mn-ea"/>
                <a:ea typeface="+mn-ea"/>
              </a:rPr>
              <a:t>= </a:t>
            </a:r>
            <a:r>
              <a:rPr lang="en-US" altLang="zh-CN" sz="2800" b="1" dirty="0" err="1" smtClean="0">
                <a:solidFill>
                  <a:schemeClr val="bg1"/>
                </a:solidFill>
                <a:latin typeface="+mn-ea"/>
                <a:ea typeface="+mn-ea"/>
              </a:rPr>
              <a:t>str.substring</a:t>
            </a:r>
            <a:r>
              <a:rPr lang="en-US" altLang="zh-CN" sz="2800" b="1" dirty="0" smtClean="0">
                <a:solidFill>
                  <a:schemeClr val="bg1"/>
                </a:solidFill>
                <a:latin typeface="+mn-ea"/>
                <a:ea typeface="+mn-ea"/>
              </a:rPr>
              <a:t>(3,4);</a:t>
            </a:r>
          </a:p>
          <a:p>
            <a:pPr lvl="0"/>
            <a:r>
              <a:rPr lang="en-US" altLang="zh-CN" sz="2800" b="1" dirty="0">
                <a:solidFill>
                  <a:schemeClr val="bg1"/>
                </a:solidFill>
                <a:latin typeface="+mn-ea"/>
              </a:rPr>
              <a:t> </a:t>
            </a:r>
            <a:r>
              <a:rPr lang="en-US" altLang="zh-CN" sz="2800" b="1" dirty="0" smtClean="0">
                <a:solidFill>
                  <a:schemeClr val="bg1"/>
                </a:solidFill>
                <a:latin typeface="+mn-ea"/>
              </a:rPr>
              <a:t> alert(s1);</a:t>
            </a:r>
            <a:endParaRPr lang="en-US" altLang="zh-CN" sz="2800" b="1" dirty="0">
              <a:solidFill>
                <a:schemeClr val="bg1"/>
              </a:solidFill>
              <a:latin typeface="+mn-ea"/>
            </a:endParaRPr>
          </a:p>
          <a:p>
            <a:pPr lvl="0"/>
            <a:r>
              <a:rPr lang="en-US" altLang="zh-CN" sz="2800" b="1" dirty="0">
                <a:solidFill>
                  <a:schemeClr val="bg1"/>
                </a:solidFill>
                <a:latin typeface="+mn-ea"/>
              </a:rPr>
              <a:t>  </a:t>
            </a:r>
            <a:r>
              <a:rPr lang="en-US" altLang="zh-CN" sz="2800" b="1" dirty="0" err="1">
                <a:solidFill>
                  <a:schemeClr val="bg1"/>
                </a:solidFill>
                <a:latin typeface="+mn-ea"/>
              </a:rPr>
              <a:t>var</a:t>
            </a:r>
            <a:r>
              <a:rPr lang="en-US" altLang="zh-CN" sz="2800" b="1" dirty="0">
                <a:solidFill>
                  <a:schemeClr val="bg1"/>
                </a:solidFill>
                <a:latin typeface="+mn-ea"/>
              </a:rPr>
              <a:t> </a:t>
            </a:r>
            <a:r>
              <a:rPr lang="en-US" altLang="zh-CN" sz="2800" b="1" dirty="0" smtClean="0">
                <a:solidFill>
                  <a:schemeClr val="bg1"/>
                </a:solidFill>
                <a:latin typeface="+mn-ea"/>
              </a:rPr>
              <a:t>s2 </a:t>
            </a:r>
            <a:r>
              <a:rPr lang="en-US" altLang="zh-CN" sz="2800" b="1" dirty="0">
                <a:solidFill>
                  <a:schemeClr val="bg1"/>
                </a:solidFill>
                <a:latin typeface="+mn-ea"/>
              </a:rPr>
              <a:t>= </a:t>
            </a:r>
            <a:r>
              <a:rPr lang="en-US" altLang="zh-CN" sz="2800" b="1" dirty="0" err="1" smtClean="0">
                <a:solidFill>
                  <a:schemeClr val="bg1"/>
                </a:solidFill>
                <a:latin typeface="+mn-ea"/>
              </a:rPr>
              <a:t>str.substring</a:t>
            </a:r>
            <a:r>
              <a:rPr lang="en-US" altLang="zh-CN" sz="2800" b="1" dirty="0" smtClean="0">
                <a:solidFill>
                  <a:schemeClr val="bg1"/>
                </a:solidFill>
                <a:latin typeface="+mn-ea"/>
              </a:rPr>
              <a:t>(3);</a:t>
            </a:r>
          </a:p>
          <a:p>
            <a:pPr lvl="0"/>
            <a:r>
              <a:rPr lang="en-US" altLang="zh-CN" sz="2800" b="1" dirty="0" smtClean="0">
                <a:solidFill>
                  <a:schemeClr val="bg1"/>
                </a:solidFill>
                <a:latin typeface="+mn-ea"/>
              </a:rPr>
              <a:t>  alert(s2);</a:t>
            </a:r>
          </a:p>
          <a:p>
            <a:pPr lvl="0"/>
            <a:r>
              <a:rPr lang="en-US" altLang="zh-CN" sz="2800" b="1" dirty="0" smtClean="0">
                <a:solidFill>
                  <a:schemeClr val="bg1"/>
                </a:solidFill>
                <a:latin typeface="+mn-ea"/>
              </a:rPr>
              <a:t>  </a:t>
            </a:r>
            <a:r>
              <a:rPr lang="en-US" altLang="zh-CN" sz="2800" b="1" dirty="0" err="1">
                <a:solidFill>
                  <a:schemeClr val="bg1"/>
                </a:solidFill>
                <a:latin typeface="+mn-ea"/>
              </a:rPr>
              <a:t>var</a:t>
            </a:r>
            <a:r>
              <a:rPr lang="en-US" altLang="zh-CN" sz="2800" b="1" dirty="0">
                <a:solidFill>
                  <a:schemeClr val="bg1"/>
                </a:solidFill>
                <a:latin typeface="+mn-ea"/>
              </a:rPr>
              <a:t> </a:t>
            </a:r>
            <a:r>
              <a:rPr lang="en-US" altLang="zh-CN" sz="2800" b="1" dirty="0" smtClean="0">
                <a:solidFill>
                  <a:schemeClr val="bg1"/>
                </a:solidFill>
                <a:latin typeface="+mn-ea"/>
              </a:rPr>
              <a:t>s3 </a:t>
            </a:r>
            <a:r>
              <a:rPr lang="en-US" altLang="zh-CN" sz="2800" b="1" dirty="0">
                <a:solidFill>
                  <a:schemeClr val="bg1"/>
                </a:solidFill>
                <a:latin typeface="+mn-ea"/>
              </a:rPr>
              <a:t>= </a:t>
            </a:r>
            <a:r>
              <a:rPr lang="en-US" altLang="zh-CN" sz="2800" b="1" dirty="0" err="1" smtClean="0">
                <a:solidFill>
                  <a:schemeClr val="bg1"/>
                </a:solidFill>
                <a:latin typeface="+mn-ea"/>
              </a:rPr>
              <a:t>str.substring</a:t>
            </a:r>
            <a:r>
              <a:rPr lang="en-US" altLang="zh-CN" sz="2800" b="1" dirty="0" smtClean="0">
                <a:solidFill>
                  <a:schemeClr val="bg1"/>
                </a:solidFill>
                <a:latin typeface="+mn-ea"/>
              </a:rPr>
              <a:t>(4,3);</a:t>
            </a:r>
            <a:endParaRPr lang="en-US" altLang="zh-CN" sz="2800" b="1" dirty="0">
              <a:solidFill>
                <a:schemeClr val="bg1"/>
              </a:solidFill>
              <a:latin typeface="+mn-ea"/>
            </a:endParaRPr>
          </a:p>
          <a:p>
            <a:pPr lvl="0"/>
            <a:r>
              <a:rPr lang="en-US" altLang="zh-CN" sz="2800" b="1" dirty="0" smtClean="0">
                <a:solidFill>
                  <a:schemeClr val="bg1"/>
                </a:solidFill>
                <a:latin typeface="+mn-ea"/>
                <a:ea typeface="+mn-ea"/>
              </a:rPr>
              <a:t>  alert(s3);</a:t>
            </a:r>
            <a:endParaRPr lang="en-US" altLang="zh-CN" sz="2800" b="1" dirty="0">
              <a:solidFill>
                <a:schemeClr val="bg1"/>
              </a:solidFill>
              <a:latin typeface="+mn-ea"/>
            </a:endParaRPr>
          </a:p>
          <a:p>
            <a:pPr lvl="0"/>
            <a:r>
              <a:rPr lang="en-US" altLang="zh-CN" sz="2800" b="1" dirty="0">
                <a:solidFill>
                  <a:schemeClr val="bg1"/>
                </a:solidFill>
                <a:latin typeface="+mn-ea"/>
              </a:rPr>
              <a:t>  </a:t>
            </a:r>
            <a:r>
              <a:rPr lang="en-US" altLang="zh-CN" sz="2800" b="1" dirty="0" err="1">
                <a:solidFill>
                  <a:schemeClr val="bg1"/>
                </a:solidFill>
                <a:latin typeface="+mn-ea"/>
              </a:rPr>
              <a:t>var</a:t>
            </a:r>
            <a:r>
              <a:rPr lang="en-US" altLang="zh-CN" sz="2800" b="1" dirty="0">
                <a:solidFill>
                  <a:schemeClr val="bg1"/>
                </a:solidFill>
                <a:latin typeface="+mn-ea"/>
              </a:rPr>
              <a:t> </a:t>
            </a:r>
            <a:r>
              <a:rPr lang="en-US" altLang="zh-CN" sz="2800" b="1" dirty="0" smtClean="0">
                <a:solidFill>
                  <a:schemeClr val="bg1"/>
                </a:solidFill>
                <a:latin typeface="+mn-ea"/>
              </a:rPr>
              <a:t>s4 </a:t>
            </a:r>
            <a:r>
              <a:rPr lang="en-US" altLang="zh-CN" sz="2800" b="1" dirty="0">
                <a:solidFill>
                  <a:schemeClr val="bg1"/>
                </a:solidFill>
                <a:latin typeface="+mn-ea"/>
              </a:rPr>
              <a:t>= </a:t>
            </a:r>
            <a:r>
              <a:rPr lang="en-US" altLang="zh-CN" sz="2800" b="1" dirty="0" err="1" smtClean="0">
                <a:solidFill>
                  <a:schemeClr val="bg1"/>
                </a:solidFill>
                <a:latin typeface="+mn-ea"/>
              </a:rPr>
              <a:t>str.substring</a:t>
            </a:r>
            <a:r>
              <a:rPr lang="en-US" altLang="zh-CN" sz="2800" b="1" dirty="0" smtClean="0">
                <a:solidFill>
                  <a:schemeClr val="bg1"/>
                </a:solidFill>
                <a:latin typeface="+mn-ea"/>
              </a:rPr>
              <a:t>(4,4);</a:t>
            </a:r>
            <a:endParaRPr lang="en-US" altLang="zh-CN" sz="2800" b="1" dirty="0">
              <a:solidFill>
                <a:schemeClr val="bg1"/>
              </a:solidFill>
              <a:latin typeface="+mn-ea"/>
            </a:endParaRPr>
          </a:p>
          <a:p>
            <a:r>
              <a:rPr lang="en-US" altLang="zh-CN" sz="2800" b="1" dirty="0">
                <a:solidFill>
                  <a:schemeClr val="bg1"/>
                </a:solidFill>
                <a:latin typeface="+mn-ea"/>
              </a:rPr>
              <a:t>  </a:t>
            </a:r>
            <a:r>
              <a:rPr lang="en-US" altLang="zh-CN" sz="2800" b="1" dirty="0" smtClean="0">
                <a:solidFill>
                  <a:schemeClr val="bg1"/>
                </a:solidFill>
                <a:latin typeface="+mn-ea"/>
              </a:rPr>
              <a:t>alert(s4);</a:t>
            </a:r>
            <a:endParaRPr lang="en-US" altLang="zh-CN" sz="2800" b="1" dirty="0">
              <a:solidFill>
                <a:schemeClr val="bg1"/>
              </a:solidFill>
              <a:latin typeface="+mn-ea"/>
              <a:ea typeface="+mn-ea"/>
            </a:endParaRPr>
          </a:p>
          <a:p>
            <a:r>
              <a:rPr lang="en-US" altLang="zh-CN" sz="2800" b="1" dirty="0" smtClean="0">
                <a:solidFill>
                  <a:schemeClr val="bg1"/>
                </a:solidFill>
                <a:latin typeface="+mn-ea"/>
                <a:ea typeface="+mn-ea"/>
              </a:rPr>
              <a:t>&lt;/</a:t>
            </a:r>
            <a:r>
              <a:rPr lang="en-US" altLang="zh-CN" sz="2800" b="1" dirty="0">
                <a:solidFill>
                  <a:schemeClr val="bg1"/>
                </a:solidFill>
                <a:latin typeface="+mn-ea"/>
                <a:ea typeface="+mn-ea"/>
              </a:rPr>
              <a:t>script&gt;</a:t>
            </a:r>
            <a:endParaRPr lang="zh-CN" altLang="en-US" sz="2800" b="1" dirty="0">
              <a:solidFill>
                <a:schemeClr val="bg1"/>
              </a:solidFill>
              <a:latin typeface="+mn-ea"/>
              <a:ea typeface="+mn-ea"/>
            </a:endParaRPr>
          </a:p>
        </p:txBody>
      </p:sp>
      <p:sp>
        <p:nvSpPr>
          <p:cNvPr id="7" name="矩形标注 6"/>
          <p:cNvSpPr/>
          <p:nvPr/>
        </p:nvSpPr>
        <p:spPr>
          <a:xfrm>
            <a:off x="5611230" y="1281887"/>
            <a:ext cx="3532770" cy="1354217"/>
          </a:xfrm>
          <a:prstGeom prst="wedgeRectCallout">
            <a:avLst>
              <a:gd name="adj1" fmla="val -59754"/>
              <a:gd name="adj2" fmla="val -1159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smtClean="0">
                <a:latin typeface="+mn-ea"/>
              </a:rPr>
              <a:t>说明：</a:t>
            </a:r>
            <a:r>
              <a:rPr lang="zh-CN" altLang="zh-CN" sz="2400" dirty="0">
                <a:latin typeface="+mn-ea"/>
              </a:rPr>
              <a:t>返回值是从</a:t>
            </a:r>
            <a:r>
              <a:rPr lang="en-US" altLang="zh-CN" sz="2400" dirty="0">
                <a:latin typeface="+mn-ea"/>
              </a:rPr>
              <a:t>start</a:t>
            </a:r>
            <a:r>
              <a:rPr lang="zh-CN" altLang="zh-CN" sz="2400" dirty="0">
                <a:latin typeface="+mn-ea"/>
              </a:rPr>
              <a:t>处到</a:t>
            </a:r>
            <a:r>
              <a:rPr lang="en-US" altLang="zh-CN" sz="2400" dirty="0">
                <a:latin typeface="+mn-ea"/>
              </a:rPr>
              <a:t>stop-1</a:t>
            </a:r>
            <a:r>
              <a:rPr lang="zh-CN" altLang="zh-CN" sz="2400" dirty="0">
                <a:latin typeface="+mn-ea"/>
              </a:rPr>
              <a:t>处的</a:t>
            </a:r>
            <a:r>
              <a:rPr lang="zh-CN" altLang="zh-CN" sz="2400" dirty="0" smtClean="0">
                <a:latin typeface="+mn-ea"/>
              </a:rPr>
              <a:t>字符串</a:t>
            </a:r>
            <a:endParaRPr lang="en-US" altLang="zh-CN" sz="2400" dirty="0" smtClean="0">
              <a:latin typeface="+mn-ea"/>
            </a:endParaRPr>
          </a:p>
          <a:p>
            <a:pPr lvl="0" algn="just">
              <a:spcBef>
                <a:spcPts val="600"/>
              </a:spcBef>
              <a:spcAft>
                <a:spcPts val="600"/>
              </a:spcAft>
            </a:pPr>
            <a:r>
              <a:rPr lang="zh-CN" altLang="en-US" sz="2400" dirty="0" smtClean="0">
                <a:solidFill>
                  <a:srgbClr val="FFFF00"/>
                </a:solidFill>
                <a:latin typeface="+mn-ea"/>
              </a:rPr>
              <a:t>结果：“</a:t>
            </a:r>
            <a:r>
              <a:rPr lang="en-US" altLang="zh-CN" sz="2400" dirty="0" smtClean="0">
                <a:solidFill>
                  <a:srgbClr val="FFFF00"/>
                </a:solidFill>
                <a:latin typeface="+mn-ea"/>
              </a:rPr>
              <a:t>a</a:t>
            </a:r>
            <a:r>
              <a:rPr lang="zh-CN" altLang="en-US" sz="2400" dirty="0" smtClean="0">
                <a:solidFill>
                  <a:srgbClr val="FFFF00"/>
                </a:solidFill>
                <a:latin typeface="+mn-ea"/>
              </a:rPr>
              <a:t>”</a:t>
            </a:r>
            <a:endParaRPr lang="zh-CN" altLang="zh-CN" sz="2400" dirty="0">
              <a:solidFill>
                <a:srgbClr val="FFFF00"/>
              </a:solidFill>
              <a:latin typeface="+mn-ea"/>
            </a:endParaRPr>
          </a:p>
        </p:txBody>
      </p:sp>
      <p:sp>
        <p:nvSpPr>
          <p:cNvPr id="8" name="矩形标注 7"/>
          <p:cNvSpPr/>
          <p:nvPr/>
        </p:nvSpPr>
        <p:spPr>
          <a:xfrm>
            <a:off x="5611230" y="2132856"/>
            <a:ext cx="3532770" cy="1723549"/>
          </a:xfrm>
          <a:prstGeom prst="wedgeRectCallout">
            <a:avLst>
              <a:gd name="adj1" fmla="val -59754"/>
              <a:gd name="adj2" fmla="val -1159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smtClean="0">
                <a:latin typeface="+mn-ea"/>
              </a:rPr>
              <a:t>说明：</a:t>
            </a:r>
            <a:r>
              <a:rPr lang="zh-CN" altLang="zh-CN" sz="2400" dirty="0" smtClean="0">
                <a:latin typeface="+mn-ea"/>
              </a:rPr>
              <a:t>如果省略</a:t>
            </a:r>
            <a:r>
              <a:rPr lang="en-US" altLang="zh-CN" sz="2400" dirty="0" smtClean="0">
                <a:latin typeface="+mn-ea"/>
              </a:rPr>
              <a:t>stop</a:t>
            </a:r>
            <a:r>
              <a:rPr lang="zh-CN" altLang="zh-CN" sz="2400" dirty="0" smtClean="0">
                <a:latin typeface="+mn-ea"/>
              </a:rPr>
              <a:t>参数</a:t>
            </a:r>
            <a:r>
              <a:rPr lang="zh-CN" altLang="zh-CN" sz="2400" dirty="0">
                <a:latin typeface="+mn-ea"/>
              </a:rPr>
              <a:t>，那么返回的子串会一直到字符串的</a:t>
            </a:r>
            <a:r>
              <a:rPr lang="zh-CN" altLang="zh-CN" sz="2400" dirty="0" smtClean="0">
                <a:latin typeface="+mn-ea"/>
              </a:rPr>
              <a:t>结尾</a:t>
            </a:r>
            <a:endParaRPr lang="en-US" altLang="zh-CN" sz="2400" dirty="0" smtClean="0">
              <a:latin typeface="+mn-ea"/>
            </a:endParaRPr>
          </a:p>
          <a:p>
            <a:pPr lvl="0" algn="just">
              <a:spcBef>
                <a:spcPts val="600"/>
              </a:spcBef>
              <a:spcAft>
                <a:spcPts val="600"/>
              </a:spcAft>
            </a:pPr>
            <a:r>
              <a:rPr lang="zh-CN" altLang="en-US" sz="2400" dirty="0" smtClean="0">
                <a:solidFill>
                  <a:srgbClr val="FFFF00"/>
                </a:solidFill>
                <a:latin typeface="+mn-ea"/>
              </a:rPr>
              <a:t>结果：“</a:t>
            </a:r>
            <a:r>
              <a:rPr lang="en-US" altLang="zh-CN" sz="2400" dirty="0" err="1">
                <a:solidFill>
                  <a:srgbClr val="FFFF00"/>
                </a:solidFill>
                <a:latin typeface="+mn-ea"/>
              </a:rPr>
              <a:t>aScript</a:t>
            </a:r>
            <a:r>
              <a:rPr lang="zh-CN" altLang="en-US" sz="2400" dirty="0" smtClean="0">
                <a:solidFill>
                  <a:srgbClr val="FFFF00"/>
                </a:solidFill>
                <a:latin typeface="+mn-ea"/>
              </a:rPr>
              <a:t>”</a:t>
            </a:r>
            <a:endParaRPr lang="zh-CN" altLang="zh-CN" sz="2400" dirty="0">
              <a:solidFill>
                <a:srgbClr val="FFFF00"/>
              </a:solidFill>
              <a:latin typeface="+mn-ea"/>
            </a:endParaRPr>
          </a:p>
        </p:txBody>
      </p:sp>
      <p:sp>
        <p:nvSpPr>
          <p:cNvPr id="10" name="矩形标注 9"/>
          <p:cNvSpPr/>
          <p:nvPr/>
        </p:nvSpPr>
        <p:spPr>
          <a:xfrm>
            <a:off x="5611230" y="2636104"/>
            <a:ext cx="3532770" cy="2092881"/>
          </a:xfrm>
          <a:prstGeom prst="wedgeRectCallout">
            <a:avLst>
              <a:gd name="adj1" fmla="val -59754"/>
              <a:gd name="adj2" fmla="val -1159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smtClean="0">
                <a:latin typeface="+mn-ea"/>
              </a:rPr>
              <a:t>说明：</a:t>
            </a:r>
            <a:r>
              <a:rPr lang="zh-CN" altLang="zh-CN" sz="2400" dirty="0">
                <a:latin typeface="+mn-ea"/>
              </a:rPr>
              <a:t>如果</a:t>
            </a:r>
            <a:r>
              <a:rPr lang="en-US" altLang="zh-CN" sz="2400" dirty="0">
                <a:latin typeface="+mn-ea"/>
              </a:rPr>
              <a:t>start</a:t>
            </a:r>
            <a:r>
              <a:rPr lang="zh-CN" altLang="zh-CN" sz="2400" dirty="0">
                <a:latin typeface="+mn-ea"/>
              </a:rPr>
              <a:t>比</a:t>
            </a:r>
            <a:r>
              <a:rPr lang="en-US" altLang="zh-CN" sz="2400" dirty="0">
                <a:latin typeface="+mn-ea"/>
              </a:rPr>
              <a:t>stop</a:t>
            </a:r>
            <a:r>
              <a:rPr lang="zh-CN" altLang="zh-CN" sz="2400" dirty="0">
                <a:latin typeface="+mn-ea"/>
              </a:rPr>
              <a:t>大，那么该方法在提取子串之前</a:t>
            </a:r>
            <a:r>
              <a:rPr lang="en-US" altLang="zh-CN" sz="2400" dirty="0">
                <a:latin typeface="+mn-ea"/>
              </a:rPr>
              <a:t>,</a:t>
            </a:r>
            <a:r>
              <a:rPr lang="zh-CN" altLang="zh-CN" sz="2400" dirty="0">
                <a:latin typeface="+mn-ea"/>
              </a:rPr>
              <a:t>会先交换这两个参数</a:t>
            </a:r>
            <a:r>
              <a:rPr lang="zh-CN" altLang="en-US" sz="2400" dirty="0">
                <a:latin typeface="+mn-ea"/>
              </a:rPr>
              <a:t>再进行运算</a:t>
            </a:r>
            <a:endParaRPr lang="en-US" altLang="zh-CN" sz="2400" dirty="0" smtClean="0">
              <a:latin typeface="+mn-ea"/>
            </a:endParaRPr>
          </a:p>
          <a:p>
            <a:pPr lvl="0" algn="just">
              <a:spcBef>
                <a:spcPts val="600"/>
              </a:spcBef>
              <a:spcAft>
                <a:spcPts val="600"/>
              </a:spcAft>
            </a:pPr>
            <a:r>
              <a:rPr lang="zh-CN" altLang="en-US" sz="2400" dirty="0" smtClean="0">
                <a:solidFill>
                  <a:srgbClr val="FFFF00"/>
                </a:solidFill>
                <a:latin typeface="+mn-ea"/>
              </a:rPr>
              <a:t>结果：“</a:t>
            </a:r>
            <a:r>
              <a:rPr lang="en-US" altLang="zh-CN" sz="2400" dirty="0" smtClean="0">
                <a:solidFill>
                  <a:srgbClr val="FFFF00"/>
                </a:solidFill>
                <a:latin typeface="+mn-ea"/>
              </a:rPr>
              <a:t>a</a:t>
            </a:r>
            <a:r>
              <a:rPr lang="zh-CN" altLang="en-US" sz="2400" dirty="0" smtClean="0">
                <a:solidFill>
                  <a:srgbClr val="FFFF00"/>
                </a:solidFill>
                <a:latin typeface="+mn-ea"/>
              </a:rPr>
              <a:t>”</a:t>
            </a:r>
            <a:endParaRPr lang="zh-CN" altLang="zh-CN" sz="2400" dirty="0">
              <a:solidFill>
                <a:srgbClr val="FFFF00"/>
              </a:solidFill>
              <a:latin typeface="+mn-ea"/>
            </a:endParaRPr>
          </a:p>
        </p:txBody>
      </p:sp>
      <p:sp>
        <p:nvSpPr>
          <p:cNvPr id="11" name="矩形标注 10"/>
          <p:cNvSpPr/>
          <p:nvPr/>
        </p:nvSpPr>
        <p:spPr>
          <a:xfrm>
            <a:off x="5634000" y="3701505"/>
            <a:ext cx="3532770" cy="1723549"/>
          </a:xfrm>
          <a:prstGeom prst="wedgeRectCallout">
            <a:avLst>
              <a:gd name="adj1" fmla="val -59754"/>
              <a:gd name="adj2" fmla="val -1159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a:spcBef>
                <a:spcPts val="600"/>
              </a:spcBef>
              <a:spcAft>
                <a:spcPts val="600"/>
              </a:spcAft>
            </a:pPr>
            <a:r>
              <a:rPr lang="zh-CN" altLang="en-US" sz="2400" dirty="0" smtClean="0">
                <a:latin typeface="+mn-ea"/>
              </a:rPr>
              <a:t>说明：</a:t>
            </a:r>
            <a:r>
              <a:rPr lang="zh-CN" altLang="zh-CN" sz="2400" dirty="0" smtClean="0">
                <a:latin typeface="+mn-ea"/>
              </a:rPr>
              <a:t>如果</a:t>
            </a:r>
            <a:r>
              <a:rPr lang="en-US" altLang="zh-CN" sz="2400" dirty="0" smtClean="0">
                <a:latin typeface="+mn-ea"/>
              </a:rPr>
              <a:t>start</a:t>
            </a:r>
            <a:r>
              <a:rPr lang="zh-CN" altLang="zh-CN" sz="2400" dirty="0">
                <a:latin typeface="+mn-ea"/>
              </a:rPr>
              <a:t>与</a:t>
            </a:r>
            <a:r>
              <a:rPr lang="en-US" altLang="zh-CN" sz="2400" dirty="0">
                <a:latin typeface="+mn-ea"/>
              </a:rPr>
              <a:t>stop</a:t>
            </a:r>
            <a:r>
              <a:rPr lang="zh-CN" altLang="zh-CN" sz="2400" dirty="0">
                <a:latin typeface="+mn-ea"/>
              </a:rPr>
              <a:t>相等，那么该方法返回的就是一个空串</a:t>
            </a:r>
            <a:endParaRPr lang="en-US" altLang="zh-CN" sz="2400" dirty="0" smtClean="0">
              <a:latin typeface="+mn-ea"/>
            </a:endParaRPr>
          </a:p>
          <a:p>
            <a:pPr lvl="0" algn="just">
              <a:spcBef>
                <a:spcPts val="600"/>
              </a:spcBef>
              <a:spcAft>
                <a:spcPts val="600"/>
              </a:spcAft>
            </a:pPr>
            <a:r>
              <a:rPr lang="zh-CN" altLang="en-US" sz="2400" dirty="0" smtClean="0">
                <a:solidFill>
                  <a:srgbClr val="FFFF00"/>
                </a:solidFill>
                <a:latin typeface="+mn-ea"/>
              </a:rPr>
              <a:t>结果：“”</a:t>
            </a:r>
            <a:endParaRPr lang="zh-CN" altLang="zh-CN" sz="2400" dirty="0">
              <a:solidFill>
                <a:srgbClr val="FFFF00"/>
              </a:solidFill>
              <a:latin typeface="+mn-ea"/>
            </a:endParaRPr>
          </a:p>
        </p:txBody>
      </p:sp>
    </p:spTree>
    <p:extLst>
      <p:ext uri="{BB962C8B-B14F-4D97-AF65-F5344CB8AC3E}">
        <p14:creationId xmlns:p14="http://schemas.microsoft.com/office/powerpoint/2010/main" val="5773431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1000"/>
                                        <p:tgtEl>
                                          <p:spTgt spid="8"/>
                                        </p:tgtEl>
                                      </p:cBhvr>
                                    </p:animEffect>
                                    <p:set>
                                      <p:cBhvr>
                                        <p:cTn id="21" dur="1" fill="hold">
                                          <p:stCondLst>
                                            <p:cond delay="999"/>
                                          </p:stCondLst>
                                        </p:cTn>
                                        <p:tgtEl>
                                          <p:spTgt spid="8"/>
                                        </p:tgtEl>
                                        <p:attrNameLst>
                                          <p:attrName>style.visibility</p:attrName>
                                        </p:attrNameLst>
                                      </p:cBhvr>
                                      <p:to>
                                        <p:strVal val="hidden"/>
                                      </p:to>
                                    </p:se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1000"/>
                                        <p:tgtEl>
                                          <p:spTgt spid="10"/>
                                        </p:tgtEl>
                                      </p:cBhvr>
                                    </p:animEffect>
                                    <p:set>
                                      <p:cBhvr>
                                        <p:cTn id="30" dur="1" fill="hold">
                                          <p:stCondLst>
                                            <p:cond delay="999"/>
                                          </p:stCondLst>
                                        </p:cTn>
                                        <p:tgtEl>
                                          <p:spTgt spid="10"/>
                                        </p:tgtEl>
                                        <p:attrNameLst>
                                          <p:attrName>style.visibility</p:attrName>
                                        </p:attrNameLst>
                                      </p:cBhvr>
                                      <p:to>
                                        <p:strVal val="hidden"/>
                                      </p:to>
                                    </p:se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1000"/>
                                        <p:tgtEl>
                                          <p:spTgt spid="11"/>
                                        </p:tgtEl>
                                      </p:cBhvr>
                                    </p:animEffect>
                                    <p:set>
                                      <p:cBhvr>
                                        <p:cTn id="39"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黑体" panose="02010609060101010101" pitchFamily="49" charset="-122"/>
                <a:ea typeface="黑体" panose="02010609060101010101" pitchFamily="49" charset="-122"/>
              </a:rPr>
              <a:t>split()</a:t>
            </a:r>
            <a:endParaRPr lang="zh-CN" altLang="en-US"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nvPr>
        </p:nvGraphicFramePr>
        <p:xfrm>
          <a:off x="86816" y="908720"/>
          <a:ext cx="894968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3398155"/>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辅导</Template>
  <TotalTime>31073</TotalTime>
  <Words>15742</Words>
  <Application>Microsoft Office PowerPoint</Application>
  <PresentationFormat>全屏显示(4:3)</PresentationFormat>
  <Paragraphs>2636</Paragraphs>
  <Slides>204</Slides>
  <Notes>157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204</vt:i4>
      </vt:variant>
    </vt:vector>
  </HeadingPairs>
  <TitlesOfParts>
    <vt:vector size="213" baseType="lpstr">
      <vt:lpstr>仿宋</vt:lpstr>
      <vt:lpstr>黑体</vt:lpstr>
      <vt:lpstr>宋体</vt:lpstr>
      <vt:lpstr>Arial</vt:lpstr>
      <vt:lpstr>Calibri</vt:lpstr>
      <vt:lpstr>Tahoma</vt:lpstr>
      <vt:lpstr>Times New Roman</vt:lpstr>
      <vt:lpstr>Wingdings</vt:lpstr>
      <vt:lpstr>自定义设计方案</vt:lpstr>
      <vt:lpstr>Java Web程序设计</vt:lpstr>
      <vt:lpstr>Web项目三要素</vt:lpstr>
      <vt:lpstr>WEB前端</vt:lpstr>
      <vt:lpstr>常用浏览器</vt:lpstr>
      <vt:lpstr>HTML</vt:lpstr>
      <vt:lpstr>HTML学些什么</vt:lpstr>
      <vt:lpstr>简单页面</vt:lpstr>
      <vt:lpstr> 什么是CSS？</vt:lpstr>
      <vt:lpstr>CSS学些什么</vt:lpstr>
      <vt:lpstr>PowerPoint 演示文稿</vt:lpstr>
      <vt:lpstr>主要内容</vt:lpstr>
      <vt:lpstr>3.1 概述</vt:lpstr>
      <vt:lpstr>1.JavaScript基础知识</vt:lpstr>
      <vt:lpstr>(1)什么是javaScript?</vt:lpstr>
      <vt:lpstr>脚本语言</vt:lpstr>
      <vt:lpstr>(2)javaScript发展史</vt:lpstr>
      <vt:lpstr>(3)使用环境</vt:lpstr>
      <vt:lpstr> 2.使用JS的方法</vt:lpstr>
      <vt:lpstr>(1)事件定义式</vt:lpstr>
      <vt:lpstr>(2)嵌入式</vt:lpstr>
      <vt:lpstr>(3)文件调用式</vt:lpstr>
      <vt:lpstr>示例: 脚本的定义和调用</vt:lpstr>
      <vt:lpstr>3 事件</vt:lpstr>
      <vt:lpstr>(1)鼠标事件</vt:lpstr>
      <vt:lpstr>(2)键盘事件</vt:lpstr>
      <vt:lpstr>(3)状态事件</vt:lpstr>
      <vt:lpstr>4 程序调试</vt:lpstr>
      <vt:lpstr>调试方法</vt:lpstr>
      <vt:lpstr>调试方法</vt:lpstr>
      <vt:lpstr>5 异常处理</vt:lpstr>
      <vt:lpstr>OnError处理异常</vt:lpstr>
      <vt:lpstr>异常捕捉</vt:lpstr>
      <vt:lpstr>异常抛出</vt:lpstr>
      <vt:lpstr>练习：JavaScript编程基础</vt:lpstr>
      <vt:lpstr>3.2 语法详解</vt:lpstr>
      <vt:lpstr>主要内容</vt:lpstr>
      <vt:lpstr>3.2.1基本语法</vt:lpstr>
      <vt:lpstr>PowerPoint 演示文稿</vt:lpstr>
      <vt:lpstr>3.2.2数据结构</vt:lpstr>
      <vt:lpstr>1、标识符与关键字</vt:lpstr>
      <vt:lpstr>2、关键字和保留字</vt:lpstr>
      <vt:lpstr>常用关键字</vt:lpstr>
      <vt:lpstr>常用保留字</vt:lpstr>
      <vt:lpstr>3.常量和变量</vt:lpstr>
      <vt:lpstr>(1)变量</vt:lpstr>
      <vt:lpstr>(2)变量的作用域</vt:lpstr>
      <vt:lpstr>示例</vt:lpstr>
      <vt:lpstr>4、数据类型</vt:lpstr>
      <vt:lpstr>特殊类型——未定义型</vt:lpstr>
      <vt:lpstr>特殊类型——空值</vt:lpstr>
      <vt:lpstr>PowerPoint 演示文稿</vt:lpstr>
      <vt:lpstr>特殊类型—— NaN值</vt:lpstr>
      <vt:lpstr>基本类型——Number</vt:lpstr>
      <vt:lpstr>基本类型——数值型</vt:lpstr>
      <vt:lpstr>基本类型——数值型</vt:lpstr>
      <vt:lpstr>基本类型——String</vt:lpstr>
      <vt:lpstr>特殊的字符串——转义字符</vt:lpstr>
      <vt:lpstr>特殊的字符串——正则表达式</vt:lpstr>
      <vt:lpstr>基本类型——Boolean</vt:lpstr>
      <vt:lpstr>PowerPoint 演示文稿</vt:lpstr>
      <vt:lpstr>两者的区别：基本类型</vt:lpstr>
      <vt:lpstr>两者的区别：引用类型</vt:lpstr>
      <vt:lpstr>*数据类型转换</vt:lpstr>
      <vt:lpstr>PowerPoint 演示文稿</vt:lpstr>
      <vt:lpstr>PowerPoint 演示文稿</vt:lpstr>
      <vt:lpstr>PowerPoint 演示文稿</vt:lpstr>
      <vt:lpstr>判断类型函数</vt:lpstr>
      <vt:lpstr>实例 </vt:lpstr>
      <vt:lpstr>5、运算符与表达式</vt:lpstr>
      <vt:lpstr>PowerPoint 演示文稿</vt:lpstr>
      <vt:lpstr>PowerPoint 演示文稿</vt:lpstr>
      <vt:lpstr>PowerPoint 演示文稿</vt:lpstr>
      <vt:lpstr>PowerPoint 演示文稿</vt:lpstr>
      <vt:lpstr>实例</vt:lpstr>
      <vt:lpstr>3.2.3 流程控制</vt:lpstr>
      <vt:lpstr>1、基本语句  顺序结构</vt:lpstr>
      <vt:lpstr>PowerPoint 演示文稿</vt:lpstr>
      <vt:lpstr>PowerPoint 演示文稿</vt:lpstr>
      <vt:lpstr>2、选择结构</vt:lpstr>
      <vt:lpstr>PowerPoint 演示文稿</vt:lpstr>
      <vt:lpstr>3、循环结构</vt:lpstr>
      <vt:lpstr>PowerPoint 演示文稿</vt:lpstr>
      <vt:lpstr>PowerPoint 演示文稿</vt:lpstr>
      <vt:lpstr>js条件表达式</vt:lpstr>
      <vt:lpstr>实例</vt:lpstr>
      <vt:lpstr>PowerPoint 演示文稿</vt:lpstr>
      <vt:lpstr>PowerPoint 演示文稿</vt:lpstr>
      <vt:lpstr>示例</vt:lpstr>
      <vt:lpstr>PowerPoint 演示文稿</vt:lpstr>
      <vt:lpstr>练习</vt:lpstr>
      <vt:lpstr>什么是js对象</vt:lpstr>
      <vt:lpstr>3.3 内置对象</vt:lpstr>
      <vt:lpstr>内置对象</vt:lpstr>
      <vt:lpstr>3.3.1 简单数据对象</vt:lpstr>
      <vt:lpstr>1、 String对象</vt:lpstr>
      <vt:lpstr>String对象常见方法</vt:lpstr>
      <vt:lpstr>substring()</vt:lpstr>
      <vt:lpstr>示例：substring()</vt:lpstr>
      <vt:lpstr>split()</vt:lpstr>
      <vt:lpstr>示例：split()</vt:lpstr>
      <vt:lpstr>2、Number对象</vt:lpstr>
      <vt:lpstr>3、 Boolean对象</vt:lpstr>
      <vt:lpstr>3.3.2 组合对象</vt:lpstr>
      <vt:lpstr>1、 Array对象</vt:lpstr>
      <vt:lpstr>PowerPoint 演示文稿</vt:lpstr>
      <vt:lpstr>PowerPoint 演示文稿</vt:lpstr>
      <vt:lpstr>数组的倒转</vt:lpstr>
      <vt:lpstr>数组 的排序</vt:lpstr>
      <vt:lpstr>PowerPoint 演示文稿</vt:lpstr>
      <vt:lpstr>实例</vt:lpstr>
      <vt:lpstr>练习</vt:lpstr>
      <vt:lpstr>2、 Math对象</vt:lpstr>
      <vt:lpstr>PowerPoint 演示文稿</vt:lpstr>
      <vt:lpstr>3、Date对象</vt:lpstr>
      <vt:lpstr>常用方法</vt:lpstr>
      <vt:lpstr>复杂对象</vt:lpstr>
      <vt:lpstr>1. RegExp对象——特殊的字符串</vt:lpstr>
      <vt:lpstr>案例：验证QQ号码</vt:lpstr>
      <vt:lpstr>RegExp对象</vt:lpstr>
      <vt:lpstr>元字符——特殊含义字符</vt:lpstr>
      <vt:lpstr>频率修饰符</vt:lpstr>
      <vt:lpstr>范围字符</vt:lpstr>
      <vt:lpstr>案例：验证QQ号码</vt:lpstr>
      <vt:lpstr>示例：验证QQ号码</vt:lpstr>
      <vt:lpstr>经验：常用的正则表达式</vt:lpstr>
      <vt:lpstr>对象属性</vt:lpstr>
      <vt:lpstr>RegExp方法</vt:lpstr>
      <vt:lpstr>支持RegExp的String对象的方法</vt:lpstr>
      <vt:lpstr>示例：隐藏卡号</vt:lpstr>
      <vt:lpstr>实例</vt:lpstr>
      <vt:lpstr>PowerPoint 演示文稿</vt:lpstr>
      <vt:lpstr>自己练：正则表达式</vt:lpstr>
      <vt:lpstr>2、function对象</vt:lpstr>
      <vt:lpstr>(1)函数的定义</vt:lpstr>
      <vt:lpstr>函数的定义方式</vt:lpstr>
      <vt:lpstr>PowerPoint 演示文稿</vt:lpstr>
      <vt:lpstr>(2)函数参数</vt:lpstr>
      <vt:lpstr>函数参数传递示意图</vt:lpstr>
      <vt:lpstr>*arguments数组</vt:lpstr>
      <vt:lpstr>实例</vt:lpstr>
      <vt:lpstr>(3)全局函数</vt:lpstr>
      <vt:lpstr>PowerPoint 演示文稿</vt:lpstr>
      <vt:lpstr>eval函数</vt:lpstr>
      <vt:lpstr>实例</vt:lpstr>
      <vt:lpstr>(4)函数的调用</vt:lpstr>
      <vt:lpstr>(5)函数的返回值</vt:lpstr>
      <vt:lpstr>3.4 外部对象</vt:lpstr>
      <vt:lpstr>BOM</vt:lpstr>
      <vt:lpstr>PowerPoint 演示文稿</vt:lpstr>
      <vt:lpstr>BOM模型</vt:lpstr>
      <vt:lpstr>DOM模型概述</vt:lpstr>
      <vt:lpstr>window对象</vt:lpstr>
      <vt:lpstr>常用属性(子对象)</vt:lpstr>
      <vt:lpstr>常用方法</vt:lpstr>
      <vt:lpstr>示例：弹出对话框</vt:lpstr>
      <vt:lpstr>示例：打开窗口</vt:lpstr>
      <vt:lpstr>*定时器</vt:lpstr>
      <vt:lpstr>实例:发送验证码</vt:lpstr>
      <vt:lpstr>实例</vt:lpstr>
      <vt:lpstr>练习</vt:lpstr>
      <vt:lpstr>location对象</vt:lpstr>
      <vt:lpstr>history对象</vt:lpstr>
      <vt:lpstr>screen对象</vt:lpstr>
      <vt:lpstr>navigator对象</vt:lpstr>
      <vt:lpstr>DOM模型及对象</vt:lpstr>
      <vt:lpstr>主要内容</vt:lpstr>
      <vt:lpstr>1.DOM模型与document对象</vt:lpstr>
      <vt:lpstr>什么是DOM模型？</vt:lpstr>
      <vt:lpstr>PowerPoint 演示文稿</vt:lpstr>
      <vt:lpstr>document对象</vt:lpstr>
      <vt:lpstr>DOM节点树</vt:lpstr>
      <vt:lpstr>PowerPoint 演示文稿</vt:lpstr>
      <vt:lpstr>document常见属性</vt:lpstr>
      <vt:lpstr>document常见方法</vt:lpstr>
      <vt:lpstr>document常见事件</vt:lpstr>
      <vt:lpstr>2.节点操作</vt:lpstr>
      <vt:lpstr>(1)查询节点</vt:lpstr>
      <vt:lpstr>*利用ID访问节点</vt:lpstr>
      <vt:lpstr>利用name访问节点</vt:lpstr>
      <vt:lpstr>利用标签名称访问节点</vt:lpstr>
      <vt:lpstr>利用相互关系访问节点</vt:lpstr>
      <vt:lpstr>PowerPoint 演示文稿</vt:lpstr>
      <vt:lpstr>(2)*修改节点属性</vt:lpstr>
      <vt:lpstr>(3)添加/删除节点</vt:lpstr>
      <vt:lpstr>3、访问表单控件</vt:lpstr>
      <vt:lpstr>访问表单控件</vt:lpstr>
      <vt:lpstr>PowerPoint 演示文稿</vt:lpstr>
      <vt:lpstr>示例：选项框动作</vt:lpstr>
      <vt:lpstr>示例：输入验证</vt:lpstr>
      <vt:lpstr>实例 省市联动</vt:lpstr>
      <vt:lpstr>练习</vt:lpstr>
      <vt:lpstr>4、访问表格元素</vt:lpstr>
      <vt:lpstr>示例：将数据填充表格</vt:lpstr>
      <vt:lpstr>示例：制作动态导航栏</vt:lpstr>
      <vt:lpstr>3.5 自定义对象 </vt:lpstr>
      <vt:lpstr>概述</vt:lpstr>
      <vt:lpstr>JSON</vt:lpstr>
      <vt:lpstr>PowerPoint 演示文稿</vt:lpstr>
      <vt:lpstr>3.6 事件      event对象     </vt:lpstr>
      <vt:lpstr>PowerPoint 演示文稿</vt:lpstr>
      <vt:lpstr>PowerPoint 演示文稿</vt:lpstr>
      <vt:lpstr>事件</vt:lpstr>
      <vt:lpstr>event对象</vt:lpstr>
      <vt:lpstr>PowerPoint 演示文稿</vt:lpstr>
    </vt:vector>
  </TitlesOfParts>
  <Manager>xx</Manager>
  <Company>jju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Web程序设计</dc:title>
  <dc:creator>袁媛;章毅</dc:creator>
  <cp:lastModifiedBy>yy</cp:lastModifiedBy>
  <cp:revision>833</cp:revision>
  <cp:lastPrinted>1601-01-01T00:00:00Z</cp:lastPrinted>
  <dcterms:created xsi:type="dcterms:W3CDTF">2010-11-08T01:20:22Z</dcterms:created>
  <dcterms:modified xsi:type="dcterms:W3CDTF">2018-09-28T02:05:52Z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TC010596892052</vt:lpwstr>
  </property>
</Properties>
</file>