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61" r:id="rId2"/>
    <p:sldId id="262" r:id="rId3"/>
    <p:sldId id="263" r:id="rId4"/>
    <p:sldId id="339" r:id="rId5"/>
    <p:sldId id="340" r:id="rId6"/>
    <p:sldId id="383" r:id="rId7"/>
    <p:sldId id="341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2" r:id="rId17"/>
    <p:sldId id="353" r:id="rId18"/>
    <p:sldId id="354" r:id="rId19"/>
    <p:sldId id="355" r:id="rId20"/>
    <p:sldId id="356" r:id="rId21"/>
    <p:sldId id="351" r:id="rId22"/>
    <p:sldId id="357" r:id="rId23"/>
    <p:sldId id="359" r:id="rId24"/>
    <p:sldId id="358" r:id="rId25"/>
    <p:sldId id="360" r:id="rId26"/>
    <p:sldId id="361" r:id="rId27"/>
    <p:sldId id="366" r:id="rId28"/>
    <p:sldId id="362" r:id="rId29"/>
    <p:sldId id="363" r:id="rId30"/>
    <p:sldId id="364" r:id="rId31"/>
    <p:sldId id="365" r:id="rId32"/>
    <p:sldId id="367" r:id="rId33"/>
    <p:sldId id="369" r:id="rId34"/>
    <p:sldId id="371" r:id="rId35"/>
    <p:sldId id="370" r:id="rId36"/>
    <p:sldId id="372" r:id="rId37"/>
    <p:sldId id="373" r:id="rId38"/>
    <p:sldId id="375" r:id="rId39"/>
    <p:sldId id="374" r:id="rId40"/>
    <p:sldId id="376" r:id="rId41"/>
    <p:sldId id="377" r:id="rId42"/>
    <p:sldId id="378" r:id="rId43"/>
    <p:sldId id="368" r:id="rId44"/>
    <p:sldId id="379" r:id="rId45"/>
    <p:sldId id="380" r:id="rId46"/>
    <p:sldId id="381" r:id="rId47"/>
    <p:sldId id="38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9900"/>
    <a:srgbClr val="996633"/>
    <a:srgbClr val="CCCC00"/>
    <a:srgbClr val="00CC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75360" autoAdjust="0"/>
  </p:normalViewPr>
  <p:slideViewPr>
    <p:cSldViewPr>
      <p:cViewPr varScale="1">
        <p:scale>
          <a:sx n="56" d="100"/>
          <a:sy n="56" d="100"/>
        </p:scale>
        <p:origin x="17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E1B9C-977E-49A1-A3C6-35A8064DB19B}" type="doc">
      <dgm:prSet loTypeId="urn:microsoft.com/office/officeart/2005/8/layout/process4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B2585EE-39C2-4DF8-84C1-66501DE3F758}">
      <dgm:prSet custT="1"/>
      <dgm:spPr/>
      <dgm:t>
        <a:bodyPr/>
        <a:lstStyle/>
        <a:p>
          <a:pPr algn="ctr" rtl="0"/>
          <a:r>
            <a:rPr lang="en-US" altLang="zh-CN" sz="3600" dirty="0" err="1" smtClean="0">
              <a:latin typeface="+mn-ea"/>
              <a:ea typeface="+mn-ea"/>
            </a:rPr>
            <a:t>Jquery</a:t>
          </a:r>
          <a:r>
            <a:rPr lang="zh-CN" altLang="en-US" sz="3600" dirty="0" smtClean="0">
              <a:latin typeface="+mn-ea"/>
              <a:ea typeface="+mn-ea"/>
            </a:rPr>
            <a:t>概念</a:t>
          </a:r>
          <a:endParaRPr lang="zh-CN" sz="3600" dirty="0">
            <a:latin typeface="+mn-ea"/>
            <a:ea typeface="+mn-ea"/>
          </a:endParaRPr>
        </a:p>
      </dgm:t>
    </dgm:pt>
    <dgm:pt modelId="{582DF8E0-7B45-4B32-A51D-906A0721FAE5}" type="parTrans" cxnId="{A127A41A-CA36-41E8-BA5F-914A294E419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F9DADB30-3B62-4325-86BE-44DC99C68B3E}" type="sibTrans" cxnId="{A127A41A-CA36-41E8-BA5F-914A294E419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3FAFD37D-432B-4BC6-BCC9-887D1A52D086}">
      <dgm:prSet custT="1"/>
      <dgm:spPr/>
      <dgm:t>
        <a:bodyPr/>
        <a:lstStyle/>
        <a:p>
          <a:pPr algn="ctr" rtl="0"/>
          <a:r>
            <a:rPr lang="en-US" altLang="zh-CN" sz="3600" dirty="0" err="1" smtClean="0">
              <a:latin typeface="+mn-ea"/>
              <a:ea typeface="+mn-ea"/>
            </a:rPr>
            <a:t>jquery</a:t>
          </a:r>
          <a:r>
            <a:rPr lang="zh-CN" altLang="en-US" sz="3600" dirty="0" smtClean="0">
              <a:latin typeface="+mn-ea"/>
              <a:ea typeface="+mn-ea"/>
            </a:rPr>
            <a:t>选择器</a:t>
          </a:r>
          <a:endParaRPr lang="zh-CN" sz="3600" dirty="0">
            <a:latin typeface="+mn-ea"/>
            <a:ea typeface="+mn-ea"/>
          </a:endParaRPr>
        </a:p>
      </dgm:t>
    </dgm:pt>
    <dgm:pt modelId="{7F16FDCA-2773-4DCB-AFB8-EE87CB19E65E}" type="parTrans" cxnId="{2D99DD5D-4841-436D-94A3-95F862F4A76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0158CB32-B5EC-4F87-AF58-BA7C1BDE5C93}" type="sibTrans" cxnId="{2D99DD5D-4841-436D-94A3-95F862F4A76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43DD49E8-F9E0-46AD-A90E-0F6000D18F3C}">
      <dgm:prSet custT="1"/>
      <dgm:spPr/>
      <dgm:t>
        <a:bodyPr/>
        <a:lstStyle/>
        <a:p>
          <a:pPr algn="ctr" rtl="0"/>
          <a:r>
            <a:rPr lang="en-US" altLang="zh-CN" sz="3600" dirty="0" err="1" smtClean="0">
              <a:latin typeface="+mn-ea"/>
              <a:ea typeface="+mn-ea"/>
            </a:rPr>
            <a:t>jquery</a:t>
          </a:r>
          <a:r>
            <a:rPr lang="zh-CN" altLang="en-US" sz="3600" dirty="0" smtClean="0">
              <a:latin typeface="+mn-ea"/>
              <a:ea typeface="+mn-ea"/>
            </a:rPr>
            <a:t>操作</a:t>
          </a:r>
          <a:r>
            <a:rPr lang="en-US" altLang="zh-CN" sz="3600" dirty="0" smtClean="0">
              <a:latin typeface="+mn-ea"/>
              <a:ea typeface="+mn-ea"/>
            </a:rPr>
            <a:t>DOM </a:t>
          </a:r>
          <a:endParaRPr lang="zh-CN" sz="3600" dirty="0">
            <a:latin typeface="+mn-ea"/>
            <a:ea typeface="+mn-ea"/>
          </a:endParaRPr>
        </a:p>
      </dgm:t>
    </dgm:pt>
    <dgm:pt modelId="{5B527C11-4496-40BC-B852-41EF6D4120CA}" type="parTrans" cxnId="{3839D997-15A1-4EEF-8F61-4AA4EFD4F74A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A93C1DA6-B0AC-41B2-BE5A-A43618639155}" type="sibTrans" cxnId="{3839D997-15A1-4EEF-8F61-4AA4EFD4F74A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8249B810-AFD8-42B6-8764-A23B38B131A7}">
      <dgm:prSet custT="1"/>
      <dgm:spPr/>
      <dgm:t>
        <a:bodyPr/>
        <a:lstStyle/>
        <a:p>
          <a:r>
            <a:rPr lang="en-US" altLang="zh-CN" sz="3600" dirty="0" err="1" smtClean="0"/>
            <a:t>Jquery</a:t>
          </a:r>
          <a:r>
            <a:rPr lang="zh-CN" altLang="en-US" sz="3600" dirty="0" smtClean="0"/>
            <a:t>处理事件</a:t>
          </a:r>
          <a:endParaRPr lang="zh-CN" altLang="en-US" sz="3600" dirty="0"/>
        </a:p>
      </dgm:t>
    </dgm:pt>
    <dgm:pt modelId="{14131A8A-9E6B-42A1-A17A-1511D1D191B9}" type="parTrans" cxnId="{E0C23E92-0424-4A93-B686-5B2C34F7BD79}">
      <dgm:prSet/>
      <dgm:spPr/>
      <dgm:t>
        <a:bodyPr/>
        <a:lstStyle/>
        <a:p>
          <a:endParaRPr lang="zh-CN" altLang="en-US"/>
        </a:p>
      </dgm:t>
    </dgm:pt>
    <dgm:pt modelId="{F8ED41EF-EB4C-4146-9A67-AA09F7DCE153}" type="sibTrans" cxnId="{E0C23E92-0424-4A93-B686-5B2C34F7BD79}">
      <dgm:prSet/>
      <dgm:spPr/>
      <dgm:t>
        <a:bodyPr/>
        <a:lstStyle/>
        <a:p>
          <a:endParaRPr lang="zh-CN" altLang="en-US"/>
        </a:p>
      </dgm:t>
    </dgm:pt>
    <dgm:pt modelId="{61D602AF-4580-470B-B0B0-CBF733B94A76}">
      <dgm:prSet custT="1"/>
      <dgm:spPr/>
      <dgm:t>
        <a:bodyPr/>
        <a:lstStyle/>
        <a:p>
          <a:r>
            <a:rPr lang="en-US" altLang="zh-CN" sz="3600" dirty="0" err="1" smtClean="0"/>
            <a:t>Jquery</a:t>
          </a:r>
          <a:r>
            <a:rPr lang="en-US" altLang="zh-CN" sz="3600" dirty="0" smtClean="0"/>
            <a:t> </a:t>
          </a:r>
          <a:r>
            <a:rPr lang="zh-CN" altLang="en-US" sz="3600" dirty="0" smtClean="0"/>
            <a:t>动画</a:t>
          </a:r>
          <a:endParaRPr lang="zh-CN" altLang="en-US" sz="3600" dirty="0"/>
        </a:p>
      </dgm:t>
    </dgm:pt>
    <dgm:pt modelId="{308182D9-1744-4D93-AA98-778164F3E91E}" type="parTrans" cxnId="{291D6465-3A6A-446A-8F7F-E850EA317763}">
      <dgm:prSet/>
      <dgm:spPr/>
      <dgm:t>
        <a:bodyPr/>
        <a:lstStyle/>
        <a:p>
          <a:endParaRPr lang="zh-CN" altLang="en-US"/>
        </a:p>
      </dgm:t>
    </dgm:pt>
    <dgm:pt modelId="{DA3EC20B-9795-4BEF-B212-EE658E8D6158}" type="sibTrans" cxnId="{291D6465-3A6A-446A-8F7F-E850EA317763}">
      <dgm:prSet/>
      <dgm:spPr/>
      <dgm:t>
        <a:bodyPr/>
        <a:lstStyle/>
        <a:p>
          <a:endParaRPr lang="zh-CN" altLang="en-US"/>
        </a:p>
      </dgm:t>
    </dgm:pt>
    <dgm:pt modelId="{EE8CAD6D-A36E-4BBA-87F3-DE0D192097E5}" type="pres">
      <dgm:prSet presAssocID="{A80E1B9C-977E-49A1-A3C6-35A8064DB1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D5FA1F-382E-41B3-B88F-F87CD0B5534C}" type="pres">
      <dgm:prSet presAssocID="{61D602AF-4580-470B-B0B0-CBF733B94A76}" presName="boxAndChildren" presStyleCnt="0"/>
      <dgm:spPr/>
    </dgm:pt>
    <dgm:pt modelId="{E9621B94-0546-482F-A413-2B8A393FA3E0}" type="pres">
      <dgm:prSet presAssocID="{61D602AF-4580-470B-B0B0-CBF733B94A76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ED5AFE0C-15C9-43A7-B885-222F127BF591}" type="pres">
      <dgm:prSet presAssocID="{F8ED41EF-EB4C-4146-9A67-AA09F7DCE153}" presName="sp" presStyleCnt="0"/>
      <dgm:spPr/>
    </dgm:pt>
    <dgm:pt modelId="{317E24F3-E620-4648-807C-9F658D6F07C7}" type="pres">
      <dgm:prSet presAssocID="{8249B810-AFD8-42B6-8764-A23B38B131A7}" presName="arrowAndChildren" presStyleCnt="0"/>
      <dgm:spPr/>
    </dgm:pt>
    <dgm:pt modelId="{8507135C-4A0E-4B52-82EA-C4AB3087C694}" type="pres">
      <dgm:prSet presAssocID="{8249B810-AFD8-42B6-8764-A23B38B131A7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141C7D50-A030-40FA-B323-AE31024DE0EE}" type="pres">
      <dgm:prSet presAssocID="{A93C1DA6-B0AC-41B2-BE5A-A43618639155}" presName="sp" presStyleCnt="0"/>
      <dgm:spPr/>
    </dgm:pt>
    <dgm:pt modelId="{9FEE2A37-6654-46B0-859C-721400B0DF61}" type="pres">
      <dgm:prSet presAssocID="{43DD49E8-F9E0-46AD-A90E-0F6000D18F3C}" presName="arrowAndChildren" presStyleCnt="0"/>
      <dgm:spPr/>
    </dgm:pt>
    <dgm:pt modelId="{07164B5E-9816-4500-9050-FF2467CE9C27}" type="pres">
      <dgm:prSet presAssocID="{43DD49E8-F9E0-46AD-A90E-0F6000D18F3C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1FD8C22C-8777-4988-91A0-A314BEAFB646}" type="pres">
      <dgm:prSet presAssocID="{0158CB32-B5EC-4F87-AF58-BA7C1BDE5C93}" presName="sp" presStyleCnt="0"/>
      <dgm:spPr/>
      <dgm:t>
        <a:bodyPr/>
        <a:lstStyle/>
        <a:p>
          <a:endParaRPr lang="zh-CN" altLang="en-US"/>
        </a:p>
      </dgm:t>
    </dgm:pt>
    <dgm:pt modelId="{81F9799D-957D-42FA-BE5D-95802024C530}" type="pres">
      <dgm:prSet presAssocID="{3FAFD37D-432B-4BC6-BCC9-887D1A52D086}" presName="arrowAndChildren" presStyleCnt="0"/>
      <dgm:spPr/>
      <dgm:t>
        <a:bodyPr/>
        <a:lstStyle/>
        <a:p>
          <a:endParaRPr lang="zh-CN" altLang="en-US"/>
        </a:p>
      </dgm:t>
    </dgm:pt>
    <dgm:pt modelId="{661465D9-698F-40DC-996D-11EF21C48CCA}" type="pres">
      <dgm:prSet presAssocID="{3FAFD37D-432B-4BC6-BCC9-887D1A52D086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7A4743AE-AEC1-4020-A8A0-CB35E6BF3A7B}" type="pres">
      <dgm:prSet presAssocID="{F9DADB30-3B62-4325-86BE-44DC99C68B3E}" presName="sp" presStyleCnt="0"/>
      <dgm:spPr/>
      <dgm:t>
        <a:bodyPr/>
        <a:lstStyle/>
        <a:p>
          <a:endParaRPr lang="zh-CN" altLang="en-US"/>
        </a:p>
      </dgm:t>
    </dgm:pt>
    <dgm:pt modelId="{4BC0AF57-00C3-4E3E-9F87-361A883ACF22}" type="pres">
      <dgm:prSet presAssocID="{1B2585EE-39C2-4DF8-84C1-66501DE3F758}" presName="arrowAndChildren" presStyleCnt="0"/>
      <dgm:spPr/>
      <dgm:t>
        <a:bodyPr/>
        <a:lstStyle/>
        <a:p>
          <a:endParaRPr lang="zh-CN" altLang="en-US"/>
        </a:p>
      </dgm:t>
    </dgm:pt>
    <dgm:pt modelId="{DF62541D-0B9E-46CC-9AB1-07F220AC5853}" type="pres">
      <dgm:prSet presAssocID="{1B2585EE-39C2-4DF8-84C1-66501DE3F758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0C755BC-1E57-45A8-8E49-C526E590B2DC}" type="presOf" srcId="{61D602AF-4580-470B-B0B0-CBF733B94A76}" destId="{E9621B94-0546-482F-A413-2B8A393FA3E0}" srcOrd="0" destOrd="0" presId="urn:microsoft.com/office/officeart/2005/8/layout/process4"/>
    <dgm:cxn modelId="{3839D997-15A1-4EEF-8F61-4AA4EFD4F74A}" srcId="{A80E1B9C-977E-49A1-A3C6-35A8064DB19B}" destId="{43DD49E8-F9E0-46AD-A90E-0F6000D18F3C}" srcOrd="2" destOrd="0" parTransId="{5B527C11-4496-40BC-B852-41EF6D4120CA}" sibTransId="{A93C1DA6-B0AC-41B2-BE5A-A43618639155}"/>
    <dgm:cxn modelId="{0EDAF5E0-252E-4F63-BBAD-4E75486DCAA2}" type="presOf" srcId="{3FAFD37D-432B-4BC6-BCC9-887D1A52D086}" destId="{661465D9-698F-40DC-996D-11EF21C48CCA}" srcOrd="0" destOrd="0" presId="urn:microsoft.com/office/officeart/2005/8/layout/process4"/>
    <dgm:cxn modelId="{77967BBE-F586-4176-9EF0-3C92D1407633}" type="presOf" srcId="{8249B810-AFD8-42B6-8764-A23B38B131A7}" destId="{8507135C-4A0E-4B52-82EA-C4AB3087C694}" srcOrd="0" destOrd="0" presId="urn:microsoft.com/office/officeart/2005/8/layout/process4"/>
    <dgm:cxn modelId="{A127A41A-CA36-41E8-BA5F-914A294E419F}" srcId="{A80E1B9C-977E-49A1-A3C6-35A8064DB19B}" destId="{1B2585EE-39C2-4DF8-84C1-66501DE3F758}" srcOrd="0" destOrd="0" parTransId="{582DF8E0-7B45-4B32-A51D-906A0721FAE5}" sibTransId="{F9DADB30-3B62-4325-86BE-44DC99C68B3E}"/>
    <dgm:cxn modelId="{2D99DD5D-4841-436D-94A3-95F862F4A76F}" srcId="{A80E1B9C-977E-49A1-A3C6-35A8064DB19B}" destId="{3FAFD37D-432B-4BC6-BCC9-887D1A52D086}" srcOrd="1" destOrd="0" parTransId="{7F16FDCA-2773-4DCB-AFB8-EE87CB19E65E}" sibTransId="{0158CB32-B5EC-4F87-AF58-BA7C1BDE5C93}"/>
    <dgm:cxn modelId="{E261289C-DA6F-4EC1-9E81-F1598DFE2316}" type="presOf" srcId="{43DD49E8-F9E0-46AD-A90E-0F6000D18F3C}" destId="{07164B5E-9816-4500-9050-FF2467CE9C27}" srcOrd="0" destOrd="0" presId="urn:microsoft.com/office/officeart/2005/8/layout/process4"/>
    <dgm:cxn modelId="{291D6465-3A6A-446A-8F7F-E850EA317763}" srcId="{A80E1B9C-977E-49A1-A3C6-35A8064DB19B}" destId="{61D602AF-4580-470B-B0B0-CBF733B94A76}" srcOrd="4" destOrd="0" parTransId="{308182D9-1744-4D93-AA98-778164F3E91E}" sibTransId="{DA3EC20B-9795-4BEF-B212-EE658E8D6158}"/>
    <dgm:cxn modelId="{427D2D97-4D26-4245-8EF4-EF28E438F569}" type="presOf" srcId="{1B2585EE-39C2-4DF8-84C1-66501DE3F758}" destId="{DF62541D-0B9E-46CC-9AB1-07F220AC5853}" srcOrd="0" destOrd="0" presId="urn:microsoft.com/office/officeart/2005/8/layout/process4"/>
    <dgm:cxn modelId="{E0C23E92-0424-4A93-B686-5B2C34F7BD79}" srcId="{A80E1B9C-977E-49A1-A3C6-35A8064DB19B}" destId="{8249B810-AFD8-42B6-8764-A23B38B131A7}" srcOrd="3" destOrd="0" parTransId="{14131A8A-9E6B-42A1-A17A-1511D1D191B9}" sibTransId="{F8ED41EF-EB4C-4146-9A67-AA09F7DCE153}"/>
    <dgm:cxn modelId="{289B5120-1D84-4F05-869C-A1C3854A3290}" type="presOf" srcId="{A80E1B9C-977E-49A1-A3C6-35A8064DB19B}" destId="{EE8CAD6D-A36E-4BBA-87F3-DE0D192097E5}" srcOrd="0" destOrd="0" presId="urn:microsoft.com/office/officeart/2005/8/layout/process4"/>
    <dgm:cxn modelId="{D8336CB4-4828-4357-9F68-61C4A873D684}" type="presParOf" srcId="{EE8CAD6D-A36E-4BBA-87F3-DE0D192097E5}" destId="{8AD5FA1F-382E-41B3-B88F-F87CD0B5534C}" srcOrd="0" destOrd="0" presId="urn:microsoft.com/office/officeart/2005/8/layout/process4"/>
    <dgm:cxn modelId="{38257819-C9DA-4F49-9DCA-AE0E9746DE04}" type="presParOf" srcId="{8AD5FA1F-382E-41B3-B88F-F87CD0B5534C}" destId="{E9621B94-0546-482F-A413-2B8A393FA3E0}" srcOrd="0" destOrd="0" presId="urn:microsoft.com/office/officeart/2005/8/layout/process4"/>
    <dgm:cxn modelId="{34D7F3D9-C62A-444B-9803-F5F3ADBD70BB}" type="presParOf" srcId="{EE8CAD6D-A36E-4BBA-87F3-DE0D192097E5}" destId="{ED5AFE0C-15C9-43A7-B885-222F127BF591}" srcOrd="1" destOrd="0" presId="urn:microsoft.com/office/officeart/2005/8/layout/process4"/>
    <dgm:cxn modelId="{4AC7633F-7A2C-45D7-A42C-65B806E9427B}" type="presParOf" srcId="{EE8CAD6D-A36E-4BBA-87F3-DE0D192097E5}" destId="{317E24F3-E620-4648-807C-9F658D6F07C7}" srcOrd="2" destOrd="0" presId="urn:microsoft.com/office/officeart/2005/8/layout/process4"/>
    <dgm:cxn modelId="{1D3C6603-8E9F-4119-96DA-4CA1AC2340B8}" type="presParOf" srcId="{317E24F3-E620-4648-807C-9F658D6F07C7}" destId="{8507135C-4A0E-4B52-82EA-C4AB3087C694}" srcOrd="0" destOrd="0" presId="urn:microsoft.com/office/officeart/2005/8/layout/process4"/>
    <dgm:cxn modelId="{4BA71927-1819-4374-BD29-02E132AA4065}" type="presParOf" srcId="{EE8CAD6D-A36E-4BBA-87F3-DE0D192097E5}" destId="{141C7D50-A030-40FA-B323-AE31024DE0EE}" srcOrd="3" destOrd="0" presId="urn:microsoft.com/office/officeart/2005/8/layout/process4"/>
    <dgm:cxn modelId="{CC8389F3-C8DC-4830-A286-1E836716C180}" type="presParOf" srcId="{EE8CAD6D-A36E-4BBA-87F3-DE0D192097E5}" destId="{9FEE2A37-6654-46B0-859C-721400B0DF61}" srcOrd="4" destOrd="0" presId="urn:microsoft.com/office/officeart/2005/8/layout/process4"/>
    <dgm:cxn modelId="{3CE6DD9C-A3E1-410A-9F95-8B6528448C58}" type="presParOf" srcId="{9FEE2A37-6654-46B0-859C-721400B0DF61}" destId="{07164B5E-9816-4500-9050-FF2467CE9C27}" srcOrd="0" destOrd="0" presId="urn:microsoft.com/office/officeart/2005/8/layout/process4"/>
    <dgm:cxn modelId="{D89CED06-4EB2-4B06-A977-3FBBE8AF92B3}" type="presParOf" srcId="{EE8CAD6D-A36E-4BBA-87F3-DE0D192097E5}" destId="{1FD8C22C-8777-4988-91A0-A314BEAFB646}" srcOrd="5" destOrd="0" presId="urn:microsoft.com/office/officeart/2005/8/layout/process4"/>
    <dgm:cxn modelId="{AB698445-D2AF-477B-955C-49607F04E8AB}" type="presParOf" srcId="{EE8CAD6D-A36E-4BBA-87F3-DE0D192097E5}" destId="{81F9799D-957D-42FA-BE5D-95802024C530}" srcOrd="6" destOrd="0" presId="urn:microsoft.com/office/officeart/2005/8/layout/process4"/>
    <dgm:cxn modelId="{0C798CC5-3BB4-4D6A-9F02-A9A513019C17}" type="presParOf" srcId="{81F9799D-957D-42FA-BE5D-95802024C530}" destId="{661465D9-698F-40DC-996D-11EF21C48CCA}" srcOrd="0" destOrd="0" presId="urn:microsoft.com/office/officeart/2005/8/layout/process4"/>
    <dgm:cxn modelId="{05C9E6DB-A35A-4285-BA58-CF6063AE6FB0}" type="presParOf" srcId="{EE8CAD6D-A36E-4BBA-87F3-DE0D192097E5}" destId="{7A4743AE-AEC1-4020-A8A0-CB35E6BF3A7B}" srcOrd="7" destOrd="0" presId="urn:microsoft.com/office/officeart/2005/8/layout/process4"/>
    <dgm:cxn modelId="{C3FA04A7-D3CA-44F3-B234-E826670C8154}" type="presParOf" srcId="{EE8CAD6D-A36E-4BBA-87F3-DE0D192097E5}" destId="{4BC0AF57-00C3-4E3E-9F87-361A883ACF22}" srcOrd="8" destOrd="0" presId="urn:microsoft.com/office/officeart/2005/8/layout/process4"/>
    <dgm:cxn modelId="{9301FAAF-D782-4898-B657-4A0354097A7E}" type="presParOf" srcId="{4BC0AF57-00C3-4E3E-9F87-361A883ACF22}" destId="{DF62541D-0B9E-46CC-9AB1-07F220AC58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ACB0D-6AB9-46BB-9B0B-D4C5ED9D16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8F2A8D-CDCB-4F1B-A540-A3BA0476BA14}">
      <dgm:prSet phldrT="[文本]"/>
      <dgm:spPr/>
      <dgm:t>
        <a:bodyPr/>
        <a:lstStyle/>
        <a:p>
          <a:r>
            <a:rPr lang="zh-CN" altLang="en-US" b="1" dirty="0" smtClean="0"/>
            <a:t>选择器</a:t>
          </a:r>
          <a:endParaRPr lang="zh-CN" altLang="en-US" b="1" dirty="0"/>
        </a:p>
      </dgm:t>
    </dgm:pt>
    <dgm:pt modelId="{DB7CBCE7-8DE6-4B2F-959C-B0E8A239BDAF}" type="parTrans" cxnId="{7DCF41B9-71F5-4510-80AC-374EB8209451}">
      <dgm:prSet/>
      <dgm:spPr/>
      <dgm:t>
        <a:bodyPr/>
        <a:lstStyle/>
        <a:p>
          <a:endParaRPr lang="zh-CN" altLang="en-US"/>
        </a:p>
      </dgm:t>
    </dgm:pt>
    <dgm:pt modelId="{3724715C-D9AC-4590-BA1D-C5322076067C}" type="sibTrans" cxnId="{7DCF41B9-71F5-4510-80AC-374EB8209451}">
      <dgm:prSet/>
      <dgm:spPr/>
      <dgm:t>
        <a:bodyPr/>
        <a:lstStyle/>
        <a:p>
          <a:endParaRPr lang="zh-CN" altLang="en-US"/>
        </a:p>
      </dgm:t>
    </dgm:pt>
    <dgm:pt modelId="{C27FDD1B-67B5-4D7F-A198-65BD0E64F9BC}">
      <dgm:prSet phldrT="[文本]"/>
      <dgm:spPr/>
      <dgm:t>
        <a:bodyPr/>
        <a:lstStyle/>
        <a:p>
          <a:r>
            <a:rPr lang="zh-CN" altLang="en-US" i="0" dirty="0" smtClean="0"/>
            <a:t>基本</a:t>
          </a:r>
          <a:endParaRPr lang="zh-CN" altLang="en-US" i="0" dirty="0"/>
        </a:p>
      </dgm:t>
    </dgm:pt>
    <dgm:pt modelId="{A87741F5-8A8C-483D-8465-E752E3C1DC60}" type="parTrans" cxnId="{146181E2-8E66-4911-B7D4-2A852ED6F7F7}">
      <dgm:prSet/>
      <dgm:spPr/>
      <dgm:t>
        <a:bodyPr/>
        <a:lstStyle/>
        <a:p>
          <a:endParaRPr lang="zh-CN" altLang="en-US"/>
        </a:p>
      </dgm:t>
    </dgm:pt>
    <dgm:pt modelId="{99B4E366-B659-42F0-9D4C-641A25891C15}" type="sibTrans" cxnId="{146181E2-8E66-4911-B7D4-2A852ED6F7F7}">
      <dgm:prSet/>
      <dgm:spPr/>
      <dgm:t>
        <a:bodyPr/>
        <a:lstStyle/>
        <a:p>
          <a:endParaRPr lang="zh-CN" altLang="en-US"/>
        </a:p>
      </dgm:t>
    </dgm:pt>
    <dgm:pt modelId="{F7E0B602-14B2-42F4-AC58-D0EADC6D5A36}">
      <dgm:prSet phldrT="[文本]"/>
      <dgm:spPr/>
      <dgm:t>
        <a:bodyPr/>
        <a:lstStyle/>
        <a:p>
          <a:r>
            <a:rPr lang="zh-CN" altLang="en-US" i="1" dirty="0" smtClean="0"/>
            <a:t>层次</a:t>
          </a:r>
          <a:endParaRPr lang="zh-CN" altLang="en-US" i="1" dirty="0"/>
        </a:p>
      </dgm:t>
    </dgm:pt>
    <dgm:pt modelId="{0BE7467A-B8F9-44D3-A2F0-AD52DDE9B36C}" type="parTrans" cxnId="{1CA7066F-15B9-4046-B1F8-0D1216DBF72B}">
      <dgm:prSet/>
      <dgm:spPr/>
      <dgm:t>
        <a:bodyPr/>
        <a:lstStyle/>
        <a:p>
          <a:endParaRPr lang="zh-CN" altLang="en-US"/>
        </a:p>
      </dgm:t>
    </dgm:pt>
    <dgm:pt modelId="{B8A6CB40-F4D6-471B-AE2B-C714CC192A09}" type="sibTrans" cxnId="{1CA7066F-15B9-4046-B1F8-0D1216DBF72B}">
      <dgm:prSet/>
      <dgm:spPr/>
      <dgm:t>
        <a:bodyPr/>
        <a:lstStyle/>
        <a:p>
          <a:endParaRPr lang="zh-CN" altLang="en-US"/>
        </a:p>
      </dgm:t>
    </dgm:pt>
    <dgm:pt modelId="{9C77D896-CA17-4E8B-8F29-973874129189}">
      <dgm:prSet/>
      <dgm:spPr/>
      <dgm:t>
        <a:bodyPr/>
        <a:lstStyle/>
        <a:p>
          <a:r>
            <a:rPr lang="zh-CN" altLang="en-US" i="1" dirty="0" smtClean="0"/>
            <a:t>过滤</a:t>
          </a:r>
          <a:endParaRPr lang="zh-CN" altLang="en-US" i="1" dirty="0"/>
        </a:p>
      </dgm:t>
    </dgm:pt>
    <dgm:pt modelId="{91F4076D-957B-4F18-969B-0188B01D8C5F}" type="parTrans" cxnId="{519C9549-6EEF-4369-8177-D1AFEAB28229}">
      <dgm:prSet/>
      <dgm:spPr/>
      <dgm:t>
        <a:bodyPr/>
        <a:lstStyle/>
        <a:p>
          <a:endParaRPr lang="zh-CN" altLang="en-US"/>
        </a:p>
      </dgm:t>
    </dgm:pt>
    <dgm:pt modelId="{D16EAF7B-1711-46EB-A866-C0950F6BA572}" type="sibTrans" cxnId="{519C9549-6EEF-4369-8177-D1AFEAB28229}">
      <dgm:prSet/>
      <dgm:spPr/>
      <dgm:t>
        <a:bodyPr/>
        <a:lstStyle/>
        <a:p>
          <a:endParaRPr lang="zh-CN" altLang="en-US"/>
        </a:p>
      </dgm:t>
    </dgm:pt>
    <dgm:pt modelId="{A01998BB-840F-41CD-B668-A98DE8FDC42A}">
      <dgm:prSet/>
      <dgm:spPr/>
      <dgm:t>
        <a:bodyPr/>
        <a:lstStyle/>
        <a:p>
          <a:r>
            <a:rPr lang="zh-CN" altLang="en-US" i="1" dirty="0" smtClean="0"/>
            <a:t>表单</a:t>
          </a:r>
          <a:endParaRPr lang="zh-CN" altLang="en-US" i="1" dirty="0"/>
        </a:p>
      </dgm:t>
    </dgm:pt>
    <dgm:pt modelId="{1C233D0E-F244-4776-9F3B-7EB7AF368050}" type="parTrans" cxnId="{8DAD8253-2C9C-44C3-8CF0-FF5C29AF6260}">
      <dgm:prSet/>
      <dgm:spPr/>
      <dgm:t>
        <a:bodyPr/>
        <a:lstStyle/>
        <a:p>
          <a:endParaRPr lang="zh-CN" altLang="en-US"/>
        </a:p>
      </dgm:t>
    </dgm:pt>
    <dgm:pt modelId="{25908CC5-17F0-4BFC-9551-2A585BF1B9ED}" type="sibTrans" cxnId="{8DAD8253-2C9C-44C3-8CF0-FF5C29AF6260}">
      <dgm:prSet/>
      <dgm:spPr/>
      <dgm:t>
        <a:bodyPr/>
        <a:lstStyle/>
        <a:p>
          <a:endParaRPr lang="zh-CN" altLang="en-US"/>
        </a:p>
      </dgm:t>
    </dgm:pt>
    <dgm:pt modelId="{7039A2F1-F369-4616-AAC4-C9502B69FF75}">
      <dgm:prSet/>
      <dgm:spPr/>
      <dgm:t>
        <a:bodyPr/>
        <a:lstStyle/>
        <a:p>
          <a:r>
            <a:rPr lang="zh-CN" altLang="en-US" dirty="0" smtClean="0"/>
            <a:t>基本</a:t>
          </a:r>
          <a:endParaRPr lang="zh-CN" altLang="en-US" dirty="0"/>
        </a:p>
      </dgm:t>
    </dgm:pt>
    <dgm:pt modelId="{37B1ECBF-833D-4C63-9B57-3C6FB9A08F39}" type="parTrans" cxnId="{D33DE7FA-2247-426C-BB98-0F85F4A29559}">
      <dgm:prSet/>
      <dgm:spPr/>
      <dgm:t>
        <a:bodyPr/>
        <a:lstStyle/>
        <a:p>
          <a:endParaRPr lang="zh-CN" altLang="en-US"/>
        </a:p>
      </dgm:t>
    </dgm:pt>
    <dgm:pt modelId="{3CF65493-C857-4CE5-BDB4-6F0EDE6A784E}" type="sibTrans" cxnId="{D33DE7FA-2247-426C-BB98-0F85F4A29559}">
      <dgm:prSet/>
      <dgm:spPr/>
      <dgm:t>
        <a:bodyPr/>
        <a:lstStyle/>
        <a:p>
          <a:endParaRPr lang="zh-CN" altLang="en-US"/>
        </a:p>
      </dgm:t>
    </dgm:pt>
    <dgm:pt modelId="{8FA84BC1-B887-4849-954D-2651366CFB1E}">
      <dgm:prSet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54A14656-71C8-4A26-92E0-3A508A6F3811}" type="parTrans" cxnId="{BC63CA4F-75FF-4B57-9568-7D025253030B}">
      <dgm:prSet/>
      <dgm:spPr/>
      <dgm:t>
        <a:bodyPr/>
        <a:lstStyle/>
        <a:p>
          <a:endParaRPr lang="zh-CN" altLang="en-US"/>
        </a:p>
      </dgm:t>
    </dgm:pt>
    <dgm:pt modelId="{B12D0CD9-0297-4C2E-B527-EC9862E7BE9E}" type="sibTrans" cxnId="{BC63CA4F-75FF-4B57-9568-7D025253030B}">
      <dgm:prSet/>
      <dgm:spPr/>
      <dgm:t>
        <a:bodyPr/>
        <a:lstStyle/>
        <a:p>
          <a:endParaRPr lang="zh-CN" altLang="en-US"/>
        </a:p>
      </dgm:t>
    </dgm:pt>
    <dgm:pt modelId="{84278DEB-4B0C-4FCE-B91C-206E625D4B4E}">
      <dgm:prSet/>
      <dgm:spPr/>
      <dgm:t>
        <a:bodyPr/>
        <a:lstStyle/>
        <a:p>
          <a:r>
            <a:rPr lang="zh-CN" altLang="en-US" dirty="0" smtClean="0"/>
            <a:t>可见性</a:t>
          </a:r>
          <a:endParaRPr lang="zh-CN" altLang="en-US" dirty="0"/>
        </a:p>
      </dgm:t>
    </dgm:pt>
    <dgm:pt modelId="{6184E53B-EA9C-472D-82A2-684365D03842}" type="parTrans" cxnId="{6DA7E4CD-AC24-4F2B-A3D0-8AF62D269FD4}">
      <dgm:prSet/>
      <dgm:spPr/>
      <dgm:t>
        <a:bodyPr/>
        <a:lstStyle/>
        <a:p>
          <a:endParaRPr lang="zh-CN" altLang="en-US"/>
        </a:p>
      </dgm:t>
    </dgm:pt>
    <dgm:pt modelId="{8FFBF48B-56B7-4479-86F4-0C8EBD12013F}" type="sibTrans" cxnId="{6DA7E4CD-AC24-4F2B-A3D0-8AF62D269FD4}">
      <dgm:prSet/>
      <dgm:spPr/>
      <dgm:t>
        <a:bodyPr/>
        <a:lstStyle/>
        <a:p>
          <a:endParaRPr lang="zh-CN" altLang="en-US"/>
        </a:p>
      </dgm:t>
    </dgm:pt>
    <dgm:pt modelId="{0AA9199E-63AA-4AFF-876E-59E1F45F69D8}">
      <dgm:prSet/>
      <dgm:spPr/>
      <dgm:t>
        <a:bodyPr/>
        <a:lstStyle/>
        <a:p>
          <a:r>
            <a:rPr lang="zh-CN" altLang="en-US" dirty="0" smtClean="0"/>
            <a:t>属性</a:t>
          </a:r>
          <a:endParaRPr lang="zh-CN" altLang="en-US" dirty="0"/>
        </a:p>
      </dgm:t>
    </dgm:pt>
    <dgm:pt modelId="{9C798395-D6C9-479E-9A85-81BFA2551053}" type="parTrans" cxnId="{E7071AD6-D946-4841-8F8F-8A40BEE83013}">
      <dgm:prSet/>
      <dgm:spPr/>
      <dgm:t>
        <a:bodyPr/>
        <a:lstStyle/>
        <a:p>
          <a:endParaRPr lang="zh-CN" altLang="en-US"/>
        </a:p>
      </dgm:t>
    </dgm:pt>
    <dgm:pt modelId="{C3D957CC-D588-4B09-8886-965863BB2952}" type="sibTrans" cxnId="{E7071AD6-D946-4841-8F8F-8A40BEE83013}">
      <dgm:prSet/>
      <dgm:spPr/>
      <dgm:t>
        <a:bodyPr/>
        <a:lstStyle/>
        <a:p>
          <a:endParaRPr lang="zh-CN" altLang="en-US"/>
        </a:p>
      </dgm:t>
    </dgm:pt>
    <dgm:pt modelId="{7906F2D7-D5E8-4AA0-B39A-CD27AFF63B18}">
      <dgm:prSet/>
      <dgm:spPr/>
      <dgm:t>
        <a:bodyPr/>
        <a:lstStyle/>
        <a:p>
          <a:r>
            <a:rPr lang="zh-CN" altLang="en-US" dirty="0" smtClean="0"/>
            <a:t>状态</a:t>
          </a:r>
          <a:endParaRPr lang="zh-CN" altLang="en-US" dirty="0"/>
        </a:p>
      </dgm:t>
    </dgm:pt>
    <dgm:pt modelId="{004A86F9-A6AF-4A8A-954F-5EEBA814BF41}" type="parTrans" cxnId="{903F5994-32EE-493C-B8F0-DDCE0A12FF60}">
      <dgm:prSet/>
      <dgm:spPr/>
      <dgm:t>
        <a:bodyPr/>
        <a:lstStyle/>
        <a:p>
          <a:endParaRPr lang="zh-CN" altLang="en-US"/>
        </a:p>
      </dgm:t>
    </dgm:pt>
    <dgm:pt modelId="{35A6A790-633D-41CC-9FBC-C9B4E654479C}" type="sibTrans" cxnId="{903F5994-32EE-493C-B8F0-DDCE0A12FF60}">
      <dgm:prSet/>
      <dgm:spPr/>
      <dgm:t>
        <a:bodyPr/>
        <a:lstStyle/>
        <a:p>
          <a:endParaRPr lang="zh-CN" altLang="en-US"/>
        </a:p>
      </dgm:t>
    </dgm:pt>
    <dgm:pt modelId="{B665ABC9-FB0D-4FC5-8D33-5B09DA902E96}" type="pres">
      <dgm:prSet presAssocID="{078ACB0D-6AB9-46BB-9B0B-D4C5ED9D16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9C1437-64F6-4205-82E6-40C43A03250E}" type="pres">
      <dgm:prSet presAssocID="{598F2A8D-CDCB-4F1B-A540-A3BA0476BA14}" presName="hierRoot1" presStyleCnt="0"/>
      <dgm:spPr/>
    </dgm:pt>
    <dgm:pt modelId="{D291B209-1C21-4B3F-9080-C27D4789FC9A}" type="pres">
      <dgm:prSet presAssocID="{598F2A8D-CDCB-4F1B-A540-A3BA0476BA14}" presName="composite" presStyleCnt="0"/>
      <dgm:spPr/>
    </dgm:pt>
    <dgm:pt modelId="{8E87C08E-CB7E-4112-9BA5-142BB44503CC}" type="pres">
      <dgm:prSet presAssocID="{598F2A8D-CDCB-4F1B-A540-A3BA0476BA14}" presName="background" presStyleLbl="node0" presStyleIdx="0" presStyleCnt="1"/>
      <dgm:spPr/>
    </dgm:pt>
    <dgm:pt modelId="{1D500A16-9898-48E9-95C0-2EC6193129F3}" type="pres">
      <dgm:prSet presAssocID="{598F2A8D-CDCB-4F1B-A540-A3BA0476BA14}" presName="text" presStyleLbl="fgAcc0" presStyleIdx="0" presStyleCnt="1" custLinFactNeighborX="33748" custLinFactNeighborY="-77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2BDD3A-E92F-43D0-BCCF-2214537D1249}" type="pres">
      <dgm:prSet presAssocID="{598F2A8D-CDCB-4F1B-A540-A3BA0476BA14}" presName="hierChild2" presStyleCnt="0"/>
      <dgm:spPr/>
    </dgm:pt>
    <dgm:pt modelId="{6BEAD2F4-0440-44FF-9275-073B6F28F052}" type="pres">
      <dgm:prSet presAssocID="{A87741F5-8A8C-483D-8465-E752E3C1DC6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ED16C19C-31B8-4BE3-8AEA-387496207E61}" type="pres">
      <dgm:prSet presAssocID="{C27FDD1B-67B5-4D7F-A198-65BD0E64F9BC}" presName="hierRoot2" presStyleCnt="0"/>
      <dgm:spPr/>
    </dgm:pt>
    <dgm:pt modelId="{F99F8425-4A77-41D4-9664-DAB3A766E997}" type="pres">
      <dgm:prSet presAssocID="{C27FDD1B-67B5-4D7F-A198-65BD0E64F9BC}" presName="composite2" presStyleCnt="0"/>
      <dgm:spPr/>
    </dgm:pt>
    <dgm:pt modelId="{AAA90B81-217C-46F5-95B2-EB7C06A7A9E7}" type="pres">
      <dgm:prSet presAssocID="{C27FDD1B-67B5-4D7F-A198-65BD0E64F9BC}" presName="background2" presStyleLbl="node2" presStyleIdx="0" presStyleCnt="4"/>
      <dgm:spPr/>
    </dgm:pt>
    <dgm:pt modelId="{1C77F045-25D9-4181-993B-1717CF18CB3A}" type="pres">
      <dgm:prSet presAssocID="{C27FDD1B-67B5-4D7F-A198-65BD0E64F9B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11A079-9EED-4A4A-8785-D71A7F1EF467}" type="pres">
      <dgm:prSet presAssocID="{C27FDD1B-67B5-4D7F-A198-65BD0E64F9BC}" presName="hierChild3" presStyleCnt="0"/>
      <dgm:spPr/>
    </dgm:pt>
    <dgm:pt modelId="{8286E174-8A53-4C2A-A82E-05A244D74324}" type="pres">
      <dgm:prSet presAssocID="{0BE7467A-B8F9-44D3-A2F0-AD52DDE9B36C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34CE6E59-E1E2-418F-A7A0-BFB4D3C21FD2}" type="pres">
      <dgm:prSet presAssocID="{F7E0B602-14B2-42F4-AC58-D0EADC6D5A36}" presName="hierRoot2" presStyleCnt="0"/>
      <dgm:spPr/>
    </dgm:pt>
    <dgm:pt modelId="{BA07304E-5939-411F-A2B8-F17E8567FA6C}" type="pres">
      <dgm:prSet presAssocID="{F7E0B602-14B2-42F4-AC58-D0EADC6D5A36}" presName="composite2" presStyleCnt="0"/>
      <dgm:spPr/>
    </dgm:pt>
    <dgm:pt modelId="{1E585F0F-AE52-4CA5-AA06-614787731020}" type="pres">
      <dgm:prSet presAssocID="{F7E0B602-14B2-42F4-AC58-D0EADC6D5A36}" presName="background2" presStyleLbl="node2" presStyleIdx="1" presStyleCnt="4"/>
      <dgm:spPr/>
    </dgm:pt>
    <dgm:pt modelId="{8FA99FD7-2081-4E0E-8D84-625CE07F6824}" type="pres">
      <dgm:prSet presAssocID="{F7E0B602-14B2-42F4-AC58-D0EADC6D5A3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E36C8-AF4E-4288-B84B-C0FFDEAFFDEB}" type="pres">
      <dgm:prSet presAssocID="{F7E0B602-14B2-42F4-AC58-D0EADC6D5A36}" presName="hierChild3" presStyleCnt="0"/>
      <dgm:spPr/>
    </dgm:pt>
    <dgm:pt modelId="{3714D931-B956-4FF9-B9BE-5B9EEB30A2D1}" type="pres">
      <dgm:prSet presAssocID="{91F4076D-957B-4F18-969B-0188B01D8C5F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8E853E0-A7C0-4A50-9D9C-6A47AD6888E4}" type="pres">
      <dgm:prSet presAssocID="{9C77D896-CA17-4E8B-8F29-973874129189}" presName="hierRoot2" presStyleCnt="0"/>
      <dgm:spPr/>
    </dgm:pt>
    <dgm:pt modelId="{E2D25C9F-0356-42C5-B673-176DE3DDDE0B}" type="pres">
      <dgm:prSet presAssocID="{9C77D896-CA17-4E8B-8F29-973874129189}" presName="composite2" presStyleCnt="0"/>
      <dgm:spPr/>
    </dgm:pt>
    <dgm:pt modelId="{3C950B7B-1F16-49F6-A32D-BD8B31E74131}" type="pres">
      <dgm:prSet presAssocID="{9C77D896-CA17-4E8B-8F29-973874129189}" presName="background2" presStyleLbl="node2" presStyleIdx="2" presStyleCnt="4"/>
      <dgm:spPr/>
    </dgm:pt>
    <dgm:pt modelId="{0F36CB10-3203-4C00-84E2-ABD4208935B3}" type="pres">
      <dgm:prSet presAssocID="{9C77D896-CA17-4E8B-8F29-97387412918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78E06E-CB6D-4D5C-BDF9-373DDDFC84B7}" type="pres">
      <dgm:prSet presAssocID="{9C77D896-CA17-4E8B-8F29-973874129189}" presName="hierChild3" presStyleCnt="0"/>
      <dgm:spPr/>
    </dgm:pt>
    <dgm:pt modelId="{0EBE4BB0-E9F3-4FAC-9C35-91F92698B156}" type="pres">
      <dgm:prSet presAssocID="{37B1ECBF-833D-4C63-9B57-3C6FB9A08F39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BDA1D87E-3DC0-417B-B0A2-66A80FA3FFE1}" type="pres">
      <dgm:prSet presAssocID="{7039A2F1-F369-4616-AAC4-C9502B69FF75}" presName="hierRoot3" presStyleCnt="0"/>
      <dgm:spPr/>
    </dgm:pt>
    <dgm:pt modelId="{4987A236-36FE-4A7D-9F37-0738E39042D9}" type="pres">
      <dgm:prSet presAssocID="{7039A2F1-F369-4616-AAC4-C9502B69FF75}" presName="composite3" presStyleCnt="0"/>
      <dgm:spPr/>
    </dgm:pt>
    <dgm:pt modelId="{642D8914-62C8-407D-949B-EAED26C663C8}" type="pres">
      <dgm:prSet presAssocID="{7039A2F1-F369-4616-AAC4-C9502B69FF75}" presName="background3" presStyleLbl="node3" presStyleIdx="0" presStyleCnt="5"/>
      <dgm:spPr/>
    </dgm:pt>
    <dgm:pt modelId="{FC53DC7E-0454-4171-B028-EF05D4247AAA}" type="pres">
      <dgm:prSet presAssocID="{7039A2F1-F369-4616-AAC4-C9502B69FF75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F759E-09E1-48C6-AAB6-4068B0BF2747}" type="pres">
      <dgm:prSet presAssocID="{7039A2F1-F369-4616-AAC4-C9502B69FF75}" presName="hierChild4" presStyleCnt="0"/>
      <dgm:spPr/>
    </dgm:pt>
    <dgm:pt modelId="{CC1D92FB-0CC2-460D-BCEA-2B3419216C22}" type="pres">
      <dgm:prSet presAssocID="{54A14656-71C8-4A26-92E0-3A508A6F3811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69930B23-DEC2-4B7C-BE12-4DBEA0A41A18}" type="pres">
      <dgm:prSet presAssocID="{8FA84BC1-B887-4849-954D-2651366CFB1E}" presName="hierRoot3" presStyleCnt="0"/>
      <dgm:spPr/>
    </dgm:pt>
    <dgm:pt modelId="{0AA739D8-9473-429D-BE93-78D4D0F9707E}" type="pres">
      <dgm:prSet presAssocID="{8FA84BC1-B887-4849-954D-2651366CFB1E}" presName="composite3" presStyleCnt="0"/>
      <dgm:spPr/>
    </dgm:pt>
    <dgm:pt modelId="{45BDFADB-6AB2-40C8-B2F7-BC10F8B79CF5}" type="pres">
      <dgm:prSet presAssocID="{8FA84BC1-B887-4849-954D-2651366CFB1E}" presName="background3" presStyleLbl="node3" presStyleIdx="1" presStyleCnt="5"/>
      <dgm:spPr/>
    </dgm:pt>
    <dgm:pt modelId="{9C6D98C2-169E-4425-8C34-906C1910BC2F}" type="pres">
      <dgm:prSet presAssocID="{8FA84BC1-B887-4849-954D-2651366CFB1E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8D3E95-F5E4-4A5F-B3A4-7406D2373F43}" type="pres">
      <dgm:prSet presAssocID="{8FA84BC1-B887-4849-954D-2651366CFB1E}" presName="hierChild4" presStyleCnt="0"/>
      <dgm:spPr/>
    </dgm:pt>
    <dgm:pt modelId="{03F2D168-B519-44CE-A8AF-59D813D1D9C5}" type="pres">
      <dgm:prSet presAssocID="{6184E53B-EA9C-472D-82A2-684365D03842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6E0C615B-A6D4-4585-B790-78F4FC13AB9D}" type="pres">
      <dgm:prSet presAssocID="{84278DEB-4B0C-4FCE-B91C-206E625D4B4E}" presName="hierRoot3" presStyleCnt="0"/>
      <dgm:spPr/>
    </dgm:pt>
    <dgm:pt modelId="{C6C5732A-5505-41C4-B66C-CDDC1F4F3E94}" type="pres">
      <dgm:prSet presAssocID="{84278DEB-4B0C-4FCE-B91C-206E625D4B4E}" presName="composite3" presStyleCnt="0"/>
      <dgm:spPr/>
    </dgm:pt>
    <dgm:pt modelId="{7CD4DDFD-5EB1-467A-AA50-6F68493D0BC7}" type="pres">
      <dgm:prSet presAssocID="{84278DEB-4B0C-4FCE-B91C-206E625D4B4E}" presName="background3" presStyleLbl="node3" presStyleIdx="2" presStyleCnt="5"/>
      <dgm:spPr/>
    </dgm:pt>
    <dgm:pt modelId="{C921F718-5252-479D-AE7B-5BAD132A7B2E}" type="pres">
      <dgm:prSet presAssocID="{84278DEB-4B0C-4FCE-B91C-206E625D4B4E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49381A-38A8-40F7-872C-02A513B37998}" type="pres">
      <dgm:prSet presAssocID="{84278DEB-4B0C-4FCE-B91C-206E625D4B4E}" presName="hierChild4" presStyleCnt="0"/>
      <dgm:spPr/>
    </dgm:pt>
    <dgm:pt modelId="{BC256EB0-BC7A-4EE5-B4FC-E1D0FDA86717}" type="pres">
      <dgm:prSet presAssocID="{9C798395-D6C9-479E-9A85-81BFA2551053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5BE7A2B9-97CA-4DCA-8CCF-D911C7D5C3BE}" type="pres">
      <dgm:prSet presAssocID="{0AA9199E-63AA-4AFF-876E-59E1F45F69D8}" presName="hierRoot3" presStyleCnt="0"/>
      <dgm:spPr/>
    </dgm:pt>
    <dgm:pt modelId="{7E3D87B8-3835-440D-9696-89A590FAA19A}" type="pres">
      <dgm:prSet presAssocID="{0AA9199E-63AA-4AFF-876E-59E1F45F69D8}" presName="composite3" presStyleCnt="0"/>
      <dgm:spPr/>
    </dgm:pt>
    <dgm:pt modelId="{D4106EE9-7435-4388-A037-54ED5A896C5C}" type="pres">
      <dgm:prSet presAssocID="{0AA9199E-63AA-4AFF-876E-59E1F45F69D8}" presName="background3" presStyleLbl="node3" presStyleIdx="3" presStyleCnt="5"/>
      <dgm:spPr/>
    </dgm:pt>
    <dgm:pt modelId="{201D9F2F-5056-4C1E-971B-3B30256CB429}" type="pres">
      <dgm:prSet presAssocID="{0AA9199E-63AA-4AFF-876E-59E1F45F69D8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6FA46D-BD40-467F-9A8D-85DBB735B325}" type="pres">
      <dgm:prSet presAssocID="{0AA9199E-63AA-4AFF-876E-59E1F45F69D8}" presName="hierChild4" presStyleCnt="0"/>
      <dgm:spPr/>
    </dgm:pt>
    <dgm:pt modelId="{01D3A32C-2A66-4759-B7AF-32858862004F}" type="pres">
      <dgm:prSet presAssocID="{004A86F9-A6AF-4A8A-954F-5EEBA814BF41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6552A1A5-6889-4140-86D1-01A99B0BA17D}" type="pres">
      <dgm:prSet presAssocID="{7906F2D7-D5E8-4AA0-B39A-CD27AFF63B18}" presName="hierRoot3" presStyleCnt="0"/>
      <dgm:spPr/>
    </dgm:pt>
    <dgm:pt modelId="{5FD928F4-3CCB-4222-AB64-AF0F121DF25D}" type="pres">
      <dgm:prSet presAssocID="{7906F2D7-D5E8-4AA0-B39A-CD27AFF63B18}" presName="composite3" presStyleCnt="0"/>
      <dgm:spPr/>
    </dgm:pt>
    <dgm:pt modelId="{CE4B38EF-C5DC-4320-8B8A-D96D26AA0A24}" type="pres">
      <dgm:prSet presAssocID="{7906F2D7-D5E8-4AA0-B39A-CD27AFF63B18}" presName="background3" presStyleLbl="node3" presStyleIdx="4" presStyleCnt="5"/>
      <dgm:spPr/>
    </dgm:pt>
    <dgm:pt modelId="{94A32BE1-5E14-476F-8B84-F05AB18DFB5A}" type="pres">
      <dgm:prSet presAssocID="{7906F2D7-D5E8-4AA0-B39A-CD27AFF63B18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0FD3F0-FAC9-4A72-8904-90DC28124A7D}" type="pres">
      <dgm:prSet presAssocID="{7906F2D7-D5E8-4AA0-B39A-CD27AFF63B18}" presName="hierChild4" presStyleCnt="0"/>
      <dgm:spPr/>
    </dgm:pt>
    <dgm:pt modelId="{23CE8D9D-5F5F-4266-ACB3-2DDF0B8A3486}" type="pres">
      <dgm:prSet presAssocID="{1C233D0E-F244-4776-9F3B-7EB7AF36805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7B37EFB-9CBC-4F9A-8F39-768748AD50FD}" type="pres">
      <dgm:prSet presAssocID="{A01998BB-840F-41CD-B668-A98DE8FDC42A}" presName="hierRoot2" presStyleCnt="0"/>
      <dgm:spPr/>
    </dgm:pt>
    <dgm:pt modelId="{6ED2F585-2B84-48DE-9FB4-EB9FDC7EFE1B}" type="pres">
      <dgm:prSet presAssocID="{A01998BB-840F-41CD-B668-A98DE8FDC42A}" presName="composite2" presStyleCnt="0"/>
      <dgm:spPr/>
    </dgm:pt>
    <dgm:pt modelId="{4067D4BF-1BF3-4582-82B4-751BF36D6F55}" type="pres">
      <dgm:prSet presAssocID="{A01998BB-840F-41CD-B668-A98DE8FDC42A}" presName="background2" presStyleLbl="node2" presStyleIdx="3" presStyleCnt="4"/>
      <dgm:spPr/>
    </dgm:pt>
    <dgm:pt modelId="{0CEAC2E5-7654-495D-A600-1EF0EDE3B36C}" type="pres">
      <dgm:prSet presAssocID="{A01998BB-840F-41CD-B668-A98DE8FDC42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0E8227-71B5-4312-9F7C-8E24290D0AD2}" type="pres">
      <dgm:prSet presAssocID="{A01998BB-840F-41CD-B668-A98DE8FDC42A}" presName="hierChild3" presStyleCnt="0"/>
      <dgm:spPr/>
    </dgm:pt>
  </dgm:ptLst>
  <dgm:cxnLst>
    <dgm:cxn modelId="{931B23B5-4054-41CC-A7D4-37847E2229F5}" type="presOf" srcId="{598F2A8D-CDCB-4F1B-A540-A3BA0476BA14}" destId="{1D500A16-9898-48E9-95C0-2EC6193129F3}" srcOrd="0" destOrd="0" presId="urn:microsoft.com/office/officeart/2005/8/layout/hierarchy1"/>
    <dgm:cxn modelId="{50854458-B742-4D15-9573-C8310E1CEF97}" type="presOf" srcId="{F7E0B602-14B2-42F4-AC58-D0EADC6D5A36}" destId="{8FA99FD7-2081-4E0E-8D84-625CE07F6824}" srcOrd="0" destOrd="0" presId="urn:microsoft.com/office/officeart/2005/8/layout/hierarchy1"/>
    <dgm:cxn modelId="{9CEA8CEF-5163-4B42-8C0B-FB23145D7ED1}" type="presOf" srcId="{A01998BB-840F-41CD-B668-A98DE8FDC42A}" destId="{0CEAC2E5-7654-495D-A600-1EF0EDE3B36C}" srcOrd="0" destOrd="0" presId="urn:microsoft.com/office/officeart/2005/8/layout/hierarchy1"/>
    <dgm:cxn modelId="{1CA7066F-15B9-4046-B1F8-0D1216DBF72B}" srcId="{598F2A8D-CDCB-4F1B-A540-A3BA0476BA14}" destId="{F7E0B602-14B2-42F4-AC58-D0EADC6D5A36}" srcOrd="1" destOrd="0" parTransId="{0BE7467A-B8F9-44D3-A2F0-AD52DDE9B36C}" sibTransId="{B8A6CB40-F4D6-471B-AE2B-C714CC192A09}"/>
    <dgm:cxn modelId="{146181E2-8E66-4911-B7D4-2A852ED6F7F7}" srcId="{598F2A8D-CDCB-4F1B-A540-A3BA0476BA14}" destId="{C27FDD1B-67B5-4D7F-A198-65BD0E64F9BC}" srcOrd="0" destOrd="0" parTransId="{A87741F5-8A8C-483D-8465-E752E3C1DC60}" sibTransId="{99B4E366-B659-42F0-9D4C-641A25891C15}"/>
    <dgm:cxn modelId="{903F5994-32EE-493C-B8F0-DDCE0A12FF60}" srcId="{9C77D896-CA17-4E8B-8F29-973874129189}" destId="{7906F2D7-D5E8-4AA0-B39A-CD27AFF63B18}" srcOrd="4" destOrd="0" parTransId="{004A86F9-A6AF-4A8A-954F-5EEBA814BF41}" sibTransId="{35A6A790-633D-41CC-9FBC-C9B4E654479C}"/>
    <dgm:cxn modelId="{A1A694EB-F104-46A1-9B3F-DCC511AF22C5}" type="presOf" srcId="{1C233D0E-F244-4776-9F3B-7EB7AF368050}" destId="{23CE8D9D-5F5F-4266-ACB3-2DDF0B8A3486}" srcOrd="0" destOrd="0" presId="urn:microsoft.com/office/officeart/2005/8/layout/hierarchy1"/>
    <dgm:cxn modelId="{EFC0CAF6-2139-444A-A984-BA49074AD9D7}" type="presOf" srcId="{84278DEB-4B0C-4FCE-B91C-206E625D4B4E}" destId="{C921F718-5252-479D-AE7B-5BAD132A7B2E}" srcOrd="0" destOrd="0" presId="urn:microsoft.com/office/officeart/2005/8/layout/hierarchy1"/>
    <dgm:cxn modelId="{7DCF41B9-71F5-4510-80AC-374EB8209451}" srcId="{078ACB0D-6AB9-46BB-9B0B-D4C5ED9D1674}" destId="{598F2A8D-CDCB-4F1B-A540-A3BA0476BA14}" srcOrd="0" destOrd="0" parTransId="{DB7CBCE7-8DE6-4B2F-959C-B0E8A239BDAF}" sibTransId="{3724715C-D9AC-4590-BA1D-C5322076067C}"/>
    <dgm:cxn modelId="{519C9549-6EEF-4369-8177-D1AFEAB28229}" srcId="{598F2A8D-CDCB-4F1B-A540-A3BA0476BA14}" destId="{9C77D896-CA17-4E8B-8F29-973874129189}" srcOrd="2" destOrd="0" parTransId="{91F4076D-957B-4F18-969B-0188B01D8C5F}" sibTransId="{D16EAF7B-1711-46EB-A866-C0950F6BA572}"/>
    <dgm:cxn modelId="{99469560-E731-4967-A9EF-FB734066E864}" type="presOf" srcId="{9C77D896-CA17-4E8B-8F29-973874129189}" destId="{0F36CB10-3203-4C00-84E2-ABD4208935B3}" srcOrd="0" destOrd="0" presId="urn:microsoft.com/office/officeart/2005/8/layout/hierarchy1"/>
    <dgm:cxn modelId="{97A53733-E7D8-4E29-9566-CEB65BC0CCBA}" type="presOf" srcId="{0AA9199E-63AA-4AFF-876E-59E1F45F69D8}" destId="{201D9F2F-5056-4C1E-971B-3B30256CB429}" srcOrd="0" destOrd="0" presId="urn:microsoft.com/office/officeart/2005/8/layout/hierarchy1"/>
    <dgm:cxn modelId="{2A5FB19B-9932-412E-9151-5FA40C391F40}" type="presOf" srcId="{0BE7467A-B8F9-44D3-A2F0-AD52DDE9B36C}" destId="{8286E174-8A53-4C2A-A82E-05A244D74324}" srcOrd="0" destOrd="0" presId="urn:microsoft.com/office/officeart/2005/8/layout/hierarchy1"/>
    <dgm:cxn modelId="{6DA7E4CD-AC24-4F2B-A3D0-8AF62D269FD4}" srcId="{9C77D896-CA17-4E8B-8F29-973874129189}" destId="{84278DEB-4B0C-4FCE-B91C-206E625D4B4E}" srcOrd="2" destOrd="0" parTransId="{6184E53B-EA9C-472D-82A2-684365D03842}" sibTransId="{8FFBF48B-56B7-4479-86F4-0C8EBD12013F}"/>
    <dgm:cxn modelId="{D33DE7FA-2247-426C-BB98-0F85F4A29559}" srcId="{9C77D896-CA17-4E8B-8F29-973874129189}" destId="{7039A2F1-F369-4616-AAC4-C9502B69FF75}" srcOrd="0" destOrd="0" parTransId="{37B1ECBF-833D-4C63-9B57-3C6FB9A08F39}" sibTransId="{3CF65493-C857-4CE5-BDB4-6F0EDE6A784E}"/>
    <dgm:cxn modelId="{58B5F7F9-34E9-411A-B240-91A925C78292}" type="presOf" srcId="{8FA84BC1-B887-4849-954D-2651366CFB1E}" destId="{9C6D98C2-169E-4425-8C34-906C1910BC2F}" srcOrd="0" destOrd="0" presId="urn:microsoft.com/office/officeart/2005/8/layout/hierarchy1"/>
    <dgm:cxn modelId="{BC63CA4F-75FF-4B57-9568-7D025253030B}" srcId="{9C77D896-CA17-4E8B-8F29-973874129189}" destId="{8FA84BC1-B887-4849-954D-2651366CFB1E}" srcOrd="1" destOrd="0" parTransId="{54A14656-71C8-4A26-92E0-3A508A6F3811}" sibTransId="{B12D0CD9-0297-4C2E-B527-EC9862E7BE9E}"/>
    <dgm:cxn modelId="{51BAADC6-5351-432F-BBFD-52A82FAE64DE}" type="presOf" srcId="{C27FDD1B-67B5-4D7F-A198-65BD0E64F9BC}" destId="{1C77F045-25D9-4181-993B-1717CF18CB3A}" srcOrd="0" destOrd="0" presId="urn:microsoft.com/office/officeart/2005/8/layout/hierarchy1"/>
    <dgm:cxn modelId="{CBA5C467-F0F3-4F1D-BCEE-F2AC0398B029}" type="presOf" srcId="{A87741F5-8A8C-483D-8465-E752E3C1DC60}" destId="{6BEAD2F4-0440-44FF-9275-073B6F28F052}" srcOrd="0" destOrd="0" presId="urn:microsoft.com/office/officeart/2005/8/layout/hierarchy1"/>
    <dgm:cxn modelId="{0229AE3B-5823-4414-A994-67C2513DCBC9}" type="presOf" srcId="{37B1ECBF-833D-4C63-9B57-3C6FB9A08F39}" destId="{0EBE4BB0-E9F3-4FAC-9C35-91F92698B156}" srcOrd="0" destOrd="0" presId="urn:microsoft.com/office/officeart/2005/8/layout/hierarchy1"/>
    <dgm:cxn modelId="{E7071AD6-D946-4841-8F8F-8A40BEE83013}" srcId="{9C77D896-CA17-4E8B-8F29-973874129189}" destId="{0AA9199E-63AA-4AFF-876E-59E1F45F69D8}" srcOrd="3" destOrd="0" parTransId="{9C798395-D6C9-479E-9A85-81BFA2551053}" sibTransId="{C3D957CC-D588-4B09-8886-965863BB2952}"/>
    <dgm:cxn modelId="{07A139E5-59C4-423A-929C-1D1B89CE406D}" type="presOf" srcId="{7906F2D7-D5E8-4AA0-B39A-CD27AFF63B18}" destId="{94A32BE1-5E14-476F-8B84-F05AB18DFB5A}" srcOrd="0" destOrd="0" presId="urn:microsoft.com/office/officeart/2005/8/layout/hierarchy1"/>
    <dgm:cxn modelId="{E121AEC6-1094-4493-8AA9-6805898BF023}" type="presOf" srcId="{9C798395-D6C9-479E-9A85-81BFA2551053}" destId="{BC256EB0-BC7A-4EE5-B4FC-E1D0FDA86717}" srcOrd="0" destOrd="0" presId="urn:microsoft.com/office/officeart/2005/8/layout/hierarchy1"/>
    <dgm:cxn modelId="{F2D77056-0398-44E7-82A0-54328BE02476}" type="presOf" srcId="{078ACB0D-6AB9-46BB-9B0B-D4C5ED9D1674}" destId="{B665ABC9-FB0D-4FC5-8D33-5B09DA902E96}" srcOrd="0" destOrd="0" presId="urn:microsoft.com/office/officeart/2005/8/layout/hierarchy1"/>
    <dgm:cxn modelId="{A7021C80-ACAA-4C1B-B954-9AEB5BE87922}" type="presOf" srcId="{7039A2F1-F369-4616-AAC4-C9502B69FF75}" destId="{FC53DC7E-0454-4171-B028-EF05D4247AAA}" srcOrd="0" destOrd="0" presId="urn:microsoft.com/office/officeart/2005/8/layout/hierarchy1"/>
    <dgm:cxn modelId="{8DAD8253-2C9C-44C3-8CF0-FF5C29AF6260}" srcId="{598F2A8D-CDCB-4F1B-A540-A3BA0476BA14}" destId="{A01998BB-840F-41CD-B668-A98DE8FDC42A}" srcOrd="3" destOrd="0" parTransId="{1C233D0E-F244-4776-9F3B-7EB7AF368050}" sibTransId="{25908CC5-17F0-4BFC-9551-2A585BF1B9ED}"/>
    <dgm:cxn modelId="{2B067EC2-98E3-4777-8C2F-2F96DBC84DDE}" type="presOf" srcId="{91F4076D-957B-4F18-969B-0188B01D8C5F}" destId="{3714D931-B956-4FF9-B9BE-5B9EEB30A2D1}" srcOrd="0" destOrd="0" presId="urn:microsoft.com/office/officeart/2005/8/layout/hierarchy1"/>
    <dgm:cxn modelId="{864BEAA2-8CB9-4DFB-8282-CD998F5C5472}" type="presOf" srcId="{54A14656-71C8-4A26-92E0-3A508A6F3811}" destId="{CC1D92FB-0CC2-460D-BCEA-2B3419216C22}" srcOrd="0" destOrd="0" presId="urn:microsoft.com/office/officeart/2005/8/layout/hierarchy1"/>
    <dgm:cxn modelId="{01077FF2-0F2F-4F2C-8D49-451A5DFC2DC2}" type="presOf" srcId="{6184E53B-EA9C-472D-82A2-684365D03842}" destId="{03F2D168-B519-44CE-A8AF-59D813D1D9C5}" srcOrd="0" destOrd="0" presId="urn:microsoft.com/office/officeart/2005/8/layout/hierarchy1"/>
    <dgm:cxn modelId="{F7E4F028-F07E-4D76-91B6-245A4902D705}" type="presOf" srcId="{004A86F9-A6AF-4A8A-954F-5EEBA814BF41}" destId="{01D3A32C-2A66-4759-B7AF-32858862004F}" srcOrd="0" destOrd="0" presId="urn:microsoft.com/office/officeart/2005/8/layout/hierarchy1"/>
    <dgm:cxn modelId="{5956E6BE-BE39-4FBE-9266-F1CE4CF8CAED}" type="presParOf" srcId="{B665ABC9-FB0D-4FC5-8D33-5B09DA902E96}" destId="{C19C1437-64F6-4205-82E6-40C43A03250E}" srcOrd="0" destOrd="0" presId="urn:microsoft.com/office/officeart/2005/8/layout/hierarchy1"/>
    <dgm:cxn modelId="{5A282C4B-900C-47CE-9C46-ACD0B66FCBC6}" type="presParOf" srcId="{C19C1437-64F6-4205-82E6-40C43A03250E}" destId="{D291B209-1C21-4B3F-9080-C27D4789FC9A}" srcOrd="0" destOrd="0" presId="urn:microsoft.com/office/officeart/2005/8/layout/hierarchy1"/>
    <dgm:cxn modelId="{4C4319BD-CDF7-46C6-930A-BD319AC7CEAB}" type="presParOf" srcId="{D291B209-1C21-4B3F-9080-C27D4789FC9A}" destId="{8E87C08E-CB7E-4112-9BA5-142BB44503CC}" srcOrd="0" destOrd="0" presId="urn:microsoft.com/office/officeart/2005/8/layout/hierarchy1"/>
    <dgm:cxn modelId="{B2945175-AEF2-4AB2-B1B4-EE50D9ECCC6D}" type="presParOf" srcId="{D291B209-1C21-4B3F-9080-C27D4789FC9A}" destId="{1D500A16-9898-48E9-95C0-2EC6193129F3}" srcOrd="1" destOrd="0" presId="urn:microsoft.com/office/officeart/2005/8/layout/hierarchy1"/>
    <dgm:cxn modelId="{21631EF9-3F73-4300-8216-CFE438AB99F8}" type="presParOf" srcId="{C19C1437-64F6-4205-82E6-40C43A03250E}" destId="{6D2BDD3A-E92F-43D0-BCCF-2214537D1249}" srcOrd="1" destOrd="0" presId="urn:microsoft.com/office/officeart/2005/8/layout/hierarchy1"/>
    <dgm:cxn modelId="{67BF8B30-E46D-416A-92AB-B211B9175B43}" type="presParOf" srcId="{6D2BDD3A-E92F-43D0-BCCF-2214537D1249}" destId="{6BEAD2F4-0440-44FF-9275-073B6F28F052}" srcOrd="0" destOrd="0" presId="urn:microsoft.com/office/officeart/2005/8/layout/hierarchy1"/>
    <dgm:cxn modelId="{1F9E3F67-A571-424E-9B77-7B8360D26049}" type="presParOf" srcId="{6D2BDD3A-E92F-43D0-BCCF-2214537D1249}" destId="{ED16C19C-31B8-4BE3-8AEA-387496207E61}" srcOrd="1" destOrd="0" presId="urn:microsoft.com/office/officeart/2005/8/layout/hierarchy1"/>
    <dgm:cxn modelId="{B0288779-955D-4358-9C67-05024EA8F385}" type="presParOf" srcId="{ED16C19C-31B8-4BE3-8AEA-387496207E61}" destId="{F99F8425-4A77-41D4-9664-DAB3A766E997}" srcOrd="0" destOrd="0" presId="urn:microsoft.com/office/officeart/2005/8/layout/hierarchy1"/>
    <dgm:cxn modelId="{D200284C-055A-485B-8B34-73368F0BB8D6}" type="presParOf" srcId="{F99F8425-4A77-41D4-9664-DAB3A766E997}" destId="{AAA90B81-217C-46F5-95B2-EB7C06A7A9E7}" srcOrd="0" destOrd="0" presId="urn:microsoft.com/office/officeart/2005/8/layout/hierarchy1"/>
    <dgm:cxn modelId="{9BBD4975-82EB-41AA-A434-46C8830AE5B3}" type="presParOf" srcId="{F99F8425-4A77-41D4-9664-DAB3A766E997}" destId="{1C77F045-25D9-4181-993B-1717CF18CB3A}" srcOrd="1" destOrd="0" presId="urn:microsoft.com/office/officeart/2005/8/layout/hierarchy1"/>
    <dgm:cxn modelId="{8B1741B2-0C74-47D6-9F79-B196E7A98B1A}" type="presParOf" srcId="{ED16C19C-31B8-4BE3-8AEA-387496207E61}" destId="{ED11A079-9EED-4A4A-8785-D71A7F1EF467}" srcOrd="1" destOrd="0" presId="urn:microsoft.com/office/officeart/2005/8/layout/hierarchy1"/>
    <dgm:cxn modelId="{7C608855-653E-4EA7-9A96-FF9C31D5D451}" type="presParOf" srcId="{6D2BDD3A-E92F-43D0-BCCF-2214537D1249}" destId="{8286E174-8A53-4C2A-A82E-05A244D74324}" srcOrd="2" destOrd="0" presId="urn:microsoft.com/office/officeart/2005/8/layout/hierarchy1"/>
    <dgm:cxn modelId="{4BCB306C-8171-493F-9BAD-96D09A4E551F}" type="presParOf" srcId="{6D2BDD3A-E92F-43D0-BCCF-2214537D1249}" destId="{34CE6E59-E1E2-418F-A7A0-BFB4D3C21FD2}" srcOrd="3" destOrd="0" presId="urn:microsoft.com/office/officeart/2005/8/layout/hierarchy1"/>
    <dgm:cxn modelId="{26382BE0-2556-46B3-8772-A41F99D7E6C3}" type="presParOf" srcId="{34CE6E59-E1E2-418F-A7A0-BFB4D3C21FD2}" destId="{BA07304E-5939-411F-A2B8-F17E8567FA6C}" srcOrd="0" destOrd="0" presId="urn:microsoft.com/office/officeart/2005/8/layout/hierarchy1"/>
    <dgm:cxn modelId="{015DCAE0-849B-4E02-956E-49DA94FA1DB0}" type="presParOf" srcId="{BA07304E-5939-411F-A2B8-F17E8567FA6C}" destId="{1E585F0F-AE52-4CA5-AA06-614787731020}" srcOrd="0" destOrd="0" presId="urn:microsoft.com/office/officeart/2005/8/layout/hierarchy1"/>
    <dgm:cxn modelId="{93FC8987-E2AA-4BA4-966D-DFC8FA7AFD23}" type="presParOf" srcId="{BA07304E-5939-411F-A2B8-F17E8567FA6C}" destId="{8FA99FD7-2081-4E0E-8D84-625CE07F6824}" srcOrd="1" destOrd="0" presId="urn:microsoft.com/office/officeart/2005/8/layout/hierarchy1"/>
    <dgm:cxn modelId="{E309959C-8F9F-4A11-8D52-4050816D092C}" type="presParOf" srcId="{34CE6E59-E1E2-418F-A7A0-BFB4D3C21FD2}" destId="{415E36C8-AF4E-4288-B84B-C0FFDEAFFDEB}" srcOrd="1" destOrd="0" presId="urn:microsoft.com/office/officeart/2005/8/layout/hierarchy1"/>
    <dgm:cxn modelId="{EA0CDD3C-FF9C-46D7-832B-D7A4E07A3F61}" type="presParOf" srcId="{6D2BDD3A-E92F-43D0-BCCF-2214537D1249}" destId="{3714D931-B956-4FF9-B9BE-5B9EEB30A2D1}" srcOrd="4" destOrd="0" presId="urn:microsoft.com/office/officeart/2005/8/layout/hierarchy1"/>
    <dgm:cxn modelId="{AFF744D2-C0D0-4C2C-8612-02637F2051E3}" type="presParOf" srcId="{6D2BDD3A-E92F-43D0-BCCF-2214537D1249}" destId="{B8E853E0-A7C0-4A50-9D9C-6A47AD6888E4}" srcOrd="5" destOrd="0" presId="urn:microsoft.com/office/officeart/2005/8/layout/hierarchy1"/>
    <dgm:cxn modelId="{7CFA1568-955A-493C-AADB-1BAD2D742BAF}" type="presParOf" srcId="{B8E853E0-A7C0-4A50-9D9C-6A47AD6888E4}" destId="{E2D25C9F-0356-42C5-B673-176DE3DDDE0B}" srcOrd="0" destOrd="0" presId="urn:microsoft.com/office/officeart/2005/8/layout/hierarchy1"/>
    <dgm:cxn modelId="{C15893E2-5D13-4AA7-8B68-CFFE2CFB7631}" type="presParOf" srcId="{E2D25C9F-0356-42C5-B673-176DE3DDDE0B}" destId="{3C950B7B-1F16-49F6-A32D-BD8B31E74131}" srcOrd="0" destOrd="0" presId="urn:microsoft.com/office/officeart/2005/8/layout/hierarchy1"/>
    <dgm:cxn modelId="{A614AA10-4AA3-441B-85B1-8041680DEB33}" type="presParOf" srcId="{E2D25C9F-0356-42C5-B673-176DE3DDDE0B}" destId="{0F36CB10-3203-4C00-84E2-ABD4208935B3}" srcOrd="1" destOrd="0" presId="urn:microsoft.com/office/officeart/2005/8/layout/hierarchy1"/>
    <dgm:cxn modelId="{1E6A374B-CA14-44EE-9833-A1437967A5E8}" type="presParOf" srcId="{B8E853E0-A7C0-4A50-9D9C-6A47AD6888E4}" destId="{5A78E06E-CB6D-4D5C-BDF9-373DDDFC84B7}" srcOrd="1" destOrd="0" presId="urn:microsoft.com/office/officeart/2005/8/layout/hierarchy1"/>
    <dgm:cxn modelId="{063B49B7-1233-4751-9910-8B4A6BEAF261}" type="presParOf" srcId="{5A78E06E-CB6D-4D5C-BDF9-373DDDFC84B7}" destId="{0EBE4BB0-E9F3-4FAC-9C35-91F92698B156}" srcOrd="0" destOrd="0" presId="urn:microsoft.com/office/officeart/2005/8/layout/hierarchy1"/>
    <dgm:cxn modelId="{3D81F8A3-6C39-4F2C-8D43-73E9355C792A}" type="presParOf" srcId="{5A78E06E-CB6D-4D5C-BDF9-373DDDFC84B7}" destId="{BDA1D87E-3DC0-417B-B0A2-66A80FA3FFE1}" srcOrd="1" destOrd="0" presId="urn:microsoft.com/office/officeart/2005/8/layout/hierarchy1"/>
    <dgm:cxn modelId="{B8BE443E-52C3-4337-94A6-09136483FA02}" type="presParOf" srcId="{BDA1D87E-3DC0-417B-B0A2-66A80FA3FFE1}" destId="{4987A236-36FE-4A7D-9F37-0738E39042D9}" srcOrd="0" destOrd="0" presId="urn:microsoft.com/office/officeart/2005/8/layout/hierarchy1"/>
    <dgm:cxn modelId="{45369EC4-8E88-46B1-8975-973B78F2AEFC}" type="presParOf" srcId="{4987A236-36FE-4A7D-9F37-0738E39042D9}" destId="{642D8914-62C8-407D-949B-EAED26C663C8}" srcOrd="0" destOrd="0" presId="urn:microsoft.com/office/officeart/2005/8/layout/hierarchy1"/>
    <dgm:cxn modelId="{DE8E582E-CA8F-4516-BAC6-91058A8911E5}" type="presParOf" srcId="{4987A236-36FE-4A7D-9F37-0738E39042D9}" destId="{FC53DC7E-0454-4171-B028-EF05D4247AAA}" srcOrd="1" destOrd="0" presId="urn:microsoft.com/office/officeart/2005/8/layout/hierarchy1"/>
    <dgm:cxn modelId="{17742679-678F-4E6D-8C60-2CD5AEF477A7}" type="presParOf" srcId="{BDA1D87E-3DC0-417B-B0A2-66A80FA3FFE1}" destId="{D61F759E-09E1-48C6-AAB6-4068B0BF2747}" srcOrd="1" destOrd="0" presId="urn:microsoft.com/office/officeart/2005/8/layout/hierarchy1"/>
    <dgm:cxn modelId="{F9C44358-A850-4FED-A924-3433D220F917}" type="presParOf" srcId="{5A78E06E-CB6D-4D5C-BDF9-373DDDFC84B7}" destId="{CC1D92FB-0CC2-460D-BCEA-2B3419216C22}" srcOrd="2" destOrd="0" presId="urn:microsoft.com/office/officeart/2005/8/layout/hierarchy1"/>
    <dgm:cxn modelId="{D0C0BD8B-AB5C-4FB5-9E02-48395834051F}" type="presParOf" srcId="{5A78E06E-CB6D-4D5C-BDF9-373DDDFC84B7}" destId="{69930B23-DEC2-4B7C-BE12-4DBEA0A41A18}" srcOrd="3" destOrd="0" presId="urn:microsoft.com/office/officeart/2005/8/layout/hierarchy1"/>
    <dgm:cxn modelId="{53A78823-8F4E-4294-8ADC-CAEFC56D7724}" type="presParOf" srcId="{69930B23-DEC2-4B7C-BE12-4DBEA0A41A18}" destId="{0AA739D8-9473-429D-BE93-78D4D0F9707E}" srcOrd="0" destOrd="0" presId="urn:microsoft.com/office/officeart/2005/8/layout/hierarchy1"/>
    <dgm:cxn modelId="{0D69408B-9AA3-4C58-810E-6ECC86D4A859}" type="presParOf" srcId="{0AA739D8-9473-429D-BE93-78D4D0F9707E}" destId="{45BDFADB-6AB2-40C8-B2F7-BC10F8B79CF5}" srcOrd="0" destOrd="0" presId="urn:microsoft.com/office/officeart/2005/8/layout/hierarchy1"/>
    <dgm:cxn modelId="{9C703037-1CC1-4CBC-A826-38501974EABC}" type="presParOf" srcId="{0AA739D8-9473-429D-BE93-78D4D0F9707E}" destId="{9C6D98C2-169E-4425-8C34-906C1910BC2F}" srcOrd="1" destOrd="0" presId="urn:microsoft.com/office/officeart/2005/8/layout/hierarchy1"/>
    <dgm:cxn modelId="{4D6B842B-7B31-46DA-ABA6-BB4994B13537}" type="presParOf" srcId="{69930B23-DEC2-4B7C-BE12-4DBEA0A41A18}" destId="{828D3E95-F5E4-4A5F-B3A4-7406D2373F43}" srcOrd="1" destOrd="0" presId="urn:microsoft.com/office/officeart/2005/8/layout/hierarchy1"/>
    <dgm:cxn modelId="{14800385-176B-4D9E-BF84-59CA30B3B795}" type="presParOf" srcId="{5A78E06E-CB6D-4D5C-BDF9-373DDDFC84B7}" destId="{03F2D168-B519-44CE-A8AF-59D813D1D9C5}" srcOrd="4" destOrd="0" presId="urn:microsoft.com/office/officeart/2005/8/layout/hierarchy1"/>
    <dgm:cxn modelId="{9BB7C592-4F1A-4D70-A261-DFB969E32422}" type="presParOf" srcId="{5A78E06E-CB6D-4D5C-BDF9-373DDDFC84B7}" destId="{6E0C615B-A6D4-4585-B790-78F4FC13AB9D}" srcOrd="5" destOrd="0" presId="urn:microsoft.com/office/officeart/2005/8/layout/hierarchy1"/>
    <dgm:cxn modelId="{5973C15F-CF9A-49EF-92DC-2C2BF1C69A1B}" type="presParOf" srcId="{6E0C615B-A6D4-4585-B790-78F4FC13AB9D}" destId="{C6C5732A-5505-41C4-B66C-CDDC1F4F3E94}" srcOrd="0" destOrd="0" presId="urn:microsoft.com/office/officeart/2005/8/layout/hierarchy1"/>
    <dgm:cxn modelId="{982FEB03-D5B2-4C03-BAA0-1DA75DBB8E4B}" type="presParOf" srcId="{C6C5732A-5505-41C4-B66C-CDDC1F4F3E94}" destId="{7CD4DDFD-5EB1-467A-AA50-6F68493D0BC7}" srcOrd="0" destOrd="0" presId="urn:microsoft.com/office/officeart/2005/8/layout/hierarchy1"/>
    <dgm:cxn modelId="{6363F69A-4195-4516-8FCB-60E9589B8702}" type="presParOf" srcId="{C6C5732A-5505-41C4-B66C-CDDC1F4F3E94}" destId="{C921F718-5252-479D-AE7B-5BAD132A7B2E}" srcOrd="1" destOrd="0" presId="urn:microsoft.com/office/officeart/2005/8/layout/hierarchy1"/>
    <dgm:cxn modelId="{19950282-27EC-43B8-A4F8-53A1D5F4AFC7}" type="presParOf" srcId="{6E0C615B-A6D4-4585-B790-78F4FC13AB9D}" destId="{DC49381A-38A8-40F7-872C-02A513B37998}" srcOrd="1" destOrd="0" presId="urn:microsoft.com/office/officeart/2005/8/layout/hierarchy1"/>
    <dgm:cxn modelId="{F5730CB2-E41F-4D35-93CF-C3C3B7EF4871}" type="presParOf" srcId="{5A78E06E-CB6D-4D5C-BDF9-373DDDFC84B7}" destId="{BC256EB0-BC7A-4EE5-B4FC-E1D0FDA86717}" srcOrd="6" destOrd="0" presId="urn:microsoft.com/office/officeart/2005/8/layout/hierarchy1"/>
    <dgm:cxn modelId="{58C8B9F9-3BB9-479E-84A0-4C7E8F1F5A39}" type="presParOf" srcId="{5A78E06E-CB6D-4D5C-BDF9-373DDDFC84B7}" destId="{5BE7A2B9-97CA-4DCA-8CCF-D911C7D5C3BE}" srcOrd="7" destOrd="0" presId="urn:microsoft.com/office/officeart/2005/8/layout/hierarchy1"/>
    <dgm:cxn modelId="{248EF48A-F7D8-4119-936C-1ABD2311955A}" type="presParOf" srcId="{5BE7A2B9-97CA-4DCA-8CCF-D911C7D5C3BE}" destId="{7E3D87B8-3835-440D-9696-89A590FAA19A}" srcOrd="0" destOrd="0" presId="urn:microsoft.com/office/officeart/2005/8/layout/hierarchy1"/>
    <dgm:cxn modelId="{8821A93E-E979-4FA4-AF7F-BED620935E8D}" type="presParOf" srcId="{7E3D87B8-3835-440D-9696-89A590FAA19A}" destId="{D4106EE9-7435-4388-A037-54ED5A896C5C}" srcOrd="0" destOrd="0" presId="urn:microsoft.com/office/officeart/2005/8/layout/hierarchy1"/>
    <dgm:cxn modelId="{AAF9D6DF-7B3D-4B7C-854C-3D9D5267BEE1}" type="presParOf" srcId="{7E3D87B8-3835-440D-9696-89A590FAA19A}" destId="{201D9F2F-5056-4C1E-971B-3B30256CB429}" srcOrd="1" destOrd="0" presId="urn:microsoft.com/office/officeart/2005/8/layout/hierarchy1"/>
    <dgm:cxn modelId="{0602E7EA-1AB9-4E3B-A922-6071842D2BAD}" type="presParOf" srcId="{5BE7A2B9-97CA-4DCA-8CCF-D911C7D5C3BE}" destId="{DE6FA46D-BD40-467F-9A8D-85DBB735B325}" srcOrd="1" destOrd="0" presId="urn:microsoft.com/office/officeart/2005/8/layout/hierarchy1"/>
    <dgm:cxn modelId="{9B969CA6-E348-4DD7-ABA3-3A744C47140D}" type="presParOf" srcId="{5A78E06E-CB6D-4D5C-BDF9-373DDDFC84B7}" destId="{01D3A32C-2A66-4759-B7AF-32858862004F}" srcOrd="8" destOrd="0" presId="urn:microsoft.com/office/officeart/2005/8/layout/hierarchy1"/>
    <dgm:cxn modelId="{35003D7C-B2E3-444D-B664-E8C63234A119}" type="presParOf" srcId="{5A78E06E-CB6D-4D5C-BDF9-373DDDFC84B7}" destId="{6552A1A5-6889-4140-86D1-01A99B0BA17D}" srcOrd="9" destOrd="0" presId="urn:microsoft.com/office/officeart/2005/8/layout/hierarchy1"/>
    <dgm:cxn modelId="{EC9C574E-28F5-4496-BAD7-31D5EC2D5DF4}" type="presParOf" srcId="{6552A1A5-6889-4140-86D1-01A99B0BA17D}" destId="{5FD928F4-3CCB-4222-AB64-AF0F121DF25D}" srcOrd="0" destOrd="0" presId="urn:microsoft.com/office/officeart/2005/8/layout/hierarchy1"/>
    <dgm:cxn modelId="{692436FF-3697-49F3-ACBE-A6D5530B3BE0}" type="presParOf" srcId="{5FD928F4-3CCB-4222-AB64-AF0F121DF25D}" destId="{CE4B38EF-C5DC-4320-8B8A-D96D26AA0A24}" srcOrd="0" destOrd="0" presId="urn:microsoft.com/office/officeart/2005/8/layout/hierarchy1"/>
    <dgm:cxn modelId="{94FE73AA-AE84-48CF-A61D-FF305E4C66C5}" type="presParOf" srcId="{5FD928F4-3CCB-4222-AB64-AF0F121DF25D}" destId="{94A32BE1-5E14-476F-8B84-F05AB18DFB5A}" srcOrd="1" destOrd="0" presId="urn:microsoft.com/office/officeart/2005/8/layout/hierarchy1"/>
    <dgm:cxn modelId="{B0FEB616-D3B6-4685-91EE-3F316C29E21E}" type="presParOf" srcId="{6552A1A5-6889-4140-86D1-01A99B0BA17D}" destId="{000FD3F0-FAC9-4A72-8904-90DC28124A7D}" srcOrd="1" destOrd="0" presId="urn:microsoft.com/office/officeart/2005/8/layout/hierarchy1"/>
    <dgm:cxn modelId="{3274C547-FB66-47A9-8D01-B7995FD40CDC}" type="presParOf" srcId="{6D2BDD3A-E92F-43D0-BCCF-2214537D1249}" destId="{23CE8D9D-5F5F-4266-ACB3-2DDF0B8A3486}" srcOrd="6" destOrd="0" presId="urn:microsoft.com/office/officeart/2005/8/layout/hierarchy1"/>
    <dgm:cxn modelId="{546C99C3-C356-482C-96A7-A4FF6190E49C}" type="presParOf" srcId="{6D2BDD3A-E92F-43D0-BCCF-2214537D1249}" destId="{77B37EFB-9CBC-4F9A-8F39-768748AD50FD}" srcOrd="7" destOrd="0" presId="urn:microsoft.com/office/officeart/2005/8/layout/hierarchy1"/>
    <dgm:cxn modelId="{1C401F96-BEE4-4630-8B8B-6E5CFD7666BA}" type="presParOf" srcId="{77B37EFB-9CBC-4F9A-8F39-768748AD50FD}" destId="{6ED2F585-2B84-48DE-9FB4-EB9FDC7EFE1B}" srcOrd="0" destOrd="0" presId="urn:microsoft.com/office/officeart/2005/8/layout/hierarchy1"/>
    <dgm:cxn modelId="{39DAD13D-B3CF-43CC-9006-6B283625E9AC}" type="presParOf" srcId="{6ED2F585-2B84-48DE-9FB4-EB9FDC7EFE1B}" destId="{4067D4BF-1BF3-4582-82B4-751BF36D6F55}" srcOrd="0" destOrd="0" presId="urn:microsoft.com/office/officeart/2005/8/layout/hierarchy1"/>
    <dgm:cxn modelId="{7496E76A-FBCD-4FD1-8B00-64434B7699D8}" type="presParOf" srcId="{6ED2F585-2B84-48DE-9FB4-EB9FDC7EFE1B}" destId="{0CEAC2E5-7654-495D-A600-1EF0EDE3B36C}" srcOrd="1" destOrd="0" presId="urn:microsoft.com/office/officeart/2005/8/layout/hierarchy1"/>
    <dgm:cxn modelId="{395EE9AD-A443-42F4-AC3F-F7FC57F4FEF1}" type="presParOf" srcId="{77B37EFB-9CBC-4F9A-8F39-768748AD50FD}" destId="{B00E8227-71B5-4312-9F7C-8E24290D0A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ACB0D-6AB9-46BB-9B0B-D4C5ED9D16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8F2A8D-CDCB-4F1B-A540-A3BA0476BA14}">
      <dgm:prSet phldrT="[文本]"/>
      <dgm:spPr/>
      <dgm:t>
        <a:bodyPr/>
        <a:lstStyle/>
        <a:p>
          <a:r>
            <a:rPr lang="en-US" altLang="zh-CN" b="1" dirty="0" err="1" smtClean="0"/>
            <a:t>Jquery</a:t>
          </a:r>
          <a:r>
            <a:rPr lang="zh-CN" altLang="en-US" b="1" dirty="0" smtClean="0"/>
            <a:t>操作</a:t>
          </a:r>
          <a:r>
            <a:rPr lang="en-US" altLang="zh-CN" b="1" dirty="0" smtClean="0"/>
            <a:t>DOM</a:t>
          </a:r>
          <a:endParaRPr lang="zh-CN" altLang="en-US" b="1" dirty="0"/>
        </a:p>
      </dgm:t>
    </dgm:pt>
    <dgm:pt modelId="{DB7CBCE7-8DE6-4B2F-959C-B0E8A239BDAF}" type="parTrans" cxnId="{7DCF41B9-71F5-4510-80AC-374EB8209451}">
      <dgm:prSet/>
      <dgm:spPr/>
      <dgm:t>
        <a:bodyPr/>
        <a:lstStyle/>
        <a:p>
          <a:endParaRPr lang="zh-CN" altLang="en-US"/>
        </a:p>
      </dgm:t>
    </dgm:pt>
    <dgm:pt modelId="{3724715C-D9AC-4590-BA1D-C5322076067C}" type="sibTrans" cxnId="{7DCF41B9-71F5-4510-80AC-374EB8209451}">
      <dgm:prSet/>
      <dgm:spPr/>
      <dgm:t>
        <a:bodyPr/>
        <a:lstStyle/>
        <a:p>
          <a:endParaRPr lang="zh-CN" altLang="en-US"/>
        </a:p>
      </dgm:t>
    </dgm:pt>
    <dgm:pt modelId="{C27FDD1B-67B5-4D7F-A198-65BD0E64F9BC}">
      <dgm:prSet phldrT="[文本]"/>
      <dgm:spPr/>
      <dgm:t>
        <a:bodyPr/>
        <a:lstStyle/>
        <a:p>
          <a:r>
            <a:rPr lang="zh-CN" altLang="en-US" b="1" i="1" dirty="0" smtClean="0"/>
            <a:t>读写节点</a:t>
          </a:r>
          <a:endParaRPr lang="zh-CN" altLang="en-US" b="1" i="1" dirty="0"/>
        </a:p>
      </dgm:t>
    </dgm:pt>
    <dgm:pt modelId="{A87741F5-8A8C-483D-8465-E752E3C1DC60}" type="parTrans" cxnId="{146181E2-8E66-4911-B7D4-2A852ED6F7F7}">
      <dgm:prSet/>
      <dgm:spPr/>
      <dgm:t>
        <a:bodyPr/>
        <a:lstStyle/>
        <a:p>
          <a:endParaRPr lang="zh-CN" altLang="en-US"/>
        </a:p>
      </dgm:t>
    </dgm:pt>
    <dgm:pt modelId="{99B4E366-B659-42F0-9D4C-641A25891C15}" type="sibTrans" cxnId="{146181E2-8E66-4911-B7D4-2A852ED6F7F7}">
      <dgm:prSet/>
      <dgm:spPr/>
      <dgm:t>
        <a:bodyPr/>
        <a:lstStyle/>
        <a:p>
          <a:endParaRPr lang="zh-CN" altLang="en-US"/>
        </a:p>
      </dgm:t>
    </dgm:pt>
    <dgm:pt modelId="{F7E0B602-14B2-42F4-AC58-D0EADC6D5A36}">
      <dgm:prSet phldrT="[文本]"/>
      <dgm:spPr/>
      <dgm:t>
        <a:bodyPr/>
        <a:lstStyle/>
        <a:p>
          <a:r>
            <a:rPr lang="zh-CN" altLang="en-US" b="1" i="1" dirty="0" smtClean="0"/>
            <a:t>增删节点</a:t>
          </a:r>
          <a:endParaRPr lang="zh-CN" altLang="en-US" b="1" i="1" dirty="0"/>
        </a:p>
      </dgm:t>
    </dgm:pt>
    <dgm:pt modelId="{0BE7467A-B8F9-44D3-A2F0-AD52DDE9B36C}" type="parTrans" cxnId="{1CA7066F-15B9-4046-B1F8-0D1216DBF72B}">
      <dgm:prSet/>
      <dgm:spPr/>
      <dgm:t>
        <a:bodyPr/>
        <a:lstStyle/>
        <a:p>
          <a:endParaRPr lang="zh-CN" altLang="en-US"/>
        </a:p>
      </dgm:t>
    </dgm:pt>
    <dgm:pt modelId="{B8A6CB40-F4D6-471B-AE2B-C714CC192A09}" type="sibTrans" cxnId="{1CA7066F-15B9-4046-B1F8-0D1216DBF72B}">
      <dgm:prSet/>
      <dgm:spPr/>
      <dgm:t>
        <a:bodyPr/>
        <a:lstStyle/>
        <a:p>
          <a:endParaRPr lang="zh-CN" altLang="en-US"/>
        </a:p>
      </dgm:t>
    </dgm:pt>
    <dgm:pt modelId="{9C77D896-CA17-4E8B-8F29-973874129189}">
      <dgm:prSet/>
      <dgm:spPr/>
      <dgm:t>
        <a:bodyPr/>
        <a:lstStyle/>
        <a:p>
          <a:r>
            <a:rPr lang="zh-CN" altLang="en-US" b="1" i="1" dirty="0" smtClean="0"/>
            <a:t>样式操作</a:t>
          </a:r>
          <a:endParaRPr lang="zh-CN" altLang="en-US" b="1" i="1" dirty="0"/>
        </a:p>
      </dgm:t>
    </dgm:pt>
    <dgm:pt modelId="{91F4076D-957B-4F18-969B-0188B01D8C5F}" type="parTrans" cxnId="{519C9549-6EEF-4369-8177-D1AFEAB28229}">
      <dgm:prSet/>
      <dgm:spPr/>
      <dgm:t>
        <a:bodyPr/>
        <a:lstStyle/>
        <a:p>
          <a:endParaRPr lang="zh-CN" altLang="en-US"/>
        </a:p>
      </dgm:t>
    </dgm:pt>
    <dgm:pt modelId="{D16EAF7B-1711-46EB-A866-C0950F6BA572}" type="sibTrans" cxnId="{519C9549-6EEF-4369-8177-D1AFEAB28229}">
      <dgm:prSet/>
      <dgm:spPr/>
      <dgm:t>
        <a:bodyPr/>
        <a:lstStyle/>
        <a:p>
          <a:endParaRPr lang="zh-CN" altLang="en-US"/>
        </a:p>
      </dgm:t>
    </dgm:pt>
    <dgm:pt modelId="{A01998BB-840F-41CD-B668-A98DE8FDC42A}">
      <dgm:prSet/>
      <dgm:spPr/>
      <dgm:t>
        <a:bodyPr/>
        <a:lstStyle/>
        <a:p>
          <a:r>
            <a:rPr lang="zh-CN" altLang="en-US" b="1" i="1" dirty="0" smtClean="0"/>
            <a:t>遍历节点</a:t>
          </a:r>
          <a:endParaRPr lang="zh-CN" altLang="en-US" b="1" i="1" dirty="0"/>
        </a:p>
      </dgm:t>
    </dgm:pt>
    <dgm:pt modelId="{1C233D0E-F244-4776-9F3B-7EB7AF368050}" type="parTrans" cxnId="{8DAD8253-2C9C-44C3-8CF0-FF5C29AF6260}">
      <dgm:prSet/>
      <dgm:spPr/>
      <dgm:t>
        <a:bodyPr/>
        <a:lstStyle/>
        <a:p>
          <a:endParaRPr lang="zh-CN" altLang="en-US"/>
        </a:p>
      </dgm:t>
    </dgm:pt>
    <dgm:pt modelId="{25908CC5-17F0-4BFC-9551-2A585BF1B9ED}" type="sibTrans" cxnId="{8DAD8253-2C9C-44C3-8CF0-FF5C29AF6260}">
      <dgm:prSet/>
      <dgm:spPr/>
      <dgm:t>
        <a:bodyPr/>
        <a:lstStyle/>
        <a:p>
          <a:endParaRPr lang="zh-CN" altLang="en-US"/>
        </a:p>
      </dgm:t>
    </dgm:pt>
    <dgm:pt modelId="{55A5A2C4-2865-41FC-A680-C81CED68A838}">
      <dgm:prSet/>
      <dgm:spPr/>
      <dgm:t>
        <a:bodyPr/>
        <a:lstStyle/>
        <a:p>
          <a:r>
            <a:rPr lang="zh-CN" altLang="en-US" dirty="0" smtClean="0"/>
            <a:t>创建节点</a:t>
          </a:r>
          <a:endParaRPr lang="zh-CN" altLang="en-US" dirty="0"/>
        </a:p>
      </dgm:t>
    </dgm:pt>
    <dgm:pt modelId="{1309BA53-8BD0-48F2-B5CE-DBB979081894}" type="parTrans" cxnId="{4972C838-EFC9-40F3-A348-EC5F3F07BB82}">
      <dgm:prSet/>
      <dgm:spPr/>
      <dgm:t>
        <a:bodyPr/>
        <a:lstStyle/>
        <a:p>
          <a:endParaRPr lang="zh-CN" altLang="en-US"/>
        </a:p>
      </dgm:t>
    </dgm:pt>
    <dgm:pt modelId="{3AA39F15-D6F1-42BF-991B-9C96C674D1F5}" type="sibTrans" cxnId="{4972C838-EFC9-40F3-A348-EC5F3F07BB82}">
      <dgm:prSet/>
      <dgm:spPr/>
      <dgm:t>
        <a:bodyPr/>
        <a:lstStyle/>
        <a:p>
          <a:endParaRPr lang="zh-CN" altLang="en-US"/>
        </a:p>
      </dgm:t>
    </dgm:pt>
    <dgm:pt modelId="{3D6E0FBE-5576-4954-8617-24D68D0A67A6}">
      <dgm:prSet/>
      <dgm:spPr/>
      <dgm:t>
        <a:bodyPr/>
        <a:lstStyle/>
        <a:p>
          <a:r>
            <a:rPr lang="zh-CN" altLang="en-US" dirty="0" smtClean="0"/>
            <a:t>插入节点</a:t>
          </a:r>
          <a:endParaRPr lang="zh-CN" altLang="en-US" dirty="0"/>
        </a:p>
      </dgm:t>
    </dgm:pt>
    <dgm:pt modelId="{4205575A-0C7F-425F-B8E5-5C641ACE18A2}" type="parTrans" cxnId="{A5C7B591-A96E-4745-B0FC-855E148A4214}">
      <dgm:prSet/>
      <dgm:spPr/>
      <dgm:t>
        <a:bodyPr/>
        <a:lstStyle/>
        <a:p>
          <a:endParaRPr lang="zh-CN" altLang="en-US"/>
        </a:p>
      </dgm:t>
    </dgm:pt>
    <dgm:pt modelId="{6FE9AFF3-C4CB-463A-930D-69F32F92F2CF}" type="sibTrans" cxnId="{A5C7B591-A96E-4745-B0FC-855E148A4214}">
      <dgm:prSet/>
      <dgm:spPr/>
      <dgm:t>
        <a:bodyPr/>
        <a:lstStyle/>
        <a:p>
          <a:endParaRPr lang="zh-CN" altLang="en-US"/>
        </a:p>
      </dgm:t>
    </dgm:pt>
    <dgm:pt modelId="{DEA579AF-A323-4B7B-868F-B8F1CF6D5140}">
      <dgm:prSet/>
      <dgm:spPr/>
      <dgm:t>
        <a:bodyPr/>
        <a:lstStyle/>
        <a:p>
          <a:r>
            <a:rPr lang="zh-CN" altLang="en-US" dirty="0" smtClean="0"/>
            <a:t>删除节点</a:t>
          </a:r>
          <a:endParaRPr lang="zh-CN" altLang="en-US" dirty="0"/>
        </a:p>
      </dgm:t>
    </dgm:pt>
    <dgm:pt modelId="{D76262A4-4AE2-46B0-8790-569E56C91EBE}" type="parTrans" cxnId="{4E53A670-2445-4899-9B87-6198839C3492}">
      <dgm:prSet/>
      <dgm:spPr/>
      <dgm:t>
        <a:bodyPr/>
        <a:lstStyle/>
        <a:p>
          <a:endParaRPr lang="zh-CN" altLang="en-US"/>
        </a:p>
      </dgm:t>
    </dgm:pt>
    <dgm:pt modelId="{E1CD98F5-7041-4A74-8C28-79E8FEF72176}" type="sibTrans" cxnId="{4E53A670-2445-4899-9B87-6198839C3492}">
      <dgm:prSet/>
      <dgm:spPr/>
      <dgm:t>
        <a:bodyPr/>
        <a:lstStyle/>
        <a:p>
          <a:endParaRPr lang="zh-CN" altLang="en-US"/>
        </a:p>
      </dgm:t>
    </dgm:pt>
    <dgm:pt modelId="{B665ABC9-FB0D-4FC5-8D33-5B09DA902E96}" type="pres">
      <dgm:prSet presAssocID="{078ACB0D-6AB9-46BB-9B0B-D4C5ED9D16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9C1437-64F6-4205-82E6-40C43A03250E}" type="pres">
      <dgm:prSet presAssocID="{598F2A8D-CDCB-4F1B-A540-A3BA0476BA14}" presName="hierRoot1" presStyleCnt="0"/>
      <dgm:spPr/>
    </dgm:pt>
    <dgm:pt modelId="{D291B209-1C21-4B3F-9080-C27D4789FC9A}" type="pres">
      <dgm:prSet presAssocID="{598F2A8D-CDCB-4F1B-A540-A3BA0476BA14}" presName="composite" presStyleCnt="0"/>
      <dgm:spPr/>
    </dgm:pt>
    <dgm:pt modelId="{8E87C08E-CB7E-4112-9BA5-142BB44503CC}" type="pres">
      <dgm:prSet presAssocID="{598F2A8D-CDCB-4F1B-A540-A3BA0476BA14}" presName="background" presStyleLbl="node0" presStyleIdx="0" presStyleCnt="1"/>
      <dgm:spPr/>
    </dgm:pt>
    <dgm:pt modelId="{1D500A16-9898-48E9-95C0-2EC6193129F3}" type="pres">
      <dgm:prSet presAssocID="{598F2A8D-CDCB-4F1B-A540-A3BA0476BA14}" presName="text" presStyleLbl="fgAcc0" presStyleIdx="0" presStyleCnt="1" custLinFactNeighborX="33748" custLinFactNeighborY="-77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2BDD3A-E92F-43D0-BCCF-2214537D1249}" type="pres">
      <dgm:prSet presAssocID="{598F2A8D-CDCB-4F1B-A540-A3BA0476BA14}" presName="hierChild2" presStyleCnt="0"/>
      <dgm:spPr/>
    </dgm:pt>
    <dgm:pt modelId="{6BEAD2F4-0440-44FF-9275-073B6F28F052}" type="pres">
      <dgm:prSet presAssocID="{A87741F5-8A8C-483D-8465-E752E3C1DC6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ED16C19C-31B8-4BE3-8AEA-387496207E61}" type="pres">
      <dgm:prSet presAssocID="{C27FDD1B-67B5-4D7F-A198-65BD0E64F9BC}" presName="hierRoot2" presStyleCnt="0"/>
      <dgm:spPr/>
    </dgm:pt>
    <dgm:pt modelId="{F99F8425-4A77-41D4-9664-DAB3A766E997}" type="pres">
      <dgm:prSet presAssocID="{C27FDD1B-67B5-4D7F-A198-65BD0E64F9BC}" presName="composite2" presStyleCnt="0"/>
      <dgm:spPr/>
    </dgm:pt>
    <dgm:pt modelId="{AAA90B81-217C-46F5-95B2-EB7C06A7A9E7}" type="pres">
      <dgm:prSet presAssocID="{C27FDD1B-67B5-4D7F-A198-65BD0E64F9BC}" presName="background2" presStyleLbl="node2" presStyleIdx="0" presStyleCnt="4"/>
      <dgm:spPr/>
    </dgm:pt>
    <dgm:pt modelId="{1C77F045-25D9-4181-993B-1717CF18CB3A}" type="pres">
      <dgm:prSet presAssocID="{C27FDD1B-67B5-4D7F-A198-65BD0E64F9B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11A079-9EED-4A4A-8785-D71A7F1EF467}" type="pres">
      <dgm:prSet presAssocID="{C27FDD1B-67B5-4D7F-A198-65BD0E64F9BC}" presName="hierChild3" presStyleCnt="0"/>
      <dgm:spPr/>
    </dgm:pt>
    <dgm:pt modelId="{8286E174-8A53-4C2A-A82E-05A244D74324}" type="pres">
      <dgm:prSet presAssocID="{0BE7467A-B8F9-44D3-A2F0-AD52DDE9B36C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34CE6E59-E1E2-418F-A7A0-BFB4D3C21FD2}" type="pres">
      <dgm:prSet presAssocID="{F7E0B602-14B2-42F4-AC58-D0EADC6D5A36}" presName="hierRoot2" presStyleCnt="0"/>
      <dgm:spPr/>
    </dgm:pt>
    <dgm:pt modelId="{BA07304E-5939-411F-A2B8-F17E8567FA6C}" type="pres">
      <dgm:prSet presAssocID="{F7E0B602-14B2-42F4-AC58-D0EADC6D5A36}" presName="composite2" presStyleCnt="0"/>
      <dgm:spPr/>
    </dgm:pt>
    <dgm:pt modelId="{1E585F0F-AE52-4CA5-AA06-614787731020}" type="pres">
      <dgm:prSet presAssocID="{F7E0B602-14B2-42F4-AC58-D0EADC6D5A36}" presName="background2" presStyleLbl="node2" presStyleIdx="1" presStyleCnt="4"/>
      <dgm:spPr/>
    </dgm:pt>
    <dgm:pt modelId="{8FA99FD7-2081-4E0E-8D84-625CE07F6824}" type="pres">
      <dgm:prSet presAssocID="{F7E0B602-14B2-42F4-AC58-D0EADC6D5A3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E36C8-AF4E-4288-B84B-C0FFDEAFFDEB}" type="pres">
      <dgm:prSet presAssocID="{F7E0B602-14B2-42F4-AC58-D0EADC6D5A36}" presName="hierChild3" presStyleCnt="0"/>
      <dgm:spPr/>
    </dgm:pt>
    <dgm:pt modelId="{37613B9B-F6EB-492E-B167-DE168F12A86B}" type="pres">
      <dgm:prSet presAssocID="{1309BA53-8BD0-48F2-B5CE-DBB97908189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E1A403B-0254-4706-8267-2A26ADAA6A48}" type="pres">
      <dgm:prSet presAssocID="{55A5A2C4-2865-41FC-A680-C81CED68A838}" presName="hierRoot3" presStyleCnt="0"/>
      <dgm:spPr/>
    </dgm:pt>
    <dgm:pt modelId="{409C6BF3-8BAA-4B8C-8C3D-A65204C3FF1C}" type="pres">
      <dgm:prSet presAssocID="{55A5A2C4-2865-41FC-A680-C81CED68A838}" presName="composite3" presStyleCnt="0"/>
      <dgm:spPr/>
    </dgm:pt>
    <dgm:pt modelId="{7CCAEC1D-38CD-4E3D-BE91-AB9CFA077472}" type="pres">
      <dgm:prSet presAssocID="{55A5A2C4-2865-41FC-A680-C81CED68A838}" presName="background3" presStyleLbl="node3" presStyleIdx="0" presStyleCnt="3"/>
      <dgm:spPr/>
    </dgm:pt>
    <dgm:pt modelId="{217422F3-BB8A-4B41-8BD9-3F035F0E6736}" type="pres">
      <dgm:prSet presAssocID="{55A5A2C4-2865-41FC-A680-C81CED68A83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E304E-533D-48C8-A6FC-B65BD1C469F3}" type="pres">
      <dgm:prSet presAssocID="{55A5A2C4-2865-41FC-A680-C81CED68A838}" presName="hierChild4" presStyleCnt="0"/>
      <dgm:spPr/>
    </dgm:pt>
    <dgm:pt modelId="{A0A23A03-16E0-4E48-842C-94E525B7717C}" type="pres">
      <dgm:prSet presAssocID="{4205575A-0C7F-425F-B8E5-5C641ACE18A2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36B46A0F-50A1-49FD-BB94-8F009D5A66CF}" type="pres">
      <dgm:prSet presAssocID="{3D6E0FBE-5576-4954-8617-24D68D0A67A6}" presName="hierRoot3" presStyleCnt="0"/>
      <dgm:spPr/>
    </dgm:pt>
    <dgm:pt modelId="{E8740694-2AC5-45CF-B1D9-E305A9BD6CDA}" type="pres">
      <dgm:prSet presAssocID="{3D6E0FBE-5576-4954-8617-24D68D0A67A6}" presName="composite3" presStyleCnt="0"/>
      <dgm:spPr/>
    </dgm:pt>
    <dgm:pt modelId="{07BF0AB0-41CB-4E04-B813-7FF5D7792940}" type="pres">
      <dgm:prSet presAssocID="{3D6E0FBE-5576-4954-8617-24D68D0A67A6}" presName="background3" presStyleLbl="node3" presStyleIdx="1" presStyleCnt="3"/>
      <dgm:spPr/>
    </dgm:pt>
    <dgm:pt modelId="{C33176AE-4428-4DB1-AC9D-DCDCA7FE2BBA}" type="pres">
      <dgm:prSet presAssocID="{3D6E0FBE-5576-4954-8617-24D68D0A67A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95DE9F-1636-4D5C-8FAF-DFF2571CD78C}" type="pres">
      <dgm:prSet presAssocID="{3D6E0FBE-5576-4954-8617-24D68D0A67A6}" presName="hierChild4" presStyleCnt="0"/>
      <dgm:spPr/>
    </dgm:pt>
    <dgm:pt modelId="{7F39156B-0065-4216-B7DE-CA1A917703C5}" type="pres">
      <dgm:prSet presAssocID="{D76262A4-4AE2-46B0-8790-569E56C91EBE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DBFBE443-5313-4828-B4AB-EC57F037A931}" type="pres">
      <dgm:prSet presAssocID="{DEA579AF-A323-4B7B-868F-B8F1CF6D5140}" presName="hierRoot3" presStyleCnt="0"/>
      <dgm:spPr/>
    </dgm:pt>
    <dgm:pt modelId="{C6857764-BB86-4D6D-80F0-0D87AACDD917}" type="pres">
      <dgm:prSet presAssocID="{DEA579AF-A323-4B7B-868F-B8F1CF6D5140}" presName="composite3" presStyleCnt="0"/>
      <dgm:spPr/>
    </dgm:pt>
    <dgm:pt modelId="{6BA38AE7-650A-46E0-BDF1-DF195C9CDC6E}" type="pres">
      <dgm:prSet presAssocID="{DEA579AF-A323-4B7B-868F-B8F1CF6D5140}" presName="background3" presStyleLbl="node3" presStyleIdx="2" presStyleCnt="3"/>
      <dgm:spPr/>
    </dgm:pt>
    <dgm:pt modelId="{688BD2B6-9432-4484-9525-8B858AE6876B}" type="pres">
      <dgm:prSet presAssocID="{DEA579AF-A323-4B7B-868F-B8F1CF6D514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7908B9-DEB0-47A6-8F63-3738B21FA562}" type="pres">
      <dgm:prSet presAssocID="{DEA579AF-A323-4B7B-868F-B8F1CF6D5140}" presName="hierChild4" presStyleCnt="0"/>
      <dgm:spPr/>
    </dgm:pt>
    <dgm:pt modelId="{3714D931-B956-4FF9-B9BE-5B9EEB30A2D1}" type="pres">
      <dgm:prSet presAssocID="{91F4076D-957B-4F18-969B-0188B01D8C5F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8E853E0-A7C0-4A50-9D9C-6A47AD6888E4}" type="pres">
      <dgm:prSet presAssocID="{9C77D896-CA17-4E8B-8F29-973874129189}" presName="hierRoot2" presStyleCnt="0"/>
      <dgm:spPr/>
    </dgm:pt>
    <dgm:pt modelId="{E2D25C9F-0356-42C5-B673-176DE3DDDE0B}" type="pres">
      <dgm:prSet presAssocID="{9C77D896-CA17-4E8B-8F29-973874129189}" presName="composite2" presStyleCnt="0"/>
      <dgm:spPr/>
    </dgm:pt>
    <dgm:pt modelId="{3C950B7B-1F16-49F6-A32D-BD8B31E74131}" type="pres">
      <dgm:prSet presAssocID="{9C77D896-CA17-4E8B-8F29-973874129189}" presName="background2" presStyleLbl="node2" presStyleIdx="2" presStyleCnt="4"/>
      <dgm:spPr/>
    </dgm:pt>
    <dgm:pt modelId="{0F36CB10-3203-4C00-84E2-ABD4208935B3}" type="pres">
      <dgm:prSet presAssocID="{9C77D896-CA17-4E8B-8F29-97387412918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78E06E-CB6D-4D5C-BDF9-373DDDFC84B7}" type="pres">
      <dgm:prSet presAssocID="{9C77D896-CA17-4E8B-8F29-973874129189}" presName="hierChild3" presStyleCnt="0"/>
      <dgm:spPr/>
    </dgm:pt>
    <dgm:pt modelId="{23CE8D9D-5F5F-4266-ACB3-2DDF0B8A3486}" type="pres">
      <dgm:prSet presAssocID="{1C233D0E-F244-4776-9F3B-7EB7AF36805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7B37EFB-9CBC-4F9A-8F39-768748AD50FD}" type="pres">
      <dgm:prSet presAssocID="{A01998BB-840F-41CD-B668-A98DE8FDC42A}" presName="hierRoot2" presStyleCnt="0"/>
      <dgm:spPr/>
    </dgm:pt>
    <dgm:pt modelId="{6ED2F585-2B84-48DE-9FB4-EB9FDC7EFE1B}" type="pres">
      <dgm:prSet presAssocID="{A01998BB-840F-41CD-B668-A98DE8FDC42A}" presName="composite2" presStyleCnt="0"/>
      <dgm:spPr/>
    </dgm:pt>
    <dgm:pt modelId="{4067D4BF-1BF3-4582-82B4-751BF36D6F55}" type="pres">
      <dgm:prSet presAssocID="{A01998BB-840F-41CD-B668-A98DE8FDC42A}" presName="background2" presStyleLbl="node2" presStyleIdx="3" presStyleCnt="4"/>
      <dgm:spPr/>
    </dgm:pt>
    <dgm:pt modelId="{0CEAC2E5-7654-495D-A600-1EF0EDE3B36C}" type="pres">
      <dgm:prSet presAssocID="{A01998BB-840F-41CD-B668-A98DE8FDC42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0E8227-71B5-4312-9F7C-8E24290D0AD2}" type="pres">
      <dgm:prSet presAssocID="{A01998BB-840F-41CD-B668-A98DE8FDC42A}" presName="hierChild3" presStyleCnt="0"/>
      <dgm:spPr/>
    </dgm:pt>
  </dgm:ptLst>
  <dgm:cxnLst>
    <dgm:cxn modelId="{4972C838-EFC9-40F3-A348-EC5F3F07BB82}" srcId="{F7E0B602-14B2-42F4-AC58-D0EADC6D5A36}" destId="{55A5A2C4-2865-41FC-A680-C81CED68A838}" srcOrd="0" destOrd="0" parTransId="{1309BA53-8BD0-48F2-B5CE-DBB979081894}" sibTransId="{3AA39F15-D6F1-42BF-991B-9C96C674D1F5}"/>
    <dgm:cxn modelId="{A5C7B591-A96E-4745-B0FC-855E148A4214}" srcId="{F7E0B602-14B2-42F4-AC58-D0EADC6D5A36}" destId="{3D6E0FBE-5576-4954-8617-24D68D0A67A6}" srcOrd="1" destOrd="0" parTransId="{4205575A-0C7F-425F-B8E5-5C641ACE18A2}" sibTransId="{6FE9AFF3-C4CB-463A-930D-69F32F92F2CF}"/>
    <dgm:cxn modelId="{0D208005-50DF-4929-8CB8-2D254E0B60B0}" type="presOf" srcId="{C27FDD1B-67B5-4D7F-A198-65BD0E64F9BC}" destId="{1C77F045-25D9-4181-993B-1717CF18CB3A}" srcOrd="0" destOrd="0" presId="urn:microsoft.com/office/officeart/2005/8/layout/hierarchy1"/>
    <dgm:cxn modelId="{66E2FEF0-D3DE-4A56-8592-BA3FF87910C0}" type="presOf" srcId="{4205575A-0C7F-425F-B8E5-5C641ACE18A2}" destId="{A0A23A03-16E0-4E48-842C-94E525B7717C}" srcOrd="0" destOrd="0" presId="urn:microsoft.com/office/officeart/2005/8/layout/hierarchy1"/>
    <dgm:cxn modelId="{CC404642-A96D-40C2-B303-7A35A28C5304}" type="presOf" srcId="{55A5A2C4-2865-41FC-A680-C81CED68A838}" destId="{217422F3-BB8A-4B41-8BD9-3F035F0E6736}" srcOrd="0" destOrd="0" presId="urn:microsoft.com/office/officeart/2005/8/layout/hierarchy1"/>
    <dgm:cxn modelId="{CBBC9F21-F14C-4E50-AE03-B4A85742B3CA}" type="presOf" srcId="{598F2A8D-CDCB-4F1B-A540-A3BA0476BA14}" destId="{1D500A16-9898-48E9-95C0-2EC6193129F3}" srcOrd="0" destOrd="0" presId="urn:microsoft.com/office/officeart/2005/8/layout/hierarchy1"/>
    <dgm:cxn modelId="{4E53A670-2445-4899-9B87-6198839C3492}" srcId="{F7E0B602-14B2-42F4-AC58-D0EADC6D5A36}" destId="{DEA579AF-A323-4B7B-868F-B8F1CF6D5140}" srcOrd="2" destOrd="0" parTransId="{D76262A4-4AE2-46B0-8790-569E56C91EBE}" sibTransId="{E1CD98F5-7041-4A74-8C28-79E8FEF72176}"/>
    <dgm:cxn modelId="{2C730E9E-3CC9-495D-8982-568C5519E339}" type="presOf" srcId="{DEA579AF-A323-4B7B-868F-B8F1CF6D5140}" destId="{688BD2B6-9432-4484-9525-8B858AE6876B}" srcOrd="0" destOrd="0" presId="urn:microsoft.com/office/officeart/2005/8/layout/hierarchy1"/>
    <dgm:cxn modelId="{8DAD8253-2C9C-44C3-8CF0-FF5C29AF6260}" srcId="{598F2A8D-CDCB-4F1B-A540-A3BA0476BA14}" destId="{A01998BB-840F-41CD-B668-A98DE8FDC42A}" srcOrd="3" destOrd="0" parTransId="{1C233D0E-F244-4776-9F3B-7EB7AF368050}" sibTransId="{25908CC5-17F0-4BFC-9551-2A585BF1B9ED}"/>
    <dgm:cxn modelId="{A9D9DB2F-4FB5-42C6-9FB2-C95A6C7CD37C}" type="presOf" srcId="{A01998BB-840F-41CD-B668-A98DE8FDC42A}" destId="{0CEAC2E5-7654-495D-A600-1EF0EDE3B36C}" srcOrd="0" destOrd="0" presId="urn:microsoft.com/office/officeart/2005/8/layout/hierarchy1"/>
    <dgm:cxn modelId="{E1DA855B-E0AC-43E3-9674-CE9E1520DBC0}" type="presOf" srcId="{0BE7467A-B8F9-44D3-A2F0-AD52DDE9B36C}" destId="{8286E174-8A53-4C2A-A82E-05A244D74324}" srcOrd="0" destOrd="0" presId="urn:microsoft.com/office/officeart/2005/8/layout/hierarchy1"/>
    <dgm:cxn modelId="{8AA5EFA9-0CC4-4D8C-A00B-15065A6C160A}" type="presOf" srcId="{A87741F5-8A8C-483D-8465-E752E3C1DC60}" destId="{6BEAD2F4-0440-44FF-9275-073B6F28F052}" srcOrd="0" destOrd="0" presId="urn:microsoft.com/office/officeart/2005/8/layout/hierarchy1"/>
    <dgm:cxn modelId="{146181E2-8E66-4911-B7D4-2A852ED6F7F7}" srcId="{598F2A8D-CDCB-4F1B-A540-A3BA0476BA14}" destId="{C27FDD1B-67B5-4D7F-A198-65BD0E64F9BC}" srcOrd="0" destOrd="0" parTransId="{A87741F5-8A8C-483D-8465-E752E3C1DC60}" sibTransId="{99B4E366-B659-42F0-9D4C-641A25891C15}"/>
    <dgm:cxn modelId="{17465C07-C80B-4965-8B00-945352B4C545}" type="presOf" srcId="{1C233D0E-F244-4776-9F3B-7EB7AF368050}" destId="{23CE8D9D-5F5F-4266-ACB3-2DDF0B8A3486}" srcOrd="0" destOrd="0" presId="urn:microsoft.com/office/officeart/2005/8/layout/hierarchy1"/>
    <dgm:cxn modelId="{5007BB10-624E-453B-A427-7B855446B526}" type="presOf" srcId="{1309BA53-8BD0-48F2-B5CE-DBB979081894}" destId="{37613B9B-F6EB-492E-B167-DE168F12A86B}" srcOrd="0" destOrd="0" presId="urn:microsoft.com/office/officeart/2005/8/layout/hierarchy1"/>
    <dgm:cxn modelId="{990EBD9C-6C15-4AEE-BEFB-A09B4F20E9FF}" type="presOf" srcId="{9C77D896-CA17-4E8B-8F29-973874129189}" destId="{0F36CB10-3203-4C00-84E2-ABD4208935B3}" srcOrd="0" destOrd="0" presId="urn:microsoft.com/office/officeart/2005/8/layout/hierarchy1"/>
    <dgm:cxn modelId="{519C9549-6EEF-4369-8177-D1AFEAB28229}" srcId="{598F2A8D-CDCB-4F1B-A540-A3BA0476BA14}" destId="{9C77D896-CA17-4E8B-8F29-973874129189}" srcOrd="2" destOrd="0" parTransId="{91F4076D-957B-4F18-969B-0188B01D8C5F}" sibTransId="{D16EAF7B-1711-46EB-A866-C0950F6BA572}"/>
    <dgm:cxn modelId="{97BAE6BB-3B5C-4C08-A86A-247E9345F66D}" type="presOf" srcId="{078ACB0D-6AB9-46BB-9B0B-D4C5ED9D1674}" destId="{B665ABC9-FB0D-4FC5-8D33-5B09DA902E96}" srcOrd="0" destOrd="0" presId="urn:microsoft.com/office/officeart/2005/8/layout/hierarchy1"/>
    <dgm:cxn modelId="{7DCF41B9-71F5-4510-80AC-374EB8209451}" srcId="{078ACB0D-6AB9-46BB-9B0B-D4C5ED9D1674}" destId="{598F2A8D-CDCB-4F1B-A540-A3BA0476BA14}" srcOrd="0" destOrd="0" parTransId="{DB7CBCE7-8DE6-4B2F-959C-B0E8A239BDAF}" sibTransId="{3724715C-D9AC-4590-BA1D-C5322076067C}"/>
    <dgm:cxn modelId="{59144DB7-8B8F-4E26-A281-C0F4807B6C9C}" type="presOf" srcId="{91F4076D-957B-4F18-969B-0188B01D8C5F}" destId="{3714D931-B956-4FF9-B9BE-5B9EEB30A2D1}" srcOrd="0" destOrd="0" presId="urn:microsoft.com/office/officeart/2005/8/layout/hierarchy1"/>
    <dgm:cxn modelId="{F9F48A24-96F1-429F-A766-69B20FB2CCA9}" type="presOf" srcId="{D76262A4-4AE2-46B0-8790-569E56C91EBE}" destId="{7F39156B-0065-4216-B7DE-CA1A917703C5}" srcOrd="0" destOrd="0" presId="urn:microsoft.com/office/officeart/2005/8/layout/hierarchy1"/>
    <dgm:cxn modelId="{EF816A0F-9CF9-4C13-87BA-D12E3E0CA753}" type="presOf" srcId="{F7E0B602-14B2-42F4-AC58-D0EADC6D5A36}" destId="{8FA99FD7-2081-4E0E-8D84-625CE07F6824}" srcOrd="0" destOrd="0" presId="urn:microsoft.com/office/officeart/2005/8/layout/hierarchy1"/>
    <dgm:cxn modelId="{1CA7066F-15B9-4046-B1F8-0D1216DBF72B}" srcId="{598F2A8D-CDCB-4F1B-A540-A3BA0476BA14}" destId="{F7E0B602-14B2-42F4-AC58-D0EADC6D5A36}" srcOrd="1" destOrd="0" parTransId="{0BE7467A-B8F9-44D3-A2F0-AD52DDE9B36C}" sibTransId="{B8A6CB40-F4D6-471B-AE2B-C714CC192A09}"/>
    <dgm:cxn modelId="{2F2797F4-0C67-4AD9-A2B9-55E5010DE8B8}" type="presOf" srcId="{3D6E0FBE-5576-4954-8617-24D68D0A67A6}" destId="{C33176AE-4428-4DB1-AC9D-DCDCA7FE2BBA}" srcOrd="0" destOrd="0" presId="urn:microsoft.com/office/officeart/2005/8/layout/hierarchy1"/>
    <dgm:cxn modelId="{51FF257C-B510-407D-A55F-9DE678EC400C}" type="presParOf" srcId="{B665ABC9-FB0D-4FC5-8D33-5B09DA902E96}" destId="{C19C1437-64F6-4205-82E6-40C43A03250E}" srcOrd="0" destOrd="0" presId="urn:microsoft.com/office/officeart/2005/8/layout/hierarchy1"/>
    <dgm:cxn modelId="{9A4A299E-EF02-48CB-93A5-5F2CE75F6E17}" type="presParOf" srcId="{C19C1437-64F6-4205-82E6-40C43A03250E}" destId="{D291B209-1C21-4B3F-9080-C27D4789FC9A}" srcOrd="0" destOrd="0" presId="urn:microsoft.com/office/officeart/2005/8/layout/hierarchy1"/>
    <dgm:cxn modelId="{E7A162BC-0CAC-4982-82CA-4FD13EF5E967}" type="presParOf" srcId="{D291B209-1C21-4B3F-9080-C27D4789FC9A}" destId="{8E87C08E-CB7E-4112-9BA5-142BB44503CC}" srcOrd="0" destOrd="0" presId="urn:microsoft.com/office/officeart/2005/8/layout/hierarchy1"/>
    <dgm:cxn modelId="{B641606F-2A74-455D-A9A8-D0B356FF6952}" type="presParOf" srcId="{D291B209-1C21-4B3F-9080-C27D4789FC9A}" destId="{1D500A16-9898-48E9-95C0-2EC6193129F3}" srcOrd="1" destOrd="0" presId="urn:microsoft.com/office/officeart/2005/8/layout/hierarchy1"/>
    <dgm:cxn modelId="{9093928D-3B19-4E02-97E5-5549A87295A7}" type="presParOf" srcId="{C19C1437-64F6-4205-82E6-40C43A03250E}" destId="{6D2BDD3A-E92F-43D0-BCCF-2214537D1249}" srcOrd="1" destOrd="0" presId="urn:microsoft.com/office/officeart/2005/8/layout/hierarchy1"/>
    <dgm:cxn modelId="{D6A7178D-0A34-41F6-8A06-35A24EF8DD93}" type="presParOf" srcId="{6D2BDD3A-E92F-43D0-BCCF-2214537D1249}" destId="{6BEAD2F4-0440-44FF-9275-073B6F28F052}" srcOrd="0" destOrd="0" presId="urn:microsoft.com/office/officeart/2005/8/layout/hierarchy1"/>
    <dgm:cxn modelId="{592FADDD-B2E6-4337-BFA9-E0B16A4A9CFA}" type="presParOf" srcId="{6D2BDD3A-E92F-43D0-BCCF-2214537D1249}" destId="{ED16C19C-31B8-4BE3-8AEA-387496207E61}" srcOrd="1" destOrd="0" presId="urn:microsoft.com/office/officeart/2005/8/layout/hierarchy1"/>
    <dgm:cxn modelId="{338259FF-F763-4B10-AA69-2492BAC495A6}" type="presParOf" srcId="{ED16C19C-31B8-4BE3-8AEA-387496207E61}" destId="{F99F8425-4A77-41D4-9664-DAB3A766E997}" srcOrd="0" destOrd="0" presId="urn:microsoft.com/office/officeart/2005/8/layout/hierarchy1"/>
    <dgm:cxn modelId="{3C818BB8-EA6A-4A7A-B5AD-6B91584DDB41}" type="presParOf" srcId="{F99F8425-4A77-41D4-9664-DAB3A766E997}" destId="{AAA90B81-217C-46F5-95B2-EB7C06A7A9E7}" srcOrd="0" destOrd="0" presId="urn:microsoft.com/office/officeart/2005/8/layout/hierarchy1"/>
    <dgm:cxn modelId="{3FAD3735-0EF8-4581-924B-AC1C6D5D2223}" type="presParOf" srcId="{F99F8425-4A77-41D4-9664-DAB3A766E997}" destId="{1C77F045-25D9-4181-993B-1717CF18CB3A}" srcOrd="1" destOrd="0" presId="urn:microsoft.com/office/officeart/2005/8/layout/hierarchy1"/>
    <dgm:cxn modelId="{B70C7D49-967F-4885-8D46-0063AAF018EF}" type="presParOf" srcId="{ED16C19C-31B8-4BE3-8AEA-387496207E61}" destId="{ED11A079-9EED-4A4A-8785-D71A7F1EF467}" srcOrd="1" destOrd="0" presId="urn:microsoft.com/office/officeart/2005/8/layout/hierarchy1"/>
    <dgm:cxn modelId="{A0FCA1D8-50D3-434F-814C-B4F879D12D8A}" type="presParOf" srcId="{6D2BDD3A-E92F-43D0-BCCF-2214537D1249}" destId="{8286E174-8A53-4C2A-A82E-05A244D74324}" srcOrd="2" destOrd="0" presId="urn:microsoft.com/office/officeart/2005/8/layout/hierarchy1"/>
    <dgm:cxn modelId="{4A5D1141-1182-471E-B1F0-8DC205BD2118}" type="presParOf" srcId="{6D2BDD3A-E92F-43D0-BCCF-2214537D1249}" destId="{34CE6E59-E1E2-418F-A7A0-BFB4D3C21FD2}" srcOrd="3" destOrd="0" presId="urn:microsoft.com/office/officeart/2005/8/layout/hierarchy1"/>
    <dgm:cxn modelId="{39B65481-BC3A-4B68-9221-639615DD9839}" type="presParOf" srcId="{34CE6E59-E1E2-418F-A7A0-BFB4D3C21FD2}" destId="{BA07304E-5939-411F-A2B8-F17E8567FA6C}" srcOrd="0" destOrd="0" presId="urn:microsoft.com/office/officeart/2005/8/layout/hierarchy1"/>
    <dgm:cxn modelId="{9C94D96C-7B24-495E-9B86-E97664E944B4}" type="presParOf" srcId="{BA07304E-5939-411F-A2B8-F17E8567FA6C}" destId="{1E585F0F-AE52-4CA5-AA06-614787731020}" srcOrd="0" destOrd="0" presId="urn:microsoft.com/office/officeart/2005/8/layout/hierarchy1"/>
    <dgm:cxn modelId="{E209A2D2-7AD0-4DE8-9F4C-C68D00C3826E}" type="presParOf" srcId="{BA07304E-5939-411F-A2B8-F17E8567FA6C}" destId="{8FA99FD7-2081-4E0E-8D84-625CE07F6824}" srcOrd="1" destOrd="0" presId="urn:microsoft.com/office/officeart/2005/8/layout/hierarchy1"/>
    <dgm:cxn modelId="{6B677DB1-B003-49C6-8D84-7C8318CF71E5}" type="presParOf" srcId="{34CE6E59-E1E2-418F-A7A0-BFB4D3C21FD2}" destId="{415E36C8-AF4E-4288-B84B-C0FFDEAFFDEB}" srcOrd="1" destOrd="0" presId="urn:microsoft.com/office/officeart/2005/8/layout/hierarchy1"/>
    <dgm:cxn modelId="{1BF9D061-B716-4896-A4D9-CDA64F5249C3}" type="presParOf" srcId="{415E36C8-AF4E-4288-B84B-C0FFDEAFFDEB}" destId="{37613B9B-F6EB-492E-B167-DE168F12A86B}" srcOrd="0" destOrd="0" presId="urn:microsoft.com/office/officeart/2005/8/layout/hierarchy1"/>
    <dgm:cxn modelId="{138B5E29-7CD6-41B8-94A9-8887EE565EAC}" type="presParOf" srcId="{415E36C8-AF4E-4288-B84B-C0FFDEAFFDEB}" destId="{2E1A403B-0254-4706-8267-2A26ADAA6A48}" srcOrd="1" destOrd="0" presId="urn:microsoft.com/office/officeart/2005/8/layout/hierarchy1"/>
    <dgm:cxn modelId="{56414DEF-237F-4AA6-9E3E-3EA4FF9B77D6}" type="presParOf" srcId="{2E1A403B-0254-4706-8267-2A26ADAA6A48}" destId="{409C6BF3-8BAA-4B8C-8C3D-A65204C3FF1C}" srcOrd="0" destOrd="0" presId="urn:microsoft.com/office/officeart/2005/8/layout/hierarchy1"/>
    <dgm:cxn modelId="{0A8B7D52-51B1-4598-901B-9141B83F3DE8}" type="presParOf" srcId="{409C6BF3-8BAA-4B8C-8C3D-A65204C3FF1C}" destId="{7CCAEC1D-38CD-4E3D-BE91-AB9CFA077472}" srcOrd="0" destOrd="0" presId="urn:microsoft.com/office/officeart/2005/8/layout/hierarchy1"/>
    <dgm:cxn modelId="{CEF1CAE3-87D5-4C88-8CCC-FA16054EDF47}" type="presParOf" srcId="{409C6BF3-8BAA-4B8C-8C3D-A65204C3FF1C}" destId="{217422F3-BB8A-4B41-8BD9-3F035F0E6736}" srcOrd="1" destOrd="0" presId="urn:microsoft.com/office/officeart/2005/8/layout/hierarchy1"/>
    <dgm:cxn modelId="{D9575B4E-778F-476E-ADB8-0C9CEA7D03B6}" type="presParOf" srcId="{2E1A403B-0254-4706-8267-2A26ADAA6A48}" destId="{DF3E304E-533D-48C8-A6FC-B65BD1C469F3}" srcOrd="1" destOrd="0" presId="urn:microsoft.com/office/officeart/2005/8/layout/hierarchy1"/>
    <dgm:cxn modelId="{78E8EFED-B9F5-49D9-8787-D66ABBEB3EF6}" type="presParOf" srcId="{415E36C8-AF4E-4288-B84B-C0FFDEAFFDEB}" destId="{A0A23A03-16E0-4E48-842C-94E525B7717C}" srcOrd="2" destOrd="0" presId="urn:microsoft.com/office/officeart/2005/8/layout/hierarchy1"/>
    <dgm:cxn modelId="{8B4732B7-FCF6-41C9-8B7E-7BFDBEE9E51D}" type="presParOf" srcId="{415E36C8-AF4E-4288-B84B-C0FFDEAFFDEB}" destId="{36B46A0F-50A1-49FD-BB94-8F009D5A66CF}" srcOrd="3" destOrd="0" presId="urn:microsoft.com/office/officeart/2005/8/layout/hierarchy1"/>
    <dgm:cxn modelId="{70BEE5BC-0508-4BE9-B099-41A960FE6774}" type="presParOf" srcId="{36B46A0F-50A1-49FD-BB94-8F009D5A66CF}" destId="{E8740694-2AC5-45CF-B1D9-E305A9BD6CDA}" srcOrd="0" destOrd="0" presId="urn:microsoft.com/office/officeart/2005/8/layout/hierarchy1"/>
    <dgm:cxn modelId="{C414879A-B8C5-4743-B8C2-2519EF0AF5E0}" type="presParOf" srcId="{E8740694-2AC5-45CF-B1D9-E305A9BD6CDA}" destId="{07BF0AB0-41CB-4E04-B813-7FF5D7792940}" srcOrd="0" destOrd="0" presId="urn:microsoft.com/office/officeart/2005/8/layout/hierarchy1"/>
    <dgm:cxn modelId="{FB9A55F8-C7F1-4AF5-A7CA-A4BC97F77CD6}" type="presParOf" srcId="{E8740694-2AC5-45CF-B1D9-E305A9BD6CDA}" destId="{C33176AE-4428-4DB1-AC9D-DCDCA7FE2BBA}" srcOrd="1" destOrd="0" presId="urn:microsoft.com/office/officeart/2005/8/layout/hierarchy1"/>
    <dgm:cxn modelId="{0A2A4F01-0ECE-49E9-90AF-4CD656175C6F}" type="presParOf" srcId="{36B46A0F-50A1-49FD-BB94-8F009D5A66CF}" destId="{4095DE9F-1636-4D5C-8FAF-DFF2571CD78C}" srcOrd="1" destOrd="0" presId="urn:microsoft.com/office/officeart/2005/8/layout/hierarchy1"/>
    <dgm:cxn modelId="{5A9730E2-D38E-4D05-A93C-6AF4025B5FD2}" type="presParOf" srcId="{415E36C8-AF4E-4288-B84B-C0FFDEAFFDEB}" destId="{7F39156B-0065-4216-B7DE-CA1A917703C5}" srcOrd="4" destOrd="0" presId="urn:microsoft.com/office/officeart/2005/8/layout/hierarchy1"/>
    <dgm:cxn modelId="{5A813C30-BD1C-4F54-AB39-8C21054FBE93}" type="presParOf" srcId="{415E36C8-AF4E-4288-B84B-C0FFDEAFFDEB}" destId="{DBFBE443-5313-4828-B4AB-EC57F037A931}" srcOrd="5" destOrd="0" presId="urn:microsoft.com/office/officeart/2005/8/layout/hierarchy1"/>
    <dgm:cxn modelId="{DCA493C2-7A7D-418C-A930-E0E31E292A2B}" type="presParOf" srcId="{DBFBE443-5313-4828-B4AB-EC57F037A931}" destId="{C6857764-BB86-4D6D-80F0-0D87AACDD917}" srcOrd="0" destOrd="0" presId="urn:microsoft.com/office/officeart/2005/8/layout/hierarchy1"/>
    <dgm:cxn modelId="{E5FE5BD2-2E96-4AE1-AD94-B2D34AFC066E}" type="presParOf" srcId="{C6857764-BB86-4D6D-80F0-0D87AACDD917}" destId="{6BA38AE7-650A-46E0-BDF1-DF195C9CDC6E}" srcOrd="0" destOrd="0" presId="urn:microsoft.com/office/officeart/2005/8/layout/hierarchy1"/>
    <dgm:cxn modelId="{0E378192-6200-428B-BAB8-94DB24C64EC1}" type="presParOf" srcId="{C6857764-BB86-4D6D-80F0-0D87AACDD917}" destId="{688BD2B6-9432-4484-9525-8B858AE6876B}" srcOrd="1" destOrd="0" presId="urn:microsoft.com/office/officeart/2005/8/layout/hierarchy1"/>
    <dgm:cxn modelId="{A11646C4-A351-4C8B-89C6-E0E4D570A90F}" type="presParOf" srcId="{DBFBE443-5313-4828-B4AB-EC57F037A931}" destId="{F77908B9-DEB0-47A6-8F63-3738B21FA562}" srcOrd="1" destOrd="0" presId="urn:microsoft.com/office/officeart/2005/8/layout/hierarchy1"/>
    <dgm:cxn modelId="{723E70AD-133D-4CF1-B308-01EEF5E22474}" type="presParOf" srcId="{6D2BDD3A-E92F-43D0-BCCF-2214537D1249}" destId="{3714D931-B956-4FF9-B9BE-5B9EEB30A2D1}" srcOrd="4" destOrd="0" presId="urn:microsoft.com/office/officeart/2005/8/layout/hierarchy1"/>
    <dgm:cxn modelId="{1BBE2798-B20E-4AEA-901E-0F0EFD9052F9}" type="presParOf" srcId="{6D2BDD3A-E92F-43D0-BCCF-2214537D1249}" destId="{B8E853E0-A7C0-4A50-9D9C-6A47AD6888E4}" srcOrd="5" destOrd="0" presId="urn:microsoft.com/office/officeart/2005/8/layout/hierarchy1"/>
    <dgm:cxn modelId="{DEF60ACE-616F-4ADB-ABC4-DB315C25AA45}" type="presParOf" srcId="{B8E853E0-A7C0-4A50-9D9C-6A47AD6888E4}" destId="{E2D25C9F-0356-42C5-B673-176DE3DDDE0B}" srcOrd="0" destOrd="0" presId="urn:microsoft.com/office/officeart/2005/8/layout/hierarchy1"/>
    <dgm:cxn modelId="{41BD28FE-3960-448D-9B90-3F9BF9D1F36A}" type="presParOf" srcId="{E2D25C9F-0356-42C5-B673-176DE3DDDE0B}" destId="{3C950B7B-1F16-49F6-A32D-BD8B31E74131}" srcOrd="0" destOrd="0" presId="urn:microsoft.com/office/officeart/2005/8/layout/hierarchy1"/>
    <dgm:cxn modelId="{B883ABC0-7257-47D8-B7C1-7811A4BF4ACC}" type="presParOf" srcId="{E2D25C9F-0356-42C5-B673-176DE3DDDE0B}" destId="{0F36CB10-3203-4C00-84E2-ABD4208935B3}" srcOrd="1" destOrd="0" presId="urn:microsoft.com/office/officeart/2005/8/layout/hierarchy1"/>
    <dgm:cxn modelId="{6B20B73B-E537-446F-BF63-83CE80C5FF63}" type="presParOf" srcId="{B8E853E0-A7C0-4A50-9D9C-6A47AD6888E4}" destId="{5A78E06E-CB6D-4D5C-BDF9-373DDDFC84B7}" srcOrd="1" destOrd="0" presId="urn:microsoft.com/office/officeart/2005/8/layout/hierarchy1"/>
    <dgm:cxn modelId="{7369B0D0-D470-40CA-9D5F-91256ECEB761}" type="presParOf" srcId="{6D2BDD3A-E92F-43D0-BCCF-2214537D1249}" destId="{23CE8D9D-5F5F-4266-ACB3-2DDF0B8A3486}" srcOrd="6" destOrd="0" presId="urn:microsoft.com/office/officeart/2005/8/layout/hierarchy1"/>
    <dgm:cxn modelId="{8884AC75-ABC9-4072-B6C5-9BEA903C6E73}" type="presParOf" srcId="{6D2BDD3A-E92F-43D0-BCCF-2214537D1249}" destId="{77B37EFB-9CBC-4F9A-8F39-768748AD50FD}" srcOrd="7" destOrd="0" presId="urn:microsoft.com/office/officeart/2005/8/layout/hierarchy1"/>
    <dgm:cxn modelId="{45B4A848-2448-4D6B-80DD-0C79B738DBB2}" type="presParOf" srcId="{77B37EFB-9CBC-4F9A-8F39-768748AD50FD}" destId="{6ED2F585-2B84-48DE-9FB4-EB9FDC7EFE1B}" srcOrd="0" destOrd="0" presId="urn:microsoft.com/office/officeart/2005/8/layout/hierarchy1"/>
    <dgm:cxn modelId="{D87C2592-1B01-4F81-A5B0-D891C5E7A33D}" type="presParOf" srcId="{6ED2F585-2B84-48DE-9FB4-EB9FDC7EFE1B}" destId="{4067D4BF-1BF3-4582-82B4-751BF36D6F55}" srcOrd="0" destOrd="0" presId="urn:microsoft.com/office/officeart/2005/8/layout/hierarchy1"/>
    <dgm:cxn modelId="{5B1A3F4E-E830-4C50-BB53-5C814250CFD5}" type="presParOf" srcId="{6ED2F585-2B84-48DE-9FB4-EB9FDC7EFE1B}" destId="{0CEAC2E5-7654-495D-A600-1EF0EDE3B36C}" srcOrd="1" destOrd="0" presId="urn:microsoft.com/office/officeart/2005/8/layout/hierarchy1"/>
    <dgm:cxn modelId="{1BA8E264-876D-41B7-B717-EE1CB5DF38A9}" type="presParOf" srcId="{77B37EFB-9CBC-4F9A-8F39-768748AD50FD}" destId="{B00E8227-71B5-4312-9F7C-8E24290D0A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21B94-0546-482F-A413-2B8A393FA3E0}">
      <dsp:nvSpPr>
        <dsp:cNvPr id="0" name=""/>
        <dsp:cNvSpPr/>
      </dsp:nvSpPr>
      <dsp:spPr>
        <a:xfrm>
          <a:off x="0" y="4760985"/>
          <a:ext cx="7272808" cy="7810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Jquery</a:t>
          </a:r>
          <a:r>
            <a:rPr lang="en-US" altLang="zh-CN" sz="3600" kern="1200" dirty="0" smtClean="0"/>
            <a:t> </a:t>
          </a:r>
          <a:r>
            <a:rPr lang="zh-CN" altLang="en-US" sz="3600" kern="1200" dirty="0" smtClean="0"/>
            <a:t>动画</a:t>
          </a:r>
          <a:endParaRPr lang="zh-CN" altLang="en-US" sz="3600" kern="1200" dirty="0"/>
        </a:p>
      </dsp:txBody>
      <dsp:txXfrm>
        <a:off x="0" y="4760985"/>
        <a:ext cx="7272808" cy="781079"/>
      </dsp:txXfrm>
    </dsp:sp>
    <dsp:sp modelId="{8507135C-4A0E-4B52-82EA-C4AB3087C694}">
      <dsp:nvSpPr>
        <dsp:cNvPr id="0" name=""/>
        <dsp:cNvSpPr/>
      </dsp:nvSpPr>
      <dsp:spPr>
        <a:xfrm rot="10800000">
          <a:off x="0" y="3571401"/>
          <a:ext cx="7272808" cy="1201299"/>
        </a:xfrm>
        <a:prstGeom prst="upArrowCallou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Jquery</a:t>
          </a:r>
          <a:r>
            <a:rPr lang="zh-CN" altLang="en-US" sz="3600" kern="1200" dirty="0" smtClean="0"/>
            <a:t>处理事件</a:t>
          </a:r>
          <a:endParaRPr lang="zh-CN" altLang="en-US" sz="3600" kern="1200" dirty="0"/>
        </a:p>
      </dsp:txBody>
      <dsp:txXfrm rot="10800000">
        <a:off x="0" y="3571401"/>
        <a:ext cx="7272808" cy="780568"/>
      </dsp:txXfrm>
    </dsp:sp>
    <dsp:sp modelId="{07164B5E-9816-4500-9050-FF2467CE9C27}">
      <dsp:nvSpPr>
        <dsp:cNvPr id="0" name=""/>
        <dsp:cNvSpPr/>
      </dsp:nvSpPr>
      <dsp:spPr>
        <a:xfrm rot="10800000">
          <a:off x="0" y="2381817"/>
          <a:ext cx="7272808" cy="1201299"/>
        </a:xfrm>
        <a:prstGeom prst="upArrowCallou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latin typeface="+mn-ea"/>
              <a:ea typeface="+mn-ea"/>
            </a:rPr>
            <a:t>jquery</a:t>
          </a:r>
          <a:r>
            <a:rPr lang="zh-CN" altLang="en-US" sz="3600" kern="1200" dirty="0" smtClean="0">
              <a:latin typeface="+mn-ea"/>
              <a:ea typeface="+mn-ea"/>
            </a:rPr>
            <a:t>操作</a:t>
          </a:r>
          <a:r>
            <a:rPr lang="en-US" altLang="zh-CN" sz="3600" kern="1200" dirty="0" smtClean="0">
              <a:latin typeface="+mn-ea"/>
              <a:ea typeface="+mn-ea"/>
            </a:rPr>
            <a:t>DOM </a:t>
          </a:r>
          <a:endParaRPr lang="zh-CN" sz="3600" kern="1200" dirty="0">
            <a:latin typeface="+mn-ea"/>
            <a:ea typeface="+mn-ea"/>
          </a:endParaRPr>
        </a:p>
      </dsp:txBody>
      <dsp:txXfrm rot="10800000">
        <a:off x="0" y="2381817"/>
        <a:ext cx="7272808" cy="780568"/>
      </dsp:txXfrm>
    </dsp:sp>
    <dsp:sp modelId="{661465D9-698F-40DC-996D-11EF21C48CCA}">
      <dsp:nvSpPr>
        <dsp:cNvPr id="0" name=""/>
        <dsp:cNvSpPr/>
      </dsp:nvSpPr>
      <dsp:spPr>
        <a:xfrm rot="10800000">
          <a:off x="0" y="1192234"/>
          <a:ext cx="7272808" cy="1201299"/>
        </a:xfrm>
        <a:prstGeom prst="upArrowCallou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latin typeface="+mn-ea"/>
              <a:ea typeface="+mn-ea"/>
            </a:rPr>
            <a:t>jquery</a:t>
          </a:r>
          <a:r>
            <a:rPr lang="zh-CN" altLang="en-US" sz="3600" kern="1200" dirty="0" smtClean="0">
              <a:latin typeface="+mn-ea"/>
              <a:ea typeface="+mn-ea"/>
            </a:rPr>
            <a:t>选择器</a:t>
          </a:r>
          <a:endParaRPr lang="zh-CN" sz="3600" kern="1200" dirty="0">
            <a:latin typeface="+mn-ea"/>
            <a:ea typeface="+mn-ea"/>
          </a:endParaRPr>
        </a:p>
      </dsp:txBody>
      <dsp:txXfrm rot="10800000">
        <a:off x="0" y="1192234"/>
        <a:ext cx="7272808" cy="780568"/>
      </dsp:txXfrm>
    </dsp:sp>
    <dsp:sp modelId="{DF62541D-0B9E-46CC-9AB1-07F220AC5853}">
      <dsp:nvSpPr>
        <dsp:cNvPr id="0" name=""/>
        <dsp:cNvSpPr/>
      </dsp:nvSpPr>
      <dsp:spPr>
        <a:xfrm rot="10800000">
          <a:off x="0" y="2650"/>
          <a:ext cx="7272808" cy="1201299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latin typeface="+mn-ea"/>
              <a:ea typeface="+mn-ea"/>
            </a:rPr>
            <a:t>Jquery</a:t>
          </a:r>
          <a:r>
            <a:rPr lang="zh-CN" altLang="en-US" sz="3600" kern="1200" dirty="0" smtClean="0">
              <a:latin typeface="+mn-ea"/>
              <a:ea typeface="+mn-ea"/>
            </a:rPr>
            <a:t>概念</a:t>
          </a:r>
          <a:endParaRPr lang="zh-CN" sz="3600" kern="1200" dirty="0">
            <a:latin typeface="+mn-ea"/>
            <a:ea typeface="+mn-ea"/>
          </a:endParaRPr>
        </a:p>
      </dsp:txBody>
      <dsp:txXfrm rot="10800000">
        <a:off x="0" y="2650"/>
        <a:ext cx="7272808" cy="780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E8D9D-5F5F-4266-ACB3-2DDF0B8A3486}">
      <dsp:nvSpPr>
        <dsp:cNvPr id="0" name=""/>
        <dsp:cNvSpPr/>
      </dsp:nvSpPr>
      <dsp:spPr>
        <a:xfrm>
          <a:off x="3983736" y="1221154"/>
          <a:ext cx="2229474" cy="116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533"/>
              </a:lnTo>
              <a:lnTo>
                <a:pt x="2229474" y="1027533"/>
              </a:lnTo>
              <a:lnTo>
                <a:pt x="2229474" y="1165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3A32C-2A66-4759-B7AF-32858862004F}">
      <dsp:nvSpPr>
        <dsp:cNvPr id="0" name=""/>
        <dsp:cNvSpPr/>
      </dsp:nvSpPr>
      <dsp:spPr>
        <a:xfrm>
          <a:off x="4391566" y="3333187"/>
          <a:ext cx="3643289" cy="433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396"/>
              </a:lnTo>
              <a:lnTo>
                <a:pt x="3643289" y="295396"/>
              </a:lnTo>
              <a:lnTo>
                <a:pt x="3643289" y="433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56EB0-BC7A-4EE5-B4FC-E1D0FDA86717}">
      <dsp:nvSpPr>
        <dsp:cNvPr id="0" name=""/>
        <dsp:cNvSpPr/>
      </dsp:nvSpPr>
      <dsp:spPr>
        <a:xfrm>
          <a:off x="4391566" y="3333187"/>
          <a:ext cx="1821644" cy="433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396"/>
              </a:lnTo>
              <a:lnTo>
                <a:pt x="1821644" y="295396"/>
              </a:lnTo>
              <a:lnTo>
                <a:pt x="1821644" y="433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2D168-B519-44CE-A8AF-59D813D1D9C5}">
      <dsp:nvSpPr>
        <dsp:cNvPr id="0" name=""/>
        <dsp:cNvSpPr/>
      </dsp:nvSpPr>
      <dsp:spPr>
        <a:xfrm>
          <a:off x="4345846" y="3333187"/>
          <a:ext cx="91440" cy="433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D92FB-0CC2-460D-BCEA-2B3419216C22}">
      <dsp:nvSpPr>
        <dsp:cNvPr id="0" name=""/>
        <dsp:cNvSpPr/>
      </dsp:nvSpPr>
      <dsp:spPr>
        <a:xfrm>
          <a:off x="2569921" y="3333187"/>
          <a:ext cx="1821644" cy="433468"/>
        </a:xfrm>
        <a:custGeom>
          <a:avLst/>
          <a:gdLst/>
          <a:ahLst/>
          <a:cxnLst/>
          <a:rect l="0" t="0" r="0" b="0"/>
          <a:pathLst>
            <a:path>
              <a:moveTo>
                <a:pt x="1821644" y="0"/>
              </a:moveTo>
              <a:lnTo>
                <a:pt x="1821644" y="295396"/>
              </a:lnTo>
              <a:lnTo>
                <a:pt x="0" y="295396"/>
              </a:lnTo>
              <a:lnTo>
                <a:pt x="0" y="433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E4BB0-E9F3-4FAC-9C35-91F92698B156}">
      <dsp:nvSpPr>
        <dsp:cNvPr id="0" name=""/>
        <dsp:cNvSpPr/>
      </dsp:nvSpPr>
      <dsp:spPr>
        <a:xfrm>
          <a:off x="748276" y="3333187"/>
          <a:ext cx="3643289" cy="433468"/>
        </a:xfrm>
        <a:custGeom>
          <a:avLst/>
          <a:gdLst/>
          <a:ahLst/>
          <a:cxnLst/>
          <a:rect l="0" t="0" r="0" b="0"/>
          <a:pathLst>
            <a:path>
              <a:moveTo>
                <a:pt x="3643289" y="0"/>
              </a:moveTo>
              <a:lnTo>
                <a:pt x="3643289" y="295396"/>
              </a:lnTo>
              <a:lnTo>
                <a:pt x="0" y="295396"/>
              </a:lnTo>
              <a:lnTo>
                <a:pt x="0" y="433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D931-B956-4FF9-B9BE-5B9EEB30A2D1}">
      <dsp:nvSpPr>
        <dsp:cNvPr id="0" name=""/>
        <dsp:cNvSpPr/>
      </dsp:nvSpPr>
      <dsp:spPr>
        <a:xfrm>
          <a:off x="3983736" y="1221154"/>
          <a:ext cx="407829" cy="116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533"/>
              </a:lnTo>
              <a:lnTo>
                <a:pt x="407829" y="1027533"/>
              </a:lnTo>
              <a:lnTo>
                <a:pt x="407829" y="1165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6E174-8A53-4C2A-A82E-05A244D74324}">
      <dsp:nvSpPr>
        <dsp:cNvPr id="0" name=""/>
        <dsp:cNvSpPr/>
      </dsp:nvSpPr>
      <dsp:spPr>
        <a:xfrm>
          <a:off x="2569921" y="1221154"/>
          <a:ext cx="1413814" cy="1165605"/>
        </a:xfrm>
        <a:custGeom>
          <a:avLst/>
          <a:gdLst/>
          <a:ahLst/>
          <a:cxnLst/>
          <a:rect l="0" t="0" r="0" b="0"/>
          <a:pathLst>
            <a:path>
              <a:moveTo>
                <a:pt x="1413814" y="0"/>
              </a:moveTo>
              <a:lnTo>
                <a:pt x="1413814" y="1027533"/>
              </a:lnTo>
              <a:lnTo>
                <a:pt x="0" y="1027533"/>
              </a:lnTo>
              <a:lnTo>
                <a:pt x="0" y="1165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AD2F4-0440-44FF-9275-073B6F28F052}">
      <dsp:nvSpPr>
        <dsp:cNvPr id="0" name=""/>
        <dsp:cNvSpPr/>
      </dsp:nvSpPr>
      <dsp:spPr>
        <a:xfrm>
          <a:off x="748276" y="1221154"/>
          <a:ext cx="3235459" cy="1165605"/>
        </a:xfrm>
        <a:custGeom>
          <a:avLst/>
          <a:gdLst/>
          <a:ahLst/>
          <a:cxnLst/>
          <a:rect l="0" t="0" r="0" b="0"/>
          <a:pathLst>
            <a:path>
              <a:moveTo>
                <a:pt x="3235459" y="0"/>
              </a:moveTo>
              <a:lnTo>
                <a:pt x="3235459" y="1027533"/>
              </a:lnTo>
              <a:lnTo>
                <a:pt x="0" y="1027533"/>
              </a:lnTo>
              <a:lnTo>
                <a:pt x="0" y="1165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7C08E-CB7E-4112-9BA5-142BB44503CC}">
      <dsp:nvSpPr>
        <dsp:cNvPr id="0" name=""/>
        <dsp:cNvSpPr/>
      </dsp:nvSpPr>
      <dsp:spPr>
        <a:xfrm>
          <a:off x="3238518" y="274727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0A16-9898-48E9-95C0-2EC6193129F3}">
      <dsp:nvSpPr>
        <dsp:cNvPr id="0" name=""/>
        <dsp:cNvSpPr/>
      </dsp:nvSpPr>
      <dsp:spPr>
        <a:xfrm>
          <a:off x="3404122" y="432051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/>
            <a:t>选择器</a:t>
          </a:r>
          <a:endParaRPr lang="zh-CN" altLang="en-US" sz="3100" b="1" kern="1200" dirty="0"/>
        </a:p>
      </dsp:txBody>
      <dsp:txXfrm>
        <a:off x="3431842" y="459771"/>
        <a:ext cx="1434996" cy="890987"/>
      </dsp:txXfrm>
    </dsp:sp>
    <dsp:sp modelId="{AAA90B81-217C-46F5-95B2-EB7C06A7A9E7}">
      <dsp:nvSpPr>
        <dsp:cNvPr id="0" name=""/>
        <dsp:cNvSpPr/>
      </dsp:nvSpPr>
      <dsp:spPr>
        <a:xfrm>
          <a:off x="3058" y="2386760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7F045-25D9-4181-993B-1717CF18CB3A}">
      <dsp:nvSpPr>
        <dsp:cNvPr id="0" name=""/>
        <dsp:cNvSpPr/>
      </dsp:nvSpPr>
      <dsp:spPr>
        <a:xfrm>
          <a:off x="168662" y="2544084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i="0" kern="1200" dirty="0" smtClean="0"/>
            <a:t>基本</a:t>
          </a:r>
          <a:endParaRPr lang="zh-CN" altLang="en-US" sz="3100" i="0" kern="1200" dirty="0"/>
        </a:p>
      </dsp:txBody>
      <dsp:txXfrm>
        <a:off x="196382" y="2571804"/>
        <a:ext cx="1434996" cy="890987"/>
      </dsp:txXfrm>
    </dsp:sp>
    <dsp:sp modelId="{1E585F0F-AE52-4CA5-AA06-614787731020}">
      <dsp:nvSpPr>
        <dsp:cNvPr id="0" name=""/>
        <dsp:cNvSpPr/>
      </dsp:nvSpPr>
      <dsp:spPr>
        <a:xfrm>
          <a:off x="1824703" y="2386760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99FD7-2081-4E0E-8D84-625CE07F6824}">
      <dsp:nvSpPr>
        <dsp:cNvPr id="0" name=""/>
        <dsp:cNvSpPr/>
      </dsp:nvSpPr>
      <dsp:spPr>
        <a:xfrm>
          <a:off x="1990307" y="2544084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i="1" kern="1200" dirty="0" smtClean="0"/>
            <a:t>层次</a:t>
          </a:r>
          <a:endParaRPr lang="zh-CN" altLang="en-US" sz="3100" i="1" kern="1200" dirty="0"/>
        </a:p>
      </dsp:txBody>
      <dsp:txXfrm>
        <a:off x="2018027" y="2571804"/>
        <a:ext cx="1434996" cy="890987"/>
      </dsp:txXfrm>
    </dsp:sp>
    <dsp:sp modelId="{3C950B7B-1F16-49F6-A32D-BD8B31E74131}">
      <dsp:nvSpPr>
        <dsp:cNvPr id="0" name=""/>
        <dsp:cNvSpPr/>
      </dsp:nvSpPr>
      <dsp:spPr>
        <a:xfrm>
          <a:off x="3646348" y="2386760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6CB10-3203-4C00-84E2-ABD4208935B3}">
      <dsp:nvSpPr>
        <dsp:cNvPr id="0" name=""/>
        <dsp:cNvSpPr/>
      </dsp:nvSpPr>
      <dsp:spPr>
        <a:xfrm>
          <a:off x="3811952" y="2544084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i="1" kern="1200" dirty="0" smtClean="0"/>
            <a:t>过滤</a:t>
          </a:r>
          <a:endParaRPr lang="zh-CN" altLang="en-US" sz="3100" i="1" kern="1200" dirty="0"/>
        </a:p>
      </dsp:txBody>
      <dsp:txXfrm>
        <a:off x="3839672" y="2571804"/>
        <a:ext cx="1434996" cy="890987"/>
      </dsp:txXfrm>
    </dsp:sp>
    <dsp:sp modelId="{642D8914-62C8-407D-949B-EAED26C663C8}">
      <dsp:nvSpPr>
        <dsp:cNvPr id="0" name=""/>
        <dsp:cNvSpPr/>
      </dsp:nvSpPr>
      <dsp:spPr>
        <a:xfrm>
          <a:off x="3058" y="3766656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3DC7E-0454-4171-B028-EF05D4247AAA}">
      <dsp:nvSpPr>
        <dsp:cNvPr id="0" name=""/>
        <dsp:cNvSpPr/>
      </dsp:nvSpPr>
      <dsp:spPr>
        <a:xfrm>
          <a:off x="168662" y="3923980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基本</a:t>
          </a:r>
          <a:endParaRPr lang="zh-CN" altLang="en-US" sz="3100" kern="1200" dirty="0"/>
        </a:p>
      </dsp:txBody>
      <dsp:txXfrm>
        <a:off x="196382" y="3951700"/>
        <a:ext cx="1434996" cy="890987"/>
      </dsp:txXfrm>
    </dsp:sp>
    <dsp:sp modelId="{45BDFADB-6AB2-40C8-B2F7-BC10F8B79CF5}">
      <dsp:nvSpPr>
        <dsp:cNvPr id="0" name=""/>
        <dsp:cNvSpPr/>
      </dsp:nvSpPr>
      <dsp:spPr>
        <a:xfrm>
          <a:off x="1824703" y="3766656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D98C2-169E-4425-8C34-906C1910BC2F}">
      <dsp:nvSpPr>
        <dsp:cNvPr id="0" name=""/>
        <dsp:cNvSpPr/>
      </dsp:nvSpPr>
      <dsp:spPr>
        <a:xfrm>
          <a:off x="1990307" y="3923980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内容</a:t>
          </a:r>
          <a:endParaRPr lang="zh-CN" altLang="en-US" sz="3100" kern="1200" dirty="0"/>
        </a:p>
      </dsp:txBody>
      <dsp:txXfrm>
        <a:off x="2018027" y="3951700"/>
        <a:ext cx="1434996" cy="890987"/>
      </dsp:txXfrm>
    </dsp:sp>
    <dsp:sp modelId="{7CD4DDFD-5EB1-467A-AA50-6F68493D0BC7}">
      <dsp:nvSpPr>
        <dsp:cNvPr id="0" name=""/>
        <dsp:cNvSpPr/>
      </dsp:nvSpPr>
      <dsp:spPr>
        <a:xfrm>
          <a:off x="3646348" y="3766656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1F718-5252-479D-AE7B-5BAD132A7B2E}">
      <dsp:nvSpPr>
        <dsp:cNvPr id="0" name=""/>
        <dsp:cNvSpPr/>
      </dsp:nvSpPr>
      <dsp:spPr>
        <a:xfrm>
          <a:off x="3811952" y="3923980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可见性</a:t>
          </a:r>
          <a:endParaRPr lang="zh-CN" altLang="en-US" sz="3100" kern="1200" dirty="0"/>
        </a:p>
      </dsp:txBody>
      <dsp:txXfrm>
        <a:off x="3839672" y="3951700"/>
        <a:ext cx="1434996" cy="890987"/>
      </dsp:txXfrm>
    </dsp:sp>
    <dsp:sp modelId="{D4106EE9-7435-4388-A037-54ED5A896C5C}">
      <dsp:nvSpPr>
        <dsp:cNvPr id="0" name=""/>
        <dsp:cNvSpPr/>
      </dsp:nvSpPr>
      <dsp:spPr>
        <a:xfrm>
          <a:off x="5467992" y="3766656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D9F2F-5056-4C1E-971B-3B30256CB429}">
      <dsp:nvSpPr>
        <dsp:cNvPr id="0" name=""/>
        <dsp:cNvSpPr/>
      </dsp:nvSpPr>
      <dsp:spPr>
        <a:xfrm>
          <a:off x="5633596" y="3923980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属性</a:t>
          </a:r>
          <a:endParaRPr lang="zh-CN" altLang="en-US" sz="3100" kern="1200" dirty="0"/>
        </a:p>
      </dsp:txBody>
      <dsp:txXfrm>
        <a:off x="5661316" y="3951700"/>
        <a:ext cx="1434996" cy="890987"/>
      </dsp:txXfrm>
    </dsp:sp>
    <dsp:sp modelId="{CE4B38EF-C5DC-4320-8B8A-D96D26AA0A24}">
      <dsp:nvSpPr>
        <dsp:cNvPr id="0" name=""/>
        <dsp:cNvSpPr/>
      </dsp:nvSpPr>
      <dsp:spPr>
        <a:xfrm>
          <a:off x="7289637" y="3766656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2BE1-5E14-476F-8B84-F05AB18DFB5A}">
      <dsp:nvSpPr>
        <dsp:cNvPr id="0" name=""/>
        <dsp:cNvSpPr/>
      </dsp:nvSpPr>
      <dsp:spPr>
        <a:xfrm>
          <a:off x="7455241" y="3923980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状态</a:t>
          </a:r>
          <a:endParaRPr lang="zh-CN" altLang="en-US" sz="3100" kern="1200" dirty="0"/>
        </a:p>
      </dsp:txBody>
      <dsp:txXfrm>
        <a:off x="7482961" y="3951700"/>
        <a:ext cx="1434996" cy="890987"/>
      </dsp:txXfrm>
    </dsp:sp>
    <dsp:sp modelId="{4067D4BF-1BF3-4582-82B4-751BF36D6F55}">
      <dsp:nvSpPr>
        <dsp:cNvPr id="0" name=""/>
        <dsp:cNvSpPr/>
      </dsp:nvSpPr>
      <dsp:spPr>
        <a:xfrm>
          <a:off x="5467992" y="2386760"/>
          <a:ext cx="1490436" cy="94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AC2E5-7654-495D-A600-1EF0EDE3B36C}">
      <dsp:nvSpPr>
        <dsp:cNvPr id="0" name=""/>
        <dsp:cNvSpPr/>
      </dsp:nvSpPr>
      <dsp:spPr>
        <a:xfrm>
          <a:off x="5633596" y="2544084"/>
          <a:ext cx="1490436" cy="946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i="1" kern="1200" dirty="0" smtClean="0"/>
            <a:t>表单</a:t>
          </a:r>
          <a:endParaRPr lang="zh-CN" altLang="en-US" sz="3100" i="1" kern="1200" dirty="0"/>
        </a:p>
      </dsp:txBody>
      <dsp:txXfrm>
        <a:off x="5661316" y="2571804"/>
        <a:ext cx="1434996" cy="890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E8D9D-5F5F-4266-ACB3-2DDF0B8A3486}">
      <dsp:nvSpPr>
        <dsp:cNvPr id="0" name=""/>
        <dsp:cNvSpPr/>
      </dsp:nvSpPr>
      <dsp:spPr>
        <a:xfrm>
          <a:off x="5002101" y="991063"/>
          <a:ext cx="2800078" cy="108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539"/>
              </a:lnTo>
              <a:lnTo>
                <a:pt x="2800078" y="914539"/>
              </a:lnTo>
              <a:lnTo>
                <a:pt x="2800078" y="108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D931-B956-4FF9-B9BE-5B9EEB30A2D1}">
      <dsp:nvSpPr>
        <dsp:cNvPr id="0" name=""/>
        <dsp:cNvSpPr/>
      </dsp:nvSpPr>
      <dsp:spPr>
        <a:xfrm>
          <a:off x="5002101" y="991063"/>
          <a:ext cx="512208" cy="108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539"/>
              </a:lnTo>
              <a:lnTo>
                <a:pt x="512208" y="914539"/>
              </a:lnTo>
              <a:lnTo>
                <a:pt x="512208" y="108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9156B-0065-4216-B7DE-CA1A917703C5}">
      <dsp:nvSpPr>
        <dsp:cNvPr id="0" name=""/>
        <dsp:cNvSpPr/>
      </dsp:nvSpPr>
      <dsp:spPr>
        <a:xfrm>
          <a:off x="3226439" y="3267666"/>
          <a:ext cx="2287870" cy="54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98"/>
              </a:lnTo>
              <a:lnTo>
                <a:pt x="2287870" y="370998"/>
              </a:lnTo>
              <a:lnTo>
                <a:pt x="2287870" y="544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3A03-16E0-4E48-842C-94E525B7717C}">
      <dsp:nvSpPr>
        <dsp:cNvPr id="0" name=""/>
        <dsp:cNvSpPr/>
      </dsp:nvSpPr>
      <dsp:spPr>
        <a:xfrm>
          <a:off x="3180719" y="3267666"/>
          <a:ext cx="91440" cy="544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3B9B-F6EB-492E-B167-DE168F12A86B}">
      <dsp:nvSpPr>
        <dsp:cNvPr id="0" name=""/>
        <dsp:cNvSpPr/>
      </dsp:nvSpPr>
      <dsp:spPr>
        <a:xfrm>
          <a:off x="938568" y="3267666"/>
          <a:ext cx="2287870" cy="544409"/>
        </a:xfrm>
        <a:custGeom>
          <a:avLst/>
          <a:gdLst/>
          <a:ahLst/>
          <a:cxnLst/>
          <a:rect l="0" t="0" r="0" b="0"/>
          <a:pathLst>
            <a:path>
              <a:moveTo>
                <a:pt x="2287870" y="0"/>
              </a:moveTo>
              <a:lnTo>
                <a:pt x="2287870" y="370998"/>
              </a:lnTo>
              <a:lnTo>
                <a:pt x="0" y="370998"/>
              </a:lnTo>
              <a:lnTo>
                <a:pt x="0" y="544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6E174-8A53-4C2A-A82E-05A244D74324}">
      <dsp:nvSpPr>
        <dsp:cNvPr id="0" name=""/>
        <dsp:cNvSpPr/>
      </dsp:nvSpPr>
      <dsp:spPr>
        <a:xfrm>
          <a:off x="3226439" y="991063"/>
          <a:ext cx="1775662" cy="1087949"/>
        </a:xfrm>
        <a:custGeom>
          <a:avLst/>
          <a:gdLst/>
          <a:ahLst/>
          <a:cxnLst/>
          <a:rect l="0" t="0" r="0" b="0"/>
          <a:pathLst>
            <a:path>
              <a:moveTo>
                <a:pt x="1775662" y="0"/>
              </a:moveTo>
              <a:lnTo>
                <a:pt x="1775662" y="914539"/>
              </a:lnTo>
              <a:lnTo>
                <a:pt x="0" y="914539"/>
              </a:lnTo>
              <a:lnTo>
                <a:pt x="0" y="108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AD2F4-0440-44FF-9275-073B6F28F052}">
      <dsp:nvSpPr>
        <dsp:cNvPr id="0" name=""/>
        <dsp:cNvSpPr/>
      </dsp:nvSpPr>
      <dsp:spPr>
        <a:xfrm>
          <a:off x="938568" y="991063"/>
          <a:ext cx="4063532" cy="1087949"/>
        </a:xfrm>
        <a:custGeom>
          <a:avLst/>
          <a:gdLst/>
          <a:ahLst/>
          <a:cxnLst/>
          <a:rect l="0" t="0" r="0" b="0"/>
          <a:pathLst>
            <a:path>
              <a:moveTo>
                <a:pt x="4063532" y="0"/>
              </a:moveTo>
              <a:lnTo>
                <a:pt x="4063532" y="914539"/>
              </a:lnTo>
              <a:lnTo>
                <a:pt x="0" y="914539"/>
              </a:lnTo>
              <a:lnTo>
                <a:pt x="0" y="108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7C08E-CB7E-4112-9BA5-142BB44503CC}">
      <dsp:nvSpPr>
        <dsp:cNvPr id="0" name=""/>
        <dsp:cNvSpPr/>
      </dsp:nvSpPr>
      <dsp:spPr>
        <a:xfrm>
          <a:off x="4066154" y="-197588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0A16-9898-48E9-95C0-2EC6193129F3}">
      <dsp:nvSpPr>
        <dsp:cNvPr id="0" name=""/>
        <dsp:cNvSpPr/>
      </dsp:nvSpPr>
      <dsp:spPr>
        <a:xfrm>
          <a:off x="4274142" y="0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err="1" smtClean="0"/>
            <a:t>Jquery</a:t>
          </a:r>
          <a:r>
            <a:rPr lang="zh-CN" altLang="en-US" sz="2900" b="1" kern="1200" dirty="0" smtClean="0"/>
            <a:t>操作</a:t>
          </a:r>
          <a:r>
            <a:rPr lang="en-US" altLang="zh-CN" sz="2900" b="1" kern="1200" dirty="0" smtClean="0"/>
            <a:t>DOM</a:t>
          </a:r>
          <a:endParaRPr lang="zh-CN" altLang="en-US" sz="2900" b="1" kern="1200" dirty="0"/>
        </a:p>
      </dsp:txBody>
      <dsp:txXfrm>
        <a:off x="4308956" y="34814"/>
        <a:ext cx="1802266" cy="1119024"/>
      </dsp:txXfrm>
    </dsp:sp>
    <dsp:sp modelId="{AAA90B81-217C-46F5-95B2-EB7C06A7A9E7}">
      <dsp:nvSpPr>
        <dsp:cNvPr id="0" name=""/>
        <dsp:cNvSpPr/>
      </dsp:nvSpPr>
      <dsp:spPr>
        <a:xfrm>
          <a:off x="2621" y="2079013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7F045-25D9-4181-993B-1717CF18CB3A}">
      <dsp:nvSpPr>
        <dsp:cNvPr id="0" name=""/>
        <dsp:cNvSpPr/>
      </dsp:nvSpPr>
      <dsp:spPr>
        <a:xfrm>
          <a:off x="210609" y="2276602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i="1" kern="1200" dirty="0" smtClean="0"/>
            <a:t>读写节点</a:t>
          </a:r>
          <a:endParaRPr lang="zh-CN" altLang="en-US" sz="2900" b="1" i="1" kern="1200" dirty="0"/>
        </a:p>
      </dsp:txBody>
      <dsp:txXfrm>
        <a:off x="245423" y="2311416"/>
        <a:ext cx="1802266" cy="1119024"/>
      </dsp:txXfrm>
    </dsp:sp>
    <dsp:sp modelId="{1E585F0F-AE52-4CA5-AA06-614787731020}">
      <dsp:nvSpPr>
        <dsp:cNvPr id="0" name=""/>
        <dsp:cNvSpPr/>
      </dsp:nvSpPr>
      <dsp:spPr>
        <a:xfrm>
          <a:off x="2290492" y="2079013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99FD7-2081-4E0E-8D84-625CE07F6824}">
      <dsp:nvSpPr>
        <dsp:cNvPr id="0" name=""/>
        <dsp:cNvSpPr/>
      </dsp:nvSpPr>
      <dsp:spPr>
        <a:xfrm>
          <a:off x="2498480" y="2276602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i="1" kern="1200" dirty="0" smtClean="0"/>
            <a:t>增删节点</a:t>
          </a:r>
          <a:endParaRPr lang="zh-CN" altLang="en-US" sz="2900" b="1" i="1" kern="1200" dirty="0"/>
        </a:p>
      </dsp:txBody>
      <dsp:txXfrm>
        <a:off x="2533294" y="2311416"/>
        <a:ext cx="1802266" cy="1119024"/>
      </dsp:txXfrm>
    </dsp:sp>
    <dsp:sp modelId="{7CCAEC1D-38CD-4E3D-BE91-AB9CFA077472}">
      <dsp:nvSpPr>
        <dsp:cNvPr id="0" name=""/>
        <dsp:cNvSpPr/>
      </dsp:nvSpPr>
      <dsp:spPr>
        <a:xfrm>
          <a:off x="2621" y="3812075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422F3-BB8A-4B41-8BD9-3F035F0E6736}">
      <dsp:nvSpPr>
        <dsp:cNvPr id="0" name=""/>
        <dsp:cNvSpPr/>
      </dsp:nvSpPr>
      <dsp:spPr>
        <a:xfrm>
          <a:off x="210609" y="4009664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创建节点</a:t>
          </a:r>
          <a:endParaRPr lang="zh-CN" altLang="en-US" sz="2900" kern="1200" dirty="0"/>
        </a:p>
      </dsp:txBody>
      <dsp:txXfrm>
        <a:off x="245423" y="4044478"/>
        <a:ext cx="1802266" cy="1119024"/>
      </dsp:txXfrm>
    </dsp:sp>
    <dsp:sp modelId="{07BF0AB0-41CB-4E04-B813-7FF5D7792940}">
      <dsp:nvSpPr>
        <dsp:cNvPr id="0" name=""/>
        <dsp:cNvSpPr/>
      </dsp:nvSpPr>
      <dsp:spPr>
        <a:xfrm>
          <a:off x="2290492" y="3812075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76AE-4428-4DB1-AC9D-DCDCA7FE2BBA}">
      <dsp:nvSpPr>
        <dsp:cNvPr id="0" name=""/>
        <dsp:cNvSpPr/>
      </dsp:nvSpPr>
      <dsp:spPr>
        <a:xfrm>
          <a:off x="2498480" y="4009664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插入节点</a:t>
          </a:r>
          <a:endParaRPr lang="zh-CN" altLang="en-US" sz="2900" kern="1200" dirty="0"/>
        </a:p>
      </dsp:txBody>
      <dsp:txXfrm>
        <a:off x="2533294" y="4044478"/>
        <a:ext cx="1802266" cy="1119024"/>
      </dsp:txXfrm>
    </dsp:sp>
    <dsp:sp modelId="{6BA38AE7-650A-46E0-BDF1-DF195C9CDC6E}">
      <dsp:nvSpPr>
        <dsp:cNvPr id="0" name=""/>
        <dsp:cNvSpPr/>
      </dsp:nvSpPr>
      <dsp:spPr>
        <a:xfrm>
          <a:off x="4578362" y="3812075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BD2B6-9432-4484-9525-8B858AE6876B}">
      <dsp:nvSpPr>
        <dsp:cNvPr id="0" name=""/>
        <dsp:cNvSpPr/>
      </dsp:nvSpPr>
      <dsp:spPr>
        <a:xfrm>
          <a:off x="4786350" y="4009664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删除节点</a:t>
          </a:r>
          <a:endParaRPr lang="zh-CN" altLang="en-US" sz="2900" kern="1200" dirty="0"/>
        </a:p>
      </dsp:txBody>
      <dsp:txXfrm>
        <a:off x="4821164" y="4044478"/>
        <a:ext cx="1802266" cy="1119024"/>
      </dsp:txXfrm>
    </dsp:sp>
    <dsp:sp modelId="{3C950B7B-1F16-49F6-A32D-BD8B31E74131}">
      <dsp:nvSpPr>
        <dsp:cNvPr id="0" name=""/>
        <dsp:cNvSpPr/>
      </dsp:nvSpPr>
      <dsp:spPr>
        <a:xfrm>
          <a:off x="4578362" y="2079013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6CB10-3203-4C00-84E2-ABD4208935B3}">
      <dsp:nvSpPr>
        <dsp:cNvPr id="0" name=""/>
        <dsp:cNvSpPr/>
      </dsp:nvSpPr>
      <dsp:spPr>
        <a:xfrm>
          <a:off x="4786350" y="2276602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i="1" kern="1200" dirty="0" smtClean="0"/>
            <a:t>样式操作</a:t>
          </a:r>
          <a:endParaRPr lang="zh-CN" altLang="en-US" sz="2900" b="1" i="1" kern="1200" dirty="0"/>
        </a:p>
      </dsp:txBody>
      <dsp:txXfrm>
        <a:off x="4821164" y="2311416"/>
        <a:ext cx="1802266" cy="1119024"/>
      </dsp:txXfrm>
    </dsp:sp>
    <dsp:sp modelId="{4067D4BF-1BF3-4582-82B4-751BF36D6F55}">
      <dsp:nvSpPr>
        <dsp:cNvPr id="0" name=""/>
        <dsp:cNvSpPr/>
      </dsp:nvSpPr>
      <dsp:spPr>
        <a:xfrm>
          <a:off x="6866233" y="2079013"/>
          <a:ext cx="1871894" cy="118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AC2E5-7654-495D-A600-1EF0EDE3B36C}">
      <dsp:nvSpPr>
        <dsp:cNvPr id="0" name=""/>
        <dsp:cNvSpPr/>
      </dsp:nvSpPr>
      <dsp:spPr>
        <a:xfrm>
          <a:off x="7074221" y="2276602"/>
          <a:ext cx="1871894" cy="118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i="1" kern="1200" dirty="0" smtClean="0"/>
            <a:t>遍历节点</a:t>
          </a:r>
          <a:endParaRPr lang="zh-CN" altLang="en-US" sz="2900" b="1" i="1" kern="1200" dirty="0"/>
        </a:p>
      </dsp:txBody>
      <dsp:txXfrm>
        <a:off x="7109035" y="2311416"/>
        <a:ext cx="1802266" cy="1119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5DD9D2-AE8B-4DFC-B21E-A0CD6831A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 </a:t>
            </a:r>
            <a:r>
              <a:rPr lang="en-US" altLang="zh-CN" dirty="0" smtClean="0"/>
              <a:t>jquery2.x</a:t>
            </a:r>
            <a:r>
              <a:rPr lang="zh-CN" altLang="en-US" dirty="0" smtClean="0"/>
              <a:t>开始不支持</a:t>
            </a:r>
            <a:r>
              <a:rPr lang="en-US" altLang="zh-CN" dirty="0" smtClean="0"/>
              <a:t>Internet Explorer</a:t>
            </a:r>
            <a:r>
              <a:rPr lang="en-US" altLang="zh-CN" baseline="0" dirty="0" smtClean="0"/>
              <a:t> 6\7\8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2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5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53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15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79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59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381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343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72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/case403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/case403.htm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51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/case404.htm</a:t>
            </a:r>
            <a:endParaRPr lang="zh-CN" altLang="en-US" dirty="0" smtClean="0"/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选择对象要准确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$("#p3 input")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60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\case401.htm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171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/case404.htm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/case404.htm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781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/case404.htm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92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/case405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/case405.htm</a:t>
            </a:r>
          </a:p>
          <a:p>
            <a:r>
              <a:rPr lang="en-US" altLang="zh-CN" baseline="0" dirty="0" smtClean="0"/>
              <a:t>$(“#goods”).children().</a:t>
            </a:r>
            <a:r>
              <a:rPr lang="en-US" altLang="zh-CN" baseline="0" dirty="0" err="1" smtClean="0"/>
              <a:t>eq</a:t>
            </a:r>
            <a:r>
              <a:rPr lang="en-US" altLang="zh-CN" baseline="0" dirty="0" smtClean="0"/>
              <a:t>(index)</a:t>
            </a:r>
            <a:endParaRPr lang="zh-CN" altLang="en-US" dirty="0" smtClean="0"/>
          </a:p>
          <a:p>
            <a:r>
              <a:rPr lang="en-US" altLang="zh-CN" baseline="0" dirty="0" smtClean="0"/>
              <a:t>$(“#goods”).children().get(index)  </a:t>
            </a:r>
            <a:r>
              <a:rPr lang="zh-CN" altLang="en-US" baseline="0" dirty="0" smtClean="0"/>
              <a:t>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88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/case406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/case406A.htm 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/case406B.htm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68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/case407.htm</a:t>
            </a:r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先绑定，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后绑定（页面加载后 ）</a:t>
            </a:r>
            <a:endParaRPr lang="en-US" altLang="zh-CN" dirty="0" smtClean="0"/>
          </a:p>
          <a:p>
            <a:r>
              <a:rPr lang="zh-CN" altLang="en-US" dirty="0" smtClean="0"/>
              <a:t>若调用已定义函数，只需写函数名，不用加括号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488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/case407.htm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349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/case407.htm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23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/case407.htm</a:t>
            </a:r>
          </a:p>
          <a:p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event.target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的区别：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　　　　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中事件是会冒泡的，所以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是可以变化的，但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event.target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不会变化，它永远是直接接受事件的目标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元素；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　　　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event.target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都是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对象，可以转换为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jquery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$(this)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$(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event.target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87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hover(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over,out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一个模仿悬停事件（鼠标移动到一个对象上面及移出这个对象）的方法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toggle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jquery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1.9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之后就已经被弃用了，在之前是可以对同一元素实现不同的事件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69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http://jquery.com/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https://jquery.com/download/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800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/case407.htm</a:t>
            </a:r>
          </a:p>
          <a:p>
            <a:r>
              <a:rPr lang="en-US" altLang="zh-CN" dirty="0" smtClean="0"/>
              <a:t>Handler  </a:t>
            </a:r>
            <a:r>
              <a:rPr lang="zh-CN" altLang="en-US" dirty="0" smtClean="0"/>
              <a:t>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084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342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/case407.htm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5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/case408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/case408.htm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289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偏移时，偏移对象必须脱离流定位   </a:t>
            </a:r>
            <a:r>
              <a:rPr lang="en-US" altLang="zh-CN" dirty="0" smtClean="0"/>
              <a:t>position:</a:t>
            </a:r>
            <a:r>
              <a:rPr lang="en-US" altLang="zh-CN" baseline="0" dirty="0" smtClean="0"/>
              <a:t> relative/absolute</a:t>
            </a:r>
          </a:p>
          <a:p>
            <a:r>
              <a:rPr lang="zh-CN" altLang="en-US" baseline="0" dirty="0" smtClean="0"/>
              <a:t>偏移位置：</a:t>
            </a:r>
            <a:r>
              <a:rPr lang="en-US" altLang="zh-CN" baseline="0" dirty="0" smtClean="0"/>
              <a:t>{</a:t>
            </a:r>
            <a:r>
              <a:rPr lang="zh-CN" altLang="en-US" baseline="0" dirty="0" smtClean="0"/>
              <a:t>“位置”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“位移量”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“位置”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“位移量”</a:t>
            </a:r>
            <a:r>
              <a:rPr lang="en-US" altLang="zh-CN" baseline="0" dirty="0" smtClean="0"/>
              <a:t>}  left right </a:t>
            </a:r>
            <a:r>
              <a:rPr lang="en-US" altLang="zh-CN" baseline="0" smtClean="0"/>
              <a:t>top bottom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节省代码量 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对象的本质就是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数组，包含多个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数组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63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案例展示：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/case401.htm   </a:t>
            </a:r>
            <a:r>
              <a:rPr lang="zh-CN" altLang="en-US" dirty="0" smtClean="0"/>
              <a:t>按钮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元素的选择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11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案例展示：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/case401.htm   </a:t>
            </a:r>
            <a:r>
              <a:rPr lang="zh-CN" altLang="en-US" dirty="0" smtClean="0"/>
              <a:t>图片单击变大   </a:t>
            </a:r>
            <a:r>
              <a:rPr lang="en-US" altLang="zh-CN" dirty="0" smtClean="0"/>
              <a:t>width()  height()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是定位元素，施加样式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88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可以参考官方下载的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88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 展示 </a:t>
            </a:r>
            <a:r>
              <a:rPr lang="en-US" altLang="zh-CN" dirty="0" err="1" smtClean="0"/>
              <a:t>jquery</a:t>
            </a:r>
            <a:r>
              <a:rPr lang="en-US" altLang="zh-CN" baseline="0" dirty="0" smtClean="0"/>
              <a:t>/case402</a:t>
            </a:r>
            <a:r>
              <a:rPr lang="en-US" altLang="zh-CN" dirty="0" smtClean="0"/>
              <a:t>_temp</a:t>
            </a:r>
            <a:r>
              <a:rPr lang="en-US" altLang="zh-CN" baseline="0" dirty="0" smtClean="0"/>
              <a:t>.htm+</a:t>
            </a:r>
            <a:r>
              <a:rPr lang="zh-CN" altLang="en-US" baseline="0" dirty="0" smtClean="0"/>
              <a:t>控制台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23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79388" y="115888"/>
            <a:ext cx="166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3300"/>
                </a:solidFill>
              </a:rPr>
              <a:t>Java Web</a:t>
            </a:r>
            <a:r>
              <a:rPr lang="zh-CN" altLang="en-US" dirty="0" smtClean="0">
                <a:solidFill>
                  <a:srgbClr val="003300"/>
                </a:solidFill>
              </a:rPr>
              <a:t>开发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3848" y="993627"/>
            <a:ext cx="5832648" cy="2308324"/>
          </a:xfrm>
        </p:spPr>
        <p:txBody>
          <a:bodyPr>
            <a:spAutoFit/>
          </a:bodyPr>
          <a:lstStyle>
            <a:lvl1pPr algn="ctr">
              <a:defRPr sz="7200">
                <a:solidFill>
                  <a:srgbClr val="0033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3958208"/>
            <a:ext cx="5256584" cy="1323439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0912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073008" cy="7780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83702"/>
          </a:xfrm>
          <a:noFill/>
        </p:spPr>
        <p:txBody>
          <a:bodyPr>
            <a:spAutoFit/>
          </a:bodyPr>
          <a:lstStyle>
            <a:lvl1pPr>
              <a:defRPr b="1">
                <a:solidFill>
                  <a:srgbClr val="003300"/>
                </a:solidFill>
              </a:defRPr>
            </a:lvl1pPr>
            <a:lvl2pPr>
              <a:defRPr b="1">
                <a:solidFill>
                  <a:srgbClr val="003300"/>
                </a:solidFill>
              </a:defRPr>
            </a:lvl2pPr>
            <a:lvl3pPr>
              <a:defRPr b="1">
                <a:solidFill>
                  <a:srgbClr val="003300"/>
                </a:solidFill>
              </a:defRPr>
            </a:lvl3pPr>
            <a:lvl4pPr>
              <a:defRPr b="1">
                <a:solidFill>
                  <a:srgbClr val="003300"/>
                </a:solidFill>
              </a:defRPr>
            </a:lvl4pPr>
            <a:lvl5pPr>
              <a:defRPr b="1">
                <a:solidFill>
                  <a:srgbClr val="0033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816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30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5C0CD-A678-49BF-B570-51E157959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2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85B059-7F8E-4AF7-B48F-72828CE38207}" type="datetimeFigureOut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41A62A-E337-40AF-B112-C04231972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query/event-mouseenter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noob.com/jquery/event-mouseleave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  <a:r>
              <a:rPr lang="en-US" altLang="zh-CN" dirty="0" err="1" smtClean="0"/>
              <a:t>jquery</a:t>
            </a:r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Java Web</a:t>
            </a:r>
            <a:r>
              <a:rPr lang="zh-CN" altLang="en-US" sz="5400" b="1" dirty="0" smtClean="0">
                <a:latin typeface="+mn-ea"/>
                <a:ea typeface="+mn-ea"/>
              </a:rPr>
              <a:t>程序设计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latin typeface="+mn-ea"/>
                <a:ea typeface="+mn-ea"/>
              </a:rPr>
              <a:t>2</a:t>
            </a:r>
            <a:r>
              <a:rPr lang="en-US" altLang="zh-CN" sz="5400" b="1" dirty="0" smtClean="0">
                <a:latin typeface="+mn-ea"/>
                <a:ea typeface="+mn-ea"/>
              </a:rPr>
              <a:t> </a:t>
            </a:r>
            <a:r>
              <a:rPr lang="en-US" altLang="zh-CN" sz="5400" b="1" dirty="0" err="1" smtClean="0">
                <a:latin typeface="+mn-ea"/>
                <a:ea typeface="+mn-ea"/>
              </a:rPr>
              <a:t>jquery</a:t>
            </a:r>
            <a:r>
              <a:rPr lang="zh-CN" altLang="en-US" sz="5400" b="1" dirty="0" smtClean="0">
                <a:latin typeface="+mn-ea"/>
                <a:ea typeface="+mn-ea"/>
              </a:rPr>
              <a:t>选择器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906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什么是选择器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175706"/>
          </a:xfrm>
        </p:spPr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选择，能够实现定位元素，</a:t>
            </a:r>
            <a:r>
              <a:rPr lang="zh-CN" altLang="en-US" dirty="0" smtClean="0">
                <a:solidFill>
                  <a:srgbClr val="FF0000"/>
                </a:solidFill>
              </a:rPr>
              <a:t>施加行为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选择器能够将内容与行为分离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80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选择器分类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59767" y="980728"/>
          <a:ext cx="8948737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0430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基本选择器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721292"/>
          </a:xfrm>
        </p:spPr>
        <p:txBody>
          <a:bodyPr/>
          <a:lstStyle/>
          <a:p>
            <a:r>
              <a:rPr lang="zh-CN" altLang="en-US" dirty="0" smtClean="0"/>
              <a:t>元素选择器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$(“</a:t>
            </a:r>
            <a:r>
              <a:rPr lang="zh-CN" altLang="en-US" dirty="0" smtClean="0"/>
              <a:t>标签名称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$(“p”)  $(“div”)</a:t>
            </a:r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$(“.class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”)</a:t>
            </a:r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$(“#id”)</a:t>
            </a:r>
          </a:p>
          <a:p>
            <a:r>
              <a:rPr lang="zh-CN" altLang="en-US" dirty="0"/>
              <a:t>选择</a:t>
            </a:r>
            <a:r>
              <a:rPr lang="zh-CN" altLang="en-US" dirty="0" smtClean="0"/>
              <a:t>器组选择器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$(“#id, .class”)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325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 </a:t>
            </a:r>
            <a:r>
              <a:rPr lang="zh-CN" altLang="en-US" dirty="0" smtClean="0"/>
              <a:t>层次选择器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6703374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select1</a:t>
            </a:r>
            <a:r>
              <a:rPr lang="zh-CN" altLang="en-US" sz="2800" dirty="0" smtClean="0"/>
              <a:t>元素下，选中所有满足</a:t>
            </a:r>
            <a:r>
              <a:rPr lang="en-US" altLang="zh-CN" sz="2800" dirty="0" smtClean="0"/>
              <a:t>select2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子孙</a:t>
            </a:r>
            <a:r>
              <a:rPr lang="zh-CN" altLang="en-US" sz="2800" dirty="0" smtClean="0"/>
              <a:t>元素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---  $(“select1  select2”)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select1</a:t>
            </a:r>
            <a:r>
              <a:rPr lang="zh-CN" altLang="en-US" sz="2800" dirty="0"/>
              <a:t>元素下，选中所有满足</a:t>
            </a:r>
            <a:r>
              <a:rPr lang="en-US" altLang="zh-CN" sz="2800" dirty="0"/>
              <a:t>select2</a:t>
            </a:r>
            <a:r>
              <a:rPr lang="zh-CN" altLang="en-US" sz="2800" dirty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子</a:t>
            </a:r>
            <a:r>
              <a:rPr lang="zh-CN" altLang="en-US" sz="2800" dirty="0" smtClean="0"/>
              <a:t>元素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---  $(“</a:t>
            </a:r>
            <a:r>
              <a:rPr lang="en-US" altLang="zh-CN" sz="2800" dirty="0" smtClean="0"/>
              <a:t>select1</a:t>
            </a:r>
            <a:r>
              <a:rPr lang="en-US" altLang="zh-CN" sz="2800" dirty="0" smtClean="0">
                <a:solidFill>
                  <a:srgbClr val="FF0000"/>
                </a:solidFill>
              </a:rPr>
              <a:t>&gt; </a:t>
            </a:r>
            <a:r>
              <a:rPr lang="en-US" altLang="zh-CN" sz="2800" dirty="0"/>
              <a:t>select2</a:t>
            </a:r>
            <a:r>
              <a:rPr lang="en-US" altLang="zh-CN" sz="2800" dirty="0" smtClean="0"/>
              <a:t>”)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select1</a:t>
            </a:r>
            <a:r>
              <a:rPr lang="zh-CN" altLang="en-US" sz="2800" dirty="0"/>
              <a:t>元素下，选中所有满足</a:t>
            </a:r>
            <a:r>
              <a:rPr lang="en-US" altLang="zh-CN" sz="2800" dirty="0"/>
              <a:t>select2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下</a:t>
            </a: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个弟弟</a:t>
            </a:r>
            <a:r>
              <a:rPr lang="zh-CN" altLang="en-US" sz="2800" dirty="0" smtClean="0"/>
              <a:t>元素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---  $(“select1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+ </a:t>
            </a:r>
            <a:r>
              <a:rPr lang="en-US" altLang="zh-CN" sz="2800" dirty="0" smtClean="0"/>
              <a:t>select2”)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select1</a:t>
            </a:r>
            <a:r>
              <a:rPr lang="zh-CN" altLang="en-US" sz="2800" dirty="0"/>
              <a:t>元素下，选中所有满足</a:t>
            </a:r>
            <a:r>
              <a:rPr lang="en-US" altLang="zh-CN" sz="2800" dirty="0"/>
              <a:t>select2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所有弟弟</a:t>
            </a:r>
            <a:r>
              <a:rPr lang="zh-CN" altLang="en-US" sz="2800" dirty="0" smtClean="0"/>
              <a:t>元素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/>
              <a:t>---  $(“</a:t>
            </a:r>
            <a:r>
              <a:rPr lang="en-US" altLang="zh-CN" sz="2800" dirty="0" smtClean="0"/>
              <a:t>select1 </a:t>
            </a:r>
            <a:r>
              <a:rPr lang="en-US" altLang="zh-CN" sz="2800" dirty="0" smtClean="0">
                <a:solidFill>
                  <a:srgbClr val="FF0000"/>
                </a:solidFill>
              </a:rPr>
              <a:t>~ </a:t>
            </a:r>
            <a:r>
              <a:rPr lang="en-US" altLang="zh-CN" sz="2800" dirty="0" smtClean="0"/>
              <a:t>select2</a:t>
            </a:r>
            <a:r>
              <a:rPr lang="en-US" altLang="zh-CN" sz="2800" dirty="0"/>
              <a:t>”)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9800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 </a:t>
            </a:r>
            <a:r>
              <a:rPr lang="zh-CN" altLang="en-US" dirty="0" smtClean="0"/>
              <a:t>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49" y="980728"/>
            <a:ext cx="8949680" cy="2948499"/>
          </a:xfrm>
        </p:spPr>
        <p:txBody>
          <a:bodyPr/>
          <a:lstStyle/>
          <a:p>
            <a:r>
              <a:rPr lang="zh-CN" altLang="en-US" dirty="0" smtClean="0"/>
              <a:t>基本过滤选择器</a:t>
            </a:r>
            <a:endParaRPr lang="en-US" altLang="zh-CN" dirty="0" smtClean="0"/>
          </a:p>
          <a:p>
            <a:r>
              <a:rPr lang="zh-CN" altLang="en-US" dirty="0" smtClean="0"/>
              <a:t>内容过滤选择器</a:t>
            </a:r>
            <a:endParaRPr lang="en-US" altLang="zh-CN" dirty="0" smtClean="0"/>
          </a:p>
          <a:p>
            <a:r>
              <a:rPr lang="zh-CN" altLang="en-US" dirty="0" smtClean="0"/>
              <a:t>可见性过滤选择器</a:t>
            </a:r>
            <a:endParaRPr lang="en-US" altLang="zh-CN" dirty="0" smtClean="0"/>
          </a:p>
          <a:p>
            <a:r>
              <a:rPr lang="zh-CN" altLang="en-US" dirty="0" smtClean="0"/>
              <a:t>属性过滤选择器</a:t>
            </a:r>
            <a:endParaRPr lang="en-US" altLang="zh-CN" dirty="0" smtClean="0"/>
          </a:p>
          <a:p>
            <a:r>
              <a:rPr lang="zh-CN" altLang="en-US" dirty="0" smtClean="0"/>
              <a:t>状态过滤选择器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28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</a:t>
            </a:r>
            <a:r>
              <a:rPr lang="zh-CN" altLang="en-US" dirty="0" smtClean="0"/>
              <a:t>基本过滤选择器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9057184" cy="6986528"/>
          </a:xfrm>
        </p:spPr>
        <p:txBody>
          <a:bodyPr/>
          <a:lstStyle/>
          <a:p>
            <a:r>
              <a:rPr lang="zh-CN" altLang="en-US" dirty="0" smtClean="0"/>
              <a:t>根据元素的基本特征定位元素，常用于表格和列表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  </a:t>
            </a:r>
            <a:r>
              <a:rPr lang="en-US" altLang="zh-CN" dirty="0" smtClean="0">
                <a:solidFill>
                  <a:srgbClr val="FF0000"/>
                </a:solidFill>
              </a:rPr>
              <a:t>:first                               </a:t>
            </a:r>
            <a:r>
              <a:rPr lang="zh-CN" altLang="en-US" dirty="0" smtClean="0"/>
              <a:t>第一个元素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--   </a:t>
            </a:r>
            <a:r>
              <a:rPr lang="en-US" altLang="zh-CN" dirty="0" smtClean="0">
                <a:solidFill>
                  <a:srgbClr val="FF0000"/>
                </a:solidFill>
              </a:rPr>
              <a:t>:last                                </a:t>
            </a:r>
            <a:r>
              <a:rPr lang="zh-CN" altLang="en-US" dirty="0" smtClean="0"/>
              <a:t>最后一个元素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--   </a:t>
            </a:r>
            <a:r>
              <a:rPr lang="en-US" altLang="zh-CN" dirty="0" smtClean="0"/>
              <a:t>:not(selector)             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排除在外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--   :even                               </a:t>
            </a:r>
            <a:r>
              <a:rPr lang="zh-CN" altLang="en-US" dirty="0" smtClean="0"/>
              <a:t>偶数行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--   </a:t>
            </a:r>
            <a:r>
              <a:rPr lang="en-US" altLang="zh-CN" dirty="0" smtClean="0"/>
              <a:t>:odd                                 </a:t>
            </a:r>
            <a:r>
              <a:rPr lang="zh-CN" altLang="en-US" dirty="0"/>
              <a:t>奇</a:t>
            </a:r>
            <a:r>
              <a:rPr lang="zh-CN" altLang="en-US" dirty="0" smtClean="0"/>
              <a:t>数行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--   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</a:rPr>
              <a:t>(index)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下标等于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的元素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--   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gt</a:t>
            </a:r>
            <a:r>
              <a:rPr lang="en-US" altLang="zh-CN" dirty="0" smtClean="0">
                <a:solidFill>
                  <a:srgbClr val="FF0000"/>
                </a:solidFill>
              </a:rPr>
              <a:t>(index)                       </a:t>
            </a:r>
            <a:r>
              <a:rPr lang="zh-CN" altLang="en-US" dirty="0" smtClean="0"/>
              <a:t>下标大于</a:t>
            </a:r>
            <a:r>
              <a:rPr lang="en-US" altLang="zh-CN" dirty="0" smtClean="0"/>
              <a:t>index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--   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lt</a:t>
            </a:r>
            <a:r>
              <a:rPr lang="en-US" altLang="zh-CN" dirty="0" smtClean="0">
                <a:solidFill>
                  <a:srgbClr val="FF0000"/>
                </a:solidFill>
              </a:rPr>
              <a:t>(index)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下标小于</a:t>
            </a:r>
            <a:r>
              <a:rPr lang="en-US" altLang="zh-CN" dirty="0"/>
              <a:t>index</a:t>
            </a:r>
            <a:r>
              <a:rPr lang="zh-CN" altLang="en-US" dirty="0"/>
              <a:t>的元素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1879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&lt;2&gt; </a:t>
            </a:r>
            <a:r>
              <a:rPr lang="zh-CN" altLang="en-US" dirty="0" smtClean="0"/>
              <a:t>内容过滤选择器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357568"/>
          </a:xfrm>
        </p:spPr>
        <p:txBody>
          <a:bodyPr/>
          <a:lstStyle/>
          <a:p>
            <a:r>
              <a:rPr lang="zh-CN" altLang="en-US" dirty="0" smtClean="0"/>
              <a:t>根据文本内容定位元素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:contains(text) </a:t>
            </a:r>
            <a:r>
              <a:rPr lang="zh-CN" altLang="en-US" dirty="0" smtClean="0"/>
              <a:t>匹配包含给定文本的元素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:empty               </a:t>
            </a:r>
            <a:r>
              <a:rPr lang="zh-CN" altLang="en-US" dirty="0" smtClean="0"/>
              <a:t>匹配所有不包含子元素或文本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的空元素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882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&lt;3&gt;</a:t>
            </a:r>
            <a:r>
              <a:rPr lang="zh-CN" altLang="en-US" dirty="0" smtClean="0"/>
              <a:t>可见性过滤选择器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66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-- </a:t>
            </a:r>
            <a:r>
              <a:rPr lang="en-US" altLang="zh-CN" dirty="0" smtClean="0"/>
              <a:t>:hidden             </a:t>
            </a:r>
            <a:r>
              <a:rPr lang="zh-CN" altLang="en-US" dirty="0" smtClean="0"/>
              <a:t>匹配所有不可见元素，或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hidden</a:t>
            </a:r>
            <a:r>
              <a:rPr lang="zh-CN" altLang="en-US" dirty="0" smtClean="0"/>
              <a:t>的元素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-- </a:t>
            </a:r>
            <a:r>
              <a:rPr lang="en-US" altLang="zh-CN" smtClean="0"/>
              <a:t>:visible              </a:t>
            </a:r>
            <a:r>
              <a:rPr lang="zh-CN" altLang="en-US" dirty="0"/>
              <a:t>匹配</a:t>
            </a:r>
            <a:r>
              <a:rPr lang="zh-CN" altLang="en-US" dirty="0" smtClean="0"/>
              <a:t>所有可见元素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1731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&lt;4&gt;</a:t>
            </a:r>
            <a:r>
              <a:rPr lang="zh-CN" altLang="en-US" dirty="0" smtClean="0"/>
              <a:t>属性过滤选择器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0728"/>
            <a:ext cx="8949680" cy="4130361"/>
          </a:xfrm>
        </p:spPr>
        <p:txBody>
          <a:bodyPr/>
          <a:lstStyle/>
          <a:p>
            <a:r>
              <a:rPr lang="zh-CN" altLang="en-US" dirty="0" smtClean="0"/>
              <a:t>根据属性定位元素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---  [attribute]             </a:t>
            </a:r>
            <a:r>
              <a:rPr lang="zh-CN" altLang="en-US" dirty="0" smtClean="0"/>
              <a:t>匹配具有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属性的元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---  [</a:t>
            </a:r>
            <a:r>
              <a:rPr lang="en-US" altLang="zh-CN" dirty="0" smtClean="0"/>
              <a:t>attribute=value]     </a:t>
            </a:r>
            <a:r>
              <a:rPr lang="zh-CN" altLang="en-US" dirty="0" smtClean="0"/>
              <a:t>匹配属性等于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---  [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</a:t>
            </a:r>
            <a:r>
              <a:rPr lang="en-US" altLang="zh-CN" dirty="0"/>
              <a:t>value]  </a:t>
            </a:r>
            <a:r>
              <a:rPr lang="zh-CN" altLang="en-US" dirty="0"/>
              <a:t>匹配</a:t>
            </a:r>
            <a:r>
              <a:rPr lang="zh-CN" altLang="en-US" dirty="0" smtClean="0"/>
              <a:t>属性不等于</a:t>
            </a:r>
            <a:r>
              <a:rPr lang="en-US" altLang="zh-CN" dirty="0"/>
              <a:t>value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252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857137"/>
              </p:ext>
            </p:extLst>
          </p:nvPr>
        </p:nvGraphicFramePr>
        <p:xfrm>
          <a:off x="1043608" y="980728"/>
          <a:ext cx="7272808" cy="554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85010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&lt;5&gt;</a:t>
            </a:r>
            <a:r>
              <a:rPr lang="zh-CN" altLang="en-US" dirty="0" smtClean="0"/>
              <a:t>状态过滤选择器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130361"/>
          </a:xfrm>
        </p:spPr>
        <p:txBody>
          <a:bodyPr/>
          <a:lstStyle/>
          <a:p>
            <a:r>
              <a:rPr lang="zh-CN" altLang="en-US" dirty="0" smtClean="0"/>
              <a:t>根据状态定位元素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  :enabled        </a:t>
            </a:r>
            <a:r>
              <a:rPr lang="zh-CN" altLang="en-US" dirty="0" smtClean="0"/>
              <a:t>匹配可用的元素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--  </a:t>
            </a:r>
            <a:r>
              <a:rPr lang="en-US" altLang="zh-CN" dirty="0" smtClean="0"/>
              <a:t>:disabled        </a:t>
            </a:r>
            <a:r>
              <a:rPr lang="zh-CN" altLang="en-US" dirty="0" smtClean="0"/>
              <a:t>匹配不可用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--  </a:t>
            </a:r>
            <a:r>
              <a:rPr lang="en-US" altLang="zh-CN" dirty="0" smtClean="0"/>
              <a:t>:checked         </a:t>
            </a:r>
            <a:r>
              <a:rPr lang="zh-CN" altLang="en-US" dirty="0" smtClean="0"/>
              <a:t>匹配选中的</a:t>
            </a:r>
            <a:r>
              <a:rPr lang="en-US" altLang="zh-CN" dirty="0" smtClean="0"/>
              <a:t>checkbox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 :selected         </a:t>
            </a:r>
            <a:r>
              <a:rPr lang="zh-CN" altLang="en-US" dirty="0" smtClean="0"/>
              <a:t>匹配选中的</a:t>
            </a:r>
            <a:r>
              <a:rPr lang="en-US" altLang="zh-CN" dirty="0" smtClean="0"/>
              <a:t>option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63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(6)</a:t>
            </a:r>
            <a:r>
              <a:rPr lang="zh-CN" altLang="en-US" dirty="0" smtClean="0"/>
              <a:t>表单选择器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6494085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单选择器包括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-- : text                                </a:t>
            </a:r>
            <a:r>
              <a:rPr lang="zh-CN" altLang="en-US" dirty="0" smtClean="0"/>
              <a:t>匹配文本框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--  :password                      </a:t>
            </a:r>
            <a:r>
              <a:rPr lang="zh-CN" altLang="en-US" dirty="0" smtClean="0"/>
              <a:t>匹配密码框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-- :radio                               </a:t>
            </a:r>
            <a:r>
              <a:rPr lang="zh-CN" altLang="en-US" dirty="0" smtClean="0"/>
              <a:t>匹配单选</a:t>
            </a:r>
            <a:r>
              <a:rPr lang="zh-CN" altLang="en-US" dirty="0"/>
              <a:t>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-- :checkbox                        </a:t>
            </a:r>
            <a:r>
              <a:rPr lang="zh-CN" altLang="en-US" dirty="0" smtClean="0"/>
              <a:t>匹配多选框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  </a:t>
            </a:r>
            <a:r>
              <a:rPr lang="en-US" altLang="zh-CN" dirty="0"/>
              <a:t>-- </a:t>
            </a:r>
            <a:r>
              <a:rPr lang="en-US" altLang="zh-CN" dirty="0" smtClean="0"/>
              <a:t>:submit                            </a:t>
            </a:r>
            <a:r>
              <a:rPr lang="zh-CN" altLang="en-US" dirty="0" smtClean="0"/>
              <a:t>匹配提交按钮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     -- :reset                                </a:t>
            </a:r>
            <a:r>
              <a:rPr lang="zh-CN" altLang="en-US" dirty="0" smtClean="0"/>
              <a:t>匹配重置按钮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-- :button                             </a:t>
            </a:r>
            <a:r>
              <a:rPr lang="zh-CN" altLang="en-US" dirty="0" smtClean="0"/>
              <a:t>匹配普通按钮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     -- :file                                    </a:t>
            </a:r>
            <a:r>
              <a:rPr lang="zh-CN" altLang="en-US" dirty="0" smtClean="0"/>
              <a:t>匹配文件框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  </a:t>
            </a:r>
            <a:r>
              <a:rPr lang="en-US" altLang="zh-CN" dirty="0"/>
              <a:t>-- </a:t>
            </a:r>
            <a:r>
              <a:rPr lang="en-US" altLang="zh-CN" dirty="0" smtClean="0"/>
              <a:t>:hidden                             </a:t>
            </a:r>
            <a:r>
              <a:rPr lang="zh-CN" altLang="en-US" dirty="0" smtClean="0"/>
              <a:t>匹配隐藏框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153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  </a:t>
            </a:r>
            <a:r>
              <a:rPr lang="zh-CN" altLang="en-US" dirty="0" smtClean="0"/>
              <a:t>轮播图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160591"/>
          </a:xfrm>
        </p:spPr>
        <p:txBody>
          <a:bodyPr/>
          <a:lstStyle/>
          <a:p>
            <a:r>
              <a:rPr lang="en-US" altLang="zh-CN" dirty="0" smtClean="0"/>
              <a:t>hide()</a:t>
            </a:r>
            <a:r>
              <a:rPr lang="zh-CN" altLang="en-US" dirty="0" smtClean="0"/>
              <a:t>方法：</a:t>
            </a:r>
            <a:r>
              <a:rPr lang="zh-CN" altLang="en-US" b="0" dirty="0" smtClean="0"/>
              <a:t>如果</a:t>
            </a:r>
            <a:r>
              <a:rPr lang="zh-CN" altLang="en-US" b="0" dirty="0"/>
              <a:t>被选的元素已被显示，则隐藏该元素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dirty="0" smtClean="0"/>
              <a:t>show()</a:t>
            </a:r>
            <a:r>
              <a:rPr lang="zh-CN" altLang="en-US" dirty="0" smtClean="0"/>
              <a:t>方法：</a:t>
            </a:r>
            <a:r>
              <a:rPr lang="zh-CN" altLang="en-US" b="0" dirty="0"/>
              <a:t>如果被选元素已被隐藏，则显示这些元素：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781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07742" y="2060848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latin typeface="+mn-ea"/>
                <a:ea typeface="+mn-ea"/>
              </a:rPr>
              <a:t>3</a:t>
            </a:r>
            <a:r>
              <a:rPr lang="en-US" altLang="zh-CN" sz="5400" b="1" dirty="0" smtClean="0">
                <a:latin typeface="+mn-ea"/>
                <a:ea typeface="+mn-ea"/>
              </a:rPr>
              <a:t> </a:t>
            </a:r>
            <a:r>
              <a:rPr lang="en-US" altLang="zh-CN" sz="5400" b="1" dirty="0" err="1" smtClean="0">
                <a:latin typeface="+mn-ea"/>
                <a:ea typeface="+mn-ea"/>
              </a:rPr>
              <a:t>jquery</a:t>
            </a:r>
            <a:r>
              <a:rPr lang="zh-CN" altLang="en-US" sz="5400" b="1" dirty="0" smtClean="0">
                <a:latin typeface="+mn-ea"/>
                <a:ea typeface="+mn-ea"/>
              </a:rPr>
              <a:t>操作</a:t>
            </a:r>
            <a:r>
              <a:rPr lang="en-US" altLang="zh-CN" sz="5400" b="1" dirty="0" smtClean="0">
                <a:latin typeface="+mn-ea"/>
                <a:ea typeface="+mn-ea"/>
              </a:rPr>
              <a:t>DOM</a:t>
            </a:r>
            <a:endParaRPr lang="zh-CN" altLang="en-US" sz="5400" b="1" dirty="0" smtClean="0"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3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631384"/>
              </p:ext>
            </p:extLst>
          </p:nvPr>
        </p:nvGraphicFramePr>
        <p:xfrm>
          <a:off x="35496" y="1165705"/>
          <a:ext cx="8948737" cy="554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7602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读写节点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7577459"/>
          </a:xfrm>
        </p:spPr>
        <p:txBody>
          <a:bodyPr/>
          <a:lstStyle/>
          <a:p>
            <a:r>
              <a:rPr lang="zh-CN" altLang="en-US" dirty="0" smtClean="0"/>
              <a:t>读写节点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</a:t>
            </a:r>
            <a:r>
              <a:rPr lang="en-US" altLang="zh-CN" dirty="0"/>
              <a:t>obj.html()/ obj.html</a:t>
            </a:r>
            <a:r>
              <a:rPr lang="en-US" altLang="zh-CN" dirty="0" smtClean="0"/>
              <a:t>(“&lt;span&gt;123&lt;/span&gt;”)</a:t>
            </a:r>
          </a:p>
          <a:p>
            <a:r>
              <a:rPr lang="zh-CN" altLang="en-US" dirty="0"/>
              <a:t>读写</a:t>
            </a:r>
            <a:r>
              <a:rPr lang="zh-CN" altLang="en-US" dirty="0" smtClean="0"/>
              <a:t>节点</a:t>
            </a:r>
            <a:r>
              <a:rPr lang="zh-CN" altLang="en-US" dirty="0"/>
              <a:t>文本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-- </a:t>
            </a:r>
            <a:r>
              <a:rPr lang="en-US" altLang="zh-CN" dirty="0" err="1" smtClean="0"/>
              <a:t>obj.text</a:t>
            </a:r>
            <a:r>
              <a:rPr lang="en-US" altLang="zh-CN" dirty="0" smtClean="0"/>
              <a:t>()/</a:t>
            </a:r>
            <a:r>
              <a:rPr lang="en-US" altLang="zh-CN" dirty="0"/>
              <a:t> </a:t>
            </a:r>
            <a:r>
              <a:rPr lang="en-US" altLang="zh-CN" dirty="0" err="1"/>
              <a:t>obj.text</a:t>
            </a:r>
            <a:r>
              <a:rPr lang="en-US" altLang="zh-CN" dirty="0" smtClean="0"/>
              <a:t>(“123”)</a:t>
            </a:r>
          </a:p>
          <a:p>
            <a:r>
              <a:rPr lang="zh-CN" altLang="en-US" dirty="0"/>
              <a:t>读写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-- </a:t>
            </a:r>
            <a:r>
              <a:rPr lang="en-US" altLang="zh-CN" dirty="0" err="1" smtClean="0"/>
              <a:t>obj.val</a:t>
            </a:r>
            <a:r>
              <a:rPr lang="en-US" altLang="zh-CN" dirty="0" smtClean="0"/>
              <a:t>()/</a:t>
            </a:r>
            <a:r>
              <a:rPr lang="en-US" altLang="zh-CN" dirty="0" err="1"/>
              <a:t>obj.val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”)</a:t>
            </a:r>
          </a:p>
          <a:p>
            <a:r>
              <a:rPr lang="zh-CN" altLang="en-US" dirty="0"/>
              <a:t>读写</a:t>
            </a:r>
            <a:r>
              <a:rPr lang="zh-CN" altLang="en-US" dirty="0" smtClean="0"/>
              <a:t>节点的属性</a:t>
            </a:r>
            <a:r>
              <a:rPr lang="zh-CN" altLang="en-US" dirty="0"/>
              <a:t>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-- </a:t>
            </a:r>
            <a:r>
              <a:rPr lang="en-US" altLang="zh-CN" dirty="0" err="1" smtClean="0"/>
              <a:t>obj.attr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”)/</a:t>
            </a:r>
            <a:r>
              <a:rPr lang="en-US" altLang="zh-CN" dirty="0"/>
              <a:t> </a:t>
            </a:r>
            <a:r>
              <a:rPr lang="en-US" altLang="zh-CN" dirty="0" err="1"/>
              <a:t>obj.attr</a:t>
            </a:r>
            <a:r>
              <a:rPr lang="en-US" altLang="zh-CN" dirty="0"/>
              <a:t>(“</a:t>
            </a:r>
            <a:r>
              <a:rPr lang="zh-CN" altLang="en-US" dirty="0"/>
              <a:t>属性名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393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增删节点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57817"/>
            <a:ext cx="8949680" cy="49305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</a:rPr>
              <a:t>一</a:t>
            </a:r>
            <a:r>
              <a:rPr lang="en-US" altLang="zh-CN" sz="3600" dirty="0" smtClean="0">
                <a:solidFill>
                  <a:srgbClr val="C00000"/>
                </a:solidFill>
              </a:rPr>
              <a:t>.</a:t>
            </a:r>
            <a:r>
              <a:rPr lang="zh-CN" altLang="en-US" sz="3600" dirty="0" smtClean="0">
                <a:solidFill>
                  <a:srgbClr val="C00000"/>
                </a:solidFill>
              </a:rPr>
              <a:t>创建一个节点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   </a:t>
            </a:r>
            <a:r>
              <a:rPr lang="en-US" altLang="zh-CN" sz="3600" dirty="0" smtClean="0">
                <a:solidFill>
                  <a:schemeClr val="tx1"/>
                </a:solidFill>
              </a:rPr>
              <a:t>$(“</a:t>
            </a:r>
            <a:r>
              <a:rPr lang="zh-CN" altLang="en-US" sz="3600" dirty="0" smtClean="0">
                <a:solidFill>
                  <a:schemeClr val="tx1"/>
                </a:solidFill>
              </a:rPr>
              <a:t>节点内容</a:t>
            </a:r>
            <a:r>
              <a:rPr lang="en-US" altLang="zh-CN" sz="3600" dirty="0" smtClean="0">
                <a:solidFill>
                  <a:schemeClr val="tx1"/>
                </a:solidFill>
              </a:rPr>
              <a:t>”)</a:t>
            </a:r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</a:rPr>
              <a:t>二</a:t>
            </a:r>
            <a:r>
              <a:rPr lang="en-US" altLang="zh-CN" sz="3600" dirty="0" smtClean="0">
                <a:solidFill>
                  <a:srgbClr val="C00000"/>
                </a:solidFill>
              </a:rPr>
              <a:t>.</a:t>
            </a:r>
            <a:r>
              <a:rPr lang="zh-CN" altLang="en-US" sz="3600" dirty="0" smtClean="0">
                <a:solidFill>
                  <a:srgbClr val="C00000"/>
                </a:solidFill>
              </a:rPr>
              <a:t>插入节点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parent.append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作为最后一个子节点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parent.prepend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 </a:t>
            </a:r>
            <a:r>
              <a:rPr lang="zh-CN" altLang="en-US" dirty="0" smtClean="0"/>
              <a:t>作为第一个子节点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brother.after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        </a:t>
            </a:r>
            <a:r>
              <a:rPr lang="zh-CN" altLang="en-US" dirty="0" smtClean="0"/>
              <a:t>作为下一个兄弟节点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brother.before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     </a:t>
            </a:r>
            <a:r>
              <a:rPr lang="zh-CN" altLang="en-US" dirty="0" smtClean="0"/>
              <a:t>作为上一个兄弟节点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62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6009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</a:rPr>
              <a:t>三</a:t>
            </a:r>
            <a:r>
              <a:rPr lang="en-US" altLang="zh-CN" sz="3600" dirty="0" smtClean="0">
                <a:solidFill>
                  <a:srgbClr val="C00000"/>
                </a:solidFill>
              </a:rPr>
              <a:t>.</a:t>
            </a:r>
            <a:r>
              <a:rPr lang="zh-CN" altLang="en-US" sz="3600" dirty="0">
                <a:solidFill>
                  <a:srgbClr val="C00000"/>
                </a:solidFill>
              </a:rPr>
              <a:t>删除</a:t>
            </a:r>
            <a:r>
              <a:rPr lang="en-US" altLang="zh-CN" sz="3600" dirty="0">
                <a:solidFill>
                  <a:srgbClr val="C00000"/>
                </a:solidFill>
              </a:rPr>
              <a:t>DOM</a:t>
            </a:r>
            <a:r>
              <a:rPr lang="zh-CN" altLang="en-US" sz="3600" dirty="0">
                <a:solidFill>
                  <a:srgbClr val="C00000"/>
                </a:solidFill>
              </a:rPr>
              <a:t>节点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obj.remove</a:t>
            </a:r>
            <a:r>
              <a:rPr lang="en-US" altLang="zh-CN" dirty="0"/>
              <a:t>()                           </a:t>
            </a:r>
            <a:r>
              <a:rPr lang="zh-CN" altLang="en-US" dirty="0"/>
              <a:t>删除节点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obj.remove</a:t>
            </a:r>
            <a:r>
              <a:rPr lang="en-US" altLang="zh-CN" dirty="0"/>
              <a:t>(selector)            </a:t>
            </a:r>
            <a:r>
              <a:rPr lang="zh-CN" altLang="en-US" dirty="0"/>
              <a:t>只删除满足选择器节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</a:t>
            </a:r>
            <a:r>
              <a:rPr lang="zh-CN" altLang="en-US" dirty="0"/>
              <a:t>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obj.empty</a:t>
            </a:r>
            <a:r>
              <a:rPr lang="en-US" altLang="zh-CN" dirty="0"/>
              <a:t>()                               </a:t>
            </a:r>
            <a:r>
              <a:rPr lang="zh-CN" altLang="en-US" dirty="0"/>
              <a:t>清空节点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664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样式操作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130361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addClass</a:t>
            </a:r>
            <a:r>
              <a:rPr lang="en-US" altLang="zh-CN" dirty="0" smtClean="0">
                <a:solidFill>
                  <a:srgbClr val="7030A0"/>
                </a:solidFill>
              </a:rPr>
              <a:t>(“    ”)                </a:t>
            </a:r>
            <a:r>
              <a:rPr lang="zh-CN" altLang="en-US" dirty="0" smtClean="0">
                <a:solidFill>
                  <a:srgbClr val="7030A0"/>
                </a:solidFill>
              </a:rPr>
              <a:t>追加样式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removeClass</a:t>
            </a:r>
            <a:r>
              <a:rPr lang="en-US" altLang="zh-CN" dirty="0" smtClean="0">
                <a:solidFill>
                  <a:srgbClr val="7030A0"/>
                </a:solidFill>
              </a:rPr>
              <a:t>(“     ” )        </a:t>
            </a:r>
            <a:r>
              <a:rPr lang="zh-CN" altLang="en-US" dirty="0" smtClean="0">
                <a:solidFill>
                  <a:srgbClr val="7030A0"/>
                </a:solidFill>
              </a:rPr>
              <a:t>移除样式 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removeClass</a:t>
            </a:r>
            <a:r>
              <a:rPr lang="en-US" altLang="zh-CN" dirty="0" smtClean="0">
                <a:solidFill>
                  <a:schemeClr val="tx1"/>
                </a:solidFill>
              </a:rPr>
              <a:t>(    )              </a:t>
            </a:r>
            <a:r>
              <a:rPr lang="zh-CN" altLang="en-US" dirty="0" smtClean="0">
                <a:solidFill>
                  <a:schemeClr val="tx1"/>
                </a:solidFill>
              </a:rPr>
              <a:t>移除所有样式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toggleClass</a:t>
            </a:r>
            <a:r>
              <a:rPr lang="en-US" altLang="zh-CN" dirty="0" smtClean="0">
                <a:solidFill>
                  <a:schemeClr val="tx1"/>
                </a:solidFill>
              </a:rPr>
              <a:t>(“   ”)              </a:t>
            </a:r>
            <a:r>
              <a:rPr lang="zh-CN" altLang="en-US" dirty="0" smtClean="0">
                <a:solidFill>
                  <a:schemeClr val="tx1"/>
                </a:solidFill>
              </a:rPr>
              <a:t>切换样式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hasClass</a:t>
            </a:r>
            <a:r>
              <a:rPr lang="en-US" altLang="zh-CN" dirty="0" smtClean="0">
                <a:solidFill>
                  <a:schemeClr val="tx1"/>
                </a:solidFill>
              </a:rPr>
              <a:t>(“  ”)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判断是否有某个样式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dirty="0" err="1" smtClean="0">
                <a:solidFill>
                  <a:schemeClr val="tx1"/>
                </a:solidFill>
              </a:rPr>
              <a:t>ss</a:t>
            </a:r>
            <a:r>
              <a:rPr lang="en-US" altLang="zh-CN" dirty="0" smtClean="0">
                <a:solidFill>
                  <a:schemeClr val="tx1"/>
                </a:solidFill>
              </a:rPr>
              <a:t>(“ ”)   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取</a:t>
            </a:r>
            <a:r>
              <a:rPr lang="en-US" altLang="zh-CN" dirty="0" err="1" smtClean="0">
                <a:solidFill>
                  <a:schemeClr val="tx1"/>
                </a:solidFill>
              </a:rPr>
              <a:t>css</a:t>
            </a:r>
            <a:r>
              <a:rPr lang="zh-CN" altLang="en-US" dirty="0" smtClean="0">
                <a:solidFill>
                  <a:schemeClr val="tx1"/>
                </a:solidFill>
              </a:rPr>
              <a:t>的值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dirty="0" err="1" smtClean="0">
                <a:solidFill>
                  <a:schemeClr val="tx1"/>
                </a:solidFill>
              </a:rPr>
              <a:t>ss</a:t>
            </a:r>
            <a:r>
              <a:rPr lang="en-US" altLang="zh-CN" dirty="0" smtClean="0">
                <a:solidFill>
                  <a:schemeClr val="tx1"/>
                </a:solidFill>
              </a:rPr>
              <a:t>(“  ”,”   ”)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设置多个样式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62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遍历节点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312223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hildren()/children(selector)      </a:t>
            </a:r>
            <a:r>
              <a:rPr lang="zh-CN" altLang="en-US" dirty="0" smtClean="0"/>
              <a:t>直接子节点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ext()/next(selector)                   </a:t>
            </a:r>
            <a:r>
              <a:rPr lang="zh-CN" altLang="en-US" dirty="0" smtClean="0"/>
              <a:t>下一个兄弟节点</a:t>
            </a:r>
            <a:r>
              <a:rPr lang="en-US" altLang="zh-CN" dirty="0" smtClean="0"/>
              <a:t>                                                                     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rev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(selector</a:t>
            </a:r>
            <a:r>
              <a:rPr lang="en-US" altLang="zh-CN" dirty="0"/>
              <a:t>)     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上一</a:t>
            </a:r>
            <a:r>
              <a:rPr lang="zh-CN" altLang="en-US" dirty="0"/>
              <a:t>个</a:t>
            </a:r>
            <a:r>
              <a:rPr lang="zh-CN" altLang="en-US" dirty="0" smtClean="0"/>
              <a:t>兄弟节点</a:t>
            </a:r>
            <a:r>
              <a:rPr lang="en-US" altLang="zh-CN" dirty="0" smtClean="0"/>
              <a:t>                                                                     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iblings()/siblings(selector</a:t>
            </a:r>
            <a:r>
              <a:rPr lang="en-US" altLang="zh-CN" dirty="0"/>
              <a:t>)   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所有兄弟节点</a:t>
            </a:r>
            <a:r>
              <a:rPr lang="en-US" altLang="zh-CN" dirty="0" smtClean="0"/>
              <a:t>                                                                     </a:t>
            </a:r>
          </a:p>
          <a:p>
            <a:r>
              <a:rPr lang="en-US" altLang="zh-CN" dirty="0" smtClean="0"/>
              <a:t>find(selector)                                  </a:t>
            </a:r>
            <a:r>
              <a:rPr lang="zh-CN" altLang="en-US" dirty="0" smtClean="0"/>
              <a:t>查找满足选择器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</a:t>
            </a:r>
            <a:r>
              <a:rPr lang="zh-CN" altLang="en-US" dirty="0" smtClean="0"/>
              <a:t>所有后代</a:t>
            </a:r>
            <a:r>
              <a:rPr lang="en-US" altLang="zh-CN" dirty="0" smtClean="0"/>
              <a:t>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parent()                                           </a:t>
            </a:r>
            <a:r>
              <a:rPr lang="zh-CN" altLang="en-US" dirty="0" smtClean="0"/>
              <a:t>父节点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571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1 </a:t>
            </a:r>
            <a:r>
              <a:rPr lang="zh-CN" altLang="en-US" sz="5400" b="1" dirty="0">
                <a:latin typeface="+mn-ea"/>
                <a:ea typeface="+mn-ea"/>
              </a:rPr>
              <a:t>概述</a:t>
            </a:r>
            <a:endParaRPr lang="zh-CN" altLang="en-US" sz="5400" b="1" dirty="0" smtClean="0"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75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   </a:t>
            </a:r>
            <a:r>
              <a:rPr lang="zh-CN" altLang="en-US" dirty="0" smtClean="0"/>
              <a:t>购物车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854260"/>
            <a:ext cx="9108505" cy="6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93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  </a:t>
            </a:r>
            <a:r>
              <a:rPr lang="zh-CN" altLang="en-US" dirty="0" smtClean="0"/>
              <a:t>下拉选移动功能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175706"/>
          </a:xfrm>
        </p:spPr>
        <p:txBody>
          <a:bodyPr/>
          <a:lstStyle/>
          <a:p>
            <a:r>
              <a:rPr lang="zh-CN" altLang="en-US" dirty="0" smtClean="0"/>
              <a:t>提示：获取选中的</a:t>
            </a:r>
            <a:r>
              <a:rPr lang="en-US" altLang="zh-CN" dirty="0" smtClean="0"/>
              <a:t>option,</a:t>
            </a:r>
            <a:r>
              <a:rPr lang="zh-CN" altLang="en-US" dirty="0" smtClean="0"/>
              <a:t>状态过滤选择器，即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$(“</a:t>
            </a:r>
            <a:r>
              <a:rPr lang="zh-CN" altLang="en-US" dirty="0" smtClean="0"/>
              <a:t>某</a:t>
            </a:r>
            <a:r>
              <a:rPr lang="en-US" altLang="zh-CN" dirty="0" err="1" smtClean="0"/>
              <a:t>option:selected</a:t>
            </a:r>
            <a:r>
              <a:rPr lang="en-US" altLang="zh-CN" dirty="0" smtClean="0"/>
              <a:t>“)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4" y="2156434"/>
            <a:ext cx="6774031" cy="47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7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07742" y="2060848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latin typeface="+mn-ea"/>
                <a:ea typeface="+mn-ea"/>
              </a:rPr>
              <a:t>4</a:t>
            </a:r>
            <a:r>
              <a:rPr lang="en-US" altLang="zh-CN" sz="5400" b="1" dirty="0" smtClean="0">
                <a:latin typeface="+mn-ea"/>
                <a:ea typeface="+mn-ea"/>
              </a:rPr>
              <a:t> </a:t>
            </a:r>
            <a:r>
              <a:rPr lang="en-US" altLang="zh-CN" sz="5400" b="1" dirty="0" err="1" smtClean="0">
                <a:latin typeface="+mn-ea"/>
                <a:ea typeface="+mn-ea"/>
              </a:rPr>
              <a:t>jquery</a:t>
            </a:r>
            <a:r>
              <a:rPr lang="zh-CN" altLang="en-US" sz="5400" b="1" dirty="0" smtClean="0">
                <a:latin typeface="+mn-ea"/>
                <a:ea typeface="+mn-ea"/>
              </a:rPr>
              <a:t>事件处理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665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实现事件绑定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 $</a:t>
            </a:r>
            <a:r>
              <a:rPr lang="en-US" altLang="zh-CN" dirty="0" err="1" smtClean="0"/>
              <a:t>obj.bind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事件类型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事件处理函数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obj.bind</a:t>
            </a:r>
            <a:r>
              <a:rPr lang="en-US" altLang="zh-CN" dirty="0" smtClean="0"/>
              <a:t>(‘click’,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 </a:t>
            </a:r>
            <a:r>
              <a:rPr lang="zh-CN" altLang="en-US" dirty="0" smtClean="0"/>
              <a:t>简写式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obj.click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注：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obj.click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则代表触发了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7102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获取事件对象</a:t>
            </a:r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440942"/>
          </a:xfrm>
        </p:spPr>
        <p:txBody>
          <a:bodyPr/>
          <a:lstStyle/>
          <a:p>
            <a:r>
              <a:rPr lang="zh-CN" altLang="en-US" dirty="0" smtClean="0"/>
              <a:t>只需要为事件处理函数传递任意一个参数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obj.click</a:t>
            </a:r>
            <a:r>
              <a:rPr lang="en-US" altLang="zh-CN" dirty="0" smtClean="0"/>
              <a:t>(function(e){…})</a:t>
            </a:r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是事件对象，但已经经过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对底层事件对象的封装</a:t>
            </a:r>
            <a:endParaRPr lang="en-US" altLang="zh-CN" dirty="0" smtClean="0"/>
          </a:p>
          <a:p>
            <a:r>
              <a:rPr lang="zh-CN" altLang="en-US" dirty="0" smtClean="0"/>
              <a:t>封装后的事件对象可以方便的兼容各浏览器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7691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事件对象的常用属性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357568"/>
          </a:xfrm>
        </p:spPr>
        <p:txBody>
          <a:bodyPr/>
          <a:lstStyle/>
          <a:p>
            <a:r>
              <a:rPr lang="zh-CN" altLang="en-US" dirty="0" smtClean="0"/>
              <a:t>获取事件源  </a:t>
            </a:r>
            <a:r>
              <a:rPr lang="en-US" altLang="zh-CN" dirty="0" err="1" smtClean="0"/>
              <a:t>e.target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，返回值是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获取鼠标点击的坐标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--- </a:t>
            </a:r>
            <a:r>
              <a:rPr lang="en-US" altLang="zh-CN" dirty="0" err="1" smtClean="0"/>
              <a:t>e.pageX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--- </a:t>
            </a:r>
            <a:r>
              <a:rPr lang="en-US" altLang="zh-CN" dirty="0" err="1" smtClean="0"/>
              <a:t>e.pageY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928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处理事件的机制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243965"/>
          </a:xfrm>
        </p:spPr>
        <p:txBody>
          <a:bodyPr/>
          <a:lstStyle/>
          <a:p>
            <a:r>
              <a:rPr lang="zh-CN" altLang="en-US" dirty="0" smtClean="0"/>
              <a:t>事件冒泡机制： 触发某个元素事件时，同时也会触发它父元素的事件，事件调用时，会由内向外调用，即子元素产生的事件会依次向上抛给父元素。</a:t>
            </a:r>
            <a:endParaRPr lang="en-US" altLang="zh-CN" dirty="0" smtClean="0"/>
          </a:p>
          <a:p>
            <a:r>
              <a:rPr lang="zh-CN" altLang="en-US" dirty="0" smtClean="0"/>
              <a:t>取消事件冒泡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e.stopPropagation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87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08104" y="1340768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body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4067944" y="3183169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div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3138591" y="5025570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3568" y="5637638"/>
            <a:ext cx="223224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2223" y="5097673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发生点击</a:t>
            </a:r>
            <a:endParaRPr lang="zh-CN" altLang="en-US" sz="2400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508104" y="2564904"/>
            <a:ext cx="504056" cy="618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290719" y="4404819"/>
            <a:ext cx="504056" cy="618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弧形箭头 17"/>
          <p:cNvSpPr/>
          <p:nvPr/>
        </p:nvSpPr>
        <p:spPr>
          <a:xfrm rot="12058750">
            <a:off x="4346452" y="1239895"/>
            <a:ext cx="841916" cy="1941969"/>
          </a:xfrm>
          <a:prstGeom prst="curvedLeftArrow">
            <a:avLst>
              <a:gd name="adj1" fmla="val 25000"/>
              <a:gd name="adj2" fmla="val 50000"/>
              <a:gd name="adj3" fmla="val 16202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弧形箭头 18"/>
          <p:cNvSpPr/>
          <p:nvPr/>
        </p:nvSpPr>
        <p:spPr>
          <a:xfrm rot="12058750">
            <a:off x="3060151" y="3377746"/>
            <a:ext cx="739625" cy="2026468"/>
          </a:xfrm>
          <a:prstGeom prst="curvedLeft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81739" y="408658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事件</a:t>
            </a:r>
            <a:r>
              <a:rPr lang="zh-CN" altLang="en-US" sz="2400" dirty="0"/>
              <a:t>对象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7845" y="192169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事件</a:t>
            </a:r>
            <a:r>
              <a:rPr lang="zh-CN" altLang="en-US" sz="2400" dirty="0"/>
              <a:t>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39090" y="4188902"/>
            <a:ext cx="31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绑定了事件处理函数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2847" y="5917094"/>
            <a:ext cx="31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绑定了事件处理函数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85381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 </a:t>
            </a:r>
            <a:r>
              <a:rPr lang="zh-CN" altLang="en-US" dirty="0" smtClean="0"/>
              <a:t>合成事件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0167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1.hover(</a:t>
            </a:r>
            <a:r>
              <a:rPr lang="en-US" altLang="zh-CN" dirty="0" err="1" smtClean="0">
                <a:latin typeface="+mn-ea"/>
                <a:hlinkClick r:id="rId3"/>
              </a:rPr>
              <a:t>mouseenter</a:t>
            </a:r>
            <a:r>
              <a:rPr lang="en-US" altLang="zh-CN" dirty="0" smtClean="0">
                <a:latin typeface="+mn-ea"/>
              </a:rPr>
              <a:t>,</a:t>
            </a:r>
            <a:r>
              <a:rPr lang="en-US" altLang="zh-CN" dirty="0">
                <a:latin typeface="+mn-ea"/>
                <a:hlinkClick r:id="rId4"/>
              </a:rPr>
              <a:t> </a:t>
            </a:r>
            <a:r>
              <a:rPr lang="en-US" altLang="zh-CN" dirty="0" err="1">
                <a:latin typeface="+mn-ea"/>
                <a:hlinkClick r:id="rId4"/>
              </a:rPr>
              <a:t>mouseleave</a:t>
            </a:r>
            <a:r>
              <a:rPr lang="en-US" altLang="zh-CN" dirty="0" smtClean="0">
                <a:latin typeface="+mn-ea"/>
              </a:rPr>
              <a:t>) </a:t>
            </a:r>
            <a:r>
              <a:rPr lang="zh-CN" altLang="en-US" dirty="0">
                <a:latin typeface="+mn-ea"/>
              </a:rPr>
              <a:t>方法规定当鼠标指针悬停在被选元素上时要运行的两个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注意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 如果只指定一个函数，则 </a:t>
            </a:r>
            <a:r>
              <a:rPr lang="en-US" altLang="zh-CN" dirty="0" err="1">
                <a:latin typeface="+mn-ea"/>
              </a:rPr>
              <a:t>mouseenter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 err="1">
                <a:latin typeface="+mn-ea"/>
              </a:rPr>
              <a:t>mouseleave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都执行它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2.toggle()   </a:t>
            </a:r>
            <a:r>
              <a:rPr lang="zh-CN" altLang="en-US" dirty="0" smtClean="0"/>
              <a:t>切换</a:t>
            </a:r>
            <a:r>
              <a:rPr lang="zh-CN" altLang="en-US" dirty="0"/>
              <a:t>元素的可见状态。</a:t>
            </a:r>
          </a:p>
          <a:p>
            <a:pPr marL="0" indent="0">
              <a:buNone/>
            </a:pPr>
            <a:r>
              <a:rPr lang="zh-CN" altLang="en-US" dirty="0" smtClean="0"/>
              <a:t> 如果</a:t>
            </a:r>
            <a:r>
              <a:rPr lang="zh-CN" altLang="en-US" dirty="0"/>
              <a:t>被选元素可见，则隐藏这些元素，如果被选元素隐藏，则显示这些元素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166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1605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鼠标悬停在一张图片上，图片变大，离开图片恢复大小。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通过按钮单击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使图片隐藏和显示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86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973122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个优秀的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的框架，</a:t>
            </a:r>
            <a:r>
              <a:rPr lang="zh-CN" altLang="en-US" dirty="0"/>
              <a:t>一</a:t>
            </a:r>
            <a:r>
              <a:rPr lang="zh-CN" altLang="en-US" dirty="0" smtClean="0"/>
              <a:t>个轻量级（侵入性低、耦合度低）的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2060"/>
                </a:solidFill>
              </a:rPr>
              <a:t>封装了</a:t>
            </a:r>
            <a:r>
              <a:rPr lang="en-US" altLang="zh-CN" sz="2800" dirty="0" smtClean="0">
                <a:solidFill>
                  <a:srgbClr val="002060"/>
                </a:solidFill>
              </a:rPr>
              <a:t>JS</a:t>
            </a:r>
            <a:r>
              <a:rPr lang="zh-CN" altLang="en-US" sz="2800" dirty="0" smtClean="0">
                <a:solidFill>
                  <a:srgbClr val="002060"/>
                </a:solidFill>
              </a:rPr>
              <a:t>、</a:t>
            </a:r>
            <a:r>
              <a:rPr lang="en-US" altLang="zh-CN" sz="2800" dirty="0" smtClean="0">
                <a:solidFill>
                  <a:srgbClr val="002060"/>
                </a:solidFill>
              </a:rPr>
              <a:t>CSS</a:t>
            </a:r>
            <a:r>
              <a:rPr lang="zh-CN" altLang="en-US" sz="2800" dirty="0" smtClean="0">
                <a:solidFill>
                  <a:srgbClr val="002060"/>
                </a:solidFill>
              </a:rPr>
              <a:t>、</a:t>
            </a:r>
            <a:r>
              <a:rPr lang="en-US" altLang="zh-CN" sz="2800" dirty="0" smtClean="0">
                <a:solidFill>
                  <a:srgbClr val="002060"/>
                </a:solidFill>
              </a:rPr>
              <a:t>DOM</a:t>
            </a:r>
            <a:r>
              <a:rPr lang="zh-CN" altLang="en-US" sz="2800" dirty="0" smtClean="0">
                <a:solidFill>
                  <a:srgbClr val="002060"/>
                </a:solidFill>
              </a:rPr>
              <a:t>，封装了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js</a:t>
            </a:r>
            <a:r>
              <a:rPr lang="zh-CN" altLang="en-US" sz="2800" dirty="0" smtClean="0">
                <a:solidFill>
                  <a:srgbClr val="002060"/>
                </a:solidFill>
              </a:rPr>
              <a:t>，提供了对应不同的浏览器有统一的、简洁的</a:t>
            </a:r>
            <a:r>
              <a:rPr lang="en-US" altLang="zh-CN" sz="2800" dirty="0" smtClean="0">
                <a:solidFill>
                  <a:srgbClr val="002060"/>
                </a:solidFill>
              </a:rPr>
              <a:t>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2060"/>
                </a:solidFill>
              </a:rPr>
              <a:t>兼容各种浏览器、使用户更方便地处理</a:t>
            </a:r>
            <a:r>
              <a:rPr lang="en-US" altLang="zh-CN" sz="2800" dirty="0" smtClean="0">
                <a:solidFill>
                  <a:srgbClr val="002060"/>
                </a:solidFill>
              </a:rPr>
              <a:t>HTML</a:t>
            </a:r>
            <a:r>
              <a:rPr lang="zh-CN" altLang="en-US" sz="2800" dirty="0" smtClean="0">
                <a:solidFill>
                  <a:srgbClr val="002060"/>
                </a:solidFill>
              </a:rPr>
              <a:t>、</a:t>
            </a:r>
            <a:r>
              <a:rPr lang="en-US" altLang="zh-CN" sz="2800" dirty="0" smtClean="0">
                <a:solidFill>
                  <a:srgbClr val="002060"/>
                </a:solidFill>
              </a:rPr>
              <a:t>Events</a:t>
            </a:r>
            <a:r>
              <a:rPr lang="zh-CN" altLang="en-US" sz="2800" dirty="0" smtClean="0">
                <a:solidFill>
                  <a:srgbClr val="002060"/>
                </a:solidFill>
              </a:rPr>
              <a:t>、实现 动画效果，并且 方便 地为网站提供 </a:t>
            </a:r>
            <a:r>
              <a:rPr lang="en-US" altLang="zh-CN" sz="2800" dirty="0" smtClean="0">
                <a:solidFill>
                  <a:srgbClr val="002060"/>
                </a:solidFill>
              </a:rPr>
              <a:t>AJAX</a:t>
            </a:r>
            <a:r>
              <a:rPr lang="zh-CN" altLang="en-US" sz="2800" dirty="0" smtClean="0">
                <a:solidFill>
                  <a:srgbClr val="002060"/>
                </a:solidFill>
              </a:rPr>
              <a:t>交换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13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(6) </a:t>
            </a:r>
            <a:r>
              <a:rPr lang="zh-CN" altLang="en-US" dirty="0" smtClean="0"/>
              <a:t>模拟操作方法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666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让电脑模拟人对对象操作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obj.trigger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事件类型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obj.trigger</a:t>
            </a:r>
            <a:r>
              <a:rPr lang="en-US" altLang="zh-CN" dirty="0" smtClean="0"/>
              <a:t>(“focus”);</a:t>
            </a:r>
          </a:p>
        </p:txBody>
      </p:sp>
    </p:spTree>
    <p:extLst>
      <p:ext uri="{BB962C8B-B14F-4D97-AF65-F5344CB8AC3E}">
        <p14:creationId xmlns:p14="http://schemas.microsoft.com/office/powerpoint/2010/main" val="36262522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84775"/>
          </a:xfrm>
        </p:spPr>
        <p:txBody>
          <a:bodyPr/>
          <a:lstStyle/>
          <a:p>
            <a:r>
              <a:rPr lang="zh-CN" altLang="en-US" dirty="0" smtClean="0"/>
              <a:t>点击按钮，电脑自动打分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9519"/>
            <a:ext cx="6480720" cy="44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02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6  </a:t>
            </a:r>
            <a:r>
              <a:rPr lang="zh-CN" altLang="en-US" dirty="0" smtClean="0"/>
              <a:t>计算器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36712"/>
            <a:ext cx="5040560" cy="56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8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07742" y="2060848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latin typeface="+mn-ea"/>
                <a:ea typeface="+mn-ea"/>
              </a:rPr>
              <a:t>5</a:t>
            </a:r>
            <a:r>
              <a:rPr lang="en-US" altLang="zh-CN" sz="5400" b="1" dirty="0" smtClean="0">
                <a:latin typeface="+mn-ea"/>
                <a:ea typeface="+mn-ea"/>
              </a:rPr>
              <a:t> </a:t>
            </a:r>
            <a:r>
              <a:rPr lang="en-US" altLang="zh-CN" sz="5400" b="1" dirty="0" err="1" smtClean="0">
                <a:latin typeface="+mn-ea"/>
                <a:ea typeface="+mn-ea"/>
              </a:rPr>
              <a:t>jquery</a:t>
            </a:r>
            <a:r>
              <a:rPr lang="zh-CN" altLang="en-US" sz="5400" b="1" dirty="0">
                <a:latin typeface="+mn-ea"/>
                <a:ea typeface="+mn-ea"/>
              </a:rPr>
              <a:t>动画</a:t>
            </a:r>
            <a:endParaRPr lang="zh-CN" altLang="en-US" sz="5400" b="1" dirty="0" smtClean="0"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64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50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show()/hide()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①作用：通过同时改变元素的“宽度”和“高度”来实现显示或隐藏。</a:t>
            </a:r>
          </a:p>
          <a:p>
            <a:pPr marL="0" indent="0">
              <a:buNone/>
            </a:pPr>
            <a:r>
              <a:rPr lang="zh-CN" altLang="zh-CN" dirty="0"/>
              <a:t>②用法：</a:t>
            </a:r>
            <a:r>
              <a:rPr lang="en-US" altLang="zh-CN" dirty="0"/>
              <a:t>show(</a:t>
            </a:r>
            <a:r>
              <a:rPr lang="zh-CN" altLang="zh-CN" dirty="0"/>
              <a:t>速度</a:t>
            </a:r>
            <a:r>
              <a:rPr lang="en-US" altLang="zh-CN" dirty="0"/>
              <a:t>,[</a:t>
            </a:r>
            <a:r>
              <a:rPr lang="zh-CN" altLang="zh-CN" dirty="0"/>
              <a:t>回调函数</a:t>
            </a:r>
            <a:r>
              <a:rPr lang="en-US" altLang="zh-CN" dirty="0"/>
              <a:t>]);	</a:t>
            </a:r>
            <a:r>
              <a:rPr lang="zh-CN" altLang="zh-CN" dirty="0"/>
              <a:t>（</a:t>
            </a:r>
            <a:r>
              <a:rPr lang="en-US" altLang="zh-CN" dirty="0"/>
              <a:t>hide</a:t>
            </a:r>
            <a:r>
              <a:rPr lang="zh-CN" altLang="zh-CN" dirty="0"/>
              <a:t>同理）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zh-CN" dirty="0"/>
              <a:t>回调函数：整个动画执行完毕之后，会执行该函数。</a:t>
            </a:r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/>
              <a:t>.</a:t>
            </a:r>
            <a:r>
              <a:rPr lang="zh-CN" altLang="zh-CN" dirty="0"/>
              <a:t>速度：</a:t>
            </a:r>
            <a:r>
              <a:rPr lang="en-US" altLang="zh-CN" dirty="0"/>
              <a:t>'slow'</a:t>
            </a:r>
            <a:r>
              <a:rPr lang="zh-CN" altLang="zh-CN" dirty="0"/>
              <a:t>，</a:t>
            </a:r>
            <a:r>
              <a:rPr lang="en-US" altLang="zh-CN" dirty="0"/>
              <a:t>'fast'</a:t>
            </a:r>
            <a:r>
              <a:rPr lang="zh-CN" altLang="zh-CN" dirty="0"/>
              <a:t>，</a:t>
            </a:r>
            <a:r>
              <a:rPr lang="en-US" altLang="zh-CN" dirty="0"/>
              <a:t>'normal' </a:t>
            </a:r>
            <a:r>
              <a:rPr lang="zh-CN" altLang="zh-CN" dirty="0"/>
              <a:t>或者使用毫秒数。</a:t>
            </a:r>
          </a:p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465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50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err="1"/>
              <a:t>slideUp</a:t>
            </a:r>
            <a:r>
              <a:rPr lang="en-US" altLang="zh-CN" dirty="0"/>
              <a:t>()/</a:t>
            </a:r>
            <a:r>
              <a:rPr lang="en-US" altLang="zh-CN" dirty="0" err="1"/>
              <a:t>slideDown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①作用：通过同时改变元素的“高度”来实现显示或隐藏。</a:t>
            </a:r>
          </a:p>
          <a:p>
            <a:pPr marL="0" indent="0">
              <a:buNone/>
            </a:pPr>
            <a:r>
              <a:rPr lang="zh-CN" altLang="zh-CN" dirty="0"/>
              <a:t>②用法：同上。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60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50011"/>
          </a:xfrm>
        </p:spPr>
        <p:txBody>
          <a:bodyPr/>
          <a:lstStyle/>
          <a:p>
            <a:r>
              <a:rPr lang="en-US" altLang="zh-CN" dirty="0" smtClean="0"/>
              <a:t>3.fadeIn()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fadeOut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zh-CN" dirty="0"/>
              <a:t>①作用：通过同时</a:t>
            </a:r>
            <a:r>
              <a:rPr lang="zh-CN" altLang="zh-CN" dirty="0" smtClean="0"/>
              <a:t>改变</a:t>
            </a:r>
            <a:r>
              <a:rPr lang="zh-CN" altLang="en-US" dirty="0" smtClean="0"/>
              <a:t>不透明度</a:t>
            </a:r>
            <a:r>
              <a:rPr lang="en-US" altLang="zh-CN" dirty="0" smtClean="0"/>
              <a:t>opacity</a:t>
            </a:r>
            <a:r>
              <a:rPr lang="zh-CN" altLang="zh-CN" dirty="0" smtClean="0"/>
              <a:t>来</a:t>
            </a:r>
            <a:r>
              <a:rPr lang="zh-CN" altLang="zh-CN" dirty="0"/>
              <a:t>实现显示或隐藏。</a:t>
            </a:r>
          </a:p>
          <a:p>
            <a:pPr marL="0" indent="0">
              <a:buNone/>
            </a:pPr>
            <a:r>
              <a:rPr lang="zh-CN" altLang="zh-CN" dirty="0"/>
              <a:t>②用法：同上。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58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948499"/>
          </a:xfrm>
        </p:spPr>
        <p:txBody>
          <a:bodyPr/>
          <a:lstStyle/>
          <a:p>
            <a:r>
              <a:rPr lang="en-US" altLang="zh-CN" dirty="0" smtClean="0"/>
              <a:t>4)</a:t>
            </a:r>
            <a:r>
              <a:rPr lang="zh-CN" altLang="en-US" dirty="0" smtClean="0"/>
              <a:t>自定义动画效果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animate(</a:t>
            </a:r>
            <a:r>
              <a:rPr lang="zh-CN" altLang="en-US" dirty="0" smtClean="0"/>
              <a:t>偏移位置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回调函数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-- </a:t>
            </a:r>
            <a:r>
              <a:rPr lang="zh-CN" altLang="en-US" dirty="0" smtClean="0"/>
              <a:t>偏移位置：</a:t>
            </a:r>
            <a:r>
              <a:rPr lang="en-US" altLang="zh-CN" dirty="0" smtClean="0"/>
              <a:t>{}</a:t>
            </a:r>
            <a:r>
              <a:rPr lang="zh-CN" altLang="en-US" dirty="0" smtClean="0"/>
              <a:t>描述动画执行之后元素的样式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-- </a:t>
            </a:r>
            <a:r>
              <a:rPr lang="zh-CN" altLang="en-US" dirty="0" smtClean="0"/>
              <a:t>执行时间：毫秒数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-- </a:t>
            </a:r>
            <a:r>
              <a:rPr lang="zh-CN" altLang="en-US" smtClean="0"/>
              <a:t>回调函数：动画执行结束后要执行的函数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72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115246"/>
          </a:xfrm>
        </p:spPr>
        <p:txBody>
          <a:bodyPr/>
          <a:lstStyle/>
          <a:p>
            <a:r>
              <a:rPr lang="en-US" altLang="zh-CN" dirty="0"/>
              <a:t>step1</a:t>
            </a:r>
            <a:r>
              <a:rPr lang="zh-CN" altLang="zh-CN" dirty="0"/>
              <a:t>：引入</a:t>
            </a:r>
            <a:r>
              <a:rPr lang="en-US" altLang="zh-CN" dirty="0"/>
              <a:t>jQuery</a:t>
            </a:r>
            <a:r>
              <a:rPr lang="zh-CN" altLang="zh-CN" dirty="0"/>
              <a:t>框架</a:t>
            </a:r>
            <a:r>
              <a:rPr lang="zh-CN" altLang="zh-CN" dirty="0" smtClean="0"/>
              <a:t>（</a:t>
            </a:r>
            <a:r>
              <a:rPr lang="en-US" altLang="zh-CN" dirty="0" smtClean="0">
                <a:solidFill>
                  <a:srgbClr val="7030A0"/>
                </a:solidFill>
              </a:rPr>
              <a:t>www.jquery.org</a:t>
            </a:r>
            <a:r>
              <a:rPr lang="zh-CN" altLang="zh-CN" dirty="0" smtClean="0">
                <a:solidFill>
                  <a:srgbClr val="7030A0"/>
                </a:solidFill>
              </a:rPr>
              <a:t>下载</a:t>
            </a:r>
            <a:r>
              <a:rPr lang="zh-CN" altLang="zh-CN" dirty="0" smtClean="0"/>
              <a:t>），</a:t>
            </a:r>
            <a:r>
              <a:rPr lang="en-US" altLang="zh-CN" dirty="0"/>
              <a:t>min</a:t>
            </a:r>
            <a:r>
              <a:rPr lang="zh-CN" altLang="zh-CN" dirty="0"/>
              <a:t>为去掉所有格式的压缩版</a:t>
            </a:r>
          </a:p>
          <a:p>
            <a:r>
              <a:rPr lang="en-US" altLang="zh-CN" dirty="0"/>
              <a:t>step2</a:t>
            </a:r>
            <a:r>
              <a:rPr lang="zh-CN" altLang="zh-CN" dirty="0"/>
              <a:t>：使用</a:t>
            </a:r>
            <a:r>
              <a:rPr lang="zh-CN" altLang="zh-CN" dirty="0">
                <a:solidFill>
                  <a:srgbClr val="FF0000"/>
                </a:solidFill>
              </a:rPr>
              <a:t>选择器</a:t>
            </a:r>
            <a:r>
              <a:rPr lang="zh-CN" altLang="zh-CN" dirty="0"/>
              <a:t>查找要操作的节点（该节点会被封装成一个</a:t>
            </a:r>
            <a:r>
              <a:rPr lang="en-US" altLang="zh-CN" dirty="0"/>
              <a:t>jQuery</a:t>
            </a:r>
            <a:r>
              <a:rPr lang="zh-CN" altLang="zh-CN" dirty="0"/>
              <a:t>对象，并返回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step3</a:t>
            </a:r>
            <a:r>
              <a:rPr lang="zh-CN" altLang="zh-CN" dirty="0"/>
              <a:t>：调用</a:t>
            </a:r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方法</a:t>
            </a:r>
            <a:r>
              <a:rPr lang="zh-CN" altLang="zh-CN" dirty="0"/>
              <a:t>或者</a:t>
            </a:r>
            <a:r>
              <a:rPr lang="zh-CN" altLang="zh-CN" dirty="0" smtClean="0">
                <a:solidFill>
                  <a:srgbClr val="FF0000"/>
                </a:solidFill>
              </a:rPr>
              <a:t>属性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核心理念： </a:t>
            </a:r>
            <a:r>
              <a:rPr lang="en-US" altLang="zh-CN" dirty="0" smtClean="0">
                <a:solidFill>
                  <a:srgbClr val="FF0000"/>
                </a:solidFill>
              </a:rPr>
              <a:t>write </a:t>
            </a:r>
            <a:r>
              <a:rPr lang="en-US" altLang="zh-CN" dirty="0" err="1" smtClean="0">
                <a:solidFill>
                  <a:srgbClr val="FF0000"/>
                </a:solidFill>
              </a:rPr>
              <a:t>less,do</a:t>
            </a:r>
            <a:r>
              <a:rPr lang="en-US" altLang="zh-CN" dirty="0" smtClean="0">
                <a:solidFill>
                  <a:srgbClr val="FF0000"/>
                </a:solidFill>
              </a:rPr>
              <a:t> more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月发表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97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" y="971236"/>
            <a:ext cx="9014617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00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016758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为了解决浏览器的兼容问题而提供的一种统一封装后的对象描述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提供的方法都是针对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对象特有的，而且</a:t>
            </a:r>
            <a:r>
              <a:rPr lang="zh-CN" altLang="en-US" dirty="0" smtClean="0">
                <a:solidFill>
                  <a:srgbClr val="FF0000"/>
                </a:solidFill>
              </a:rPr>
              <a:t>大部分方法的返回值类型也是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，所以方法可以连缀调用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().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()….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选择器选中的对象为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$(“div”)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$(“#d1”)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1496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对象的关系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031873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对象本质上是一个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对象数组，它在该数组上扩展了一些操作数组中元素的方法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-- </a:t>
            </a:r>
            <a:r>
              <a:rPr lang="en-US" altLang="zh-CN" dirty="0" err="1" smtClean="0"/>
              <a:t>obj.length</a:t>
            </a:r>
            <a:r>
              <a:rPr lang="en-US" altLang="zh-CN" dirty="0" smtClean="0"/>
              <a:t>:</a:t>
            </a:r>
            <a:r>
              <a:rPr lang="zh-CN" altLang="en-US" dirty="0" smtClean="0"/>
              <a:t>获取数组长度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-- </a:t>
            </a:r>
            <a:r>
              <a:rPr lang="en-US" altLang="zh-CN" dirty="0" err="1" smtClean="0"/>
              <a:t>obj.get</a:t>
            </a:r>
            <a:r>
              <a:rPr lang="en-US" altLang="zh-CN" dirty="0" smtClean="0"/>
              <a:t>(index):</a:t>
            </a:r>
            <a:r>
              <a:rPr lang="zh-CN" altLang="en-US" dirty="0"/>
              <a:t>获取</a:t>
            </a:r>
            <a:r>
              <a:rPr lang="zh-CN" altLang="en-US" dirty="0" smtClean="0"/>
              <a:t>数组中的某一个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--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[index]:</a:t>
            </a:r>
            <a:r>
              <a:rPr lang="zh-CN" altLang="en-US" dirty="0" smtClean="0"/>
              <a:t>等价于</a:t>
            </a:r>
            <a:r>
              <a:rPr lang="en-US" altLang="zh-CN" dirty="0" err="1" smtClean="0"/>
              <a:t>obj.get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57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 DOM</a:t>
            </a:r>
            <a:r>
              <a:rPr lang="zh-CN" altLang="en-US" dirty="0" smtClean="0"/>
              <a:t>对象转换为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1757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对象可以直接转换为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---  $(DOM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428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辅导</Template>
  <TotalTime>36837</TotalTime>
  <Words>2007</Words>
  <Application>Microsoft Office PowerPoint</Application>
  <PresentationFormat>全屏显示(4:3)</PresentationFormat>
  <Paragraphs>331</Paragraphs>
  <Slides>47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宋体</vt:lpstr>
      <vt:lpstr>Arial</vt:lpstr>
      <vt:lpstr>Calibri</vt:lpstr>
      <vt:lpstr>自定义设计方案</vt:lpstr>
      <vt:lpstr>Java Web程序设计</vt:lpstr>
      <vt:lpstr>主要内容</vt:lpstr>
      <vt:lpstr>1 概述</vt:lpstr>
      <vt:lpstr>(1)什么是jquery</vt:lpstr>
      <vt:lpstr>(2)Jquery 使用步骤</vt:lpstr>
      <vt:lpstr>PowerPoint 演示文稿</vt:lpstr>
      <vt:lpstr>(3)什么是jquery对象</vt:lpstr>
      <vt:lpstr>(4) Jquery对象与DOM对象的关系 </vt:lpstr>
      <vt:lpstr>(5) DOM对象转换为jquery对象</vt:lpstr>
      <vt:lpstr>2 jquery选择器</vt:lpstr>
      <vt:lpstr>(1) 什么是选择器</vt:lpstr>
      <vt:lpstr>(2)选择器分类</vt:lpstr>
      <vt:lpstr>(3)基本选择器</vt:lpstr>
      <vt:lpstr>(4) 层次选择器</vt:lpstr>
      <vt:lpstr>(5) 过滤选择器</vt:lpstr>
      <vt:lpstr>&lt;1&gt;基本过滤选择器</vt:lpstr>
      <vt:lpstr>&lt;2&gt; 内容过滤选择器</vt:lpstr>
      <vt:lpstr>&lt;3&gt;可见性过滤选择器</vt:lpstr>
      <vt:lpstr>&lt;4&gt;属性过滤选择器</vt:lpstr>
      <vt:lpstr>&lt;5&gt;状态过滤选择器</vt:lpstr>
      <vt:lpstr>(6)表单选择器</vt:lpstr>
      <vt:lpstr>实例1  轮播图</vt:lpstr>
      <vt:lpstr>3 jquery操作DOM</vt:lpstr>
      <vt:lpstr>PowerPoint 演示文稿</vt:lpstr>
      <vt:lpstr>(1)读写节点</vt:lpstr>
      <vt:lpstr>(2)增删节点</vt:lpstr>
      <vt:lpstr>PowerPoint 演示文稿</vt:lpstr>
      <vt:lpstr>(3)样式操作</vt:lpstr>
      <vt:lpstr>(4)遍历节点</vt:lpstr>
      <vt:lpstr>实例2   购物车</vt:lpstr>
      <vt:lpstr>实例3  下拉选移动功能</vt:lpstr>
      <vt:lpstr>4 jquery事件处理</vt:lpstr>
      <vt:lpstr>(1)使用jquery实现事件绑定</vt:lpstr>
      <vt:lpstr>(2)获取事件对象event</vt:lpstr>
      <vt:lpstr>(3)事件对象的常用属性</vt:lpstr>
      <vt:lpstr>(4)Jquery处理事件的机制</vt:lpstr>
      <vt:lpstr>PowerPoint 演示文稿</vt:lpstr>
      <vt:lpstr>(5) 合成事件</vt:lpstr>
      <vt:lpstr>实例4</vt:lpstr>
      <vt:lpstr>(6) 模拟操作方法</vt:lpstr>
      <vt:lpstr>实例5</vt:lpstr>
      <vt:lpstr>实例6  计算器</vt:lpstr>
      <vt:lpstr>5 jquery动画</vt:lpstr>
      <vt:lpstr>PowerPoint 演示文稿</vt:lpstr>
      <vt:lpstr>PowerPoint 演示文稿</vt:lpstr>
      <vt:lpstr>PowerPoint 演示文稿</vt:lpstr>
      <vt:lpstr>PowerPoint 演示文稿</vt:lpstr>
    </vt:vector>
  </TitlesOfParts>
  <Manager>xx</Manager>
  <Company>jju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Web程序设计</dc:title>
  <dc:creator>袁媛;章毅</dc:creator>
  <cp:lastModifiedBy>yy</cp:lastModifiedBy>
  <cp:revision>922</cp:revision>
  <cp:lastPrinted>1601-01-01T00:00:00Z</cp:lastPrinted>
  <dcterms:created xsi:type="dcterms:W3CDTF">2010-11-08T01:20:22Z</dcterms:created>
  <dcterms:modified xsi:type="dcterms:W3CDTF">2018-10-18T07:59:02Z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TC010596892052</vt:lpwstr>
  </property>
</Properties>
</file>